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</p:sldMasterIdLst>
  <p:notesMasterIdLst>
    <p:notesMasterId r:id="rId5"/>
  </p:notesMasterIdLst>
  <p:sldIdLst>
    <p:sldId id="257" r:id="rId3"/>
    <p:sldId id="263" r:id="rId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367"/>
    <a:srgbClr val="00B09B"/>
    <a:srgbClr val="3D58B9"/>
    <a:srgbClr val="3939AD"/>
    <a:srgbClr val="0033CC"/>
    <a:srgbClr val="00FF00"/>
    <a:srgbClr val="BBEA8C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6182590"/>
            <a:ext cx="980209" cy="675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679" y="6284951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box.com/home" TargetMode="External"/><Relationship Id="rId7" Type="http://schemas.openxmlformats.org/officeDocument/2006/relationships/hyperlink" Target="mailto:cschultz@anl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50" y="1504381"/>
            <a:ext cx="1602997" cy="144270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514030"/>
            <a:ext cx="1602997" cy="14427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580900" y="14274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47654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6502" y="331829"/>
            <a:ext cx="10587182" cy="558052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cs typeface="+mn-cs"/>
              </a:rPr>
              <a:t>Click on the EFCOG Share Folder once you’ve logged in (box.com)</a:t>
            </a:r>
          </a:p>
          <a:p>
            <a:pPr>
              <a:spcBef>
                <a:spcPts val="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New Folders</a:t>
            </a:r>
          </a:p>
          <a:p>
            <a:pPr>
              <a:spcBef>
                <a:spcPts val="24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12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2400"/>
              </a:spcBef>
              <a:defRPr/>
            </a:pPr>
            <a:endParaRPr lang="en-US" sz="1050" b="1" dirty="0">
              <a:latin typeface="+mn-lt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SQA POC Listing</a:t>
            </a:r>
          </a:p>
          <a:p>
            <a:pPr>
              <a:spcBef>
                <a:spcPts val="2400"/>
              </a:spcBef>
              <a:defRPr/>
            </a:pPr>
            <a:endParaRPr lang="en-US" b="1" dirty="0">
              <a:latin typeface="+mn-lt"/>
              <a:cs typeface="+mn-cs"/>
            </a:endParaRPr>
          </a:p>
          <a:p>
            <a:pPr>
              <a:spcBef>
                <a:spcPts val="6000"/>
              </a:spcBef>
              <a:defRPr/>
            </a:pPr>
            <a:endParaRPr lang="en-US" sz="2400" b="1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Links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78528" y="5680620"/>
            <a:ext cx="9210473" cy="109079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D57500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cap="all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4400" cap="all" dirty="0" err="1">
                <a:solidFill>
                  <a:schemeClr val="tx1"/>
                </a:solidFill>
                <a:latin typeface="+mj-lt"/>
                <a:cs typeface="+mj-cs"/>
              </a:rPr>
              <a:t>sqa</a:t>
            </a:r>
            <a:r>
              <a:rPr lang="en-US" sz="4400" cap="all" dirty="0">
                <a:solidFill>
                  <a:schemeClr val="tx1"/>
                </a:solidFill>
                <a:latin typeface="+mj-lt"/>
                <a:cs typeface="+mj-cs"/>
              </a:rPr>
              <a:t> Box Account Main page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D68BC35-88E6-40AC-95F1-4D714F78BE83}"/>
              </a:ext>
            </a:extLst>
          </p:cNvPr>
          <p:cNvSpPr/>
          <p:nvPr/>
        </p:nvSpPr>
        <p:spPr>
          <a:xfrm>
            <a:off x="5101937" y="2739993"/>
            <a:ext cx="1025236" cy="3138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HD-ShadowShort.png">
            <a:extLst>
              <a:ext uri="{FF2B5EF4-FFF2-40B4-BE49-F238E27FC236}">
                <a16:creationId xmlns:a16="http://schemas.microsoft.com/office/drawing/2014/main" id="{EA6C841A-1D18-4B23-BD42-348280006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6711457"/>
            <a:ext cx="1602997" cy="146543"/>
          </a:xfrm>
          <a:prstGeom prst="rect">
            <a:avLst/>
          </a:prstGeom>
        </p:spPr>
      </p:pic>
      <p:pic>
        <p:nvPicPr>
          <p:cNvPr id="56" name="Picture 55" descr="HD-ShadowShort.png">
            <a:extLst>
              <a:ext uri="{FF2B5EF4-FFF2-40B4-BE49-F238E27FC236}">
                <a16:creationId xmlns:a16="http://schemas.microsoft.com/office/drawing/2014/main" id="{1C93D272-29FF-4504-BC76-49A67467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6711457"/>
            <a:ext cx="1602997" cy="14654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F7863A7-4E9E-4D5D-AFC0-C56170815F29}"/>
              </a:ext>
            </a:extLst>
          </p:cNvPr>
          <p:cNvSpPr/>
          <p:nvPr/>
        </p:nvSpPr>
        <p:spPr>
          <a:xfrm>
            <a:off x="10589003" y="5639056"/>
            <a:ext cx="1602997" cy="1081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B53B9E06-CFD8-4966-BA52-5DC4F14049F2}"/>
              </a:ext>
            </a:extLst>
          </p:cNvPr>
          <p:cNvSpPr txBox="1">
            <a:spLocks/>
          </p:cNvSpPr>
          <p:nvPr/>
        </p:nvSpPr>
        <p:spPr>
          <a:xfrm>
            <a:off x="11440390" y="5912356"/>
            <a:ext cx="552781" cy="503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91B7A-5181-4CCD-8309-68EF6BC340F4}"/>
              </a:ext>
            </a:extLst>
          </p:cNvPr>
          <p:cNvSpPr txBox="1"/>
          <p:nvPr/>
        </p:nvSpPr>
        <p:spPr>
          <a:xfrm>
            <a:off x="978316" y="1686351"/>
            <a:ext cx="26944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Job Postings (LLNL)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Spring 2019</a:t>
            </a: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Draft 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0DDDF-349F-4226-A380-9FFD60AD2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" t="333" b="3170"/>
          <a:stretch/>
        </p:blipFill>
        <p:spPr>
          <a:xfrm>
            <a:off x="3705531" y="1064798"/>
            <a:ext cx="8287639" cy="4321939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4AE481-7C6A-482D-9EB0-78103BC201BE}"/>
              </a:ext>
            </a:extLst>
          </p:cNvPr>
          <p:cNvCxnSpPr>
            <a:cxnSpLocks/>
          </p:cNvCxnSpPr>
          <p:nvPr/>
        </p:nvCxnSpPr>
        <p:spPr>
          <a:xfrm>
            <a:off x="2892221" y="2670785"/>
            <a:ext cx="2126588" cy="226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0F417E-7B60-4784-9D6B-DA07E698AD6B}"/>
              </a:ext>
            </a:extLst>
          </p:cNvPr>
          <p:cNvCxnSpPr>
            <a:cxnSpLocks/>
          </p:cNvCxnSpPr>
          <p:nvPr/>
        </p:nvCxnSpPr>
        <p:spPr>
          <a:xfrm>
            <a:off x="2917861" y="3982498"/>
            <a:ext cx="2100948" cy="534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28A2E7-4079-439F-AFFC-9C2DB2F6F8A8}"/>
              </a:ext>
            </a:extLst>
          </p:cNvPr>
          <p:cNvCxnSpPr>
            <a:cxnSpLocks/>
          </p:cNvCxnSpPr>
          <p:nvPr/>
        </p:nvCxnSpPr>
        <p:spPr>
          <a:xfrm>
            <a:off x="3331805" y="4517197"/>
            <a:ext cx="1603877" cy="359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46B4E5-C1A4-4E3A-BB23-E1F028F3BD6C}"/>
              </a:ext>
            </a:extLst>
          </p:cNvPr>
          <p:cNvSpPr txBox="1"/>
          <p:nvPr/>
        </p:nvSpPr>
        <p:spPr>
          <a:xfrm>
            <a:off x="926536" y="3773100"/>
            <a:ext cx="27626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Word Version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Updates Needed</a:t>
            </a: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Add phone numbers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F770EB-3F45-42D5-8FF0-0F8D1E7051D7}"/>
              </a:ext>
            </a:extLst>
          </p:cNvPr>
          <p:cNvCxnSpPr>
            <a:cxnSpLocks/>
          </p:cNvCxnSpPr>
          <p:nvPr/>
        </p:nvCxnSpPr>
        <p:spPr>
          <a:xfrm flipV="1">
            <a:off x="1910993" y="5226996"/>
            <a:ext cx="3024689" cy="412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64A939-FA78-495C-8620-F23856BB3F87}"/>
              </a:ext>
            </a:extLst>
          </p:cNvPr>
          <p:cNvCxnSpPr>
            <a:cxnSpLocks/>
          </p:cNvCxnSpPr>
          <p:nvPr/>
        </p:nvCxnSpPr>
        <p:spPr>
          <a:xfrm>
            <a:off x="3659411" y="1880667"/>
            <a:ext cx="1359398" cy="690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B1F8E1-C74F-4731-B336-6D6FB9C4F5D8}"/>
              </a:ext>
            </a:extLst>
          </p:cNvPr>
          <p:cNvCxnSpPr>
            <a:cxnSpLocks/>
          </p:cNvCxnSpPr>
          <p:nvPr/>
        </p:nvCxnSpPr>
        <p:spPr>
          <a:xfrm>
            <a:off x="4560695" y="824459"/>
            <a:ext cx="904923" cy="721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803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123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Trebuchet MS</vt:lpstr>
      <vt:lpstr>Wingdings 3</vt:lpstr>
      <vt:lpstr>Facet</vt:lpstr>
      <vt:lpstr>Presentations (Standard Screen)</vt:lpstr>
      <vt:lpstr>  Create your BOX account in 6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Christine Frei</cp:lastModifiedBy>
  <cp:revision>3</cp:revision>
  <dcterms:created xsi:type="dcterms:W3CDTF">2019-02-15T19:39:37Z</dcterms:created>
  <dcterms:modified xsi:type="dcterms:W3CDTF">2019-06-27T15:38:29Z</dcterms:modified>
</cp:coreProperties>
</file>