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5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5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7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6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0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1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8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082B9-8922-D648-AD3A-D26E4F912409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95181-8091-A44C-BFCC-204F34FD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3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Tailoring of 413 for Low Risk Conventional Construction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Frank Sheppard</a:t>
            </a:r>
          </a:p>
          <a:p>
            <a:r>
              <a:rPr lang="en-US" dirty="0" smtClean="0"/>
              <a:t>June 21,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7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Risk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Formed a task group to identify criteria to define the category of low risk projects</a:t>
            </a:r>
          </a:p>
          <a:p>
            <a:r>
              <a:rPr lang="en-US" dirty="0" smtClean="0"/>
              <a:t> Utilize data and approaches which were being utilized by NNSA for Pilot Projects</a:t>
            </a:r>
          </a:p>
          <a:p>
            <a:r>
              <a:rPr lang="en-US" dirty="0" smtClean="0"/>
              <a:t>Identify those areas (earned value, critical decisions, approval authority) that should be tailored for low risk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6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NNSA Pilot Projects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8006" r="80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562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Pilot Implementation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4789" r="47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2963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with NA-50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discussions with NA-50, NA-50 identified that it was developing an approach for low risk conventional construction projects</a:t>
            </a:r>
          </a:p>
          <a:p>
            <a:r>
              <a:rPr lang="en-US" dirty="0" smtClean="0"/>
              <a:t>Task Force began supporting and supplying information and approaches to support the NNSA initiative</a:t>
            </a:r>
          </a:p>
          <a:p>
            <a:r>
              <a:rPr lang="en-US" dirty="0" smtClean="0"/>
              <a:t>Approach was approved by the Administrator and a meeting with S-2 is being pursued</a:t>
            </a:r>
          </a:p>
          <a:p>
            <a:r>
              <a:rPr lang="en-US" dirty="0" smtClean="0"/>
              <a:t>Approach included low risk capital construction projects with a Total Project Cost up to $100M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4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support NNSA with additional information, criteria, as well as definition of what projects would fit into this category of low risk capital construction projects</a:t>
            </a:r>
          </a:p>
          <a:p>
            <a:r>
              <a:rPr lang="en-US" smtClean="0"/>
              <a:t>Support Implementation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AE3BCC-62B4-4D1F-AE91-AB0B19F704DD}"/>
</file>

<file path=customXml/itemProps2.xml><?xml version="1.0" encoding="utf-8"?>
<ds:datastoreItem xmlns:ds="http://schemas.openxmlformats.org/officeDocument/2006/customXml" ds:itemID="{12ABFADE-770D-42DF-8E6B-4482626A084A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181</Words>
  <Application>Microsoft Macintosh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Tailoring of 413 for Low Risk Conventional Construction Projects</vt:lpstr>
      <vt:lpstr>Low Risk Projects</vt:lpstr>
      <vt:lpstr>NNSA Pilot Projects</vt:lpstr>
      <vt:lpstr>Approach to Pilot Implementation</vt:lpstr>
      <vt:lpstr>Discussions with NA-50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Tailoring of 413 for Low Risk Conventional Construction Projects</dc:title>
  <dc:creator>Jay Rhoderick</dc:creator>
  <cp:lastModifiedBy>Jay Rhoderick</cp:lastModifiedBy>
  <cp:revision>3</cp:revision>
  <dcterms:created xsi:type="dcterms:W3CDTF">2022-06-15T11:54:23Z</dcterms:created>
  <dcterms:modified xsi:type="dcterms:W3CDTF">2022-06-15T12:24:26Z</dcterms:modified>
</cp:coreProperties>
</file>