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printerSettings" Target="printerSettings/printerSettings1.bin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7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7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3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7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0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1B01-A71D-EA4A-BC8C-8A9511907E50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3305-C683-D146-99BA-293000B8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1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 McCain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3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NNSA formed a </a:t>
            </a:r>
            <a:r>
              <a:rPr lang="en-US" dirty="0" err="1" smtClean="0"/>
              <a:t>ConOps</a:t>
            </a:r>
            <a:r>
              <a:rPr lang="en-US" dirty="0" smtClean="0"/>
              <a:t> Working Group </a:t>
            </a:r>
          </a:p>
          <a:p>
            <a:r>
              <a:rPr lang="en-US" dirty="0" smtClean="0"/>
              <a:t>Group conducted a review of the ORPS over the last 10 years and examined reportable events that resulted in lost mission work hours due to poor performance and work pauses</a:t>
            </a:r>
          </a:p>
          <a:p>
            <a:r>
              <a:rPr lang="en-US" dirty="0" smtClean="0"/>
              <a:t>Despite efforts to correct this performance, there was no measurable reduction in these events over the 10 year period that was analyzed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8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173 </a:t>
            </a:r>
            <a:r>
              <a:rPr lang="en-US" dirty="0" err="1" smtClean="0"/>
              <a:t>ConOps</a:t>
            </a:r>
            <a:r>
              <a:rPr lang="en-US" dirty="0" smtClean="0"/>
              <a:t> related Occurrences per Year</a:t>
            </a:r>
          </a:p>
          <a:p>
            <a:r>
              <a:rPr lang="en-US" dirty="0" smtClean="0"/>
              <a:t>71 were related to work pauses</a:t>
            </a:r>
          </a:p>
          <a:p>
            <a:r>
              <a:rPr lang="en-US" dirty="0" smtClean="0"/>
              <a:t>Correction Actions not always effective</a:t>
            </a:r>
          </a:p>
          <a:p>
            <a:r>
              <a:rPr lang="en-US" dirty="0" smtClean="0"/>
              <a:t>Areas identified are:</a:t>
            </a:r>
          </a:p>
          <a:p>
            <a:pPr lvl="1"/>
            <a:r>
              <a:rPr lang="en-US" dirty="0" smtClean="0"/>
              <a:t>Safety/Organizational Culture not Fostering the Needed Conduct at the Decision Point</a:t>
            </a:r>
          </a:p>
          <a:p>
            <a:pPr lvl="1"/>
            <a:r>
              <a:rPr lang="en-US" dirty="0" smtClean="0"/>
              <a:t>Weaknesses at the “first line” Supervisor Level</a:t>
            </a:r>
          </a:p>
          <a:p>
            <a:pPr lvl="1"/>
            <a:r>
              <a:rPr lang="en-US" dirty="0" smtClean="0"/>
              <a:t>Training Process Weaknesses</a:t>
            </a:r>
          </a:p>
          <a:p>
            <a:pPr lvl="1"/>
            <a:r>
              <a:rPr lang="en-US" dirty="0" smtClean="0"/>
              <a:t>Performance Evaluation Review Process not Effective in Making Lasting Improvement</a:t>
            </a:r>
          </a:p>
          <a:p>
            <a:pPr lvl="1"/>
            <a:r>
              <a:rPr lang="en-US" dirty="0" smtClean="0"/>
              <a:t>Procedures and Procedure Compliance Lacking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0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NNSA Senior Management Briefed and Requested that M&amp;Os be Brought into the Discussion</a:t>
            </a:r>
          </a:p>
          <a:p>
            <a:r>
              <a:rPr lang="en-US" dirty="0" smtClean="0"/>
              <a:t>NNSA Contacted EFCOG to request facilitation of M&amp;O Involvement</a:t>
            </a:r>
          </a:p>
          <a:p>
            <a:r>
              <a:rPr lang="en-US" dirty="0" smtClean="0"/>
              <a:t>Monthly Working Group Calls are held with M&amp;Os involved since March (three Calls)</a:t>
            </a:r>
          </a:p>
          <a:p>
            <a:r>
              <a:rPr lang="en-US" dirty="0" smtClean="0"/>
              <a:t>Calls have been productive in sharing approaches and lessons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4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Majority of NNSA Field Safety Staff are present on the Calls</a:t>
            </a:r>
          </a:p>
          <a:p>
            <a:r>
              <a:rPr lang="en-US" dirty="0" smtClean="0"/>
              <a:t>Following M&amp;O Individuals have been involved in the last three calls</a:t>
            </a:r>
          </a:p>
          <a:p>
            <a:pPr lvl="1"/>
            <a:r>
              <a:rPr lang="en-US" dirty="0" smtClean="0"/>
              <a:t>Timothy </a:t>
            </a:r>
            <a:r>
              <a:rPr lang="en-US" dirty="0" err="1" smtClean="0"/>
              <a:t>McEvoy</a:t>
            </a:r>
            <a:r>
              <a:rPr lang="en-US" dirty="0" smtClean="0"/>
              <a:t>-CNS</a:t>
            </a:r>
          </a:p>
          <a:p>
            <a:pPr lvl="1"/>
            <a:r>
              <a:rPr lang="en-US" dirty="0" smtClean="0"/>
              <a:t>William </a:t>
            </a:r>
            <a:r>
              <a:rPr lang="en-US" dirty="0" err="1" smtClean="0"/>
              <a:t>Mairson</a:t>
            </a:r>
            <a:r>
              <a:rPr lang="en-US" dirty="0" smtClean="0"/>
              <a:t>- Triad</a:t>
            </a:r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Epting</a:t>
            </a:r>
            <a:r>
              <a:rPr lang="en-US" dirty="0" smtClean="0"/>
              <a:t>- SRNS</a:t>
            </a:r>
          </a:p>
          <a:p>
            <a:pPr lvl="1"/>
            <a:r>
              <a:rPr lang="en-US" dirty="0" smtClean="0"/>
              <a:t>Doug </a:t>
            </a:r>
            <a:r>
              <a:rPr lang="en-US" dirty="0" err="1" smtClean="0"/>
              <a:t>Dearolph</a:t>
            </a:r>
            <a:r>
              <a:rPr lang="en-US" dirty="0" smtClean="0"/>
              <a:t>- HII</a:t>
            </a:r>
          </a:p>
          <a:p>
            <a:pPr lvl="1"/>
            <a:r>
              <a:rPr lang="en-US" dirty="0" smtClean="0"/>
              <a:t>David Dooley- Triad</a:t>
            </a:r>
          </a:p>
          <a:p>
            <a:pPr lvl="1"/>
            <a:r>
              <a:rPr lang="en-US" dirty="0" smtClean="0"/>
              <a:t>Jan Preston- Fluor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2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Continued dialogue with the NNSA Working Group is productive but only involves the NNSA M&amp;Os </a:t>
            </a:r>
          </a:p>
          <a:p>
            <a:r>
              <a:rPr lang="en-US" dirty="0" smtClean="0"/>
              <a:t>Group has identified several potential ideas/approaches that in establishing an “INPO like” organization, development of guides,</a:t>
            </a:r>
            <a:r>
              <a:rPr lang="en-US" dirty="0"/>
              <a:t> </a:t>
            </a:r>
            <a:r>
              <a:rPr lang="en-US" dirty="0" smtClean="0"/>
              <a:t>and identification of best practices</a:t>
            </a:r>
          </a:p>
          <a:p>
            <a:r>
              <a:rPr lang="en-US" dirty="0" smtClean="0"/>
              <a:t>Many organizations/contractors have efforts underway to address Conduct of Operations but currently there is not an ongoing cross-cut of these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2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Task Group or Working Group for Conduct of Operations</a:t>
            </a:r>
          </a:p>
          <a:p>
            <a:r>
              <a:rPr lang="en-US" dirty="0" smtClean="0"/>
              <a:t>Broaden the Group to include the cross section of contractors represented within EFCOG (NNSA, EM, Science)</a:t>
            </a:r>
          </a:p>
          <a:p>
            <a:r>
              <a:rPr lang="en-US" dirty="0" smtClean="0"/>
              <a:t>Develop Charter and identify Deliverables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3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9D5F6E-9B35-4699-9D26-6EB0AE4D4308}"/>
</file>

<file path=customXml/itemProps2.xml><?xml version="1.0" encoding="utf-8"?>
<ds:datastoreItem xmlns:ds="http://schemas.openxmlformats.org/officeDocument/2006/customXml" ds:itemID="{C3E00389-74AB-4153-B837-6FB486E1D18F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341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Conduct of Operations</vt:lpstr>
      <vt:lpstr>BACKGROUND</vt:lpstr>
      <vt:lpstr>BACKGROUND</vt:lpstr>
      <vt:lpstr>Current Status</vt:lpstr>
      <vt:lpstr>Current Involvement</vt:lpstr>
      <vt:lpstr>STATUS OF INTERACTIONS</vt:lpstr>
      <vt:lpstr>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 of Operations</dc:title>
  <dc:creator>Jay Rhoderick</dc:creator>
  <cp:lastModifiedBy>Jay Rhoderick</cp:lastModifiedBy>
  <cp:revision>3</cp:revision>
  <dcterms:created xsi:type="dcterms:W3CDTF">2022-06-12T15:07:17Z</dcterms:created>
  <dcterms:modified xsi:type="dcterms:W3CDTF">2022-06-12T15:32:11Z</dcterms:modified>
</cp:coreProperties>
</file>