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8.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3" r:id="rId1"/>
    <p:sldMasterId id="2147484029" r:id="rId2"/>
  </p:sldMasterIdLst>
  <p:notesMasterIdLst>
    <p:notesMasterId r:id="rId13"/>
  </p:notesMasterIdLst>
  <p:handoutMasterIdLst>
    <p:handoutMasterId r:id="rId14"/>
  </p:handoutMasterIdLst>
  <p:sldIdLst>
    <p:sldId id="256" r:id="rId3"/>
    <p:sldId id="270" r:id="rId4"/>
    <p:sldId id="271" r:id="rId5"/>
    <p:sldId id="269" r:id="rId6"/>
    <p:sldId id="274" r:id="rId7"/>
    <p:sldId id="272" r:id="rId8"/>
    <p:sldId id="273" r:id="rId9"/>
    <p:sldId id="266" r:id="rId10"/>
    <p:sldId id="275" r:id="rId11"/>
    <p:sldId id="265" r:id="rId12"/>
  </p:sldIdLst>
  <p:sldSz cx="9144000" cy="6858000" type="screen4x3"/>
  <p:notesSz cx="6858000" cy="910748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333"/>
    <p:restoredTop sz="50000"/>
  </p:normalViewPr>
  <p:slideViewPr>
    <p:cSldViewPr>
      <p:cViewPr varScale="1">
        <p:scale>
          <a:sx n="53" d="100"/>
          <a:sy n="53" d="100"/>
        </p:scale>
        <p:origin x="281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5090" name="Rectangle 2">
            <a:extLst>
              <a:ext uri="{FF2B5EF4-FFF2-40B4-BE49-F238E27FC236}">
                <a16:creationId xmlns:a16="http://schemas.microsoft.com/office/drawing/2014/main" id="{48E409DD-43EB-D35B-A253-61F6D04C70A7}"/>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45091" name="Rectangle 3">
            <a:extLst>
              <a:ext uri="{FF2B5EF4-FFF2-40B4-BE49-F238E27FC236}">
                <a16:creationId xmlns:a16="http://schemas.microsoft.com/office/drawing/2014/main" id="{B208299D-EE56-DF55-937E-E749807D1CAA}"/>
              </a:ext>
            </a:extLst>
          </p:cNvPr>
          <p:cNvSpPr>
            <a:spLocks noGrp="1" noChangeArrowheads="1"/>
          </p:cNvSpPr>
          <p:nvPr>
            <p:ph type="dt" sz="quarter" idx="1"/>
          </p:nvPr>
        </p:nvSpPr>
        <p:spPr bwMode="auto">
          <a:xfrm>
            <a:off x="3884613"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345092" name="Rectangle 4">
            <a:extLst>
              <a:ext uri="{FF2B5EF4-FFF2-40B4-BE49-F238E27FC236}">
                <a16:creationId xmlns:a16="http://schemas.microsoft.com/office/drawing/2014/main" id="{427DE27B-2577-9529-8257-04CB8F2EEC68}"/>
              </a:ext>
            </a:extLst>
          </p:cNvPr>
          <p:cNvSpPr>
            <a:spLocks noGrp="1" noChangeArrowheads="1"/>
          </p:cNvSpPr>
          <p:nvPr>
            <p:ph type="ftr" sz="quarter" idx="2"/>
          </p:nvPr>
        </p:nvSpPr>
        <p:spPr bwMode="auto">
          <a:xfrm>
            <a:off x="0" y="8650288"/>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45093" name="Rectangle 5">
            <a:extLst>
              <a:ext uri="{FF2B5EF4-FFF2-40B4-BE49-F238E27FC236}">
                <a16:creationId xmlns:a16="http://schemas.microsoft.com/office/drawing/2014/main" id="{17F0380F-44A2-CA97-FDB6-C11229526F3D}"/>
              </a:ext>
            </a:extLst>
          </p:cNvPr>
          <p:cNvSpPr>
            <a:spLocks noGrp="1" noChangeArrowheads="1"/>
          </p:cNvSpPr>
          <p:nvPr>
            <p:ph type="sldNum" sz="quarter" idx="3"/>
          </p:nvPr>
        </p:nvSpPr>
        <p:spPr bwMode="auto">
          <a:xfrm>
            <a:off x="3884613" y="8650288"/>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B6F9E3C-CC2A-4B2F-8028-3E8B23CE1921}"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4066" name="Rectangle 2">
            <a:extLst>
              <a:ext uri="{FF2B5EF4-FFF2-40B4-BE49-F238E27FC236}">
                <a16:creationId xmlns:a16="http://schemas.microsoft.com/office/drawing/2014/main" id="{F6921ADA-AABF-B13D-5272-0A5ED27A818C}"/>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44067" name="Rectangle 3">
            <a:extLst>
              <a:ext uri="{FF2B5EF4-FFF2-40B4-BE49-F238E27FC236}">
                <a16:creationId xmlns:a16="http://schemas.microsoft.com/office/drawing/2014/main" id="{1FE6C76E-406B-5FAB-58C6-54B373C456D4}"/>
              </a:ext>
            </a:extLst>
          </p:cNvPr>
          <p:cNvSpPr>
            <a:spLocks noGrp="1" noChangeArrowheads="1"/>
          </p:cNvSpPr>
          <p:nvPr>
            <p:ph type="dt" idx="1"/>
          </p:nvPr>
        </p:nvSpPr>
        <p:spPr bwMode="auto">
          <a:xfrm>
            <a:off x="3884613"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5124" name="Rectangle 4">
            <a:extLst>
              <a:ext uri="{FF2B5EF4-FFF2-40B4-BE49-F238E27FC236}">
                <a16:creationId xmlns:a16="http://schemas.microsoft.com/office/drawing/2014/main" id="{FADD42AE-0B7D-D4D1-E4E7-3D2E0608031C}"/>
              </a:ext>
            </a:extLst>
          </p:cNvPr>
          <p:cNvSpPr>
            <a:spLocks noGrp="1" noRot="1" noChangeAspect="1" noChangeArrowheads="1" noTextEdit="1"/>
          </p:cNvSpPr>
          <p:nvPr>
            <p:ph type="sldImg" idx="2"/>
          </p:nvPr>
        </p:nvSpPr>
        <p:spPr bwMode="auto">
          <a:xfrm>
            <a:off x="1150938" y="682625"/>
            <a:ext cx="4556125" cy="3416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4069" name="Rectangle 5">
            <a:extLst>
              <a:ext uri="{FF2B5EF4-FFF2-40B4-BE49-F238E27FC236}">
                <a16:creationId xmlns:a16="http://schemas.microsoft.com/office/drawing/2014/main" id="{45DBCF4A-AB83-B43B-5F73-88C7EFF83E09}"/>
              </a:ext>
            </a:extLst>
          </p:cNvPr>
          <p:cNvSpPr>
            <a:spLocks noGrp="1" noChangeArrowheads="1"/>
          </p:cNvSpPr>
          <p:nvPr>
            <p:ph type="body" sz="quarter" idx="3"/>
          </p:nvPr>
        </p:nvSpPr>
        <p:spPr bwMode="auto">
          <a:xfrm>
            <a:off x="685800" y="4325938"/>
            <a:ext cx="5486400" cy="409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44070" name="Rectangle 6">
            <a:extLst>
              <a:ext uri="{FF2B5EF4-FFF2-40B4-BE49-F238E27FC236}">
                <a16:creationId xmlns:a16="http://schemas.microsoft.com/office/drawing/2014/main" id="{E8FE46A6-3626-42BF-10F5-359D1C6EC079}"/>
              </a:ext>
            </a:extLst>
          </p:cNvPr>
          <p:cNvSpPr>
            <a:spLocks noGrp="1" noChangeArrowheads="1"/>
          </p:cNvSpPr>
          <p:nvPr>
            <p:ph type="ftr" sz="quarter" idx="4"/>
          </p:nvPr>
        </p:nvSpPr>
        <p:spPr bwMode="auto">
          <a:xfrm>
            <a:off x="0" y="8650288"/>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44071" name="Rectangle 7">
            <a:extLst>
              <a:ext uri="{FF2B5EF4-FFF2-40B4-BE49-F238E27FC236}">
                <a16:creationId xmlns:a16="http://schemas.microsoft.com/office/drawing/2014/main" id="{A2067FC8-E271-CDB5-0CEE-EF57CC37FD32}"/>
              </a:ext>
            </a:extLst>
          </p:cNvPr>
          <p:cNvSpPr>
            <a:spLocks noGrp="1" noChangeArrowheads="1"/>
          </p:cNvSpPr>
          <p:nvPr>
            <p:ph type="sldNum" sz="quarter" idx="5"/>
          </p:nvPr>
        </p:nvSpPr>
        <p:spPr bwMode="auto">
          <a:xfrm>
            <a:off x="3884613" y="8650288"/>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C9ECBBF-6A08-4DCA-A33A-2661E5D8904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ACD2F2E-0347-7270-7A27-DBD742B763C8}"/>
              </a:ext>
            </a:extLst>
          </p:cNvPr>
          <p:cNvSpPr>
            <a:spLocks noGrp="1" noRot="1" noChangeAspect="1" noChangeArrowheads="1" noTextEdit="1"/>
          </p:cNvSpPr>
          <p:nvPr>
            <p:ph type="sldImg"/>
          </p:nvPr>
        </p:nvSpPr>
        <p:spPr>
          <a:ln/>
        </p:spPr>
      </p:sp>
      <p:sp>
        <p:nvSpPr>
          <p:cNvPr id="8195" name="Notes Placeholder 2">
            <a:extLst>
              <a:ext uri="{FF2B5EF4-FFF2-40B4-BE49-F238E27FC236}">
                <a16:creationId xmlns:a16="http://schemas.microsoft.com/office/drawing/2014/main" id="{BD27CF2C-90A2-FA1C-1506-8AB457381F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8196" name="Slide Number Placeholder 3">
            <a:extLst>
              <a:ext uri="{FF2B5EF4-FFF2-40B4-BE49-F238E27FC236}">
                <a16:creationId xmlns:a16="http://schemas.microsoft.com/office/drawing/2014/main" id="{DD030348-DD71-491B-F7D4-5997BDA64F0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7443B80-3D18-4F23-97CB-CE193050F0F0}" type="slidenum">
              <a:rPr lang="en-US" altLang="en-US" smtClean="0"/>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D116D90B-750F-EC39-1365-EBA5280EA3B0}"/>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id="{09EB4F6C-4405-3C92-2192-B81F9C772AB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10244" name="Slide Number Placeholder 3">
            <a:extLst>
              <a:ext uri="{FF2B5EF4-FFF2-40B4-BE49-F238E27FC236}">
                <a16:creationId xmlns:a16="http://schemas.microsoft.com/office/drawing/2014/main" id="{A32D4715-DCD1-6009-09E9-22B7F5620D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66763" indent="-293688">
              <a:defRPr>
                <a:solidFill>
                  <a:schemeClr val="tx1"/>
                </a:solidFill>
                <a:latin typeface="Arial" panose="020B0604020202020204" pitchFamily="34" charset="0"/>
                <a:ea typeface="ＭＳ Ｐゴシック" panose="020B0600070205080204" pitchFamily="34" charset="-128"/>
              </a:defRPr>
            </a:lvl2pPr>
            <a:lvl3pPr marL="1179513" indent="-234950">
              <a:defRPr>
                <a:solidFill>
                  <a:schemeClr val="tx1"/>
                </a:solidFill>
                <a:latin typeface="Arial" panose="020B0604020202020204" pitchFamily="34" charset="0"/>
                <a:ea typeface="ＭＳ Ｐゴシック" panose="020B0600070205080204" pitchFamily="34" charset="-128"/>
              </a:defRPr>
            </a:lvl3pPr>
            <a:lvl4pPr marL="1652588" indent="-234950">
              <a:defRPr>
                <a:solidFill>
                  <a:schemeClr val="tx1"/>
                </a:solidFill>
                <a:latin typeface="Arial" panose="020B0604020202020204" pitchFamily="34" charset="0"/>
                <a:ea typeface="ＭＳ Ｐゴシック" panose="020B0600070205080204" pitchFamily="34" charset="-128"/>
              </a:defRPr>
            </a:lvl4pPr>
            <a:lvl5pPr marL="2124075" indent="-234950">
              <a:defRPr>
                <a:solidFill>
                  <a:schemeClr val="tx1"/>
                </a:solidFill>
                <a:latin typeface="Arial" panose="020B0604020202020204" pitchFamily="34" charset="0"/>
                <a:ea typeface="ＭＳ Ｐゴシック" panose="020B0600070205080204" pitchFamily="34" charset="-128"/>
              </a:defRPr>
            </a:lvl5pPr>
            <a:lvl6pPr marL="2581275" indent="-2349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38475" indent="-2349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95675" indent="-2349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2875" indent="-2349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6434822-8F9D-4CF1-B5B0-089E8A7893BE}" type="slidenum">
              <a:rPr lang="en-US" altLang="en-US" smtClean="0">
                <a:solidFill>
                  <a:srgbClr val="000000"/>
                </a:solidFill>
              </a:rPr>
              <a:pPr/>
              <a:t>2</a:t>
            </a:fld>
            <a:endParaRPr lang="en-US" alt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0487C7C5-5D3E-94FF-2778-051D56CF22BC}"/>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12BB31FE-AB57-47EE-95AE-50528363384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16388" name="Slide Number Placeholder 3">
            <a:extLst>
              <a:ext uri="{FF2B5EF4-FFF2-40B4-BE49-F238E27FC236}">
                <a16:creationId xmlns:a16="http://schemas.microsoft.com/office/drawing/2014/main" id="{1D8B33B9-4115-48D9-329D-7BD2430962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A295896-03E6-4C7D-80E1-B35325CB47D6}" type="slidenum">
              <a:rPr lang="en-US" altLang="en-US" smtClean="0"/>
              <a:pPr/>
              <a:t>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11E6E266-0308-924B-7B93-D8636D3C3C08}"/>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9B394CA8-D653-D4AD-E04F-CB2A9A54A0F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18436" name="Slide Number Placeholder 3">
            <a:extLst>
              <a:ext uri="{FF2B5EF4-FFF2-40B4-BE49-F238E27FC236}">
                <a16:creationId xmlns:a16="http://schemas.microsoft.com/office/drawing/2014/main" id="{7E0B25DC-D5A6-63C9-64D4-9824E0854C9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5081918-7016-42B5-9897-A508C5A45CEA}" type="slidenum">
              <a:rPr lang="en-US" altLang="en-US" smtClean="0"/>
              <a:pPr/>
              <a:t>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40E4C2D-874C-1532-DA34-8123538915D0}"/>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9A3D1D8D-E50D-00F8-A939-C7E7EAE8DC6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20484" name="Slide Number Placeholder 3">
            <a:extLst>
              <a:ext uri="{FF2B5EF4-FFF2-40B4-BE49-F238E27FC236}">
                <a16:creationId xmlns:a16="http://schemas.microsoft.com/office/drawing/2014/main" id="{D161503C-1287-9373-873F-8DF063861CF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4664F87-BB40-42CA-A78F-D65044B9C05B}" type="slidenum">
              <a:rPr lang="en-US" altLang="en-US" smtClean="0"/>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a:extLst>
              <a:ext uri="{FF2B5EF4-FFF2-40B4-BE49-F238E27FC236}">
                <a16:creationId xmlns:a16="http://schemas.microsoft.com/office/drawing/2014/main" id="{7A74D567-6C62-3273-6D4B-44368C92A79B}"/>
              </a:ext>
            </a:extLst>
          </p:cNvPr>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8">
            <a:extLst>
              <a:ext uri="{FF2B5EF4-FFF2-40B4-BE49-F238E27FC236}">
                <a16:creationId xmlns:a16="http://schemas.microsoft.com/office/drawing/2014/main" id="{BA0D8C82-8832-6650-5DB7-9BBB79E56ECA}"/>
              </a:ext>
            </a:extLst>
          </p:cNvPr>
          <p:cNvGrpSpPr>
            <a:grpSpLocks/>
          </p:cNvGrpSpPr>
          <p:nvPr/>
        </p:nvGrpSpPr>
        <p:grpSpPr bwMode="auto">
          <a:xfrm>
            <a:off x="7493000" y="2992438"/>
            <a:ext cx="1338263" cy="2189162"/>
            <a:chOff x="4704" y="1885"/>
            <a:chExt cx="843" cy="1379"/>
          </a:xfrm>
        </p:grpSpPr>
        <p:sp>
          <p:nvSpPr>
            <p:cNvPr id="6" name="Oval 9">
              <a:extLst>
                <a:ext uri="{FF2B5EF4-FFF2-40B4-BE49-F238E27FC236}">
                  <a16:creationId xmlns:a16="http://schemas.microsoft.com/office/drawing/2014/main" id="{76F3836D-B1ED-00AE-2A44-2DC42412E33E}"/>
                </a:ext>
              </a:extLst>
            </p:cNvPr>
            <p:cNvSpPr>
              <a:spLocks noChangeArrowheads="1"/>
            </p:cNvSpPr>
            <p:nvPr/>
          </p:nvSpPr>
          <p:spPr bwMode="auto">
            <a:xfrm>
              <a:off x="4704" y="1885"/>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7" name="Oval 10">
              <a:extLst>
                <a:ext uri="{FF2B5EF4-FFF2-40B4-BE49-F238E27FC236}">
                  <a16:creationId xmlns:a16="http://schemas.microsoft.com/office/drawing/2014/main" id="{3D40D014-A5B5-9076-139B-1C32E5AC44C4}"/>
                </a:ext>
              </a:extLst>
            </p:cNvPr>
            <p:cNvSpPr>
              <a:spLocks noChangeArrowheads="1"/>
            </p:cNvSpPr>
            <p:nvPr/>
          </p:nvSpPr>
          <p:spPr bwMode="auto">
            <a:xfrm>
              <a:off x="4883" y="1885"/>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8" name="Oval 11">
              <a:extLst>
                <a:ext uri="{FF2B5EF4-FFF2-40B4-BE49-F238E27FC236}">
                  <a16:creationId xmlns:a16="http://schemas.microsoft.com/office/drawing/2014/main" id="{C132B8DC-76D1-3457-38DF-B8A3F0FBE00A}"/>
                </a:ext>
              </a:extLst>
            </p:cNvPr>
            <p:cNvSpPr>
              <a:spLocks noChangeArrowheads="1"/>
            </p:cNvSpPr>
            <p:nvPr/>
          </p:nvSpPr>
          <p:spPr bwMode="auto">
            <a:xfrm>
              <a:off x="5062" y="1885"/>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9" name="Oval 12">
              <a:extLst>
                <a:ext uri="{FF2B5EF4-FFF2-40B4-BE49-F238E27FC236}">
                  <a16:creationId xmlns:a16="http://schemas.microsoft.com/office/drawing/2014/main" id="{A2D38536-AE31-A4D8-9D3B-82641A3B09E5}"/>
                </a:ext>
              </a:extLst>
            </p:cNvPr>
            <p:cNvSpPr>
              <a:spLocks noChangeArrowheads="1"/>
            </p:cNvSpPr>
            <p:nvPr/>
          </p:nvSpPr>
          <p:spPr bwMode="auto">
            <a:xfrm>
              <a:off x="4704" y="2064"/>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 name="Oval 13">
              <a:extLst>
                <a:ext uri="{FF2B5EF4-FFF2-40B4-BE49-F238E27FC236}">
                  <a16:creationId xmlns:a16="http://schemas.microsoft.com/office/drawing/2014/main" id="{D87989F8-8DEC-FC4F-F0B2-E488612649FB}"/>
                </a:ext>
              </a:extLst>
            </p:cNvPr>
            <p:cNvSpPr>
              <a:spLocks noChangeArrowheads="1"/>
            </p:cNvSpPr>
            <p:nvPr/>
          </p:nvSpPr>
          <p:spPr bwMode="auto">
            <a:xfrm>
              <a:off x="4883" y="2064"/>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1" name="Oval 14">
              <a:extLst>
                <a:ext uri="{FF2B5EF4-FFF2-40B4-BE49-F238E27FC236}">
                  <a16:creationId xmlns:a16="http://schemas.microsoft.com/office/drawing/2014/main" id="{128EDC9D-348E-3A26-4964-42A75F877DAC}"/>
                </a:ext>
              </a:extLst>
            </p:cNvPr>
            <p:cNvSpPr>
              <a:spLocks noChangeArrowheads="1"/>
            </p:cNvSpPr>
            <p:nvPr/>
          </p:nvSpPr>
          <p:spPr bwMode="auto">
            <a:xfrm>
              <a:off x="5062" y="2064"/>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2" name="Oval 15">
              <a:extLst>
                <a:ext uri="{FF2B5EF4-FFF2-40B4-BE49-F238E27FC236}">
                  <a16:creationId xmlns:a16="http://schemas.microsoft.com/office/drawing/2014/main" id="{ECC40019-1FC6-D195-0088-670F1CE7586A}"/>
                </a:ext>
              </a:extLst>
            </p:cNvPr>
            <p:cNvSpPr>
              <a:spLocks noChangeArrowheads="1"/>
            </p:cNvSpPr>
            <p:nvPr/>
          </p:nvSpPr>
          <p:spPr bwMode="auto">
            <a:xfrm>
              <a:off x="5241" y="2064"/>
              <a:ext cx="127" cy="12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3" name="Oval 16">
              <a:extLst>
                <a:ext uri="{FF2B5EF4-FFF2-40B4-BE49-F238E27FC236}">
                  <a16:creationId xmlns:a16="http://schemas.microsoft.com/office/drawing/2014/main" id="{9BAAFF00-6BE0-7FA3-4457-46C97ECFC8DC}"/>
                </a:ext>
              </a:extLst>
            </p:cNvPr>
            <p:cNvSpPr>
              <a:spLocks noChangeArrowheads="1"/>
            </p:cNvSpPr>
            <p:nvPr/>
          </p:nvSpPr>
          <p:spPr bwMode="auto">
            <a:xfrm>
              <a:off x="4704" y="2243"/>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4" name="Oval 17">
              <a:extLst>
                <a:ext uri="{FF2B5EF4-FFF2-40B4-BE49-F238E27FC236}">
                  <a16:creationId xmlns:a16="http://schemas.microsoft.com/office/drawing/2014/main" id="{6924BBE0-86C5-A37A-087C-0CDACAFBDCA5}"/>
                </a:ext>
              </a:extLst>
            </p:cNvPr>
            <p:cNvSpPr>
              <a:spLocks noChangeArrowheads="1"/>
            </p:cNvSpPr>
            <p:nvPr/>
          </p:nvSpPr>
          <p:spPr bwMode="auto">
            <a:xfrm>
              <a:off x="4883" y="2243"/>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5" name="Oval 18">
              <a:extLst>
                <a:ext uri="{FF2B5EF4-FFF2-40B4-BE49-F238E27FC236}">
                  <a16:creationId xmlns:a16="http://schemas.microsoft.com/office/drawing/2014/main" id="{8630ECEE-BFB9-85D2-3C5E-EF65694DA0C1}"/>
                </a:ext>
              </a:extLst>
            </p:cNvPr>
            <p:cNvSpPr>
              <a:spLocks noChangeArrowheads="1"/>
            </p:cNvSpPr>
            <p:nvPr/>
          </p:nvSpPr>
          <p:spPr bwMode="auto">
            <a:xfrm>
              <a:off x="5062" y="2243"/>
              <a:ext cx="127" cy="12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6" name="Oval 19">
              <a:extLst>
                <a:ext uri="{FF2B5EF4-FFF2-40B4-BE49-F238E27FC236}">
                  <a16:creationId xmlns:a16="http://schemas.microsoft.com/office/drawing/2014/main" id="{8A9E91A5-EDEF-5124-F694-4574D7EF7F0B}"/>
                </a:ext>
              </a:extLst>
            </p:cNvPr>
            <p:cNvSpPr>
              <a:spLocks noChangeArrowheads="1"/>
            </p:cNvSpPr>
            <p:nvPr/>
          </p:nvSpPr>
          <p:spPr bwMode="auto">
            <a:xfrm>
              <a:off x="5241" y="2243"/>
              <a:ext cx="127" cy="12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7" name="Oval 20">
              <a:extLst>
                <a:ext uri="{FF2B5EF4-FFF2-40B4-BE49-F238E27FC236}">
                  <a16:creationId xmlns:a16="http://schemas.microsoft.com/office/drawing/2014/main" id="{77E186B3-80F1-589D-31F2-1FEE4F05380F}"/>
                </a:ext>
              </a:extLst>
            </p:cNvPr>
            <p:cNvSpPr>
              <a:spLocks noChangeArrowheads="1"/>
            </p:cNvSpPr>
            <p:nvPr/>
          </p:nvSpPr>
          <p:spPr bwMode="auto">
            <a:xfrm>
              <a:off x="5420" y="2243"/>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8" name="Oval 21">
              <a:extLst>
                <a:ext uri="{FF2B5EF4-FFF2-40B4-BE49-F238E27FC236}">
                  <a16:creationId xmlns:a16="http://schemas.microsoft.com/office/drawing/2014/main" id="{8FE6E0ED-D287-62CA-0DE5-E4A50E58FB25}"/>
                </a:ext>
              </a:extLst>
            </p:cNvPr>
            <p:cNvSpPr>
              <a:spLocks noChangeArrowheads="1"/>
            </p:cNvSpPr>
            <p:nvPr/>
          </p:nvSpPr>
          <p:spPr bwMode="auto">
            <a:xfrm>
              <a:off x="4704" y="2421"/>
              <a:ext cx="127" cy="128"/>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9" name="Oval 22">
              <a:extLst>
                <a:ext uri="{FF2B5EF4-FFF2-40B4-BE49-F238E27FC236}">
                  <a16:creationId xmlns:a16="http://schemas.microsoft.com/office/drawing/2014/main" id="{7ED3EBCE-E3D4-DA7B-90E4-B3001DFE10D9}"/>
                </a:ext>
              </a:extLst>
            </p:cNvPr>
            <p:cNvSpPr>
              <a:spLocks noChangeArrowheads="1"/>
            </p:cNvSpPr>
            <p:nvPr/>
          </p:nvSpPr>
          <p:spPr bwMode="auto">
            <a:xfrm>
              <a:off x="4883" y="2421"/>
              <a:ext cx="127" cy="128"/>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0" name="Oval 23">
              <a:extLst>
                <a:ext uri="{FF2B5EF4-FFF2-40B4-BE49-F238E27FC236}">
                  <a16:creationId xmlns:a16="http://schemas.microsoft.com/office/drawing/2014/main" id="{DEE9D1D5-FDD2-0AD7-EA8B-9B07153B5344}"/>
                </a:ext>
              </a:extLst>
            </p:cNvPr>
            <p:cNvSpPr>
              <a:spLocks noChangeArrowheads="1"/>
            </p:cNvSpPr>
            <p:nvPr/>
          </p:nvSpPr>
          <p:spPr bwMode="auto">
            <a:xfrm>
              <a:off x="5062" y="2421"/>
              <a:ext cx="127" cy="128"/>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1" name="Oval 24">
              <a:extLst>
                <a:ext uri="{FF2B5EF4-FFF2-40B4-BE49-F238E27FC236}">
                  <a16:creationId xmlns:a16="http://schemas.microsoft.com/office/drawing/2014/main" id="{ADCBFD13-53B5-5B06-764D-C84B354E7342}"/>
                </a:ext>
              </a:extLst>
            </p:cNvPr>
            <p:cNvSpPr>
              <a:spLocks noChangeArrowheads="1"/>
            </p:cNvSpPr>
            <p:nvPr/>
          </p:nvSpPr>
          <p:spPr bwMode="auto">
            <a:xfrm>
              <a:off x="5241" y="2421"/>
              <a:ext cx="127" cy="128"/>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2" name="Oval 25">
              <a:extLst>
                <a:ext uri="{FF2B5EF4-FFF2-40B4-BE49-F238E27FC236}">
                  <a16:creationId xmlns:a16="http://schemas.microsoft.com/office/drawing/2014/main" id="{517F992B-5DFE-4A3B-A960-A282BAC5F465}"/>
                </a:ext>
              </a:extLst>
            </p:cNvPr>
            <p:cNvSpPr>
              <a:spLocks noChangeArrowheads="1"/>
            </p:cNvSpPr>
            <p:nvPr/>
          </p:nvSpPr>
          <p:spPr bwMode="auto">
            <a:xfrm>
              <a:off x="4704" y="2600"/>
              <a:ext cx="127" cy="128"/>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3" name="Oval 26">
              <a:extLst>
                <a:ext uri="{FF2B5EF4-FFF2-40B4-BE49-F238E27FC236}">
                  <a16:creationId xmlns:a16="http://schemas.microsoft.com/office/drawing/2014/main" id="{BD530D7A-37F3-E862-22EF-4C81E6162DD1}"/>
                </a:ext>
              </a:extLst>
            </p:cNvPr>
            <p:cNvSpPr>
              <a:spLocks noChangeArrowheads="1"/>
            </p:cNvSpPr>
            <p:nvPr/>
          </p:nvSpPr>
          <p:spPr bwMode="auto">
            <a:xfrm>
              <a:off x="4883" y="2600"/>
              <a:ext cx="127" cy="128"/>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4" name="Oval 27">
              <a:extLst>
                <a:ext uri="{FF2B5EF4-FFF2-40B4-BE49-F238E27FC236}">
                  <a16:creationId xmlns:a16="http://schemas.microsoft.com/office/drawing/2014/main" id="{EE687BEB-E638-2BB6-7932-B671EDD6EECC}"/>
                </a:ext>
              </a:extLst>
            </p:cNvPr>
            <p:cNvSpPr>
              <a:spLocks noChangeArrowheads="1"/>
            </p:cNvSpPr>
            <p:nvPr/>
          </p:nvSpPr>
          <p:spPr bwMode="auto">
            <a:xfrm>
              <a:off x="5062" y="2600"/>
              <a:ext cx="127" cy="128"/>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5" name="Oval 28">
              <a:extLst>
                <a:ext uri="{FF2B5EF4-FFF2-40B4-BE49-F238E27FC236}">
                  <a16:creationId xmlns:a16="http://schemas.microsoft.com/office/drawing/2014/main" id="{64A00FE6-F133-14C6-E5DA-6965197A3899}"/>
                </a:ext>
              </a:extLst>
            </p:cNvPr>
            <p:cNvSpPr>
              <a:spLocks noChangeArrowheads="1"/>
            </p:cNvSpPr>
            <p:nvPr/>
          </p:nvSpPr>
          <p:spPr bwMode="auto">
            <a:xfrm>
              <a:off x="5241" y="2600"/>
              <a:ext cx="127" cy="128"/>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6" name="Oval 29">
              <a:extLst>
                <a:ext uri="{FF2B5EF4-FFF2-40B4-BE49-F238E27FC236}">
                  <a16:creationId xmlns:a16="http://schemas.microsoft.com/office/drawing/2014/main" id="{E8E768F3-163E-356E-33AB-915787F44F64}"/>
                </a:ext>
              </a:extLst>
            </p:cNvPr>
            <p:cNvSpPr>
              <a:spLocks noChangeArrowheads="1"/>
            </p:cNvSpPr>
            <p:nvPr/>
          </p:nvSpPr>
          <p:spPr bwMode="auto">
            <a:xfrm>
              <a:off x="5420" y="2600"/>
              <a:ext cx="127" cy="128"/>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7" name="Oval 30">
              <a:extLst>
                <a:ext uri="{FF2B5EF4-FFF2-40B4-BE49-F238E27FC236}">
                  <a16:creationId xmlns:a16="http://schemas.microsoft.com/office/drawing/2014/main" id="{D7961703-FACC-AC48-4C43-0485BA6F7D44}"/>
                </a:ext>
              </a:extLst>
            </p:cNvPr>
            <p:cNvSpPr>
              <a:spLocks noChangeArrowheads="1"/>
            </p:cNvSpPr>
            <p:nvPr/>
          </p:nvSpPr>
          <p:spPr bwMode="auto">
            <a:xfrm>
              <a:off x="4704" y="2779"/>
              <a:ext cx="127" cy="12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8" name="Oval 31">
              <a:extLst>
                <a:ext uri="{FF2B5EF4-FFF2-40B4-BE49-F238E27FC236}">
                  <a16:creationId xmlns:a16="http://schemas.microsoft.com/office/drawing/2014/main" id="{7779DCBB-F027-0C54-5A5E-F2DCCBC543CA}"/>
                </a:ext>
              </a:extLst>
            </p:cNvPr>
            <p:cNvSpPr>
              <a:spLocks noChangeArrowheads="1"/>
            </p:cNvSpPr>
            <p:nvPr/>
          </p:nvSpPr>
          <p:spPr bwMode="auto">
            <a:xfrm>
              <a:off x="4883" y="2779"/>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9" name="Oval 32">
              <a:extLst>
                <a:ext uri="{FF2B5EF4-FFF2-40B4-BE49-F238E27FC236}">
                  <a16:creationId xmlns:a16="http://schemas.microsoft.com/office/drawing/2014/main" id="{8E775EC7-FADC-A5EC-C428-1AE422282144}"/>
                </a:ext>
              </a:extLst>
            </p:cNvPr>
            <p:cNvSpPr>
              <a:spLocks noChangeArrowheads="1"/>
            </p:cNvSpPr>
            <p:nvPr/>
          </p:nvSpPr>
          <p:spPr bwMode="auto">
            <a:xfrm>
              <a:off x="5062" y="2779"/>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30" name="Oval 33">
              <a:extLst>
                <a:ext uri="{FF2B5EF4-FFF2-40B4-BE49-F238E27FC236}">
                  <a16:creationId xmlns:a16="http://schemas.microsoft.com/office/drawing/2014/main" id="{5E858A59-B5F3-E791-8DE8-C3C6B0E3D777}"/>
                </a:ext>
              </a:extLst>
            </p:cNvPr>
            <p:cNvSpPr>
              <a:spLocks noChangeArrowheads="1"/>
            </p:cNvSpPr>
            <p:nvPr/>
          </p:nvSpPr>
          <p:spPr bwMode="auto">
            <a:xfrm>
              <a:off x="5241" y="2779"/>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31" name="Oval 34">
              <a:extLst>
                <a:ext uri="{FF2B5EF4-FFF2-40B4-BE49-F238E27FC236}">
                  <a16:creationId xmlns:a16="http://schemas.microsoft.com/office/drawing/2014/main" id="{A8B0FBA9-E809-F2F7-AC36-230F14639D49}"/>
                </a:ext>
              </a:extLst>
            </p:cNvPr>
            <p:cNvSpPr>
              <a:spLocks noChangeArrowheads="1"/>
            </p:cNvSpPr>
            <p:nvPr/>
          </p:nvSpPr>
          <p:spPr bwMode="auto">
            <a:xfrm>
              <a:off x="4704" y="2958"/>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32" name="Oval 35">
              <a:extLst>
                <a:ext uri="{FF2B5EF4-FFF2-40B4-BE49-F238E27FC236}">
                  <a16:creationId xmlns:a16="http://schemas.microsoft.com/office/drawing/2014/main" id="{EE827038-6825-8A22-9054-D607A2837B9C}"/>
                </a:ext>
              </a:extLst>
            </p:cNvPr>
            <p:cNvSpPr>
              <a:spLocks noChangeArrowheads="1"/>
            </p:cNvSpPr>
            <p:nvPr/>
          </p:nvSpPr>
          <p:spPr bwMode="auto">
            <a:xfrm>
              <a:off x="4883" y="2958"/>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33" name="Oval 36">
              <a:extLst>
                <a:ext uri="{FF2B5EF4-FFF2-40B4-BE49-F238E27FC236}">
                  <a16:creationId xmlns:a16="http://schemas.microsoft.com/office/drawing/2014/main" id="{463560D4-9900-0DE9-A07B-895A3E5F63D9}"/>
                </a:ext>
              </a:extLst>
            </p:cNvPr>
            <p:cNvSpPr>
              <a:spLocks noChangeArrowheads="1"/>
            </p:cNvSpPr>
            <p:nvPr/>
          </p:nvSpPr>
          <p:spPr bwMode="auto">
            <a:xfrm>
              <a:off x="5062" y="2958"/>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34" name="Oval 37">
              <a:extLst>
                <a:ext uri="{FF2B5EF4-FFF2-40B4-BE49-F238E27FC236}">
                  <a16:creationId xmlns:a16="http://schemas.microsoft.com/office/drawing/2014/main" id="{D1A3EB44-767E-6883-8497-C2431EE0CACF}"/>
                </a:ext>
              </a:extLst>
            </p:cNvPr>
            <p:cNvSpPr>
              <a:spLocks noChangeArrowheads="1"/>
            </p:cNvSpPr>
            <p:nvPr/>
          </p:nvSpPr>
          <p:spPr bwMode="auto">
            <a:xfrm>
              <a:off x="5241" y="2958"/>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35" name="Oval 38">
              <a:extLst>
                <a:ext uri="{FF2B5EF4-FFF2-40B4-BE49-F238E27FC236}">
                  <a16:creationId xmlns:a16="http://schemas.microsoft.com/office/drawing/2014/main" id="{FDBEC343-EB58-63A6-A03B-E4289848A404}"/>
                </a:ext>
              </a:extLst>
            </p:cNvPr>
            <p:cNvSpPr>
              <a:spLocks noChangeArrowheads="1"/>
            </p:cNvSpPr>
            <p:nvPr/>
          </p:nvSpPr>
          <p:spPr bwMode="auto">
            <a:xfrm>
              <a:off x="4883" y="3137"/>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36" name="Oval 39">
              <a:extLst>
                <a:ext uri="{FF2B5EF4-FFF2-40B4-BE49-F238E27FC236}">
                  <a16:creationId xmlns:a16="http://schemas.microsoft.com/office/drawing/2014/main" id="{B3B02485-0762-5DB9-7293-32716DBD34F8}"/>
                </a:ext>
              </a:extLst>
            </p:cNvPr>
            <p:cNvSpPr>
              <a:spLocks noChangeArrowheads="1"/>
            </p:cNvSpPr>
            <p:nvPr/>
          </p:nvSpPr>
          <p:spPr bwMode="auto">
            <a:xfrm>
              <a:off x="5241" y="3137"/>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grpSp>
      <p:sp>
        <p:nvSpPr>
          <p:cNvPr id="37" name="Line 40">
            <a:extLst>
              <a:ext uri="{FF2B5EF4-FFF2-40B4-BE49-F238E27FC236}">
                <a16:creationId xmlns:a16="http://schemas.microsoft.com/office/drawing/2014/main" id="{C17F4E54-7160-D963-A9CB-E34B8B883469}"/>
              </a:ext>
            </a:extLst>
          </p:cNvPr>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153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3215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a:extLst>
              <a:ext uri="{FF2B5EF4-FFF2-40B4-BE49-F238E27FC236}">
                <a16:creationId xmlns:a16="http://schemas.microsoft.com/office/drawing/2014/main" id="{6A069B21-B9A7-32F1-D4E7-870194962211}"/>
              </a:ext>
            </a:extLst>
          </p:cNvPr>
          <p:cNvSpPr>
            <a:spLocks noGrp="1" noChangeArrowheads="1"/>
          </p:cNvSpPr>
          <p:nvPr>
            <p:ph type="dt" sz="half" idx="10"/>
          </p:nvPr>
        </p:nvSpPr>
        <p:spPr/>
        <p:txBody>
          <a:bodyPr/>
          <a:lstStyle>
            <a:lvl1pPr>
              <a:defRPr/>
            </a:lvl1pPr>
          </a:lstStyle>
          <a:p>
            <a:pPr>
              <a:defRPr/>
            </a:pPr>
            <a:endParaRPr lang="en-US" altLang="en-US"/>
          </a:p>
        </p:txBody>
      </p:sp>
      <p:sp>
        <p:nvSpPr>
          <p:cNvPr id="39" name="Rectangle 6">
            <a:extLst>
              <a:ext uri="{FF2B5EF4-FFF2-40B4-BE49-F238E27FC236}">
                <a16:creationId xmlns:a16="http://schemas.microsoft.com/office/drawing/2014/main" id="{9D6BC8DC-7A7D-C610-5DE5-1258BB84975A}"/>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a:extLst>
              <a:ext uri="{FF2B5EF4-FFF2-40B4-BE49-F238E27FC236}">
                <a16:creationId xmlns:a16="http://schemas.microsoft.com/office/drawing/2014/main" id="{DBEE67C3-4FA4-055E-ED2B-97A624277093}"/>
              </a:ext>
            </a:extLst>
          </p:cNvPr>
          <p:cNvSpPr>
            <a:spLocks noGrp="1" noChangeArrowheads="1"/>
          </p:cNvSpPr>
          <p:nvPr>
            <p:ph type="sldNum" sz="quarter" idx="12"/>
          </p:nvPr>
        </p:nvSpPr>
        <p:spPr/>
        <p:txBody>
          <a:bodyPr/>
          <a:lstStyle>
            <a:lvl1pPr>
              <a:defRPr/>
            </a:lvl1pPr>
          </a:lstStyle>
          <a:p>
            <a:pPr>
              <a:defRPr/>
            </a:pPr>
            <a:fld id="{981153CE-801B-48CB-AB25-2A48BF263D8E}" type="slidenum">
              <a:rPr lang="en-US" altLang="en-US"/>
              <a:pPr>
                <a:defRPr/>
              </a:pPr>
              <a:t>‹#›</a:t>
            </a:fld>
            <a:endParaRPr lang="en-US" altLang="en-US"/>
          </a:p>
        </p:txBody>
      </p:sp>
    </p:spTree>
    <p:extLst>
      <p:ext uri="{BB962C8B-B14F-4D97-AF65-F5344CB8AC3E}">
        <p14:creationId xmlns:p14="http://schemas.microsoft.com/office/powerpoint/2010/main" val="2291940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34A28FFC-A34E-41E3-31DD-012D1D688F1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DA07A48E-238F-EC40-0896-67C1DFB0C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FC8E2E7B-55DF-8269-4DB8-EC391BB27A21}"/>
              </a:ext>
            </a:extLst>
          </p:cNvPr>
          <p:cNvSpPr>
            <a:spLocks noGrp="1" noChangeArrowheads="1"/>
          </p:cNvSpPr>
          <p:nvPr>
            <p:ph type="sldNum" sz="quarter" idx="12"/>
          </p:nvPr>
        </p:nvSpPr>
        <p:spPr>
          <a:ln/>
        </p:spPr>
        <p:txBody>
          <a:bodyPr/>
          <a:lstStyle>
            <a:lvl1pPr>
              <a:defRPr/>
            </a:lvl1pPr>
          </a:lstStyle>
          <a:p>
            <a:pPr>
              <a:defRPr/>
            </a:pPr>
            <a:fld id="{D4D6E33E-BF6F-468C-A49F-F3CEC32B3C89}" type="slidenum">
              <a:rPr lang="en-US" altLang="en-US"/>
              <a:pPr>
                <a:defRPr/>
              </a:pPr>
              <a:t>‹#›</a:t>
            </a:fld>
            <a:endParaRPr lang="en-US" altLang="en-US"/>
          </a:p>
        </p:txBody>
      </p:sp>
    </p:spTree>
    <p:extLst>
      <p:ext uri="{BB962C8B-B14F-4D97-AF65-F5344CB8AC3E}">
        <p14:creationId xmlns:p14="http://schemas.microsoft.com/office/powerpoint/2010/main" val="734454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BC7899AF-26EA-F185-B3B8-42440F02611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BFC09661-253B-DC67-422C-85CFBF91635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096005F1-9DEE-0434-ACF9-CFFE2039A202}"/>
              </a:ext>
            </a:extLst>
          </p:cNvPr>
          <p:cNvSpPr>
            <a:spLocks noGrp="1" noChangeArrowheads="1"/>
          </p:cNvSpPr>
          <p:nvPr>
            <p:ph type="sldNum" sz="quarter" idx="12"/>
          </p:nvPr>
        </p:nvSpPr>
        <p:spPr>
          <a:ln/>
        </p:spPr>
        <p:txBody>
          <a:bodyPr/>
          <a:lstStyle>
            <a:lvl1pPr>
              <a:defRPr/>
            </a:lvl1pPr>
          </a:lstStyle>
          <a:p>
            <a:pPr>
              <a:defRPr/>
            </a:pPr>
            <a:fld id="{738005A7-4082-4A3F-84DC-D61E85D163ED}" type="slidenum">
              <a:rPr lang="en-US" altLang="en-US"/>
              <a:pPr>
                <a:defRPr/>
              </a:pPr>
              <a:t>‹#›</a:t>
            </a:fld>
            <a:endParaRPr lang="en-US" altLang="en-US"/>
          </a:p>
        </p:txBody>
      </p:sp>
    </p:spTree>
    <p:extLst>
      <p:ext uri="{BB962C8B-B14F-4D97-AF65-F5344CB8AC3E}">
        <p14:creationId xmlns:p14="http://schemas.microsoft.com/office/powerpoint/2010/main" val="1346286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a:extLst>
              <a:ext uri="{FF2B5EF4-FFF2-40B4-BE49-F238E27FC236}">
                <a16:creationId xmlns:a16="http://schemas.microsoft.com/office/drawing/2014/main" id="{6D23D977-CA13-7EBE-B5E9-77F14EBCE222}"/>
              </a:ext>
            </a:extLst>
          </p:cNvPr>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8">
            <a:extLst>
              <a:ext uri="{FF2B5EF4-FFF2-40B4-BE49-F238E27FC236}">
                <a16:creationId xmlns:a16="http://schemas.microsoft.com/office/drawing/2014/main" id="{26DEC4E9-21C4-FDBC-B3FA-F04235F9E738}"/>
              </a:ext>
            </a:extLst>
          </p:cNvPr>
          <p:cNvGrpSpPr>
            <a:grpSpLocks/>
          </p:cNvGrpSpPr>
          <p:nvPr/>
        </p:nvGrpSpPr>
        <p:grpSpPr bwMode="auto">
          <a:xfrm>
            <a:off x="7493000" y="2992438"/>
            <a:ext cx="1338263" cy="2189162"/>
            <a:chOff x="4704" y="1885"/>
            <a:chExt cx="843" cy="1379"/>
          </a:xfrm>
        </p:grpSpPr>
        <p:sp>
          <p:nvSpPr>
            <p:cNvPr id="6" name="Oval 9">
              <a:extLst>
                <a:ext uri="{FF2B5EF4-FFF2-40B4-BE49-F238E27FC236}">
                  <a16:creationId xmlns:a16="http://schemas.microsoft.com/office/drawing/2014/main" id="{0137AE5D-CDC6-A1A1-4CDE-6FCD8413202C}"/>
                </a:ext>
              </a:extLst>
            </p:cNvPr>
            <p:cNvSpPr>
              <a:spLocks noChangeArrowheads="1"/>
            </p:cNvSpPr>
            <p:nvPr/>
          </p:nvSpPr>
          <p:spPr bwMode="auto">
            <a:xfrm>
              <a:off x="4704" y="1885"/>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7" name="Oval 10">
              <a:extLst>
                <a:ext uri="{FF2B5EF4-FFF2-40B4-BE49-F238E27FC236}">
                  <a16:creationId xmlns:a16="http://schemas.microsoft.com/office/drawing/2014/main" id="{FC5A3C74-37F7-E887-EEFD-C0D842C1D4B2}"/>
                </a:ext>
              </a:extLst>
            </p:cNvPr>
            <p:cNvSpPr>
              <a:spLocks noChangeArrowheads="1"/>
            </p:cNvSpPr>
            <p:nvPr/>
          </p:nvSpPr>
          <p:spPr bwMode="auto">
            <a:xfrm>
              <a:off x="4883" y="1885"/>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8" name="Oval 11">
              <a:extLst>
                <a:ext uri="{FF2B5EF4-FFF2-40B4-BE49-F238E27FC236}">
                  <a16:creationId xmlns:a16="http://schemas.microsoft.com/office/drawing/2014/main" id="{9BA67997-6EBE-83F8-83B1-9C22488FC4F5}"/>
                </a:ext>
              </a:extLst>
            </p:cNvPr>
            <p:cNvSpPr>
              <a:spLocks noChangeArrowheads="1"/>
            </p:cNvSpPr>
            <p:nvPr/>
          </p:nvSpPr>
          <p:spPr bwMode="auto">
            <a:xfrm>
              <a:off x="5062" y="1885"/>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9" name="Oval 12">
              <a:extLst>
                <a:ext uri="{FF2B5EF4-FFF2-40B4-BE49-F238E27FC236}">
                  <a16:creationId xmlns:a16="http://schemas.microsoft.com/office/drawing/2014/main" id="{717C98EF-2E74-8149-E822-EA92D0ABFFA0}"/>
                </a:ext>
              </a:extLst>
            </p:cNvPr>
            <p:cNvSpPr>
              <a:spLocks noChangeArrowheads="1"/>
            </p:cNvSpPr>
            <p:nvPr/>
          </p:nvSpPr>
          <p:spPr bwMode="auto">
            <a:xfrm>
              <a:off x="4704" y="2064"/>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 name="Oval 13">
              <a:extLst>
                <a:ext uri="{FF2B5EF4-FFF2-40B4-BE49-F238E27FC236}">
                  <a16:creationId xmlns:a16="http://schemas.microsoft.com/office/drawing/2014/main" id="{37844498-9892-D998-FB30-291D988323DC}"/>
                </a:ext>
              </a:extLst>
            </p:cNvPr>
            <p:cNvSpPr>
              <a:spLocks noChangeArrowheads="1"/>
            </p:cNvSpPr>
            <p:nvPr/>
          </p:nvSpPr>
          <p:spPr bwMode="auto">
            <a:xfrm>
              <a:off x="4883" y="2064"/>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1" name="Oval 14">
              <a:extLst>
                <a:ext uri="{FF2B5EF4-FFF2-40B4-BE49-F238E27FC236}">
                  <a16:creationId xmlns:a16="http://schemas.microsoft.com/office/drawing/2014/main" id="{45565ACB-FC3E-5CE2-1683-67474E576C3E}"/>
                </a:ext>
              </a:extLst>
            </p:cNvPr>
            <p:cNvSpPr>
              <a:spLocks noChangeArrowheads="1"/>
            </p:cNvSpPr>
            <p:nvPr/>
          </p:nvSpPr>
          <p:spPr bwMode="auto">
            <a:xfrm>
              <a:off x="5062" y="2064"/>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2" name="Oval 15">
              <a:extLst>
                <a:ext uri="{FF2B5EF4-FFF2-40B4-BE49-F238E27FC236}">
                  <a16:creationId xmlns:a16="http://schemas.microsoft.com/office/drawing/2014/main" id="{75D3FCB3-5E01-3C55-C63E-0A87BDE451D5}"/>
                </a:ext>
              </a:extLst>
            </p:cNvPr>
            <p:cNvSpPr>
              <a:spLocks noChangeArrowheads="1"/>
            </p:cNvSpPr>
            <p:nvPr/>
          </p:nvSpPr>
          <p:spPr bwMode="auto">
            <a:xfrm>
              <a:off x="5241" y="2064"/>
              <a:ext cx="127" cy="12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3" name="Oval 16">
              <a:extLst>
                <a:ext uri="{FF2B5EF4-FFF2-40B4-BE49-F238E27FC236}">
                  <a16:creationId xmlns:a16="http://schemas.microsoft.com/office/drawing/2014/main" id="{7BCDC1EE-9DC8-1A36-5965-6FE4217EFB07}"/>
                </a:ext>
              </a:extLst>
            </p:cNvPr>
            <p:cNvSpPr>
              <a:spLocks noChangeArrowheads="1"/>
            </p:cNvSpPr>
            <p:nvPr/>
          </p:nvSpPr>
          <p:spPr bwMode="auto">
            <a:xfrm>
              <a:off x="4704" y="2243"/>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4" name="Oval 17">
              <a:extLst>
                <a:ext uri="{FF2B5EF4-FFF2-40B4-BE49-F238E27FC236}">
                  <a16:creationId xmlns:a16="http://schemas.microsoft.com/office/drawing/2014/main" id="{4CBAE571-1439-1F2A-8559-BC8ECD8987E0}"/>
                </a:ext>
              </a:extLst>
            </p:cNvPr>
            <p:cNvSpPr>
              <a:spLocks noChangeArrowheads="1"/>
            </p:cNvSpPr>
            <p:nvPr/>
          </p:nvSpPr>
          <p:spPr bwMode="auto">
            <a:xfrm>
              <a:off x="4883" y="2243"/>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5" name="Oval 18">
              <a:extLst>
                <a:ext uri="{FF2B5EF4-FFF2-40B4-BE49-F238E27FC236}">
                  <a16:creationId xmlns:a16="http://schemas.microsoft.com/office/drawing/2014/main" id="{B131030E-9542-D803-2DAF-BAEE1E4EF4AC}"/>
                </a:ext>
              </a:extLst>
            </p:cNvPr>
            <p:cNvSpPr>
              <a:spLocks noChangeArrowheads="1"/>
            </p:cNvSpPr>
            <p:nvPr/>
          </p:nvSpPr>
          <p:spPr bwMode="auto">
            <a:xfrm>
              <a:off x="5062" y="2243"/>
              <a:ext cx="127" cy="12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6" name="Oval 19">
              <a:extLst>
                <a:ext uri="{FF2B5EF4-FFF2-40B4-BE49-F238E27FC236}">
                  <a16:creationId xmlns:a16="http://schemas.microsoft.com/office/drawing/2014/main" id="{CA883F6A-CEF6-3C63-FAAB-BDD287DEDE92}"/>
                </a:ext>
              </a:extLst>
            </p:cNvPr>
            <p:cNvSpPr>
              <a:spLocks noChangeArrowheads="1"/>
            </p:cNvSpPr>
            <p:nvPr/>
          </p:nvSpPr>
          <p:spPr bwMode="auto">
            <a:xfrm>
              <a:off x="5241" y="2243"/>
              <a:ext cx="127" cy="12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7" name="Oval 20">
              <a:extLst>
                <a:ext uri="{FF2B5EF4-FFF2-40B4-BE49-F238E27FC236}">
                  <a16:creationId xmlns:a16="http://schemas.microsoft.com/office/drawing/2014/main" id="{1905126B-5941-4E09-0433-BA5A16240C81}"/>
                </a:ext>
              </a:extLst>
            </p:cNvPr>
            <p:cNvSpPr>
              <a:spLocks noChangeArrowheads="1"/>
            </p:cNvSpPr>
            <p:nvPr/>
          </p:nvSpPr>
          <p:spPr bwMode="auto">
            <a:xfrm>
              <a:off x="5420" y="2243"/>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8" name="Oval 21">
              <a:extLst>
                <a:ext uri="{FF2B5EF4-FFF2-40B4-BE49-F238E27FC236}">
                  <a16:creationId xmlns:a16="http://schemas.microsoft.com/office/drawing/2014/main" id="{E4E58643-4052-3F50-1D6B-D7BCA9F923B4}"/>
                </a:ext>
              </a:extLst>
            </p:cNvPr>
            <p:cNvSpPr>
              <a:spLocks noChangeArrowheads="1"/>
            </p:cNvSpPr>
            <p:nvPr/>
          </p:nvSpPr>
          <p:spPr bwMode="auto">
            <a:xfrm>
              <a:off x="4704" y="2421"/>
              <a:ext cx="127" cy="128"/>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9" name="Oval 22">
              <a:extLst>
                <a:ext uri="{FF2B5EF4-FFF2-40B4-BE49-F238E27FC236}">
                  <a16:creationId xmlns:a16="http://schemas.microsoft.com/office/drawing/2014/main" id="{3AE66014-62C5-6BBD-977C-E7FF65A38B39}"/>
                </a:ext>
              </a:extLst>
            </p:cNvPr>
            <p:cNvSpPr>
              <a:spLocks noChangeArrowheads="1"/>
            </p:cNvSpPr>
            <p:nvPr/>
          </p:nvSpPr>
          <p:spPr bwMode="auto">
            <a:xfrm>
              <a:off x="4883" y="2421"/>
              <a:ext cx="127" cy="128"/>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0" name="Oval 23">
              <a:extLst>
                <a:ext uri="{FF2B5EF4-FFF2-40B4-BE49-F238E27FC236}">
                  <a16:creationId xmlns:a16="http://schemas.microsoft.com/office/drawing/2014/main" id="{3FB7727D-D7E9-FACD-0E69-68655776A8A4}"/>
                </a:ext>
              </a:extLst>
            </p:cNvPr>
            <p:cNvSpPr>
              <a:spLocks noChangeArrowheads="1"/>
            </p:cNvSpPr>
            <p:nvPr/>
          </p:nvSpPr>
          <p:spPr bwMode="auto">
            <a:xfrm>
              <a:off x="5062" y="2421"/>
              <a:ext cx="127" cy="128"/>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1" name="Oval 24">
              <a:extLst>
                <a:ext uri="{FF2B5EF4-FFF2-40B4-BE49-F238E27FC236}">
                  <a16:creationId xmlns:a16="http://schemas.microsoft.com/office/drawing/2014/main" id="{6A7CC647-41BB-1F4C-B531-B5171597F952}"/>
                </a:ext>
              </a:extLst>
            </p:cNvPr>
            <p:cNvSpPr>
              <a:spLocks noChangeArrowheads="1"/>
            </p:cNvSpPr>
            <p:nvPr/>
          </p:nvSpPr>
          <p:spPr bwMode="auto">
            <a:xfrm>
              <a:off x="5241" y="2421"/>
              <a:ext cx="127" cy="128"/>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2" name="Oval 25">
              <a:extLst>
                <a:ext uri="{FF2B5EF4-FFF2-40B4-BE49-F238E27FC236}">
                  <a16:creationId xmlns:a16="http://schemas.microsoft.com/office/drawing/2014/main" id="{3DA85B41-B553-144E-F7FF-E9D56ACDBCD6}"/>
                </a:ext>
              </a:extLst>
            </p:cNvPr>
            <p:cNvSpPr>
              <a:spLocks noChangeArrowheads="1"/>
            </p:cNvSpPr>
            <p:nvPr/>
          </p:nvSpPr>
          <p:spPr bwMode="auto">
            <a:xfrm>
              <a:off x="4704" y="2600"/>
              <a:ext cx="127" cy="128"/>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3" name="Oval 26">
              <a:extLst>
                <a:ext uri="{FF2B5EF4-FFF2-40B4-BE49-F238E27FC236}">
                  <a16:creationId xmlns:a16="http://schemas.microsoft.com/office/drawing/2014/main" id="{7490CEB1-23E8-5961-6926-90700114922D}"/>
                </a:ext>
              </a:extLst>
            </p:cNvPr>
            <p:cNvSpPr>
              <a:spLocks noChangeArrowheads="1"/>
            </p:cNvSpPr>
            <p:nvPr/>
          </p:nvSpPr>
          <p:spPr bwMode="auto">
            <a:xfrm>
              <a:off x="4883" y="2600"/>
              <a:ext cx="127" cy="128"/>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4" name="Oval 27">
              <a:extLst>
                <a:ext uri="{FF2B5EF4-FFF2-40B4-BE49-F238E27FC236}">
                  <a16:creationId xmlns:a16="http://schemas.microsoft.com/office/drawing/2014/main" id="{231E39F4-DFEB-17B3-E2AC-E72B6C0C44A6}"/>
                </a:ext>
              </a:extLst>
            </p:cNvPr>
            <p:cNvSpPr>
              <a:spLocks noChangeArrowheads="1"/>
            </p:cNvSpPr>
            <p:nvPr/>
          </p:nvSpPr>
          <p:spPr bwMode="auto">
            <a:xfrm>
              <a:off x="5062" y="2600"/>
              <a:ext cx="127" cy="128"/>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5" name="Oval 28">
              <a:extLst>
                <a:ext uri="{FF2B5EF4-FFF2-40B4-BE49-F238E27FC236}">
                  <a16:creationId xmlns:a16="http://schemas.microsoft.com/office/drawing/2014/main" id="{22703F70-64DF-969D-E22C-5EF542008A96}"/>
                </a:ext>
              </a:extLst>
            </p:cNvPr>
            <p:cNvSpPr>
              <a:spLocks noChangeArrowheads="1"/>
            </p:cNvSpPr>
            <p:nvPr/>
          </p:nvSpPr>
          <p:spPr bwMode="auto">
            <a:xfrm>
              <a:off x="5241" y="2600"/>
              <a:ext cx="127" cy="128"/>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6" name="Oval 29">
              <a:extLst>
                <a:ext uri="{FF2B5EF4-FFF2-40B4-BE49-F238E27FC236}">
                  <a16:creationId xmlns:a16="http://schemas.microsoft.com/office/drawing/2014/main" id="{3EE13309-6808-A673-38D4-D8DA3CAA2BEB}"/>
                </a:ext>
              </a:extLst>
            </p:cNvPr>
            <p:cNvSpPr>
              <a:spLocks noChangeArrowheads="1"/>
            </p:cNvSpPr>
            <p:nvPr/>
          </p:nvSpPr>
          <p:spPr bwMode="auto">
            <a:xfrm>
              <a:off x="5420" y="2600"/>
              <a:ext cx="127" cy="128"/>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7" name="Oval 30">
              <a:extLst>
                <a:ext uri="{FF2B5EF4-FFF2-40B4-BE49-F238E27FC236}">
                  <a16:creationId xmlns:a16="http://schemas.microsoft.com/office/drawing/2014/main" id="{194D64B4-355B-376C-1DCC-3E2ED7EC334E}"/>
                </a:ext>
              </a:extLst>
            </p:cNvPr>
            <p:cNvSpPr>
              <a:spLocks noChangeArrowheads="1"/>
            </p:cNvSpPr>
            <p:nvPr/>
          </p:nvSpPr>
          <p:spPr bwMode="auto">
            <a:xfrm>
              <a:off x="4704" y="2779"/>
              <a:ext cx="127" cy="12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8" name="Oval 31">
              <a:extLst>
                <a:ext uri="{FF2B5EF4-FFF2-40B4-BE49-F238E27FC236}">
                  <a16:creationId xmlns:a16="http://schemas.microsoft.com/office/drawing/2014/main" id="{E9C6D1CC-2518-95A6-1629-DDD3CE77E926}"/>
                </a:ext>
              </a:extLst>
            </p:cNvPr>
            <p:cNvSpPr>
              <a:spLocks noChangeArrowheads="1"/>
            </p:cNvSpPr>
            <p:nvPr/>
          </p:nvSpPr>
          <p:spPr bwMode="auto">
            <a:xfrm>
              <a:off x="4883" y="2779"/>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9" name="Oval 32">
              <a:extLst>
                <a:ext uri="{FF2B5EF4-FFF2-40B4-BE49-F238E27FC236}">
                  <a16:creationId xmlns:a16="http://schemas.microsoft.com/office/drawing/2014/main" id="{67E05225-C0AB-375C-8B67-50E215F1E42E}"/>
                </a:ext>
              </a:extLst>
            </p:cNvPr>
            <p:cNvSpPr>
              <a:spLocks noChangeArrowheads="1"/>
            </p:cNvSpPr>
            <p:nvPr/>
          </p:nvSpPr>
          <p:spPr bwMode="auto">
            <a:xfrm>
              <a:off x="5062" y="2779"/>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30" name="Oval 33">
              <a:extLst>
                <a:ext uri="{FF2B5EF4-FFF2-40B4-BE49-F238E27FC236}">
                  <a16:creationId xmlns:a16="http://schemas.microsoft.com/office/drawing/2014/main" id="{933E730E-2FF4-2A7F-8AD3-B60F120F2B0F}"/>
                </a:ext>
              </a:extLst>
            </p:cNvPr>
            <p:cNvSpPr>
              <a:spLocks noChangeArrowheads="1"/>
            </p:cNvSpPr>
            <p:nvPr/>
          </p:nvSpPr>
          <p:spPr bwMode="auto">
            <a:xfrm>
              <a:off x="5241" y="2779"/>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31" name="Oval 34">
              <a:extLst>
                <a:ext uri="{FF2B5EF4-FFF2-40B4-BE49-F238E27FC236}">
                  <a16:creationId xmlns:a16="http://schemas.microsoft.com/office/drawing/2014/main" id="{BA83A90A-EB0D-7982-773B-B35347F84996}"/>
                </a:ext>
              </a:extLst>
            </p:cNvPr>
            <p:cNvSpPr>
              <a:spLocks noChangeArrowheads="1"/>
            </p:cNvSpPr>
            <p:nvPr/>
          </p:nvSpPr>
          <p:spPr bwMode="auto">
            <a:xfrm>
              <a:off x="4704" y="2958"/>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32" name="Oval 35">
              <a:extLst>
                <a:ext uri="{FF2B5EF4-FFF2-40B4-BE49-F238E27FC236}">
                  <a16:creationId xmlns:a16="http://schemas.microsoft.com/office/drawing/2014/main" id="{26C0E347-FFBE-8C0F-EE41-CF995FC4B77E}"/>
                </a:ext>
              </a:extLst>
            </p:cNvPr>
            <p:cNvSpPr>
              <a:spLocks noChangeArrowheads="1"/>
            </p:cNvSpPr>
            <p:nvPr/>
          </p:nvSpPr>
          <p:spPr bwMode="auto">
            <a:xfrm>
              <a:off x="4883" y="2958"/>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33" name="Oval 36">
              <a:extLst>
                <a:ext uri="{FF2B5EF4-FFF2-40B4-BE49-F238E27FC236}">
                  <a16:creationId xmlns:a16="http://schemas.microsoft.com/office/drawing/2014/main" id="{B14C2BB0-B1E6-F3AB-5EA7-01F106A77B5A}"/>
                </a:ext>
              </a:extLst>
            </p:cNvPr>
            <p:cNvSpPr>
              <a:spLocks noChangeArrowheads="1"/>
            </p:cNvSpPr>
            <p:nvPr/>
          </p:nvSpPr>
          <p:spPr bwMode="auto">
            <a:xfrm>
              <a:off x="5062" y="2958"/>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34" name="Oval 37">
              <a:extLst>
                <a:ext uri="{FF2B5EF4-FFF2-40B4-BE49-F238E27FC236}">
                  <a16:creationId xmlns:a16="http://schemas.microsoft.com/office/drawing/2014/main" id="{460BDADC-7C0D-3D67-C269-2DFCCC8A2357}"/>
                </a:ext>
              </a:extLst>
            </p:cNvPr>
            <p:cNvSpPr>
              <a:spLocks noChangeArrowheads="1"/>
            </p:cNvSpPr>
            <p:nvPr/>
          </p:nvSpPr>
          <p:spPr bwMode="auto">
            <a:xfrm>
              <a:off x="5241" y="2958"/>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35" name="Oval 38">
              <a:extLst>
                <a:ext uri="{FF2B5EF4-FFF2-40B4-BE49-F238E27FC236}">
                  <a16:creationId xmlns:a16="http://schemas.microsoft.com/office/drawing/2014/main" id="{966B1730-4825-1147-395A-0F77B14447CA}"/>
                </a:ext>
              </a:extLst>
            </p:cNvPr>
            <p:cNvSpPr>
              <a:spLocks noChangeArrowheads="1"/>
            </p:cNvSpPr>
            <p:nvPr/>
          </p:nvSpPr>
          <p:spPr bwMode="auto">
            <a:xfrm>
              <a:off x="4883" y="3137"/>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36" name="Oval 39">
              <a:extLst>
                <a:ext uri="{FF2B5EF4-FFF2-40B4-BE49-F238E27FC236}">
                  <a16:creationId xmlns:a16="http://schemas.microsoft.com/office/drawing/2014/main" id="{456D9117-6889-305D-DC0D-70D43EB10385}"/>
                </a:ext>
              </a:extLst>
            </p:cNvPr>
            <p:cNvSpPr>
              <a:spLocks noChangeArrowheads="1"/>
            </p:cNvSpPr>
            <p:nvPr/>
          </p:nvSpPr>
          <p:spPr bwMode="auto">
            <a:xfrm>
              <a:off x="5241" y="3137"/>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grpSp>
      <p:sp>
        <p:nvSpPr>
          <p:cNvPr id="37" name="Line 40">
            <a:extLst>
              <a:ext uri="{FF2B5EF4-FFF2-40B4-BE49-F238E27FC236}">
                <a16:creationId xmlns:a16="http://schemas.microsoft.com/office/drawing/2014/main" id="{8ECE1639-A6DB-3B57-9723-30D3F2B13C5F}"/>
              </a:ext>
            </a:extLst>
          </p:cNvPr>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153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3215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a:extLst>
              <a:ext uri="{FF2B5EF4-FFF2-40B4-BE49-F238E27FC236}">
                <a16:creationId xmlns:a16="http://schemas.microsoft.com/office/drawing/2014/main" id="{15F407D1-BEED-C9F6-06F3-4B672575243F}"/>
              </a:ext>
            </a:extLst>
          </p:cNvPr>
          <p:cNvSpPr>
            <a:spLocks noGrp="1" noChangeArrowheads="1"/>
          </p:cNvSpPr>
          <p:nvPr>
            <p:ph type="dt" sz="half" idx="10"/>
          </p:nvPr>
        </p:nvSpPr>
        <p:spPr/>
        <p:txBody>
          <a:bodyPr/>
          <a:lstStyle>
            <a:lvl1pPr>
              <a:defRPr/>
            </a:lvl1pPr>
          </a:lstStyle>
          <a:p>
            <a:pPr>
              <a:defRPr/>
            </a:pPr>
            <a:endParaRPr lang="en-US" altLang="en-US"/>
          </a:p>
        </p:txBody>
      </p:sp>
      <p:sp>
        <p:nvSpPr>
          <p:cNvPr id="39" name="Rectangle 6">
            <a:extLst>
              <a:ext uri="{FF2B5EF4-FFF2-40B4-BE49-F238E27FC236}">
                <a16:creationId xmlns:a16="http://schemas.microsoft.com/office/drawing/2014/main" id="{6DA2AF42-9B3D-ED06-D4D1-91119AD04118}"/>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a:extLst>
              <a:ext uri="{FF2B5EF4-FFF2-40B4-BE49-F238E27FC236}">
                <a16:creationId xmlns:a16="http://schemas.microsoft.com/office/drawing/2014/main" id="{B0FD2C66-F9C4-8828-74FC-B5DEB1AB63DE}"/>
              </a:ext>
            </a:extLst>
          </p:cNvPr>
          <p:cNvSpPr>
            <a:spLocks noGrp="1" noChangeArrowheads="1"/>
          </p:cNvSpPr>
          <p:nvPr>
            <p:ph type="sldNum" sz="quarter" idx="12"/>
          </p:nvPr>
        </p:nvSpPr>
        <p:spPr/>
        <p:txBody>
          <a:bodyPr/>
          <a:lstStyle>
            <a:lvl1pPr>
              <a:defRPr/>
            </a:lvl1pPr>
          </a:lstStyle>
          <a:p>
            <a:pPr>
              <a:defRPr/>
            </a:pPr>
            <a:fld id="{F2A33BE2-2E2B-4A29-AB0B-5A673B38C682}" type="slidenum">
              <a:rPr lang="en-US" altLang="en-US"/>
              <a:pPr>
                <a:defRPr/>
              </a:pPr>
              <a:t>‹#›</a:t>
            </a:fld>
            <a:endParaRPr lang="en-US" altLang="en-US"/>
          </a:p>
        </p:txBody>
      </p:sp>
    </p:spTree>
    <p:extLst>
      <p:ext uri="{BB962C8B-B14F-4D97-AF65-F5344CB8AC3E}">
        <p14:creationId xmlns:p14="http://schemas.microsoft.com/office/powerpoint/2010/main" val="2575186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92D8BAB4-16D9-DACE-34CB-01ED2867BD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DBCFA4EF-8EF2-6D3C-DBBF-3FEB44BA07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340A34A8-D68B-22F0-B1A8-3F932AE6766D}"/>
              </a:ext>
            </a:extLst>
          </p:cNvPr>
          <p:cNvSpPr>
            <a:spLocks noGrp="1" noChangeArrowheads="1"/>
          </p:cNvSpPr>
          <p:nvPr>
            <p:ph type="sldNum" sz="quarter" idx="12"/>
          </p:nvPr>
        </p:nvSpPr>
        <p:spPr>
          <a:ln/>
        </p:spPr>
        <p:txBody>
          <a:bodyPr/>
          <a:lstStyle>
            <a:lvl1pPr>
              <a:defRPr/>
            </a:lvl1pPr>
          </a:lstStyle>
          <a:p>
            <a:pPr>
              <a:defRPr/>
            </a:pPr>
            <a:fld id="{8A008E82-E747-4439-9857-F1F389919CD1}" type="slidenum">
              <a:rPr lang="en-US" altLang="en-US"/>
              <a:pPr>
                <a:defRPr/>
              </a:pPr>
              <a:t>‹#›</a:t>
            </a:fld>
            <a:endParaRPr lang="en-US" altLang="en-US"/>
          </a:p>
        </p:txBody>
      </p:sp>
    </p:spTree>
    <p:extLst>
      <p:ext uri="{BB962C8B-B14F-4D97-AF65-F5344CB8AC3E}">
        <p14:creationId xmlns:p14="http://schemas.microsoft.com/office/powerpoint/2010/main" val="16822866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530E12F3-BB95-F7C9-3DD0-3416F1D6C14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C5001A47-E9C0-39B7-AB0B-EF9C364D6D0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6F047DE3-F97D-D0C5-82CF-3F924A6327D1}"/>
              </a:ext>
            </a:extLst>
          </p:cNvPr>
          <p:cNvSpPr>
            <a:spLocks noGrp="1" noChangeArrowheads="1"/>
          </p:cNvSpPr>
          <p:nvPr>
            <p:ph type="sldNum" sz="quarter" idx="12"/>
          </p:nvPr>
        </p:nvSpPr>
        <p:spPr>
          <a:ln/>
        </p:spPr>
        <p:txBody>
          <a:bodyPr/>
          <a:lstStyle>
            <a:lvl1pPr>
              <a:defRPr/>
            </a:lvl1pPr>
          </a:lstStyle>
          <a:p>
            <a:pPr>
              <a:defRPr/>
            </a:pPr>
            <a:fld id="{FA6C775C-C35A-4ADA-84AB-9A9B2CCF3C1B}" type="slidenum">
              <a:rPr lang="en-US" altLang="en-US"/>
              <a:pPr>
                <a:defRPr/>
              </a:pPr>
              <a:t>‹#›</a:t>
            </a:fld>
            <a:endParaRPr lang="en-US" altLang="en-US"/>
          </a:p>
        </p:txBody>
      </p:sp>
    </p:spTree>
    <p:extLst>
      <p:ext uri="{BB962C8B-B14F-4D97-AF65-F5344CB8AC3E}">
        <p14:creationId xmlns:p14="http://schemas.microsoft.com/office/powerpoint/2010/main" val="931257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B1A6C941-3B89-AE60-D27D-9965BA57E78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3C525CC-3093-83BC-AE1E-591995A04E5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id="{E33FF430-4057-1B6D-FB16-990FEDB3309B}"/>
              </a:ext>
            </a:extLst>
          </p:cNvPr>
          <p:cNvSpPr>
            <a:spLocks noGrp="1" noChangeArrowheads="1"/>
          </p:cNvSpPr>
          <p:nvPr>
            <p:ph type="sldNum" sz="quarter" idx="12"/>
          </p:nvPr>
        </p:nvSpPr>
        <p:spPr>
          <a:ln/>
        </p:spPr>
        <p:txBody>
          <a:bodyPr/>
          <a:lstStyle>
            <a:lvl1pPr>
              <a:defRPr/>
            </a:lvl1pPr>
          </a:lstStyle>
          <a:p>
            <a:pPr>
              <a:defRPr/>
            </a:pPr>
            <a:fld id="{7E0F4634-BCAE-4D37-88EE-5A646E5489C3}" type="slidenum">
              <a:rPr lang="en-US" altLang="en-US"/>
              <a:pPr>
                <a:defRPr/>
              </a:pPr>
              <a:t>‹#›</a:t>
            </a:fld>
            <a:endParaRPr lang="en-US" altLang="en-US"/>
          </a:p>
        </p:txBody>
      </p:sp>
    </p:spTree>
    <p:extLst>
      <p:ext uri="{BB962C8B-B14F-4D97-AF65-F5344CB8AC3E}">
        <p14:creationId xmlns:p14="http://schemas.microsoft.com/office/powerpoint/2010/main" val="743474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D8BA4D87-751D-3144-2242-F0E6E8DBCB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88653014-851C-3D53-8762-470F7BC04E7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a:extLst>
              <a:ext uri="{FF2B5EF4-FFF2-40B4-BE49-F238E27FC236}">
                <a16:creationId xmlns:a16="http://schemas.microsoft.com/office/drawing/2014/main" id="{A523213D-E01F-495E-23E8-F152C4700D7E}"/>
              </a:ext>
            </a:extLst>
          </p:cNvPr>
          <p:cNvSpPr>
            <a:spLocks noGrp="1" noChangeArrowheads="1"/>
          </p:cNvSpPr>
          <p:nvPr>
            <p:ph type="sldNum" sz="quarter" idx="12"/>
          </p:nvPr>
        </p:nvSpPr>
        <p:spPr>
          <a:ln/>
        </p:spPr>
        <p:txBody>
          <a:bodyPr/>
          <a:lstStyle>
            <a:lvl1pPr>
              <a:defRPr/>
            </a:lvl1pPr>
          </a:lstStyle>
          <a:p>
            <a:pPr>
              <a:defRPr/>
            </a:pPr>
            <a:fld id="{F0F5FCAD-880F-4D73-A63B-63FA794DEA45}" type="slidenum">
              <a:rPr lang="en-US" altLang="en-US"/>
              <a:pPr>
                <a:defRPr/>
              </a:pPr>
              <a:t>‹#›</a:t>
            </a:fld>
            <a:endParaRPr lang="en-US" altLang="en-US"/>
          </a:p>
        </p:txBody>
      </p:sp>
    </p:spTree>
    <p:extLst>
      <p:ext uri="{BB962C8B-B14F-4D97-AF65-F5344CB8AC3E}">
        <p14:creationId xmlns:p14="http://schemas.microsoft.com/office/powerpoint/2010/main" val="1402401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EED1702D-98D5-2EA4-82A4-8C9958745B3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CCD34D21-957A-CFCC-7362-C055529D19A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a:extLst>
              <a:ext uri="{FF2B5EF4-FFF2-40B4-BE49-F238E27FC236}">
                <a16:creationId xmlns:a16="http://schemas.microsoft.com/office/drawing/2014/main" id="{431FA2BB-CD50-AF42-573E-1BF3E1F0252C}"/>
              </a:ext>
            </a:extLst>
          </p:cNvPr>
          <p:cNvSpPr>
            <a:spLocks noGrp="1" noChangeArrowheads="1"/>
          </p:cNvSpPr>
          <p:nvPr>
            <p:ph type="sldNum" sz="quarter" idx="12"/>
          </p:nvPr>
        </p:nvSpPr>
        <p:spPr>
          <a:ln/>
        </p:spPr>
        <p:txBody>
          <a:bodyPr/>
          <a:lstStyle>
            <a:lvl1pPr>
              <a:defRPr/>
            </a:lvl1pPr>
          </a:lstStyle>
          <a:p>
            <a:pPr>
              <a:defRPr/>
            </a:pPr>
            <a:fld id="{8C6F24C3-0D88-4564-9652-E80CDA485BED}" type="slidenum">
              <a:rPr lang="en-US" altLang="en-US"/>
              <a:pPr>
                <a:defRPr/>
              </a:pPr>
              <a:t>‹#›</a:t>
            </a:fld>
            <a:endParaRPr lang="en-US" altLang="en-US"/>
          </a:p>
        </p:txBody>
      </p:sp>
    </p:spTree>
    <p:extLst>
      <p:ext uri="{BB962C8B-B14F-4D97-AF65-F5344CB8AC3E}">
        <p14:creationId xmlns:p14="http://schemas.microsoft.com/office/powerpoint/2010/main" val="9378086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F739782E-0527-5DFB-191A-5532A3DD91F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a:extLst>
              <a:ext uri="{FF2B5EF4-FFF2-40B4-BE49-F238E27FC236}">
                <a16:creationId xmlns:a16="http://schemas.microsoft.com/office/drawing/2014/main" id="{38873559-6248-70AC-2DF1-3B9A0D33CB8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a:extLst>
              <a:ext uri="{FF2B5EF4-FFF2-40B4-BE49-F238E27FC236}">
                <a16:creationId xmlns:a16="http://schemas.microsoft.com/office/drawing/2014/main" id="{860274FF-56FA-1BBA-FD2B-FC424B788710}"/>
              </a:ext>
            </a:extLst>
          </p:cNvPr>
          <p:cNvSpPr>
            <a:spLocks noGrp="1" noChangeArrowheads="1"/>
          </p:cNvSpPr>
          <p:nvPr>
            <p:ph type="sldNum" sz="quarter" idx="12"/>
          </p:nvPr>
        </p:nvSpPr>
        <p:spPr>
          <a:ln/>
        </p:spPr>
        <p:txBody>
          <a:bodyPr/>
          <a:lstStyle>
            <a:lvl1pPr>
              <a:defRPr/>
            </a:lvl1pPr>
          </a:lstStyle>
          <a:p>
            <a:pPr>
              <a:defRPr/>
            </a:pPr>
            <a:fld id="{2B860619-D208-4EF1-889A-F5B531394A24}" type="slidenum">
              <a:rPr lang="en-US" altLang="en-US"/>
              <a:pPr>
                <a:defRPr/>
              </a:pPr>
              <a:t>‹#›</a:t>
            </a:fld>
            <a:endParaRPr lang="en-US" altLang="en-US"/>
          </a:p>
        </p:txBody>
      </p:sp>
    </p:spTree>
    <p:extLst>
      <p:ext uri="{BB962C8B-B14F-4D97-AF65-F5344CB8AC3E}">
        <p14:creationId xmlns:p14="http://schemas.microsoft.com/office/powerpoint/2010/main" val="3026226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A6931733-58AA-F67D-F81F-CCD38D7736D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02CAC4-98FE-BAFB-E404-7E19677477C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id="{90B1CF99-E733-8DF8-605E-773D5D37B763}"/>
              </a:ext>
            </a:extLst>
          </p:cNvPr>
          <p:cNvSpPr>
            <a:spLocks noGrp="1" noChangeArrowheads="1"/>
          </p:cNvSpPr>
          <p:nvPr>
            <p:ph type="sldNum" sz="quarter" idx="12"/>
          </p:nvPr>
        </p:nvSpPr>
        <p:spPr>
          <a:ln/>
        </p:spPr>
        <p:txBody>
          <a:bodyPr/>
          <a:lstStyle>
            <a:lvl1pPr>
              <a:defRPr/>
            </a:lvl1pPr>
          </a:lstStyle>
          <a:p>
            <a:pPr>
              <a:defRPr/>
            </a:pPr>
            <a:fld id="{07BE0A2D-33E0-4172-ABEC-5E8D3844E0B3}" type="slidenum">
              <a:rPr lang="en-US" altLang="en-US"/>
              <a:pPr>
                <a:defRPr/>
              </a:pPr>
              <a:t>‹#›</a:t>
            </a:fld>
            <a:endParaRPr lang="en-US" altLang="en-US"/>
          </a:p>
        </p:txBody>
      </p:sp>
    </p:spTree>
    <p:extLst>
      <p:ext uri="{BB962C8B-B14F-4D97-AF65-F5344CB8AC3E}">
        <p14:creationId xmlns:p14="http://schemas.microsoft.com/office/powerpoint/2010/main" val="3876398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140609C0-D435-E51B-F935-8D551A4838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47A51F44-3CF2-9409-036C-0D7362E6FA1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FB0955B2-5ED7-15A3-41A8-E8702BAA0570}"/>
              </a:ext>
            </a:extLst>
          </p:cNvPr>
          <p:cNvSpPr>
            <a:spLocks noGrp="1" noChangeArrowheads="1"/>
          </p:cNvSpPr>
          <p:nvPr>
            <p:ph type="sldNum" sz="quarter" idx="12"/>
          </p:nvPr>
        </p:nvSpPr>
        <p:spPr>
          <a:ln/>
        </p:spPr>
        <p:txBody>
          <a:bodyPr/>
          <a:lstStyle>
            <a:lvl1pPr>
              <a:defRPr/>
            </a:lvl1pPr>
          </a:lstStyle>
          <a:p>
            <a:pPr>
              <a:defRPr/>
            </a:pPr>
            <a:fld id="{D809A123-B944-4BD8-A459-94E81C996B76}" type="slidenum">
              <a:rPr lang="en-US" altLang="en-US"/>
              <a:pPr>
                <a:defRPr/>
              </a:pPr>
              <a:t>‹#›</a:t>
            </a:fld>
            <a:endParaRPr lang="en-US" altLang="en-US"/>
          </a:p>
        </p:txBody>
      </p:sp>
    </p:spTree>
    <p:extLst>
      <p:ext uri="{BB962C8B-B14F-4D97-AF65-F5344CB8AC3E}">
        <p14:creationId xmlns:p14="http://schemas.microsoft.com/office/powerpoint/2010/main" val="42505392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33C3571B-311F-944E-91E2-C9F4D69F7BA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685341C-10BA-4454-F61D-21869082D21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id="{92811684-3A8B-CB35-5EDE-6723004D8CFE}"/>
              </a:ext>
            </a:extLst>
          </p:cNvPr>
          <p:cNvSpPr>
            <a:spLocks noGrp="1" noChangeArrowheads="1"/>
          </p:cNvSpPr>
          <p:nvPr>
            <p:ph type="sldNum" sz="quarter" idx="12"/>
          </p:nvPr>
        </p:nvSpPr>
        <p:spPr>
          <a:ln/>
        </p:spPr>
        <p:txBody>
          <a:bodyPr/>
          <a:lstStyle>
            <a:lvl1pPr>
              <a:defRPr/>
            </a:lvl1pPr>
          </a:lstStyle>
          <a:p>
            <a:pPr>
              <a:defRPr/>
            </a:pPr>
            <a:fld id="{653A39A1-ECE8-4097-A2E2-67914CD6BDCD}" type="slidenum">
              <a:rPr lang="en-US" altLang="en-US"/>
              <a:pPr>
                <a:defRPr/>
              </a:pPr>
              <a:t>‹#›</a:t>
            </a:fld>
            <a:endParaRPr lang="en-US" altLang="en-US"/>
          </a:p>
        </p:txBody>
      </p:sp>
    </p:spTree>
    <p:extLst>
      <p:ext uri="{BB962C8B-B14F-4D97-AF65-F5344CB8AC3E}">
        <p14:creationId xmlns:p14="http://schemas.microsoft.com/office/powerpoint/2010/main" val="7956726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B2E3C076-C389-75DA-9498-3C218887B73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0677CC70-2991-BB70-B4B5-499C03FA216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016101AF-A44C-8E81-DABE-F9355271BBC8}"/>
              </a:ext>
            </a:extLst>
          </p:cNvPr>
          <p:cNvSpPr>
            <a:spLocks noGrp="1" noChangeArrowheads="1"/>
          </p:cNvSpPr>
          <p:nvPr>
            <p:ph type="sldNum" sz="quarter" idx="12"/>
          </p:nvPr>
        </p:nvSpPr>
        <p:spPr>
          <a:ln/>
        </p:spPr>
        <p:txBody>
          <a:bodyPr/>
          <a:lstStyle>
            <a:lvl1pPr>
              <a:defRPr/>
            </a:lvl1pPr>
          </a:lstStyle>
          <a:p>
            <a:pPr>
              <a:defRPr/>
            </a:pPr>
            <a:fld id="{AE8B5628-708A-4ECA-8D10-0F99D0B535E5}" type="slidenum">
              <a:rPr lang="en-US" altLang="en-US"/>
              <a:pPr>
                <a:defRPr/>
              </a:pPr>
              <a:t>‹#›</a:t>
            </a:fld>
            <a:endParaRPr lang="en-US" altLang="en-US"/>
          </a:p>
        </p:txBody>
      </p:sp>
    </p:spTree>
    <p:extLst>
      <p:ext uri="{BB962C8B-B14F-4D97-AF65-F5344CB8AC3E}">
        <p14:creationId xmlns:p14="http://schemas.microsoft.com/office/powerpoint/2010/main" val="7663832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4C181E42-436E-104B-49B5-B2960A58C9B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9F930D99-E74A-46F4-378F-C681A28C1C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74E9C633-9CF6-2CA0-CFCF-E41E619703DC}"/>
              </a:ext>
            </a:extLst>
          </p:cNvPr>
          <p:cNvSpPr>
            <a:spLocks noGrp="1" noChangeArrowheads="1"/>
          </p:cNvSpPr>
          <p:nvPr>
            <p:ph type="sldNum" sz="quarter" idx="12"/>
          </p:nvPr>
        </p:nvSpPr>
        <p:spPr>
          <a:ln/>
        </p:spPr>
        <p:txBody>
          <a:bodyPr/>
          <a:lstStyle>
            <a:lvl1pPr>
              <a:defRPr/>
            </a:lvl1pPr>
          </a:lstStyle>
          <a:p>
            <a:pPr>
              <a:defRPr/>
            </a:pPr>
            <a:fld id="{88C1403A-6D3E-4833-ABEA-2127449D89AB}" type="slidenum">
              <a:rPr lang="en-US" altLang="en-US"/>
              <a:pPr>
                <a:defRPr/>
              </a:pPr>
              <a:t>‹#›</a:t>
            </a:fld>
            <a:endParaRPr lang="en-US" altLang="en-US"/>
          </a:p>
        </p:txBody>
      </p:sp>
    </p:spTree>
    <p:extLst>
      <p:ext uri="{BB962C8B-B14F-4D97-AF65-F5344CB8AC3E}">
        <p14:creationId xmlns:p14="http://schemas.microsoft.com/office/powerpoint/2010/main" val="362680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DCAFFBA4-000C-7A0A-3D85-B1A0C1837C6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8A51548C-63B5-2AE1-B045-989565DAFE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1C26AFB3-CE39-795E-0005-6A4C51219E54}"/>
              </a:ext>
            </a:extLst>
          </p:cNvPr>
          <p:cNvSpPr>
            <a:spLocks noGrp="1" noChangeArrowheads="1"/>
          </p:cNvSpPr>
          <p:nvPr>
            <p:ph type="sldNum" sz="quarter" idx="12"/>
          </p:nvPr>
        </p:nvSpPr>
        <p:spPr>
          <a:ln/>
        </p:spPr>
        <p:txBody>
          <a:bodyPr/>
          <a:lstStyle>
            <a:lvl1pPr>
              <a:defRPr/>
            </a:lvl1pPr>
          </a:lstStyle>
          <a:p>
            <a:pPr>
              <a:defRPr/>
            </a:pPr>
            <a:fld id="{DF544AB5-71C5-48E5-BAE0-42CCB1DD4CCE}" type="slidenum">
              <a:rPr lang="en-US" altLang="en-US"/>
              <a:pPr>
                <a:defRPr/>
              </a:pPr>
              <a:t>‹#›</a:t>
            </a:fld>
            <a:endParaRPr lang="en-US" altLang="en-US"/>
          </a:p>
        </p:txBody>
      </p:sp>
    </p:spTree>
    <p:extLst>
      <p:ext uri="{BB962C8B-B14F-4D97-AF65-F5344CB8AC3E}">
        <p14:creationId xmlns:p14="http://schemas.microsoft.com/office/powerpoint/2010/main" val="118050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F2686028-DCAB-B26A-0909-F91464D7D87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88F70D4-29B5-1329-01EE-A547951899F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id="{C51C59E2-398B-EB17-EA9A-70E755A463EC}"/>
              </a:ext>
            </a:extLst>
          </p:cNvPr>
          <p:cNvSpPr>
            <a:spLocks noGrp="1" noChangeArrowheads="1"/>
          </p:cNvSpPr>
          <p:nvPr>
            <p:ph type="sldNum" sz="quarter" idx="12"/>
          </p:nvPr>
        </p:nvSpPr>
        <p:spPr>
          <a:ln/>
        </p:spPr>
        <p:txBody>
          <a:bodyPr/>
          <a:lstStyle>
            <a:lvl1pPr>
              <a:defRPr/>
            </a:lvl1pPr>
          </a:lstStyle>
          <a:p>
            <a:pPr>
              <a:defRPr/>
            </a:pPr>
            <a:fld id="{66BF222A-8083-4081-B408-4DF892FF98CE}" type="slidenum">
              <a:rPr lang="en-US" altLang="en-US"/>
              <a:pPr>
                <a:defRPr/>
              </a:pPr>
              <a:t>‹#›</a:t>
            </a:fld>
            <a:endParaRPr lang="en-US" altLang="en-US"/>
          </a:p>
        </p:txBody>
      </p:sp>
    </p:spTree>
    <p:extLst>
      <p:ext uri="{BB962C8B-B14F-4D97-AF65-F5344CB8AC3E}">
        <p14:creationId xmlns:p14="http://schemas.microsoft.com/office/powerpoint/2010/main" val="20163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9FFF8C0A-888F-1789-5768-F54BC911CE6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E781CE74-8C3B-79A6-EF06-6BFFC758AE0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a:extLst>
              <a:ext uri="{FF2B5EF4-FFF2-40B4-BE49-F238E27FC236}">
                <a16:creationId xmlns:a16="http://schemas.microsoft.com/office/drawing/2014/main" id="{805F472B-DE58-DA51-8124-30145A44D406}"/>
              </a:ext>
            </a:extLst>
          </p:cNvPr>
          <p:cNvSpPr>
            <a:spLocks noGrp="1" noChangeArrowheads="1"/>
          </p:cNvSpPr>
          <p:nvPr>
            <p:ph type="sldNum" sz="quarter" idx="12"/>
          </p:nvPr>
        </p:nvSpPr>
        <p:spPr>
          <a:ln/>
        </p:spPr>
        <p:txBody>
          <a:bodyPr/>
          <a:lstStyle>
            <a:lvl1pPr>
              <a:defRPr/>
            </a:lvl1pPr>
          </a:lstStyle>
          <a:p>
            <a:pPr>
              <a:defRPr/>
            </a:pPr>
            <a:fld id="{84313084-4612-4D95-8024-355648849780}" type="slidenum">
              <a:rPr lang="en-US" altLang="en-US"/>
              <a:pPr>
                <a:defRPr/>
              </a:pPr>
              <a:t>‹#›</a:t>
            </a:fld>
            <a:endParaRPr lang="en-US" altLang="en-US"/>
          </a:p>
        </p:txBody>
      </p:sp>
    </p:spTree>
    <p:extLst>
      <p:ext uri="{BB962C8B-B14F-4D97-AF65-F5344CB8AC3E}">
        <p14:creationId xmlns:p14="http://schemas.microsoft.com/office/powerpoint/2010/main" val="416232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6FA83354-D978-9609-1D2C-1E1C82690C6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0ADC5068-14BC-0DB2-A787-AF045673415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a:extLst>
              <a:ext uri="{FF2B5EF4-FFF2-40B4-BE49-F238E27FC236}">
                <a16:creationId xmlns:a16="http://schemas.microsoft.com/office/drawing/2014/main" id="{CC961D97-D3D5-4B96-4192-A92D3E0541A6}"/>
              </a:ext>
            </a:extLst>
          </p:cNvPr>
          <p:cNvSpPr>
            <a:spLocks noGrp="1" noChangeArrowheads="1"/>
          </p:cNvSpPr>
          <p:nvPr>
            <p:ph type="sldNum" sz="quarter" idx="12"/>
          </p:nvPr>
        </p:nvSpPr>
        <p:spPr>
          <a:ln/>
        </p:spPr>
        <p:txBody>
          <a:bodyPr/>
          <a:lstStyle>
            <a:lvl1pPr>
              <a:defRPr/>
            </a:lvl1pPr>
          </a:lstStyle>
          <a:p>
            <a:pPr>
              <a:defRPr/>
            </a:pPr>
            <a:fld id="{FEEE569A-7338-42BF-B664-53A09262B09C}" type="slidenum">
              <a:rPr lang="en-US" altLang="en-US"/>
              <a:pPr>
                <a:defRPr/>
              </a:pPr>
              <a:t>‹#›</a:t>
            </a:fld>
            <a:endParaRPr lang="en-US" altLang="en-US"/>
          </a:p>
        </p:txBody>
      </p:sp>
    </p:spTree>
    <p:extLst>
      <p:ext uri="{BB962C8B-B14F-4D97-AF65-F5344CB8AC3E}">
        <p14:creationId xmlns:p14="http://schemas.microsoft.com/office/powerpoint/2010/main" val="1089557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996BA546-AD4E-2FC7-1B5C-345E5103A19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a:extLst>
              <a:ext uri="{FF2B5EF4-FFF2-40B4-BE49-F238E27FC236}">
                <a16:creationId xmlns:a16="http://schemas.microsoft.com/office/drawing/2014/main" id="{944B8CE9-3B5D-9CDF-44D0-2CC621CD6BC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a:extLst>
              <a:ext uri="{FF2B5EF4-FFF2-40B4-BE49-F238E27FC236}">
                <a16:creationId xmlns:a16="http://schemas.microsoft.com/office/drawing/2014/main" id="{9FE410A4-D23E-15CA-96BA-D0569172550E}"/>
              </a:ext>
            </a:extLst>
          </p:cNvPr>
          <p:cNvSpPr>
            <a:spLocks noGrp="1" noChangeArrowheads="1"/>
          </p:cNvSpPr>
          <p:nvPr>
            <p:ph type="sldNum" sz="quarter" idx="12"/>
          </p:nvPr>
        </p:nvSpPr>
        <p:spPr>
          <a:ln/>
        </p:spPr>
        <p:txBody>
          <a:bodyPr/>
          <a:lstStyle>
            <a:lvl1pPr>
              <a:defRPr/>
            </a:lvl1pPr>
          </a:lstStyle>
          <a:p>
            <a:pPr>
              <a:defRPr/>
            </a:pPr>
            <a:fld id="{7E7998F8-6136-40DA-9062-BC807158B671}" type="slidenum">
              <a:rPr lang="en-US" altLang="en-US"/>
              <a:pPr>
                <a:defRPr/>
              </a:pPr>
              <a:t>‹#›</a:t>
            </a:fld>
            <a:endParaRPr lang="en-US" altLang="en-US"/>
          </a:p>
        </p:txBody>
      </p:sp>
    </p:spTree>
    <p:extLst>
      <p:ext uri="{BB962C8B-B14F-4D97-AF65-F5344CB8AC3E}">
        <p14:creationId xmlns:p14="http://schemas.microsoft.com/office/powerpoint/2010/main" val="674175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7D219D00-DD96-D54F-2F82-8B3FBBD7DCB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AB3CF19-E28A-7CB8-42C8-986C1023411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id="{E97A92D5-9C76-B24E-4A30-ACF70E1EFF28}"/>
              </a:ext>
            </a:extLst>
          </p:cNvPr>
          <p:cNvSpPr>
            <a:spLocks noGrp="1" noChangeArrowheads="1"/>
          </p:cNvSpPr>
          <p:nvPr>
            <p:ph type="sldNum" sz="quarter" idx="12"/>
          </p:nvPr>
        </p:nvSpPr>
        <p:spPr>
          <a:ln/>
        </p:spPr>
        <p:txBody>
          <a:bodyPr/>
          <a:lstStyle>
            <a:lvl1pPr>
              <a:defRPr/>
            </a:lvl1pPr>
          </a:lstStyle>
          <a:p>
            <a:pPr>
              <a:defRPr/>
            </a:pPr>
            <a:fld id="{6EFDD678-40F8-4CB6-96AA-404FF6B446B9}" type="slidenum">
              <a:rPr lang="en-US" altLang="en-US"/>
              <a:pPr>
                <a:defRPr/>
              </a:pPr>
              <a:t>‹#›</a:t>
            </a:fld>
            <a:endParaRPr lang="en-US" altLang="en-US"/>
          </a:p>
        </p:txBody>
      </p:sp>
    </p:spTree>
    <p:extLst>
      <p:ext uri="{BB962C8B-B14F-4D97-AF65-F5344CB8AC3E}">
        <p14:creationId xmlns:p14="http://schemas.microsoft.com/office/powerpoint/2010/main" val="4242237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EF50D341-B222-6371-F064-FAC6619A5E4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8DEFC0C-BECE-8299-679B-EB72C936B12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id="{04EA7F09-7481-5A1B-18A1-E5E3EA478793}"/>
              </a:ext>
            </a:extLst>
          </p:cNvPr>
          <p:cNvSpPr>
            <a:spLocks noGrp="1" noChangeArrowheads="1"/>
          </p:cNvSpPr>
          <p:nvPr>
            <p:ph type="sldNum" sz="quarter" idx="12"/>
          </p:nvPr>
        </p:nvSpPr>
        <p:spPr>
          <a:ln/>
        </p:spPr>
        <p:txBody>
          <a:bodyPr/>
          <a:lstStyle>
            <a:lvl1pPr>
              <a:defRPr/>
            </a:lvl1pPr>
          </a:lstStyle>
          <a:p>
            <a:pPr>
              <a:defRPr/>
            </a:pPr>
            <a:fld id="{93AAEE7C-2152-485D-8561-7B1674D3D188}" type="slidenum">
              <a:rPr lang="en-US" altLang="en-US"/>
              <a:pPr>
                <a:defRPr/>
              </a:pPr>
              <a:t>‹#›</a:t>
            </a:fld>
            <a:endParaRPr lang="en-US" altLang="en-US"/>
          </a:p>
        </p:txBody>
      </p:sp>
    </p:spTree>
    <p:extLst>
      <p:ext uri="{BB962C8B-B14F-4D97-AF65-F5344CB8AC3E}">
        <p14:creationId xmlns:p14="http://schemas.microsoft.com/office/powerpoint/2010/main" val="350895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404E06E1-5BBF-2EC8-9500-8FDA82E6C508}"/>
              </a:ext>
            </a:extLst>
          </p:cNvPr>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 name="Rectangle 3">
            <a:extLst>
              <a:ext uri="{FF2B5EF4-FFF2-40B4-BE49-F238E27FC236}">
                <a16:creationId xmlns:a16="http://schemas.microsoft.com/office/drawing/2014/main" id="{82421C64-6270-0DD9-48B0-3BEDE589588F}"/>
              </a:ext>
            </a:extLst>
          </p:cNvPr>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04B1EC86-9D99-5610-DA0E-CBB8A8B9EEDD}"/>
              </a:ext>
            </a:extLst>
          </p:cNvPr>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0517" name="Rectangle 5">
            <a:extLst>
              <a:ext uri="{FF2B5EF4-FFF2-40B4-BE49-F238E27FC236}">
                <a16:creationId xmlns:a16="http://schemas.microsoft.com/office/drawing/2014/main" id="{BA96948A-CAF1-F681-FBDA-4AA469868EB9}"/>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ea typeface="+mn-ea"/>
                <a:cs typeface="+mn-cs"/>
              </a:defRPr>
            </a:lvl1pPr>
          </a:lstStyle>
          <a:p>
            <a:pPr>
              <a:defRPr/>
            </a:pPr>
            <a:endParaRPr lang="en-US" altLang="en-US"/>
          </a:p>
        </p:txBody>
      </p:sp>
      <p:sp>
        <p:nvSpPr>
          <p:cNvPr id="320518" name="Rectangle 6">
            <a:extLst>
              <a:ext uri="{FF2B5EF4-FFF2-40B4-BE49-F238E27FC236}">
                <a16:creationId xmlns:a16="http://schemas.microsoft.com/office/drawing/2014/main" id="{6A32D6A9-03C9-24BD-C51B-82D407D3AD6F}"/>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ea typeface="+mn-ea"/>
                <a:cs typeface="+mn-cs"/>
              </a:defRPr>
            </a:lvl1pPr>
          </a:lstStyle>
          <a:p>
            <a:pPr>
              <a:defRPr/>
            </a:pPr>
            <a:endParaRPr lang="en-US" altLang="en-US"/>
          </a:p>
        </p:txBody>
      </p:sp>
      <p:sp>
        <p:nvSpPr>
          <p:cNvPr id="320519" name="Rectangle 7">
            <a:extLst>
              <a:ext uri="{FF2B5EF4-FFF2-40B4-BE49-F238E27FC236}">
                <a16:creationId xmlns:a16="http://schemas.microsoft.com/office/drawing/2014/main" id="{28206AD0-5646-C7D5-6469-56347F65BFC6}"/>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39BEAEA8-C49D-457A-8320-66B61EB9C4A7}" type="slidenum">
              <a:rPr lang="en-US" altLang="en-US"/>
              <a:pPr>
                <a:defRPr/>
              </a:pPr>
              <a:t>‹#›</a:t>
            </a:fld>
            <a:endParaRPr lang="en-US" altLang="en-US"/>
          </a:p>
        </p:txBody>
      </p:sp>
      <p:grpSp>
        <p:nvGrpSpPr>
          <p:cNvPr id="1032" name="Group 8">
            <a:extLst>
              <a:ext uri="{FF2B5EF4-FFF2-40B4-BE49-F238E27FC236}">
                <a16:creationId xmlns:a16="http://schemas.microsoft.com/office/drawing/2014/main" id="{4F412ECC-C24A-2324-F20A-4A0A97AB6924}"/>
              </a:ext>
            </a:extLst>
          </p:cNvPr>
          <p:cNvGrpSpPr>
            <a:grpSpLocks/>
          </p:cNvGrpSpPr>
          <p:nvPr/>
        </p:nvGrpSpPr>
        <p:grpSpPr bwMode="auto">
          <a:xfrm>
            <a:off x="8153400" y="152400"/>
            <a:ext cx="792163" cy="1295400"/>
            <a:chOff x="5136" y="960"/>
            <a:chExt cx="528" cy="864"/>
          </a:xfrm>
        </p:grpSpPr>
        <p:sp>
          <p:nvSpPr>
            <p:cNvPr id="1033" name="Oval 9">
              <a:extLst>
                <a:ext uri="{FF2B5EF4-FFF2-40B4-BE49-F238E27FC236}">
                  <a16:creationId xmlns:a16="http://schemas.microsoft.com/office/drawing/2014/main" id="{F65B2262-2ADB-85BE-6EB5-4EE9581347D8}"/>
                </a:ext>
              </a:extLst>
            </p:cNvPr>
            <p:cNvSpPr>
              <a:spLocks noChangeArrowheads="1"/>
            </p:cNvSpPr>
            <p:nvPr/>
          </p:nvSpPr>
          <p:spPr bwMode="auto">
            <a:xfrm>
              <a:off x="5136" y="960"/>
              <a:ext cx="80" cy="80"/>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34" name="Oval 10">
              <a:extLst>
                <a:ext uri="{FF2B5EF4-FFF2-40B4-BE49-F238E27FC236}">
                  <a16:creationId xmlns:a16="http://schemas.microsoft.com/office/drawing/2014/main" id="{2D35EE99-7EEC-2483-BF22-143D81DA7BF7}"/>
                </a:ext>
              </a:extLst>
            </p:cNvPr>
            <p:cNvSpPr>
              <a:spLocks noChangeArrowheads="1"/>
            </p:cNvSpPr>
            <p:nvPr/>
          </p:nvSpPr>
          <p:spPr bwMode="auto">
            <a:xfrm>
              <a:off x="5248" y="960"/>
              <a:ext cx="79" cy="80"/>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35" name="Oval 11">
              <a:extLst>
                <a:ext uri="{FF2B5EF4-FFF2-40B4-BE49-F238E27FC236}">
                  <a16:creationId xmlns:a16="http://schemas.microsoft.com/office/drawing/2014/main" id="{FC40AF41-5193-0EF3-996F-53BD51FF495F}"/>
                </a:ext>
              </a:extLst>
            </p:cNvPr>
            <p:cNvSpPr>
              <a:spLocks noChangeArrowheads="1"/>
            </p:cNvSpPr>
            <p:nvPr/>
          </p:nvSpPr>
          <p:spPr bwMode="auto">
            <a:xfrm>
              <a:off x="5360" y="960"/>
              <a:ext cx="76" cy="80"/>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36" name="Oval 12">
              <a:extLst>
                <a:ext uri="{FF2B5EF4-FFF2-40B4-BE49-F238E27FC236}">
                  <a16:creationId xmlns:a16="http://schemas.microsoft.com/office/drawing/2014/main" id="{9CB0D49F-900E-A63A-8C03-E8C56F3CAF05}"/>
                </a:ext>
              </a:extLst>
            </p:cNvPr>
            <p:cNvSpPr>
              <a:spLocks noChangeArrowheads="1"/>
            </p:cNvSpPr>
            <p:nvPr/>
          </p:nvSpPr>
          <p:spPr bwMode="auto">
            <a:xfrm>
              <a:off x="5136" y="1072"/>
              <a:ext cx="80" cy="7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37" name="Oval 13">
              <a:extLst>
                <a:ext uri="{FF2B5EF4-FFF2-40B4-BE49-F238E27FC236}">
                  <a16:creationId xmlns:a16="http://schemas.microsoft.com/office/drawing/2014/main" id="{967E36BA-97DD-CDA1-1538-5C406769F2EF}"/>
                </a:ext>
              </a:extLst>
            </p:cNvPr>
            <p:cNvSpPr>
              <a:spLocks noChangeArrowheads="1"/>
            </p:cNvSpPr>
            <p:nvPr/>
          </p:nvSpPr>
          <p:spPr bwMode="auto">
            <a:xfrm>
              <a:off x="5248" y="1072"/>
              <a:ext cx="79" cy="7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38" name="Oval 14">
              <a:extLst>
                <a:ext uri="{FF2B5EF4-FFF2-40B4-BE49-F238E27FC236}">
                  <a16:creationId xmlns:a16="http://schemas.microsoft.com/office/drawing/2014/main" id="{2F99D43B-5334-7808-D62C-FABF4CECE9F4}"/>
                </a:ext>
              </a:extLst>
            </p:cNvPr>
            <p:cNvSpPr>
              <a:spLocks noChangeArrowheads="1"/>
            </p:cNvSpPr>
            <p:nvPr/>
          </p:nvSpPr>
          <p:spPr bwMode="auto">
            <a:xfrm>
              <a:off x="5360" y="1072"/>
              <a:ext cx="76" cy="7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39" name="Oval 15">
              <a:extLst>
                <a:ext uri="{FF2B5EF4-FFF2-40B4-BE49-F238E27FC236}">
                  <a16:creationId xmlns:a16="http://schemas.microsoft.com/office/drawing/2014/main" id="{BD5738F8-62DE-53F7-780D-8F5C12C07ECE}"/>
                </a:ext>
              </a:extLst>
            </p:cNvPr>
            <p:cNvSpPr>
              <a:spLocks noChangeArrowheads="1"/>
            </p:cNvSpPr>
            <p:nvPr/>
          </p:nvSpPr>
          <p:spPr bwMode="auto">
            <a:xfrm>
              <a:off x="5472" y="1072"/>
              <a:ext cx="73" cy="7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0" name="Oval 16">
              <a:extLst>
                <a:ext uri="{FF2B5EF4-FFF2-40B4-BE49-F238E27FC236}">
                  <a16:creationId xmlns:a16="http://schemas.microsoft.com/office/drawing/2014/main" id="{C68CC387-1EBC-205F-AF99-F6572F753340}"/>
                </a:ext>
              </a:extLst>
            </p:cNvPr>
            <p:cNvSpPr>
              <a:spLocks noChangeArrowheads="1"/>
            </p:cNvSpPr>
            <p:nvPr/>
          </p:nvSpPr>
          <p:spPr bwMode="auto">
            <a:xfrm>
              <a:off x="5136" y="1184"/>
              <a:ext cx="80" cy="73"/>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1" name="Oval 17">
              <a:extLst>
                <a:ext uri="{FF2B5EF4-FFF2-40B4-BE49-F238E27FC236}">
                  <a16:creationId xmlns:a16="http://schemas.microsoft.com/office/drawing/2014/main" id="{1A813AD2-86AF-33B5-83DD-29890186AE09}"/>
                </a:ext>
              </a:extLst>
            </p:cNvPr>
            <p:cNvSpPr>
              <a:spLocks noChangeArrowheads="1"/>
            </p:cNvSpPr>
            <p:nvPr/>
          </p:nvSpPr>
          <p:spPr bwMode="auto">
            <a:xfrm>
              <a:off x="5248" y="1184"/>
              <a:ext cx="79" cy="73"/>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2" name="Oval 18">
              <a:extLst>
                <a:ext uri="{FF2B5EF4-FFF2-40B4-BE49-F238E27FC236}">
                  <a16:creationId xmlns:a16="http://schemas.microsoft.com/office/drawing/2014/main" id="{C3D640E5-784C-CB71-5D93-EA0A0C676B33}"/>
                </a:ext>
              </a:extLst>
            </p:cNvPr>
            <p:cNvSpPr>
              <a:spLocks noChangeArrowheads="1"/>
            </p:cNvSpPr>
            <p:nvPr/>
          </p:nvSpPr>
          <p:spPr bwMode="auto">
            <a:xfrm>
              <a:off x="5360" y="1184"/>
              <a:ext cx="76" cy="73"/>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3" name="Oval 19">
              <a:extLst>
                <a:ext uri="{FF2B5EF4-FFF2-40B4-BE49-F238E27FC236}">
                  <a16:creationId xmlns:a16="http://schemas.microsoft.com/office/drawing/2014/main" id="{18CBD6D4-9F7E-E815-AAD8-B570DBE175D4}"/>
                </a:ext>
              </a:extLst>
            </p:cNvPr>
            <p:cNvSpPr>
              <a:spLocks noChangeArrowheads="1"/>
            </p:cNvSpPr>
            <p:nvPr/>
          </p:nvSpPr>
          <p:spPr bwMode="auto">
            <a:xfrm>
              <a:off x="5472" y="1184"/>
              <a:ext cx="73" cy="73"/>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4" name="Oval 20">
              <a:extLst>
                <a:ext uri="{FF2B5EF4-FFF2-40B4-BE49-F238E27FC236}">
                  <a16:creationId xmlns:a16="http://schemas.microsoft.com/office/drawing/2014/main" id="{AF5CF3A8-5B89-52B8-C198-0666D1E7DF4E}"/>
                </a:ext>
              </a:extLst>
            </p:cNvPr>
            <p:cNvSpPr>
              <a:spLocks noChangeArrowheads="1"/>
            </p:cNvSpPr>
            <p:nvPr/>
          </p:nvSpPr>
          <p:spPr bwMode="auto">
            <a:xfrm>
              <a:off x="5584" y="1184"/>
              <a:ext cx="80" cy="73"/>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5" name="Oval 21">
              <a:extLst>
                <a:ext uri="{FF2B5EF4-FFF2-40B4-BE49-F238E27FC236}">
                  <a16:creationId xmlns:a16="http://schemas.microsoft.com/office/drawing/2014/main" id="{DC120813-3815-0373-3D28-F244587EEA7C}"/>
                </a:ext>
              </a:extLst>
            </p:cNvPr>
            <p:cNvSpPr>
              <a:spLocks noChangeArrowheads="1"/>
            </p:cNvSpPr>
            <p:nvPr/>
          </p:nvSpPr>
          <p:spPr bwMode="auto">
            <a:xfrm>
              <a:off x="5136" y="1296"/>
              <a:ext cx="80" cy="80"/>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6" name="Oval 22">
              <a:extLst>
                <a:ext uri="{FF2B5EF4-FFF2-40B4-BE49-F238E27FC236}">
                  <a16:creationId xmlns:a16="http://schemas.microsoft.com/office/drawing/2014/main" id="{56125E29-14A6-535A-5FF2-C1566B41D3A5}"/>
                </a:ext>
              </a:extLst>
            </p:cNvPr>
            <p:cNvSpPr>
              <a:spLocks noChangeArrowheads="1"/>
            </p:cNvSpPr>
            <p:nvPr/>
          </p:nvSpPr>
          <p:spPr bwMode="auto">
            <a:xfrm>
              <a:off x="5248" y="1296"/>
              <a:ext cx="79" cy="80"/>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7" name="Oval 23">
              <a:extLst>
                <a:ext uri="{FF2B5EF4-FFF2-40B4-BE49-F238E27FC236}">
                  <a16:creationId xmlns:a16="http://schemas.microsoft.com/office/drawing/2014/main" id="{361019E9-C617-8438-EA06-82AB514511A4}"/>
                </a:ext>
              </a:extLst>
            </p:cNvPr>
            <p:cNvSpPr>
              <a:spLocks noChangeArrowheads="1"/>
            </p:cNvSpPr>
            <p:nvPr/>
          </p:nvSpPr>
          <p:spPr bwMode="auto">
            <a:xfrm>
              <a:off x="5360" y="1296"/>
              <a:ext cx="76" cy="80"/>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8" name="Oval 24">
              <a:extLst>
                <a:ext uri="{FF2B5EF4-FFF2-40B4-BE49-F238E27FC236}">
                  <a16:creationId xmlns:a16="http://schemas.microsoft.com/office/drawing/2014/main" id="{12227441-492D-CAE1-ADA3-0B8E2D81C9B0}"/>
                </a:ext>
              </a:extLst>
            </p:cNvPr>
            <p:cNvSpPr>
              <a:spLocks noChangeArrowheads="1"/>
            </p:cNvSpPr>
            <p:nvPr/>
          </p:nvSpPr>
          <p:spPr bwMode="auto">
            <a:xfrm>
              <a:off x="5472" y="1296"/>
              <a:ext cx="73" cy="80"/>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9" name="Oval 25">
              <a:extLst>
                <a:ext uri="{FF2B5EF4-FFF2-40B4-BE49-F238E27FC236}">
                  <a16:creationId xmlns:a16="http://schemas.microsoft.com/office/drawing/2014/main" id="{A91373A8-1B30-C53C-EF4F-AC594B7BCF58}"/>
                </a:ext>
              </a:extLst>
            </p:cNvPr>
            <p:cNvSpPr>
              <a:spLocks noChangeArrowheads="1"/>
            </p:cNvSpPr>
            <p:nvPr/>
          </p:nvSpPr>
          <p:spPr bwMode="auto">
            <a:xfrm>
              <a:off x="5136" y="1408"/>
              <a:ext cx="80" cy="80"/>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0" name="Oval 26">
              <a:extLst>
                <a:ext uri="{FF2B5EF4-FFF2-40B4-BE49-F238E27FC236}">
                  <a16:creationId xmlns:a16="http://schemas.microsoft.com/office/drawing/2014/main" id="{D77F115E-23B6-F641-1F7D-0679561ED6D9}"/>
                </a:ext>
              </a:extLst>
            </p:cNvPr>
            <p:cNvSpPr>
              <a:spLocks noChangeArrowheads="1"/>
            </p:cNvSpPr>
            <p:nvPr/>
          </p:nvSpPr>
          <p:spPr bwMode="auto">
            <a:xfrm>
              <a:off x="5248" y="1408"/>
              <a:ext cx="79" cy="80"/>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1" name="Oval 27">
              <a:extLst>
                <a:ext uri="{FF2B5EF4-FFF2-40B4-BE49-F238E27FC236}">
                  <a16:creationId xmlns:a16="http://schemas.microsoft.com/office/drawing/2014/main" id="{3427A190-CF6F-D6C2-74F2-594BF4FD10F6}"/>
                </a:ext>
              </a:extLst>
            </p:cNvPr>
            <p:cNvSpPr>
              <a:spLocks noChangeArrowheads="1"/>
            </p:cNvSpPr>
            <p:nvPr/>
          </p:nvSpPr>
          <p:spPr bwMode="auto">
            <a:xfrm>
              <a:off x="5360" y="1408"/>
              <a:ext cx="76" cy="80"/>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2" name="Oval 28">
              <a:extLst>
                <a:ext uri="{FF2B5EF4-FFF2-40B4-BE49-F238E27FC236}">
                  <a16:creationId xmlns:a16="http://schemas.microsoft.com/office/drawing/2014/main" id="{629F3ACE-2562-7C11-405A-AFEACA3155E5}"/>
                </a:ext>
              </a:extLst>
            </p:cNvPr>
            <p:cNvSpPr>
              <a:spLocks noChangeArrowheads="1"/>
            </p:cNvSpPr>
            <p:nvPr/>
          </p:nvSpPr>
          <p:spPr bwMode="auto">
            <a:xfrm>
              <a:off x="5472" y="1408"/>
              <a:ext cx="73" cy="80"/>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3" name="Oval 29">
              <a:extLst>
                <a:ext uri="{FF2B5EF4-FFF2-40B4-BE49-F238E27FC236}">
                  <a16:creationId xmlns:a16="http://schemas.microsoft.com/office/drawing/2014/main" id="{542D0989-87BD-273E-919F-93C7AF064F51}"/>
                </a:ext>
              </a:extLst>
            </p:cNvPr>
            <p:cNvSpPr>
              <a:spLocks noChangeArrowheads="1"/>
            </p:cNvSpPr>
            <p:nvPr/>
          </p:nvSpPr>
          <p:spPr bwMode="auto">
            <a:xfrm>
              <a:off x="5584" y="1408"/>
              <a:ext cx="80" cy="80"/>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4" name="Oval 30">
              <a:extLst>
                <a:ext uri="{FF2B5EF4-FFF2-40B4-BE49-F238E27FC236}">
                  <a16:creationId xmlns:a16="http://schemas.microsoft.com/office/drawing/2014/main" id="{D9566E2E-BCEA-6953-7A35-03DD459D6570}"/>
                </a:ext>
              </a:extLst>
            </p:cNvPr>
            <p:cNvSpPr>
              <a:spLocks noChangeArrowheads="1"/>
            </p:cNvSpPr>
            <p:nvPr/>
          </p:nvSpPr>
          <p:spPr bwMode="auto">
            <a:xfrm>
              <a:off x="5136" y="1520"/>
              <a:ext cx="80" cy="79"/>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5" name="Oval 31">
              <a:extLst>
                <a:ext uri="{FF2B5EF4-FFF2-40B4-BE49-F238E27FC236}">
                  <a16:creationId xmlns:a16="http://schemas.microsoft.com/office/drawing/2014/main" id="{99AE3149-F005-927F-CAFF-7387162B50EC}"/>
                </a:ext>
              </a:extLst>
            </p:cNvPr>
            <p:cNvSpPr>
              <a:spLocks noChangeArrowheads="1"/>
            </p:cNvSpPr>
            <p:nvPr/>
          </p:nvSpPr>
          <p:spPr bwMode="auto">
            <a:xfrm>
              <a:off x="5248" y="1520"/>
              <a:ext cx="79" cy="79"/>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6" name="Oval 32">
              <a:extLst>
                <a:ext uri="{FF2B5EF4-FFF2-40B4-BE49-F238E27FC236}">
                  <a16:creationId xmlns:a16="http://schemas.microsoft.com/office/drawing/2014/main" id="{78677038-67AB-7FE4-A129-CAFDC07568D7}"/>
                </a:ext>
              </a:extLst>
            </p:cNvPr>
            <p:cNvSpPr>
              <a:spLocks noChangeArrowheads="1"/>
            </p:cNvSpPr>
            <p:nvPr/>
          </p:nvSpPr>
          <p:spPr bwMode="auto">
            <a:xfrm>
              <a:off x="5360" y="1520"/>
              <a:ext cx="76" cy="79"/>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7" name="Oval 33">
              <a:extLst>
                <a:ext uri="{FF2B5EF4-FFF2-40B4-BE49-F238E27FC236}">
                  <a16:creationId xmlns:a16="http://schemas.microsoft.com/office/drawing/2014/main" id="{828DD413-2CB2-7AE6-E4A9-C9D63CD69AC6}"/>
                </a:ext>
              </a:extLst>
            </p:cNvPr>
            <p:cNvSpPr>
              <a:spLocks noChangeArrowheads="1"/>
            </p:cNvSpPr>
            <p:nvPr/>
          </p:nvSpPr>
          <p:spPr bwMode="auto">
            <a:xfrm>
              <a:off x="5472" y="1520"/>
              <a:ext cx="73" cy="79"/>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8" name="Oval 34">
              <a:extLst>
                <a:ext uri="{FF2B5EF4-FFF2-40B4-BE49-F238E27FC236}">
                  <a16:creationId xmlns:a16="http://schemas.microsoft.com/office/drawing/2014/main" id="{1D024A04-A043-D7D7-F012-CAA531DAA09B}"/>
                </a:ext>
              </a:extLst>
            </p:cNvPr>
            <p:cNvSpPr>
              <a:spLocks noChangeArrowheads="1"/>
            </p:cNvSpPr>
            <p:nvPr/>
          </p:nvSpPr>
          <p:spPr bwMode="auto">
            <a:xfrm>
              <a:off x="5136" y="1632"/>
              <a:ext cx="80" cy="75"/>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9" name="Oval 35">
              <a:extLst>
                <a:ext uri="{FF2B5EF4-FFF2-40B4-BE49-F238E27FC236}">
                  <a16:creationId xmlns:a16="http://schemas.microsoft.com/office/drawing/2014/main" id="{8FD74324-15AA-B707-FB91-B55C08D1C9CE}"/>
                </a:ext>
              </a:extLst>
            </p:cNvPr>
            <p:cNvSpPr>
              <a:spLocks noChangeArrowheads="1"/>
            </p:cNvSpPr>
            <p:nvPr/>
          </p:nvSpPr>
          <p:spPr bwMode="auto">
            <a:xfrm>
              <a:off x="5248" y="1632"/>
              <a:ext cx="79" cy="75"/>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60" name="Oval 36">
              <a:extLst>
                <a:ext uri="{FF2B5EF4-FFF2-40B4-BE49-F238E27FC236}">
                  <a16:creationId xmlns:a16="http://schemas.microsoft.com/office/drawing/2014/main" id="{2C6A1044-4EA8-FBA3-134F-66A6430C6574}"/>
                </a:ext>
              </a:extLst>
            </p:cNvPr>
            <p:cNvSpPr>
              <a:spLocks noChangeArrowheads="1"/>
            </p:cNvSpPr>
            <p:nvPr/>
          </p:nvSpPr>
          <p:spPr bwMode="auto">
            <a:xfrm>
              <a:off x="5360" y="1632"/>
              <a:ext cx="76" cy="75"/>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61" name="Oval 37">
              <a:extLst>
                <a:ext uri="{FF2B5EF4-FFF2-40B4-BE49-F238E27FC236}">
                  <a16:creationId xmlns:a16="http://schemas.microsoft.com/office/drawing/2014/main" id="{35673A30-075E-2713-DD0B-FDB9E5C7CFA8}"/>
                </a:ext>
              </a:extLst>
            </p:cNvPr>
            <p:cNvSpPr>
              <a:spLocks noChangeArrowheads="1"/>
            </p:cNvSpPr>
            <p:nvPr/>
          </p:nvSpPr>
          <p:spPr bwMode="auto">
            <a:xfrm>
              <a:off x="5472" y="1632"/>
              <a:ext cx="73" cy="75"/>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62" name="Oval 38">
              <a:extLst>
                <a:ext uri="{FF2B5EF4-FFF2-40B4-BE49-F238E27FC236}">
                  <a16:creationId xmlns:a16="http://schemas.microsoft.com/office/drawing/2014/main" id="{71F688C0-24FD-C25B-539B-0667D4390BD3}"/>
                </a:ext>
              </a:extLst>
            </p:cNvPr>
            <p:cNvSpPr>
              <a:spLocks noChangeArrowheads="1"/>
            </p:cNvSpPr>
            <p:nvPr/>
          </p:nvSpPr>
          <p:spPr bwMode="auto">
            <a:xfrm>
              <a:off x="5248" y="1744"/>
              <a:ext cx="79" cy="80"/>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63" name="Oval 39">
              <a:extLst>
                <a:ext uri="{FF2B5EF4-FFF2-40B4-BE49-F238E27FC236}">
                  <a16:creationId xmlns:a16="http://schemas.microsoft.com/office/drawing/2014/main" id="{BEEC75A8-2272-0670-26FE-D5B0867266DE}"/>
                </a:ext>
              </a:extLst>
            </p:cNvPr>
            <p:cNvSpPr>
              <a:spLocks noChangeArrowheads="1"/>
            </p:cNvSpPr>
            <p:nvPr/>
          </p:nvSpPr>
          <p:spPr bwMode="auto">
            <a:xfrm>
              <a:off x="5472" y="1744"/>
              <a:ext cx="73" cy="80"/>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grpSp>
    </p:spTree>
  </p:cSld>
  <p:clrMap bg1="lt1" tx1="dk1" bg2="lt2" tx2="dk2" accent1="accent1" accent2="accent2" accent3="accent3" accent4="accent4" accent5="accent5" accent6="accent6" hlink="hlink" folHlink="folHlink"/>
  <p:sldLayoutIdLst>
    <p:sldLayoutId id="2147484063" r:id="rId1"/>
    <p:sldLayoutId id="2147484043" r:id="rId2"/>
    <p:sldLayoutId id="2147484044" r:id="rId3"/>
    <p:sldLayoutId id="2147484045" r:id="rId4"/>
    <p:sldLayoutId id="2147484046" r:id="rId5"/>
    <p:sldLayoutId id="2147484047" r:id="rId6"/>
    <p:sldLayoutId id="2147484048" r:id="rId7"/>
    <p:sldLayoutId id="2147484049" r:id="rId8"/>
    <p:sldLayoutId id="2147484050" r:id="rId9"/>
    <p:sldLayoutId id="2147484051" r:id="rId10"/>
    <p:sldLayoutId id="2147484052" r:id="rId11"/>
  </p:sldLayoutIdLst>
  <p:hf hdr="0" ftr="0" dt="0"/>
  <p:txStyles>
    <p:titleStyle>
      <a:lvl1pPr algn="l" rtl="0" eaLnBrk="0" fontAlgn="base" hangingPunct="0">
        <a:spcBef>
          <a:spcPct val="0"/>
        </a:spcBef>
        <a:spcAft>
          <a:spcPct val="0"/>
        </a:spcAft>
        <a:defRPr sz="3900" b="1">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ＭＳ Ｐゴシック" charset="0"/>
          <a:cs typeface="ＭＳ Ｐゴシック" charset="0"/>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ea typeface="ＭＳ Ｐゴシック" charset="0"/>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ea typeface="ＭＳ Ｐゴシック" charset="0"/>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ea typeface="ＭＳ Ｐゴシック" charset="0"/>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ea typeface="ＭＳ Ｐゴシック" charset="0"/>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a:extLst>
              <a:ext uri="{FF2B5EF4-FFF2-40B4-BE49-F238E27FC236}">
                <a16:creationId xmlns:a16="http://schemas.microsoft.com/office/drawing/2014/main" id="{32F477BB-B27E-0B38-173B-F8CC712D8AB2}"/>
              </a:ext>
            </a:extLst>
          </p:cNvPr>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 name="Rectangle 3">
            <a:extLst>
              <a:ext uri="{FF2B5EF4-FFF2-40B4-BE49-F238E27FC236}">
                <a16:creationId xmlns:a16="http://schemas.microsoft.com/office/drawing/2014/main" id="{D99759DC-B92E-1446-1237-EA822A942CAE}"/>
              </a:ext>
            </a:extLst>
          </p:cNvPr>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2" name="Rectangle 4">
            <a:extLst>
              <a:ext uri="{FF2B5EF4-FFF2-40B4-BE49-F238E27FC236}">
                <a16:creationId xmlns:a16="http://schemas.microsoft.com/office/drawing/2014/main" id="{77C40E88-78A5-A0FF-1031-B9552F3504F8}"/>
              </a:ext>
            </a:extLst>
          </p:cNvPr>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0517" name="Rectangle 5">
            <a:extLst>
              <a:ext uri="{FF2B5EF4-FFF2-40B4-BE49-F238E27FC236}">
                <a16:creationId xmlns:a16="http://schemas.microsoft.com/office/drawing/2014/main" id="{0E4846E4-A5DE-0BB7-C323-03EE52BE4F65}"/>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ea typeface="+mn-ea"/>
                <a:cs typeface="+mn-cs"/>
              </a:defRPr>
            </a:lvl1pPr>
          </a:lstStyle>
          <a:p>
            <a:pPr>
              <a:defRPr/>
            </a:pPr>
            <a:endParaRPr lang="en-US" altLang="en-US"/>
          </a:p>
        </p:txBody>
      </p:sp>
      <p:sp>
        <p:nvSpPr>
          <p:cNvPr id="320518" name="Rectangle 6">
            <a:extLst>
              <a:ext uri="{FF2B5EF4-FFF2-40B4-BE49-F238E27FC236}">
                <a16:creationId xmlns:a16="http://schemas.microsoft.com/office/drawing/2014/main" id="{722BF98B-9E43-C4F5-CCAD-8262337C3867}"/>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ea typeface="+mn-ea"/>
                <a:cs typeface="+mn-cs"/>
              </a:defRPr>
            </a:lvl1pPr>
          </a:lstStyle>
          <a:p>
            <a:pPr>
              <a:defRPr/>
            </a:pPr>
            <a:endParaRPr lang="en-US" altLang="en-US"/>
          </a:p>
        </p:txBody>
      </p:sp>
      <p:sp>
        <p:nvSpPr>
          <p:cNvPr id="320519" name="Rectangle 7">
            <a:extLst>
              <a:ext uri="{FF2B5EF4-FFF2-40B4-BE49-F238E27FC236}">
                <a16:creationId xmlns:a16="http://schemas.microsoft.com/office/drawing/2014/main" id="{88CB3132-6849-97AE-88B6-85F57D15628E}"/>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197383A6-E106-410E-BCB9-0805C92EADCB}" type="slidenum">
              <a:rPr lang="en-US" altLang="en-US"/>
              <a:pPr>
                <a:defRPr/>
              </a:pPr>
              <a:t>‹#›</a:t>
            </a:fld>
            <a:endParaRPr lang="en-US" altLang="en-US"/>
          </a:p>
        </p:txBody>
      </p:sp>
      <p:grpSp>
        <p:nvGrpSpPr>
          <p:cNvPr id="2056" name="Group 8">
            <a:extLst>
              <a:ext uri="{FF2B5EF4-FFF2-40B4-BE49-F238E27FC236}">
                <a16:creationId xmlns:a16="http://schemas.microsoft.com/office/drawing/2014/main" id="{785AC93B-EFEC-7B65-C9CD-52E6EAA33755}"/>
              </a:ext>
            </a:extLst>
          </p:cNvPr>
          <p:cNvGrpSpPr>
            <a:grpSpLocks/>
          </p:cNvGrpSpPr>
          <p:nvPr/>
        </p:nvGrpSpPr>
        <p:grpSpPr bwMode="auto">
          <a:xfrm>
            <a:off x="8153400" y="152400"/>
            <a:ext cx="792163" cy="1295400"/>
            <a:chOff x="5136" y="960"/>
            <a:chExt cx="528" cy="864"/>
          </a:xfrm>
        </p:grpSpPr>
        <p:sp>
          <p:nvSpPr>
            <p:cNvPr id="1033" name="Oval 9">
              <a:extLst>
                <a:ext uri="{FF2B5EF4-FFF2-40B4-BE49-F238E27FC236}">
                  <a16:creationId xmlns:a16="http://schemas.microsoft.com/office/drawing/2014/main" id="{5649FD38-A4E5-8613-7CD6-52B1F3DEED49}"/>
                </a:ext>
              </a:extLst>
            </p:cNvPr>
            <p:cNvSpPr>
              <a:spLocks noChangeArrowheads="1"/>
            </p:cNvSpPr>
            <p:nvPr/>
          </p:nvSpPr>
          <p:spPr bwMode="auto">
            <a:xfrm>
              <a:off x="5136" y="960"/>
              <a:ext cx="80" cy="80"/>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34" name="Oval 10">
              <a:extLst>
                <a:ext uri="{FF2B5EF4-FFF2-40B4-BE49-F238E27FC236}">
                  <a16:creationId xmlns:a16="http://schemas.microsoft.com/office/drawing/2014/main" id="{A35287C5-EE84-57D3-C9BB-49F685B6C281}"/>
                </a:ext>
              </a:extLst>
            </p:cNvPr>
            <p:cNvSpPr>
              <a:spLocks noChangeArrowheads="1"/>
            </p:cNvSpPr>
            <p:nvPr/>
          </p:nvSpPr>
          <p:spPr bwMode="auto">
            <a:xfrm>
              <a:off x="5248" y="960"/>
              <a:ext cx="79" cy="80"/>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35" name="Oval 11">
              <a:extLst>
                <a:ext uri="{FF2B5EF4-FFF2-40B4-BE49-F238E27FC236}">
                  <a16:creationId xmlns:a16="http://schemas.microsoft.com/office/drawing/2014/main" id="{4EB586E9-604D-D4A2-544B-313CBC6DB1FA}"/>
                </a:ext>
              </a:extLst>
            </p:cNvPr>
            <p:cNvSpPr>
              <a:spLocks noChangeArrowheads="1"/>
            </p:cNvSpPr>
            <p:nvPr/>
          </p:nvSpPr>
          <p:spPr bwMode="auto">
            <a:xfrm>
              <a:off x="5360" y="960"/>
              <a:ext cx="76" cy="80"/>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36" name="Oval 12">
              <a:extLst>
                <a:ext uri="{FF2B5EF4-FFF2-40B4-BE49-F238E27FC236}">
                  <a16:creationId xmlns:a16="http://schemas.microsoft.com/office/drawing/2014/main" id="{0EE288F2-88C3-2B34-BBD3-28B6046DF56C}"/>
                </a:ext>
              </a:extLst>
            </p:cNvPr>
            <p:cNvSpPr>
              <a:spLocks noChangeArrowheads="1"/>
            </p:cNvSpPr>
            <p:nvPr/>
          </p:nvSpPr>
          <p:spPr bwMode="auto">
            <a:xfrm>
              <a:off x="5136" y="1072"/>
              <a:ext cx="80" cy="7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37" name="Oval 13">
              <a:extLst>
                <a:ext uri="{FF2B5EF4-FFF2-40B4-BE49-F238E27FC236}">
                  <a16:creationId xmlns:a16="http://schemas.microsoft.com/office/drawing/2014/main" id="{B7148621-C1C5-455C-1EE4-1A176EFDE50C}"/>
                </a:ext>
              </a:extLst>
            </p:cNvPr>
            <p:cNvSpPr>
              <a:spLocks noChangeArrowheads="1"/>
            </p:cNvSpPr>
            <p:nvPr/>
          </p:nvSpPr>
          <p:spPr bwMode="auto">
            <a:xfrm>
              <a:off x="5248" y="1072"/>
              <a:ext cx="79" cy="7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38" name="Oval 14">
              <a:extLst>
                <a:ext uri="{FF2B5EF4-FFF2-40B4-BE49-F238E27FC236}">
                  <a16:creationId xmlns:a16="http://schemas.microsoft.com/office/drawing/2014/main" id="{9EA539A0-620E-EEE6-634D-1EE33283B4D9}"/>
                </a:ext>
              </a:extLst>
            </p:cNvPr>
            <p:cNvSpPr>
              <a:spLocks noChangeArrowheads="1"/>
            </p:cNvSpPr>
            <p:nvPr/>
          </p:nvSpPr>
          <p:spPr bwMode="auto">
            <a:xfrm>
              <a:off x="5360" y="1072"/>
              <a:ext cx="76" cy="7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39" name="Oval 15">
              <a:extLst>
                <a:ext uri="{FF2B5EF4-FFF2-40B4-BE49-F238E27FC236}">
                  <a16:creationId xmlns:a16="http://schemas.microsoft.com/office/drawing/2014/main" id="{007FB7D3-A502-A6C9-6590-258C3DCA10B2}"/>
                </a:ext>
              </a:extLst>
            </p:cNvPr>
            <p:cNvSpPr>
              <a:spLocks noChangeArrowheads="1"/>
            </p:cNvSpPr>
            <p:nvPr/>
          </p:nvSpPr>
          <p:spPr bwMode="auto">
            <a:xfrm>
              <a:off x="5472" y="1072"/>
              <a:ext cx="73" cy="7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0" name="Oval 16">
              <a:extLst>
                <a:ext uri="{FF2B5EF4-FFF2-40B4-BE49-F238E27FC236}">
                  <a16:creationId xmlns:a16="http://schemas.microsoft.com/office/drawing/2014/main" id="{675A4F36-E69A-28CE-4D6A-C73D0BD6F8D3}"/>
                </a:ext>
              </a:extLst>
            </p:cNvPr>
            <p:cNvSpPr>
              <a:spLocks noChangeArrowheads="1"/>
            </p:cNvSpPr>
            <p:nvPr/>
          </p:nvSpPr>
          <p:spPr bwMode="auto">
            <a:xfrm>
              <a:off x="5136" y="1184"/>
              <a:ext cx="80" cy="73"/>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1" name="Oval 17">
              <a:extLst>
                <a:ext uri="{FF2B5EF4-FFF2-40B4-BE49-F238E27FC236}">
                  <a16:creationId xmlns:a16="http://schemas.microsoft.com/office/drawing/2014/main" id="{07D3BAB2-9326-EB62-216D-987B34B851B3}"/>
                </a:ext>
              </a:extLst>
            </p:cNvPr>
            <p:cNvSpPr>
              <a:spLocks noChangeArrowheads="1"/>
            </p:cNvSpPr>
            <p:nvPr/>
          </p:nvSpPr>
          <p:spPr bwMode="auto">
            <a:xfrm>
              <a:off x="5248" y="1184"/>
              <a:ext cx="79" cy="73"/>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2" name="Oval 18">
              <a:extLst>
                <a:ext uri="{FF2B5EF4-FFF2-40B4-BE49-F238E27FC236}">
                  <a16:creationId xmlns:a16="http://schemas.microsoft.com/office/drawing/2014/main" id="{3E5D046C-12C0-E34A-D27D-525D779A85D3}"/>
                </a:ext>
              </a:extLst>
            </p:cNvPr>
            <p:cNvSpPr>
              <a:spLocks noChangeArrowheads="1"/>
            </p:cNvSpPr>
            <p:nvPr/>
          </p:nvSpPr>
          <p:spPr bwMode="auto">
            <a:xfrm>
              <a:off x="5360" y="1184"/>
              <a:ext cx="76" cy="73"/>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3" name="Oval 19">
              <a:extLst>
                <a:ext uri="{FF2B5EF4-FFF2-40B4-BE49-F238E27FC236}">
                  <a16:creationId xmlns:a16="http://schemas.microsoft.com/office/drawing/2014/main" id="{9B4DEA2F-B0F6-64FC-6AD1-401FAA125959}"/>
                </a:ext>
              </a:extLst>
            </p:cNvPr>
            <p:cNvSpPr>
              <a:spLocks noChangeArrowheads="1"/>
            </p:cNvSpPr>
            <p:nvPr/>
          </p:nvSpPr>
          <p:spPr bwMode="auto">
            <a:xfrm>
              <a:off x="5472" y="1184"/>
              <a:ext cx="73" cy="73"/>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4" name="Oval 20">
              <a:extLst>
                <a:ext uri="{FF2B5EF4-FFF2-40B4-BE49-F238E27FC236}">
                  <a16:creationId xmlns:a16="http://schemas.microsoft.com/office/drawing/2014/main" id="{FDAC8BED-422B-4BDC-744A-01DC78FEF4ED}"/>
                </a:ext>
              </a:extLst>
            </p:cNvPr>
            <p:cNvSpPr>
              <a:spLocks noChangeArrowheads="1"/>
            </p:cNvSpPr>
            <p:nvPr/>
          </p:nvSpPr>
          <p:spPr bwMode="auto">
            <a:xfrm>
              <a:off x="5584" y="1184"/>
              <a:ext cx="80" cy="73"/>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5" name="Oval 21">
              <a:extLst>
                <a:ext uri="{FF2B5EF4-FFF2-40B4-BE49-F238E27FC236}">
                  <a16:creationId xmlns:a16="http://schemas.microsoft.com/office/drawing/2014/main" id="{4D8853FF-F5B9-C500-DA8B-F24F4297DF21}"/>
                </a:ext>
              </a:extLst>
            </p:cNvPr>
            <p:cNvSpPr>
              <a:spLocks noChangeArrowheads="1"/>
            </p:cNvSpPr>
            <p:nvPr/>
          </p:nvSpPr>
          <p:spPr bwMode="auto">
            <a:xfrm>
              <a:off x="5136" y="1296"/>
              <a:ext cx="80" cy="80"/>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6" name="Oval 22">
              <a:extLst>
                <a:ext uri="{FF2B5EF4-FFF2-40B4-BE49-F238E27FC236}">
                  <a16:creationId xmlns:a16="http://schemas.microsoft.com/office/drawing/2014/main" id="{0896E4A5-BDDD-8973-C6AD-A988AE7C3A3A}"/>
                </a:ext>
              </a:extLst>
            </p:cNvPr>
            <p:cNvSpPr>
              <a:spLocks noChangeArrowheads="1"/>
            </p:cNvSpPr>
            <p:nvPr/>
          </p:nvSpPr>
          <p:spPr bwMode="auto">
            <a:xfrm>
              <a:off x="5248" y="1296"/>
              <a:ext cx="79" cy="80"/>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7" name="Oval 23">
              <a:extLst>
                <a:ext uri="{FF2B5EF4-FFF2-40B4-BE49-F238E27FC236}">
                  <a16:creationId xmlns:a16="http://schemas.microsoft.com/office/drawing/2014/main" id="{9902884A-45C7-65C5-B3F8-E8946669BB84}"/>
                </a:ext>
              </a:extLst>
            </p:cNvPr>
            <p:cNvSpPr>
              <a:spLocks noChangeArrowheads="1"/>
            </p:cNvSpPr>
            <p:nvPr/>
          </p:nvSpPr>
          <p:spPr bwMode="auto">
            <a:xfrm>
              <a:off x="5360" y="1296"/>
              <a:ext cx="76" cy="80"/>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8" name="Oval 24">
              <a:extLst>
                <a:ext uri="{FF2B5EF4-FFF2-40B4-BE49-F238E27FC236}">
                  <a16:creationId xmlns:a16="http://schemas.microsoft.com/office/drawing/2014/main" id="{593EAF0F-248B-E2C9-269D-ABA21713214E}"/>
                </a:ext>
              </a:extLst>
            </p:cNvPr>
            <p:cNvSpPr>
              <a:spLocks noChangeArrowheads="1"/>
            </p:cNvSpPr>
            <p:nvPr/>
          </p:nvSpPr>
          <p:spPr bwMode="auto">
            <a:xfrm>
              <a:off x="5472" y="1296"/>
              <a:ext cx="73" cy="80"/>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9" name="Oval 25">
              <a:extLst>
                <a:ext uri="{FF2B5EF4-FFF2-40B4-BE49-F238E27FC236}">
                  <a16:creationId xmlns:a16="http://schemas.microsoft.com/office/drawing/2014/main" id="{739EDD7E-E6F6-452A-DDBC-74E314FA7BB2}"/>
                </a:ext>
              </a:extLst>
            </p:cNvPr>
            <p:cNvSpPr>
              <a:spLocks noChangeArrowheads="1"/>
            </p:cNvSpPr>
            <p:nvPr/>
          </p:nvSpPr>
          <p:spPr bwMode="auto">
            <a:xfrm>
              <a:off x="5136" y="1408"/>
              <a:ext cx="80" cy="80"/>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0" name="Oval 26">
              <a:extLst>
                <a:ext uri="{FF2B5EF4-FFF2-40B4-BE49-F238E27FC236}">
                  <a16:creationId xmlns:a16="http://schemas.microsoft.com/office/drawing/2014/main" id="{6FE2E018-8DF1-D2F8-A647-024C66408737}"/>
                </a:ext>
              </a:extLst>
            </p:cNvPr>
            <p:cNvSpPr>
              <a:spLocks noChangeArrowheads="1"/>
            </p:cNvSpPr>
            <p:nvPr/>
          </p:nvSpPr>
          <p:spPr bwMode="auto">
            <a:xfrm>
              <a:off x="5248" y="1408"/>
              <a:ext cx="79" cy="80"/>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1" name="Oval 27">
              <a:extLst>
                <a:ext uri="{FF2B5EF4-FFF2-40B4-BE49-F238E27FC236}">
                  <a16:creationId xmlns:a16="http://schemas.microsoft.com/office/drawing/2014/main" id="{E0C54F4A-D8A1-19EF-1D77-AADC85E019FE}"/>
                </a:ext>
              </a:extLst>
            </p:cNvPr>
            <p:cNvSpPr>
              <a:spLocks noChangeArrowheads="1"/>
            </p:cNvSpPr>
            <p:nvPr/>
          </p:nvSpPr>
          <p:spPr bwMode="auto">
            <a:xfrm>
              <a:off x="5360" y="1408"/>
              <a:ext cx="76" cy="80"/>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2" name="Oval 28">
              <a:extLst>
                <a:ext uri="{FF2B5EF4-FFF2-40B4-BE49-F238E27FC236}">
                  <a16:creationId xmlns:a16="http://schemas.microsoft.com/office/drawing/2014/main" id="{321EBF51-8BAC-98FB-2A5A-856E83A18A85}"/>
                </a:ext>
              </a:extLst>
            </p:cNvPr>
            <p:cNvSpPr>
              <a:spLocks noChangeArrowheads="1"/>
            </p:cNvSpPr>
            <p:nvPr/>
          </p:nvSpPr>
          <p:spPr bwMode="auto">
            <a:xfrm>
              <a:off x="5472" y="1408"/>
              <a:ext cx="73" cy="80"/>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3" name="Oval 29">
              <a:extLst>
                <a:ext uri="{FF2B5EF4-FFF2-40B4-BE49-F238E27FC236}">
                  <a16:creationId xmlns:a16="http://schemas.microsoft.com/office/drawing/2014/main" id="{7C43D78B-2E1C-EF9C-2482-D1DFF66CE552}"/>
                </a:ext>
              </a:extLst>
            </p:cNvPr>
            <p:cNvSpPr>
              <a:spLocks noChangeArrowheads="1"/>
            </p:cNvSpPr>
            <p:nvPr/>
          </p:nvSpPr>
          <p:spPr bwMode="auto">
            <a:xfrm>
              <a:off x="5584" y="1408"/>
              <a:ext cx="80" cy="80"/>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4" name="Oval 30">
              <a:extLst>
                <a:ext uri="{FF2B5EF4-FFF2-40B4-BE49-F238E27FC236}">
                  <a16:creationId xmlns:a16="http://schemas.microsoft.com/office/drawing/2014/main" id="{B5A661D2-1DC0-D9E7-ABA5-64556F600787}"/>
                </a:ext>
              </a:extLst>
            </p:cNvPr>
            <p:cNvSpPr>
              <a:spLocks noChangeArrowheads="1"/>
            </p:cNvSpPr>
            <p:nvPr/>
          </p:nvSpPr>
          <p:spPr bwMode="auto">
            <a:xfrm>
              <a:off x="5136" y="1520"/>
              <a:ext cx="80" cy="79"/>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5" name="Oval 31">
              <a:extLst>
                <a:ext uri="{FF2B5EF4-FFF2-40B4-BE49-F238E27FC236}">
                  <a16:creationId xmlns:a16="http://schemas.microsoft.com/office/drawing/2014/main" id="{51FC9F15-AC42-1C9B-5FE1-58F17CE747F5}"/>
                </a:ext>
              </a:extLst>
            </p:cNvPr>
            <p:cNvSpPr>
              <a:spLocks noChangeArrowheads="1"/>
            </p:cNvSpPr>
            <p:nvPr/>
          </p:nvSpPr>
          <p:spPr bwMode="auto">
            <a:xfrm>
              <a:off x="5248" y="1520"/>
              <a:ext cx="79" cy="79"/>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6" name="Oval 32">
              <a:extLst>
                <a:ext uri="{FF2B5EF4-FFF2-40B4-BE49-F238E27FC236}">
                  <a16:creationId xmlns:a16="http://schemas.microsoft.com/office/drawing/2014/main" id="{7FDE7134-BA92-EC0C-247B-CD186AC3D2C6}"/>
                </a:ext>
              </a:extLst>
            </p:cNvPr>
            <p:cNvSpPr>
              <a:spLocks noChangeArrowheads="1"/>
            </p:cNvSpPr>
            <p:nvPr/>
          </p:nvSpPr>
          <p:spPr bwMode="auto">
            <a:xfrm>
              <a:off x="5360" y="1520"/>
              <a:ext cx="76" cy="79"/>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7" name="Oval 33">
              <a:extLst>
                <a:ext uri="{FF2B5EF4-FFF2-40B4-BE49-F238E27FC236}">
                  <a16:creationId xmlns:a16="http://schemas.microsoft.com/office/drawing/2014/main" id="{17098DB6-2537-8C31-E025-259B131A075A}"/>
                </a:ext>
              </a:extLst>
            </p:cNvPr>
            <p:cNvSpPr>
              <a:spLocks noChangeArrowheads="1"/>
            </p:cNvSpPr>
            <p:nvPr/>
          </p:nvSpPr>
          <p:spPr bwMode="auto">
            <a:xfrm>
              <a:off x="5472" y="1520"/>
              <a:ext cx="73" cy="79"/>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8" name="Oval 34">
              <a:extLst>
                <a:ext uri="{FF2B5EF4-FFF2-40B4-BE49-F238E27FC236}">
                  <a16:creationId xmlns:a16="http://schemas.microsoft.com/office/drawing/2014/main" id="{6509AF55-224A-A462-0E6A-AB1C0E63E908}"/>
                </a:ext>
              </a:extLst>
            </p:cNvPr>
            <p:cNvSpPr>
              <a:spLocks noChangeArrowheads="1"/>
            </p:cNvSpPr>
            <p:nvPr/>
          </p:nvSpPr>
          <p:spPr bwMode="auto">
            <a:xfrm>
              <a:off x="5136" y="1632"/>
              <a:ext cx="80" cy="75"/>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9" name="Oval 35">
              <a:extLst>
                <a:ext uri="{FF2B5EF4-FFF2-40B4-BE49-F238E27FC236}">
                  <a16:creationId xmlns:a16="http://schemas.microsoft.com/office/drawing/2014/main" id="{7E0D35F9-FA9A-E084-CDD6-64EB8E1EAAF5}"/>
                </a:ext>
              </a:extLst>
            </p:cNvPr>
            <p:cNvSpPr>
              <a:spLocks noChangeArrowheads="1"/>
            </p:cNvSpPr>
            <p:nvPr/>
          </p:nvSpPr>
          <p:spPr bwMode="auto">
            <a:xfrm>
              <a:off x="5248" y="1632"/>
              <a:ext cx="79" cy="75"/>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60" name="Oval 36">
              <a:extLst>
                <a:ext uri="{FF2B5EF4-FFF2-40B4-BE49-F238E27FC236}">
                  <a16:creationId xmlns:a16="http://schemas.microsoft.com/office/drawing/2014/main" id="{7B745D7D-9F71-2812-8664-765DD49454FD}"/>
                </a:ext>
              </a:extLst>
            </p:cNvPr>
            <p:cNvSpPr>
              <a:spLocks noChangeArrowheads="1"/>
            </p:cNvSpPr>
            <p:nvPr/>
          </p:nvSpPr>
          <p:spPr bwMode="auto">
            <a:xfrm>
              <a:off x="5360" y="1632"/>
              <a:ext cx="76" cy="75"/>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61" name="Oval 37">
              <a:extLst>
                <a:ext uri="{FF2B5EF4-FFF2-40B4-BE49-F238E27FC236}">
                  <a16:creationId xmlns:a16="http://schemas.microsoft.com/office/drawing/2014/main" id="{F18001D4-787F-05CD-9E27-7ED44C66E69D}"/>
                </a:ext>
              </a:extLst>
            </p:cNvPr>
            <p:cNvSpPr>
              <a:spLocks noChangeArrowheads="1"/>
            </p:cNvSpPr>
            <p:nvPr/>
          </p:nvSpPr>
          <p:spPr bwMode="auto">
            <a:xfrm>
              <a:off x="5472" y="1632"/>
              <a:ext cx="73" cy="75"/>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62" name="Oval 38">
              <a:extLst>
                <a:ext uri="{FF2B5EF4-FFF2-40B4-BE49-F238E27FC236}">
                  <a16:creationId xmlns:a16="http://schemas.microsoft.com/office/drawing/2014/main" id="{657EB5A4-C654-159E-B604-E16CDCB21B60}"/>
                </a:ext>
              </a:extLst>
            </p:cNvPr>
            <p:cNvSpPr>
              <a:spLocks noChangeArrowheads="1"/>
            </p:cNvSpPr>
            <p:nvPr/>
          </p:nvSpPr>
          <p:spPr bwMode="auto">
            <a:xfrm>
              <a:off x="5248" y="1744"/>
              <a:ext cx="79" cy="80"/>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63" name="Oval 39">
              <a:extLst>
                <a:ext uri="{FF2B5EF4-FFF2-40B4-BE49-F238E27FC236}">
                  <a16:creationId xmlns:a16="http://schemas.microsoft.com/office/drawing/2014/main" id="{444E386C-31DA-4990-66AB-F56696381821}"/>
                </a:ext>
              </a:extLst>
            </p:cNvPr>
            <p:cNvSpPr>
              <a:spLocks noChangeArrowheads="1"/>
            </p:cNvSpPr>
            <p:nvPr/>
          </p:nvSpPr>
          <p:spPr bwMode="auto">
            <a:xfrm>
              <a:off x="5472" y="1744"/>
              <a:ext cx="73" cy="80"/>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grpSp>
    </p:spTree>
  </p:cSld>
  <p:clrMap bg1="lt1" tx1="dk1" bg2="lt2" tx2="dk2" accent1="accent1" accent2="accent2" accent3="accent3" accent4="accent4" accent5="accent5" accent6="accent6" hlink="hlink" folHlink="folHlink"/>
  <p:sldLayoutIdLst>
    <p:sldLayoutId id="2147484064"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Lst>
  <p:hf hdr="0" ftr="0" dt="0"/>
  <p:txStyles>
    <p:titleStyle>
      <a:lvl1pPr algn="l" rtl="0" eaLnBrk="0" fontAlgn="base" hangingPunct="0">
        <a:spcBef>
          <a:spcPct val="0"/>
        </a:spcBef>
        <a:spcAft>
          <a:spcPct val="0"/>
        </a:spcAft>
        <a:defRPr sz="3900" b="1">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ＭＳ Ｐゴシック" charset="0"/>
          <a:cs typeface="ＭＳ Ｐゴシック" charset="0"/>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ea typeface="ＭＳ Ｐゴシック" charset="0"/>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ea typeface="ＭＳ Ｐゴシック" charset="0"/>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ea typeface="ＭＳ Ｐゴシック" charset="0"/>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ea typeface="ＭＳ Ｐゴシック" charset="0"/>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573C829-C417-8840-E24E-51D09688A50F}"/>
              </a:ext>
            </a:extLst>
          </p:cNvPr>
          <p:cNvSpPr>
            <a:spLocks noGrp="1" noChangeArrowheads="1"/>
          </p:cNvSpPr>
          <p:nvPr>
            <p:ph type="ctrTitle"/>
          </p:nvPr>
        </p:nvSpPr>
        <p:spPr/>
        <p:txBody>
          <a:bodyPr/>
          <a:lstStyle/>
          <a:p>
            <a:pPr eaLnBrk="1" hangingPunct="1"/>
            <a:r>
              <a:rPr lang="en-US" altLang="en-US" sz="3200">
                <a:ea typeface="ＭＳ Ｐゴシック" panose="020B0600070205080204" pitchFamily="34" charset="-128"/>
              </a:rPr>
              <a:t>WASTE MANAGEMENT WORKING GROUP </a:t>
            </a:r>
            <a:br>
              <a:rPr lang="en-US" altLang="en-US" sz="3200">
                <a:ea typeface="ＭＳ Ｐゴシック" panose="020B0600070205080204" pitchFamily="34" charset="-128"/>
              </a:rPr>
            </a:br>
            <a:r>
              <a:rPr lang="en-US" altLang="en-US" sz="3200">
                <a:ea typeface="ＭＳ Ｐゴシック" panose="020B0600070205080204" pitchFamily="34" charset="-128"/>
              </a:rPr>
              <a:t> FY2022 EFCOG </a:t>
            </a:r>
            <a:br>
              <a:rPr lang="en-US" altLang="en-US" sz="3200">
                <a:ea typeface="ＭＳ Ｐゴシック" panose="020B0600070205080204" pitchFamily="34" charset="-128"/>
              </a:rPr>
            </a:br>
            <a:r>
              <a:rPr lang="en-US" altLang="en-US" sz="3200">
                <a:ea typeface="ＭＳ Ｐゴシック" panose="020B0600070205080204" pitchFamily="34" charset="-128"/>
              </a:rPr>
              <a:t>Annual Meeting</a:t>
            </a:r>
          </a:p>
        </p:txBody>
      </p:sp>
      <p:sp>
        <p:nvSpPr>
          <p:cNvPr id="7171" name="Rectangle 3">
            <a:extLst>
              <a:ext uri="{FF2B5EF4-FFF2-40B4-BE49-F238E27FC236}">
                <a16:creationId xmlns:a16="http://schemas.microsoft.com/office/drawing/2014/main" id="{07342FCD-E315-0AC3-3A70-EDC3E17561DB}"/>
              </a:ext>
            </a:extLst>
          </p:cNvPr>
          <p:cNvSpPr>
            <a:spLocks noGrp="1" noChangeArrowheads="1"/>
          </p:cNvSpPr>
          <p:nvPr>
            <p:ph type="subTitle" idx="1"/>
          </p:nvPr>
        </p:nvSpPr>
        <p:spPr/>
        <p:txBody>
          <a:bodyPr/>
          <a:lstStyle/>
          <a:p>
            <a:pPr eaLnBrk="1" hangingPunct="1"/>
            <a:r>
              <a:rPr lang="en-US" altLang="en-US" sz="2000">
                <a:ea typeface="ＭＳ Ｐゴシック" panose="020B0600070205080204" pitchFamily="34" charset="-128"/>
              </a:rPr>
              <a:t>Renee Echols</a:t>
            </a:r>
            <a:br>
              <a:rPr lang="en-US" altLang="en-US" sz="2000">
                <a:ea typeface="ＭＳ Ｐゴシック" panose="020B0600070205080204" pitchFamily="34" charset="-128"/>
              </a:rPr>
            </a:br>
            <a:r>
              <a:rPr lang="en-US" altLang="en-US" sz="2000">
                <a:ea typeface="ＭＳ Ｐゴシック" panose="020B0600070205080204" pitchFamily="34" charset="-128"/>
              </a:rPr>
              <a:t>Firewater Associates, LLC</a:t>
            </a:r>
          </a:p>
          <a:p>
            <a:pPr eaLnBrk="1" hangingPunct="1"/>
            <a:r>
              <a:rPr lang="en-US" altLang="en-US" sz="2000">
                <a:ea typeface="ＭＳ Ｐゴシック" panose="020B0600070205080204" pitchFamily="34" charset="-128"/>
              </a:rPr>
              <a:t>Working Group Chair</a:t>
            </a:r>
          </a:p>
          <a:p>
            <a:pPr eaLnBrk="1" hangingPunct="1"/>
            <a:r>
              <a:rPr lang="en-US" altLang="en-US" sz="2000">
                <a:ea typeface="ＭＳ Ｐゴシック" panose="020B0600070205080204" pitchFamily="34" charset="-128"/>
              </a:rPr>
              <a:t>June 21, 2022</a:t>
            </a:r>
          </a:p>
          <a:p>
            <a:pPr eaLnBrk="1" hangingPunct="1"/>
            <a:endParaRPr lang="en-US" altLang="en-US" sz="2000">
              <a:ea typeface="ＭＳ Ｐゴシック" panose="020B0600070205080204" pitchFamily="34" charset="-128"/>
            </a:endParaRPr>
          </a:p>
        </p:txBody>
      </p:sp>
      <p:pic>
        <p:nvPicPr>
          <p:cNvPr id="7172" name="Picture 4" descr="EFCOG (color)">
            <a:extLst>
              <a:ext uri="{FF2B5EF4-FFF2-40B4-BE49-F238E27FC236}">
                <a16:creationId xmlns:a16="http://schemas.microsoft.com/office/drawing/2014/main" id="{10975736-A91C-0D2D-0C76-BFC3AA9277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2286000"/>
            <a:ext cx="13716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FB6029CF-B62D-5984-2863-E9116BBF6003}"/>
              </a:ext>
            </a:extLst>
          </p:cNvPr>
          <p:cNvSpPr>
            <a:spLocks noGrp="1" noChangeArrowheads="1"/>
          </p:cNvSpPr>
          <p:nvPr>
            <p:ph type="title"/>
          </p:nvPr>
        </p:nvSpPr>
        <p:spPr/>
        <p:txBody>
          <a:bodyPr/>
          <a:lstStyle/>
          <a:p>
            <a:r>
              <a:rPr lang="en-US" altLang="en-US">
                <a:ea typeface="ＭＳ Ｐゴシック" panose="020B0600070205080204" pitchFamily="34" charset="-128"/>
              </a:rPr>
              <a:t>Issues</a:t>
            </a:r>
          </a:p>
        </p:txBody>
      </p:sp>
      <p:sp>
        <p:nvSpPr>
          <p:cNvPr id="21507" name="Content Placeholder 2">
            <a:extLst>
              <a:ext uri="{FF2B5EF4-FFF2-40B4-BE49-F238E27FC236}">
                <a16:creationId xmlns:a16="http://schemas.microsoft.com/office/drawing/2014/main" id="{1860E17F-3B74-A196-526A-17ABABBC9FDB}"/>
              </a:ext>
            </a:extLst>
          </p:cNvPr>
          <p:cNvSpPr>
            <a:spLocks noGrp="1" noChangeArrowheads="1"/>
          </p:cNvSpPr>
          <p:nvPr>
            <p:ph idx="1"/>
          </p:nvPr>
        </p:nvSpPr>
        <p:spPr>
          <a:xfrm>
            <a:off x="457200" y="1752600"/>
            <a:ext cx="8229600" cy="4411663"/>
          </a:xfrm>
        </p:spPr>
        <p:txBody>
          <a:bodyPr/>
          <a:lstStyle/>
          <a:p>
            <a:r>
              <a:rPr lang="en-US" altLang="en-US" dirty="0">
                <a:ea typeface="ＭＳ Ｐゴシック" panose="020B0600070205080204" pitchFamily="34" charset="-128"/>
              </a:rPr>
              <a:t>Personnel change (mostly retirements) within DOE and the contractor community has made it challenging to make meaningful progress on some initiatives. </a:t>
            </a:r>
          </a:p>
        </p:txBody>
      </p:sp>
      <p:sp>
        <p:nvSpPr>
          <p:cNvPr id="21508" name="Slide Number Placeholder 3">
            <a:extLst>
              <a:ext uri="{FF2B5EF4-FFF2-40B4-BE49-F238E27FC236}">
                <a16:creationId xmlns:a16="http://schemas.microsoft.com/office/drawing/2014/main" id="{AEF23B60-F052-8B3C-BA7E-F3B60D6FB75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9C579A9-2926-4318-B004-E7C0F18F2EBD}" type="slidenum">
              <a:rPr lang="en-US" altLang="en-US" smtClean="0"/>
              <a:pPr/>
              <a:t>10</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4750E1BE-6F2A-5893-7B67-F0FE04D359B2}"/>
              </a:ext>
            </a:extLst>
          </p:cNvPr>
          <p:cNvSpPr>
            <a:spLocks noGrp="1" noChangeArrowheads="1"/>
          </p:cNvSpPr>
          <p:nvPr>
            <p:ph type="title"/>
          </p:nvPr>
        </p:nvSpPr>
        <p:spPr/>
        <p:txBody>
          <a:bodyPr/>
          <a:lstStyle/>
          <a:p>
            <a:r>
              <a:rPr lang="en-US" altLang="en-US" sz="3600">
                <a:ea typeface="ＭＳ Ｐゴシック" panose="020B0600070205080204" pitchFamily="34" charset="-128"/>
              </a:rPr>
              <a:t>Waste Management Working Group</a:t>
            </a:r>
          </a:p>
        </p:txBody>
      </p:sp>
      <p:sp>
        <p:nvSpPr>
          <p:cNvPr id="9219" name="Content Placeholder 2">
            <a:extLst>
              <a:ext uri="{FF2B5EF4-FFF2-40B4-BE49-F238E27FC236}">
                <a16:creationId xmlns:a16="http://schemas.microsoft.com/office/drawing/2014/main" id="{9EB0BE73-6AB4-4099-9611-252C05A1231F}"/>
              </a:ext>
            </a:extLst>
          </p:cNvPr>
          <p:cNvSpPr>
            <a:spLocks noGrp="1" noChangeArrowheads="1"/>
          </p:cNvSpPr>
          <p:nvPr>
            <p:ph idx="1"/>
          </p:nvPr>
        </p:nvSpPr>
        <p:spPr/>
        <p:txBody>
          <a:bodyPr/>
          <a:lstStyle/>
          <a:p>
            <a:r>
              <a:rPr lang="en-US" altLang="en-US" sz="2000" dirty="0">
                <a:ea typeface="ＭＳ Ｐゴシック" panose="020B0600070205080204" pitchFamily="34" charset="-128"/>
              </a:rPr>
              <a:t>WMWG Leadership:</a:t>
            </a:r>
          </a:p>
          <a:p>
            <a:pPr lvl="1"/>
            <a:r>
              <a:rPr lang="en-US" altLang="en-US" sz="2000" dirty="0">
                <a:ea typeface="ＭＳ Ｐゴシック" panose="020B0600070205080204" pitchFamily="34" charset="-128"/>
              </a:rPr>
              <a:t>Renee Echols, Chair, Firewater </a:t>
            </a:r>
          </a:p>
          <a:p>
            <a:pPr lvl="1"/>
            <a:r>
              <a:rPr lang="en-US" altLang="en-US" sz="2000" dirty="0">
                <a:ea typeface="ＭＳ Ｐゴシック" panose="020B0600070205080204" pitchFamily="34" charset="-128"/>
              </a:rPr>
              <a:t>Tammy Monday, Vice Chair, </a:t>
            </a:r>
            <a:r>
              <a:rPr lang="en-US" altLang="en-US" sz="2000" dirty="0" err="1">
                <a:ea typeface="ＭＳ Ｐゴシック" panose="020B0600070205080204" pitchFamily="34" charset="-128"/>
              </a:rPr>
              <a:t>AvanTech</a:t>
            </a:r>
            <a:endParaRPr lang="en-US" altLang="en-US" sz="2000" dirty="0">
              <a:ea typeface="ＭＳ Ｐゴシック" panose="020B0600070205080204" pitchFamily="34" charset="-128"/>
            </a:endParaRPr>
          </a:p>
          <a:p>
            <a:pPr lvl="1"/>
            <a:r>
              <a:rPr lang="en-US" altLang="en-US" sz="2000" dirty="0">
                <a:ea typeface="ＭＳ Ｐゴシック" panose="020B0600070205080204" pitchFamily="34" charset="-128"/>
              </a:rPr>
              <a:t>Jeff England, Secretary, NAC International</a:t>
            </a:r>
          </a:p>
          <a:p>
            <a:pPr lvl="1"/>
            <a:r>
              <a:rPr lang="en-US" altLang="en-US" sz="2000" dirty="0">
                <a:ea typeface="ＭＳ Ｐゴシック" panose="020B0600070205080204" pitchFamily="34" charset="-128"/>
              </a:rPr>
              <a:t>DOE Liaisons</a:t>
            </a:r>
          </a:p>
          <a:p>
            <a:pPr lvl="2"/>
            <a:r>
              <a:rPr lang="en-US" altLang="en-US" sz="2000" dirty="0">
                <a:ea typeface="ＭＳ Ｐゴシック" panose="020B0600070205080204" pitchFamily="34" charset="-128"/>
              </a:rPr>
              <a:t>Doug </a:t>
            </a:r>
            <a:r>
              <a:rPr lang="en-US" altLang="en-US" sz="2000" dirty="0" err="1">
                <a:ea typeface="ＭＳ Ｐゴシック" panose="020B0600070205080204" pitchFamily="34" charset="-128"/>
              </a:rPr>
              <a:t>Tonkay</a:t>
            </a:r>
            <a:r>
              <a:rPr lang="en-US" altLang="en-US" sz="2000" dirty="0">
                <a:ea typeface="ＭＳ Ｐゴシック" panose="020B0600070205080204" pitchFamily="34" charset="-128"/>
              </a:rPr>
              <a:t>, Acting DOE EM4.2</a:t>
            </a:r>
          </a:p>
          <a:p>
            <a:pPr lvl="2"/>
            <a:r>
              <a:rPr lang="en-US" altLang="en-US" sz="2000" dirty="0">
                <a:ea typeface="ＭＳ Ｐゴシック" panose="020B0600070205080204" pitchFamily="34" charset="-128"/>
              </a:rPr>
              <a:t>Ahmad Al-</a:t>
            </a:r>
            <a:r>
              <a:rPr lang="en-US" altLang="en-US" sz="2000" dirty="0" err="1">
                <a:ea typeface="ＭＳ Ｐゴシック" panose="020B0600070205080204" pitchFamily="34" charset="-128"/>
              </a:rPr>
              <a:t>Daouk</a:t>
            </a:r>
            <a:r>
              <a:rPr lang="en-US" altLang="en-US" sz="2000" dirty="0">
                <a:ea typeface="ＭＳ Ｐゴシック" panose="020B0600070205080204" pitchFamily="34" charset="-128"/>
              </a:rPr>
              <a:t>, NNSA NA-53</a:t>
            </a:r>
          </a:p>
          <a:p>
            <a:pPr lvl="2"/>
            <a:r>
              <a:rPr lang="en-US" altLang="en-US" sz="2000" dirty="0">
                <a:ea typeface="ＭＳ Ｐゴシック" panose="020B0600070205080204" pitchFamily="34" charset="-128"/>
              </a:rPr>
              <a:t>Julia Shenk, EM4.24</a:t>
            </a:r>
          </a:p>
          <a:p>
            <a:pPr lvl="1"/>
            <a:r>
              <a:rPr lang="en-US" altLang="en-US" sz="2000" dirty="0">
                <a:ea typeface="ＭＳ Ｐゴシック" panose="020B0600070205080204" pitchFamily="34" charset="-128"/>
              </a:rPr>
              <a:t>EFCOG Sponsoring Director</a:t>
            </a:r>
          </a:p>
          <a:p>
            <a:pPr lvl="2"/>
            <a:r>
              <a:rPr lang="en-US" altLang="en-US" sz="2000" dirty="0">
                <a:ea typeface="ＭＳ Ｐゴシック" panose="020B0600070205080204" pitchFamily="34" charset="-128"/>
              </a:rPr>
              <a:t>Billy Morrison, Veolia</a:t>
            </a:r>
          </a:p>
          <a:p>
            <a:pPr lvl="1">
              <a:buFont typeface="Wingdings" panose="05000000000000000000" pitchFamily="2" charset="2"/>
              <a:buNone/>
            </a:pPr>
            <a:endParaRPr lang="en-US" altLang="en-US" dirty="0">
              <a:ea typeface="ＭＳ Ｐゴシック" panose="020B0600070205080204" pitchFamily="34" charset="-128"/>
            </a:endParaRPr>
          </a:p>
        </p:txBody>
      </p:sp>
      <p:sp>
        <p:nvSpPr>
          <p:cNvPr id="9220" name="Slide Number Placeholder 3">
            <a:extLst>
              <a:ext uri="{FF2B5EF4-FFF2-40B4-BE49-F238E27FC236}">
                <a16:creationId xmlns:a16="http://schemas.microsoft.com/office/drawing/2014/main" id="{A73D6290-581E-1937-A16F-538EC43A102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2A8C4B7-79C9-444E-9CC7-BC43EDA06CAA}" type="slidenum">
              <a:rPr lang="en-US" altLang="en-US" smtClean="0">
                <a:solidFill>
                  <a:srgbClr val="000000"/>
                </a:solidFill>
              </a:rPr>
              <a:pPr/>
              <a:t>2</a:t>
            </a:fld>
            <a:endParaRPr lang="en-US" altLang="en-US">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87C338EF-B25A-7D75-0C72-7B388C297AB2}"/>
              </a:ext>
            </a:extLst>
          </p:cNvPr>
          <p:cNvSpPr>
            <a:spLocks noGrp="1" noChangeArrowheads="1"/>
          </p:cNvSpPr>
          <p:nvPr>
            <p:ph type="title"/>
          </p:nvPr>
        </p:nvSpPr>
        <p:spPr>
          <a:xfrm>
            <a:off x="457200" y="122238"/>
            <a:ext cx="7543800" cy="868362"/>
          </a:xfrm>
        </p:spPr>
        <p:txBody>
          <a:bodyPr/>
          <a:lstStyle/>
          <a:p>
            <a:r>
              <a:rPr lang="en-US" altLang="en-US" sz="3600">
                <a:ea typeface="ＭＳ Ｐゴシック" panose="020B0600070205080204" pitchFamily="34" charset="-128"/>
              </a:rPr>
              <a:t>WMWG</a:t>
            </a:r>
          </a:p>
        </p:txBody>
      </p:sp>
      <p:sp>
        <p:nvSpPr>
          <p:cNvPr id="11267" name="Content Placeholder 2">
            <a:extLst>
              <a:ext uri="{FF2B5EF4-FFF2-40B4-BE49-F238E27FC236}">
                <a16:creationId xmlns:a16="http://schemas.microsoft.com/office/drawing/2014/main" id="{C532235F-F99C-CF47-0322-6BE420E82503}"/>
              </a:ext>
            </a:extLst>
          </p:cNvPr>
          <p:cNvSpPr>
            <a:spLocks noGrp="1" noChangeArrowheads="1"/>
          </p:cNvSpPr>
          <p:nvPr>
            <p:ph idx="1"/>
          </p:nvPr>
        </p:nvSpPr>
        <p:spPr>
          <a:xfrm>
            <a:off x="444500" y="1301750"/>
            <a:ext cx="8229600" cy="5443538"/>
          </a:xfrm>
        </p:spPr>
        <p:txBody>
          <a:bodyPr/>
          <a:lstStyle/>
          <a:p>
            <a:r>
              <a:rPr lang="en-US" altLang="en-US" dirty="0">
                <a:ea typeface="ＭＳ Ｐゴシック" panose="020B0600070205080204" pitchFamily="34" charset="-128"/>
              </a:rPr>
              <a:t>Subgroups:</a:t>
            </a:r>
          </a:p>
          <a:p>
            <a:pPr lvl="1"/>
            <a:r>
              <a:rPr lang="en-US" altLang="en-US" dirty="0">
                <a:ea typeface="ＭＳ Ｐゴシック" panose="020B0600070205080204" pitchFamily="34" charset="-128"/>
              </a:rPr>
              <a:t>Challenging Waste </a:t>
            </a:r>
          </a:p>
          <a:p>
            <a:pPr lvl="2"/>
            <a:r>
              <a:rPr lang="en-US" altLang="en-US" dirty="0">
                <a:ea typeface="ＭＳ Ｐゴシック" panose="020B0600070205080204" pitchFamily="34" charset="-128"/>
              </a:rPr>
              <a:t>Tammy Monday, Chair, </a:t>
            </a:r>
            <a:r>
              <a:rPr lang="en-US" altLang="en-US" dirty="0" err="1">
                <a:ea typeface="ＭＳ Ｐゴシック" panose="020B0600070205080204" pitchFamily="34" charset="-128"/>
              </a:rPr>
              <a:t>AvanTech</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Decontamination &amp; Decommissioning</a:t>
            </a:r>
          </a:p>
          <a:p>
            <a:pPr lvl="2"/>
            <a:r>
              <a:rPr lang="en-US" altLang="en-US" dirty="0">
                <a:ea typeface="ＭＳ Ｐゴシック" panose="020B0600070205080204" pitchFamily="34" charset="-128"/>
              </a:rPr>
              <a:t>Terry </a:t>
            </a:r>
            <a:r>
              <a:rPr lang="en-US" altLang="en-US" dirty="0" err="1">
                <a:ea typeface="ＭＳ Ｐゴシック" panose="020B0600070205080204" pitchFamily="34" charset="-128"/>
              </a:rPr>
              <a:t>Sams</a:t>
            </a:r>
            <a:r>
              <a:rPr lang="en-US" altLang="en-US" dirty="0">
                <a:ea typeface="ＭＳ Ｐゴシック" panose="020B0600070205080204" pitchFamily="34" charset="-128"/>
              </a:rPr>
              <a:t>, Chair, </a:t>
            </a:r>
            <a:r>
              <a:rPr lang="en-US" altLang="en-US" dirty="0" err="1">
                <a:ea typeface="ＭＳ Ｐゴシック" panose="020B0600070205080204" pitchFamily="34" charset="-128"/>
              </a:rPr>
              <a:t>Orano</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Packaging &amp; Transportation</a:t>
            </a:r>
          </a:p>
          <a:p>
            <a:pPr lvl="2"/>
            <a:r>
              <a:rPr lang="en-US" altLang="en-US" dirty="0">
                <a:ea typeface="ＭＳ Ｐゴシック" panose="020B0600070205080204" pitchFamily="34" charset="-128"/>
              </a:rPr>
              <a:t>Paul Jones, Chair, Perma-Fix</a:t>
            </a:r>
          </a:p>
          <a:p>
            <a:pPr lvl="1"/>
            <a:r>
              <a:rPr lang="en-US" altLang="en-US" dirty="0">
                <a:ea typeface="ＭＳ Ｐゴシック" panose="020B0600070205080204" pitchFamily="34" charset="-128"/>
              </a:rPr>
              <a:t>Transuranic Waste</a:t>
            </a:r>
          </a:p>
          <a:p>
            <a:pPr lvl="2"/>
            <a:r>
              <a:rPr lang="en-US" altLang="en-US" dirty="0">
                <a:ea typeface="ＭＳ Ｐゴシック" panose="020B0600070205080204" pitchFamily="34" charset="-128"/>
              </a:rPr>
              <a:t>Dan Pancake, Chair, Argonne National Lab</a:t>
            </a:r>
          </a:p>
        </p:txBody>
      </p:sp>
      <p:sp>
        <p:nvSpPr>
          <p:cNvPr id="11268" name="Slide Number Placeholder 3">
            <a:extLst>
              <a:ext uri="{FF2B5EF4-FFF2-40B4-BE49-F238E27FC236}">
                <a16:creationId xmlns:a16="http://schemas.microsoft.com/office/drawing/2014/main" id="{A743FB67-A0C0-428F-B9B4-5E8EEF43A584}"/>
              </a:ext>
            </a:extLst>
          </p:cNvPr>
          <p:cNvSpPr>
            <a:spLocks noGrp="1"/>
          </p:cNvSpPr>
          <p:nvPr>
            <p:ph type="sldNum" sz="quarter" idx="12"/>
          </p:nvPr>
        </p:nvSpPr>
        <p:spPr>
          <a:xfrm>
            <a:off x="7620000" y="6477000"/>
            <a:ext cx="10668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E71F5DA-22E4-40D8-9E65-CF75CC0E9433}" type="slidenum">
              <a:rPr lang="en-US" altLang="en-US" smtClean="0">
                <a:solidFill>
                  <a:srgbClr val="000000"/>
                </a:solidFill>
              </a:rPr>
              <a:pPr/>
              <a:t>3</a:t>
            </a:fld>
            <a:endParaRPr lang="en-US" altLang="en-US">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2757BB1E-CD0B-3131-EB4A-B47C6AE12516}"/>
              </a:ext>
            </a:extLst>
          </p:cNvPr>
          <p:cNvSpPr>
            <a:spLocks noGrp="1" noChangeArrowheads="1"/>
          </p:cNvSpPr>
          <p:nvPr>
            <p:ph type="title"/>
          </p:nvPr>
        </p:nvSpPr>
        <p:spPr/>
        <p:txBody>
          <a:bodyPr/>
          <a:lstStyle/>
          <a:p>
            <a:r>
              <a:rPr lang="en-US" altLang="en-US">
                <a:ea typeface="ＭＳ Ｐゴシック" panose="020B0600070205080204" pitchFamily="34" charset="-128"/>
              </a:rPr>
              <a:t>Working Group Strategic Initiatives</a:t>
            </a:r>
          </a:p>
        </p:txBody>
      </p:sp>
      <p:sp>
        <p:nvSpPr>
          <p:cNvPr id="8195" name="Content Placeholder 2">
            <a:extLst>
              <a:ext uri="{FF2B5EF4-FFF2-40B4-BE49-F238E27FC236}">
                <a16:creationId xmlns:a16="http://schemas.microsoft.com/office/drawing/2014/main" id="{B5F3C467-4BF2-4D5B-0AED-E90205E3E7E5}"/>
              </a:ext>
            </a:extLst>
          </p:cNvPr>
          <p:cNvSpPr>
            <a:spLocks noGrp="1" noChangeArrowheads="1"/>
          </p:cNvSpPr>
          <p:nvPr>
            <p:ph idx="1"/>
          </p:nvPr>
        </p:nvSpPr>
        <p:spPr/>
        <p:txBody>
          <a:bodyPr/>
          <a:lstStyle/>
          <a:p>
            <a:pPr marL="806450" lvl="1" algn="just">
              <a:lnSpc>
                <a:spcPct val="115000"/>
              </a:lnSpc>
              <a:spcBef>
                <a:spcPts val="300"/>
              </a:spcBef>
              <a:spcAft>
                <a:spcPts val="300"/>
              </a:spcAft>
            </a:pPr>
            <a:r>
              <a:rPr lang="en-US" altLang="en-US" sz="1800">
                <a:solidFill>
                  <a:srgbClr val="222222"/>
                </a:solidFill>
                <a:ea typeface="ＭＳ Ｐゴシック" panose="020B0600070205080204" pitchFamily="34" charset="-128"/>
                <a:cs typeface="Times New Roman" panose="02020603050405020304" pitchFamily="18" charset="0"/>
              </a:rPr>
              <a:t>Information hub and collaborative forum for challenging waste streams - most effective means to disposition these wastes and providing up-to-date information on available technologies. </a:t>
            </a:r>
          </a:p>
          <a:p>
            <a:pPr marL="806450" lvl="1" algn="just">
              <a:lnSpc>
                <a:spcPct val="115000"/>
              </a:lnSpc>
              <a:spcBef>
                <a:spcPts val="300"/>
              </a:spcBef>
              <a:spcAft>
                <a:spcPts val="300"/>
              </a:spcAft>
            </a:pPr>
            <a:r>
              <a:rPr lang="en-US" altLang="en-US" sz="1800">
                <a:ea typeface="ＭＳ Ｐゴシック" panose="020B0600070205080204" pitchFamily="34" charset="-128"/>
                <a:cs typeface="Times New Roman" panose="02020603050405020304" pitchFamily="18" charset="0"/>
              </a:rPr>
              <a:t>Technical support and information sharing on emerging contaminants such as Poly-fluorinated Alkyl Substances (PFAS).  </a:t>
            </a:r>
          </a:p>
          <a:p>
            <a:pPr marL="806450" lvl="1" algn="just">
              <a:lnSpc>
                <a:spcPct val="115000"/>
              </a:lnSpc>
              <a:spcBef>
                <a:spcPts val="300"/>
              </a:spcBef>
              <a:spcAft>
                <a:spcPts val="300"/>
              </a:spcAft>
            </a:pPr>
            <a:r>
              <a:rPr lang="en-US" altLang="en-US" sz="1800">
                <a:ea typeface="ＭＳ Ｐゴシック" panose="020B0600070205080204" pitchFamily="34" charset="-128"/>
                <a:cs typeface="Times New Roman" panose="02020603050405020304" pitchFamily="18" charset="0"/>
              </a:rPr>
              <a:t>Lessons-learned and best practices sharing for TRU Waste Generation programs.</a:t>
            </a:r>
          </a:p>
          <a:p>
            <a:pPr marL="806450" lvl="1" algn="just">
              <a:lnSpc>
                <a:spcPct val="115000"/>
              </a:lnSpc>
              <a:spcBef>
                <a:spcPts val="300"/>
              </a:spcBef>
              <a:spcAft>
                <a:spcPts val="300"/>
              </a:spcAft>
            </a:pPr>
            <a:r>
              <a:rPr lang="en-US" altLang="en-US" sz="1800">
                <a:ea typeface="ＭＳ Ｐゴシック" panose="020B0600070205080204" pitchFamily="34" charset="-128"/>
                <a:cs typeface="Times New Roman" panose="02020603050405020304" pitchFamily="18" charset="0"/>
              </a:rPr>
              <a:t>Collaborations between D&amp;D and waste management organizations to ensure waste generated is compliant per DOE O 435.1.</a:t>
            </a:r>
          </a:p>
          <a:p>
            <a:pPr marL="806450" lvl="1" algn="just">
              <a:lnSpc>
                <a:spcPct val="115000"/>
              </a:lnSpc>
              <a:spcBef>
                <a:spcPts val="300"/>
              </a:spcBef>
              <a:spcAft>
                <a:spcPts val="300"/>
              </a:spcAft>
            </a:pPr>
            <a:r>
              <a:rPr lang="en-US" altLang="en-US" sz="1800">
                <a:ea typeface="ＭＳ Ｐゴシック" panose="020B0600070205080204" pitchFamily="34" charset="-128"/>
                <a:cs typeface="Times New Roman" panose="02020603050405020304" pitchFamily="18" charset="0"/>
              </a:rPr>
              <a:t>Technical support to DOE on Packaging &amp; Transportation issues.</a:t>
            </a:r>
          </a:p>
          <a:p>
            <a:pPr marL="806450" lvl="1" algn="just">
              <a:lnSpc>
                <a:spcPct val="115000"/>
              </a:lnSpc>
              <a:spcBef>
                <a:spcPts val="300"/>
              </a:spcBef>
              <a:spcAft>
                <a:spcPts val="300"/>
              </a:spcAft>
            </a:pPr>
            <a:r>
              <a:rPr lang="en-US" altLang="en-US" sz="1800">
                <a:ea typeface="ＭＳ Ｐゴシック" panose="020B0600070205080204" pitchFamily="34" charset="-128"/>
                <a:cs typeface="Times New Roman" panose="02020603050405020304" pitchFamily="18" charset="0"/>
              </a:rPr>
              <a:t>Maintain forum for NNSS disposal requirements and issues </a:t>
            </a:r>
          </a:p>
          <a:p>
            <a:pPr marL="806450" lvl="1" algn="just">
              <a:lnSpc>
                <a:spcPct val="115000"/>
              </a:lnSpc>
              <a:spcBef>
                <a:spcPts val="300"/>
              </a:spcBef>
              <a:spcAft>
                <a:spcPts val="300"/>
              </a:spcAft>
            </a:pPr>
            <a:endParaRPr lang="en-US" altLang="en-US" sz="1800">
              <a:ea typeface="ＭＳ Ｐゴシック" panose="020B0600070205080204" pitchFamily="34" charset="-128"/>
              <a:cs typeface="Times New Roman" panose="02020603050405020304" pitchFamily="18" charset="0"/>
            </a:endParaRPr>
          </a:p>
          <a:p>
            <a:pPr marL="806450" lvl="1" algn="just">
              <a:lnSpc>
                <a:spcPct val="115000"/>
              </a:lnSpc>
              <a:spcBef>
                <a:spcPts val="300"/>
              </a:spcBef>
              <a:spcAft>
                <a:spcPts val="300"/>
              </a:spcAft>
            </a:pPr>
            <a:endParaRPr lang="en-US" altLang="en-US" sz="1800">
              <a:ea typeface="ＭＳ Ｐゴシック" panose="020B0600070205080204" pitchFamily="34" charset="-128"/>
            </a:endParaRPr>
          </a:p>
          <a:p>
            <a:pPr marL="806450" lvl="1"/>
            <a:endParaRPr lang="en-US" altLang="en-US" sz="1800">
              <a:ea typeface="ＭＳ Ｐゴシック" panose="020B0600070205080204" pitchFamily="34" charset="-128"/>
            </a:endParaRPr>
          </a:p>
          <a:p>
            <a:pPr marL="806450" lvl="1"/>
            <a:endParaRPr lang="en-US" altLang="en-US">
              <a:ea typeface="ＭＳ Ｐゴシック" panose="020B0600070205080204" pitchFamily="34" charset="-128"/>
            </a:endParaRPr>
          </a:p>
        </p:txBody>
      </p:sp>
      <p:sp>
        <p:nvSpPr>
          <p:cNvPr id="12292" name="Slide Number Placeholder 3">
            <a:extLst>
              <a:ext uri="{FF2B5EF4-FFF2-40B4-BE49-F238E27FC236}">
                <a16:creationId xmlns:a16="http://schemas.microsoft.com/office/drawing/2014/main" id="{BEAC4908-0D18-B383-F7F0-38BBF5986EE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A7167E2-5721-4A5A-967D-4D791BEA918A}" type="slidenum">
              <a:rPr lang="en-US" altLang="en-US" smtClean="0"/>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1BD4268-7104-53E3-A9FA-CE49606393D7}"/>
              </a:ext>
            </a:extLst>
          </p:cNvPr>
          <p:cNvSpPr>
            <a:spLocks noGrp="1" noChangeArrowheads="1"/>
          </p:cNvSpPr>
          <p:nvPr>
            <p:ph type="title"/>
          </p:nvPr>
        </p:nvSpPr>
        <p:spPr/>
        <p:txBody>
          <a:bodyPr/>
          <a:lstStyle/>
          <a:p>
            <a:r>
              <a:rPr lang="en-US" altLang="en-US">
                <a:ea typeface="ＭＳ Ｐゴシック" panose="020B0600070205080204" pitchFamily="34" charset="-128"/>
              </a:rPr>
              <a:t>WMWG FY22 Key Achievements</a:t>
            </a:r>
          </a:p>
        </p:txBody>
      </p:sp>
      <p:sp>
        <p:nvSpPr>
          <p:cNvPr id="8195" name="Content Placeholder 2">
            <a:extLst>
              <a:ext uri="{FF2B5EF4-FFF2-40B4-BE49-F238E27FC236}">
                <a16:creationId xmlns:a16="http://schemas.microsoft.com/office/drawing/2014/main" id="{7EF9197A-7EF0-5326-CF46-1381E19A6ED4}"/>
              </a:ext>
            </a:extLst>
          </p:cNvPr>
          <p:cNvSpPr>
            <a:spLocks noGrp="1" noChangeArrowheads="1"/>
          </p:cNvSpPr>
          <p:nvPr>
            <p:ph idx="1"/>
          </p:nvPr>
        </p:nvSpPr>
        <p:spPr/>
        <p:txBody>
          <a:bodyPr/>
          <a:lstStyle/>
          <a:p>
            <a:pPr marL="457200" algn="just">
              <a:lnSpc>
                <a:spcPct val="115000"/>
              </a:lnSpc>
              <a:spcBef>
                <a:spcPts val="300"/>
              </a:spcBef>
              <a:spcAft>
                <a:spcPts val="300"/>
              </a:spcAft>
              <a:defRPr/>
            </a:pPr>
            <a:r>
              <a:rPr lang="en-US" sz="1800" dirty="0">
                <a:solidFill>
                  <a:srgbClr val="222222"/>
                </a:solidFill>
                <a:ea typeface="Times New Roman" panose="02020603050405020304" pitchFamily="18" charset="0"/>
                <a:cs typeface="Times New Roman" panose="02020603050405020304" pitchFamily="18" charset="0"/>
              </a:rPr>
              <a:t>Challenging Wastes:</a:t>
            </a:r>
          </a:p>
          <a:p>
            <a:pPr marL="806450" lvl="1" algn="just">
              <a:lnSpc>
                <a:spcPct val="115000"/>
              </a:lnSpc>
              <a:spcBef>
                <a:spcPts val="300"/>
              </a:spcBef>
              <a:spcAft>
                <a:spcPts val="300"/>
              </a:spcAft>
              <a:defRPr/>
            </a:pPr>
            <a:r>
              <a:rPr lang="en-US" sz="1800" dirty="0">
                <a:solidFill>
                  <a:srgbClr val="222222"/>
                </a:solidFill>
                <a:ea typeface="Times New Roman" panose="02020603050405020304" pitchFamily="18" charset="0"/>
                <a:cs typeface="Times New Roman" panose="02020603050405020304" pitchFamily="18" charset="0"/>
              </a:rPr>
              <a:t>Updated challenging waste inventory information for DOE EM. </a:t>
            </a:r>
          </a:p>
          <a:p>
            <a:pPr marL="806450" lvl="1" algn="just">
              <a:lnSpc>
                <a:spcPct val="115000"/>
              </a:lnSpc>
              <a:spcBef>
                <a:spcPts val="300"/>
              </a:spcBef>
              <a:spcAft>
                <a:spcPts val="300"/>
              </a:spcAft>
              <a:defRPr/>
            </a:pPr>
            <a:r>
              <a:rPr lang="en-US" sz="1800" dirty="0">
                <a:ea typeface="Times New Roman" panose="02020603050405020304" pitchFamily="18" charset="0"/>
                <a:cs typeface="Times New Roman" panose="02020603050405020304" pitchFamily="18" charset="0"/>
              </a:rPr>
              <a:t>Facilitated collaboration among sites (Hanford, Idaho, and Oak Ridge) with large volumes of reactive sodium wastes to understand disposition options and available technologies.</a:t>
            </a:r>
          </a:p>
          <a:p>
            <a:pPr marL="806450" lvl="1" algn="just">
              <a:lnSpc>
                <a:spcPct val="115000"/>
              </a:lnSpc>
              <a:spcBef>
                <a:spcPts val="300"/>
              </a:spcBef>
              <a:spcAft>
                <a:spcPts val="300"/>
              </a:spcAft>
              <a:defRPr/>
            </a:pPr>
            <a:r>
              <a:rPr lang="en-US" sz="1800" dirty="0">
                <a:ea typeface="Times New Roman" panose="02020603050405020304" pitchFamily="18" charset="0"/>
                <a:cs typeface="Times New Roman" panose="02020603050405020304" pitchFamily="18" charset="0"/>
              </a:rPr>
              <a:t>Joined DOE HQ PFAS Working Group led by ES&amp;H to understand DOE’s needs for identifying, quantifying, and management of PFAS and related substances.  First contaminant of concern is fire fighting foam (AFFF) which has been banned for disposal without prior authorization.     </a:t>
            </a:r>
          </a:p>
          <a:p>
            <a:pPr marL="806450" lvl="1" algn="just">
              <a:lnSpc>
                <a:spcPct val="115000"/>
              </a:lnSpc>
              <a:spcBef>
                <a:spcPts val="300"/>
              </a:spcBef>
              <a:spcAft>
                <a:spcPts val="300"/>
              </a:spcAft>
              <a:defRPr/>
            </a:pPr>
            <a:r>
              <a:rPr lang="en-US" altLang="en-US" sz="1800" dirty="0">
                <a:ea typeface="ＭＳ Ｐゴシック" panose="020B0600070205080204" pitchFamily="34" charset="-128"/>
                <a:cs typeface="Times New Roman" panose="02020603050405020304" pitchFamily="18" charset="0"/>
              </a:rPr>
              <a:t>Provided communication forum for NNSS to discuss with generators non-compliances and information specific to new WAC revision requirements.</a:t>
            </a:r>
            <a:endParaRPr lang="en-US" altLang="en-US" sz="1800" dirty="0">
              <a:ea typeface="ＭＳ Ｐゴシック" panose="020B0600070205080204" pitchFamily="34" charset="-128"/>
            </a:endParaRPr>
          </a:p>
          <a:p>
            <a:pPr lvl="1">
              <a:defRPr/>
            </a:pPr>
            <a:endParaRPr lang="en-US" altLang="en-US" sz="1800" dirty="0">
              <a:ea typeface="ＭＳ Ｐゴシック" panose="020B0600070205080204" pitchFamily="34" charset="-128"/>
            </a:endParaRPr>
          </a:p>
          <a:p>
            <a:pPr lvl="1">
              <a:defRPr/>
            </a:pPr>
            <a:endParaRPr lang="en-US" altLang="en-US" dirty="0">
              <a:ea typeface="ＭＳ Ｐゴシック" panose="020B0600070205080204" pitchFamily="34" charset="-128"/>
            </a:endParaRPr>
          </a:p>
        </p:txBody>
      </p:sp>
      <p:sp>
        <p:nvSpPr>
          <p:cNvPr id="13316" name="Slide Number Placeholder 3">
            <a:extLst>
              <a:ext uri="{FF2B5EF4-FFF2-40B4-BE49-F238E27FC236}">
                <a16:creationId xmlns:a16="http://schemas.microsoft.com/office/drawing/2014/main" id="{E590DD79-4B0C-44D3-0390-7C20706CBCC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D23C709-13A9-470F-B640-73929F3AE62A}"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8F11D7E-593F-2B5D-46E5-848D99A4745D}"/>
              </a:ext>
            </a:extLst>
          </p:cNvPr>
          <p:cNvSpPr>
            <a:spLocks noGrp="1" noChangeArrowheads="1"/>
          </p:cNvSpPr>
          <p:nvPr>
            <p:ph type="title"/>
          </p:nvPr>
        </p:nvSpPr>
        <p:spPr/>
        <p:txBody>
          <a:bodyPr/>
          <a:lstStyle/>
          <a:p>
            <a:r>
              <a:rPr lang="en-US" altLang="en-US">
                <a:ea typeface="ＭＳ Ｐゴシック" panose="020B0600070205080204" pitchFamily="34" charset="-128"/>
              </a:rPr>
              <a:t>WMWG FY22 Key Achievements</a:t>
            </a:r>
          </a:p>
        </p:txBody>
      </p:sp>
      <p:sp>
        <p:nvSpPr>
          <p:cNvPr id="8195" name="Content Placeholder 2">
            <a:extLst>
              <a:ext uri="{FF2B5EF4-FFF2-40B4-BE49-F238E27FC236}">
                <a16:creationId xmlns:a16="http://schemas.microsoft.com/office/drawing/2014/main" id="{2A5739AF-A716-EB9E-313E-D7B0F3E9D7BF}"/>
              </a:ext>
            </a:extLst>
          </p:cNvPr>
          <p:cNvSpPr>
            <a:spLocks noGrp="1" noChangeArrowheads="1"/>
          </p:cNvSpPr>
          <p:nvPr>
            <p:ph idx="1"/>
          </p:nvPr>
        </p:nvSpPr>
        <p:spPr/>
        <p:txBody>
          <a:bodyPr/>
          <a:lstStyle/>
          <a:p>
            <a:pPr marL="457200" algn="just">
              <a:lnSpc>
                <a:spcPct val="115000"/>
              </a:lnSpc>
              <a:spcBef>
                <a:spcPts val="300"/>
              </a:spcBef>
              <a:spcAft>
                <a:spcPts val="300"/>
              </a:spcAft>
              <a:defRPr/>
            </a:pPr>
            <a:r>
              <a:rPr lang="en-US" sz="1800" dirty="0">
                <a:solidFill>
                  <a:srgbClr val="222222"/>
                </a:solidFill>
                <a:ea typeface="Times New Roman" panose="02020603050405020304" pitchFamily="18" charset="0"/>
                <a:cs typeface="Times New Roman" panose="02020603050405020304" pitchFamily="18" charset="0"/>
              </a:rPr>
              <a:t>Transuranic Wastes (TRU):</a:t>
            </a:r>
          </a:p>
          <a:p>
            <a:pPr marL="806450" lvl="1" algn="just">
              <a:lnSpc>
                <a:spcPct val="115000"/>
              </a:lnSpc>
              <a:spcBef>
                <a:spcPts val="300"/>
              </a:spcBef>
              <a:spcAft>
                <a:spcPts val="300"/>
              </a:spcAft>
              <a:defRPr/>
            </a:pPr>
            <a:r>
              <a:rPr lang="en-US" sz="1800" dirty="0">
                <a:solidFill>
                  <a:srgbClr val="222222"/>
                </a:solidFill>
                <a:ea typeface="Times New Roman" panose="02020603050405020304" pitchFamily="18" charset="0"/>
                <a:cs typeface="Times New Roman" panose="02020603050405020304" pitchFamily="18" charset="0"/>
              </a:rPr>
              <a:t>Best practices for waste minimization to ensure only TRU wastes are shipped to WIPP thus facilitating efficient utilization of disposal volume and cost avoidance.</a:t>
            </a:r>
          </a:p>
          <a:p>
            <a:pPr marL="806450" lvl="1" algn="just">
              <a:lnSpc>
                <a:spcPct val="115000"/>
              </a:lnSpc>
              <a:spcBef>
                <a:spcPts val="300"/>
              </a:spcBef>
              <a:spcAft>
                <a:spcPts val="300"/>
              </a:spcAft>
              <a:defRPr/>
            </a:pPr>
            <a:r>
              <a:rPr lang="en-US" sz="1800" dirty="0">
                <a:solidFill>
                  <a:srgbClr val="201F1E"/>
                </a:solidFill>
                <a:ea typeface="Times New Roman" panose="02020603050405020304" pitchFamily="18" charset="0"/>
              </a:rPr>
              <a:t>Information on repackaging and certification of waste streams that contain potentially non-conforming items (e.g., rags with nitric acid) - strategies for treatment (where necessary), testing, analysis or other methodologies for certifying these types of TRU waste</a:t>
            </a:r>
            <a:r>
              <a:rPr lang="en-US" sz="1800" dirty="0">
                <a:ea typeface="Times New Roman" panose="02020603050405020304" pitchFamily="18" charset="0"/>
                <a:cs typeface="Times New Roman" panose="02020603050405020304" pitchFamily="18" charset="0"/>
              </a:rPr>
              <a:t>.</a:t>
            </a:r>
          </a:p>
          <a:p>
            <a:pPr marL="806450" lvl="1" algn="just">
              <a:lnSpc>
                <a:spcPct val="115000"/>
              </a:lnSpc>
              <a:spcBef>
                <a:spcPts val="300"/>
              </a:spcBef>
              <a:spcAft>
                <a:spcPts val="300"/>
              </a:spcAft>
              <a:defRPr/>
            </a:pPr>
            <a:r>
              <a:rPr lang="en-US" sz="1800" dirty="0">
                <a:solidFill>
                  <a:srgbClr val="201F1E"/>
                </a:solidFill>
                <a:ea typeface="Times New Roman" panose="02020603050405020304" pitchFamily="18" charset="0"/>
              </a:rPr>
              <a:t>Worked to develop path forward for deploying Shielded Container Assemblies (SCAs) at sites where RH TRU will be generated, and disposition will include SCA use -forecasts for production and discussion of performance criteria for each SCA model approved by the NRC</a:t>
            </a:r>
            <a:endParaRPr lang="en-US" altLang="en-US" sz="1800" dirty="0">
              <a:ea typeface="ＭＳ Ｐゴシック" panose="020B0600070205080204" pitchFamily="34" charset="-128"/>
            </a:endParaRPr>
          </a:p>
          <a:p>
            <a:pPr lvl="1">
              <a:defRPr/>
            </a:pPr>
            <a:endParaRPr lang="en-US" altLang="en-US" dirty="0">
              <a:ea typeface="ＭＳ Ｐゴシック" panose="020B0600070205080204" pitchFamily="34" charset="-128"/>
            </a:endParaRPr>
          </a:p>
        </p:txBody>
      </p:sp>
      <p:sp>
        <p:nvSpPr>
          <p:cNvPr id="14340" name="Slide Number Placeholder 3">
            <a:extLst>
              <a:ext uri="{FF2B5EF4-FFF2-40B4-BE49-F238E27FC236}">
                <a16:creationId xmlns:a16="http://schemas.microsoft.com/office/drawing/2014/main" id="{26755C4A-143B-551F-8BBE-D3C9A1C2557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B177298-25D1-4E2C-A963-D79BDFD41E85}"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3B6733B-A7D5-35E2-9F40-5B5B5C6224B1}"/>
              </a:ext>
            </a:extLst>
          </p:cNvPr>
          <p:cNvSpPr>
            <a:spLocks noGrp="1" noChangeArrowheads="1"/>
          </p:cNvSpPr>
          <p:nvPr>
            <p:ph type="title"/>
          </p:nvPr>
        </p:nvSpPr>
        <p:spPr/>
        <p:txBody>
          <a:bodyPr/>
          <a:lstStyle/>
          <a:p>
            <a:pPr eaLnBrk="1" hangingPunct="1"/>
            <a:r>
              <a:rPr lang="en-US" altLang="en-US" sz="3600">
                <a:ea typeface="ＭＳ Ｐゴシック" panose="020B0600070205080204" pitchFamily="34" charset="-128"/>
              </a:rPr>
              <a:t>FY22 Key Achievements</a:t>
            </a:r>
            <a:br>
              <a:rPr lang="en-US" altLang="en-US" sz="3600">
                <a:ea typeface="ＭＳ Ｐゴシック" panose="020B0600070205080204" pitchFamily="34" charset="-128"/>
              </a:rPr>
            </a:br>
            <a:endParaRPr lang="en-US" altLang="en-US" sz="3200">
              <a:ea typeface="ＭＳ Ｐゴシック" panose="020B0600070205080204" pitchFamily="34" charset="-128"/>
            </a:endParaRPr>
          </a:p>
        </p:txBody>
      </p:sp>
      <p:sp>
        <p:nvSpPr>
          <p:cNvPr id="9219" name="Content Placeholder 2">
            <a:extLst>
              <a:ext uri="{FF2B5EF4-FFF2-40B4-BE49-F238E27FC236}">
                <a16:creationId xmlns:a16="http://schemas.microsoft.com/office/drawing/2014/main" id="{7FC3D5B6-620F-14AB-585A-181B354301A1}"/>
              </a:ext>
            </a:extLst>
          </p:cNvPr>
          <p:cNvSpPr>
            <a:spLocks noGrp="1" noChangeArrowheads="1"/>
          </p:cNvSpPr>
          <p:nvPr>
            <p:ph idx="1"/>
          </p:nvPr>
        </p:nvSpPr>
        <p:spPr>
          <a:xfrm>
            <a:off x="304800" y="1222375"/>
            <a:ext cx="8229600" cy="5026025"/>
          </a:xfrm>
        </p:spPr>
        <p:txBody>
          <a:bodyPr/>
          <a:lstStyle/>
          <a:p>
            <a:pPr eaLnBrk="1" hangingPunct="1">
              <a:defRPr/>
            </a:pPr>
            <a:r>
              <a:rPr lang="en-US" altLang="en-US" sz="2400" dirty="0">
                <a:ea typeface="ＭＳ Ｐゴシック" panose="020B0600070205080204" pitchFamily="34" charset="-128"/>
              </a:rPr>
              <a:t>Decontamination and Decommissioning</a:t>
            </a:r>
          </a:p>
          <a:p>
            <a:pPr lvl="1" eaLnBrk="1" hangingPunct="1">
              <a:defRPr/>
            </a:pPr>
            <a:r>
              <a:rPr lang="en-US" altLang="en-US" sz="2400" dirty="0">
                <a:ea typeface="ＭＳ Ｐゴシック" panose="020B0600070205080204" pitchFamily="34" charset="-128"/>
              </a:rPr>
              <a:t>Subgroup reorganized with kickoff meeting on 4/26/22 with attendees from 5 sites/companies.</a:t>
            </a:r>
          </a:p>
          <a:p>
            <a:pPr lvl="1" eaLnBrk="1" hangingPunct="1">
              <a:defRPr/>
            </a:pPr>
            <a:r>
              <a:rPr lang="en-US" altLang="en-US" sz="2400" dirty="0">
                <a:ea typeface="ＭＳ Ｐゴシック" panose="020B0600070205080204" pitchFamily="34" charset="-128"/>
              </a:rPr>
              <a:t>Covered new technologies, lessons learned, needs, market changes &amp; contract language nuances.</a:t>
            </a:r>
          </a:p>
          <a:p>
            <a:pPr lvl="1" eaLnBrk="1" hangingPunct="1">
              <a:defRPr/>
            </a:pPr>
            <a:r>
              <a:rPr lang="en-US" sz="2400" dirty="0">
                <a:ea typeface="ＭＳ Ｐゴシック" panose="020B0600070205080204" pitchFamily="34" charset="-128"/>
              </a:rPr>
              <a:t>Discussed how to support EM Nationwide DD&amp;R Master IDIQ that streamlines D&amp;D bidding process -  1</a:t>
            </a:r>
            <a:r>
              <a:rPr lang="en-US" sz="2400" baseline="30000" dirty="0">
                <a:ea typeface="ＭＳ Ｐゴシック" panose="020B0600070205080204" pitchFamily="34" charset="-128"/>
              </a:rPr>
              <a:t>st</a:t>
            </a:r>
            <a:r>
              <a:rPr lang="en-US" sz="2400" dirty="0">
                <a:ea typeface="ＭＳ Ｐゴシック" panose="020B0600070205080204" pitchFamily="34" charset="-128"/>
              </a:rPr>
              <a:t> Task Order underway at LLNL.</a:t>
            </a:r>
          </a:p>
          <a:p>
            <a:pPr lvl="1" eaLnBrk="1" hangingPunct="1">
              <a:defRPr/>
            </a:pPr>
            <a:r>
              <a:rPr lang="en-US" sz="2400" dirty="0">
                <a:ea typeface="ＭＳ Ｐゴシック" panose="020B0600070205080204" pitchFamily="34" charset="-128"/>
              </a:rPr>
              <a:t>Built on information sharing for improved D&amp;D approaches including pre-demo, post-cleanup, judicious use of facility power, and interface with former bldg workers for insights on bldg uses and hazards.</a:t>
            </a:r>
          </a:p>
          <a:p>
            <a:pPr marL="344487" lvl="1" indent="0" eaLnBrk="1" hangingPunct="1">
              <a:buFont typeface="Wingdings" panose="05000000000000000000" pitchFamily="2" charset="2"/>
              <a:buNone/>
              <a:defRPr/>
            </a:pPr>
            <a:endParaRPr lang="en-US" altLang="en-US" dirty="0">
              <a:ea typeface="ＭＳ Ｐゴシック" panose="020B0600070205080204" pitchFamily="34" charset="-128"/>
            </a:endParaRPr>
          </a:p>
        </p:txBody>
      </p:sp>
      <p:sp>
        <p:nvSpPr>
          <p:cNvPr id="15364" name="Slide Number Placeholder 3">
            <a:extLst>
              <a:ext uri="{FF2B5EF4-FFF2-40B4-BE49-F238E27FC236}">
                <a16:creationId xmlns:a16="http://schemas.microsoft.com/office/drawing/2014/main" id="{8D5D6655-EA3A-C946-E33B-1DC4E61091F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6A8C77E-5500-4D9F-9F04-34AAE6FC3A39}"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011DB581-6168-43AE-36CB-715979108F6C}"/>
              </a:ext>
            </a:extLst>
          </p:cNvPr>
          <p:cNvSpPr>
            <a:spLocks noGrp="1" noChangeArrowheads="1"/>
          </p:cNvSpPr>
          <p:nvPr>
            <p:ph type="title"/>
          </p:nvPr>
        </p:nvSpPr>
        <p:spPr/>
        <p:txBody>
          <a:bodyPr/>
          <a:lstStyle/>
          <a:p>
            <a:r>
              <a:rPr lang="en-US" altLang="en-US" sz="3600">
                <a:ea typeface="ＭＳ Ｐゴシック" panose="020B0600070205080204" pitchFamily="34" charset="-128"/>
              </a:rPr>
              <a:t>FY 2023 Upcoming Focus Areas and Planned Achievements</a:t>
            </a:r>
          </a:p>
        </p:txBody>
      </p:sp>
      <p:sp>
        <p:nvSpPr>
          <p:cNvPr id="10243" name="Content Placeholder 2">
            <a:extLst>
              <a:ext uri="{FF2B5EF4-FFF2-40B4-BE49-F238E27FC236}">
                <a16:creationId xmlns:a16="http://schemas.microsoft.com/office/drawing/2014/main" id="{6D5BBA81-AA18-B561-0443-D17794E539A5}"/>
              </a:ext>
            </a:extLst>
          </p:cNvPr>
          <p:cNvSpPr>
            <a:spLocks noGrp="1" noChangeArrowheads="1"/>
          </p:cNvSpPr>
          <p:nvPr>
            <p:ph idx="1"/>
          </p:nvPr>
        </p:nvSpPr>
        <p:spPr/>
        <p:txBody>
          <a:bodyPr/>
          <a:lstStyle/>
          <a:p>
            <a:pPr>
              <a:lnSpc>
                <a:spcPct val="107000"/>
              </a:lnSpc>
              <a:spcBef>
                <a:spcPts val="0"/>
              </a:spcBef>
              <a:spcAft>
                <a:spcPts val="0"/>
              </a:spcAft>
              <a:defRPr/>
            </a:pPr>
            <a:r>
              <a:rPr lang="en-US" sz="2000" dirty="0">
                <a:solidFill>
                  <a:srgbClr val="222222"/>
                </a:solidFill>
                <a:ea typeface="Times New Roman" panose="02020603050405020304" pitchFamily="18" charset="0"/>
                <a:cs typeface="Times New Roman" panose="02020603050405020304" pitchFamily="18" charset="0"/>
              </a:rPr>
              <a:t>Develop new approach for challenging waste subgroup to facilitate assessment of site’s WM Program challenges instead of only focusing on individual waste streams.  </a:t>
            </a:r>
          </a:p>
          <a:p>
            <a:pPr>
              <a:lnSpc>
                <a:spcPct val="107000"/>
              </a:lnSpc>
              <a:spcBef>
                <a:spcPts val="0"/>
              </a:spcBef>
              <a:spcAft>
                <a:spcPts val="0"/>
              </a:spcAft>
              <a:defRPr/>
            </a:pPr>
            <a:r>
              <a:rPr lang="en-US" sz="2000" dirty="0">
                <a:solidFill>
                  <a:srgbClr val="222222"/>
                </a:solidFill>
                <a:ea typeface="Times New Roman" panose="02020603050405020304" pitchFamily="18" charset="0"/>
                <a:cs typeface="Times New Roman" panose="02020603050405020304" pitchFamily="18" charset="0"/>
              </a:rPr>
              <a:t>Develop teams to focus on sites with similar challenges, to develop solutions that will benefit the entire complex  with the goal to generate best practices, lessons learned, improve compliance, and save costs.   </a:t>
            </a:r>
          </a:p>
          <a:p>
            <a:pPr>
              <a:lnSpc>
                <a:spcPct val="107000"/>
              </a:lnSpc>
              <a:spcBef>
                <a:spcPts val="0"/>
              </a:spcBef>
              <a:spcAft>
                <a:spcPts val="0"/>
              </a:spcAft>
              <a:defRPr/>
            </a:pPr>
            <a:r>
              <a:rPr lang="en-US" sz="2000" dirty="0">
                <a:solidFill>
                  <a:srgbClr val="222222"/>
                </a:solidFill>
                <a:ea typeface="Times New Roman" panose="02020603050405020304" pitchFamily="18" charset="0"/>
                <a:cs typeface="Times New Roman" panose="02020603050405020304" pitchFamily="18" charset="0"/>
              </a:rPr>
              <a:t>Work with NNSS to understand and communicate WAC revision requirements such as increased compliance checks.</a:t>
            </a:r>
          </a:p>
          <a:p>
            <a:pPr marL="0">
              <a:lnSpc>
                <a:spcPct val="107000"/>
              </a:lnSpc>
              <a:spcBef>
                <a:spcPts val="0"/>
              </a:spcBef>
              <a:spcAft>
                <a:spcPts val="0"/>
              </a:spcAft>
              <a:defRPr/>
            </a:pPr>
            <a:r>
              <a:rPr lang="en-US" sz="2000" dirty="0">
                <a:solidFill>
                  <a:srgbClr val="222222"/>
                </a:solidFill>
                <a:ea typeface="Times New Roman" panose="02020603050405020304" pitchFamily="18" charset="0"/>
                <a:cs typeface="Times New Roman" panose="02020603050405020304" pitchFamily="18" charset="0"/>
              </a:rPr>
              <a:t>Increase detail on D&amp;D information sharing.</a:t>
            </a:r>
          </a:p>
          <a:p>
            <a:pPr marL="0">
              <a:lnSpc>
                <a:spcPct val="107000"/>
              </a:lnSpc>
              <a:spcBef>
                <a:spcPts val="0"/>
              </a:spcBef>
              <a:spcAft>
                <a:spcPts val="0"/>
              </a:spcAft>
              <a:defRPr/>
            </a:pPr>
            <a:r>
              <a:rPr lang="en-US" sz="2000" dirty="0">
                <a:solidFill>
                  <a:srgbClr val="222222"/>
                </a:solidFill>
                <a:ea typeface="Times New Roman" panose="02020603050405020304" pitchFamily="18" charset="0"/>
                <a:cs typeface="Times New Roman" panose="02020603050405020304" pitchFamily="18" charset="0"/>
              </a:rPr>
              <a:t>Continue development of TRU waste information hub.</a:t>
            </a:r>
          </a:p>
          <a:p>
            <a:pPr>
              <a:lnSpc>
                <a:spcPct val="107000"/>
              </a:lnSpc>
              <a:spcBef>
                <a:spcPts val="0"/>
              </a:spcBef>
              <a:spcAft>
                <a:spcPts val="0"/>
              </a:spcAft>
              <a:defRPr/>
            </a:pPr>
            <a:r>
              <a:rPr lang="en-US" sz="2000" dirty="0">
                <a:solidFill>
                  <a:srgbClr val="222222"/>
                </a:solidFill>
                <a:ea typeface="Times New Roman" panose="02020603050405020304" pitchFamily="18" charset="0"/>
                <a:cs typeface="Times New Roman" panose="02020603050405020304" pitchFamily="18" charset="0"/>
              </a:rPr>
              <a:t>Continue technical/SME support on packaging and transportation issues.</a:t>
            </a:r>
          </a:p>
          <a:p>
            <a:pPr marL="0">
              <a:lnSpc>
                <a:spcPct val="107000"/>
              </a:lnSpc>
              <a:spcBef>
                <a:spcPts val="0"/>
              </a:spcBef>
              <a:spcAft>
                <a:spcPts val="0"/>
              </a:spcAft>
              <a:defRPr/>
            </a:pPr>
            <a:endParaRPr lang="en-US" sz="1800" dirty="0">
              <a:solidFill>
                <a:srgbClr val="222222"/>
              </a:solidFill>
              <a:ea typeface="Times New Roman" panose="02020603050405020304" pitchFamily="18" charset="0"/>
              <a:cs typeface="Times New Roman" panose="02020603050405020304" pitchFamily="18" charset="0"/>
            </a:endParaRPr>
          </a:p>
          <a:p>
            <a:pPr marL="0">
              <a:lnSpc>
                <a:spcPct val="107000"/>
              </a:lnSpc>
              <a:spcBef>
                <a:spcPts val="0"/>
              </a:spcBef>
              <a:spcAft>
                <a:spcPts val="0"/>
              </a:spcAft>
              <a:defRPr/>
            </a:pP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7412" name="Slide Number Placeholder 3">
            <a:extLst>
              <a:ext uri="{FF2B5EF4-FFF2-40B4-BE49-F238E27FC236}">
                <a16:creationId xmlns:a16="http://schemas.microsoft.com/office/drawing/2014/main" id="{6339C44F-A840-C16E-D13C-6BD43D3E9D0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A182039-74F4-44CF-AEF8-2FFF89503D42}"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9C8261D-9D5B-7BB7-F495-1E0335919810}"/>
              </a:ext>
            </a:extLst>
          </p:cNvPr>
          <p:cNvSpPr>
            <a:spLocks noGrp="1" noChangeArrowheads="1"/>
          </p:cNvSpPr>
          <p:nvPr>
            <p:ph type="title"/>
          </p:nvPr>
        </p:nvSpPr>
        <p:spPr/>
        <p:txBody>
          <a:bodyPr/>
          <a:lstStyle/>
          <a:p>
            <a:r>
              <a:rPr lang="en-US" altLang="en-US" sz="3600">
                <a:ea typeface="ＭＳ Ｐゴシック" panose="020B0600070205080204" pitchFamily="34" charset="-128"/>
              </a:rPr>
              <a:t>FY 2023 Upcoming Focus Areas and Planned Achievements</a:t>
            </a:r>
          </a:p>
        </p:txBody>
      </p:sp>
      <p:sp>
        <p:nvSpPr>
          <p:cNvPr id="10243" name="Content Placeholder 2">
            <a:extLst>
              <a:ext uri="{FF2B5EF4-FFF2-40B4-BE49-F238E27FC236}">
                <a16:creationId xmlns:a16="http://schemas.microsoft.com/office/drawing/2014/main" id="{931A6D67-68F1-255C-868E-351EA1E531A5}"/>
              </a:ext>
            </a:extLst>
          </p:cNvPr>
          <p:cNvSpPr>
            <a:spLocks noGrp="1" noChangeArrowheads="1"/>
          </p:cNvSpPr>
          <p:nvPr>
            <p:ph idx="1"/>
          </p:nvPr>
        </p:nvSpPr>
        <p:spPr/>
        <p:txBody>
          <a:bodyPr/>
          <a:lstStyle/>
          <a:p>
            <a:pPr>
              <a:defRPr/>
            </a:pPr>
            <a:r>
              <a:rPr lang="en-US" altLang="en-US" sz="2000" dirty="0">
                <a:ea typeface="ＭＳ Ｐゴシック" panose="020B0600070205080204" pitchFamily="34" charset="-128"/>
              </a:rPr>
              <a:t>Provide support of EM 4.2’s renewed initiative for DOE O 435.1 revision. </a:t>
            </a:r>
          </a:p>
          <a:p>
            <a:pPr>
              <a:defRPr/>
            </a:pPr>
            <a:r>
              <a:rPr lang="en-US" altLang="en-US" sz="2000" dirty="0">
                <a:ea typeface="ＭＳ Ｐゴシック" panose="020B0600070205080204" pitchFamily="34" charset="-128"/>
              </a:rPr>
              <a:t>Continue to support 435.1 training and LFRG.</a:t>
            </a:r>
          </a:p>
          <a:p>
            <a:pPr>
              <a:defRPr/>
            </a:pPr>
            <a:r>
              <a:rPr lang="en-US" altLang="en-US" sz="2000" dirty="0">
                <a:ea typeface="ＭＳ Ｐゴシック" panose="020B0600070205080204" pitchFamily="34" charset="-128"/>
              </a:rPr>
              <a:t>Provide support to DOE HQ on PFAS.</a:t>
            </a:r>
          </a:p>
          <a:p>
            <a:r>
              <a:rPr lang="en-US" altLang="en-US" sz="2000" dirty="0">
                <a:ea typeface="ＭＳ Ｐゴシック" panose="020B0600070205080204" pitchFamily="34" charset="-128"/>
              </a:rPr>
              <a:t>Evaluate blocking and bracing for RAM packages for current auto braking systems (newer systems cause RAM shifting and need for increased blocking/bracing). </a:t>
            </a:r>
          </a:p>
          <a:p>
            <a:r>
              <a:rPr lang="en-US" altLang="en-US" sz="2000" dirty="0">
                <a:ea typeface="ＭＳ Ｐゴシック" panose="020B0600070205080204" pitchFamily="34" charset="-128"/>
              </a:rPr>
              <a:t>Work with NNSS on DOT vs DOE fixed survey requirements for exclusive use shipments, generate recommendations per their request.</a:t>
            </a:r>
          </a:p>
          <a:p>
            <a:r>
              <a:rPr lang="en-US" altLang="en-US" sz="2000" dirty="0">
                <a:ea typeface="ＭＳ Ｐゴシック" panose="020B0600070205080204" pitchFamily="34" charset="-128"/>
              </a:rPr>
              <a:t> Follow up on the MCEP list with carriers to discuss the PCB registration needed with EPA.  </a:t>
            </a:r>
          </a:p>
          <a:p>
            <a:endParaRPr lang="en-US" altLang="en-US" sz="2000" dirty="0">
              <a:ea typeface="ＭＳ Ｐゴシック" panose="020B0600070205080204" pitchFamily="34" charset="-128"/>
            </a:endParaRPr>
          </a:p>
          <a:p>
            <a:endParaRPr lang="en-US" altLang="en-US" sz="2000" dirty="0">
              <a:ea typeface="ＭＳ Ｐゴシック" panose="020B0600070205080204" pitchFamily="34" charset="-128"/>
            </a:endParaRPr>
          </a:p>
          <a:p>
            <a:pPr lvl="1"/>
            <a:endParaRPr lang="en-US" altLang="en-US" dirty="0">
              <a:ea typeface="ＭＳ Ｐゴシック" panose="020B0600070205080204" pitchFamily="34" charset="-128"/>
            </a:endParaRPr>
          </a:p>
          <a:p>
            <a:pPr>
              <a:defRPr/>
            </a:pPr>
            <a:endParaRPr lang="en-US" sz="1800" dirty="0">
              <a:solidFill>
                <a:srgbClr val="222222"/>
              </a:solidFill>
              <a:ea typeface="Times New Roman" panose="02020603050405020304" pitchFamily="18" charset="0"/>
              <a:cs typeface="Times New Roman" panose="02020603050405020304" pitchFamily="18" charset="0"/>
            </a:endParaRPr>
          </a:p>
          <a:p>
            <a:pPr marL="0">
              <a:lnSpc>
                <a:spcPct val="107000"/>
              </a:lnSpc>
              <a:spcBef>
                <a:spcPts val="0"/>
              </a:spcBef>
              <a:spcAft>
                <a:spcPts val="0"/>
              </a:spcAft>
              <a:defRPr/>
            </a:pP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9460" name="Slide Number Placeholder 3">
            <a:extLst>
              <a:ext uri="{FF2B5EF4-FFF2-40B4-BE49-F238E27FC236}">
                <a16:creationId xmlns:a16="http://schemas.microsoft.com/office/drawing/2014/main" id="{969002C0-E631-4BCC-3E05-4F0DAEBDA73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78F3D42-15D6-4B66-B4FB-480D8616D830}" type="slidenum">
              <a:rPr lang="en-US" altLang="en-US" smtClean="0"/>
              <a:pPr/>
              <a:t>9</a:t>
            </a:fld>
            <a:endParaRPr lang="en-US" altLang="en-US"/>
          </a:p>
        </p:txBody>
      </p:sp>
    </p:spTree>
  </p:cSld>
  <p:clrMapOvr>
    <a:masterClrMapping/>
  </p:clrMapOvr>
</p:sld>
</file>

<file path=ppt/theme/theme1.xml><?xml version="1.0" encoding="utf-8"?>
<a:theme xmlns:a="http://schemas.openxmlformats.org/drawingml/2006/main" name="EFCOG Template 3">
  <a:themeElements>
    <a:clrScheme name="EFCOG Template 3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EFCOG Template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FCOG Template 3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EFCOG Template 3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EFCOG Template 3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EFCOG Template 3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EFCOG Template 3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EFCOG Template 3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EFCOG Template 3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EFCOG Template 3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EFCOG Template 3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EFCOG Template 3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FCOG Template 3">
  <a:themeElements>
    <a:clrScheme name="EFCOG Template 3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EFCOG Template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FCOG Template 3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EFCOG Template 3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EFCOG Template 3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EFCOG Template 3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EFCOG Template 3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EFCOG Template 3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EFCOG Template 3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EFCOG Template 3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EFCOG Template 3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EFCOG Template 3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F25756FC81AF488F6C711D74014336" ma:contentTypeVersion="13" ma:contentTypeDescription="Create a new document." ma:contentTypeScope="" ma:versionID="7498096adf70b2ff743a08ad6617e717">
  <xsd:schema xmlns:xsd="http://www.w3.org/2001/XMLSchema" xmlns:xs="http://www.w3.org/2001/XMLSchema" xmlns:p="http://schemas.microsoft.com/office/2006/metadata/properties" xmlns:ns2="ea60b319-9d9b-4050-a2da-fb9886bc818d" xmlns:ns3="696b1dda-5637-4d41-9abe-79af3c04e813" targetNamespace="http://schemas.microsoft.com/office/2006/metadata/properties" ma:root="true" ma:fieldsID="4d3d1a04c4d207925585b3ad0f91c335" ns2:_="" ns3:_="">
    <xsd:import namespace="ea60b319-9d9b-4050-a2da-fb9886bc818d"/>
    <xsd:import namespace="696b1dda-5637-4d41-9abe-79af3c04e8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60b319-9d9b-4050-a2da-fb9886bc81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96b1dda-5637-4d41-9abe-79af3c04e81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ED704A-8F8C-4025-890B-D40101EE516D}"/>
</file>

<file path=customXml/itemProps2.xml><?xml version="1.0" encoding="utf-8"?>
<ds:datastoreItem xmlns:ds="http://schemas.openxmlformats.org/officeDocument/2006/customXml" ds:itemID="{FF8979C0-29C7-4FBC-9222-13DC7B3C4AE6}"/>
</file>

<file path=docProps/app.xml><?xml version="1.0" encoding="utf-8"?>
<Properties xmlns="http://schemas.openxmlformats.org/officeDocument/2006/extended-properties" xmlns:vt="http://schemas.openxmlformats.org/officeDocument/2006/docPropsVTypes">
  <Template/>
  <TotalTime>6378</TotalTime>
  <Words>798</Words>
  <Application>Microsoft Office PowerPoint</Application>
  <PresentationFormat>On-screen Show (4:3)</PresentationFormat>
  <Paragraphs>84</Paragraphs>
  <Slides>10</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Wingdings</vt:lpstr>
      <vt:lpstr>EFCOG Template 3</vt:lpstr>
      <vt:lpstr>1_EFCOG Template 3</vt:lpstr>
      <vt:lpstr>WASTE MANAGEMENT WORKING GROUP   FY2022 EFCOG  Annual Meeting</vt:lpstr>
      <vt:lpstr>Waste Management Working Group</vt:lpstr>
      <vt:lpstr>WMWG</vt:lpstr>
      <vt:lpstr>Working Group Strategic Initiatives</vt:lpstr>
      <vt:lpstr>WMWG FY22 Key Achievements</vt:lpstr>
      <vt:lpstr>WMWG FY22 Key Achievements</vt:lpstr>
      <vt:lpstr>FY22 Key Achievements </vt:lpstr>
      <vt:lpstr>FY 2023 Upcoming Focus Areas and Planned Achievements</vt:lpstr>
      <vt:lpstr>FY 2023 Upcoming Focus Areas and Planned Achievements</vt:lpstr>
      <vt:lpstr>Issues</vt:lpstr>
    </vt:vector>
  </TitlesOfParts>
  <Company>Professional Touch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working group name) 2008 EFCOG Annual Meeting</dc:title>
  <dc:creator>Barbara Pierre</dc:creator>
  <cp:lastModifiedBy>Renee Echols</cp:lastModifiedBy>
  <cp:revision>60</cp:revision>
  <cp:lastPrinted>1601-01-01T00:00:00Z</cp:lastPrinted>
  <dcterms:created xsi:type="dcterms:W3CDTF">2008-01-28T21:55:56Z</dcterms:created>
  <dcterms:modified xsi:type="dcterms:W3CDTF">2022-06-15T19:07:11Z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