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4"/>
    <p:sldMasterId id="2147483845" r:id="rId5"/>
  </p:sldMasterIdLst>
  <p:notesMasterIdLst>
    <p:notesMasterId r:id="rId14"/>
  </p:notesMasterIdLst>
  <p:sldIdLst>
    <p:sldId id="366" r:id="rId6"/>
    <p:sldId id="475" r:id="rId7"/>
    <p:sldId id="483" r:id="rId8"/>
    <p:sldId id="482" r:id="rId9"/>
    <p:sldId id="486" r:id="rId10"/>
    <p:sldId id="488" r:id="rId11"/>
    <p:sldId id="487" r:id="rId12"/>
    <p:sldId id="489" r:id="rId13"/>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mith, Morgan N (SMT)" initials="SMN(" lastIdx="6" clrIdx="0">
    <p:extLst>
      <p:ext uri="{19B8F6BF-5375-455C-9EA6-DF929625EA0E}">
        <p15:presenceInfo xmlns:p15="http://schemas.microsoft.com/office/powerpoint/2012/main" userId="Smith, Morgan N (SMT)" providerId="None"/>
      </p:ext>
    </p:extLst>
  </p:cmAuthor>
  <p:cmAuthor id="2" name="Brian Bielecki" initials="BB" lastIdx="2" clrIdx="1">
    <p:extLst>
      <p:ext uri="{19B8F6BF-5375-455C-9EA6-DF929625EA0E}">
        <p15:presenceInfo xmlns:p15="http://schemas.microsoft.com/office/powerpoint/2012/main" userId="Brian Bieleck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4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95" autoAdjust="0"/>
    <p:restoredTop sz="79060" autoAdjust="0"/>
  </p:normalViewPr>
  <p:slideViewPr>
    <p:cSldViewPr snapToGrid="0">
      <p:cViewPr varScale="1">
        <p:scale>
          <a:sx n="50" d="100"/>
          <a:sy n="50" d="100"/>
        </p:scale>
        <p:origin x="56" y="24"/>
      </p:cViewPr>
      <p:guideLst>
        <p:guide orient="horz" pos="2160"/>
        <p:guide pos="2880"/>
      </p:guideLst>
    </p:cSldViewPr>
  </p:slideViewPr>
  <p:notesTextViewPr>
    <p:cViewPr>
      <p:scale>
        <a:sx n="1" d="1"/>
        <a:sy n="1" d="1"/>
      </p:scale>
      <p:origin x="0" y="-50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48CCE120-188F-4C43-9C4F-624817BEB8C0}" type="datetimeFigureOut">
              <a:rPr lang="en-US" smtClean="0"/>
              <a:t>6/15/2023</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B4F8D2CD-978A-4B1B-9CAC-3281D4F8F3F9}" type="slidenum">
              <a:rPr lang="en-US" smtClean="0"/>
              <a:t>‹#›</a:t>
            </a:fld>
            <a:endParaRPr lang="en-US" dirty="0"/>
          </a:p>
        </p:txBody>
      </p:sp>
    </p:spTree>
    <p:extLst>
      <p:ext uri="{BB962C8B-B14F-4D97-AF65-F5344CB8AC3E}">
        <p14:creationId xmlns:p14="http://schemas.microsoft.com/office/powerpoint/2010/main" val="872685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C8EF3AA8-E01F-44EC-A7DC-37BAFE46DEDF}" type="slidenum">
              <a:rPr lang="en-US" smtClean="0">
                <a:solidFill>
                  <a:srgbClr val="EEECE1"/>
                </a:solidFill>
              </a:rPr>
              <a:pPr/>
              <a:t>1</a:t>
            </a:fld>
            <a:endParaRPr lang="en-US" dirty="0">
              <a:solidFill>
                <a:srgbClr val="EEECE1"/>
              </a:solidFill>
            </a:endParaRPr>
          </a:p>
        </p:txBody>
      </p:sp>
      <p:sp>
        <p:nvSpPr>
          <p:cNvPr id="17410" name="Rectangle 2"/>
          <p:cNvSpPr>
            <a:spLocks noGrp="1" noRot="1" noChangeAspect="1" noChangeArrowheads="1" noTextEdit="1"/>
          </p:cNvSpPr>
          <p:nvPr>
            <p:ph type="sldImg"/>
          </p:nvPr>
        </p:nvSpPr>
        <p:spPr>
          <a:xfrm>
            <a:off x="1168400" y="695325"/>
            <a:ext cx="4618038" cy="3462338"/>
          </a:xfrm>
          <a:ln/>
        </p:spPr>
      </p:sp>
      <p:sp>
        <p:nvSpPr>
          <p:cNvPr id="17411" name="Rectangle 3"/>
          <p:cNvSpPr>
            <a:spLocks noGrp="1" noChangeArrowheads="1"/>
          </p:cNvSpPr>
          <p:nvPr>
            <p:ph type="body" idx="1"/>
          </p:nvPr>
        </p:nvSpPr>
        <p:spPr>
          <a:xfrm>
            <a:off x="303205" y="4240027"/>
            <a:ext cx="6419078" cy="4542436"/>
          </a:xfrm>
          <a:noFill/>
          <a:ln/>
        </p:spPr>
        <p:txBody>
          <a:bodyPr/>
          <a:lstStyle/>
          <a:p>
            <a:endParaRPr lang="en-US" sz="1400" dirty="0"/>
          </a:p>
        </p:txBody>
      </p:sp>
    </p:spTree>
    <p:extLst>
      <p:ext uri="{BB962C8B-B14F-4D97-AF65-F5344CB8AC3E}">
        <p14:creationId xmlns:p14="http://schemas.microsoft.com/office/powerpoint/2010/main" val="1242686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Excited to see growth in EFCOG membership and participation</a:t>
            </a:r>
          </a:p>
          <a:p>
            <a:endParaRPr lang="en-US" dirty="0"/>
          </a:p>
          <a:p>
            <a:r>
              <a:rPr lang="en-US" dirty="0"/>
              <a:t>That growth is matched with the largest impact EFCOG has had on DOE to date</a:t>
            </a:r>
          </a:p>
          <a:p>
            <a:endParaRPr lang="en-US" dirty="0"/>
          </a:p>
          <a:p>
            <a:r>
              <a:rPr lang="en-US" dirty="0"/>
              <a:t>Demonstrates value of org to both industry and Department</a:t>
            </a:r>
          </a:p>
        </p:txBody>
      </p:sp>
      <p:sp>
        <p:nvSpPr>
          <p:cNvPr id="4" name="Slide Number Placeholder 3"/>
          <p:cNvSpPr>
            <a:spLocks noGrp="1"/>
          </p:cNvSpPr>
          <p:nvPr>
            <p:ph type="sldNum" sz="quarter" idx="5"/>
          </p:nvPr>
        </p:nvSpPr>
        <p:spPr/>
        <p:txBody>
          <a:bodyPr/>
          <a:lstStyle/>
          <a:p>
            <a:fld id="{B4F8D2CD-978A-4B1B-9CAC-3281D4F8F3F9}" type="slidenum">
              <a:rPr lang="en-US" smtClean="0"/>
              <a:t>2</a:t>
            </a:fld>
            <a:endParaRPr lang="en-US" dirty="0"/>
          </a:p>
        </p:txBody>
      </p:sp>
    </p:spTree>
    <p:extLst>
      <p:ext uri="{BB962C8B-B14F-4D97-AF65-F5344CB8AC3E}">
        <p14:creationId xmlns:p14="http://schemas.microsoft.com/office/powerpoint/2010/main" val="1001563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Working groups are the main way EFCOG assists DOE programs</a:t>
            </a:r>
          </a:p>
          <a:p>
            <a:endParaRPr lang="en-US" dirty="0"/>
          </a:p>
          <a:p>
            <a:r>
              <a:rPr lang="en-US" dirty="0"/>
              <a:t>Held review meeting yesterday --- EFCOG board pleased with how groups are functioning and what they’re achieving</a:t>
            </a:r>
          </a:p>
          <a:p>
            <a:endParaRPr lang="en-US" dirty="0"/>
          </a:p>
          <a:p>
            <a:r>
              <a:rPr lang="en-US" dirty="0"/>
              <a:t>Encourage you and your companies to find ways to participate</a:t>
            </a:r>
          </a:p>
          <a:p>
            <a:endParaRPr lang="en-US" dirty="0"/>
          </a:p>
          <a:p>
            <a:r>
              <a:rPr lang="en-US" dirty="0"/>
              <a:t>Moment of silence for Val McCain</a:t>
            </a:r>
          </a:p>
        </p:txBody>
      </p:sp>
      <p:sp>
        <p:nvSpPr>
          <p:cNvPr id="4" name="Slide Number Placeholder 3"/>
          <p:cNvSpPr>
            <a:spLocks noGrp="1"/>
          </p:cNvSpPr>
          <p:nvPr>
            <p:ph type="sldNum" sz="quarter" idx="5"/>
          </p:nvPr>
        </p:nvSpPr>
        <p:spPr/>
        <p:txBody>
          <a:bodyPr/>
          <a:lstStyle/>
          <a:p>
            <a:fld id="{B4F8D2CD-978A-4B1B-9CAC-3281D4F8F3F9}" type="slidenum">
              <a:rPr lang="en-US" smtClean="0"/>
              <a:t>3</a:t>
            </a:fld>
            <a:endParaRPr lang="en-US" dirty="0"/>
          </a:p>
        </p:txBody>
      </p:sp>
    </p:spTree>
    <p:extLst>
      <p:ext uri="{BB962C8B-B14F-4D97-AF65-F5344CB8AC3E}">
        <p14:creationId xmlns:p14="http://schemas.microsoft.com/office/powerpoint/2010/main" val="21904762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Priorities not just limited to EM or NNSA, but really DOE-wide</a:t>
            </a:r>
          </a:p>
          <a:p>
            <a:endParaRPr lang="en-US" dirty="0"/>
          </a:p>
          <a:p>
            <a:r>
              <a:rPr lang="en-US" dirty="0"/>
              <a:t>Directly impact DOE’s ability to perform missions --- have to be safe, need to keep projects on track, need to have culture/environment to recruit best of next generation</a:t>
            </a:r>
          </a:p>
        </p:txBody>
      </p:sp>
      <p:sp>
        <p:nvSpPr>
          <p:cNvPr id="4" name="Slide Number Placeholder 3"/>
          <p:cNvSpPr>
            <a:spLocks noGrp="1"/>
          </p:cNvSpPr>
          <p:nvPr>
            <p:ph type="sldNum" sz="quarter" idx="5"/>
          </p:nvPr>
        </p:nvSpPr>
        <p:spPr/>
        <p:txBody>
          <a:bodyPr/>
          <a:lstStyle/>
          <a:p>
            <a:fld id="{B4F8D2CD-978A-4B1B-9CAC-3281D4F8F3F9}" type="slidenum">
              <a:rPr lang="en-US" smtClean="0"/>
              <a:t>4</a:t>
            </a:fld>
            <a:endParaRPr lang="en-US" dirty="0"/>
          </a:p>
        </p:txBody>
      </p:sp>
    </p:spTree>
    <p:extLst>
      <p:ext uri="{BB962C8B-B14F-4D97-AF65-F5344CB8AC3E}">
        <p14:creationId xmlns:p14="http://schemas.microsoft.com/office/powerpoint/2010/main" val="4002657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working groups include communications, operations, sustainability and the new supply chain task team</a:t>
            </a:r>
          </a:p>
          <a:p>
            <a:endParaRPr lang="en-US" dirty="0"/>
          </a:p>
          <a:p>
            <a:r>
              <a:rPr lang="en-US" dirty="0"/>
              <a:t>Represent the full range of issues/challenges at DOE sites and projects</a:t>
            </a:r>
          </a:p>
        </p:txBody>
      </p:sp>
      <p:sp>
        <p:nvSpPr>
          <p:cNvPr id="4" name="Slide Number Placeholder 3"/>
          <p:cNvSpPr>
            <a:spLocks noGrp="1"/>
          </p:cNvSpPr>
          <p:nvPr>
            <p:ph type="sldNum" sz="quarter" idx="5"/>
          </p:nvPr>
        </p:nvSpPr>
        <p:spPr/>
        <p:txBody>
          <a:bodyPr/>
          <a:lstStyle/>
          <a:p>
            <a:fld id="{B4F8D2CD-978A-4B1B-9CAC-3281D4F8F3F9}" type="slidenum">
              <a:rPr lang="en-US" smtClean="0"/>
              <a:t>5</a:t>
            </a:fld>
            <a:endParaRPr lang="en-US" dirty="0"/>
          </a:p>
        </p:txBody>
      </p:sp>
    </p:spTree>
    <p:extLst>
      <p:ext uri="{BB962C8B-B14F-4D97-AF65-F5344CB8AC3E}">
        <p14:creationId xmlns:p14="http://schemas.microsoft.com/office/powerpoint/2010/main" val="4182532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areas show real partnership between DOE and EFCOG</a:t>
            </a:r>
          </a:p>
          <a:p>
            <a:endParaRPr lang="en-US" dirty="0"/>
          </a:p>
          <a:p>
            <a:r>
              <a:rPr lang="en-US" dirty="0"/>
              <a:t>Ensuring successful implementation of EMDI and improving conduct-of-ops and CAS effectiveness significantly aids how we carry out mission</a:t>
            </a:r>
          </a:p>
          <a:p>
            <a:endParaRPr lang="en-US" dirty="0"/>
          </a:p>
          <a:p>
            <a:r>
              <a:rPr lang="en-US" dirty="0"/>
              <a:t>Our efforts to develop five-year workforce projections will aid EM as it works to build the next-generation workforce they’ll need</a:t>
            </a:r>
          </a:p>
          <a:p>
            <a:endParaRPr lang="en-US" dirty="0"/>
          </a:p>
          <a:p>
            <a:r>
              <a:rPr lang="en-US" dirty="0"/>
              <a:t>Our supply chain efforts are intended to help prevent/mitigate issues that may </a:t>
            </a:r>
            <a:r>
              <a:rPr lang="en-US"/>
              <a:t>impact projects</a:t>
            </a:r>
            <a:endParaRPr lang="en-US" dirty="0"/>
          </a:p>
        </p:txBody>
      </p:sp>
      <p:sp>
        <p:nvSpPr>
          <p:cNvPr id="4" name="Slide Number Placeholder 3"/>
          <p:cNvSpPr>
            <a:spLocks noGrp="1"/>
          </p:cNvSpPr>
          <p:nvPr>
            <p:ph type="sldNum" sz="quarter" idx="5"/>
          </p:nvPr>
        </p:nvSpPr>
        <p:spPr/>
        <p:txBody>
          <a:bodyPr/>
          <a:lstStyle/>
          <a:p>
            <a:fld id="{B4F8D2CD-978A-4B1B-9CAC-3281D4F8F3F9}" type="slidenum">
              <a:rPr lang="en-US" smtClean="0"/>
              <a:t>6</a:t>
            </a:fld>
            <a:endParaRPr lang="en-US" dirty="0"/>
          </a:p>
        </p:txBody>
      </p:sp>
    </p:spTree>
    <p:extLst>
      <p:ext uri="{BB962C8B-B14F-4D97-AF65-F5344CB8AC3E}">
        <p14:creationId xmlns:p14="http://schemas.microsoft.com/office/powerpoint/2010/main" val="3002653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Working group activities directly tie to EFCOG’s overall strategic priorities</a:t>
            </a:r>
          </a:p>
          <a:p>
            <a:endParaRPr lang="en-US" dirty="0"/>
          </a:p>
          <a:p>
            <a:r>
              <a:rPr lang="en-US" dirty="0"/>
              <a:t>Cybersecurity best practices --- secure operations</a:t>
            </a:r>
          </a:p>
          <a:p>
            <a:r>
              <a:rPr lang="en-US" dirty="0"/>
              <a:t>Commercialized project approaches --- Assuring Cost/Schedule Performance</a:t>
            </a:r>
          </a:p>
          <a:p>
            <a:r>
              <a:rPr lang="en-US" dirty="0"/>
              <a:t>EM waste inventory --- Effective operations</a:t>
            </a:r>
          </a:p>
          <a:p>
            <a:r>
              <a:rPr lang="en-US" dirty="0"/>
              <a:t>Carbon emission framework and zero emission fleet --- realize sustainability goals</a:t>
            </a:r>
          </a:p>
        </p:txBody>
      </p:sp>
      <p:sp>
        <p:nvSpPr>
          <p:cNvPr id="4" name="Slide Number Placeholder 3"/>
          <p:cNvSpPr>
            <a:spLocks noGrp="1"/>
          </p:cNvSpPr>
          <p:nvPr>
            <p:ph type="sldNum" sz="quarter" idx="5"/>
          </p:nvPr>
        </p:nvSpPr>
        <p:spPr/>
        <p:txBody>
          <a:bodyPr/>
          <a:lstStyle/>
          <a:p>
            <a:fld id="{B4F8D2CD-978A-4B1B-9CAC-3281D4F8F3F9}" type="slidenum">
              <a:rPr lang="en-US" smtClean="0"/>
              <a:t>7</a:t>
            </a:fld>
            <a:endParaRPr lang="en-US" dirty="0"/>
          </a:p>
        </p:txBody>
      </p:sp>
    </p:spTree>
    <p:extLst>
      <p:ext uri="{BB962C8B-B14F-4D97-AF65-F5344CB8AC3E}">
        <p14:creationId xmlns:p14="http://schemas.microsoft.com/office/powerpoint/2010/main" val="3748747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of the major ongoing initiatives for this year</a:t>
            </a:r>
          </a:p>
          <a:p>
            <a:endParaRPr lang="en-US" dirty="0"/>
          </a:p>
          <a:p>
            <a:r>
              <a:rPr lang="en-US" dirty="0"/>
              <a:t>Reminder --- National Cleanup Workshop is scheduled for Sept. 11-13. EFCOG co-sponsor with EM and Energy Communities Alliance</a:t>
            </a:r>
          </a:p>
          <a:p>
            <a:endParaRPr lang="en-US" dirty="0"/>
          </a:p>
          <a:p>
            <a:r>
              <a:rPr lang="en-US" dirty="0"/>
              <a:t>This year’s workshop includes new focus on early career professionals with additional programming. More details to come, but encourage you and your companies to support participation by your early career professionals</a:t>
            </a:r>
          </a:p>
          <a:p>
            <a:endParaRPr lang="en-US" dirty="0"/>
          </a:p>
          <a:p>
            <a:r>
              <a:rPr lang="en-US" dirty="0"/>
              <a:t>Thank you for all you and your companies do to support EFCOG and DOE!</a:t>
            </a:r>
          </a:p>
        </p:txBody>
      </p:sp>
      <p:sp>
        <p:nvSpPr>
          <p:cNvPr id="4" name="Slide Number Placeholder 3"/>
          <p:cNvSpPr>
            <a:spLocks noGrp="1"/>
          </p:cNvSpPr>
          <p:nvPr>
            <p:ph type="sldNum" sz="quarter" idx="5"/>
          </p:nvPr>
        </p:nvSpPr>
        <p:spPr/>
        <p:txBody>
          <a:bodyPr/>
          <a:lstStyle/>
          <a:p>
            <a:fld id="{B4F8D2CD-978A-4B1B-9CAC-3281D4F8F3F9}" type="slidenum">
              <a:rPr lang="en-US" smtClean="0"/>
              <a:t>8</a:t>
            </a:fld>
            <a:endParaRPr lang="en-US" dirty="0"/>
          </a:p>
        </p:txBody>
      </p:sp>
    </p:spTree>
    <p:extLst>
      <p:ext uri="{BB962C8B-B14F-4D97-AF65-F5344CB8AC3E}">
        <p14:creationId xmlns:p14="http://schemas.microsoft.com/office/powerpoint/2010/main" val="345217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5">
            <a:extLst>
              <a:ext uri="{FF2B5EF4-FFF2-40B4-BE49-F238E27FC236}">
                <a16:creationId xmlns:a16="http://schemas.microsoft.com/office/drawing/2014/main" id="{3EEC4FE6-275D-4AB1-A1E1-80A7F97E2EF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www.efcog.org</a:t>
            </a:r>
          </a:p>
          <a:p>
            <a:endParaRPr lang="en-US" dirty="0"/>
          </a:p>
        </p:txBody>
      </p:sp>
    </p:spTree>
    <p:extLst>
      <p:ext uri="{BB962C8B-B14F-4D97-AF65-F5344CB8AC3E}">
        <p14:creationId xmlns:p14="http://schemas.microsoft.com/office/powerpoint/2010/main" val="4249671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a:extLst>
              <a:ext uri="{FF2B5EF4-FFF2-40B4-BE49-F238E27FC236}">
                <a16:creationId xmlns:a16="http://schemas.microsoft.com/office/drawing/2014/main" id="{502F14E3-9F6A-439F-8CF5-238799BCEC5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www.efcog.org</a:t>
            </a:r>
          </a:p>
          <a:p>
            <a:endParaRPr lang="en-US" dirty="0"/>
          </a:p>
        </p:txBody>
      </p:sp>
    </p:spTree>
    <p:extLst>
      <p:ext uri="{BB962C8B-B14F-4D97-AF65-F5344CB8AC3E}">
        <p14:creationId xmlns:p14="http://schemas.microsoft.com/office/powerpoint/2010/main" val="196299235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a:extLst>
              <a:ext uri="{FF2B5EF4-FFF2-40B4-BE49-F238E27FC236}">
                <a16:creationId xmlns:a16="http://schemas.microsoft.com/office/drawing/2014/main" id="{76EE6D96-BB62-43AA-A892-EC61853304E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www.efcog.org</a:t>
            </a:r>
          </a:p>
          <a:p>
            <a:endParaRPr lang="en-US" dirty="0"/>
          </a:p>
        </p:txBody>
      </p:sp>
    </p:spTree>
    <p:extLst>
      <p:ext uri="{BB962C8B-B14F-4D97-AF65-F5344CB8AC3E}">
        <p14:creationId xmlns:p14="http://schemas.microsoft.com/office/powerpoint/2010/main" val="293802017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Ref idx="1001">
        <a:schemeClr val="bg1"/>
      </p:bgRef>
    </p:bg>
    <p:spTree>
      <p:nvGrpSpPr>
        <p:cNvPr id="1" name=""/>
        <p:cNvGrpSpPr/>
        <p:nvPr/>
      </p:nvGrpSpPr>
      <p:grpSpPr>
        <a:xfrm>
          <a:off x="0" y="0"/>
          <a:ext cx="0" cy="0"/>
          <a:chOff x="0" y="0"/>
          <a:chExt cx="0" cy="0"/>
        </a:xfrm>
      </p:grpSpPr>
      <p:sp>
        <p:nvSpPr>
          <p:cNvPr id="5128" name="Rectangle 8"/>
          <p:cNvSpPr>
            <a:spLocks noGrp="1" noChangeArrowheads="1"/>
          </p:cNvSpPr>
          <p:nvPr>
            <p:ph type="ctrTitle"/>
          </p:nvPr>
        </p:nvSpPr>
        <p:spPr>
          <a:xfrm>
            <a:off x="641357" y="925336"/>
            <a:ext cx="7893045" cy="1285111"/>
          </a:xfrm>
        </p:spPr>
        <p:txBody>
          <a:bodyPr/>
          <a:lstStyle>
            <a:lvl1pPr algn="ctr">
              <a:defRPr sz="3400">
                <a:solidFill>
                  <a:srgbClr val="11497F"/>
                </a:solidFill>
              </a:defRPr>
            </a:lvl1pPr>
          </a:lstStyle>
          <a:p>
            <a:pPr lvl="0"/>
            <a:r>
              <a:rPr lang="en-US" noProof="0"/>
              <a:t>Click to edit Master title style</a:t>
            </a:r>
            <a:endParaRPr lang="en-US" noProof="0" dirty="0"/>
          </a:p>
        </p:txBody>
      </p:sp>
      <p:pic>
        <p:nvPicPr>
          <p:cNvPr id="11" name="Picture 10">
            <a:extLst>
              <a:ext uri="{FF2B5EF4-FFF2-40B4-BE49-F238E27FC236}">
                <a16:creationId xmlns:a16="http://schemas.microsoft.com/office/drawing/2014/main" id="{8178477C-41A0-4A9D-8024-52EB2B225F2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3535" y="5594188"/>
            <a:ext cx="3429000" cy="890016"/>
          </a:xfrm>
          <a:prstGeom prst="rect">
            <a:avLst/>
          </a:prstGeom>
        </p:spPr>
      </p:pic>
      <p:sp>
        <p:nvSpPr>
          <p:cNvPr id="12" name="TextBox 11">
            <a:extLst>
              <a:ext uri="{FF2B5EF4-FFF2-40B4-BE49-F238E27FC236}">
                <a16:creationId xmlns:a16="http://schemas.microsoft.com/office/drawing/2014/main" id="{918FDC37-1249-47C6-A7B8-7B0BBC471ACD}"/>
              </a:ext>
            </a:extLst>
          </p:cNvPr>
          <p:cNvSpPr txBox="1"/>
          <p:nvPr userDrawn="1"/>
        </p:nvSpPr>
        <p:spPr>
          <a:xfrm>
            <a:off x="0" y="4722920"/>
            <a:ext cx="9144000" cy="399496"/>
          </a:xfrm>
          <a:prstGeom prst="rect">
            <a:avLst/>
          </a:prstGeom>
          <a:solidFill>
            <a:schemeClr val="bg1">
              <a:lumMod val="65000"/>
            </a:schemeClr>
          </a:solidFill>
        </p:spPr>
        <p:txBody>
          <a:bodyPr wrap="square" rtlCol="0">
            <a:spAutoFit/>
          </a:bodyPr>
          <a:lstStyle/>
          <a:p>
            <a:endParaRPr lang="en-US" dirty="0"/>
          </a:p>
        </p:txBody>
      </p:sp>
    </p:spTree>
    <p:extLst>
      <p:ext uri="{BB962C8B-B14F-4D97-AF65-F5344CB8AC3E}">
        <p14:creationId xmlns:p14="http://schemas.microsoft.com/office/powerpoint/2010/main" val="2173853736"/>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000F7E"/>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9A88CB3-351F-294D-B203-3E3755AD914A}"/>
              </a:ext>
            </a:extLst>
          </p:cNvPr>
          <p:cNvPicPr>
            <a:picLocks noChangeAspect="1"/>
          </p:cNvPicPr>
          <p:nvPr userDrawn="1"/>
        </p:nvPicPr>
        <p:blipFill rotWithShape="1">
          <a:blip r:embed="rId2"/>
          <a:srcRect l="45455" t="-1" b="-5861"/>
          <a:stretch/>
        </p:blipFill>
        <p:spPr>
          <a:xfrm>
            <a:off x="2800593" y="298702"/>
            <a:ext cx="6343408" cy="6925058"/>
          </a:xfrm>
          <a:prstGeom prst="rect">
            <a:avLst/>
          </a:prstGeom>
        </p:spPr>
      </p:pic>
      <p:sp>
        <p:nvSpPr>
          <p:cNvPr id="2" name="Title 1"/>
          <p:cNvSpPr>
            <a:spLocks noGrp="1"/>
          </p:cNvSpPr>
          <p:nvPr>
            <p:ph type="ctrTitle" hasCustomPrompt="1"/>
          </p:nvPr>
        </p:nvSpPr>
        <p:spPr>
          <a:xfrm>
            <a:off x="594360" y="1981872"/>
            <a:ext cx="3830320" cy="1559401"/>
          </a:xfrm>
        </p:spPr>
        <p:txBody>
          <a:bodyPr lIns="0" tIns="0" rIns="0" bIns="0" anchor="t" anchorCtr="0">
            <a:normAutofit/>
          </a:bodyPr>
          <a:lstStyle>
            <a:lvl1pPr algn="l" fontAlgn="t">
              <a:lnSpc>
                <a:spcPct val="100000"/>
              </a:lnSpc>
              <a:defRPr sz="2400" b="1" i="0">
                <a:solidFill>
                  <a:schemeClr val="bg1"/>
                </a:solidFill>
                <a:latin typeface="Arial" panose="020B0604020202020204" pitchFamily="34" charset="0"/>
                <a:cs typeface="Arial" panose="020B0604020202020204" pitchFamily="34" charset="0"/>
              </a:defRPr>
            </a:lvl1pPr>
          </a:lstStyle>
          <a:p>
            <a:r>
              <a:rPr lang="en-US" dirty="0"/>
              <a:t>Click to add title of presentation</a:t>
            </a:r>
          </a:p>
        </p:txBody>
      </p:sp>
      <p:sp>
        <p:nvSpPr>
          <p:cNvPr id="3" name="Subtitle 2"/>
          <p:cNvSpPr>
            <a:spLocks noGrp="1"/>
          </p:cNvSpPr>
          <p:nvPr>
            <p:ph type="subTitle" idx="1" hasCustomPrompt="1"/>
          </p:nvPr>
        </p:nvSpPr>
        <p:spPr>
          <a:xfrm>
            <a:off x="594360" y="3561746"/>
            <a:ext cx="3830320" cy="646853"/>
          </a:xfrm>
        </p:spPr>
        <p:txBody>
          <a:bodyPr lIns="0" tIns="0" rIns="0" bIns="0"/>
          <a:lstStyle>
            <a:lvl1pPr marL="0" indent="0" algn="l">
              <a:buNone/>
              <a:defRPr sz="1600" b="0" i="0">
                <a:solidFill>
                  <a:schemeClr val="bg1"/>
                </a:solidFill>
                <a:latin typeface="Arial" panose="020B0604020202020204" pitchFamily="34" charset="0"/>
                <a:ea typeface="Source Sans Pro Semibold" panose="020B0503030403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add presenter or presenting org</a:t>
            </a:r>
          </a:p>
        </p:txBody>
      </p:sp>
      <p:sp>
        <p:nvSpPr>
          <p:cNvPr id="8" name="Text Placeholder 7">
            <a:extLst>
              <a:ext uri="{FF2B5EF4-FFF2-40B4-BE49-F238E27FC236}">
                <a16:creationId xmlns:a16="http://schemas.microsoft.com/office/drawing/2014/main" id="{D1000446-DC24-2642-A21F-0BEA0073149F}"/>
              </a:ext>
            </a:extLst>
          </p:cNvPr>
          <p:cNvSpPr>
            <a:spLocks noGrp="1"/>
          </p:cNvSpPr>
          <p:nvPr>
            <p:ph type="body" sz="quarter" idx="13" hasCustomPrompt="1"/>
          </p:nvPr>
        </p:nvSpPr>
        <p:spPr>
          <a:xfrm>
            <a:off x="594360" y="4396170"/>
            <a:ext cx="2714105" cy="324812"/>
          </a:xfrm>
        </p:spPr>
        <p:txBody>
          <a:bodyPr lIns="0" tIns="0" rIns="0" bIns="0"/>
          <a:lstStyle>
            <a:lvl1pPr>
              <a:buNone/>
              <a:defRPr sz="1200" b="0" i="0">
                <a:solidFill>
                  <a:schemeClr val="bg1"/>
                </a:solidFill>
                <a:latin typeface="Arial" panose="020B0604020202020204" pitchFamily="34" charset="0"/>
                <a:cs typeface="Arial" panose="020B0604020202020204" pitchFamily="34" charset="0"/>
              </a:defRPr>
            </a:lvl1pPr>
          </a:lstStyle>
          <a:p>
            <a:pPr lvl="0"/>
            <a:r>
              <a:rPr lang="en-US" dirty="0"/>
              <a:t>Click to add the date of the presentation</a:t>
            </a:r>
          </a:p>
        </p:txBody>
      </p:sp>
      <p:sp>
        <p:nvSpPr>
          <p:cNvPr id="5" name="Text Placeholder 4">
            <a:extLst>
              <a:ext uri="{FF2B5EF4-FFF2-40B4-BE49-F238E27FC236}">
                <a16:creationId xmlns:a16="http://schemas.microsoft.com/office/drawing/2014/main" id="{D8615BFA-90C1-0F46-AAA7-8C67D48F4666}"/>
              </a:ext>
            </a:extLst>
          </p:cNvPr>
          <p:cNvSpPr>
            <a:spLocks noGrp="1"/>
          </p:cNvSpPr>
          <p:nvPr>
            <p:ph type="body" sz="quarter" idx="14" hasCustomPrompt="1"/>
          </p:nvPr>
        </p:nvSpPr>
        <p:spPr>
          <a:xfrm>
            <a:off x="594360" y="5520163"/>
            <a:ext cx="2597150" cy="505883"/>
          </a:xfrm>
        </p:spPr>
        <p:txBody>
          <a:bodyPr lIns="0" tIns="0" rIns="0" bIns="0" anchor="t" anchorCtr="0"/>
          <a:lstStyle>
            <a:lvl1pPr>
              <a:buFontTx/>
              <a:buNone/>
              <a:defRPr sz="1000">
                <a:solidFill>
                  <a:schemeClr val="bg1">
                    <a:lumMod val="65000"/>
                  </a:schemeClr>
                </a:solidFill>
              </a:defRPr>
            </a:lvl1pPr>
            <a:lvl2pPr>
              <a:buFontTx/>
              <a:buNone/>
              <a:defRPr sz="1200">
                <a:solidFill>
                  <a:schemeClr val="bg1">
                    <a:lumMod val="65000"/>
                  </a:schemeClr>
                </a:solidFill>
              </a:defRPr>
            </a:lvl2pPr>
            <a:lvl3pPr>
              <a:buFontTx/>
              <a:buNone/>
              <a:defRPr sz="1200">
                <a:solidFill>
                  <a:schemeClr val="bg1">
                    <a:lumMod val="65000"/>
                  </a:schemeClr>
                </a:solidFill>
              </a:defRPr>
            </a:lvl3pPr>
            <a:lvl4pPr>
              <a:buFontTx/>
              <a:buNone/>
              <a:defRPr sz="1200">
                <a:solidFill>
                  <a:schemeClr val="bg1">
                    <a:lumMod val="65000"/>
                  </a:schemeClr>
                </a:solidFill>
              </a:defRPr>
            </a:lvl4pPr>
            <a:lvl5pPr>
              <a:buFontTx/>
              <a:buNone/>
              <a:defRPr sz="1200">
                <a:solidFill>
                  <a:schemeClr val="bg1">
                    <a:lumMod val="65000"/>
                  </a:schemeClr>
                </a:solidFill>
              </a:defRPr>
            </a:lvl5pPr>
          </a:lstStyle>
          <a:p>
            <a:pPr lvl="0"/>
            <a:r>
              <a:rPr lang="en-US" dirty="0"/>
              <a:t>Click to add LA-UR number</a:t>
            </a:r>
          </a:p>
        </p:txBody>
      </p:sp>
      <p:sp>
        <p:nvSpPr>
          <p:cNvPr id="15" name="TextBox 14">
            <a:extLst>
              <a:ext uri="{FF2B5EF4-FFF2-40B4-BE49-F238E27FC236}">
                <a16:creationId xmlns:a16="http://schemas.microsoft.com/office/drawing/2014/main" id="{B45E8F88-2F04-A24D-B64D-D31A64C16106}"/>
              </a:ext>
            </a:extLst>
          </p:cNvPr>
          <p:cNvSpPr txBox="1"/>
          <p:nvPr userDrawn="1"/>
        </p:nvSpPr>
        <p:spPr>
          <a:xfrm>
            <a:off x="1247380" y="6504590"/>
            <a:ext cx="3888259" cy="76944"/>
          </a:xfrm>
          <a:prstGeom prst="rect">
            <a:avLst/>
          </a:prstGeom>
          <a:noFill/>
        </p:spPr>
        <p:txBody>
          <a:bodyPr wrap="square" lIns="0" tIns="0" rIns="0" bIns="0" rtlCol="0">
            <a:spAutoFit/>
          </a:bodyPr>
          <a:lstStyle/>
          <a:p>
            <a:r>
              <a:rPr lang="en-US" sz="500" dirty="0">
                <a:solidFill>
                  <a:schemeClr val="bg1"/>
                </a:solidFill>
                <a:latin typeface="Arial" panose="020B0604020202020204" pitchFamily="34" charset="0"/>
                <a:cs typeface="Arial" panose="020B0604020202020204" pitchFamily="34" charset="0"/>
              </a:rPr>
              <a:t>Managed by Triad National Security, LLC, for the U.S. Department of Energy’s NNSA.</a:t>
            </a:r>
          </a:p>
        </p:txBody>
      </p:sp>
      <p:pic>
        <p:nvPicPr>
          <p:cNvPr id="17" name="Picture 16">
            <a:extLst>
              <a:ext uri="{FF2B5EF4-FFF2-40B4-BE49-F238E27FC236}">
                <a16:creationId xmlns:a16="http://schemas.microsoft.com/office/drawing/2014/main" id="{7CA5E6A1-8400-5543-A539-750F492A4E9E}"/>
              </a:ext>
            </a:extLst>
          </p:cNvPr>
          <p:cNvPicPr>
            <a:picLocks noChangeAspect="1"/>
          </p:cNvPicPr>
          <p:nvPr userDrawn="1"/>
        </p:nvPicPr>
        <p:blipFill>
          <a:blip r:embed="rId3"/>
          <a:stretch>
            <a:fillRect/>
          </a:stretch>
        </p:blipFill>
        <p:spPr>
          <a:xfrm>
            <a:off x="487266" y="466724"/>
            <a:ext cx="2957369" cy="865846"/>
          </a:xfrm>
          <a:prstGeom prst="rect">
            <a:avLst/>
          </a:prstGeom>
        </p:spPr>
      </p:pic>
      <p:sp>
        <p:nvSpPr>
          <p:cNvPr id="4" name="Rectangle 3">
            <a:extLst>
              <a:ext uri="{FF2B5EF4-FFF2-40B4-BE49-F238E27FC236}">
                <a16:creationId xmlns:a16="http://schemas.microsoft.com/office/drawing/2014/main" id="{6CC4CCD8-670C-C247-A670-D2A0A7CC0B40}"/>
              </a:ext>
            </a:extLst>
          </p:cNvPr>
          <p:cNvSpPr/>
          <p:nvPr userDrawn="1"/>
        </p:nvSpPr>
        <p:spPr>
          <a:xfrm>
            <a:off x="323850" y="6138506"/>
            <a:ext cx="923530" cy="570027"/>
          </a:xfrm>
          <a:prstGeom prst="rect">
            <a:avLst/>
          </a:prstGeom>
          <a:solidFill>
            <a:srgbClr val="000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AB31FDCC-6089-9549-867D-AA161AFF6943}"/>
              </a:ext>
            </a:extLst>
          </p:cNvPr>
          <p:cNvPicPr>
            <a:picLocks noChangeAspect="1"/>
          </p:cNvPicPr>
          <p:nvPr userDrawn="1"/>
        </p:nvPicPr>
        <p:blipFill>
          <a:blip r:embed="rId4"/>
          <a:stretch>
            <a:fillRect/>
          </a:stretch>
        </p:blipFill>
        <p:spPr>
          <a:xfrm>
            <a:off x="594360" y="6376337"/>
            <a:ext cx="590382" cy="283004"/>
          </a:xfrm>
          <a:prstGeom prst="rect">
            <a:avLst/>
          </a:prstGeom>
        </p:spPr>
      </p:pic>
      <p:sp>
        <p:nvSpPr>
          <p:cNvPr id="23" name="Slide Number Placeholder 3">
            <a:extLst>
              <a:ext uri="{FF2B5EF4-FFF2-40B4-BE49-F238E27FC236}">
                <a16:creationId xmlns:a16="http://schemas.microsoft.com/office/drawing/2014/main" id="{D7CC174E-53C7-1C49-8CF1-B008CEDC8F30}"/>
              </a:ext>
            </a:extLst>
          </p:cNvPr>
          <p:cNvSpPr txBox="1">
            <a:spLocks/>
          </p:cNvSpPr>
          <p:nvPr userDrawn="1"/>
        </p:nvSpPr>
        <p:spPr>
          <a:xfrm>
            <a:off x="8641080" y="6501384"/>
            <a:ext cx="220485" cy="270473"/>
          </a:xfrm>
          <a:prstGeom prst="rect">
            <a:avLst/>
          </a:prstGeom>
        </p:spPr>
        <p:txBody>
          <a:bodyPr vert="horz" lIns="0" tIns="0" rIns="0" bIns="0" rtlCol="0" anchor="t" anchorCtr="0"/>
          <a:lstStyle>
            <a:defPPr>
              <a:defRPr lang="en-US"/>
            </a:defPPr>
            <a:lvl1pPr marL="0" algn="r" defTabSz="457200" rtl="0" eaLnBrk="1" latinLnBrk="0" hangingPunct="1">
              <a:defRPr sz="700" b="0" i="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700" dirty="0">
                <a:solidFill>
                  <a:schemeClr val="bg1">
                    <a:lumMod val="65000"/>
                  </a:schemeClr>
                </a:solidFill>
              </a:rPr>
              <a:t>  </a:t>
            </a:r>
            <a:fld id="{F16E1515-8F3D-DE4D-94E5-8D9BEBCD7A49}" type="slidenum">
              <a:rPr lang="en-US" sz="700" smtClean="0">
                <a:solidFill>
                  <a:schemeClr val="bg1">
                    <a:lumMod val="65000"/>
                  </a:schemeClr>
                </a:solidFill>
              </a:rPr>
              <a:pPr/>
              <a:t>‹#›</a:t>
            </a:fld>
            <a:endParaRPr lang="en-US" sz="700" dirty="0">
              <a:solidFill>
                <a:schemeClr val="bg1">
                  <a:lumMod val="65000"/>
                </a:schemeClr>
              </a:solidFill>
            </a:endParaRPr>
          </a:p>
        </p:txBody>
      </p:sp>
      <p:sp>
        <p:nvSpPr>
          <p:cNvPr id="13" name="Date Placeholder 3">
            <a:extLst>
              <a:ext uri="{FF2B5EF4-FFF2-40B4-BE49-F238E27FC236}">
                <a16:creationId xmlns:a16="http://schemas.microsoft.com/office/drawing/2014/main" id="{7064C590-9A87-3D4E-AB4F-7D32D78B18F2}"/>
              </a:ext>
            </a:extLst>
          </p:cNvPr>
          <p:cNvSpPr txBox="1">
            <a:spLocks/>
          </p:cNvSpPr>
          <p:nvPr userDrawn="1"/>
        </p:nvSpPr>
        <p:spPr>
          <a:xfrm>
            <a:off x="8074152" y="6501384"/>
            <a:ext cx="609914" cy="198005"/>
          </a:xfrm>
          <a:prstGeom prst="rect">
            <a:avLst/>
          </a:prstGeom>
        </p:spPr>
        <p:txBody>
          <a:bodyPr vert="horz" lIns="0" tIns="0" rIns="0" bIns="0" rtlCol="0" anchor="t" anchorCtr="0"/>
          <a:lstStyle>
            <a:defPPr>
              <a:defRPr lang="en-US"/>
            </a:defPPr>
            <a:lvl1pPr marL="0" algn="r" defTabSz="457200" rtl="0" eaLnBrk="1" latinLnBrk="0" hangingPunct="1">
              <a:defRPr sz="700" b="0" i="0" kern="1200">
                <a:solidFill>
                  <a:schemeClr val="bg1">
                    <a:lumMod val="65000"/>
                  </a:schemeClr>
                </a:solidFill>
                <a:latin typeface="Arial" panose="020B0604020202020204" pitchFamily="34" charset="0"/>
                <a:ea typeface="Source Sans Pro Semibold" panose="020B0503030403020204" pitchFamily="34" charset="0"/>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700" dirty="0"/>
              <a:t>4/5/21</a:t>
            </a:r>
          </a:p>
          <a:p>
            <a:endParaRPr lang="en-US" sz="700" dirty="0"/>
          </a:p>
        </p:txBody>
      </p:sp>
    </p:spTree>
    <p:extLst>
      <p:ext uri="{BB962C8B-B14F-4D97-AF65-F5344CB8AC3E}">
        <p14:creationId xmlns:p14="http://schemas.microsoft.com/office/powerpoint/2010/main" val="2469689025"/>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and Photo Statement_White Background">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E6CF9DAC-DCA3-AD4A-B1B3-5725742FC10B}"/>
              </a:ext>
            </a:extLst>
          </p:cNvPr>
          <p:cNvSpPr>
            <a:spLocks noGrp="1"/>
          </p:cNvSpPr>
          <p:nvPr>
            <p:ph type="pic" sz="quarter" idx="13"/>
          </p:nvPr>
        </p:nvSpPr>
        <p:spPr>
          <a:xfrm>
            <a:off x="5029200" y="0"/>
            <a:ext cx="4109013" cy="6858000"/>
          </a:xfrm>
          <a:noFill/>
          <a:ln>
            <a:noFill/>
          </a:ln>
        </p:spPr>
        <p:txBody>
          <a:bodyPr/>
          <a:lstStyle>
            <a:lvl1pPr>
              <a:buFontTx/>
              <a:buNone/>
              <a:defRPr>
                <a:solidFill>
                  <a:srgbClr val="000F7E"/>
                </a:solidFill>
                <a:latin typeface="Arial" panose="020B0604020202020204" pitchFamily="34" charset="0"/>
                <a:cs typeface="Arial" panose="020B0604020202020204" pitchFamily="34" charset="0"/>
              </a:defRPr>
            </a:lvl1pPr>
          </a:lstStyle>
          <a:p>
            <a:r>
              <a:rPr lang="en-US" dirty="0"/>
              <a:t>Click icon to add picture</a:t>
            </a:r>
          </a:p>
        </p:txBody>
      </p:sp>
      <p:sp>
        <p:nvSpPr>
          <p:cNvPr id="10" name="Text Placeholder 9">
            <a:extLst>
              <a:ext uri="{FF2B5EF4-FFF2-40B4-BE49-F238E27FC236}">
                <a16:creationId xmlns:a16="http://schemas.microsoft.com/office/drawing/2014/main" id="{0E3296A8-807F-5647-9E27-81056A80893E}"/>
              </a:ext>
            </a:extLst>
          </p:cNvPr>
          <p:cNvSpPr>
            <a:spLocks noGrp="1"/>
          </p:cNvSpPr>
          <p:nvPr>
            <p:ph type="body" sz="quarter" idx="14" hasCustomPrompt="1"/>
          </p:nvPr>
        </p:nvSpPr>
        <p:spPr>
          <a:xfrm>
            <a:off x="594360" y="609600"/>
            <a:ext cx="4220707" cy="892208"/>
          </a:xfrm>
        </p:spPr>
        <p:txBody>
          <a:bodyPr lIns="0" tIns="0" rIns="0" bIns="0">
            <a:noAutofit/>
          </a:bodyPr>
          <a:lstStyle>
            <a:lvl1pPr marL="0" indent="0">
              <a:lnSpc>
                <a:spcPct val="100000"/>
              </a:lnSpc>
              <a:spcBef>
                <a:spcPts val="0"/>
              </a:spcBef>
              <a:buNone/>
              <a:defRPr sz="2400" b="1" i="0">
                <a:solidFill>
                  <a:srgbClr val="000F7E"/>
                </a:solidFill>
                <a:latin typeface="Arial" panose="020B0604020202020204" pitchFamily="34" charset="0"/>
                <a:cs typeface="Arial" panose="020B0604020202020204" pitchFamily="34" charset="0"/>
              </a:defRPr>
            </a:lvl1pPr>
            <a:lvl2pPr>
              <a:buNone/>
              <a:defRPr b="1" i="0">
                <a:latin typeface="Acumin Pro" panose="020B0504020202020204" pitchFamily="34" charset="77"/>
              </a:defRPr>
            </a:lvl2pPr>
            <a:lvl3pPr>
              <a:buNone/>
              <a:defRPr b="1" i="0">
                <a:latin typeface="Acumin Pro" panose="020B0504020202020204" pitchFamily="34" charset="77"/>
              </a:defRPr>
            </a:lvl3pPr>
            <a:lvl4pPr>
              <a:buNone/>
              <a:defRPr b="1" i="0">
                <a:latin typeface="Acumin Pro" panose="020B0504020202020204" pitchFamily="34" charset="77"/>
              </a:defRPr>
            </a:lvl4pPr>
            <a:lvl5pPr>
              <a:buNone/>
              <a:defRPr b="1" i="0">
                <a:latin typeface="Acumin Pro" panose="020B0504020202020204" pitchFamily="34" charset="77"/>
              </a:defRPr>
            </a:lvl5pPr>
          </a:lstStyle>
          <a:p>
            <a:pPr lvl="0"/>
            <a:r>
              <a:rPr lang="en-US" dirty="0"/>
              <a:t>Click to add a brief slide title</a:t>
            </a:r>
          </a:p>
        </p:txBody>
      </p:sp>
      <p:sp>
        <p:nvSpPr>
          <p:cNvPr id="3" name="Text Placeholder 2">
            <a:extLst>
              <a:ext uri="{FF2B5EF4-FFF2-40B4-BE49-F238E27FC236}">
                <a16:creationId xmlns:a16="http://schemas.microsoft.com/office/drawing/2014/main" id="{CBC950A1-C470-5C48-B92A-282D2269A941}"/>
              </a:ext>
            </a:extLst>
          </p:cNvPr>
          <p:cNvSpPr>
            <a:spLocks noGrp="1"/>
          </p:cNvSpPr>
          <p:nvPr>
            <p:ph type="body" sz="quarter" idx="19" hasCustomPrompt="1"/>
          </p:nvPr>
        </p:nvSpPr>
        <p:spPr>
          <a:xfrm>
            <a:off x="594360" y="1523999"/>
            <a:ext cx="4220708" cy="4434840"/>
          </a:xfrm>
        </p:spPr>
        <p:txBody>
          <a:bodyPr lIns="0" tIns="0" rIns="0" bIns="0">
            <a:noAutofit/>
          </a:bodyPr>
          <a:lstStyle>
            <a:lvl1pPr marL="230188" indent="-230188">
              <a:lnSpc>
                <a:spcPct val="100000"/>
              </a:lnSpc>
              <a:spcBef>
                <a:spcPts val="600"/>
              </a:spcBef>
              <a:tabLst/>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dirty="0"/>
              <a:t>Click to add first bullet</a:t>
            </a:r>
          </a:p>
          <a:p>
            <a:pPr lvl="1"/>
            <a:r>
              <a:rPr lang="en-US" dirty="0"/>
              <a:t>Second level</a:t>
            </a:r>
          </a:p>
          <a:p>
            <a:pPr lvl="2"/>
            <a:r>
              <a:rPr lang="en-US" dirty="0"/>
              <a:t>Third level</a:t>
            </a:r>
          </a:p>
          <a:p>
            <a:pPr lvl="3"/>
            <a:r>
              <a:rPr lang="en-US" dirty="0"/>
              <a:t>Fourth level</a:t>
            </a:r>
          </a:p>
        </p:txBody>
      </p:sp>
      <p:sp>
        <p:nvSpPr>
          <p:cNvPr id="7" name="Text Placeholder 13">
            <a:extLst>
              <a:ext uri="{FF2B5EF4-FFF2-40B4-BE49-F238E27FC236}">
                <a16:creationId xmlns:a16="http://schemas.microsoft.com/office/drawing/2014/main" id="{5D34A9EF-0B3B-194B-A31B-0DF154086A04}"/>
              </a:ext>
            </a:extLst>
          </p:cNvPr>
          <p:cNvSpPr>
            <a:spLocks noGrp="1"/>
          </p:cNvSpPr>
          <p:nvPr>
            <p:ph type="body" sz="quarter" idx="18" hasCustomPrompt="1"/>
          </p:nvPr>
        </p:nvSpPr>
        <p:spPr>
          <a:xfrm>
            <a:off x="3309813" y="5964946"/>
            <a:ext cx="1505254" cy="566907"/>
          </a:xfrm>
        </p:spPr>
        <p:txBody>
          <a:bodyPr lIns="0" tIns="0" rIns="0" bIns="0">
            <a:normAutofit/>
          </a:bodyPr>
          <a:lstStyle>
            <a:lvl1pPr marL="0" indent="0">
              <a:lnSpc>
                <a:spcPct val="100000"/>
              </a:lnSpc>
              <a:spcBef>
                <a:spcPts val="0"/>
              </a:spcBef>
              <a:buNone/>
              <a:defRPr sz="1000" b="0" i="0">
                <a:solidFill>
                  <a:schemeClr val="bg1">
                    <a:lumMod val="65000"/>
                  </a:schemeClr>
                </a:solidFill>
                <a:latin typeface="Arial" panose="020B0604020202020204" pitchFamily="34" charset="0"/>
                <a:cs typeface="Arial" panose="020B0604020202020204" pitchFamily="34" charset="0"/>
              </a:defRPr>
            </a:lvl1pPr>
          </a:lstStyle>
          <a:p>
            <a:pPr lvl="0"/>
            <a:r>
              <a:rPr lang="en-US" dirty="0"/>
              <a:t>Click to add caption for image</a:t>
            </a:r>
          </a:p>
        </p:txBody>
      </p:sp>
    </p:spTree>
    <p:extLst>
      <p:ext uri="{BB962C8B-B14F-4D97-AF65-F5344CB8AC3E}">
        <p14:creationId xmlns:p14="http://schemas.microsoft.com/office/powerpoint/2010/main" val="2190884704"/>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Only-No Subhea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65FC89D9-A95D-984D-AA31-A11221C38E3D}"/>
              </a:ext>
            </a:extLst>
          </p:cNvPr>
          <p:cNvSpPr>
            <a:spLocks noGrp="1"/>
          </p:cNvSpPr>
          <p:nvPr>
            <p:ph type="body" sz="quarter" idx="14" hasCustomPrompt="1"/>
          </p:nvPr>
        </p:nvSpPr>
        <p:spPr>
          <a:xfrm>
            <a:off x="594360" y="609600"/>
            <a:ext cx="7994055" cy="892208"/>
          </a:xfrm>
        </p:spPr>
        <p:txBody>
          <a:bodyPr lIns="0" tIns="0" rIns="0" bIns="0">
            <a:noAutofit/>
          </a:bodyPr>
          <a:lstStyle>
            <a:lvl1pPr marL="0" indent="0">
              <a:lnSpc>
                <a:spcPct val="100000"/>
              </a:lnSpc>
              <a:spcBef>
                <a:spcPts val="0"/>
              </a:spcBef>
              <a:buNone/>
              <a:defRPr sz="2400" b="1" i="0">
                <a:solidFill>
                  <a:srgbClr val="000F7E"/>
                </a:solidFill>
                <a:latin typeface="Arial" panose="020B0604020202020204" pitchFamily="34" charset="0"/>
                <a:cs typeface="Arial" panose="020B0604020202020204" pitchFamily="34" charset="0"/>
              </a:defRPr>
            </a:lvl1pPr>
            <a:lvl2pPr>
              <a:buNone/>
              <a:defRPr b="1" i="0">
                <a:latin typeface="Acumin Pro" panose="020B0504020202020204" pitchFamily="34" charset="77"/>
              </a:defRPr>
            </a:lvl2pPr>
            <a:lvl3pPr>
              <a:buNone/>
              <a:defRPr b="1" i="0">
                <a:latin typeface="Acumin Pro" panose="020B0504020202020204" pitchFamily="34" charset="77"/>
              </a:defRPr>
            </a:lvl3pPr>
            <a:lvl4pPr>
              <a:buNone/>
              <a:defRPr b="1" i="0">
                <a:latin typeface="Acumin Pro" panose="020B0504020202020204" pitchFamily="34" charset="77"/>
              </a:defRPr>
            </a:lvl4pPr>
            <a:lvl5pPr>
              <a:buNone/>
              <a:defRPr b="1" i="0">
                <a:latin typeface="Acumin Pro" panose="020B0504020202020204" pitchFamily="34" charset="77"/>
              </a:defRPr>
            </a:lvl5pPr>
          </a:lstStyle>
          <a:p>
            <a:pPr lvl="0"/>
            <a:r>
              <a:rPr lang="en-US" dirty="0"/>
              <a:t>Click to add a brief slide title</a:t>
            </a:r>
          </a:p>
        </p:txBody>
      </p:sp>
      <p:sp>
        <p:nvSpPr>
          <p:cNvPr id="6" name="Text Placeholder 2">
            <a:extLst>
              <a:ext uri="{FF2B5EF4-FFF2-40B4-BE49-F238E27FC236}">
                <a16:creationId xmlns:a16="http://schemas.microsoft.com/office/drawing/2014/main" id="{424F4C0B-8E0E-D247-8998-89B0F977E901}"/>
              </a:ext>
            </a:extLst>
          </p:cNvPr>
          <p:cNvSpPr>
            <a:spLocks noGrp="1"/>
          </p:cNvSpPr>
          <p:nvPr>
            <p:ph type="body" sz="quarter" idx="19" hasCustomPrompt="1"/>
          </p:nvPr>
        </p:nvSpPr>
        <p:spPr>
          <a:xfrm>
            <a:off x="594360" y="1523999"/>
            <a:ext cx="7994055" cy="4434840"/>
          </a:xfrm>
        </p:spPr>
        <p:txBody>
          <a:bodyPr wrap="square" lIns="0" tIns="0" rIns="0" bIns="0">
            <a:noAutofit/>
          </a:bodyPr>
          <a:lstStyle>
            <a:lvl1pPr marL="230188" indent="-230188">
              <a:lnSpc>
                <a:spcPct val="100000"/>
              </a:lnSpc>
              <a:spcBef>
                <a:spcPts val="600"/>
              </a:spcBef>
              <a:tabLst/>
              <a:defRPr>
                <a:solidFill>
                  <a:schemeClr val="tx1"/>
                </a:solidFill>
              </a:defRPr>
            </a:lvl1pPr>
            <a:lvl2pPr marL="460375" indent="-230188">
              <a:tabLst/>
              <a:defRPr>
                <a:solidFill>
                  <a:schemeClr val="tx1"/>
                </a:solidFill>
              </a:defRPr>
            </a:lvl2pPr>
            <a:lvl3pPr>
              <a:defRPr>
                <a:solidFill>
                  <a:schemeClr val="tx1"/>
                </a:solidFill>
              </a:defRPr>
            </a:lvl3pPr>
            <a:lvl4pPr marL="914400" indent="-227013">
              <a:tabLst/>
              <a:defRPr>
                <a:solidFill>
                  <a:schemeClr val="tx1"/>
                </a:solidFill>
              </a:defRPr>
            </a:lvl4pPr>
          </a:lstStyle>
          <a:p>
            <a:pPr lvl="0"/>
            <a:r>
              <a:rPr lang="en-US" dirty="0"/>
              <a:t>Click to add first bullet</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843750338"/>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xt Only_w logo wtrmr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FBC5134-C487-554B-B7D4-EF8CEB3EDE04}"/>
              </a:ext>
            </a:extLst>
          </p:cNvPr>
          <p:cNvPicPr>
            <a:picLocks noChangeAspect="1"/>
          </p:cNvPicPr>
          <p:nvPr userDrawn="1"/>
        </p:nvPicPr>
        <p:blipFill rotWithShape="1">
          <a:blip r:embed="rId2"/>
          <a:srcRect t="8400" r="31052" b="20205"/>
          <a:stretch/>
        </p:blipFill>
        <p:spPr>
          <a:xfrm>
            <a:off x="152400" y="345775"/>
            <a:ext cx="8991600" cy="6512225"/>
          </a:xfrm>
          <a:prstGeom prst="rect">
            <a:avLst/>
          </a:prstGeom>
        </p:spPr>
      </p:pic>
      <p:sp>
        <p:nvSpPr>
          <p:cNvPr id="10" name="Text Placeholder 9">
            <a:extLst>
              <a:ext uri="{FF2B5EF4-FFF2-40B4-BE49-F238E27FC236}">
                <a16:creationId xmlns:a16="http://schemas.microsoft.com/office/drawing/2014/main" id="{65FC89D9-A95D-984D-AA31-A11221C38E3D}"/>
              </a:ext>
            </a:extLst>
          </p:cNvPr>
          <p:cNvSpPr>
            <a:spLocks noGrp="1"/>
          </p:cNvSpPr>
          <p:nvPr>
            <p:ph type="body" sz="quarter" idx="14" hasCustomPrompt="1"/>
          </p:nvPr>
        </p:nvSpPr>
        <p:spPr>
          <a:xfrm>
            <a:off x="594360" y="609600"/>
            <a:ext cx="7994055" cy="892208"/>
          </a:xfrm>
        </p:spPr>
        <p:txBody>
          <a:bodyPr lIns="0" tIns="0" rIns="0" bIns="0">
            <a:noAutofit/>
          </a:bodyPr>
          <a:lstStyle>
            <a:lvl1pPr marL="0" indent="0">
              <a:lnSpc>
                <a:spcPct val="100000"/>
              </a:lnSpc>
              <a:spcBef>
                <a:spcPts val="0"/>
              </a:spcBef>
              <a:buNone/>
              <a:defRPr sz="2400" b="1" i="0">
                <a:solidFill>
                  <a:srgbClr val="000F7E"/>
                </a:solidFill>
                <a:latin typeface="Arial" panose="020B0604020202020204" pitchFamily="34" charset="0"/>
                <a:cs typeface="Arial" panose="020B0604020202020204" pitchFamily="34" charset="0"/>
              </a:defRPr>
            </a:lvl1pPr>
            <a:lvl2pPr>
              <a:buNone/>
              <a:defRPr b="1" i="0">
                <a:latin typeface="Acumin Pro" panose="020B0504020202020204" pitchFamily="34" charset="77"/>
              </a:defRPr>
            </a:lvl2pPr>
            <a:lvl3pPr>
              <a:buNone/>
              <a:defRPr b="1" i="0">
                <a:latin typeface="Acumin Pro" panose="020B0504020202020204" pitchFamily="34" charset="77"/>
              </a:defRPr>
            </a:lvl3pPr>
            <a:lvl4pPr>
              <a:buNone/>
              <a:defRPr b="1" i="0">
                <a:latin typeface="Acumin Pro" panose="020B0504020202020204" pitchFamily="34" charset="77"/>
              </a:defRPr>
            </a:lvl4pPr>
            <a:lvl5pPr>
              <a:buNone/>
              <a:defRPr b="1" i="0">
                <a:latin typeface="Acumin Pro" panose="020B0504020202020204" pitchFamily="34" charset="77"/>
              </a:defRPr>
            </a:lvl5pPr>
          </a:lstStyle>
          <a:p>
            <a:pPr lvl="0"/>
            <a:r>
              <a:rPr lang="en-US" dirty="0"/>
              <a:t>Click to add a brief slide title</a:t>
            </a:r>
          </a:p>
        </p:txBody>
      </p:sp>
      <p:sp>
        <p:nvSpPr>
          <p:cNvPr id="6" name="Text Placeholder 2">
            <a:extLst>
              <a:ext uri="{FF2B5EF4-FFF2-40B4-BE49-F238E27FC236}">
                <a16:creationId xmlns:a16="http://schemas.microsoft.com/office/drawing/2014/main" id="{790429E5-795A-8A43-A273-2BC100111C02}"/>
              </a:ext>
            </a:extLst>
          </p:cNvPr>
          <p:cNvSpPr>
            <a:spLocks noGrp="1"/>
          </p:cNvSpPr>
          <p:nvPr>
            <p:ph type="body" sz="quarter" idx="19" hasCustomPrompt="1"/>
          </p:nvPr>
        </p:nvSpPr>
        <p:spPr>
          <a:xfrm>
            <a:off x="594360" y="1523999"/>
            <a:ext cx="7994055" cy="4434840"/>
          </a:xfrm>
        </p:spPr>
        <p:txBody>
          <a:bodyPr lIns="0" tIns="0" rIns="0" bIns="0">
            <a:noAutofit/>
          </a:bodyPr>
          <a:lstStyle>
            <a:lvl1pPr marL="230188" indent="-230188">
              <a:lnSpc>
                <a:spcPct val="100000"/>
              </a:lnSpc>
              <a:spcBef>
                <a:spcPts val="600"/>
              </a:spcBef>
              <a:tabLst/>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dirty="0"/>
              <a:t>Click to add first bullet</a:t>
            </a:r>
          </a:p>
          <a:p>
            <a:pPr lvl="1"/>
            <a:r>
              <a:rPr lang="en-US" dirty="0"/>
              <a:t>Second level</a:t>
            </a:r>
          </a:p>
          <a:p>
            <a:pPr lvl="2"/>
            <a:r>
              <a:rPr lang="en-US" dirty="0"/>
              <a:t>Third level</a:t>
            </a:r>
          </a:p>
          <a:p>
            <a:pPr lvl="3"/>
            <a:r>
              <a:rPr lang="en-US" dirty="0"/>
              <a:t>Fourth level</a:t>
            </a:r>
          </a:p>
        </p:txBody>
      </p:sp>
      <p:sp>
        <p:nvSpPr>
          <p:cNvPr id="18" name="Slide Number Placeholder 3">
            <a:extLst>
              <a:ext uri="{FF2B5EF4-FFF2-40B4-BE49-F238E27FC236}">
                <a16:creationId xmlns:a16="http://schemas.microsoft.com/office/drawing/2014/main" id="{7D97BA8D-44CF-D848-8EB4-22EBD02354E0}"/>
              </a:ext>
            </a:extLst>
          </p:cNvPr>
          <p:cNvSpPr txBox="1">
            <a:spLocks/>
          </p:cNvSpPr>
          <p:nvPr userDrawn="1"/>
        </p:nvSpPr>
        <p:spPr>
          <a:xfrm>
            <a:off x="8641080" y="6501384"/>
            <a:ext cx="220485" cy="270473"/>
          </a:xfrm>
          <a:prstGeom prst="rect">
            <a:avLst/>
          </a:prstGeom>
        </p:spPr>
        <p:txBody>
          <a:bodyPr vert="horz" lIns="0" tIns="0" rIns="0" bIns="0" rtlCol="0" anchor="t" anchorCtr="0"/>
          <a:lstStyle>
            <a:defPPr>
              <a:defRPr lang="en-US"/>
            </a:defPPr>
            <a:lvl1pPr marL="0" algn="r" defTabSz="457200" rtl="0" eaLnBrk="1" latinLnBrk="0" hangingPunct="1">
              <a:defRPr sz="700" b="0" i="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700" dirty="0">
                <a:solidFill>
                  <a:schemeClr val="bg1">
                    <a:lumMod val="65000"/>
                  </a:schemeClr>
                </a:solidFill>
              </a:rPr>
              <a:t>  </a:t>
            </a:r>
            <a:fld id="{F16E1515-8F3D-DE4D-94E5-8D9BEBCD7A49}" type="slidenum">
              <a:rPr lang="en-US" sz="700" smtClean="0">
                <a:solidFill>
                  <a:schemeClr val="bg1">
                    <a:lumMod val="65000"/>
                  </a:schemeClr>
                </a:solidFill>
              </a:rPr>
              <a:pPr/>
              <a:t>‹#›</a:t>
            </a:fld>
            <a:endParaRPr lang="en-US" sz="700" dirty="0">
              <a:solidFill>
                <a:schemeClr val="bg1">
                  <a:lumMod val="65000"/>
                </a:schemeClr>
              </a:solidFill>
            </a:endParaRPr>
          </a:p>
        </p:txBody>
      </p:sp>
      <p:sp>
        <p:nvSpPr>
          <p:cNvPr id="7" name="Date Placeholder 3">
            <a:extLst>
              <a:ext uri="{FF2B5EF4-FFF2-40B4-BE49-F238E27FC236}">
                <a16:creationId xmlns:a16="http://schemas.microsoft.com/office/drawing/2014/main" id="{1FB31FFA-211E-F342-A1E8-153A4E41B042}"/>
              </a:ext>
            </a:extLst>
          </p:cNvPr>
          <p:cNvSpPr txBox="1">
            <a:spLocks/>
          </p:cNvSpPr>
          <p:nvPr userDrawn="1"/>
        </p:nvSpPr>
        <p:spPr>
          <a:xfrm>
            <a:off x="8074152" y="6501384"/>
            <a:ext cx="609914" cy="198005"/>
          </a:xfrm>
          <a:prstGeom prst="rect">
            <a:avLst/>
          </a:prstGeom>
        </p:spPr>
        <p:txBody>
          <a:bodyPr vert="horz" lIns="0" tIns="0" rIns="0" bIns="0" rtlCol="0" anchor="t" anchorCtr="0"/>
          <a:lstStyle>
            <a:defPPr>
              <a:defRPr lang="en-US"/>
            </a:defPPr>
            <a:lvl1pPr marL="0" algn="r" defTabSz="457200" rtl="0" eaLnBrk="1" latinLnBrk="0" hangingPunct="1">
              <a:defRPr sz="700" b="0" i="0" kern="1200">
                <a:solidFill>
                  <a:schemeClr val="bg1">
                    <a:lumMod val="65000"/>
                  </a:schemeClr>
                </a:solidFill>
                <a:latin typeface="Arial" panose="020B0604020202020204" pitchFamily="34" charset="0"/>
                <a:ea typeface="Source Sans Pro Semibold" panose="020B0503030403020204" pitchFamily="34" charset="0"/>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700" dirty="0"/>
              <a:t>4/5/21</a:t>
            </a:r>
          </a:p>
          <a:p>
            <a:endParaRPr lang="en-US" sz="700" dirty="0"/>
          </a:p>
        </p:txBody>
      </p:sp>
    </p:spTree>
    <p:extLst>
      <p:ext uri="{BB962C8B-B14F-4D97-AF65-F5344CB8AC3E}">
        <p14:creationId xmlns:p14="http://schemas.microsoft.com/office/powerpoint/2010/main" val="1608749706"/>
      </p:ext>
    </p:extLst>
  </p:cSld>
  <p:clrMapOvr>
    <a:masterClrMapping/>
  </p:clrMapOvr>
  <p:extLst>
    <p:ext uri="{DCECCB84-F9BA-43D5-87BE-67443E8EF086}">
      <p15:sldGuideLst xmlns:p15="http://schemas.microsoft.com/office/powerpoint/2012/main">
        <p15:guide id="1" orient="horz" pos="408">
          <p15:clr>
            <a:srgbClr val="FBAE40"/>
          </p15:clr>
        </p15:guide>
        <p15:guide id="2" pos="2016">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7225D86E-8C5D-1841-9FAC-7F27816076DA}"/>
              </a:ext>
            </a:extLst>
          </p:cNvPr>
          <p:cNvSpPr>
            <a:spLocks noGrp="1"/>
          </p:cNvSpPr>
          <p:nvPr>
            <p:ph type="body" sz="quarter" idx="15" hasCustomPrompt="1"/>
          </p:nvPr>
        </p:nvSpPr>
        <p:spPr>
          <a:xfrm>
            <a:off x="594361" y="1524001"/>
            <a:ext cx="7994054" cy="363175"/>
          </a:xfrm>
        </p:spPr>
        <p:txBody>
          <a:bodyPr lIns="0" tIns="0" rIns="0" bIns="0"/>
          <a:lstStyle>
            <a:lvl1pPr marL="0" indent="0">
              <a:lnSpc>
                <a:spcPct val="100000"/>
              </a:lnSpc>
              <a:spcBef>
                <a:spcPts val="0"/>
              </a:spcBef>
              <a:buNone/>
              <a:defRPr sz="1800" b="1" i="0">
                <a:solidFill>
                  <a:srgbClr val="000F7E"/>
                </a:solidFill>
                <a:latin typeface="Arial" panose="020B0604020202020204" pitchFamily="34" charset="0"/>
                <a:cs typeface="Arial" panose="020B0604020202020204" pitchFamily="34" charset="0"/>
              </a:defRPr>
            </a:lvl1pPr>
          </a:lstStyle>
          <a:p>
            <a:pPr lvl="0"/>
            <a:r>
              <a:rPr lang="en-US" dirty="0"/>
              <a:t>Click to add subhead</a:t>
            </a:r>
          </a:p>
        </p:txBody>
      </p:sp>
      <p:sp>
        <p:nvSpPr>
          <p:cNvPr id="10" name="Text Placeholder 9">
            <a:extLst>
              <a:ext uri="{FF2B5EF4-FFF2-40B4-BE49-F238E27FC236}">
                <a16:creationId xmlns:a16="http://schemas.microsoft.com/office/drawing/2014/main" id="{65FC89D9-A95D-984D-AA31-A11221C38E3D}"/>
              </a:ext>
            </a:extLst>
          </p:cNvPr>
          <p:cNvSpPr>
            <a:spLocks noGrp="1"/>
          </p:cNvSpPr>
          <p:nvPr>
            <p:ph type="body" sz="quarter" idx="14" hasCustomPrompt="1"/>
          </p:nvPr>
        </p:nvSpPr>
        <p:spPr>
          <a:xfrm>
            <a:off x="594360" y="609600"/>
            <a:ext cx="7994055" cy="892208"/>
          </a:xfrm>
        </p:spPr>
        <p:txBody>
          <a:bodyPr lIns="0" tIns="0" rIns="0" bIns="0">
            <a:noAutofit/>
          </a:bodyPr>
          <a:lstStyle>
            <a:lvl1pPr marL="0" indent="0">
              <a:lnSpc>
                <a:spcPct val="100000"/>
              </a:lnSpc>
              <a:spcBef>
                <a:spcPts val="0"/>
              </a:spcBef>
              <a:buNone/>
              <a:defRPr sz="2400" b="1" i="0">
                <a:solidFill>
                  <a:srgbClr val="000F7E"/>
                </a:solidFill>
                <a:latin typeface="Arial" panose="020B0604020202020204" pitchFamily="34" charset="0"/>
                <a:cs typeface="Arial" panose="020B0604020202020204" pitchFamily="34" charset="0"/>
              </a:defRPr>
            </a:lvl1pPr>
            <a:lvl2pPr>
              <a:buNone/>
              <a:defRPr b="1" i="0">
                <a:latin typeface="Acumin Pro" panose="020B0504020202020204" pitchFamily="34" charset="77"/>
              </a:defRPr>
            </a:lvl2pPr>
            <a:lvl3pPr>
              <a:buNone/>
              <a:defRPr b="1" i="0">
                <a:latin typeface="Acumin Pro" panose="020B0504020202020204" pitchFamily="34" charset="77"/>
              </a:defRPr>
            </a:lvl3pPr>
            <a:lvl4pPr>
              <a:buNone/>
              <a:defRPr b="1" i="0">
                <a:latin typeface="Acumin Pro" panose="020B0504020202020204" pitchFamily="34" charset="77"/>
              </a:defRPr>
            </a:lvl4pPr>
            <a:lvl5pPr>
              <a:buNone/>
              <a:defRPr b="1" i="0">
                <a:latin typeface="Acumin Pro" panose="020B0504020202020204" pitchFamily="34" charset="77"/>
              </a:defRPr>
            </a:lvl5pPr>
          </a:lstStyle>
          <a:p>
            <a:pPr lvl="0"/>
            <a:r>
              <a:rPr lang="en-US" dirty="0"/>
              <a:t>Click to add a brief slide title</a:t>
            </a:r>
          </a:p>
        </p:txBody>
      </p:sp>
      <p:sp>
        <p:nvSpPr>
          <p:cNvPr id="6" name="Text Placeholder 2">
            <a:extLst>
              <a:ext uri="{FF2B5EF4-FFF2-40B4-BE49-F238E27FC236}">
                <a16:creationId xmlns:a16="http://schemas.microsoft.com/office/drawing/2014/main" id="{790429E5-795A-8A43-A273-2BC100111C02}"/>
              </a:ext>
            </a:extLst>
          </p:cNvPr>
          <p:cNvSpPr>
            <a:spLocks noGrp="1"/>
          </p:cNvSpPr>
          <p:nvPr>
            <p:ph type="body" sz="quarter" idx="19" hasCustomPrompt="1"/>
          </p:nvPr>
        </p:nvSpPr>
        <p:spPr>
          <a:xfrm>
            <a:off x="594360" y="2011681"/>
            <a:ext cx="7994055" cy="3931919"/>
          </a:xfrm>
        </p:spPr>
        <p:txBody>
          <a:bodyPr lIns="0" tIns="0" rIns="0" bIns="0">
            <a:noAutofit/>
          </a:bodyPr>
          <a:lstStyle>
            <a:lvl1pPr marL="182880" indent="-182880">
              <a:lnSpc>
                <a:spcPct val="100000"/>
              </a:lnSpc>
              <a:spcBef>
                <a:spcPts val="600"/>
              </a:spcBef>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dirty="0"/>
              <a:t>Click to add first bullet</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850759257"/>
      </p:ext>
    </p:extLst>
  </p:cSld>
  <p:clrMapOvr>
    <a:masterClrMapping/>
  </p:clrMapOvr>
  <p:extLst>
    <p:ext uri="{DCECCB84-F9BA-43D5-87BE-67443E8EF086}">
      <p15:sldGuideLst xmlns:p15="http://schemas.microsoft.com/office/powerpoint/2012/main">
        <p15:guide id="1" orient="horz" pos="3744">
          <p15:clr>
            <a:srgbClr val="FBAE40"/>
          </p15:clr>
        </p15:guide>
        <p15:guide id="2" pos="288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ll White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2780553"/>
      </p:ext>
    </p:extLst>
  </p:cSld>
  <p:clrMapOvr>
    <a:masterClrMapping/>
  </p:clrMapOvr>
  <p:extLst>
    <p:ext uri="{DCECCB84-F9BA-43D5-87BE-67443E8EF086}">
      <p15:sldGuideLst xmlns:p15="http://schemas.microsoft.com/office/powerpoint/2012/main">
        <p15:guide id="1" orient="horz" pos="400">
          <p15:clr>
            <a:srgbClr val="FBAE40"/>
          </p15:clr>
        </p15:guide>
        <p15:guide id="2" pos="288">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ccent with Text and 1 Photo">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D1DBF6C-0676-5247-8404-7764B27D9124}"/>
              </a:ext>
            </a:extLst>
          </p:cNvPr>
          <p:cNvSpPr/>
          <p:nvPr userDrawn="1"/>
        </p:nvSpPr>
        <p:spPr>
          <a:xfrm>
            <a:off x="0" y="0"/>
            <a:ext cx="5029200" cy="6858000"/>
          </a:xfrm>
          <a:prstGeom prst="rect">
            <a:avLst/>
          </a:prstGeom>
          <a:solidFill>
            <a:srgbClr val="000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Picture Placeholder 7">
            <a:extLst>
              <a:ext uri="{FF2B5EF4-FFF2-40B4-BE49-F238E27FC236}">
                <a16:creationId xmlns:a16="http://schemas.microsoft.com/office/drawing/2014/main" id="{E6CF9DAC-DCA3-AD4A-B1B3-5725742FC10B}"/>
              </a:ext>
            </a:extLst>
          </p:cNvPr>
          <p:cNvSpPr>
            <a:spLocks noGrp="1"/>
          </p:cNvSpPr>
          <p:nvPr>
            <p:ph type="pic" sz="quarter" idx="13"/>
          </p:nvPr>
        </p:nvSpPr>
        <p:spPr>
          <a:xfrm>
            <a:off x="5029200" y="0"/>
            <a:ext cx="4109013" cy="6858000"/>
          </a:xfrm>
          <a:noFill/>
          <a:ln>
            <a:noFill/>
          </a:ln>
        </p:spPr>
        <p:txBody>
          <a:bodyPr/>
          <a:lst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solidFill>
                  <a:srgbClr val="000F7E"/>
                </a:solidFill>
                <a:latin typeface="Arial" panose="020B0604020202020204" pitchFamily="34" charset="0"/>
                <a:cs typeface="Arial" panose="020B0604020202020204" pitchFamily="34" charset="0"/>
              </a:defRPr>
            </a:lvl1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Click icon to add picture</a:t>
            </a:r>
          </a:p>
          <a:p>
            <a:endParaRPr lang="en-US" dirty="0"/>
          </a:p>
        </p:txBody>
      </p:sp>
      <p:sp>
        <p:nvSpPr>
          <p:cNvPr id="12" name="Text Placeholder 9">
            <a:extLst>
              <a:ext uri="{FF2B5EF4-FFF2-40B4-BE49-F238E27FC236}">
                <a16:creationId xmlns:a16="http://schemas.microsoft.com/office/drawing/2014/main" id="{EDF54824-3A03-A745-AD49-C744B2A21DEA}"/>
              </a:ext>
            </a:extLst>
          </p:cNvPr>
          <p:cNvSpPr>
            <a:spLocks noGrp="1"/>
          </p:cNvSpPr>
          <p:nvPr>
            <p:ph type="body" sz="quarter" idx="14" hasCustomPrompt="1"/>
          </p:nvPr>
        </p:nvSpPr>
        <p:spPr>
          <a:xfrm>
            <a:off x="594360" y="609600"/>
            <a:ext cx="4209134" cy="892208"/>
          </a:xfrm>
        </p:spPr>
        <p:txBody>
          <a:bodyPr lIns="0" tIns="0" rIns="0" bIns="0">
            <a:noAutofit/>
          </a:bodyPr>
          <a:lstStyle>
            <a:lvl1pPr marL="0" indent="0">
              <a:lnSpc>
                <a:spcPct val="100000"/>
              </a:lnSpc>
              <a:spcBef>
                <a:spcPts val="0"/>
              </a:spcBef>
              <a:buNone/>
              <a:defRPr sz="2400" b="1" i="0">
                <a:solidFill>
                  <a:schemeClr val="bg1"/>
                </a:solidFill>
                <a:latin typeface="Arial" panose="020B0604020202020204" pitchFamily="34" charset="0"/>
                <a:cs typeface="Arial" panose="020B0604020202020204" pitchFamily="34" charset="0"/>
              </a:defRPr>
            </a:lvl1pPr>
            <a:lvl2pPr>
              <a:buNone/>
              <a:defRPr b="1" i="0">
                <a:latin typeface="Acumin Pro" panose="020B0504020202020204" pitchFamily="34" charset="77"/>
              </a:defRPr>
            </a:lvl2pPr>
            <a:lvl3pPr>
              <a:buNone/>
              <a:defRPr b="1" i="0">
                <a:latin typeface="Acumin Pro" panose="020B0504020202020204" pitchFamily="34" charset="77"/>
              </a:defRPr>
            </a:lvl3pPr>
            <a:lvl4pPr>
              <a:buNone/>
              <a:defRPr b="1" i="0">
                <a:latin typeface="Acumin Pro" panose="020B0504020202020204" pitchFamily="34" charset="77"/>
              </a:defRPr>
            </a:lvl4pPr>
            <a:lvl5pPr>
              <a:buNone/>
              <a:defRPr b="1" i="0">
                <a:latin typeface="Acumin Pro" panose="020B0504020202020204" pitchFamily="34" charset="77"/>
              </a:defRPr>
            </a:lvl5pPr>
          </a:lstStyle>
          <a:p>
            <a:pPr lvl="0"/>
            <a:r>
              <a:rPr lang="en-US" dirty="0"/>
              <a:t>Click to add a brief slide title</a:t>
            </a:r>
          </a:p>
        </p:txBody>
      </p:sp>
      <p:sp>
        <p:nvSpPr>
          <p:cNvPr id="17" name="Text Placeholder 13">
            <a:extLst>
              <a:ext uri="{FF2B5EF4-FFF2-40B4-BE49-F238E27FC236}">
                <a16:creationId xmlns:a16="http://schemas.microsoft.com/office/drawing/2014/main" id="{2709C09F-8C0C-7248-AEB2-1C7859F51F5A}"/>
              </a:ext>
            </a:extLst>
          </p:cNvPr>
          <p:cNvSpPr>
            <a:spLocks noGrp="1"/>
          </p:cNvSpPr>
          <p:nvPr>
            <p:ph type="body" sz="quarter" idx="18" hasCustomPrompt="1"/>
          </p:nvPr>
        </p:nvSpPr>
        <p:spPr>
          <a:xfrm>
            <a:off x="3298553" y="5961888"/>
            <a:ext cx="1505254" cy="566907"/>
          </a:xfrm>
        </p:spPr>
        <p:txBody>
          <a:bodyPr lIns="0" tIns="0" rIns="0" bIns="0">
            <a:normAutofit/>
          </a:bodyPr>
          <a:lstStyle>
            <a:lvl1pPr marL="0" indent="0">
              <a:lnSpc>
                <a:spcPct val="100000"/>
              </a:lnSpc>
              <a:spcBef>
                <a:spcPts val="0"/>
              </a:spcBef>
              <a:buNone/>
              <a:defRPr sz="1000" b="0" i="0">
                <a:solidFill>
                  <a:schemeClr val="bg1">
                    <a:lumMod val="65000"/>
                  </a:schemeClr>
                </a:solidFill>
                <a:latin typeface="Arial" panose="020B0604020202020204" pitchFamily="34" charset="0"/>
                <a:cs typeface="Arial" panose="020B0604020202020204" pitchFamily="34" charset="0"/>
              </a:defRPr>
            </a:lvl1pPr>
          </a:lstStyle>
          <a:p>
            <a:pPr lvl="0"/>
            <a:r>
              <a:rPr lang="en-US" dirty="0"/>
              <a:t>Click to add caption for image</a:t>
            </a:r>
          </a:p>
        </p:txBody>
      </p:sp>
      <p:sp>
        <p:nvSpPr>
          <p:cNvPr id="9" name="Text Placeholder 2">
            <a:extLst>
              <a:ext uri="{FF2B5EF4-FFF2-40B4-BE49-F238E27FC236}">
                <a16:creationId xmlns:a16="http://schemas.microsoft.com/office/drawing/2014/main" id="{6E94CDEA-D510-9F45-84BD-82CAA8464E4C}"/>
              </a:ext>
            </a:extLst>
          </p:cNvPr>
          <p:cNvSpPr>
            <a:spLocks noGrp="1"/>
          </p:cNvSpPr>
          <p:nvPr>
            <p:ph type="body" sz="quarter" idx="19" hasCustomPrompt="1"/>
          </p:nvPr>
        </p:nvSpPr>
        <p:spPr>
          <a:xfrm>
            <a:off x="594360" y="1523999"/>
            <a:ext cx="4209134" cy="4434840"/>
          </a:xfrm>
        </p:spPr>
        <p:txBody>
          <a:bodyPr lIns="0" tIns="0" rIns="0" bIns="0">
            <a:noAutofit/>
          </a:bodyPr>
          <a:lstStyle>
            <a:lvl1pPr marL="182880" indent="-182880">
              <a:lnSpc>
                <a:spcPct val="100000"/>
              </a:lnSpc>
              <a:spcBef>
                <a:spcPts val="600"/>
              </a:spcBef>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stStyle>
          <a:p>
            <a:pPr lvl="0"/>
            <a:r>
              <a:rPr lang="en-US" dirty="0"/>
              <a:t>Click to add first bullet</a:t>
            </a:r>
          </a:p>
          <a:p>
            <a:pPr lvl="1"/>
            <a:r>
              <a:rPr lang="en-US" dirty="0"/>
              <a:t>Second level</a:t>
            </a:r>
          </a:p>
          <a:p>
            <a:pPr lvl="2"/>
            <a:r>
              <a:rPr lang="en-US" dirty="0"/>
              <a:t>Third level</a:t>
            </a:r>
          </a:p>
          <a:p>
            <a:pPr lvl="3"/>
            <a:r>
              <a:rPr lang="en-US" dirty="0"/>
              <a:t>Fourth level</a:t>
            </a:r>
          </a:p>
        </p:txBody>
      </p:sp>
      <p:pic>
        <p:nvPicPr>
          <p:cNvPr id="11" name="Picture 10">
            <a:extLst>
              <a:ext uri="{FF2B5EF4-FFF2-40B4-BE49-F238E27FC236}">
                <a16:creationId xmlns:a16="http://schemas.microsoft.com/office/drawing/2014/main" id="{4FFBA5F7-9297-584B-8D03-94A595A48037}"/>
              </a:ext>
            </a:extLst>
          </p:cNvPr>
          <p:cNvPicPr>
            <a:picLocks noChangeAspect="1"/>
          </p:cNvPicPr>
          <p:nvPr userDrawn="1"/>
        </p:nvPicPr>
        <p:blipFill>
          <a:blip r:embed="rId2"/>
          <a:stretch>
            <a:fillRect/>
          </a:stretch>
        </p:blipFill>
        <p:spPr>
          <a:xfrm>
            <a:off x="283464" y="6419088"/>
            <a:ext cx="1307592" cy="255707"/>
          </a:xfrm>
          <a:prstGeom prst="rect">
            <a:avLst/>
          </a:prstGeom>
        </p:spPr>
      </p:pic>
    </p:spTree>
    <p:extLst>
      <p:ext uri="{BB962C8B-B14F-4D97-AF65-F5344CB8AC3E}">
        <p14:creationId xmlns:p14="http://schemas.microsoft.com/office/powerpoint/2010/main" val="353617371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r>
              <a:rPr lang="en-US"/>
              <a:t>www.efcog.org</a:t>
            </a:r>
          </a:p>
          <a:p>
            <a:endParaRPr lang="en-US" dirty="0"/>
          </a:p>
        </p:txBody>
      </p:sp>
    </p:spTree>
    <p:extLst>
      <p:ext uri="{BB962C8B-B14F-4D97-AF65-F5344CB8AC3E}">
        <p14:creationId xmlns:p14="http://schemas.microsoft.com/office/powerpoint/2010/main" val="2318360006"/>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and 2 Photos_White Background">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C856035B-8130-D844-B0F2-44CBE0D28699}"/>
              </a:ext>
            </a:extLst>
          </p:cNvPr>
          <p:cNvSpPr>
            <a:spLocks noGrp="1"/>
          </p:cNvSpPr>
          <p:nvPr>
            <p:ph type="pic" sz="quarter" idx="16"/>
          </p:nvPr>
        </p:nvSpPr>
        <p:spPr>
          <a:xfrm>
            <a:off x="5029201" y="3429000"/>
            <a:ext cx="4109012" cy="3429000"/>
          </a:xfrm>
          <a:noFill/>
        </p:spPr>
        <p:txBody>
          <a:bodyPr/>
          <a:lst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solidFill>
                  <a:srgbClr val="000F7E"/>
                </a:solidFill>
                <a:latin typeface="Arial" panose="020B0604020202020204" pitchFamily="34" charset="0"/>
                <a:cs typeface="Arial" panose="020B0604020202020204" pitchFamily="34" charset="0"/>
              </a:defRPr>
            </a:lvl1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Click icon to add picture</a:t>
            </a:r>
          </a:p>
          <a:p>
            <a:endParaRPr lang="en-US" dirty="0"/>
          </a:p>
        </p:txBody>
      </p:sp>
      <p:sp>
        <p:nvSpPr>
          <p:cNvPr id="8" name="Picture Placeholder 7">
            <a:extLst>
              <a:ext uri="{FF2B5EF4-FFF2-40B4-BE49-F238E27FC236}">
                <a16:creationId xmlns:a16="http://schemas.microsoft.com/office/drawing/2014/main" id="{E6CF9DAC-DCA3-AD4A-B1B3-5725742FC10B}"/>
              </a:ext>
            </a:extLst>
          </p:cNvPr>
          <p:cNvSpPr>
            <a:spLocks noGrp="1"/>
          </p:cNvSpPr>
          <p:nvPr>
            <p:ph type="pic" sz="quarter" idx="13"/>
          </p:nvPr>
        </p:nvSpPr>
        <p:spPr>
          <a:xfrm>
            <a:off x="5029200" y="0"/>
            <a:ext cx="4109013" cy="3429000"/>
          </a:xfrm>
          <a:noFill/>
          <a:ln>
            <a:noFill/>
          </a:ln>
        </p:spPr>
        <p:txBody>
          <a:bodyPr/>
          <a:lstStyle>
            <a:lvl1pPr marL="171450" marR="0" indent="-171450" algn="l" defTabSz="685800" rtl="0" eaLnBrk="1" fontAlgn="auto" latinLnBrk="0" hangingPunct="1">
              <a:lnSpc>
                <a:spcPct val="90000"/>
              </a:lnSpc>
              <a:spcBef>
                <a:spcPts val="750"/>
              </a:spcBef>
              <a:spcAft>
                <a:spcPts val="0"/>
              </a:spcAft>
              <a:buClrTx/>
              <a:buSzTx/>
              <a:buFontTx/>
              <a:buNone/>
              <a:tabLst/>
              <a:defRPr>
                <a:solidFill>
                  <a:srgbClr val="000F7E"/>
                </a:solidFill>
                <a:latin typeface="Arial" panose="020B0604020202020204" pitchFamily="34" charset="0"/>
                <a:cs typeface="Arial" panose="020B0604020202020204" pitchFamily="34" charset="0"/>
              </a:defRPr>
            </a:lvl1pPr>
          </a:lstStyle>
          <a:p>
            <a:pPr marL="171450" marR="0" lvl="0" indent="-171450" algn="l" defTabSz="685800" rtl="0" eaLnBrk="1" fontAlgn="auto" latinLnBrk="0" hangingPunct="1">
              <a:lnSpc>
                <a:spcPct val="90000"/>
              </a:lnSpc>
              <a:spcBef>
                <a:spcPts val="750"/>
              </a:spcBef>
              <a:spcAft>
                <a:spcPts val="0"/>
              </a:spcAft>
              <a:buClrTx/>
              <a:buSzTx/>
              <a:buFontTx/>
              <a:buNone/>
              <a:tabLst/>
              <a:defRPr/>
            </a:pPr>
            <a:r>
              <a:rPr lang="en-US" dirty="0"/>
              <a:t>Click icon to add picture</a:t>
            </a:r>
          </a:p>
          <a:p>
            <a:endParaRPr lang="en-US" dirty="0"/>
          </a:p>
        </p:txBody>
      </p:sp>
      <p:sp>
        <p:nvSpPr>
          <p:cNvPr id="21" name="Text Placeholder 9">
            <a:extLst>
              <a:ext uri="{FF2B5EF4-FFF2-40B4-BE49-F238E27FC236}">
                <a16:creationId xmlns:a16="http://schemas.microsoft.com/office/drawing/2014/main" id="{B4117486-5C49-E242-8CBE-03C8F8711246}"/>
              </a:ext>
            </a:extLst>
          </p:cNvPr>
          <p:cNvSpPr>
            <a:spLocks noGrp="1"/>
          </p:cNvSpPr>
          <p:nvPr>
            <p:ph type="body" sz="quarter" idx="14" hasCustomPrompt="1"/>
          </p:nvPr>
        </p:nvSpPr>
        <p:spPr>
          <a:xfrm>
            <a:off x="594360" y="609600"/>
            <a:ext cx="4209134" cy="890016"/>
          </a:xfrm>
        </p:spPr>
        <p:txBody>
          <a:bodyPr lIns="0" tIns="0" rIns="0" bIns="0">
            <a:noAutofit/>
          </a:bodyPr>
          <a:lstStyle>
            <a:lvl1pPr marL="0" indent="0">
              <a:lnSpc>
                <a:spcPct val="100000"/>
              </a:lnSpc>
              <a:spcBef>
                <a:spcPts val="0"/>
              </a:spcBef>
              <a:buNone/>
              <a:defRPr sz="2400" b="1" i="0">
                <a:solidFill>
                  <a:srgbClr val="000F7E"/>
                </a:solidFill>
                <a:latin typeface="Arial" panose="020B0604020202020204" pitchFamily="34" charset="0"/>
                <a:cs typeface="Arial" panose="020B0604020202020204" pitchFamily="34" charset="0"/>
              </a:defRPr>
            </a:lvl1pPr>
            <a:lvl2pPr>
              <a:buNone/>
              <a:defRPr b="1" i="0">
                <a:latin typeface="Acumin Pro" panose="020B0504020202020204" pitchFamily="34" charset="77"/>
              </a:defRPr>
            </a:lvl2pPr>
            <a:lvl3pPr>
              <a:buNone/>
              <a:defRPr b="1" i="0">
                <a:latin typeface="Acumin Pro" panose="020B0504020202020204" pitchFamily="34" charset="77"/>
              </a:defRPr>
            </a:lvl3pPr>
            <a:lvl4pPr>
              <a:buNone/>
              <a:defRPr b="1" i="0">
                <a:latin typeface="Acumin Pro" panose="020B0504020202020204" pitchFamily="34" charset="77"/>
              </a:defRPr>
            </a:lvl4pPr>
            <a:lvl5pPr>
              <a:buNone/>
              <a:defRPr b="1" i="0">
                <a:latin typeface="Acumin Pro" panose="020B0504020202020204" pitchFamily="34" charset="77"/>
              </a:defRPr>
            </a:lvl5pPr>
          </a:lstStyle>
          <a:p>
            <a:pPr lvl="0"/>
            <a:r>
              <a:rPr lang="en-US" dirty="0"/>
              <a:t>Click to add a brief slide title</a:t>
            </a:r>
          </a:p>
        </p:txBody>
      </p:sp>
      <p:sp>
        <p:nvSpPr>
          <p:cNvPr id="9" name="Text Placeholder 2">
            <a:extLst>
              <a:ext uri="{FF2B5EF4-FFF2-40B4-BE49-F238E27FC236}">
                <a16:creationId xmlns:a16="http://schemas.microsoft.com/office/drawing/2014/main" id="{AE46F9CE-9C02-284E-A17F-0C31F82B2F5B}"/>
              </a:ext>
            </a:extLst>
          </p:cNvPr>
          <p:cNvSpPr>
            <a:spLocks noGrp="1"/>
          </p:cNvSpPr>
          <p:nvPr>
            <p:ph type="body" sz="quarter" idx="20" hasCustomPrompt="1"/>
          </p:nvPr>
        </p:nvSpPr>
        <p:spPr>
          <a:xfrm>
            <a:off x="594361" y="1523999"/>
            <a:ext cx="4209134" cy="4434840"/>
          </a:xfrm>
        </p:spPr>
        <p:txBody>
          <a:bodyPr lIns="0" tIns="0" rIns="0" bIns="0">
            <a:noAutofit/>
          </a:bodyPr>
          <a:lstStyle>
            <a:lvl1pPr marL="182880" indent="-182880">
              <a:lnSpc>
                <a:spcPct val="100000"/>
              </a:lnSpc>
              <a:spcBef>
                <a:spcPts val="600"/>
              </a:spcBef>
              <a:defRPr/>
            </a:lvl1pPr>
          </a:lstStyle>
          <a:p>
            <a:pPr lvl="0"/>
            <a:r>
              <a:rPr lang="en-US" dirty="0"/>
              <a:t>Click to add first bullet</a:t>
            </a:r>
          </a:p>
          <a:p>
            <a:pPr lvl="1"/>
            <a:r>
              <a:rPr lang="en-US" dirty="0"/>
              <a:t>Second level</a:t>
            </a:r>
          </a:p>
          <a:p>
            <a:pPr lvl="2"/>
            <a:r>
              <a:rPr lang="en-US" dirty="0"/>
              <a:t>Third level</a:t>
            </a:r>
          </a:p>
          <a:p>
            <a:pPr lvl="3"/>
            <a:r>
              <a:rPr lang="en-US" dirty="0"/>
              <a:t>Fourth level</a:t>
            </a:r>
          </a:p>
        </p:txBody>
      </p:sp>
      <p:sp>
        <p:nvSpPr>
          <p:cNvPr id="10" name="Text Placeholder 13">
            <a:extLst>
              <a:ext uri="{FF2B5EF4-FFF2-40B4-BE49-F238E27FC236}">
                <a16:creationId xmlns:a16="http://schemas.microsoft.com/office/drawing/2014/main" id="{67083F3C-D625-D64B-9FAF-52D8669C9AC1}"/>
              </a:ext>
            </a:extLst>
          </p:cNvPr>
          <p:cNvSpPr>
            <a:spLocks noGrp="1"/>
          </p:cNvSpPr>
          <p:nvPr>
            <p:ph type="body" sz="quarter" idx="18" hasCustomPrompt="1"/>
          </p:nvPr>
        </p:nvSpPr>
        <p:spPr>
          <a:xfrm>
            <a:off x="3298553" y="5961888"/>
            <a:ext cx="1505254" cy="566907"/>
          </a:xfrm>
        </p:spPr>
        <p:txBody>
          <a:bodyPr lIns="0" tIns="0" rIns="0" bIns="0">
            <a:normAutofit/>
          </a:bodyPr>
          <a:lstStyle>
            <a:lvl1pPr marL="0" indent="0">
              <a:lnSpc>
                <a:spcPct val="100000"/>
              </a:lnSpc>
              <a:spcBef>
                <a:spcPts val="0"/>
              </a:spcBef>
              <a:buNone/>
              <a:defRPr sz="1000" b="0" i="0">
                <a:solidFill>
                  <a:schemeClr val="bg1">
                    <a:lumMod val="65000"/>
                  </a:schemeClr>
                </a:solidFill>
                <a:latin typeface="Arial" panose="020B0604020202020204" pitchFamily="34" charset="0"/>
                <a:cs typeface="Arial" panose="020B0604020202020204" pitchFamily="34" charset="0"/>
              </a:defRPr>
            </a:lvl1pPr>
          </a:lstStyle>
          <a:p>
            <a:pPr lvl="0"/>
            <a:r>
              <a:rPr lang="en-US" dirty="0"/>
              <a:t>Click to add caption for image</a:t>
            </a:r>
          </a:p>
        </p:txBody>
      </p:sp>
    </p:spTree>
    <p:extLst>
      <p:ext uri="{BB962C8B-B14F-4D97-AF65-F5344CB8AC3E}">
        <p14:creationId xmlns:p14="http://schemas.microsoft.com/office/powerpoint/2010/main" val="3807451471"/>
      </p:ext>
    </p:extLst>
  </p:cSld>
  <p:clrMapOvr>
    <a:masterClrMapping/>
  </p:clrMapOvr>
  <p:extLst>
    <p:ext uri="{DCECCB84-F9BA-43D5-87BE-67443E8EF086}">
      <p15:sldGuideLst xmlns:p15="http://schemas.microsoft.com/office/powerpoint/2012/main"/>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ccent with 2 Photos and Blue Background">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C856035B-8130-D844-B0F2-44CBE0D28699}"/>
              </a:ext>
            </a:extLst>
          </p:cNvPr>
          <p:cNvSpPr>
            <a:spLocks noGrp="1"/>
          </p:cNvSpPr>
          <p:nvPr>
            <p:ph type="pic" sz="quarter" idx="16"/>
          </p:nvPr>
        </p:nvSpPr>
        <p:spPr>
          <a:xfrm>
            <a:off x="5029200" y="3429000"/>
            <a:ext cx="4074290" cy="3429000"/>
          </a:xfrm>
          <a:noFill/>
        </p:spPr>
        <p:txBody>
          <a:bodyPr/>
          <a:lst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solidFill>
                  <a:srgbClr val="09198D"/>
                </a:solidFill>
                <a:latin typeface="Arial" panose="020B0604020202020204" pitchFamily="34" charset="0"/>
                <a:cs typeface="Arial" panose="020B0604020202020204" pitchFamily="34" charset="0"/>
              </a:defRPr>
            </a:lvl1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Click icon to add picture</a:t>
            </a:r>
          </a:p>
          <a:p>
            <a:endParaRPr lang="en-US" dirty="0"/>
          </a:p>
        </p:txBody>
      </p:sp>
      <p:sp>
        <p:nvSpPr>
          <p:cNvPr id="6" name="Rectangle 5">
            <a:extLst>
              <a:ext uri="{FF2B5EF4-FFF2-40B4-BE49-F238E27FC236}">
                <a16:creationId xmlns:a16="http://schemas.microsoft.com/office/drawing/2014/main" id="{8D1DBF6C-0676-5247-8404-7764B27D9124}"/>
              </a:ext>
            </a:extLst>
          </p:cNvPr>
          <p:cNvSpPr/>
          <p:nvPr userDrawn="1"/>
        </p:nvSpPr>
        <p:spPr>
          <a:xfrm>
            <a:off x="0" y="0"/>
            <a:ext cx="5029199" cy="6858000"/>
          </a:xfrm>
          <a:prstGeom prst="rect">
            <a:avLst/>
          </a:prstGeom>
          <a:solidFill>
            <a:srgbClr val="000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Picture Placeholder 7">
            <a:extLst>
              <a:ext uri="{FF2B5EF4-FFF2-40B4-BE49-F238E27FC236}">
                <a16:creationId xmlns:a16="http://schemas.microsoft.com/office/drawing/2014/main" id="{E6CF9DAC-DCA3-AD4A-B1B3-5725742FC10B}"/>
              </a:ext>
            </a:extLst>
          </p:cNvPr>
          <p:cNvSpPr>
            <a:spLocks noGrp="1"/>
          </p:cNvSpPr>
          <p:nvPr>
            <p:ph type="pic" sz="quarter" idx="13"/>
          </p:nvPr>
        </p:nvSpPr>
        <p:spPr>
          <a:xfrm>
            <a:off x="5029200" y="0"/>
            <a:ext cx="4074289" cy="3429000"/>
          </a:xfrm>
          <a:noFill/>
          <a:ln>
            <a:noFill/>
          </a:ln>
        </p:spPr>
        <p:txBody>
          <a:bodyPr/>
          <a:lst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solidFill>
                  <a:srgbClr val="09198D"/>
                </a:solidFill>
                <a:latin typeface="Arial" panose="020B0604020202020204" pitchFamily="34" charset="0"/>
                <a:cs typeface="Arial" panose="020B0604020202020204" pitchFamily="34" charset="0"/>
              </a:defRPr>
            </a:lvl1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Click icon to add picture</a:t>
            </a:r>
          </a:p>
          <a:p>
            <a:endParaRPr lang="en-US" dirty="0"/>
          </a:p>
          <a:p>
            <a:endParaRPr lang="en-US" dirty="0"/>
          </a:p>
        </p:txBody>
      </p:sp>
      <p:sp>
        <p:nvSpPr>
          <p:cNvPr id="14" name="Text Placeholder 9">
            <a:extLst>
              <a:ext uri="{FF2B5EF4-FFF2-40B4-BE49-F238E27FC236}">
                <a16:creationId xmlns:a16="http://schemas.microsoft.com/office/drawing/2014/main" id="{225C079B-5F34-5149-9937-5E0A7D19101F}"/>
              </a:ext>
            </a:extLst>
          </p:cNvPr>
          <p:cNvSpPr>
            <a:spLocks noGrp="1"/>
          </p:cNvSpPr>
          <p:nvPr>
            <p:ph type="body" sz="quarter" idx="14" hasCustomPrompt="1"/>
          </p:nvPr>
        </p:nvSpPr>
        <p:spPr>
          <a:xfrm>
            <a:off x="594360" y="609600"/>
            <a:ext cx="4206240" cy="890016"/>
          </a:xfrm>
        </p:spPr>
        <p:txBody>
          <a:bodyPr lIns="0" tIns="0" rIns="0" bIns="0">
            <a:noAutofit/>
          </a:bodyPr>
          <a:lstStyle>
            <a:lvl1pPr marL="0" indent="0">
              <a:lnSpc>
                <a:spcPct val="100000"/>
              </a:lnSpc>
              <a:spcBef>
                <a:spcPts val="0"/>
              </a:spcBef>
              <a:buNone/>
              <a:defRPr sz="2400" b="1" i="0">
                <a:solidFill>
                  <a:schemeClr val="bg1"/>
                </a:solidFill>
                <a:latin typeface="Arial" panose="020B0604020202020204" pitchFamily="34" charset="0"/>
                <a:cs typeface="Arial" panose="020B0604020202020204" pitchFamily="34" charset="0"/>
              </a:defRPr>
            </a:lvl1pPr>
            <a:lvl2pPr>
              <a:buNone/>
              <a:defRPr b="1" i="0">
                <a:latin typeface="Acumin Pro" panose="020B0504020202020204" pitchFamily="34" charset="77"/>
              </a:defRPr>
            </a:lvl2pPr>
            <a:lvl3pPr>
              <a:buNone/>
              <a:defRPr b="1" i="0">
                <a:latin typeface="Acumin Pro" panose="020B0504020202020204" pitchFamily="34" charset="77"/>
              </a:defRPr>
            </a:lvl3pPr>
            <a:lvl4pPr>
              <a:buNone/>
              <a:defRPr b="1" i="0">
                <a:latin typeface="Acumin Pro" panose="020B0504020202020204" pitchFamily="34" charset="77"/>
              </a:defRPr>
            </a:lvl4pPr>
            <a:lvl5pPr>
              <a:buNone/>
              <a:defRPr b="1" i="0">
                <a:latin typeface="Acumin Pro" panose="020B0504020202020204" pitchFamily="34" charset="77"/>
              </a:defRPr>
            </a:lvl5pPr>
          </a:lstStyle>
          <a:p>
            <a:pPr lvl="0"/>
            <a:r>
              <a:rPr lang="en-US" dirty="0"/>
              <a:t>Click to add a brief slide title</a:t>
            </a:r>
          </a:p>
        </p:txBody>
      </p:sp>
      <p:sp>
        <p:nvSpPr>
          <p:cNvPr id="9" name="Text Placeholder 2">
            <a:extLst>
              <a:ext uri="{FF2B5EF4-FFF2-40B4-BE49-F238E27FC236}">
                <a16:creationId xmlns:a16="http://schemas.microsoft.com/office/drawing/2014/main" id="{24511911-ADCF-3F4A-9C7A-1469A5E07464}"/>
              </a:ext>
            </a:extLst>
          </p:cNvPr>
          <p:cNvSpPr>
            <a:spLocks noGrp="1"/>
          </p:cNvSpPr>
          <p:nvPr>
            <p:ph type="body" sz="quarter" idx="20" hasCustomPrompt="1"/>
          </p:nvPr>
        </p:nvSpPr>
        <p:spPr>
          <a:xfrm>
            <a:off x="594361" y="1523999"/>
            <a:ext cx="4206240" cy="4434840"/>
          </a:xfrm>
        </p:spPr>
        <p:txBody>
          <a:bodyPr lIns="0" tIns="0" rIns="0" bIns="0">
            <a:noAutofit/>
          </a:bodyPr>
          <a:lstStyle>
            <a:lvl1pPr marL="182880" indent="-182880">
              <a:lnSpc>
                <a:spcPct val="100000"/>
              </a:lnSpc>
              <a:spcBef>
                <a:spcPts val="600"/>
              </a:spcBef>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stStyle>
          <a:p>
            <a:pPr lvl="0"/>
            <a:r>
              <a:rPr lang="en-US" dirty="0"/>
              <a:t>Click to add first bullet</a:t>
            </a:r>
          </a:p>
          <a:p>
            <a:pPr lvl="1"/>
            <a:r>
              <a:rPr lang="en-US" dirty="0"/>
              <a:t>Second level</a:t>
            </a:r>
          </a:p>
          <a:p>
            <a:pPr lvl="2"/>
            <a:r>
              <a:rPr lang="en-US" dirty="0"/>
              <a:t>Third level</a:t>
            </a:r>
          </a:p>
          <a:p>
            <a:pPr lvl="3"/>
            <a:r>
              <a:rPr lang="en-US" dirty="0"/>
              <a:t>Fourth level</a:t>
            </a:r>
          </a:p>
        </p:txBody>
      </p:sp>
      <p:sp>
        <p:nvSpPr>
          <p:cNvPr id="10" name="Text Placeholder 13">
            <a:extLst>
              <a:ext uri="{FF2B5EF4-FFF2-40B4-BE49-F238E27FC236}">
                <a16:creationId xmlns:a16="http://schemas.microsoft.com/office/drawing/2014/main" id="{719CB5B1-06C6-C34A-A15E-EAC198045733}"/>
              </a:ext>
            </a:extLst>
          </p:cNvPr>
          <p:cNvSpPr>
            <a:spLocks noGrp="1"/>
          </p:cNvSpPr>
          <p:nvPr>
            <p:ph type="body" sz="quarter" idx="18" hasCustomPrompt="1"/>
          </p:nvPr>
        </p:nvSpPr>
        <p:spPr>
          <a:xfrm>
            <a:off x="3286978" y="5961888"/>
            <a:ext cx="1505254" cy="566907"/>
          </a:xfrm>
        </p:spPr>
        <p:txBody>
          <a:bodyPr lIns="0" tIns="0" rIns="0" bIns="0">
            <a:normAutofit/>
          </a:bodyPr>
          <a:lstStyle>
            <a:lvl1pPr marL="0" indent="0">
              <a:lnSpc>
                <a:spcPct val="100000"/>
              </a:lnSpc>
              <a:spcBef>
                <a:spcPts val="0"/>
              </a:spcBef>
              <a:buNone/>
              <a:defRPr sz="1000" b="0" i="0">
                <a:solidFill>
                  <a:schemeClr val="bg1">
                    <a:lumMod val="65000"/>
                  </a:schemeClr>
                </a:solidFill>
                <a:latin typeface="Arial" panose="020B0604020202020204" pitchFamily="34" charset="0"/>
                <a:cs typeface="Arial" panose="020B0604020202020204" pitchFamily="34" charset="0"/>
              </a:defRPr>
            </a:lvl1pPr>
          </a:lstStyle>
          <a:p>
            <a:pPr lvl="0"/>
            <a:r>
              <a:rPr lang="en-US" dirty="0"/>
              <a:t>Click to add caption for image</a:t>
            </a:r>
          </a:p>
        </p:txBody>
      </p:sp>
      <p:pic>
        <p:nvPicPr>
          <p:cNvPr id="11" name="Picture 10">
            <a:extLst>
              <a:ext uri="{FF2B5EF4-FFF2-40B4-BE49-F238E27FC236}">
                <a16:creationId xmlns:a16="http://schemas.microsoft.com/office/drawing/2014/main" id="{BF67F501-30A3-3C4A-9353-DF0C9221DE9E}"/>
              </a:ext>
            </a:extLst>
          </p:cNvPr>
          <p:cNvPicPr>
            <a:picLocks noChangeAspect="1"/>
          </p:cNvPicPr>
          <p:nvPr userDrawn="1"/>
        </p:nvPicPr>
        <p:blipFill>
          <a:blip r:embed="rId2"/>
          <a:stretch>
            <a:fillRect/>
          </a:stretch>
        </p:blipFill>
        <p:spPr>
          <a:xfrm>
            <a:off x="283464" y="6419088"/>
            <a:ext cx="1307592" cy="255707"/>
          </a:xfrm>
          <a:prstGeom prst="rect">
            <a:avLst/>
          </a:prstGeom>
        </p:spPr>
      </p:pic>
    </p:spTree>
    <p:extLst>
      <p:ext uri="{BB962C8B-B14F-4D97-AF65-F5344CB8AC3E}">
        <p14:creationId xmlns:p14="http://schemas.microsoft.com/office/powerpoint/2010/main" val="1972629275"/>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 Text Areas_White Background">
    <p:spTree>
      <p:nvGrpSpPr>
        <p:cNvPr id="1" name=""/>
        <p:cNvGrpSpPr/>
        <p:nvPr/>
      </p:nvGrpSpPr>
      <p:grpSpPr>
        <a:xfrm>
          <a:off x="0" y="0"/>
          <a:ext cx="0" cy="0"/>
          <a:chOff x="0" y="0"/>
          <a:chExt cx="0" cy="0"/>
        </a:xfrm>
      </p:grpSpPr>
      <p:sp>
        <p:nvSpPr>
          <p:cNvPr id="12" name="Text Placeholder 12">
            <a:extLst>
              <a:ext uri="{FF2B5EF4-FFF2-40B4-BE49-F238E27FC236}">
                <a16:creationId xmlns:a16="http://schemas.microsoft.com/office/drawing/2014/main" id="{D46214E2-32D4-424B-9DE1-4EDE4429688D}"/>
              </a:ext>
            </a:extLst>
          </p:cNvPr>
          <p:cNvSpPr>
            <a:spLocks noGrp="1"/>
          </p:cNvSpPr>
          <p:nvPr>
            <p:ph type="body" sz="quarter" idx="15" hasCustomPrompt="1"/>
          </p:nvPr>
        </p:nvSpPr>
        <p:spPr>
          <a:xfrm>
            <a:off x="594360" y="1524001"/>
            <a:ext cx="3840480" cy="363175"/>
          </a:xfrm>
        </p:spPr>
        <p:txBody>
          <a:bodyPr lIns="0" tIns="0" rIns="0" bIns="0"/>
          <a:lstStyle>
            <a:lvl1pPr marL="0" indent="0">
              <a:lnSpc>
                <a:spcPct val="100000"/>
              </a:lnSpc>
              <a:spcBef>
                <a:spcPts val="0"/>
              </a:spcBef>
              <a:buNone/>
              <a:defRPr sz="1800" b="1" i="0">
                <a:solidFill>
                  <a:srgbClr val="000F7E"/>
                </a:solidFill>
                <a:latin typeface="Arial" panose="020B0604020202020204" pitchFamily="34" charset="0"/>
                <a:cs typeface="Arial" panose="020B0604020202020204" pitchFamily="34" charset="0"/>
              </a:defRPr>
            </a:lvl1pPr>
          </a:lstStyle>
          <a:p>
            <a:pPr lvl="0"/>
            <a:r>
              <a:rPr lang="en-US" dirty="0"/>
              <a:t>Click to add subhead</a:t>
            </a:r>
          </a:p>
        </p:txBody>
      </p:sp>
      <p:sp>
        <p:nvSpPr>
          <p:cNvPr id="13" name="Text Placeholder 9">
            <a:extLst>
              <a:ext uri="{FF2B5EF4-FFF2-40B4-BE49-F238E27FC236}">
                <a16:creationId xmlns:a16="http://schemas.microsoft.com/office/drawing/2014/main" id="{240E4E95-1B27-5348-9471-7BB69800EDD4}"/>
              </a:ext>
            </a:extLst>
          </p:cNvPr>
          <p:cNvSpPr>
            <a:spLocks noGrp="1"/>
          </p:cNvSpPr>
          <p:nvPr>
            <p:ph type="body" sz="quarter" idx="14" hasCustomPrompt="1"/>
          </p:nvPr>
        </p:nvSpPr>
        <p:spPr>
          <a:xfrm>
            <a:off x="594360" y="609600"/>
            <a:ext cx="7991856" cy="886968"/>
          </a:xfrm>
        </p:spPr>
        <p:txBody>
          <a:bodyPr lIns="0" tIns="0" rIns="0" bIns="0">
            <a:noAutofit/>
          </a:bodyPr>
          <a:lstStyle>
            <a:lvl1pPr marL="0" indent="0">
              <a:lnSpc>
                <a:spcPct val="100000"/>
              </a:lnSpc>
              <a:spcBef>
                <a:spcPts val="0"/>
              </a:spcBef>
              <a:buNone/>
              <a:defRPr sz="2400" b="1" i="0">
                <a:solidFill>
                  <a:srgbClr val="000F7E"/>
                </a:solidFill>
                <a:latin typeface="Arial" panose="020B0604020202020204" pitchFamily="34" charset="0"/>
                <a:cs typeface="Arial" panose="020B0604020202020204" pitchFamily="34" charset="0"/>
              </a:defRPr>
            </a:lvl1pPr>
            <a:lvl2pPr>
              <a:buNone/>
              <a:defRPr b="1" i="0">
                <a:latin typeface="Acumin Pro" panose="020B0504020202020204" pitchFamily="34" charset="77"/>
              </a:defRPr>
            </a:lvl2pPr>
            <a:lvl3pPr>
              <a:buNone/>
              <a:defRPr b="1" i="0">
                <a:latin typeface="Acumin Pro" panose="020B0504020202020204" pitchFamily="34" charset="77"/>
              </a:defRPr>
            </a:lvl3pPr>
            <a:lvl4pPr>
              <a:buNone/>
              <a:defRPr b="1" i="0">
                <a:latin typeface="Acumin Pro" panose="020B0504020202020204" pitchFamily="34" charset="77"/>
              </a:defRPr>
            </a:lvl4pPr>
            <a:lvl5pPr>
              <a:buNone/>
              <a:defRPr b="1" i="0">
                <a:latin typeface="Acumin Pro" panose="020B0504020202020204" pitchFamily="34" charset="77"/>
              </a:defRPr>
            </a:lvl5pPr>
          </a:lstStyle>
          <a:p>
            <a:pPr lvl="0"/>
            <a:r>
              <a:rPr lang="en-US" dirty="0"/>
              <a:t>Click to add a brief slide title</a:t>
            </a:r>
          </a:p>
        </p:txBody>
      </p:sp>
      <p:sp>
        <p:nvSpPr>
          <p:cNvPr id="28" name="Text Placeholder 12">
            <a:extLst>
              <a:ext uri="{FF2B5EF4-FFF2-40B4-BE49-F238E27FC236}">
                <a16:creationId xmlns:a16="http://schemas.microsoft.com/office/drawing/2014/main" id="{1B65E676-959E-0E41-8EAD-45D6F7E076BD}"/>
              </a:ext>
            </a:extLst>
          </p:cNvPr>
          <p:cNvSpPr>
            <a:spLocks noGrp="1"/>
          </p:cNvSpPr>
          <p:nvPr>
            <p:ph type="body" sz="quarter" idx="18" hasCustomPrompt="1"/>
          </p:nvPr>
        </p:nvSpPr>
        <p:spPr>
          <a:xfrm>
            <a:off x="4749800" y="1524001"/>
            <a:ext cx="3840480" cy="363175"/>
          </a:xfrm>
        </p:spPr>
        <p:txBody>
          <a:bodyPr lIns="0" tIns="0" rIns="0" bIns="0"/>
          <a:lstStyle>
            <a:lvl1pPr marL="0" indent="0">
              <a:lnSpc>
                <a:spcPct val="100000"/>
              </a:lnSpc>
              <a:spcBef>
                <a:spcPts val="0"/>
              </a:spcBef>
              <a:buNone/>
              <a:defRPr sz="1800" b="1" i="0">
                <a:solidFill>
                  <a:srgbClr val="000F7E"/>
                </a:solidFill>
                <a:latin typeface="Arial" panose="020B0604020202020204" pitchFamily="34" charset="0"/>
                <a:cs typeface="Arial" panose="020B0604020202020204" pitchFamily="34" charset="0"/>
              </a:defRPr>
            </a:lvl1pPr>
          </a:lstStyle>
          <a:p>
            <a:pPr lvl="0"/>
            <a:r>
              <a:rPr lang="en-US" dirty="0"/>
              <a:t>Click to add subhead</a:t>
            </a:r>
          </a:p>
        </p:txBody>
      </p:sp>
      <p:sp>
        <p:nvSpPr>
          <p:cNvPr id="8" name="Text Placeholder 2">
            <a:extLst>
              <a:ext uri="{FF2B5EF4-FFF2-40B4-BE49-F238E27FC236}">
                <a16:creationId xmlns:a16="http://schemas.microsoft.com/office/drawing/2014/main" id="{181900B1-3D44-764E-9A42-70386E05E549}"/>
              </a:ext>
            </a:extLst>
          </p:cNvPr>
          <p:cNvSpPr>
            <a:spLocks noGrp="1"/>
          </p:cNvSpPr>
          <p:nvPr>
            <p:ph type="body" sz="quarter" idx="20" hasCustomPrompt="1"/>
          </p:nvPr>
        </p:nvSpPr>
        <p:spPr>
          <a:xfrm>
            <a:off x="594360" y="2011679"/>
            <a:ext cx="3840480" cy="4076605"/>
          </a:xfrm>
        </p:spPr>
        <p:txBody>
          <a:bodyPr lIns="0" tIns="0" rIns="0" bIns="0">
            <a:noAutofit/>
          </a:bodyPr>
          <a:lstStyle>
            <a:lvl1pPr marL="182880" indent="-182880">
              <a:lnSpc>
                <a:spcPct val="100000"/>
              </a:lnSpc>
              <a:spcBef>
                <a:spcPts val="600"/>
              </a:spcBef>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dirty="0"/>
              <a:t>Click to add first bullet</a:t>
            </a:r>
          </a:p>
          <a:p>
            <a:pPr lvl="1"/>
            <a:r>
              <a:rPr lang="en-US" dirty="0"/>
              <a:t>Second level</a:t>
            </a:r>
          </a:p>
          <a:p>
            <a:pPr lvl="2"/>
            <a:r>
              <a:rPr lang="en-US" dirty="0"/>
              <a:t>Third level</a:t>
            </a:r>
          </a:p>
          <a:p>
            <a:pPr lvl="3"/>
            <a:r>
              <a:rPr lang="en-US" dirty="0"/>
              <a:t>Fourth level</a:t>
            </a:r>
          </a:p>
        </p:txBody>
      </p:sp>
      <p:sp>
        <p:nvSpPr>
          <p:cNvPr id="9" name="Text Placeholder 2">
            <a:extLst>
              <a:ext uri="{FF2B5EF4-FFF2-40B4-BE49-F238E27FC236}">
                <a16:creationId xmlns:a16="http://schemas.microsoft.com/office/drawing/2014/main" id="{28685422-C0F4-174C-BFA6-015246A3D42C}"/>
              </a:ext>
            </a:extLst>
          </p:cNvPr>
          <p:cNvSpPr>
            <a:spLocks noGrp="1"/>
          </p:cNvSpPr>
          <p:nvPr>
            <p:ph type="body" sz="quarter" idx="21" hasCustomPrompt="1"/>
          </p:nvPr>
        </p:nvSpPr>
        <p:spPr>
          <a:xfrm>
            <a:off x="4749800" y="2011679"/>
            <a:ext cx="3840480" cy="4076605"/>
          </a:xfrm>
        </p:spPr>
        <p:txBody>
          <a:bodyPr lIns="0" tIns="0" rIns="0" bIns="0">
            <a:noAutofit/>
          </a:bodyPr>
          <a:lstStyle>
            <a:lvl1pPr marL="182880" indent="-182880">
              <a:lnSpc>
                <a:spcPct val="100000"/>
              </a:lnSpc>
              <a:spcBef>
                <a:spcPts val="600"/>
              </a:spcBef>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en-US" dirty="0"/>
              <a:t>Click to add first bullet</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566780962"/>
      </p:ext>
    </p:extLst>
  </p:cSld>
  <p:clrMapOvr>
    <a:masterClrMapping/>
  </p:clrMapOvr>
  <p:extLst>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Photos and Text_White Backgroun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84D7D689-7F2D-0348-816C-97C77A8DA13C}"/>
              </a:ext>
            </a:extLst>
          </p:cNvPr>
          <p:cNvSpPr>
            <a:spLocks noGrp="1"/>
          </p:cNvSpPr>
          <p:nvPr>
            <p:ph type="title" hasCustomPrompt="1"/>
          </p:nvPr>
        </p:nvSpPr>
        <p:spPr>
          <a:xfrm>
            <a:off x="594360" y="609600"/>
            <a:ext cx="7991856" cy="890016"/>
          </a:xfrm>
        </p:spPr>
        <p:txBody>
          <a:bodyPr lIns="0" tIns="0" rIns="0" bIns="0" anchor="t" anchorCtr="0">
            <a:normAutofit/>
          </a:bodyPr>
          <a:lstStyle>
            <a:lvl1pPr algn="l">
              <a:lnSpc>
                <a:spcPct val="100000"/>
              </a:lnSpc>
              <a:defRPr sz="2400" b="1" i="0">
                <a:solidFill>
                  <a:srgbClr val="000F7E"/>
                </a:solidFill>
                <a:latin typeface="Arial" panose="020B0604020202020204" pitchFamily="34" charset="0"/>
                <a:cs typeface="Arial" panose="020B0604020202020204" pitchFamily="34" charset="0"/>
              </a:defRPr>
            </a:lvl1pPr>
          </a:lstStyle>
          <a:p>
            <a:pPr lvl="0"/>
            <a:r>
              <a:rPr lang="en-US" dirty="0"/>
              <a:t>Click to add a brief slide title</a:t>
            </a:r>
          </a:p>
        </p:txBody>
      </p:sp>
      <p:sp>
        <p:nvSpPr>
          <p:cNvPr id="24" name="Picture Placeholder 9">
            <a:extLst>
              <a:ext uri="{FF2B5EF4-FFF2-40B4-BE49-F238E27FC236}">
                <a16:creationId xmlns:a16="http://schemas.microsoft.com/office/drawing/2014/main" id="{DB2A39F7-5A62-2B4C-A657-BD57B5768EF5}"/>
              </a:ext>
            </a:extLst>
          </p:cNvPr>
          <p:cNvSpPr>
            <a:spLocks noGrp="1"/>
          </p:cNvSpPr>
          <p:nvPr>
            <p:ph type="pic" sz="quarter" idx="32"/>
          </p:nvPr>
        </p:nvSpPr>
        <p:spPr>
          <a:xfrm>
            <a:off x="594360" y="1524000"/>
            <a:ext cx="3685032" cy="2706624"/>
          </a:xfrm>
        </p:spPr>
        <p:txBody>
          <a:bodyPr/>
          <a:lst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solidFill>
                  <a:srgbClr val="000F7E"/>
                </a:solidFill>
                <a:latin typeface="Arial" panose="020B0604020202020204" pitchFamily="34" charset="0"/>
                <a:cs typeface="Arial" panose="020B0604020202020204" pitchFamily="34" charset="0"/>
              </a:defRPr>
            </a:lvl1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Click icon to add picture</a:t>
            </a:r>
          </a:p>
          <a:p>
            <a:endParaRPr lang="en-US" dirty="0"/>
          </a:p>
        </p:txBody>
      </p:sp>
      <p:sp>
        <p:nvSpPr>
          <p:cNvPr id="25" name="Text Placeholder 12">
            <a:extLst>
              <a:ext uri="{FF2B5EF4-FFF2-40B4-BE49-F238E27FC236}">
                <a16:creationId xmlns:a16="http://schemas.microsoft.com/office/drawing/2014/main" id="{6CCEB416-B433-8F46-8DFF-FFAC7ACCA5F6}"/>
              </a:ext>
            </a:extLst>
          </p:cNvPr>
          <p:cNvSpPr>
            <a:spLocks noGrp="1"/>
          </p:cNvSpPr>
          <p:nvPr>
            <p:ph type="body" sz="quarter" idx="33" hasCustomPrompt="1"/>
          </p:nvPr>
        </p:nvSpPr>
        <p:spPr>
          <a:xfrm>
            <a:off x="594360" y="4693920"/>
            <a:ext cx="3685032" cy="241445"/>
          </a:xfrm>
        </p:spPr>
        <p:txBody>
          <a:bodyPr lIns="0" tIns="0" rIns="0" bIns="0"/>
          <a:lstStyle>
            <a:lvl1pPr marL="0" indent="0">
              <a:lnSpc>
                <a:spcPct val="100000"/>
              </a:lnSpc>
              <a:spcBef>
                <a:spcPts val="0"/>
              </a:spcBef>
              <a:buNone/>
              <a:defRPr sz="1400" b="1" i="0">
                <a:solidFill>
                  <a:srgbClr val="000F7E"/>
                </a:solidFill>
                <a:latin typeface="Arial" panose="020B0604020202020204" pitchFamily="34" charset="0"/>
                <a:cs typeface="Arial" panose="020B0604020202020204" pitchFamily="34" charset="0"/>
              </a:defRPr>
            </a:lvl1pPr>
          </a:lstStyle>
          <a:p>
            <a:pPr lvl="0"/>
            <a:r>
              <a:rPr lang="en-US" dirty="0"/>
              <a:t>Click to add subhead</a:t>
            </a:r>
          </a:p>
        </p:txBody>
      </p:sp>
      <p:sp>
        <p:nvSpPr>
          <p:cNvPr id="26" name="Text Placeholder 12">
            <a:extLst>
              <a:ext uri="{FF2B5EF4-FFF2-40B4-BE49-F238E27FC236}">
                <a16:creationId xmlns:a16="http://schemas.microsoft.com/office/drawing/2014/main" id="{66B16311-DD9F-7D43-964B-E92B217DC39E}"/>
              </a:ext>
            </a:extLst>
          </p:cNvPr>
          <p:cNvSpPr>
            <a:spLocks noGrp="1"/>
          </p:cNvSpPr>
          <p:nvPr>
            <p:ph type="body" sz="quarter" idx="34" hasCustomPrompt="1"/>
          </p:nvPr>
        </p:nvSpPr>
        <p:spPr>
          <a:xfrm>
            <a:off x="594360" y="5120640"/>
            <a:ext cx="3685032" cy="975360"/>
          </a:xfrm>
        </p:spPr>
        <p:txBody>
          <a:bodyPr lIns="0" tIns="0" rIns="0" bIns="0"/>
          <a:lstStyle>
            <a:lvl1pPr marL="0" indent="0">
              <a:lnSpc>
                <a:spcPct val="100000"/>
              </a:lnSpc>
              <a:spcBef>
                <a:spcPts val="600"/>
              </a:spcBef>
              <a:buFont typeface="Arial" panose="020B0604020202020204" pitchFamily="34" charset="0"/>
              <a:buNone/>
              <a:defRPr sz="1100" b="0" i="0">
                <a:solidFill>
                  <a:schemeClr val="tx1"/>
                </a:solidFill>
                <a:latin typeface="Arial" panose="020B0604020202020204" pitchFamily="34" charset="0"/>
                <a:cs typeface="Arial" panose="020B0604020202020204" pitchFamily="34" charset="0"/>
              </a:defRPr>
            </a:lvl1pPr>
          </a:lstStyle>
          <a:p>
            <a:pPr lvl="0"/>
            <a:r>
              <a:rPr lang="en-US" dirty="0"/>
              <a:t>Click to add text </a:t>
            </a:r>
          </a:p>
        </p:txBody>
      </p:sp>
      <p:sp>
        <p:nvSpPr>
          <p:cNvPr id="23" name="Text Placeholder 13">
            <a:extLst>
              <a:ext uri="{FF2B5EF4-FFF2-40B4-BE49-F238E27FC236}">
                <a16:creationId xmlns:a16="http://schemas.microsoft.com/office/drawing/2014/main" id="{023AA45D-8199-F644-847B-E64A5EC3FB87}"/>
              </a:ext>
            </a:extLst>
          </p:cNvPr>
          <p:cNvSpPr>
            <a:spLocks noGrp="1"/>
          </p:cNvSpPr>
          <p:nvPr>
            <p:ph type="body" sz="quarter" idx="18" hasCustomPrompt="1"/>
          </p:nvPr>
        </p:nvSpPr>
        <p:spPr>
          <a:xfrm>
            <a:off x="594360" y="4328160"/>
            <a:ext cx="3685032" cy="243840"/>
          </a:xfrm>
        </p:spPr>
        <p:txBody>
          <a:bodyPr lIns="0" tIns="0" rIns="0" bIns="0">
            <a:normAutofit/>
          </a:bodyPr>
          <a:lstStyle>
            <a:lvl1pPr marL="0" indent="0">
              <a:lnSpc>
                <a:spcPct val="100000"/>
              </a:lnSpc>
              <a:spcBef>
                <a:spcPts val="0"/>
              </a:spcBef>
              <a:buNone/>
              <a:defRPr sz="1000" b="0" i="0">
                <a:solidFill>
                  <a:schemeClr val="bg1">
                    <a:lumMod val="65000"/>
                  </a:schemeClr>
                </a:solidFill>
                <a:latin typeface="Arial" panose="020B0604020202020204" pitchFamily="34" charset="0"/>
                <a:cs typeface="Arial" panose="020B0604020202020204" pitchFamily="34" charset="0"/>
              </a:defRPr>
            </a:lvl1pPr>
          </a:lstStyle>
          <a:p>
            <a:pPr lvl="0"/>
            <a:r>
              <a:rPr lang="en-US" dirty="0"/>
              <a:t>Click to add caption for image</a:t>
            </a:r>
          </a:p>
        </p:txBody>
      </p:sp>
      <p:sp>
        <p:nvSpPr>
          <p:cNvPr id="33" name="Picture Placeholder 9">
            <a:extLst>
              <a:ext uri="{FF2B5EF4-FFF2-40B4-BE49-F238E27FC236}">
                <a16:creationId xmlns:a16="http://schemas.microsoft.com/office/drawing/2014/main" id="{2652C890-3579-2E47-9AB6-1D78A5E47643}"/>
              </a:ext>
            </a:extLst>
          </p:cNvPr>
          <p:cNvSpPr>
            <a:spLocks noGrp="1"/>
          </p:cNvSpPr>
          <p:nvPr>
            <p:ph type="pic" sz="quarter" idx="36"/>
          </p:nvPr>
        </p:nvSpPr>
        <p:spPr>
          <a:xfrm>
            <a:off x="4901184" y="1524000"/>
            <a:ext cx="3685032" cy="2706624"/>
          </a:xfrm>
        </p:spPr>
        <p:txBody>
          <a:bodyPr/>
          <a:lst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solidFill>
                  <a:srgbClr val="000F7E"/>
                </a:solidFill>
                <a:latin typeface="Arial" panose="020B0604020202020204" pitchFamily="34" charset="0"/>
                <a:cs typeface="Arial" panose="020B0604020202020204" pitchFamily="34" charset="0"/>
              </a:defRPr>
            </a:lvl1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Click icon to add picture</a:t>
            </a:r>
          </a:p>
          <a:p>
            <a:endParaRPr lang="en-US" dirty="0"/>
          </a:p>
        </p:txBody>
      </p:sp>
      <p:sp>
        <p:nvSpPr>
          <p:cNvPr id="34" name="Text Placeholder 12">
            <a:extLst>
              <a:ext uri="{FF2B5EF4-FFF2-40B4-BE49-F238E27FC236}">
                <a16:creationId xmlns:a16="http://schemas.microsoft.com/office/drawing/2014/main" id="{DD1D0C09-D811-144F-BEBD-275B6A12072D}"/>
              </a:ext>
            </a:extLst>
          </p:cNvPr>
          <p:cNvSpPr>
            <a:spLocks noGrp="1"/>
          </p:cNvSpPr>
          <p:nvPr>
            <p:ph type="body" sz="quarter" idx="37" hasCustomPrompt="1"/>
          </p:nvPr>
        </p:nvSpPr>
        <p:spPr>
          <a:xfrm>
            <a:off x="4901184" y="4693920"/>
            <a:ext cx="3685032" cy="241445"/>
          </a:xfrm>
        </p:spPr>
        <p:txBody>
          <a:bodyPr lIns="0" tIns="0" rIns="0" bIns="0"/>
          <a:lstStyle>
            <a:lvl1pPr marL="0" indent="0">
              <a:lnSpc>
                <a:spcPct val="100000"/>
              </a:lnSpc>
              <a:spcBef>
                <a:spcPts val="0"/>
              </a:spcBef>
              <a:buNone/>
              <a:defRPr sz="1400" b="1" i="0">
                <a:solidFill>
                  <a:srgbClr val="000F7E"/>
                </a:solidFill>
                <a:latin typeface="Arial" panose="020B0604020202020204" pitchFamily="34" charset="0"/>
                <a:cs typeface="Arial" panose="020B0604020202020204" pitchFamily="34" charset="0"/>
              </a:defRPr>
            </a:lvl1pPr>
          </a:lstStyle>
          <a:p>
            <a:pPr lvl="0"/>
            <a:r>
              <a:rPr lang="en-US" dirty="0"/>
              <a:t>Click to add subhead</a:t>
            </a:r>
          </a:p>
        </p:txBody>
      </p:sp>
      <p:sp>
        <p:nvSpPr>
          <p:cNvPr id="35" name="Text Placeholder 12">
            <a:extLst>
              <a:ext uri="{FF2B5EF4-FFF2-40B4-BE49-F238E27FC236}">
                <a16:creationId xmlns:a16="http://schemas.microsoft.com/office/drawing/2014/main" id="{2213ED2D-D77F-7D49-9E2D-96B09A5A751F}"/>
              </a:ext>
            </a:extLst>
          </p:cNvPr>
          <p:cNvSpPr>
            <a:spLocks noGrp="1"/>
          </p:cNvSpPr>
          <p:nvPr>
            <p:ph type="body" sz="quarter" idx="38" hasCustomPrompt="1"/>
          </p:nvPr>
        </p:nvSpPr>
        <p:spPr>
          <a:xfrm>
            <a:off x="4901184" y="5120640"/>
            <a:ext cx="3685032" cy="975360"/>
          </a:xfrm>
        </p:spPr>
        <p:txBody>
          <a:bodyPr lIns="0" tIns="0" rIns="0" bIns="0"/>
          <a:lstStyle>
            <a:lvl1pPr marL="0" indent="0">
              <a:lnSpc>
                <a:spcPct val="100000"/>
              </a:lnSpc>
              <a:spcBef>
                <a:spcPts val="600"/>
              </a:spcBef>
              <a:buFont typeface="Arial" panose="020B0604020202020204" pitchFamily="34" charset="0"/>
              <a:buNone/>
              <a:defRPr sz="1100" b="0" i="0">
                <a:solidFill>
                  <a:schemeClr val="tx1"/>
                </a:solidFill>
                <a:latin typeface="Arial" panose="020B0604020202020204" pitchFamily="34" charset="0"/>
                <a:cs typeface="Arial" panose="020B0604020202020204" pitchFamily="34" charset="0"/>
              </a:defRPr>
            </a:lvl1pPr>
          </a:lstStyle>
          <a:p>
            <a:pPr lvl="0"/>
            <a:r>
              <a:rPr lang="en-US" dirty="0"/>
              <a:t>Click to add text </a:t>
            </a:r>
          </a:p>
        </p:txBody>
      </p:sp>
      <p:sp>
        <p:nvSpPr>
          <p:cNvPr id="36" name="Text Placeholder 13">
            <a:extLst>
              <a:ext uri="{FF2B5EF4-FFF2-40B4-BE49-F238E27FC236}">
                <a16:creationId xmlns:a16="http://schemas.microsoft.com/office/drawing/2014/main" id="{5AA83665-F240-0345-B903-C8950DEFAF0A}"/>
              </a:ext>
            </a:extLst>
          </p:cNvPr>
          <p:cNvSpPr>
            <a:spLocks noGrp="1"/>
          </p:cNvSpPr>
          <p:nvPr>
            <p:ph type="body" sz="quarter" idx="39" hasCustomPrompt="1"/>
          </p:nvPr>
        </p:nvSpPr>
        <p:spPr>
          <a:xfrm>
            <a:off x="4901184" y="4328160"/>
            <a:ext cx="3685032" cy="243840"/>
          </a:xfrm>
        </p:spPr>
        <p:txBody>
          <a:bodyPr lIns="0" tIns="0" rIns="0" bIns="0">
            <a:normAutofit/>
          </a:bodyPr>
          <a:lstStyle>
            <a:lvl1pPr marL="0" indent="0">
              <a:lnSpc>
                <a:spcPct val="100000"/>
              </a:lnSpc>
              <a:spcBef>
                <a:spcPts val="0"/>
              </a:spcBef>
              <a:buNone/>
              <a:defRPr sz="1000" b="0" i="0">
                <a:solidFill>
                  <a:schemeClr val="bg1">
                    <a:lumMod val="65000"/>
                  </a:schemeClr>
                </a:solidFill>
                <a:latin typeface="Arial" panose="020B0604020202020204" pitchFamily="34" charset="0"/>
                <a:cs typeface="Arial" panose="020B0604020202020204" pitchFamily="34" charset="0"/>
              </a:defRPr>
            </a:lvl1pPr>
          </a:lstStyle>
          <a:p>
            <a:pPr lvl="0"/>
            <a:r>
              <a:rPr lang="en-US" dirty="0"/>
              <a:t>Click to add caption for image</a:t>
            </a:r>
          </a:p>
        </p:txBody>
      </p:sp>
    </p:spTree>
    <p:extLst>
      <p:ext uri="{BB962C8B-B14F-4D97-AF65-F5344CB8AC3E}">
        <p14:creationId xmlns:p14="http://schemas.microsoft.com/office/powerpoint/2010/main" val="1303611158"/>
      </p:ext>
    </p:extLst>
  </p:cSld>
  <p:clrMapOvr>
    <a:masterClrMapping/>
  </p:clrMapOvr>
  <p:extLst>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 Images_White Background">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113F276B-7B5E-4A45-AB9F-2B475F2AEAB2}"/>
              </a:ext>
            </a:extLst>
          </p:cNvPr>
          <p:cNvSpPr>
            <a:spLocks noGrp="1"/>
          </p:cNvSpPr>
          <p:nvPr>
            <p:ph type="pic" sz="quarter" idx="13"/>
          </p:nvPr>
        </p:nvSpPr>
        <p:spPr>
          <a:xfrm>
            <a:off x="594360" y="1524000"/>
            <a:ext cx="2493282" cy="2706624"/>
          </a:xfrm>
        </p:spPr>
        <p:txBody>
          <a:bodyPr/>
          <a:lst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solidFill>
                  <a:srgbClr val="000F7E"/>
                </a:solidFill>
                <a:latin typeface="Arial" panose="020B0604020202020204" pitchFamily="34" charset="0"/>
                <a:cs typeface="Arial" panose="020B0604020202020204" pitchFamily="34" charset="0"/>
              </a:defRPr>
            </a:lvl1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Click icon to add picture</a:t>
            </a:r>
          </a:p>
          <a:p>
            <a:endParaRPr lang="en-US" dirty="0"/>
          </a:p>
        </p:txBody>
      </p:sp>
      <p:sp>
        <p:nvSpPr>
          <p:cNvPr id="13" name="Text Placeholder 12">
            <a:extLst>
              <a:ext uri="{FF2B5EF4-FFF2-40B4-BE49-F238E27FC236}">
                <a16:creationId xmlns:a16="http://schemas.microsoft.com/office/drawing/2014/main" id="{7225D86E-8C5D-1841-9FAC-7F27816076DA}"/>
              </a:ext>
            </a:extLst>
          </p:cNvPr>
          <p:cNvSpPr>
            <a:spLocks noGrp="1"/>
          </p:cNvSpPr>
          <p:nvPr>
            <p:ph type="body" sz="quarter" idx="15" hasCustomPrompt="1"/>
          </p:nvPr>
        </p:nvSpPr>
        <p:spPr>
          <a:xfrm>
            <a:off x="594360" y="4693920"/>
            <a:ext cx="2496312" cy="243840"/>
          </a:xfrm>
        </p:spPr>
        <p:txBody>
          <a:bodyPr lIns="0" tIns="0" rIns="0" bIns="0"/>
          <a:lstStyle>
            <a:lvl1pPr marL="0" indent="0">
              <a:lnSpc>
                <a:spcPct val="100000"/>
              </a:lnSpc>
              <a:spcBef>
                <a:spcPts val="0"/>
              </a:spcBef>
              <a:buNone/>
              <a:defRPr sz="1400" b="1" i="0">
                <a:solidFill>
                  <a:srgbClr val="000F7E"/>
                </a:solidFill>
                <a:latin typeface="Arial" panose="020B0604020202020204" pitchFamily="34" charset="0"/>
                <a:cs typeface="Arial" panose="020B0604020202020204" pitchFamily="34" charset="0"/>
              </a:defRPr>
            </a:lvl1pPr>
          </a:lstStyle>
          <a:p>
            <a:pPr lvl="0"/>
            <a:r>
              <a:rPr lang="en-US" dirty="0"/>
              <a:t>Click to add subhead</a:t>
            </a:r>
          </a:p>
        </p:txBody>
      </p:sp>
      <p:sp>
        <p:nvSpPr>
          <p:cNvPr id="24" name="Text Placeholder 12">
            <a:extLst>
              <a:ext uri="{FF2B5EF4-FFF2-40B4-BE49-F238E27FC236}">
                <a16:creationId xmlns:a16="http://schemas.microsoft.com/office/drawing/2014/main" id="{3F0E9DEE-404F-3B49-8159-94FE1CD3739D}"/>
              </a:ext>
            </a:extLst>
          </p:cNvPr>
          <p:cNvSpPr>
            <a:spLocks noGrp="1"/>
          </p:cNvSpPr>
          <p:nvPr>
            <p:ph type="body" sz="quarter" idx="30" hasCustomPrompt="1"/>
          </p:nvPr>
        </p:nvSpPr>
        <p:spPr>
          <a:xfrm>
            <a:off x="594360" y="5120640"/>
            <a:ext cx="2496312" cy="975360"/>
          </a:xfrm>
        </p:spPr>
        <p:txBody>
          <a:bodyPr lIns="0" tIns="0" rIns="0" bIns="0"/>
          <a:lstStyle>
            <a:lvl1pPr marL="0" indent="0">
              <a:lnSpc>
                <a:spcPct val="100000"/>
              </a:lnSpc>
              <a:spcBef>
                <a:spcPts val="0"/>
              </a:spcBef>
              <a:buFont typeface="Arial" panose="020B0604020202020204" pitchFamily="34" charset="0"/>
              <a:buNone/>
              <a:defRPr sz="1100" b="0" i="0">
                <a:solidFill>
                  <a:schemeClr val="tx1"/>
                </a:solidFill>
                <a:latin typeface="Arial" panose="020B0604020202020204" pitchFamily="34" charset="0"/>
                <a:cs typeface="Arial" panose="020B0604020202020204" pitchFamily="34" charset="0"/>
              </a:defRPr>
            </a:lvl1pPr>
          </a:lstStyle>
          <a:p>
            <a:pPr lvl="0"/>
            <a:r>
              <a:rPr lang="en-US" dirty="0"/>
              <a:t>Click to add text </a:t>
            </a:r>
          </a:p>
        </p:txBody>
      </p:sp>
      <p:sp>
        <p:nvSpPr>
          <p:cNvPr id="22" name="Title 1">
            <a:extLst>
              <a:ext uri="{FF2B5EF4-FFF2-40B4-BE49-F238E27FC236}">
                <a16:creationId xmlns:a16="http://schemas.microsoft.com/office/drawing/2014/main" id="{F7A3DBA4-BE0E-254D-B5C0-8A64DDD66A6B}"/>
              </a:ext>
            </a:extLst>
          </p:cNvPr>
          <p:cNvSpPr>
            <a:spLocks noGrp="1"/>
          </p:cNvSpPr>
          <p:nvPr>
            <p:ph type="title" hasCustomPrompt="1"/>
          </p:nvPr>
        </p:nvSpPr>
        <p:spPr>
          <a:xfrm>
            <a:off x="594360" y="609600"/>
            <a:ext cx="7991856" cy="890016"/>
          </a:xfrm>
        </p:spPr>
        <p:txBody>
          <a:bodyPr lIns="0" tIns="0" rIns="0" bIns="0" anchor="t" anchorCtr="0">
            <a:normAutofit/>
          </a:bodyPr>
          <a:lstStyle>
            <a:lvl1pPr algn="l">
              <a:lnSpc>
                <a:spcPct val="100000"/>
              </a:lnSpc>
              <a:defRPr sz="2400" b="1" i="0">
                <a:solidFill>
                  <a:srgbClr val="000F7E"/>
                </a:solidFill>
                <a:latin typeface="Arial" panose="020B0604020202020204" pitchFamily="34" charset="0"/>
                <a:cs typeface="Arial" panose="020B0604020202020204" pitchFamily="34" charset="0"/>
              </a:defRPr>
            </a:lvl1pPr>
          </a:lstStyle>
          <a:p>
            <a:pPr lvl="0"/>
            <a:r>
              <a:rPr lang="en-US" dirty="0"/>
              <a:t>Click to add a brief slide title</a:t>
            </a:r>
          </a:p>
        </p:txBody>
      </p:sp>
      <p:sp>
        <p:nvSpPr>
          <p:cNvPr id="33" name="Text Placeholder 13">
            <a:extLst>
              <a:ext uri="{FF2B5EF4-FFF2-40B4-BE49-F238E27FC236}">
                <a16:creationId xmlns:a16="http://schemas.microsoft.com/office/drawing/2014/main" id="{41D2BBC2-2746-3640-A719-673E2A8446C3}"/>
              </a:ext>
            </a:extLst>
          </p:cNvPr>
          <p:cNvSpPr>
            <a:spLocks noGrp="1"/>
          </p:cNvSpPr>
          <p:nvPr>
            <p:ph type="body" sz="quarter" idx="33" hasCustomPrompt="1"/>
          </p:nvPr>
        </p:nvSpPr>
        <p:spPr>
          <a:xfrm>
            <a:off x="594360" y="4328160"/>
            <a:ext cx="2496312" cy="243840"/>
          </a:xfrm>
        </p:spPr>
        <p:txBody>
          <a:bodyPr lIns="0" tIns="0" rIns="0" bIns="0">
            <a:normAutofit/>
          </a:bodyPr>
          <a:lstStyle>
            <a:lvl1pPr marL="0" indent="0">
              <a:lnSpc>
                <a:spcPct val="100000"/>
              </a:lnSpc>
              <a:spcBef>
                <a:spcPts val="0"/>
              </a:spcBef>
              <a:buNone/>
              <a:defRPr sz="900" b="0" i="0">
                <a:solidFill>
                  <a:schemeClr val="bg1">
                    <a:lumMod val="65000"/>
                  </a:schemeClr>
                </a:solidFill>
                <a:latin typeface="Arial" panose="020B0604020202020204" pitchFamily="34" charset="0"/>
                <a:cs typeface="Arial" panose="020B0604020202020204" pitchFamily="34" charset="0"/>
              </a:defRPr>
            </a:lvl1pPr>
          </a:lstStyle>
          <a:p>
            <a:pPr lvl="0"/>
            <a:r>
              <a:rPr lang="en-US" dirty="0"/>
              <a:t>Click to add caption for image</a:t>
            </a:r>
          </a:p>
        </p:txBody>
      </p:sp>
      <p:sp>
        <p:nvSpPr>
          <p:cNvPr id="34" name="Picture Placeholder 9">
            <a:extLst>
              <a:ext uri="{FF2B5EF4-FFF2-40B4-BE49-F238E27FC236}">
                <a16:creationId xmlns:a16="http://schemas.microsoft.com/office/drawing/2014/main" id="{89502A4B-C79D-094E-AB5C-63DF6E12EF81}"/>
              </a:ext>
            </a:extLst>
          </p:cNvPr>
          <p:cNvSpPr>
            <a:spLocks noGrp="1"/>
          </p:cNvSpPr>
          <p:nvPr>
            <p:ph type="pic" sz="quarter" idx="34"/>
          </p:nvPr>
        </p:nvSpPr>
        <p:spPr>
          <a:xfrm>
            <a:off x="3354540" y="1524000"/>
            <a:ext cx="2496312" cy="2706624"/>
          </a:xfrm>
        </p:spPr>
        <p:txBody>
          <a:bodyPr/>
          <a:lst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solidFill>
                  <a:srgbClr val="000F7E"/>
                </a:solidFill>
                <a:latin typeface="Arial" panose="020B0604020202020204" pitchFamily="34" charset="0"/>
                <a:cs typeface="Arial" panose="020B0604020202020204" pitchFamily="34" charset="0"/>
              </a:defRPr>
            </a:lvl1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Click icon to add picture</a:t>
            </a:r>
          </a:p>
          <a:p>
            <a:endParaRPr lang="en-US" dirty="0"/>
          </a:p>
        </p:txBody>
      </p:sp>
      <p:sp>
        <p:nvSpPr>
          <p:cNvPr id="35" name="Text Placeholder 12">
            <a:extLst>
              <a:ext uri="{FF2B5EF4-FFF2-40B4-BE49-F238E27FC236}">
                <a16:creationId xmlns:a16="http://schemas.microsoft.com/office/drawing/2014/main" id="{5EAC29D9-3DBA-0242-8290-359D5CA84B64}"/>
              </a:ext>
            </a:extLst>
          </p:cNvPr>
          <p:cNvSpPr>
            <a:spLocks noGrp="1"/>
          </p:cNvSpPr>
          <p:nvPr>
            <p:ph type="body" sz="quarter" idx="35" hasCustomPrompt="1"/>
          </p:nvPr>
        </p:nvSpPr>
        <p:spPr>
          <a:xfrm>
            <a:off x="3363132" y="4693920"/>
            <a:ext cx="2496312" cy="243840"/>
          </a:xfrm>
        </p:spPr>
        <p:txBody>
          <a:bodyPr lIns="0" tIns="0" rIns="0" bIns="0"/>
          <a:lstStyle>
            <a:lvl1pPr marL="0" indent="0">
              <a:lnSpc>
                <a:spcPct val="100000"/>
              </a:lnSpc>
              <a:spcBef>
                <a:spcPts val="0"/>
              </a:spcBef>
              <a:buNone/>
              <a:defRPr sz="1400" b="1" i="0">
                <a:solidFill>
                  <a:srgbClr val="000F7E"/>
                </a:solidFill>
                <a:latin typeface="Arial" panose="020B0604020202020204" pitchFamily="34" charset="0"/>
                <a:cs typeface="Arial" panose="020B0604020202020204" pitchFamily="34" charset="0"/>
              </a:defRPr>
            </a:lvl1pPr>
          </a:lstStyle>
          <a:p>
            <a:pPr lvl="0"/>
            <a:r>
              <a:rPr lang="en-US" dirty="0"/>
              <a:t>Click to add subhead</a:t>
            </a:r>
          </a:p>
        </p:txBody>
      </p:sp>
      <p:sp>
        <p:nvSpPr>
          <p:cNvPr id="36" name="Text Placeholder 12">
            <a:extLst>
              <a:ext uri="{FF2B5EF4-FFF2-40B4-BE49-F238E27FC236}">
                <a16:creationId xmlns:a16="http://schemas.microsoft.com/office/drawing/2014/main" id="{3F9A309D-AA80-C54C-9A92-012D53D91C2B}"/>
              </a:ext>
            </a:extLst>
          </p:cNvPr>
          <p:cNvSpPr>
            <a:spLocks noGrp="1"/>
          </p:cNvSpPr>
          <p:nvPr>
            <p:ph type="body" sz="quarter" idx="36" hasCustomPrompt="1"/>
          </p:nvPr>
        </p:nvSpPr>
        <p:spPr>
          <a:xfrm>
            <a:off x="3363132" y="5120640"/>
            <a:ext cx="2496312" cy="975360"/>
          </a:xfrm>
        </p:spPr>
        <p:txBody>
          <a:bodyPr lIns="0" tIns="0" rIns="0" bIns="0"/>
          <a:lstStyle>
            <a:lvl1pPr marL="0" indent="0">
              <a:lnSpc>
                <a:spcPct val="100000"/>
              </a:lnSpc>
              <a:spcBef>
                <a:spcPts val="0"/>
              </a:spcBef>
              <a:buFont typeface="Arial" panose="020B0604020202020204" pitchFamily="34" charset="0"/>
              <a:buNone/>
              <a:defRPr sz="1100" b="0" i="0">
                <a:solidFill>
                  <a:schemeClr val="tx1"/>
                </a:solidFill>
                <a:latin typeface="Arial" panose="020B0604020202020204" pitchFamily="34" charset="0"/>
                <a:cs typeface="Arial" panose="020B0604020202020204" pitchFamily="34" charset="0"/>
              </a:defRPr>
            </a:lvl1pPr>
          </a:lstStyle>
          <a:p>
            <a:pPr lvl="0"/>
            <a:r>
              <a:rPr lang="en-US" dirty="0"/>
              <a:t>Click to add text </a:t>
            </a:r>
          </a:p>
        </p:txBody>
      </p:sp>
      <p:sp>
        <p:nvSpPr>
          <p:cNvPr id="37" name="Text Placeholder 13">
            <a:extLst>
              <a:ext uri="{FF2B5EF4-FFF2-40B4-BE49-F238E27FC236}">
                <a16:creationId xmlns:a16="http://schemas.microsoft.com/office/drawing/2014/main" id="{03EA5BB2-66F6-4F44-964B-E9F9D73F216A}"/>
              </a:ext>
            </a:extLst>
          </p:cNvPr>
          <p:cNvSpPr>
            <a:spLocks noGrp="1"/>
          </p:cNvSpPr>
          <p:nvPr>
            <p:ph type="body" sz="quarter" idx="37" hasCustomPrompt="1"/>
          </p:nvPr>
        </p:nvSpPr>
        <p:spPr>
          <a:xfrm>
            <a:off x="3363131" y="4328160"/>
            <a:ext cx="2496312" cy="243840"/>
          </a:xfrm>
        </p:spPr>
        <p:txBody>
          <a:bodyPr lIns="0" tIns="0" rIns="0" bIns="0">
            <a:normAutofit/>
          </a:bodyPr>
          <a:lstStyle>
            <a:lvl1pPr marL="0" indent="0">
              <a:lnSpc>
                <a:spcPct val="100000"/>
              </a:lnSpc>
              <a:spcBef>
                <a:spcPts val="0"/>
              </a:spcBef>
              <a:buNone/>
              <a:defRPr sz="900" b="0" i="0">
                <a:solidFill>
                  <a:schemeClr val="bg1">
                    <a:lumMod val="65000"/>
                  </a:schemeClr>
                </a:solidFill>
                <a:latin typeface="Arial" panose="020B0604020202020204" pitchFamily="34" charset="0"/>
                <a:cs typeface="Arial" panose="020B0604020202020204" pitchFamily="34" charset="0"/>
              </a:defRPr>
            </a:lvl1pPr>
          </a:lstStyle>
          <a:p>
            <a:pPr lvl="0"/>
            <a:r>
              <a:rPr lang="en-US" dirty="0"/>
              <a:t>Click to add caption for image</a:t>
            </a:r>
          </a:p>
        </p:txBody>
      </p:sp>
      <p:sp>
        <p:nvSpPr>
          <p:cNvPr id="38" name="Picture Placeholder 9">
            <a:extLst>
              <a:ext uri="{FF2B5EF4-FFF2-40B4-BE49-F238E27FC236}">
                <a16:creationId xmlns:a16="http://schemas.microsoft.com/office/drawing/2014/main" id="{898309A4-718B-084E-8229-17E4D40AEA42}"/>
              </a:ext>
            </a:extLst>
          </p:cNvPr>
          <p:cNvSpPr>
            <a:spLocks noGrp="1"/>
          </p:cNvSpPr>
          <p:nvPr>
            <p:ph type="pic" sz="quarter" idx="38"/>
          </p:nvPr>
        </p:nvSpPr>
        <p:spPr>
          <a:xfrm>
            <a:off x="6093968" y="1524000"/>
            <a:ext cx="2496312" cy="2706624"/>
          </a:xfrm>
        </p:spPr>
        <p:txBody>
          <a:bodyPr/>
          <a:lst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solidFill>
                  <a:srgbClr val="000F7E"/>
                </a:solidFill>
                <a:latin typeface="Arial" panose="020B0604020202020204" pitchFamily="34" charset="0"/>
                <a:cs typeface="Arial" panose="020B0604020202020204" pitchFamily="34" charset="0"/>
              </a:defRPr>
            </a:lvl1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Click icon to add picture</a:t>
            </a:r>
          </a:p>
          <a:p>
            <a:endParaRPr lang="en-US" dirty="0"/>
          </a:p>
        </p:txBody>
      </p:sp>
      <p:sp>
        <p:nvSpPr>
          <p:cNvPr id="39" name="Text Placeholder 12">
            <a:extLst>
              <a:ext uri="{FF2B5EF4-FFF2-40B4-BE49-F238E27FC236}">
                <a16:creationId xmlns:a16="http://schemas.microsoft.com/office/drawing/2014/main" id="{36A0BC0D-8996-364B-A361-13CBBB9B4789}"/>
              </a:ext>
            </a:extLst>
          </p:cNvPr>
          <p:cNvSpPr>
            <a:spLocks noGrp="1"/>
          </p:cNvSpPr>
          <p:nvPr>
            <p:ph type="body" sz="quarter" idx="39" hasCustomPrompt="1"/>
          </p:nvPr>
        </p:nvSpPr>
        <p:spPr>
          <a:xfrm>
            <a:off x="6104128" y="4693920"/>
            <a:ext cx="2496312" cy="243840"/>
          </a:xfrm>
        </p:spPr>
        <p:txBody>
          <a:bodyPr lIns="0" tIns="0" rIns="0" bIns="0"/>
          <a:lstStyle>
            <a:lvl1pPr marL="0" indent="0">
              <a:lnSpc>
                <a:spcPct val="100000"/>
              </a:lnSpc>
              <a:spcBef>
                <a:spcPts val="0"/>
              </a:spcBef>
              <a:buNone/>
              <a:defRPr sz="1400" b="1" i="0">
                <a:solidFill>
                  <a:srgbClr val="09198D"/>
                </a:solidFill>
                <a:latin typeface="Arial" panose="020B0604020202020204" pitchFamily="34" charset="0"/>
                <a:cs typeface="Arial" panose="020B0604020202020204" pitchFamily="34" charset="0"/>
              </a:defRPr>
            </a:lvl1pPr>
          </a:lstStyle>
          <a:p>
            <a:pPr lvl="0"/>
            <a:r>
              <a:rPr lang="en-US" dirty="0"/>
              <a:t>Click to add subhead</a:t>
            </a:r>
          </a:p>
        </p:txBody>
      </p:sp>
      <p:sp>
        <p:nvSpPr>
          <p:cNvPr id="40" name="Text Placeholder 12">
            <a:extLst>
              <a:ext uri="{FF2B5EF4-FFF2-40B4-BE49-F238E27FC236}">
                <a16:creationId xmlns:a16="http://schemas.microsoft.com/office/drawing/2014/main" id="{8D60D97D-2394-F140-9FBA-975ED64074F0}"/>
              </a:ext>
            </a:extLst>
          </p:cNvPr>
          <p:cNvSpPr>
            <a:spLocks noGrp="1"/>
          </p:cNvSpPr>
          <p:nvPr>
            <p:ph type="body" sz="quarter" idx="40" hasCustomPrompt="1"/>
          </p:nvPr>
        </p:nvSpPr>
        <p:spPr>
          <a:xfrm>
            <a:off x="6104983" y="5120640"/>
            <a:ext cx="2496312" cy="975360"/>
          </a:xfrm>
        </p:spPr>
        <p:txBody>
          <a:bodyPr lIns="0" tIns="0" rIns="0" bIns="0"/>
          <a:lstStyle>
            <a:lvl1pPr marL="0" indent="0">
              <a:lnSpc>
                <a:spcPct val="100000"/>
              </a:lnSpc>
              <a:spcBef>
                <a:spcPts val="0"/>
              </a:spcBef>
              <a:buFont typeface="Arial" panose="020B0604020202020204" pitchFamily="34" charset="0"/>
              <a:buNone/>
              <a:defRPr sz="1100" b="0" i="0">
                <a:solidFill>
                  <a:schemeClr val="tx1"/>
                </a:solidFill>
                <a:latin typeface="Arial" panose="020B0604020202020204" pitchFamily="34" charset="0"/>
                <a:cs typeface="Arial" panose="020B0604020202020204" pitchFamily="34" charset="0"/>
              </a:defRPr>
            </a:lvl1pPr>
          </a:lstStyle>
          <a:p>
            <a:pPr lvl="0"/>
            <a:r>
              <a:rPr lang="en-US" dirty="0"/>
              <a:t>Click to add text </a:t>
            </a:r>
          </a:p>
        </p:txBody>
      </p:sp>
      <p:sp>
        <p:nvSpPr>
          <p:cNvPr id="41" name="Text Placeholder 13">
            <a:extLst>
              <a:ext uri="{FF2B5EF4-FFF2-40B4-BE49-F238E27FC236}">
                <a16:creationId xmlns:a16="http://schemas.microsoft.com/office/drawing/2014/main" id="{5AA90BFA-AE15-3049-88D8-EA2FDB94E716}"/>
              </a:ext>
            </a:extLst>
          </p:cNvPr>
          <p:cNvSpPr>
            <a:spLocks noGrp="1"/>
          </p:cNvSpPr>
          <p:nvPr>
            <p:ph type="body" sz="quarter" idx="41" hasCustomPrompt="1"/>
          </p:nvPr>
        </p:nvSpPr>
        <p:spPr>
          <a:xfrm>
            <a:off x="6103418" y="4328160"/>
            <a:ext cx="2496312" cy="243840"/>
          </a:xfrm>
        </p:spPr>
        <p:txBody>
          <a:bodyPr lIns="0" tIns="0" rIns="0" bIns="0">
            <a:normAutofit/>
          </a:bodyPr>
          <a:lstStyle>
            <a:lvl1pPr marL="0" indent="0">
              <a:lnSpc>
                <a:spcPct val="100000"/>
              </a:lnSpc>
              <a:spcBef>
                <a:spcPts val="0"/>
              </a:spcBef>
              <a:buNone/>
              <a:defRPr sz="900" b="0" i="0">
                <a:solidFill>
                  <a:schemeClr val="bg1">
                    <a:lumMod val="65000"/>
                  </a:schemeClr>
                </a:solidFill>
                <a:latin typeface="Arial" panose="020B0604020202020204" pitchFamily="34" charset="0"/>
                <a:cs typeface="Arial" panose="020B0604020202020204" pitchFamily="34" charset="0"/>
              </a:defRPr>
            </a:lvl1pPr>
          </a:lstStyle>
          <a:p>
            <a:pPr lvl="0"/>
            <a:r>
              <a:rPr lang="en-US" dirty="0"/>
              <a:t>Click to add caption for image</a:t>
            </a:r>
          </a:p>
        </p:txBody>
      </p:sp>
    </p:spTree>
    <p:extLst>
      <p:ext uri="{BB962C8B-B14F-4D97-AF65-F5344CB8AC3E}">
        <p14:creationId xmlns:p14="http://schemas.microsoft.com/office/powerpoint/2010/main" val="2718351191"/>
      </p:ext>
    </p:extLst>
  </p:cSld>
  <p:clrMapOvr>
    <a:masterClrMapping/>
  </p:clrMapOvr>
  <p:extLst>
    <p:ext uri="{DCECCB84-F9BA-43D5-87BE-67443E8EF086}">
      <p15:sldGuideLst xmlns:p15="http://schemas.microsoft.com/office/powerpoint/2012/main">
        <p15:guide id="1" orient="horz" pos="48">
          <p15:clr>
            <a:srgbClr val="FBAE40"/>
          </p15:clr>
        </p15:guide>
        <p15:guide id="2" pos="48">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 Images_White Background">
    <p:spTree>
      <p:nvGrpSpPr>
        <p:cNvPr id="1" name=""/>
        <p:cNvGrpSpPr/>
        <p:nvPr/>
      </p:nvGrpSpPr>
      <p:grpSpPr>
        <a:xfrm>
          <a:off x="0" y="0"/>
          <a:ext cx="0" cy="0"/>
          <a:chOff x="0" y="0"/>
          <a:chExt cx="0" cy="0"/>
        </a:xfrm>
      </p:grpSpPr>
      <p:sp>
        <p:nvSpPr>
          <p:cNvPr id="30" name="Picture Placeholder 9">
            <a:extLst>
              <a:ext uri="{FF2B5EF4-FFF2-40B4-BE49-F238E27FC236}">
                <a16:creationId xmlns:a16="http://schemas.microsoft.com/office/drawing/2014/main" id="{61FE822B-AC64-EF4D-8FBA-F5A67DA6075B}"/>
              </a:ext>
            </a:extLst>
          </p:cNvPr>
          <p:cNvSpPr>
            <a:spLocks noGrp="1"/>
          </p:cNvSpPr>
          <p:nvPr>
            <p:ph type="pic" sz="quarter" idx="49"/>
          </p:nvPr>
        </p:nvSpPr>
        <p:spPr>
          <a:xfrm>
            <a:off x="594360" y="1524000"/>
            <a:ext cx="1828800" cy="2706624"/>
          </a:xfrm>
        </p:spPr>
        <p:txBody>
          <a:bodyPr/>
          <a:lst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solidFill>
                  <a:srgbClr val="000F7E"/>
                </a:solidFill>
                <a:latin typeface="Arial" panose="020B0604020202020204" pitchFamily="34" charset="0"/>
                <a:cs typeface="Arial" panose="020B0604020202020204" pitchFamily="34" charset="0"/>
              </a:defRPr>
            </a:lvl1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Click icon to add picture</a:t>
            </a:r>
          </a:p>
          <a:p>
            <a:endParaRPr lang="en-US" dirty="0"/>
          </a:p>
        </p:txBody>
      </p:sp>
      <p:sp>
        <p:nvSpPr>
          <p:cNvPr id="31" name="Text Placeholder 12">
            <a:extLst>
              <a:ext uri="{FF2B5EF4-FFF2-40B4-BE49-F238E27FC236}">
                <a16:creationId xmlns:a16="http://schemas.microsoft.com/office/drawing/2014/main" id="{55F05C8A-25A6-8743-93FA-19E18F32CEE5}"/>
              </a:ext>
            </a:extLst>
          </p:cNvPr>
          <p:cNvSpPr>
            <a:spLocks noGrp="1"/>
          </p:cNvSpPr>
          <p:nvPr>
            <p:ph type="body" sz="quarter" idx="50" hasCustomPrompt="1"/>
          </p:nvPr>
        </p:nvSpPr>
        <p:spPr>
          <a:xfrm>
            <a:off x="594360" y="4693920"/>
            <a:ext cx="1828800" cy="243840"/>
          </a:xfrm>
        </p:spPr>
        <p:txBody>
          <a:bodyPr lIns="0" tIns="0" rIns="0" bIns="0"/>
          <a:lstStyle>
            <a:lvl1pPr marL="0" indent="0">
              <a:lnSpc>
                <a:spcPct val="100000"/>
              </a:lnSpc>
              <a:spcBef>
                <a:spcPts val="0"/>
              </a:spcBef>
              <a:buNone/>
              <a:defRPr sz="1400" b="1" i="0">
                <a:solidFill>
                  <a:srgbClr val="000F7E"/>
                </a:solidFill>
                <a:latin typeface="Arial" panose="020B0604020202020204" pitchFamily="34" charset="0"/>
                <a:cs typeface="Arial" panose="020B0604020202020204" pitchFamily="34" charset="0"/>
              </a:defRPr>
            </a:lvl1pPr>
          </a:lstStyle>
          <a:p>
            <a:pPr lvl="0"/>
            <a:r>
              <a:rPr lang="en-US" dirty="0"/>
              <a:t>Click to add subhead</a:t>
            </a:r>
          </a:p>
        </p:txBody>
      </p:sp>
      <p:sp>
        <p:nvSpPr>
          <p:cNvPr id="35" name="Text Placeholder 12">
            <a:extLst>
              <a:ext uri="{FF2B5EF4-FFF2-40B4-BE49-F238E27FC236}">
                <a16:creationId xmlns:a16="http://schemas.microsoft.com/office/drawing/2014/main" id="{5FCE87CD-A10E-D049-9E39-8C800BEF41A7}"/>
              </a:ext>
            </a:extLst>
          </p:cNvPr>
          <p:cNvSpPr>
            <a:spLocks noGrp="1"/>
          </p:cNvSpPr>
          <p:nvPr>
            <p:ph type="body" sz="quarter" idx="30" hasCustomPrompt="1"/>
          </p:nvPr>
        </p:nvSpPr>
        <p:spPr>
          <a:xfrm>
            <a:off x="594360" y="5120640"/>
            <a:ext cx="1828800" cy="975360"/>
          </a:xfrm>
        </p:spPr>
        <p:txBody>
          <a:bodyPr lIns="0" tIns="0" rIns="0" bIns="0"/>
          <a:lstStyle>
            <a:lvl1pPr marL="0" indent="0">
              <a:lnSpc>
                <a:spcPct val="100000"/>
              </a:lnSpc>
              <a:spcBef>
                <a:spcPts val="0"/>
              </a:spcBef>
              <a:buFont typeface="Arial" panose="020B0604020202020204" pitchFamily="34" charset="0"/>
              <a:buNone/>
              <a:defRPr sz="1100" b="0" i="0">
                <a:solidFill>
                  <a:schemeClr val="tx1"/>
                </a:solidFill>
                <a:latin typeface="Arial" panose="020B0604020202020204" pitchFamily="34" charset="0"/>
                <a:cs typeface="Arial" panose="020B0604020202020204" pitchFamily="34" charset="0"/>
              </a:defRPr>
            </a:lvl1pPr>
          </a:lstStyle>
          <a:p>
            <a:pPr lvl="0"/>
            <a:r>
              <a:rPr lang="en-US" dirty="0"/>
              <a:t>Click to add text </a:t>
            </a:r>
          </a:p>
        </p:txBody>
      </p:sp>
      <p:sp>
        <p:nvSpPr>
          <p:cNvPr id="50" name="Text Placeholder 13">
            <a:extLst>
              <a:ext uri="{FF2B5EF4-FFF2-40B4-BE49-F238E27FC236}">
                <a16:creationId xmlns:a16="http://schemas.microsoft.com/office/drawing/2014/main" id="{7B382B21-A741-2447-9794-C4BAAA2A3487}"/>
              </a:ext>
            </a:extLst>
          </p:cNvPr>
          <p:cNvSpPr>
            <a:spLocks noGrp="1"/>
          </p:cNvSpPr>
          <p:nvPr>
            <p:ph type="body" sz="quarter" idx="33" hasCustomPrompt="1"/>
          </p:nvPr>
        </p:nvSpPr>
        <p:spPr>
          <a:xfrm>
            <a:off x="594360" y="4328160"/>
            <a:ext cx="1828800" cy="243840"/>
          </a:xfrm>
        </p:spPr>
        <p:txBody>
          <a:bodyPr lIns="0" tIns="0" rIns="0" bIns="0">
            <a:normAutofit/>
          </a:bodyPr>
          <a:lstStyle>
            <a:lvl1pPr marL="0" indent="0">
              <a:lnSpc>
                <a:spcPct val="100000"/>
              </a:lnSpc>
              <a:spcBef>
                <a:spcPts val="0"/>
              </a:spcBef>
              <a:buNone/>
              <a:defRPr sz="900" b="0" i="0">
                <a:solidFill>
                  <a:schemeClr val="bg1">
                    <a:lumMod val="65000"/>
                  </a:schemeClr>
                </a:solidFill>
                <a:latin typeface="Arial" panose="020B0604020202020204" pitchFamily="34" charset="0"/>
                <a:cs typeface="Arial" panose="020B0604020202020204" pitchFamily="34" charset="0"/>
              </a:defRPr>
            </a:lvl1pPr>
          </a:lstStyle>
          <a:p>
            <a:pPr lvl="0"/>
            <a:r>
              <a:rPr lang="en-US" dirty="0"/>
              <a:t>Click to add caption for image</a:t>
            </a:r>
          </a:p>
        </p:txBody>
      </p:sp>
      <p:sp>
        <p:nvSpPr>
          <p:cNvPr id="71" name="Title 1">
            <a:extLst>
              <a:ext uri="{FF2B5EF4-FFF2-40B4-BE49-F238E27FC236}">
                <a16:creationId xmlns:a16="http://schemas.microsoft.com/office/drawing/2014/main" id="{819E2C4F-8306-5F45-9827-3921D5E3EBB9}"/>
              </a:ext>
            </a:extLst>
          </p:cNvPr>
          <p:cNvSpPr>
            <a:spLocks noGrp="1"/>
          </p:cNvSpPr>
          <p:nvPr>
            <p:ph type="title" hasCustomPrompt="1"/>
          </p:nvPr>
        </p:nvSpPr>
        <p:spPr>
          <a:xfrm>
            <a:off x="594360" y="609600"/>
            <a:ext cx="7991856" cy="890016"/>
          </a:xfrm>
        </p:spPr>
        <p:txBody>
          <a:bodyPr lIns="0" tIns="0" rIns="0" bIns="0" anchor="t" anchorCtr="0">
            <a:normAutofit/>
          </a:bodyPr>
          <a:lstStyle>
            <a:lvl1pPr algn="l">
              <a:lnSpc>
                <a:spcPct val="100000"/>
              </a:lnSpc>
              <a:defRPr sz="2400" b="1" i="0">
                <a:solidFill>
                  <a:srgbClr val="000F7E"/>
                </a:solidFill>
                <a:latin typeface="Arial" panose="020B0604020202020204" pitchFamily="34" charset="0"/>
                <a:cs typeface="Arial" panose="020B0604020202020204" pitchFamily="34" charset="0"/>
              </a:defRPr>
            </a:lvl1pPr>
          </a:lstStyle>
          <a:p>
            <a:pPr lvl="0"/>
            <a:r>
              <a:rPr lang="en-US" dirty="0"/>
              <a:t>Click to add a brief slide title</a:t>
            </a:r>
          </a:p>
        </p:txBody>
      </p:sp>
      <p:sp>
        <p:nvSpPr>
          <p:cNvPr id="20" name="Picture Placeholder 9">
            <a:extLst>
              <a:ext uri="{FF2B5EF4-FFF2-40B4-BE49-F238E27FC236}">
                <a16:creationId xmlns:a16="http://schemas.microsoft.com/office/drawing/2014/main" id="{D4247F89-81E5-374A-93B4-95F0EBEEB198}"/>
              </a:ext>
            </a:extLst>
          </p:cNvPr>
          <p:cNvSpPr>
            <a:spLocks noGrp="1"/>
          </p:cNvSpPr>
          <p:nvPr>
            <p:ph type="pic" sz="quarter" idx="51"/>
          </p:nvPr>
        </p:nvSpPr>
        <p:spPr>
          <a:xfrm>
            <a:off x="2638260" y="1524000"/>
            <a:ext cx="1828800" cy="2706624"/>
          </a:xfrm>
        </p:spPr>
        <p:txBody>
          <a:bodyPr/>
          <a:lst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solidFill>
                  <a:srgbClr val="000F7E"/>
                </a:solidFill>
                <a:latin typeface="Arial" panose="020B0604020202020204" pitchFamily="34" charset="0"/>
                <a:cs typeface="Arial" panose="020B0604020202020204" pitchFamily="34" charset="0"/>
              </a:defRPr>
            </a:lvl1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Click icon to add picture</a:t>
            </a:r>
          </a:p>
          <a:p>
            <a:endParaRPr lang="en-US" dirty="0"/>
          </a:p>
        </p:txBody>
      </p:sp>
      <p:sp>
        <p:nvSpPr>
          <p:cNvPr id="21" name="Text Placeholder 12">
            <a:extLst>
              <a:ext uri="{FF2B5EF4-FFF2-40B4-BE49-F238E27FC236}">
                <a16:creationId xmlns:a16="http://schemas.microsoft.com/office/drawing/2014/main" id="{F7F65FAA-0013-D547-8E1C-08509B0C9756}"/>
              </a:ext>
            </a:extLst>
          </p:cNvPr>
          <p:cNvSpPr>
            <a:spLocks noGrp="1"/>
          </p:cNvSpPr>
          <p:nvPr>
            <p:ph type="body" sz="quarter" idx="52" hasCustomPrompt="1"/>
          </p:nvPr>
        </p:nvSpPr>
        <p:spPr>
          <a:xfrm>
            <a:off x="2638260" y="4693920"/>
            <a:ext cx="1828800" cy="243840"/>
          </a:xfrm>
        </p:spPr>
        <p:txBody>
          <a:bodyPr lIns="0" tIns="0" rIns="0" bIns="0"/>
          <a:lstStyle>
            <a:lvl1pPr marL="0" indent="0">
              <a:lnSpc>
                <a:spcPct val="100000"/>
              </a:lnSpc>
              <a:spcBef>
                <a:spcPts val="0"/>
              </a:spcBef>
              <a:buNone/>
              <a:defRPr sz="1400" b="1" i="0">
                <a:solidFill>
                  <a:srgbClr val="000F7E"/>
                </a:solidFill>
                <a:latin typeface="Arial" panose="020B0604020202020204" pitchFamily="34" charset="0"/>
                <a:cs typeface="Arial" panose="020B0604020202020204" pitchFamily="34" charset="0"/>
              </a:defRPr>
            </a:lvl1pPr>
          </a:lstStyle>
          <a:p>
            <a:pPr lvl="0"/>
            <a:r>
              <a:rPr lang="en-US" dirty="0"/>
              <a:t>Click to add subhead</a:t>
            </a:r>
          </a:p>
        </p:txBody>
      </p:sp>
      <p:sp>
        <p:nvSpPr>
          <p:cNvPr id="22" name="Text Placeholder 12">
            <a:extLst>
              <a:ext uri="{FF2B5EF4-FFF2-40B4-BE49-F238E27FC236}">
                <a16:creationId xmlns:a16="http://schemas.microsoft.com/office/drawing/2014/main" id="{E0CC8275-50BB-9D46-8CBD-03E17397C17B}"/>
              </a:ext>
            </a:extLst>
          </p:cNvPr>
          <p:cNvSpPr>
            <a:spLocks noGrp="1"/>
          </p:cNvSpPr>
          <p:nvPr>
            <p:ph type="body" sz="quarter" idx="53" hasCustomPrompt="1"/>
          </p:nvPr>
        </p:nvSpPr>
        <p:spPr>
          <a:xfrm>
            <a:off x="2638260" y="5120640"/>
            <a:ext cx="1828800" cy="975360"/>
          </a:xfrm>
        </p:spPr>
        <p:txBody>
          <a:bodyPr lIns="0" tIns="0" rIns="0" bIns="0"/>
          <a:lstStyle>
            <a:lvl1pPr marL="0" indent="0">
              <a:lnSpc>
                <a:spcPct val="100000"/>
              </a:lnSpc>
              <a:spcBef>
                <a:spcPts val="0"/>
              </a:spcBef>
              <a:buFont typeface="Arial" panose="020B0604020202020204" pitchFamily="34" charset="0"/>
              <a:buNone/>
              <a:defRPr sz="1100" b="0" i="0">
                <a:solidFill>
                  <a:schemeClr val="tx1"/>
                </a:solidFill>
                <a:latin typeface="Arial" panose="020B0604020202020204" pitchFamily="34" charset="0"/>
                <a:cs typeface="Arial" panose="020B0604020202020204" pitchFamily="34" charset="0"/>
              </a:defRPr>
            </a:lvl1pPr>
          </a:lstStyle>
          <a:p>
            <a:pPr lvl="0"/>
            <a:r>
              <a:rPr lang="en-US" dirty="0"/>
              <a:t>Click to add text </a:t>
            </a:r>
          </a:p>
        </p:txBody>
      </p:sp>
      <p:sp>
        <p:nvSpPr>
          <p:cNvPr id="23" name="Text Placeholder 13">
            <a:extLst>
              <a:ext uri="{FF2B5EF4-FFF2-40B4-BE49-F238E27FC236}">
                <a16:creationId xmlns:a16="http://schemas.microsoft.com/office/drawing/2014/main" id="{657B4D06-BD92-7545-B5A7-8502A750427B}"/>
              </a:ext>
            </a:extLst>
          </p:cNvPr>
          <p:cNvSpPr>
            <a:spLocks noGrp="1"/>
          </p:cNvSpPr>
          <p:nvPr>
            <p:ph type="body" sz="quarter" idx="54" hasCustomPrompt="1"/>
          </p:nvPr>
        </p:nvSpPr>
        <p:spPr>
          <a:xfrm>
            <a:off x="2638260" y="4328160"/>
            <a:ext cx="1828800" cy="243840"/>
          </a:xfrm>
        </p:spPr>
        <p:txBody>
          <a:bodyPr lIns="0" tIns="0" rIns="0" bIns="0">
            <a:normAutofit/>
          </a:bodyPr>
          <a:lstStyle>
            <a:lvl1pPr marL="0" indent="0">
              <a:lnSpc>
                <a:spcPct val="100000"/>
              </a:lnSpc>
              <a:spcBef>
                <a:spcPts val="0"/>
              </a:spcBef>
              <a:buNone/>
              <a:defRPr sz="900" b="0" i="0">
                <a:solidFill>
                  <a:schemeClr val="bg1">
                    <a:lumMod val="65000"/>
                  </a:schemeClr>
                </a:solidFill>
                <a:latin typeface="Arial" panose="020B0604020202020204" pitchFamily="34" charset="0"/>
                <a:cs typeface="Arial" panose="020B0604020202020204" pitchFamily="34" charset="0"/>
              </a:defRPr>
            </a:lvl1pPr>
          </a:lstStyle>
          <a:p>
            <a:pPr lvl="0"/>
            <a:r>
              <a:rPr lang="en-US" dirty="0"/>
              <a:t>Click to add caption for image</a:t>
            </a:r>
          </a:p>
        </p:txBody>
      </p:sp>
      <p:sp>
        <p:nvSpPr>
          <p:cNvPr id="24" name="Picture Placeholder 9">
            <a:extLst>
              <a:ext uri="{FF2B5EF4-FFF2-40B4-BE49-F238E27FC236}">
                <a16:creationId xmlns:a16="http://schemas.microsoft.com/office/drawing/2014/main" id="{CF4ED884-6C25-824B-BDBF-AF0431A6640B}"/>
              </a:ext>
            </a:extLst>
          </p:cNvPr>
          <p:cNvSpPr>
            <a:spLocks noGrp="1"/>
          </p:cNvSpPr>
          <p:nvPr>
            <p:ph type="pic" sz="quarter" idx="55"/>
          </p:nvPr>
        </p:nvSpPr>
        <p:spPr>
          <a:xfrm>
            <a:off x="4700740" y="1524000"/>
            <a:ext cx="1828800" cy="2706624"/>
          </a:xfrm>
        </p:spPr>
        <p:txBody>
          <a:bodyPr/>
          <a:lst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solidFill>
                  <a:srgbClr val="000F7E"/>
                </a:solidFill>
                <a:latin typeface="Arial" panose="020B0604020202020204" pitchFamily="34" charset="0"/>
                <a:cs typeface="Arial" panose="020B0604020202020204" pitchFamily="34" charset="0"/>
              </a:defRPr>
            </a:lvl1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Click icon to add picture</a:t>
            </a:r>
          </a:p>
          <a:p>
            <a:endParaRPr lang="en-US" dirty="0"/>
          </a:p>
        </p:txBody>
      </p:sp>
      <p:sp>
        <p:nvSpPr>
          <p:cNvPr id="25" name="Text Placeholder 12">
            <a:extLst>
              <a:ext uri="{FF2B5EF4-FFF2-40B4-BE49-F238E27FC236}">
                <a16:creationId xmlns:a16="http://schemas.microsoft.com/office/drawing/2014/main" id="{AA0BC496-BA6C-7C4D-AC5E-A59885AE42AF}"/>
              </a:ext>
            </a:extLst>
          </p:cNvPr>
          <p:cNvSpPr>
            <a:spLocks noGrp="1"/>
          </p:cNvSpPr>
          <p:nvPr>
            <p:ph type="body" sz="quarter" idx="56" hasCustomPrompt="1"/>
          </p:nvPr>
        </p:nvSpPr>
        <p:spPr>
          <a:xfrm>
            <a:off x="4700740" y="4693920"/>
            <a:ext cx="1828800" cy="243840"/>
          </a:xfrm>
        </p:spPr>
        <p:txBody>
          <a:bodyPr lIns="0" tIns="0" rIns="0" bIns="0"/>
          <a:lstStyle>
            <a:lvl1pPr marL="0" indent="0">
              <a:lnSpc>
                <a:spcPct val="100000"/>
              </a:lnSpc>
              <a:spcBef>
                <a:spcPts val="0"/>
              </a:spcBef>
              <a:buNone/>
              <a:defRPr sz="1400" b="1" i="0">
                <a:solidFill>
                  <a:srgbClr val="000F7E"/>
                </a:solidFill>
                <a:latin typeface="Arial" panose="020B0604020202020204" pitchFamily="34" charset="0"/>
                <a:cs typeface="Arial" panose="020B0604020202020204" pitchFamily="34" charset="0"/>
              </a:defRPr>
            </a:lvl1pPr>
          </a:lstStyle>
          <a:p>
            <a:pPr lvl="0"/>
            <a:r>
              <a:rPr lang="en-US" dirty="0"/>
              <a:t>Click to add subhead</a:t>
            </a:r>
          </a:p>
        </p:txBody>
      </p:sp>
      <p:sp>
        <p:nvSpPr>
          <p:cNvPr id="26" name="Text Placeholder 12">
            <a:extLst>
              <a:ext uri="{FF2B5EF4-FFF2-40B4-BE49-F238E27FC236}">
                <a16:creationId xmlns:a16="http://schemas.microsoft.com/office/drawing/2014/main" id="{07D1AADA-118E-BE41-B80B-51BBD18F656A}"/>
              </a:ext>
            </a:extLst>
          </p:cNvPr>
          <p:cNvSpPr>
            <a:spLocks noGrp="1"/>
          </p:cNvSpPr>
          <p:nvPr>
            <p:ph type="body" sz="quarter" idx="57" hasCustomPrompt="1"/>
          </p:nvPr>
        </p:nvSpPr>
        <p:spPr>
          <a:xfrm>
            <a:off x="4700740" y="5120640"/>
            <a:ext cx="1828800" cy="975360"/>
          </a:xfrm>
        </p:spPr>
        <p:txBody>
          <a:bodyPr lIns="0" tIns="0" rIns="0" bIns="0"/>
          <a:lstStyle>
            <a:lvl1pPr marL="0" indent="0">
              <a:lnSpc>
                <a:spcPct val="100000"/>
              </a:lnSpc>
              <a:spcBef>
                <a:spcPts val="0"/>
              </a:spcBef>
              <a:buFont typeface="Arial" panose="020B0604020202020204" pitchFamily="34" charset="0"/>
              <a:buNone/>
              <a:defRPr sz="1100" b="0" i="0">
                <a:solidFill>
                  <a:schemeClr val="tx1"/>
                </a:solidFill>
                <a:latin typeface="Arial" panose="020B0604020202020204" pitchFamily="34" charset="0"/>
                <a:cs typeface="Arial" panose="020B0604020202020204" pitchFamily="34" charset="0"/>
              </a:defRPr>
            </a:lvl1pPr>
          </a:lstStyle>
          <a:p>
            <a:pPr lvl="0"/>
            <a:r>
              <a:rPr lang="en-US" dirty="0"/>
              <a:t>Click to add text </a:t>
            </a:r>
          </a:p>
        </p:txBody>
      </p:sp>
      <p:sp>
        <p:nvSpPr>
          <p:cNvPr id="27" name="Text Placeholder 13">
            <a:extLst>
              <a:ext uri="{FF2B5EF4-FFF2-40B4-BE49-F238E27FC236}">
                <a16:creationId xmlns:a16="http://schemas.microsoft.com/office/drawing/2014/main" id="{E24E11C2-3904-B24A-8E60-8EA03D6D30B9}"/>
              </a:ext>
            </a:extLst>
          </p:cNvPr>
          <p:cNvSpPr>
            <a:spLocks noGrp="1"/>
          </p:cNvSpPr>
          <p:nvPr>
            <p:ph type="body" sz="quarter" idx="58" hasCustomPrompt="1"/>
          </p:nvPr>
        </p:nvSpPr>
        <p:spPr>
          <a:xfrm>
            <a:off x="4700740" y="4328160"/>
            <a:ext cx="1828800" cy="243840"/>
          </a:xfrm>
        </p:spPr>
        <p:txBody>
          <a:bodyPr lIns="0" tIns="0" rIns="0" bIns="0">
            <a:normAutofit/>
          </a:bodyPr>
          <a:lstStyle>
            <a:lvl1pPr marL="0" indent="0">
              <a:lnSpc>
                <a:spcPct val="100000"/>
              </a:lnSpc>
              <a:spcBef>
                <a:spcPts val="0"/>
              </a:spcBef>
              <a:buNone/>
              <a:defRPr sz="900" b="0" i="0">
                <a:solidFill>
                  <a:schemeClr val="bg1">
                    <a:lumMod val="65000"/>
                  </a:schemeClr>
                </a:solidFill>
                <a:latin typeface="Arial" panose="020B0604020202020204" pitchFamily="34" charset="0"/>
                <a:cs typeface="Arial" panose="020B0604020202020204" pitchFamily="34" charset="0"/>
              </a:defRPr>
            </a:lvl1pPr>
          </a:lstStyle>
          <a:p>
            <a:pPr lvl="0"/>
            <a:r>
              <a:rPr lang="en-US" dirty="0"/>
              <a:t>Click to add caption for image</a:t>
            </a:r>
          </a:p>
        </p:txBody>
      </p:sp>
      <p:sp>
        <p:nvSpPr>
          <p:cNvPr id="28" name="Picture Placeholder 9">
            <a:extLst>
              <a:ext uri="{FF2B5EF4-FFF2-40B4-BE49-F238E27FC236}">
                <a16:creationId xmlns:a16="http://schemas.microsoft.com/office/drawing/2014/main" id="{17E6B775-F183-E24D-B8C8-C5A9D75E35BE}"/>
              </a:ext>
            </a:extLst>
          </p:cNvPr>
          <p:cNvSpPr>
            <a:spLocks noGrp="1"/>
          </p:cNvSpPr>
          <p:nvPr>
            <p:ph type="pic" sz="quarter" idx="59"/>
          </p:nvPr>
        </p:nvSpPr>
        <p:spPr>
          <a:xfrm>
            <a:off x="6757416" y="1524000"/>
            <a:ext cx="1828800" cy="2706624"/>
          </a:xfrm>
        </p:spPr>
        <p:txBody>
          <a:bodyPr/>
          <a:lst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solidFill>
                  <a:srgbClr val="000F7E"/>
                </a:solidFill>
                <a:latin typeface="Arial" panose="020B0604020202020204" pitchFamily="34" charset="0"/>
                <a:cs typeface="Arial" panose="020B0604020202020204" pitchFamily="34" charset="0"/>
              </a:defRPr>
            </a:lvl1p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Click icon to add picture</a:t>
            </a:r>
          </a:p>
          <a:p>
            <a:endParaRPr lang="en-US" dirty="0"/>
          </a:p>
        </p:txBody>
      </p:sp>
      <p:sp>
        <p:nvSpPr>
          <p:cNvPr id="29" name="Text Placeholder 12">
            <a:extLst>
              <a:ext uri="{FF2B5EF4-FFF2-40B4-BE49-F238E27FC236}">
                <a16:creationId xmlns:a16="http://schemas.microsoft.com/office/drawing/2014/main" id="{7BA052C5-1320-4341-BC7F-17F881F3CCB5}"/>
              </a:ext>
            </a:extLst>
          </p:cNvPr>
          <p:cNvSpPr>
            <a:spLocks noGrp="1"/>
          </p:cNvSpPr>
          <p:nvPr>
            <p:ph type="body" sz="quarter" idx="60" hasCustomPrompt="1"/>
          </p:nvPr>
        </p:nvSpPr>
        <p:spPr>
          <a:xfrm>
            <a:off x="6757416" y="4693920"/>
            <a:ext cx="1828800" cy="243840"/>
          </a:xfrm>
        </p:spPr>
        <p:txBody>
          <a:bodyPr lIns="0" tIns="0" rIns="0" bIns="0"/>
          <a:lstStyle>
            <a:lvl1pPr marL="0" indent="0">
              <a:lnSpc>
                <a:spcPct val="100000"/>
              </a:lnSpc>
              <a:spcBef>
                <a:spcPts val="0"/>
              </a:spcBef>
              <a:buNone/>
              <a:defRPr sz="1400" b="1" i="0">
                <a:solidFill>
                  <a:srgbClr val="000F7E"/>
                </a:solidFill>
                <a:latin typeface="Arial" panose="020B0604020202020204" pitchFamily="34" charset="0"/>
                <a:cs typeface="Arial" panose="020B0604020202020204" pitchFamily="34" charset="0"/>
              </a:defRPr>
            </a:lvl1pPr>
          </a:lstStyle>
          <a:p>
            <a:pPr lvl="0"/>
            <a:r>
              <a:rPr lang="en-US" dirty="0"/>
              <a:t>Click to add subhead</a:t>
            </a:r>
          </a:p>
        </p:txBody>
      </p:sp>
      <p:sp>
        <p:nvSpPr>
          <p:cNvPr id="32" name="Text Placeholder 12">
            <a:extLst>
              <a:ext uri="{FF2B5EF4-FFF2-40B4-BE49-F238E27FC236}">
                <a16:creationId xmlns:a16="http://schemas.microsoft.com/office/drawing/2014/main" id="{2BD7FEF4-B67E-064E-B1C5-49DA8EA68519}"/>
              </a:ext>
            </a:extLst>
          </p:cNvPr>
          <p:cNvSpPr>
            <a:spLocks noGrp="1"/>
          </p:cNvSpPr>
          <p:nvPr>
            <p:ph type="body" sz="quarter" idx="61" hasCustomPrompt="1"/>
          </p:nvPr>
        </p:nvSpPr>
        <p:spPr>
          <a:xfrm>
            <a:off x="6757416" y="5120640"/>
            <a:ext cx="1828800" cy="975360"/>
          </a:xfrm>
        </p:spPr>
        <p:txBody>
          <a:bodyPr lIns="0" tIns="0" rIns="0" bIns="0"/>
          <a:lstStyle>
            <a:lvl1pPr marL="0" indent="0">
              <a:lnSpc>
                <a:spcPct val="100000"/>
              </a:lnSpc>
              <a:spcBef>
                <a:spcPts val="0"/>
              </a:spcBef>
              <a:buFont typeface="Arial" panose="020B0604020202020204" pitchFamily="34" charset="0"/>
              <a:buNone/>
              <a:defRPr sz="1100" b="0" i="0">
                <a:solidFill>
                  <a:schemeClr val="tx1"/>
                </a:solidFill>
                <a:latin typeface="Arial" panose="020B0604020202020204" pitchFamily="34" charset="0"/>
                <a:cs typeface="Arial" panose="020B0604020202020204" pitchFamily="34" charset="0"/>
              </a:defRPr>
            </a:lvl1pPr>
          </a:lstStyle>
          <a:p>
            <a:pPr lvl="0"/>
            <a:r>
              <a:rPr lang="en-US" dirty="0"/>
              <a:t>Click to add text </a:t>
            </a:r>
          </a:p>
        </p:txBody>
      </p:sp>
      <p:sp>
        <p:nvSpPr>
          <p:cNvPr id="33" name="Text Placeholder 13">
            <a:extLst>
              <a:ext uri="{FF2B5EF4-FFF2-40B4-BE49-F238E27FC236}">
                <a16:creationId xmlns:a16="http://schemas.microsoft.com/office/drawing/2014/main" id="{EF1030E4-D0AC-614F-A18A-38721222865A}"/>
              </a:ext>
            </a:extLst>
          </p:cNvPr>
          <p:cNvSpPr>
            <a:spLocks noGrp="1"/>
          </p:cNvSpPr>
          <p:nvPr>
            <p:ph type="body" sz="quarter" idx="62" hasCustomPrompt="1"/>
          </p:nvPr>
        </p:nvSpPr>
        <p:spPr>
          <a:xfrm>
            <a:off x="6757416" y="4328160"/>
            <a:ext cx="1828800" cy="243840"/>
          </a:xfrm>
        </p:spPr>
        <p:txBody>
          <a:bodyPr lIns="0" tIns="0" rIns="0" bIns="0">
            <a:normAutofit/>
          </a:bodyPr>
          <a:lstStyle>
            <a:lvl1pPr marL="0" indent="0">
              <a:lnSpc>
                <a:spcPct val="100000"/>
              </a:lnSpc>
              <a:spcBef>
                <a:spcPts val="0"/>
              </a:spcBef>
              <a:buNone/>
              <a:defRPr sz="900" b="0" i="0">
                <a:solidFill>
                  <a:schemeClr val="bg1">
                    <a:lumMod val="65000"/>
                  </a:schemeClr>
                </a:solidFill>
                <a:latin typeface="Arial" panose="020B0604020202020204" pitchFamily="34" charset="0"/>
                <a:cs typeface="Arial" panose="020B0604020202020204" pitchFamily="34" charset="0"/>
              </a:defRPr>
            </a:lvl1pPr>
          </a:lstStyle>
          <a:p>
            <a:pPr lvl="0"/>
            <a:r>
              <a:rPr lang="en-US" dirty="0"/>
              <a:t>Click to add caption for image</a:t>
            </a:r>
          </a:p>
        </p:txBody>
      </p:sp>
    </p:spTree>
    <p:extLst>
      <p:ext uri="{BB962C8B-B14F-4D97-AF65-F5344CB8AC3E}">
        <p14:creationId xmlns:p14="http://schemas.microsoft.com/office/powerpoint/2010/main" val="873202812"/>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ll White_Visual Data">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50C70A86-A745-E949-B1D0-41B5D2173BC5}"/>
              </a:ext>
            </a:extLst>
          </p:cNvPr>
          <p:cNvSpPr>
            <a:spLocks noGrp="1"/>
          </p:cNvSpPr>
          <p:nvPr>
            <p:ph type="title" hasCustomPrompt="1"/>
          </p:nvPr>
        </p:nvSpPr>
        <p:spPr>
          <a:xfrm>
            <a:off x="594360" y="609600"/>
            <a:ext cx="7991856" cy="890016"/>
          </a:xfrm>
        </p:spPr>
        <p:txBody>
          <a:bodyPr lIns="0" tIns="0" rIns="0" bIns="0" anchor="t" anchorCtr="0">
            <a:normAutofit/>
          </a:bodyPr>
          <a:lstStyle>
            <a:lvl1pPr algn="l">
              <a:lnSpc>
                <a:spcPct val="100000"/>
              </a:lnSpc>
              <a:defRPr sz="2400" b="1" i="0">
                <a:solidFill>
                  <a:srgbClr val="000F7E"/>
                </a:solidFill>
                <a:latin typeface="Arial" panose="020B0604020202020204" pitchFamily="34" charset="0"/>
                <a:cs typeface="Arial" panose="020B0604020202020204" pitchFamily="34" charset="0"/>
              </a:defRPr>
            </a:lvl1pPr>
          </a:lstStyle>
          <a:p>
            <a:pPr lvl="0"/>
            <a:r>
              <a:rPr lang="en-US" dirty="0"/>
              <a:t>Click to add a brief slide title</a:t>
            </a:r>
          </a:p>
        </p:txBody>
      </p:sp>
      <p:sp>
        <p:nvSpPr>
          <p:cNvPr id="14" name="Picture Placeholder 13">
            <a:extLst>
              <a:ext uri="{FF2B5EF4-FFF2-40B4-BE49-F238E27FC236}">
                <a16:creationId xmlns:a16="http://schemas.microsoft.com/office/drawing/2014/main" id="{3374AFBB-4A85-9144-9EB0-15F9294B61FD}"/>
              </a:ext>
            </a:extLst>
          </p:cNvPr>
          <p:cNvSpPr>
            <a:spLocks noGrp="1"/>
          </p:cNvSpPr>
          <p:nvPr>
            <p:ph type="pic" sz="quarter" idx="12" hasCustomPrompt="1"/>
          </p:nvPr>
        </p:nvSpPr>
        <p:spPr>
          <a:xfrm>
            <a:off x="594361" y="1524000"/>
            <a:ext cx="7991856" cy="4141621"/>
          </a:xfrm>
        </p:spPr>
        <p:txBody>
          <a:bodyPr/>
          <a:lstStyle>
            <a:lvl1pPr>
              <a:buNone/>
              <a:defRPr sz="1600">
                <a:latin typeface="Arial" panose="020B0604020202020204" pitchFamily="34" charset="0"/>
                <a:cs typeface="Arial" panose="020B0604020202020204" pitchFamily="34" charset="0"/>
              </a:defRPr>
            </a:lvl1pPr>
          </a:lstStyle>
          <a:p>
            <a:r>
              <a:rPr lang="en-US" dirty="0"/>
              <a:t>Click icon to add graph, photo, or data visualization</a:t>
            </a:r>
          </a:p>
        </p:txBody>
      </p:sp>
      <p:sp>
        <p:nvSpPr>
          <p:cNvPr id="17" name="Text Placeholder 13">
            <a:extLst>
              <a:ext uri="{FF2B5EF4-FFF2-40B4-BE49-F238E27FC236}">
                <a16:creationId xmlns:a16="http://schemas.microsoft.com/office/drawing/2014/main" id="{F0B3C679-22DF-8940-B381-273549871C67}"/>
              </a:ext>
            </a:extLst>
          </p:cNvPr>
          <p:cNvSpPr>
            <a:spLocks noGrp="1"/>
          </p:cNvSpPr>
          <p:nvPr>
            <p:ph type="body" sz="quarter" idx="18" hasCustomPrompt="1"/>
          </p:nvPr>
        </p:nvSpPr>
        <p:spPr>
          <a:xfrm>
            <a:off x="594360" y="5862323"/>
            <a:ext cx="7991856" cy="243840"/>
          </a:xfrm>
        </p:spPr>
        <p:txBody>
          <a:bodyPr lIns="0" tIns="0" rIns="0" bIns="0">
            <a:normAutofit/>
          </a:bodyPr>
          <a:lstStyle>
            <a:lvl1pPr marL="0" indent="0">
              <a:lnSpc>
                <a:spcPct val="100000"/>
              </a:lnSpc>
              <a:spcBef>
                <a:spcPts val="0"/>
              </a:spcBef>
              <a:buNone/>
              <a:defRPr sz="1000" b="0" i="0">
                <a:solidFill>
                  <a:schemeClr val="bg1">
                    <a:lumMod val="65000"/>
                  </a:schemeClr>
                </a:solidFill>
                <a:latin typeface="Arial" panose="020B0604020202020204" pitchFamily="34" charset="0"/>
                <a:cs typeface="Arial" panose="020B0604020202020204" pitchFamily="34" charset="0"/>
              </a:defRPr>
            </a:lvl1pPr>
          </a:lstStyle>
          <a:p>
            <a:pPr lvl="0"/>
            <a:r>
              <a:rPr lang="en-US" dirty="0"/>
              <a:t>Click to add caption for image</a:t>
            </a:r>
          </a:p>
        </p:txBody>
      </p:sp>
      <p:sp>
        <p:nvSpPr>
          <p:cNvPr id="2" name="Rectangle 1">
            <a:extLst>
              <a:ext uri="{FF2B5EF4-FFF2-40B4-BE49-F238E27FC236}">
                <a16:creationId xmlns:a16="http://schemas.microsoft.com/office/drawing/2014/main" id="{B371237F-D7E9-904A-BC33-1E69BDE7303D}"/>
              </a:ext>
            </a:extLst>
          </p:cNvPr>
          <p:cNvSpPr/>
          <p:nvPr userDrawn="1"/>
        </p:nvSpPr>
        <p:spPr>
          <a:xfrm>
            <a:off x="-1053548" y="1"/>
            <a:ext cx="787021" cy="754145"/>
          </a:xfrm>
          <a:prstGeom prst="rect">
            <a:avLst/>
          </a:prstGeom>
          <a:solidFill>
            <a:srgbClr val="0A197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Rectangle 17">
            <a:extLst>
              <a:ext uri="{FF2B5EF4-FFF2-40B4-BE49-F238E27FC236}">
                <a16:creationId xmlns:a16="http://schemas.microsoft.com/office/drawing/2014/main" id="{2A7B0030-82A1-3149-AAC5-8B912D85AC60}"/>
              </a:ext>
            </a:extLst>
          </p:cNvPr>
          <p:cNvSpPr/>
          <p:nvPr userDrawn="1"/>
        </p:nvSpPr>
        <p:spPr>
          <a:xfrm>
            <a:off x="-1053548" y="1332324"/>
            <a:ext cx="787021" cy="754145"/>
          </a:xfrm>
          <a:prstGeom prst="rect">
            <a:avLst/>
          </a:prstGeom>
          <a:solidFill>
            <a:srgbClr val="1A70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ectangle 18">
            <a:extLst>
              <a:ext uri="{FF2B5EF4-FFF2-40B4-BE49-F238E27FC236}">
                <a16:creationId xmlns:a16="http://schemas.microsoft.com/office/drawing/2014/main" id="{4F678108-D8E6-6F48-9E71-79B4060AB9EF}"/>
              </a:ext>
            </a:extLst>
          </p:cNvPr>
          <p:cNvSpPr/>
          <p:nvPr userDrawn="1"/>
        </p:nvSpPr>
        <p:spPr>
          <a:xfrm>
            <a:off x="-1053548" y="2714922"/>
            <a:ext cx="787021" cy="754145"/>
          </a:xfrm>
          <a:prstGeom prst="rect">
            <a:avLst/>
          </a:prstGeom>
          <a:solidFill>
            <a:srgbClr val="00AA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Rectangle 19">
            <a:extLst>
              <a:ext uri="{FF2B5EF4-FFF2-40B4-BE49-F238E27FC236}">
                <a16:creationId xmlns:a16="http://schemas.microsoft.com/office/drawing/2014/main" id="{C2500438-DFE5-1541-A57C-CCDAE308867C}"/>
              </a:ext>
            </a:extLst>
          </p:cNvPr>
          <p:cNvSpPr/>
          <p:nvPr userDrawn="1"/>
        </p:nvSpPr>
        <p:spPr>
          <a:xfrm>
            <a:off x="-1053548" y="4097521"/>
            <a:ext cx="787021" cy="754145"/>
          </a:xfrm>
          <a:prstGeom prst="rect">
            <a:avLst/>
          </a:prstGeom>
          <a:solidFill>
            <a:srgbClr val="FF912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Box 2">
            <a:extLst>
              <a:ext uri="{FF2B5EF4-FFF2-40B4-BE49-F238E27FC236}">
                <a16:creationId xmlns:a16="http://schemas.microsoft.com/office/drawing/2014/main" id="{3EA0A870-4CCE-B041-ADAA-FFD498F6B5DE}"/>
              </a:ext>
            </a:extLst>
          </p:cNvPr>
          <p:cNvSpPr txBox="1"/>
          <p:nvPr userDrawn="1"/>
        </p:nvSpPr>
        <p:spPr>
          <a:xfrm>
            <a:off x="-1784645" y="-953887"/>
            <a:ext cx="1518118" cy="461665"/>
          </a:xfrm>
          <a:prstGeom prst="rect">
            <a:avLst/>
          </a:prstGeom>
          <a:noFill/>
        </p:spPr>
        <p:txBody>
          <a:bodyPr wrap="square" rtlCol="0">
            <a:spAutoFit/>
          </a:bodyPr>
          <a:lstStyle/>
          <a:p>
            <a:r>
              <a:rPr lang="en-US" sz="1200" dirty="0">
                <a:solidFill>
                  <a:schemeClr val="tx1"/>
                </a:solidFill>
                <a:latin typeface="Arial" panose="020B0604020202020204" pitchFamily="34" charset="0"/>
                <a:cs typeface="Arial" panose="020B0604020202020204" pitchFamily="34" charset="0"/>
              </a:rPr>
              <a:t>LANL-APPROVED </a:t>
            </a:r>
          </a:p>
          <a:p>
            <a:r>
              <a:rPr lang="en-US" sz="1200" dirty="0">
                <a:solidFill>
                  <a:schemeClr val="tx1"/>
                </a:solidFill>
                <a:latin typeface="Arial" panose="020B0604020202020204" pitchFamily="34" charset="0"/>
                <a:cs typeface="Arial" panose="020B0604020202020204" pitchFamily="34" charset="0"/>
              </a:rPr>
              <a:t>COLOR PALETTE </a:t>
            </a:r>
          </a:p>
        </p:txBody>
      </p:sp>
      <p:sp>
        <p:nvSpPr>
          <p:cNvPr id="4" name="TextBox 3">
            <a:extLst>
              <a:ext uri="{FF2B5EF4-FFF2-40B4-BE49-F238E27FC236}">
                <a16:creationId xmlns:a16="http://schemas.microsoft.com/office/drawing/2014/main" id="{4DBAD157-F0FF-E841-B877-5FF726EE6DB4}"/>
              </a:ext>
            </a:extLst>
          </p:cNvPr>
          <p:cNvSpPr txBox="1"/>
          <p:nvPr userDrawn="1"/>
        </p:nvSpPr>
        <p:spPr>
          <a:xfrm>
            <a:off x="-2236755" y="-3329"/>
            <a:ext cx="1307950" cy="338554"/>
          </a:xfrm>
          <a:prstGeom prst="rect">
            <a:avLst/>
          </a:prstGeom>
          <a:noFill/>
        </p:spPr>
        <p:txBody>
          <a:bodyPr wrap="square" rtlCol="0">
            <a:spAutoFit/>
          </a:bodyPr>
          <a:lstStyle/>
          <a:p>
            <a:r>
              <a:rPr lang="en-US" sz="800" dirty="0">
                <a:solidFill>
                  <a:schemeClr val="tx1"/>
                </a:solidFill>
                <a:latin typeface="Arial" panose="020B0604020202020204" pitchFamily="34" charset="0"/>
                <a:cs typeface="Arial" panose="020B0604020202020204" pitchFamily="34" charset="0"/>
              </a:rPr>
              <a:t>PRIMARY COLOR: ULTRAMARINE</a:t>
            </a:r>
          </a:p>
        </p:txBody>
      </p:sp>
      <p:sp>
        <p:nvSpPr>
          <p:cNvPr id="21" name="TextBox 20">
            <a:extLst>
              <a:ext uri="{FF2B5EF4-FFF2-40B4-BE49-F238E27FC236}">
                <a16:creationId xmlns:a16="http://schemas.microsoft.com/office/drawing/2014/main" id="{75EF9DA1-1206-D94F-936A-8C56D3FA0437}"/>
              </a:ext>
            </a:extLst>
          </p:cNvPr>
          <p:cNvSpPr txBox="1"/>
          <p:nvPr userDrawn="1"/>
        </p:nvSpPr>
        <p:spPr>
          <a:xfrm>
            <a:off x="-2236755" y="1316423"/>
            <a:ext cx="1307950" cy="338554"/>
          </a:xfrm>
          <a:prstGeom prst="rect">
            <a:avLst/>
          </a:prstGeom>
          <a:noFill/>
        </p:spPr>
        <p:txBody>
          <a:bodyPr wrap="square" rtlCol="0">
            <a:spAutoFit/>
          </a:bodyPr>
          <a:lstStyle/>
          <a:p>
            <a:r>
              <a:rPr lang="en-US" sz="800" dirty="0">
                <a:solidFill>
                  <a:schemeClr val="tx1"/>
                </a:solidFill>
                <a:latin typeface="Arial" panose="020B0604020202020204" pitchFamily="34" charset="0"/>
                <a:cs typeface="Arial" panose="020B0604020202020204" pitchFamily="34" charset="0"/>
              </a:rPr>
              <a:t>SECONDARY COLOR: BLUE</a:t>
            </a:r>
          </a:p>
        </p:txBody>
      </p:sp>
      <p:sp>
        <p:nvSpPr>
          <p:cNvPr id="22" name="TextBox 21">
            <a:extLst>
              <a:ext uri="{FF2B5EF4-FFF2-40B4-BE49-F238E27FC236}">
                <a16:creationId xmlns:a16="http://schemas.microsoft.com/office/drawing/2014/main" id="{3418CEFD-1271-3F43-A3DB-664C3A2A6F61}"/>
              </a:ext>
            </a:extLst>
          </p:cNvPr>
          <p:cNvSpPr txBox="1"/>
          <p:nvPr userDrawn="1"/>
        </p:nvSpPr>
        <p:spPr>
          <a:xfrm>
            <a:off x="-2236755" y="2711591"/>
            <a:ext cx="1307950" cy="338554"/>
          </a:xfrm>
          <a:prstGeom prst="rect">
            <a:avLst/>
          </a:prstGeom>
          <a:noFill/>
        </p:spPr>
        <p:txBody>
          <a:bodyPr wrap="square" rtlCol="0">
            <a:spAutoFit/>
          </a:bodyPr>
          <a:lstStyle/>
          <a:p>
            <a:r>
              <a:rPr lang="en-US" sz="800" dirty="0">
                <a:solidFill>
                  <a:schemeClr val="tx1"/>
                </a:solidFill>
                <a:latin typeface="Arial" panose="020B0604020202020204" pitchFamily="34" charset="0"/>
                <a:cs typeface="Arial" panose="020B0604020202020204" pitchFamily="34" charset="0"/>
              </a:rPr>
              <a:t>EXTENDED PALETTE: GREEN</a:t>
            </a:r>
          </a:p>
        </p:txBody>
      </p:sp>
      <p:sp>
        <p:nvSpPr>
          <p:cNvPr id="23" name="TextBox 22">
            <a:extLst>
              <a:ext uri="{FF2B5EF4-FFF2-40B4-BE49-F238E27FC236}">
                <a16:creationId xmlns:a16="http://schemas.microsoft.com/office/drawing/2014/main" id="{252C2957-98B7-7447-A979-8F5F9439F931}"/>
              </a:ext>
            </a:extLst>
          </p:cNvPr>
          <p:cNvSpPr txBox="1"/>
          <p:nvPr userDrawn="1"/>
        </p:nvSpPr>
        <p:spPr>
          <a:xfrm>
            <a:off x="-2236755" y="4106758"/>
            <a:ext cx="1307950" cy="338554"/>
          </a:xfrm>
          <a:prstGeom prst="rect">
            <a:avLst/>
          </a:prstGeom>
          <a:noFill/>
        </p:spPr>
        <p:txBody>
          <a:bodyPr wrap="square" rtlCol="0">
            <a:spAutoFit/>
          </a:bodyPr>
          <a:lstStyle/>
          <a:p>
            <a:r>
              <a:rPr lang="en-US" sz="800" dirty="0">
                <a:solidFill>
                  <a:schemeClr val="tx1"/>
                </a:solidFill>
                <a:latin typeface="Arial" panose="020B0604020202020204" pitchFamily="34" charset="0"/>
                <a:cs typeface="Arial" panose="020B0604020202020204" pitchFamily="34" charset="0"/>
              </a:rPr>
              <a:t>EXTENDED PALETTE: ORANGE</a:t>
            </a:r>
          </a:p>
        </p:txBody>
      </p:sp>
      <p:sp>
        <p:nvSpPr>
          <p:cNvPr id="15" name="Rectangle 14">
            <a:extLst>
              <a:ext uri="{FF2B5EF4-FFF2-40B4-BE49-F238E27FC236}">
                <a16:creationId xmlns:a16="http://schemas.microsoft.com/office/drawing/2014/main" id="{C17D5F0D-5C60-5143-BF1E-4A0546C4287F}"/>
              </a:ext>
            </a:extLst>
          </p:cNvPr>
          <p:cNvSpPr/>
          <p:nvPr userDrawn="1"/>
        </p:nvSpPr>
        <p:spPr>
          <a:xfrm>
            <a:off x="-1053548" y="5541578"/>
            <a:ext cx="787021" cy="754145"/>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extBox 15">
            <a:extLst>
              <a:ext uri="{FF2B5EF4-FFF2-40B4-BE49-F238E27FC236}">
                <a16:creationId xmlns:a16="http://schemas.microsoft.com/office/drawing/2014/main" id="{92CA6A2F-D5F2-CB4B-A618-B3021CB6FE30}"/>
              </a:ext>
            </a:extLst>
          </p:cNvPr>
          <p:cNvSpPr txBox="1"/>
          <p:nvPr userDrawn="1"/>
        </p:nvSpPr>
        <p:spPr>
          <a:xfrm>
            <a:off x="-2236755" y="5550815"/>
            <a:ext cx="1307950" cy="338554"/>
          </a:xfrm>
          <a:prstGeom prst="rect">
            <a:avLst/>
          </a:prstGeom>
          <a:noFill/>
        </p:spPr>
        <p:txBody>
          <a:bodyPr wrap="square" rtlCol="0">
            <a:spAutoFit/>
          </a:bodyPr>
          <a:lstStyle/>
          <a:p>
            <a:r>
              <a:rPr lang="en-US" sz="800" dirty="0">
                <a:solidFill>
                  <a:schemeClr val="tx1"/>
                </a:solidFill>
                <a:latin typeface="Arial" panose="020B0604020202020204" pitchFamily="34" charset="0"/>
                <a:cs typeface="Arial" panose="020B0604020202020204" pitchFamily="34" charset="0"/>
              </a:rPr>
              <a:t>MONOCHROMATIC: GREY</a:t>
            </a:r>
          </a:p>
        </p:txBody>
      </p:sp>
    </p:spTree>
    <p:extLst>
      <p:ext uri="{BB962C8B-B14F-4D97-AF65-F5344CB8AC3E}">
        <p14:creationId xmlns:p14="http://schemas.microsoft.com/office/powerpoint/2010/main" val="410109971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Slide Number Placeholder 5">
            <a:extLst>
              <a:ext uri="{FF2B5EF4-FFF2-40B4-BE49-F238E27FC236}">
                <a16:creationId xmlns:a16="http://schemas.microsoft.com/office/drawing/2014/main" id="{FC3CFB63-7F29-4391-8C64-6139F298CA0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www.efcog.org</a:t>
            </a:r>
          </a:p>
          <a:p>
            <a:endParaRPr lang="en-US" dirty="0"/>
          </a:p>
        </p:txBody>
      </p:sp>
    </p:spTree>
    <p:extLst>
      <p:ext uri="{BB962C8B-B14F-4D97-AF65-F5344CB8AC3E}">
        <p14:creationId xmlns:p14="http://schemas.microsoft.com/office/powerpoint/2010/main" val="101530332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id="{7A1A56EA-A9A0-49A0-8D9B-423DE015007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www.efcog.org</a:t>
            </a:r>
          </a:p>
          <a:p>
            <a:endParaRPr lang="en-US" dirty="0"/>
          </a:p>
        </p:txBody>
      </p:sp>
    </p:spTree>
    <p:extLst>
      <p:ext uri="{BB962C8B-B14F-4D97-AF65-F5344CB8AC3E}">
        <p14:creationId xmlns:p14="http://schemas.microsoft.com/office/powerpoint/2010/main" val="3000609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5">
            <a:extLst>
              <a:ext uri="{FF2B5EF4-FFF2-40B4-BE49-F238E27FC236}">
                <a16:creationId xmlns:a16="http://schemas.microsoft.com/office/drawing/2014/main" id="{DDFC0650-1F84-4102-B271-245913023504}"/>
              </a:ext>
            </a:extLst>
          </p:cNvPr>
          <p:cNvSpPr>
            <a:spLocks noGrp="1"/>
          </p:cNvSpPr>
          <p:nvPr>
            <p:ph type="sldNum" sz="quarter" idx="12"/>
          </p:nvPr>
        </p:nvSpPr>
        <p:spPr>
          <a:xfrm>
            <a:off x="6457950" y="6356351"/>
            <a:ext cx="20574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www.efcog.org</a:t>
            </a:r>
          </a:p>
          <a:p>
            <a:endParaRPr lang="en-US" dirty="0"/>
          </a:p>
        </p:txBody>
      </p:sp>
    </p:spTree>
    <p:extLst>
      <p:ext uri="{BB962C8B-B14F-4D97-AF65-F5344CB8AC3E}">
        <p14:creationId xmlns:p14="http://schemas.microsoft.com/office/powerpoint/2010/main" val="383652697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A6AC26D1-9BD4-4FAC-B287-F6D093D1818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www.efcog.org</a:t>
            </a:r>
          </a:p>
          <a:p>
            <a:endParaRPr lang="en-US" dirty="0"/>
          </a:p>
        </p:txBody>
      </p:sp>
    </p:spTree>
    <p:extLst>
      <p:ext uri="{BB962C8B-B14F-4D97-AF65-F5344CB8AC3E}">
        <p14:creationId xmlns:p14="http://schemas.microsoft.com/office/powerpoint/2010/main" val="292518349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2EA24930-4894-4384-AE03-692D85DF27AC}"/>
              </a:ext>
            </a:extLst>
          </p:cNvPr>
          <p:cNvSpPr txBox="1">
            <a:spLocks/>
          </p:cNvSpPr>
          <p:nvPr userDrawn="1"/>
        </p:nvSpPr>
        <p:spPr>
          <a:xfrm>
            <a:off x="6610350" y="6508751"/>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www.efcog.org</a:t>
            </a:r>
          </a:p>
          <a:p>
            <a:endParaRPr lang="en-US" dirty="0"/>
          </a:p>
        </p:txBody>
      </p:sp>
    </p:spTree>
    <p:extLst>
      <p:ext uri="{BB962C8B-B14F-4D97-AF65-F5344CB8AC3E}">
        <p14:creationId xmlns:p14="http://schemas.microsoft.com/office/powerpoint/2010/main" val="3229769714"/>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5">
            <a:extLst>
              <a:ext uri="{FF2B5EF4-FFF2-40B4-BE49-F238E27FC236}">
                <a16:creationId xmlns:a16="http://schemas.microsoft.com/office/drawing/2014/main" id="{2B07FC5E-CE15-4EEC-A898-29259D43978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www.efcog.org</a:t>
            </a:r>
          </a:p>
          <a:p>
            <a:endParaRPr lang="en-US" dirty="0"/>
          </a:p>
        </p:txBody>
      </p:sp>
    </p:spTree>
    <p:extLst>
      <p:ext uri="{BB962C8B-B14F-4D97-AF65-F5344CB8AC3E}">
        <p14:creationId xmlns:p14="http://schemas.microsoft.com/office/powerpoint/2010/main" val="332273072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5">
            <a:extLst>
              <a:ext uri="{FF2B5EF4-FFF2-40B4-BE49-F238E27FC236}">
                <a16:creationId xmlns:a16="http://schemas.microsoft.com/office/drawing/2014/main" id="{0BAC1296-21D5-40E2-94CF-65A8BC5EE92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www.efcog.org</a:t>
            </a:r>
          </a:p>
          <a:p>
            <a:endParaRPr lang="en-US" dirty="0"/>
          </a:p>
        </p:txBody>
      </p:sp>
    </p:spTree>
    <p:extLst>
      <p:ext uri="{BB962C8B-B14F-4D97-AF65-F5344CB8AC3E}">
        <p14:creationId xmlns:p14="http://schemas.microsoft.com/office/powerpoint/2010/main" val="421807674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a:t>www.efcog.org</a:t>
            </a:r>
          </a:p>
          <a:p>
            <a:endParaRPr lang="en-US" dirty="0"/>
          </a:p>
        </p:txBody>
      </p:sp>
      <p:pic>
        <p:nvPicPr>
          <p:cNvPr id="7" name="Picture 6">
            <a:extLst>
              <a:ext uri="{FF2B5EF4-FFF2-40B4-BE49-F238E27FC236}">
                <a16:creationId xmlns:a16="http://schemas.microsoft.com/office/drawing/2014/main" id="{A1128BC9-EB29-4AB3-9D2D-A8722E1C191F}"/>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spTree>
    <p:extLst>
      <p:ext uri="{BB962C8B-B14F-4D97-AF65-F5344CB8AC3E}">
        <p14:creationId xmlns:p14="http://schemas.microsoft.com/office/powerpoint/2010/main" val="2045182911"/>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4360" y="609600"/>
            <a:ext cx="8005630" cy="888368"/>
          </a:xfrm>
          <a:prstGeom prst="rect">
            <a:avLst/>
          </a:prstGeom>
        </p:spPr>
        <p:txBody>
          <a:bodyPr vert="horz" lIns="0" tIns="0" rIns="0" bIns="0" rtlCol="0" anchor="t" anchorCtr="0">
            <a:normAutofit/>
          </a:bodyPr>
          <a:lstStyle/>
          <a:p>
            <a:r>
              <a:rPr lang="en-US" dirty="0"/>
              <a:t>Click to edit Master title style</a:t>
            </a:r>
          </a:p>
        </p:txBody>
      </p:sp>
      <p:sp>
        <p:nvSpPr>
          <p:cNvPr id="3" name="Text Placeholder 2"/>
          <p:cNvSpPr>
            <a:spLocks noGrp="1"/>
          </p:cNvSpPr>
          <p:nvPr>
            <p:ph type="body" idx="1"/>
          </p:nvPr>
        </p:nvSpPr>
        <p:spPr>
          <a:xfrm>
            <a:off x="594360" y="1524000"/>
            <a:ext cx="8005630" cy="443788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Slide Number Placeholder 3">
            <a:extLst>
              <a:ext uri="{FF2B5EF4-FFF2-40B4-BE49-F238E27FC236}">
                <a16:creationId xmlns:a16="http://schemas.microsoft.com/office/drawing/2014/main" id="{2553C9D7-E9D0-FF4B-A8C0-A88200BA90FB}"/>
              </a:ext>
            </a:extLst>
          </p:cNvPr>
          <p:cNvSpPr txBox="1">
            <a:spLocks/>
          </p:cNvSpPr>
          <p:nvPr userDrawn="1"/>
        </p:nvSpPr>
        <p:spPr>
          <a:xfrm>
            <a:off x="8638027" y="6499820"/>
            <a:ext cx="220485" cy="270473"/>
          </a:xfrm>
          <a:prstGeom prst="rect">
            <a:avLst/>
          </a:prstGeom>
        </p:spPr>
        <p:txBody>
          <a:bodyPr vert="horz" lIns="0" tIns="0" rIns="0" bIns="0" rtlCol="0" anchor="t" anchorCtr="0"/>
          <a:lstStyle>
            <a:defPPr>
              <a:defRPr lang="en-US"/>
            </a:defPPr>
            <a:lvl1pPr marL="0" algn="r" defTabSz="457200" rtl="0" eaLnBrk="1" latinLnBrk="0" hangingPunct="1">
              <a:defRPr sz="700" b="0" i="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700" dirty="0">
                <a:solidFill>
                  <a:schemeClr val="bg1">
                    <a:lumMod val="65000"/>
                  </a:schemeClr>
                </a:solidFill>
              </a:rPr>
              <a:t>  </a:t>
            </a:r>
            <a:fld id="{F16E1515-8F3D-DE4D-94E5-8D9BEBCD7A49}" type="slidenum">
              <a:rPr lang="en-US" sz="700" smtClean="0">
                <a:solidFill>
                  <a:schemeClr val="bg1">
                    <a:lumMod val="65000"/>
                  </a:schemeClr>
                </a:solidFill>
              </a:rPr>
              <a:pPr/>
              <a:t>‹#›</a:t>
            </a:fld>
            <a:endParaRPr lang="en-US" sz="700" dirty="0">
              <a:solidFill>
                <a:schemeClr val="bg1">
                  <a:lumMod val="65000"/>
                </a:schemeClr>
              </a:solidFill>
            </a:endParaRPr>
          </a:p>
        </p:txBody>
      </p:sp>
      <p:sp>
        <p:nvSpPr>
          <p:cNvPr id="5" name="Date Placeholder 3">
            <a:extLst>
              <a:ext uri="{FF2B5EF4-FFF2-40B4-BE49-F238E27FC236}">
                <a16:creationId xmlns:a16="http://schemas.microsoft.com/office/drawing/2014/main" id="{DD9D28ED-2D06-3A46-9727-8A9B2D7E7F63}"/>
              </a:ext>
            </a:extLst>
          </p:cNvPr>
          <p:cNvSpPr txBox="1">
            <a:spLocks/>
          </p:cNvSpPr>
          <p:nvPr userDrawn="1"/>
        </p:nvSpPr>
        <p:spPr>
          <a:xfrm>
            <a:off x="8071099" y="6501384"/>
            <a:ext cx="609914" cy="198005"/>
          </a:xfrm>
          <a:prstGeom prst="rect">
            <a:avLst/>
          </a:prstGeom>
        </p:spPr>
        <p:txBody>
          <a:bodyPr vert="horz" lIns="0" tIns="0" rIns="0" bIns="0" rtlCol="0" anchor="t" anchorCtr="0"/>
          <a:lstStyle>
            <a:defPPr>
              <a:defRPr lang="en-US"/>
            </a:defPPr>
            <a:lvl1pPr marL="0" algn="r" defTabSz="457200" rtl="0" eaLnBrk="1" latinLnBrk="0" hangingPunct="1">
              <a:defRPr sz="700" b="0" i="0" kern="1200">
                <a:solidFill>
                  <a:schemeClr val="bg1">
                    <a:lumMod val="65000"/>
                  </a:schemeClr>
                </a:solidFill>
                <a:latin typeface="Arial" panose="020B0604020202020204" pitchFamily="34" charset="0"/>
                <a:ea typeface="Source Sans Pro Semibold" panose="020B0503030403020204" pitchFamily="34" charset="0"/>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700" dirty="0"/>
              <a:t>4/5/21</a:t>
            </a:r>
          </a:p>
          <a:p>
            <a:endParaRPr lang="en-US" sz="700" dirty="0"/>
          </a:p>
        </p:txBody>
      </p:sp>
      <p:pic>
        <p:nvPicPr>
          <p:cNvPr id="8" name="Picture 7">
            <a:extLst>
              <a:ext uri="{FF2B5EF4-FFF2-40B4-BE49-F238E27FC236}">
                <a16:creationId xmlns:a16="http://schemas.microsoft.com/office/drawing/2014/main" id="{9E20F8CB-C6F2-3F4F-B83D-1E2B4E8961C1}"/>
              </a:ext>
            </a:extLst>
          </p:cNvPr>
          <p:cNvPicPr>
            <a:picLocks noChangeAspect="1"/>
          </p:cNvPicPr>
          <p:nvPr userDrawn="1"/>
        </p:nvPicPr>
        <p:blipFill>
          <a:blip r:embed="rId16"/>
          <a:stretch>
            <a:fillRect/>
          </a:stretch>
        </p:blipFill>
        <p:spPr>
          <a:xfrm>
            <a:off x="285488" y="6421534"/>
            <a:ext cx="1307592" cy="255707"/>
          </a:xfrm>
          <a:prstGeom prst="rect">
            <a:avLst/>
          </a:prstGeom>
        </p:spPr>
      </p:pic>
    </p:spTree>
    <p:extLst>
      <p:ext uri="{BB962C8B-B14F-4D97-AF65-F5344CB8AC3E}">
        <p14:creationId xmlns:p14="http://schemas.microsoft.com/office/powerpoint/2010/main" val="3278867345"/>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Lst>
  <p:hf hdr="0" ftr="0"/>
  <p:txStyles>
    <p:titleStyle>
      <a:lvl1pPr algn="l" defTabSz="685800" rtl="0" eaLnBrk="1" latinLnBrk="0" hangingPunct="1">
        <a:lnSpc>
          <a:spcPct val="100000"/>
        </a:lnSpc>
        <a:spcBef>
          <a:spcPct val="0"/>
        </a:spcBef>
        <a:buNone/>
        <a:defRPr sz="2400" b="1" kern="1200">
          <a:solidFill>
            <a:srgbClr val="000F7E"/>
          </a:solidFill>
          <a:latin typeface="Arial" panose="020B0604020202020204" pitchFamily="34" charset="0"/>
          <a:ea typeface="+mj-ea"/>
          <a:cs typeface="Arial" panose="020B0604020202020204" pitchFamily="34" charset="0"/>
        </a:defRPr>
      </a:lvl1pPr>
    </p:titleStyle>
    <p:bodyStyle>
      <a:lvl1pPr marL="230188" indent="-222250" algn="l" defTabSz="685800" rtl="0" eaLnBrk="1" latinLnBrk="0" hangingPunct="1">
        <a:lnSpc>
          <a:spcPct val="100000"/>
        </a:lnSpc>
        <a:spcBef>
          <a:spcPts val="0"/>
        </a:spcBef>
        <a:buFont typeface="Arial" panose="020B0604020202020204" pitchFamily="34" charset="0"/>
        <a:buChar char="•"/>
        <a:tabLst/>
        <a:defRPr sz="1800" kern="1200">
          <a:solidFill>
            <a:schemeClr val="tx1"/>
          </a:solidFill>
          <a:latin typeface="Arial" panose="020B0604020202020204" pitchFamily="34" charset="0"/>
          <a:ea typeface="+mn-ea"/>
          <a:cs typeface="Arial" panose="020B0604020202020204" pitchFamily="34" charset="0"/>
        </a:defRPr>
      </a:lvl1pPr>
      <a:lvl2pPr marL="460375" indent="-230188" algn="l" defTabSz="685800" rtl="0" eaLnBrk="1" latinLnBrk="0" hangingPunct="1">
        <a:lnSpc>
          <a:spcPct val="90000"/>
        </a:lnSpc>
        <a:spcBef>
          <a:spcPts val="375"/>
        </a:spcBef>
        <a:buFont typeface="Arial" panose="020B0604020202020204" pitchFamily="34" charset="0"/>
        <a:buChar char="−"/>
        <a:tabLst/>
        <a:defRPr sz="1600" kern="1200">
          <a:solidFill>
            <a:schemeClr val="tx1"/>
          </a:solidFill>
          <a:latin typeface="Arial" panose="020B0604020202020204" pitchFamily="34" charset="0"/>
          <a:ea typeface="+mn-ea"/>
          <a:cs typeface="Arial" panose="020B0604020202020204" pitchFamily="34" charset="0"/>
        </a:defRPr>
      </a:lvl2pPr>
      <a:lvl3pPr marL="688975" indent="-231775" algn="l" defTabSz="685800" rtl="0" eaLnBrk="1" latinLnBrk="0" hangingPunct="1">
        <a:lnSpc>
          <a:spcPct val="90000"/>
        </a:lnSpc>
        <a:spcBef>
          <a:spcPts val="375"/>
        </a:spcBef>
        <a:buFont typeface="Wingdings" panose="05000000000000000000" pitchFamily="2" charset="2"/>
        <a:buChar char="§"/>
        <a:defRPr sz="1400" kern="1200">
          <a:solidFill>
            <a:schemeClr val="tx1"/>
          </a:solidFill>
          <a:latin typeface="Arial" panose="020B0604020202020204" pitchFamily="34" charset="0"/>
          <a:ea typeface="+mn-ea"/>
          <a:cs typeface="Arial" panose="020B0604020202020204" pitchFamily="34" charset="0"/>
        </a:defRPr>
      </a:lvl3pPr>
      <a:lvl4pPr marL="914400" indent="-227013"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44">
          <p15:clr>
            <a:srgbClr val="F26B43"/>
          </p15:clr>
        </p15:guide>
        <p15:guide id="2" pos="288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ubtitle 2"/>
          <p:cNvSpPr>
            <a:spLocks noGrp="1"/>
          </p:cNvSpPr>
          <p:nvPr>
            <p:ph type="subTitle" sz="quarter" idx="4294967295"/>
          </p:nvPr>
        </p:nvSpPr>
        <p:spPr>
          <a:xfrm>
            <a:off x="3141663" y="3860800"/>
            <a:ext cx="6002337" cy="720725"/>
          </a:xfrm>
        </p:spPr>
        <p:txBody>
          <a:bodyPr>
            <a:normAutofit fontScale="55000" lnSpcReduction="20000"/>
          </a:bodyPr>
          <a:lstStyle/>
          <a:p>
            <a:pPr algn="ctr"/>
            <a:endParaRPr lang="en-US" sz="1600" b="1" i="1" dirty="0"/>
          </a:p>
          <a:p>
            <a:pPr marL="0" indent="0" algn="ctr">
              <a:buNone/>
            </a:pPr>
            <a:r>
              <a:rPr lang="en-US" sz="1600" b="1" i="1" dirty="0"/>
              <a:t>				</a:t>
            </a:r>
            <a:r>
              <a:rPr kumimoji="1" lang="en-US" sz="4800" b="1" dirty="0">
                <a:latin typeface="+mj-lt"/>
                <a:ea typeface="+mj-ea"/>
                <a:cs typeface="+mj-cs"/>
              </a:rPr>
              <a:t>June 22, 2023</a:t>
            </a:r>
          </a:p>
        </p:txBody>
      </p:sp>
      <p:sp>
        <p:nvSpPr>
          <p:cNvPr id="4" name="Title 1"/>
          <p:cNvSpPr txBox="1">
            <a:spLocks/>
          </p:cNvSpPr>
          <p:nvPr/>
        </p:nvSpPr>
        <p:spPr bwMode="black">
          <a:xfrm>
            <a:off x="2421229" y="630622"/>
            <a:ext cx="6423228" cy="3326524"/>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lvl1pPr algn="l" rtl="0" eaLnBrk="0" fontAlgn="base" hangingPunct="0">
              <a:lnSpc>
                <a:spcPct val="95000"/>
              </a:lnSpc>
              <a:spcBef>
                <a:spcPct val="0"/>
              </a:spcBef>
              <a:spcAft>
                <a:spcPct val="0"/>
              </a:spcAft>
              <a:defRPr kumimoji="1" sz="3600" b="1">
                <a:solidFill>
                  <a:srgbClr val="11497F"/>
                </a:solidFill>
                <a:latin typeface="+mj-lt"/>
                <a:ea typeface="+mj-ea"/>
                <a:cs typeface="+mj-cs"/>
              </a:defRPr>
            </a:lvl1pPr>
            <a:lvl2pPr algn="l" rtl="0" eaLnBrk="0" fontAlgn="base" hangingPunct="0">
              <a:lnSpc>
                <a:spcPct val="95000"/>
              </a:lnSpc>
              <a:spcBef>
                <a:spcPct val="0"/>
              </a:spcBef>
              <a:spcAft>
                <a:spcPct val="0"/>
              </a:spcAft>
              <a:defRPr kumimoji="1" sz="2800" b="1">
                <a:solidFill>
                  <a:schemeClr val="bg1"/>
                </a:solidFill>
                <a:latin typeface="Arial" charset="0"/>
              </a:defRPr>
            </a:lvl2pPr>
            <a:lvl3pPr algn="l" rtl="0" eaLnBrk="0" fontAlgn="base" hangingPunct="0">
              <a:lnSpc>
                <a:spcPct val="95000"/>
              </a:lnSpc>
              <a:spcBef>
                <a:spcPct val="0"/>
              </a:spcBef>
              <a:spcAft>
                <a:spcPct val="0"/>
              </a:spcAft>
              <a:defRPr kumimoji="1" sz="2800" b="1">
                <a:solidFill>
                  <a:schemeClr val="bg1"/>
                </a:solidFill>
                <a:latin typeface="Arial" charset="0"/>
              </a:defRPr>
            </a:lvl3pPr>
            <a:lvl4pPr algn="l" rtl="0" eaLnBrk="0" fontAlgn="base" hangingPunct="0">
              <a:lnSpc>
                <a:spcPct val="95000"/>
              </a:lnSpc>
              <a:spcBef>
                <a:spcPct val="0"/>
              </a:spcBef>
              <a:spcAft>
                <a:spcPct val="0"/>
              </a:spcAft>
              <a:defRPr kumimoji="1" sz="2800" b="1">
                <a:solidFill>
                  <a:schemeClr val="bg1"/>
                </a:solidFill>
                <a:latin typeface="Arial" charset="0"/>
              </a:defRPr>
            </a:lvl4pPr>
            <a:lvl5pPr algn="l" rtl="0" eaLnBrk="0" fontAlgn="base" hangingPunct="0">
              <a:lnSpc>
                <a:spcPct val="95000"/>
              </a:lnSpc>
              <a:spcBef>
                <a:spcPct val="0"/>
              </a:spcBef>
              <a:spcAft>
                <a:spcPct val="0"/>
              </a:spcAft>
              <a:defRPr kumimoji="1" sz="2800" b="1">
                <a:solidFill>
                  <a:schemeClr val="bg1"/>
                </a:solidFill>
                <a:latin typeface="Arial" charset="0"/>
              </a:defRPr>
            </a:lvl5pPr>
            <a:lvl6pPr marL="457200" algn="l" rtl="0" eaLnBrk="0" fontAlgn="base" hangingPunct="0">
              <a:lnSpc>
                <a:spcPct val="95000"/>
              </a:lnSpc>
              <a:spcBef>
                <a:spcPct val="0"/>
              </a:spcBef>
              <a:spcAft>
                <a:spcPct val="0"/>
              </a:spcAft>
              <a:defRPr kumimoji="1" sz="2800" b="1">
                <a:solidFill>
                  <a:schemeClr val="bg1"/>
                </a:solidFill>
                <a:latin typeface="Arial" charset="0"/>
              </a:defRPr>
            </a:lvl6pPr>
            <a:lvl7pPr marL="914400" algn="l" rtl="0" eaLnBrk="0" fontAlgn="base" hangingPunct="0">
              <a:lnSpc>
                <a:spcPct val="95000"/>
              </a:lnSpc>
              <a:spcBef>
                <a:spcPct val="0"/>
              </a:spcBef>
              <a:spcAft>
                <a:spcPct val="0"/>
              </a:spcAft>
              <a:defRPr kumimoji="1" sz="2800" b="1">
                <a:solidFill>
                  <a:schemeClr val="bg1"/>
                </a:solidFill>
                <a:latin typeface="Arial" charset="0"/>
              </a:defRPr>
            </a:lvl7pPr>
            <a:lvl8pPr marL="1371600" algn="l" rtl="0" eaLnBrk="0" fontAlgn="base" hangingPunct="0">
              <a:lnSpc>
                <a:spcPct val="95000"/>
              </a:lnSpc>
              <a:spcBef>
                <a:spcPct val="0"/>
              </a:spcBef>
              <a:spcAft>
                <a:spcPct val="0"/>
              </a:spcAft>
              <a:defRPr kumimoji="1" sz="2800" b="1">
                <a:solidFill>
                  <a:schemeClr val="bg1"/>
                </a:solidFill>
                <a:latin typeface="Arial" charset="0"/>
              </a:defRPr>
            </a:lvl8pPr>
            <a:lvl9pPr marL="1828800" algn="l" rtl="0" eaLnBrk="0" fontAlgn="base" hangingPunct="0">
              <a:lnSpc>
                <a:spcPct val="95000"/>
              </a:lnSpc>
              <a:spcBef>
                <a:spcPct val="0"/>
              </a:spcBef>
              <a:spcAft>
                <a:spcPct val="0"/>
              </a:spcAft>
              <a:defRPr kumimoji="1" sz="2800" b="1">
                <a:solidFill>
                  <a:schemeClr val="bg1"/>
                </a:solidFill>
                <a:latin typeface="Arial" charset="0"/>
              </a:defRPr>
            </a:lvl9pPr>
          </a:lstStyle>
          <a:p>
            <a:pPr algn="r">
              <a:lnSpc>
                <a:spcPct val="100000"/>
              </a:lnSpc>
            </a:pPr>
            <a:r>
              <a:rPr lang="en-US" sz="4800" dirty="0">
                <a:solidFill>
                  <a:schemeClr val="tx1"/>
                </a:solidFill>
              </a:rPr>
              <a:t>EFCOG Annual Meeting</a:t>
            </a:r>
          </a:p>
        </p:txBody>
      </p:sp>
    </p:spTree>
    <p:extLst>
      <p:ext uri="{BB962C8B-B14F-4D97-AF65-F5344CB8AC3E}">
        <p14:creationId xmlns:p14="http://schemas.microsoft.com/office/powerpoint/2010/main" val="3425090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B977-706A-B640-AC8D-B9139A31E6EA}"/>
              </a:ext>
            </a:extLst>
          </p:cNvPr>
          <p:cNvSpPr>
            <a:spLocks noGrp="1"/>
          </p:cNvSpPr>
          <p:nvPr>
            <p:ph type="title"/>
          </p:nvPr>
        </p:nvSpPr>
        <p:spPr>
          <a:xfrm>
            <a:off x="628650" y="169159"/>
            <a:ext cx="7886700" cy="699246"/>
          </a:xfrm>
        </p:spPr>
        <p:txBody>
          <a:bodyPr>
            <a:normAutofit/>
          </a:bodyPr>
          <a:lstStyle/>
          <a:p>
            <a:r>
              <a:rPr lang="en-US" b="1" dirty="0"/>
              <a:t>More Impactful than Ever!</a:t>
            </a:r>
            <a:endParaRPr lang="en-US" dirty="0"/>
          </a:p>
        </p:txBody>
      </p:sp>
      <p:sp>
        <p:nvSpPr>
          <p:cNvPr id="3" name="Content Placeholder 2">
            <a:extLst>
              <a:ext uri="{FF2B5EF4-FFF2-40B4-BE49-F238E27FC236}">
                <a16:creationId xmlns:a16="http://schemas.microsoft.com/office/drawing/2014/main" id="{A1766AA1-52CA-D744-9A62-709BA191EE73}"/>
              </a:ext>
            </a:extLst>
          </p:cNvPr>
          <p:cNvSpPr>
            <a:spLocks noGrp="1"/>
          </p:cNvSpPr>
          <p:nvPr>
            <p:ph sz="half" idx="1"/>
          </p:nvPr>
        </p:nvSpPr>
        <p:spPr>
          <a:xfrm>
            <a:off x="377951" y="1127000"/>
            <a:ext cx="8419807" cy="5049963"/>
          </a:xfrm>
        </p:spPr>
        <p:txBody>
          <a:bodyPr>
            <a:normAutofit fontScale="92500" lnSpcReduction="10000"/>
          </a:bodyPr>
          <a:lstStyle/>
          <a:p>
            <a:r>
              <a:rPr lang="en-US" dirty="0"/>
              <a:t>Today, EFCOG has approx. 120 member companies --- the most in 10 years</a:t>
            </a:r>
          </a:p>
          <a:p>
            <a:endParaRPr lang="en-US" dirty="0"/>
          </a:p>
          <a:p>
            <a:r>
              <a:rPr lang="en-US" dirty="0"/>
              <a:t>EFCOG projects and programs represent approx. 80 percent of DOE’s budget (NNSA/EM/Science)</a:t>
            </a:r>
          </a:p>
          <a:p>
            <a:endParaRPr lang="en-US" dirty="0"/>
          </a:p>
          <a:p>
            <a:r>
              <a:rPr lang="en-US" dirty="0"/>
              <a:t>This year’s annual meeting has EFCOG’s largest number of attendees </a:t>
            </a:r>
          </a:p>
          <a:p>
            <a:endParaRPr lang="en-US" dirty="0"/>
          </a:p>
          <a:p>
            <a:r>
              <a:rPr lang="en-US" dirty="0"/>
              <a:t>We continue to ensure our priorities are aligned with DOE/NNSA leadership for maximum benefit and impact!</a:t>
            </a:r>
          </a:p>
          <a:p>
            <a:pPr marL="0" indent="0">
              <a:buNone/>
            </a:pPr>
            <a:endParaRPr lang="en-US" dirty="0"/>
          </a:p>
        </p:txBody>
      </p:sp>
      <p:sp>
        <p:nvSpPr>
          <p:cNvPr id="5" name="Rectangle 5">
            <a:extLst>
              <a:ext uri="{FF2B5EF4-FFF2-40B4-BE49-F238E27FC236}">
                <a16:creationId xmlns:a16="http://schemas.microsoft.com/office/drawing/2014/main" id="{84661C92-051F-44BA-87C8-9663AF4BC88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7" name="Straight Connector 6">
            <a:extLst>
              <a:ext uri="{FF2B5EF4-FFF2-40B4-BE49-F238E27FC236}">
                <a16:creationId xmlns:a16="http://schemas.microsoft.com/office/drawing/2014/main" id="{030467E9-E812-4F88-AF84-372E9A742BE3}"/>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92AABAB8-1107-4B0A-A606-743F72644ECB}"/>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2" name="Slide Number Placeholder 5">
            <a:extLst>
              <a:ext uri="{FF2B5EF4-FFF2-40B4-BE49-F238E27FC236}">
                <a16:creationId xmlns:a16="http://schemas.microsoft.com/office/drawing/2014/main" id="{C0049FE3-2284-4955-BB51-797D4E56C10F}"/>
              </a:ext>
            </a:extLst>
          </p:cNvPr>
          <p:cNvSpPr txBox="1">
            <a:spLocks/>
          </p:cNvSpPr>
          <p:nvPr/>
        </p:nvSpPr>
        <p:spPr>
          <a:xfrm>
            <a:off x="6457950" y="6409878"/>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3" name="Picture 12">
            <a:extLst>
              <a:ext uri="{FF2B5EF4-FFF2-40B4-BE49-F238E27FC236}">
                <a16:creationId xmlns:a16="http://schemas.microsoft.com/office/drawing/2014/main" id="{BC998BE4-CEE0-4CAB-8098-123CE8E560F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4" name="Straight Connector 13">
            <a:extLst>
              <a:ext uri="{FF2B5EF4-FFF2-40B4-BE49-F238E27FC236}">
                <a16:creationId xmlns:a16="http://schemas.microsoft.com/office/drawing/2014/main" id="{4EF82036-8BB1-4032-9132-8AFA4339A94A}"/>
              </a:ext>
            </a:extLst>
          </p:cNvPr>
          <p:cNvCxnSpPr/>
          <p:nvPr/>
        </p:nvCxnSpPr>
        <p:spPr>
          <a:xfrm>
            <a:off x="106532" y="628671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22712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B977-706A-B640-AC8D-B9139A31E6EA}"/>
              </a:ext>
            </a:extLst>
          </p:cNvPr>
          <p:cNvSpPr>
            <a:spLocks noGrp="1"/>
          </p:cNvSpPr>
          <p:nvPr>
            <p:ph type="title"/>
          </p:nvPr>
        </p:nvSpPr>
        <p:spPr>
          <a:xfrm>
            <a:off x="628650" y="169159"/>
            <a:ext cx="7886700" cy="699246"/>
          </a:xfrm>
        </p:spPr>
        <p:txBody>
          <a:bodyPr>
            <a:normAutofit/>
          </a:bodyPr>
          <a:lstStyle/>
          <a:p>
            <a:r>
              <a:rPr lang="en-US" b="1" dirty="0"/>
              <a:t>EFCOG’s Vision</a:t>
            </a:r>
            <a:endParaRPr lang="en-US" dirty="0"/>
          </a:p>
        </p:txBody>
      </p:sp>
      <p:sp>
        <p:nvSpPr>
          <p:cNvPr id="5" name="Rectangle 5">
            <a:extLst>
              <a:ext uri="{FF2B5EF4-FFF2-40B4-BE49-F238E27FC236}">
                <a16:creationId xmlns:a16="http://schemas.microsoft.com/office/drawing/2014/main" id="{84661C92-051F-44BA-87C8-9663AF4BC88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7" name="Straight Connector 6">
            <a:extLst>
              <a:ext uri="{FF2B5EF4-FFF2-40B4-BE49-F238E27FC236}">
                <a16:creationId xmlns:a16="http://schemas.microsoft.com/office/drawing/2014/main" id="{030467E9-E812-4F88-AF84-372E9A742BE3}"/>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92AABAB8-1107-4B0A-A606-743F72644ECB}"/>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2" name="Slide Number Placeholder 5">
            <a:extLst>
              <a:ext uri="{FF2B5EF4-FFF2-40B4-BE49-F238E27FC236}">
                <a16:creationId xmlns:a16="http://schemas.microsoft.com/office/drawing/2014/main" id="{C0049FE3-2284-4955-BB51-797D4E56C10F}"/>
              </a:ext>
            </a:extLst>
          </p:cNvPr>
          <p:cNvSpPr txBox="1">
            <a:spLocks/>
          </p:cNvSpPr>
          <p:nvPr/>
        </p:nvSpPr>
        <p:spPr>
          <a:xfrm>
            <a:off x="6457950" y="6409878"/>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3" name="Picture 12">
            <a:extLst>
              <a:ext uri="{FF2B5EF4-FFF2-40B4-BE49-F238E27FC236}">
                <a16:creationId xmlns:a16="http://schemas.microsoft.com/office/drawing/2014/main" id="{BC998BE4-CEE0-4CAB-8098-123CE8E560F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4" name="Straight Connector 13">
            <a:extLst>
              <a:ext uri="{FF2B5EF4-FFF2-40B4-BE49-F238E27FC236}">
                <a16:creationId xmlns:a16="http://schemas.microsoft.com/office/drawing/2014/main" id="{4EF82036-8BB1-4032-9132-8AFA4339A94A}"/>
              </a:ext>
            </a:extLst>
          </p:cNvPr>
          <p:cNvCxnSpPr/>
          <p:nvPr/>
        </p:nvCxnSpPr>
        <p:spPr>
          <a:xfrm>
            <a:off x="106532" y="628671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0" name="Content Placeholder 2">
            <a:extLst>
              <a:ext uri="{FF2B5EF4-FFF2-40B4-BE49-F238E27FC236}">
                <a16:creationId xmlns:a16="http://schemas.microsoft.com/office/drawing/2014/main" id="{55A2CAC7-1176-4D66-AF98-DC8ABAB43660}"/>
              </a:ext>
            </a:extLst>
          </p:cNvPr>
          <p:cNvSpPr>
            <a:spLocks noGrp="1"/>
          </p:cNvSpPr>
          <p:nvPr>
            <p:ph sz="half" idx="1"/>
          </p:nvPr>
        </p:nvSpPr>
        <p:spPr>
          <a:xfrm>
            <a:off x="377825" y="1127125"/>
            <a:ext cx="8340046" cy="5049838"/>
          </a:xfrm>
        </p:spPr>
        <p:txBody>
          <a:bodyPr>
            <a:normAutofit/>
          </a:bodyPr>
          <a:lstStyle/>
          <a:p>
            <a:pPr marL="342900" indent="-172641">
              <a:buFont typeface="+mj-lt"/>
              <a:buAutoNum type="arabicPeriod"/>
            </a:pPr>
            <a:r>
              <a:rPr lang="en-US" dirty="0"/>
              <a:t>Identify strategic risks to our collective ability to execute critical work across the complex</a:t>
            </a:r>
          </a:p>
          <a:p>
            <a:pPr marL="342900" indent="-172641">
              <a:buFont typeface="+mj-lt"/>
              <a:buAutoNum type="arabicPeriod"/>
            </a:pPr>
            <a:r>
              <a:rPr lang="en-US" dirty="0"/>
              <a:t>Align working groups to help mitigate those strategic risks</a:t>
            </a:r>
          </a:p>
          <a:p>
            <a:pPr marL="342900" indent="-172641">
              <a:buFont typeface="+mj-lt"/>
              <a:buAutoNum type="arabicPeriod"/>
            </a:pPr>
            <a:r>
              <a:rPr lang="en-US" dirty="0"/>
              <a:t>Position senior leaders from EFCOG member companies to personally lead quick turn task teams to address high-visibility challenges that emerge</a:t>
            </a:r>
          </a:p>
          <a:p>
            <a:pPr marL="170259" indent="0">
              <a:buNone/>
            </a:pPr>
            <a:endParaRPr lang="en-US" b="1" i="1" dirty="0"/>
          </a:p>
          <a:p>
            <a:pPr marL="170259" indent="0" algn="ctr">
              <a:buNone/>
            </a:pPr>
            <a:r>
              <a:rPr lang="en-US" b="1" i="1" dirty="0"/>
              <a:t>Thank you to those who serve on the EFCOG Board and on our Working Groups!</a:t>
            </a:r>
          </a:p>
          <a:p>
            <a:pPr marL="0" indent="0">
              <a:buNone/>
            </a:pPr>
            <a:endParaRPr lang="en-US" dirty="0"/>
          </a:p>
        </p:txBody>
      </p:sp>
    </p:spTree>
    <p:extLst>
      <p:ext uri="{BB962C8B-B14F-4D97-AF65-F5344CB8AC3E}">
        <p14:creationId xmlns:p14="http://schemas.microsoft.com/office/powerpoint/2010/main" val="1296906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B977-706A-B640-AC8D-B9139A31E6EA}"/>
              </a:ext>
            </a:extLst>
          </p:cNvPr>
          <p:cNvSpPr>
            <a:spLocks noGrp="1"/>
          </p:cNvSpPr>
          <p:nvPr>
            <p:ph type="title"/>
          </p:nvPr>
        </p:nvSpPr>
        <p:spPr>
          <a:xfrm>
            <a:off x="628650" y="169159"/>
            <a:ext cx="7886700" cy="699246"/>
          </a:xfrm>
        </p:spPr>
        <p:txBody>
          <a:bodyPr>
            <a:normAutofit fontScale="90000"/>
          </a:bodyPr>
          <a:lstStyle/>
          <a:p>
            <a:r>
              <a:rPr lang="en-US" b="1" dirty="0"/>
              <a:t>EFCOG Key Strategic Priorities</a:t>
            </a:r>
            <a:endParaRPr lang="en-US" dirty="0"/>
          </a:p>
        </p:txBody>
      </p:sp>
      <p:sp>
        <p:nvSpPr>
          <p:cNvPr id="3" name="Content Placeholder 2">
            <a:extLst>
              <a:ext uri="{FF2B5EF4-FFF2-40B4-BE49-F238E27FC236}">
                <a16:creationId xmlns:a16="http://schemas.microsoft.com/office/drawing/2014/main" id="{A1766AA1-52CA-D744-9A62-709BA191EE73}"/>
              </a:ext>
            </a:extLst>
          </p:cNvPr>
          <p:cNvSpPr>
            <a:spLocks noGrp="1"/>
          </p:cNvSpPr>
          <p:nvPr>
            <p:ph sz="half" idx="1"/>
          </p:nvPr>
        </p:nvSpPr>
        <p:spPr>
          <a:xfrm>
            <a:off x="377951" y="1127000"/>
            <a:ext cx="8419807" cy="5049963"/>
          </a:xfrm>
        </p:spPr>
        <p:txBody>
          <a:bodyPr>
            <a:normAutofit/>
          </a:bodyPr>
          <a:lstStyle/>
          <a:p>
            <a:r>
              <a:rPr lang="en-US" dirty="0"/>
              <a:t>Safe, Secure, and Effective Operations.</a:t>
            </a:r>
          </a:p>
          <a:p>
            <a:r>
              <a:rPr lang="en-US" dirty="0"/>
              <a:t>Ensuring Long-Term Availability of Critical Equipment, Supplies and Infrastructure.</a:t>
            </a:r>
          </a:p>
          <a:p>
            <a:r>
              <a:rPr lang="en-US" dirty="0"/>
              <a:t>Assuring that Projects are Completed on Cost and Schedule.</a:t>
            </a:r>
          </a:p>
          <a:p>
            <a:r>
              <a:rPr lang="en-US" dirty="0"/>
              <a:t>Evolving enterprise recruiting and retention approaches to realize DEI priorities.</a:t>
            </a:r>
          </a:p>
          <a:p>
            <a:r>
              <a:rPr lang="en-US" dirty="0"/>
              <a:t>Utilizing operating approaches to realize sustainability, clean energy and reuse goals.</a:t>
            </a:r>
          </a:p>
          <a:p>
            <a:pPr marL="0" indent="0">
              <a:buNone/>
            </a:pPr>
            <a:endParaRPr lang="en-US" dirty="0"/>
          </a:p>
        </p:txBody>
      </p:sp>
      <p:sp>
        <p:nvSpPr>
          <p:cNvPr id="5" name="Rectangle 5">
            <a:extLst>
              <a:ext uri="{FF2B5EF4-FFF2-40B4-BE49-F238E27FC236}">
                <a16:creationId xmlns:a16="http://schemas.microsoft.com/office/drawing/2014/main" id="{84661C92-051F-44BA-87C8-9663AF4BC88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7" name="Straight Connector 6">
            <a:extLst>
              <a:ext uri="{FF2B5EF4-FFF2-40B4-BE49-F238E27FC236}">
                <a16:creationId xmlns:a16="http://schemas.microsoft.com/office/drawing/2014/main" id="{030467E9-E812-4F88-AF84-372E9A742BE3}"/>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92AABAB8-1107-4B0A-A606-743F72644ECB}"/>
              </a:ext>
            </a:extLst>
          </p:cNvPr>
          <p:cNvCxnSpPr>
            <a:cxnSpLocks/>
          </p:cNvCxnSpPr>
          <p:nvPr/>
        </p:nvCxnSpPr>
        <p:spPr>
          <a:xfrm flipV="1">
            <a:off x="8337797" y="169159"/>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2" name="Slide Number Placeholder 5">
            <a:extLst>
              <a:ext uri="{FF2B5EF4-FFF2-40B4-BE49-F238E27FC236}">
                <a16:creationId xmlns:a16="http://schemas.microsoft.com/office/drawing/2014/main" id="{C0049FE3-2284-4955-BB51-797D4E56C10F}"/>
              </a:ext>
            </a:extLst>
          </p:cNvPr>
          <p:cNvSpPr txBox="1">
            <a:spLocks/>
          </p:cNvSpPr>
          <p:nvPr/>
        </p:nvSpPr>
        <p:spPr>
          <a:xfrm>
            <a:off x="6457950" y="6409878"/>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3" name="Picture 12">
            <a:extLst>
              <a:ext uri="{FF2B5EF4-FFF2-40B4-BE49-F238E27FC236}">
                <a16:creationId xmlns:a16="http://schemas.microsoft.com/office/drawing/2014/main" id="{BC998BE4-CEE0-4CAB-8098-123CE8E560F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4" name="Straight Connector 13">
            <a:extLst>
              <a:ext uri="{FF2B5EF4-FFF2-40B4-BE49-F238E27FC236}">
                <a16:creationId xmlns:a16="http://schemas.microsoft.com/office/drawing/2014/main" id="{4EF82036-8BB1-4032-9132-8AFA4339A94A}"/>
              </a:ext>
            </a:extLst>
          </p:cNvPr>
          <p:cNvCxnSpPr/>
          <p:nvPr/>
        </p:nvCxnSpPr>
        <p:spPr>
          <a:xfrm>
            <a:off x="106532" y="628671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93834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B977-706A-B640-AC8D-B9139A31E6EA}"/>
              </a:ext>
            </a:extLst>
          </p:cNvPr>
          <p:cNvSpPr>
            <a:spLocks noGrp="1"/>
          </p:cNvSpPr>
          <p:nvPr>
            <p:ph type="title"/>
          </p:nvPr>
        </p:nvSpPr>
        <p:spPr>
          <a:xfrm>
            <a:off x="628650" y="169159"/>
            <a:ext cx="7886700" cy="699246"/>
          </a:xfrm>
        </p:spPr>
        <p:txBody>
          <a:bodyPr>
            <a:normAutofit/>
          </a:bodyPr>
          <a:lstStyle/>
          <a:p>
            <a:r>
              <a:rPr lang="en-US" b="1" dirty="0"/>
              <a:t>EFCOG’s Working Groups</a:t>
            </a:r>
            <a:endParaRPr lang="en-US" dirty="0"/>
          </a:p>
        </p:txBody>
      </p:sp>
      <p:sp>
        <p:nvSpPr>
          <p:cNvPr id="5" name="Rectangle 5">
            <a:extLst>
              <a:ext uri="{FF2B5EF4-FFF2-40B4-BE49-F238E27FC236}">
                <a16:creationId xmlns:a16="http://schemas.microsoft.com/office/drawing/2014/main" id="{84661C92-051F-44BA-87C8-9663AF4BC88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7" name="Straight Connector 6">
            <a:extLst>
              <a:ext uri="{FF2B5EF4-FFF2-40B4-BE49-F238E27FC236}">
                <a16:creationId xmlns:a16="http://schemas.microsoft.com/office/drawing/2014/main" id="{030467E9-E812-4F88-AF84-372E9A742BE3}"/>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92AABAB8-1107-4B0A-A606-743F72644ECB}"/>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2" name="Slide Number Placeholder 5">
            <a:extLst>
              <a:ext uri="{FF2B5EF4-FFF2-40B4-BE49-F238E27FC236}">
                <a16:creationId xmlns:a16="http://schemas.microsoft.com/office/drawing/2014/main" id="{C0049FE3-2284-4955-BB51-797D4E56C10F}"/>
              </a:ext>
            </a:extLst>
          </p:cNvPr>
          <p:cNvSpPr txBox="1">
            <a:spLocks/>
          </p:cNvSpPr>
          <p:nvPr/>
        </p:nvSpPr>
        <p:spPr>
          <a:xfrm>
            <a:off x="6457950" y="6409878"/>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3" name="Picture 12">
            <a:extLst>
              <a:ext uri="{FF2B5EF4-FFF2-40B4-BE49-F238E27FC236}">
                <a16:creationId xmlns:a16="http://schemas.microsoft.com/office/drawing/2014/main" id="{BC998BE4-CEE0-4CAB-8098-123CE8E560F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4" name="Straight Connector 13">
            <a:extLst>
              <a:ext uri="{FF2B5EF4-FFF2-40B4-BE49-F238E27FC236}">
                <a16:creationId xmlns:a16="http://schemas.microsoft.com/office/drawing/2014/main" id="{4EF82036-8BB1-4032-9132-8AFA4339A94A}"/>
              </a:ext>
            </a:extLst>
          </p:cNvPr>
          <p:cNvCxnSpPr/>
          <p:nvPr/>
        </p:nvCxnSpPr>
        <p:spPr>
          <a:xfrm>
            <a:off x="106532" y="628671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0" name="Content Placeholder 2">
            <a:extLst>
              <a:ext uri="{FF2B5EF4-FFF2-40B4-BE49-F238E27FC236}">
                <a16:creationId xmlns:a16="http://schemas.microsoft.com/office/drawing/2014/main" id="{55A2CAC7-1176-4D66-AF98-DC8ABAB43660}"/>
              </a:ext>
            </a:extLst>
          </p:cNvPr>
          <p:cNvSpPr>
            <a:spLocks noGrp="1"/>
          </p:cNvSpPr>
          <p:nvPr>
            <p:ph sz="half" idx="1"/>
          </p:nvPr>
        </p:nvSpPr>
        <p:spPr>
          <a:xfrm>
            <a:off x="377825" y="1127125"/>
            <a:ext cx="7989561" cy="5049838"/>
          </a:xfrm>
        </p:spPr>
        <p:txBody>
          <a:bodyPr>
            <a:normAutofit lnSpcReduction="10000"/>
          </a:bodyPr>
          <a:lstStyle/>
          <a:p>
            <a:r>
              <a:rPr lang="en-US" dirty="0"/>
              <a:t>EFCOG’s priorities are underpinned by the reach and subject matter expertise of our 10 working groups and task teams:</a:t>
            </a:r>
          </a:p>
          <a:p>
            <a:pPr lvl="1"/>
            <a:r>
              <a:rPr lang="en-US" dirty="0"/>
              <a:t>Communications</a:t>
            </a:r>
          </a:p>
          <a:p>
            <a:pPr lvl="1"/>
            <a:r>
              <a:rPr lang="en-US" dirty="0"/>
              <a:t>Cybersecurity </a:t>
            </a:r>
          </a:p>
          <a:p>
            <a:pPr lvl="1"/>
            <a:r>
              <a:rPr lang="en-US" dirty="0"/>
              <a:t>Operations</a:t>
            </a:r>
          </a:p>
          <a:p>
            <a:pPr lvl="1"/>
            <a:r>
              <a:rPr lang="en-US" dirty="0"/>
              <a:t>Project Delivery</a:t>
            </a:r>
          </a:p>
          <a:p>
            <a:pPr lvl="1"/>
            <a:r>
              <a:rPr lang="en-US" dirty="0"/>
              <a:t>Safeguards and Security</a:t>
            </a:r>
          </a:p>
          <a:p>
            <a:pPr lvl="1"/>
            <a:r>
              <a:rPr lang="en-US" dirty="0"/>
              <a:t>Safety</a:t>
            </a:r>
          </a:p>
          <a:p>
            <a:pPr lvl="1"/>
            <a:r>
              <a:rPr lang="en-US" dirty="0"/>
              <a:t>Supply Chain (Task Team)</a:t>
            </a:r>
          </a:p>
          <a:p>
            <a:pPr lvl="1"/>
            <a:r>
              <a:rPr lang="en-US" dirty="0"/>
              <a:t>Sustainability and Environment</a:t>
            </a:r>
          </a:p>
          <a:p>
            <a:pPr lvl="1"/>
            <a:r>
              <a:rPr lang="en-US" dirty="0"/>
              <a:t>Training</a:t>
            </a:r>
          </a:p>
          <a:p>
            <a:pPr lvl="1"/>
            <a:r>
              <a:rPr lang="en-US" dirty="0"/>
              <a:t>Waste Management</a:t>
            </a:r>
          </a:p>
          <a:p>
            <a:pPr marL="0" indent="0">
              <a:buNone/>
            </a:pPr>
            <a:endParaRPr lang="en-US" dirty="0"/>
          </a:p>
        </p:txBody>
      </p:sp>
    </p:spTree>
    <p:extLst>
      <p:ext uri="{BB962C8B-B14F-4D97-AF65-F5344CB8AC3E}">
        <p14:creationId xmlns:p14="http://schemas.microsoft.com/office/powerpoint/2010/main" val="2475812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B977-706A-B640-AC8D-B9139A31E6EA}"/>
              </a:ext>
            </a:extLst>
          </p:cNvPr>
          <p:cNvSpPr>
            <a:spLocks noGrp="1"/>
          </p:cNvSpPr>
          <p:nvPr>
            <p:ph type="title"/>
          </p:nvPr>
        </p:nvSpPr>
        <p:spPr>
          <a:xfrm>
            <a:off x="628650" y="169159"/>
            <a:ext cx="7886700" cy="699246"/>
          </a:xfrm>
        </p:spPr>
        <p:txBody>
          <a:bodyPr>
            <a:normAutofit/>
          </a:bodyPr>
          <a:lstStyle/>
          <a:p>
            <a:r>
              <a:rPr lang="en-US" b="1" dirty="0"/>
              <a:t>2023 Highlights</a:t>
            </a:r>
          </a:p>
        </p:txBody>
      </p:sp>
      <p:sp>
        <p:nvSpPr>
          <p:cNvPr id="5" name="Rectangle 5">
            <a:extLst>
              <a:ext uri="{FF2B5EF4-FFF2-40B4-BE49-F238E27FC236}">
                <a16:creationId xmlns:a16="http://schemas.microsoft.com/office/drawing/2014/main" id="{84661C92-051F-44BA-87C8-9663AF4BC88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7" name="Straight Connector 6">
            <a:extLst>
              <a:ext uri="{FF2B5EF4-FFF2-40B4-BE49-F238E27FC236}">
                <a16:creationId xmlns:a16="http://schemas.microsoft.com/office/drawing/2014/main" id="{030467E9-E812-4F88-AF84-372E9A742BE3}"/>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92AABAB8-1107-4B0A-A606-743F72644ECB}"/>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2" name="Slide Number Placeholder 5">
            <a:extLst>
              <a:ext uri="{FF2B5EF4-FFF2-40B4-BE49-F238E27FC236}">
                <a16:creationId xmlns:a16="http://schemas.microsoft.com/office/drawing/2014/main" id="{C0049FE3-2284-4955-BB51-797D4E56C10F}"/>
              </a:ext>
            </a:extLst>
          </p:cNvPr>
          <p:cNvSpPr txBox="1">
            <a:spLocks/>
          </p:cNvSpPr>
          <p:nvPr/>
        </p:nvSpPr>
        <p:spPr>
          <a:xfrm>
            <a:off x="6457950" y="6409878"/>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3" name="Picture 12">
            <a:extLst>
              <a:ext uri="{FF2B5EF4-FFF2-40B4-BE49-F238E27FC236}">
                <a16:creationId xmlns:a16="http://schemas.microsoft.com/office/drawing/2014/main" id="{BC998BE4-CEE0-4CAB-8098-123CE8E560F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4" name="Straight Connector 13">
            <a:extLst>
              <a:ext uri="{FF2B5EF4-FFF2-40B4-BE49-F238E27FC236}">
                <a16:creationId xmlns:a16="http://schemas.microsoft.com/office/drawing/2014/main" id="{4EF82036-8BB1-4032-9132-8AFA4339A94A}"/>
              </a:ext>
            </a:extLst>
          </p:cNvPr>
          <p:cNvCxnSpPr/>
          <p:nvPr/>
        </p:nvCxnSpPr>
        <p:spPr>
          <a:xfrm>
            <a:off x="106532" y="628671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0" name="Content Placeholder 2">
            <a:extLst>
              <a:ext uri="{FF2B5EF4-FFF2-40B4-BE49-F238E27FC236}">
                <a16:creationId xmlns:a16="http://schemas.microsoft.com/office/drawing/2014/main" id="{55A2CAC7-1176-4D66-AF98-DC8ABAB43660}"/>
              </a:ext>
            </a:extLst>
          </p:cNvPr>
          <p:cNvSpPr>
            <a:spLocks noGrp="1"/>
          </p:cNvSpPr>
          <p:nvPr>
            <p:ph sz="half" idx="1"/>
          </p:nvPr>
        </p:nvSpPr>
        <p:spPr>
          <a:xfrm>
            <a:off x="377825" y="1127125"/>
            <a:ext cx="8340046" cy="5049838"/>
          </a:xfrm>
        </p:spPr>
        <p:txBody>
          <a:bodyPr>
            <a:normAutofit fontScale="92500" lnSpcReduction="20000"/>
          </a:bodyPr>
          <a:lstStyle/>
          <a:p>
            <a:r>
              <a:rPr lang="en-US" dirty="0"/>
              <a:t>Assisted NNSA with implementing new Enhanced Mission Delivery Initiative</a:t>
            </a:r>
          </a:p>
          <a:p>
            <a:endParaRPr lang="en-US" dirty="0"/>
          </a:p>
          <a:p>
            <a:r>
              <a:rPr lang="en-US" dirty="0"/>
              <a:t>Increased focus on conduct of operations and CAS effectiveness</a:t>
            </a:r>
          </a:p>
          <a:p>
            <a:endParaRPr lang="en-US" dirty="0"/>
          </a:p>
          <a:p>
            <a:r>
              <a:rPr lang="en-US" dirty="0"/>
              <a:t>Proposed recommendations to maximize benefits of EM End-State Contracting approach</a:t>
            </a:r>
          </a:p>
          <a:p>
            <a:endParaRPr lang="en-US" dirty="0"/>
          </a:p>
          <a:p>
            <a:r>
              <a:rPr lang="en-US" dirty="0"/>
              <a:t>Assisted with EM five-year workforce projection analysis</a:t>
            </a:r>
          </a:p>
          <a:p>
            <a:endParaRPr lang="en-US" dirty="0"/>
          </a:p>
          <a:p>
            <a:r>
              <a:rPr lang="en-US" dirty="0"/>
              <a:t>Increased focus on supply chain issues, including dedicated workshop</a:t>
            </a:r>
          </a:p>
          <a:p>
            <a:pPr marL="0" indent="0">
              <a:buNone/>
            </a:pPr>
            <a:endParaRPr lang="en-US" dirty="0"/>
          </a:p>
          <a:p>
            <a:endParaRPr lang="en-US" dirty="0"/>
          </a:p>
          <a:p>
            <a:pPr marL="0" indent="0">
              <a:buNone/>
            </a:pPr>
            <a:endParaRPr lang="en-US" dirty="0"/>
          </a:p>
        </p:txBody>
      </p:sp>
    </p:spTree>
    <p:extLst>
      <p:ext uri="{BB962C8B-B14F-4D97-AF65-F5344CB8AC3E}">
        <p14:creationId xmlns:p14="http://schemas.microsoft.com/office/powerpoint/2010/main" val="776573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B977-706A-B640-AC8D-B9139A31E6EA}"/>
              </a:ext>
            </a:extLst>
          </p:cNvPr>
          <p:cNvSpPr>
            <a:spLocks noGrp="1"/>
          </p:cNvSpPr>
          <p:nvPr>
            <p:ph type="title"/>
          </p:nvPr>
        </p:nvSpPr>
        <p:spPr>
          <a:xfrm>
            <a:off x="628650" y="169159"/>
            <a:ext cx="7886700" cy="699246"/>
          </a:xfrm>
        </p:spPr>
        <p:txBody>
          <a:bodyPr>
            <a:normAutofit/>
          </a:bodyPr>
          <a:lstStyle/>
          <a:p>
            <a:r>
              <a:rPr lang="en-US" b="1" dirty="0"/>
              <a:t>Working Group Impacts</a:t>
            </a:r>
          </a:p>
        </p:txBody>
      </p:sp>
      <p:sp>
        <p:nvSpPr>
          <p:cNvPr id="5" name="Rectangle 5">
            <a:extLst>
              <a:ext uri="{FF2B5EF4-FFF2-40B4-BE49-F238E27FC236}">
                <a16:creationId xmlns:a16="http://schemas.microsoft.com/office/drawing/2014/main" id="{84661C92-051F-44BA-87C8-9663AF4BC88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7" name="Straight Connector 6">
            <a:extLst>
              <a:ext uri="{FF2B5EF4-FFF2-40B4-BE49-F238E27FC236}">
                <a16:creationId xmlns:a16="http://schemas.microsoft.com/office/drawing/2014/main" id="{030467E9-E812-4F88-AF84-372E9A742BE3}"/>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92AABAB8-1107-4B0A-A606-743F72644ECB}"/>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2" name="Slide Number Placeholder 5">
            <a:extLst>
              <a:ext uri="{FF2B5EF4-FFF2-40B4-BE49-F238E27FC236}">
                <a16:creationId xmlns:a16="http://schemas.microsoft.com/office/drawing/2014/main" id="{C0049FE3-2284-4955-BB51-797D4E56C10F}"/>
              </a:ext>
            </a:extLst>
          </p:cNvPr>
          <p:cNvSpPr txBox="1">
            <a:spLocks/>
          </p:cNvSpPr>
          <p:nvPr/>
        </p:nvSpPr>
        <p:spPr>
          <a:xfrm>
            <a:off x="6457950" y="6409878"/>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3" name="Picture 12">
            <a:extLst>
              <a:ext uri="{FF2B5EF4-FFF2-40B4-BE49-F238E27FC236}">
                <a16:creationId xmlns:a16="http://schemas.microsoft.com/office/drawing/2014/main" id="{BC998BE4-CEE0-4CAB-8098-123CE8E560F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4" name="Straight Connector 13">
            <a:extLst>
              <a:ext uri="{FF2B5EF4-FFF2-40B4-BE49-F238E27FC236}">
                <a16:creationId xmlns:a16="http://schemas.microsoft.com/office/drawing/2014/main" id="{4EF82036-8BB1-4032-9132-8AFA4339A94A}"/>
              </a:ext>
            </a:extLst>
          </p:cNvPr>
          <p:cNvCxnSpPr/>
          <p:nvPr/>
        </p:nvCxnSpPr>
        <p:spPr>
          <a:xfrm>
            <a:off x="106532" y="628671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0" name="Content Placeholder 2">
            <a:extLst>
              <a:ext uri="{FF2B5EF4-FFF2-40B4-BE49-F238E27FC236}">
                <a16:creationId xmlns:a16="http://schemas.microsoft.com/office/drawing/2014/main" id="{55A2CAC7-1176-4D66-AF98-DC8ABAB43660}"/>
              </a:ext>
            </a:extLst>
          </p:cNvPr>
          <p:cNvSpPr>
            <a:spLocks noGrp="1"/>
          </p:cNvSpPr>
          <p:nvPr>
            <p:ph sz="half" idx="1"/>
          </p:nvPr>
        </p:nvSpPr>
        <p:spPr>
          <a:xfrm>
            <a:off x="377825" y="1127125"/>
            <a:ext cx="8340046" cy="5049838"/>
          </a:xfrm>
        </p:spPr>
        <p:txBody>
          <a:bodyPr>
            <a:normAutofit fontScale="85000" lnSpcReduction="20000"/>
          </a:bodyPr>
          <a:lstStyle/>
          <a:p>
            <a:r>
              <a:rPr lang="en-US" dirty="0"/>
              <a:t>Established cybersecurity best practices</a:t>
            </a:r>
          </a:p>
          <a:p>
            <a:endParaRPr lang="en-US" dirty="0"/>
          </a:p>
          <a:p>
            <a:r>
              <a:rPr lang="en-US" dirty="0"/>
              <a:t>Implemented commercialized project approaches at NNSA and EM sites</a:t>
            </a:r>
          </a:p>
          <a:p>
            <a:endParaRPr lang="en-US" dirty="0"/>
          </a:p>
          <a:p>
            <a:r>
              <a:rPr lang="en-US" dirty="0"/>
              <a:t>Updated EM’s inventory of challenging wastes to aid with risk mitigation</a:t>
            </a:r>
          </a:p>
          <a:p>
            <a:endParaRPr lang="en-US" dirty="0"/>
          </a:p>
          <a:p>
            <a:r>
              <a:rPr lang="en-US" dirty="0"/>
              <a:t>Created a framework to support the DOE complex in reducing carbon emissions and working to meet decarbonization goals </a:t>
            </a:r>
          </a:p>
          <a:p>
            <a:endParaRPr lang="en-US" dirty="0"/>
          </a:p>
          <a:p>
            <a:r>
              <a:rPr lang="en-US" dirty="0"/>
              <a:t>Assisted the facilitation of DOE’s transition to a zero-emission fleet and improve overall fleet management practices</a:t>
            </a:r>
          </a:p>
          <a:p>
            <a:endParaRPr lang="en-US" dirty="0"/>
          </a:p>
          <a:p>
            <a:pPr marL="0" indent="0">
              <a:buNone/>
            </a:pPr>
            <a:endParaRPr lang="en-US" dirty="0"/>
          </a:p>
        </p:txBody>
      </p:sp>
    </p:spTree>
    <p:extLst>
      <p:ext uri="{BB962C8B-B14F-4D97-AF65-F5344CB8AC3E}">
        <p14:creationId xmlns:p14="http://schemas.microsoft.com/office/powerpoint/2010/main" val="1256430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2B977-706A-B640-AC8D-B9139A31E6EA}"/>
              </a:ext>
            </a:extLst>
          </p:cNvPr>
          <p:cNvSpPr>
            <a:spLocks noGrp="1"/>
          </p:cNvSpPr>
          <p:nvPr>
            <p:ph type="title"/>
          </p:nvPr>
        </p:nvSpPr>
        <p:spPr>
          <a:xfrm>
            <a:off x="628650" y="169159"/>
            <a:ext cx="7886700" cy="699246"/>
          </a:xfrm>
        </p:spPr>
        <p:txBody>
          <a:bodyPr>
            <a:normAutofit/>
          </a:bodyPr>
          <a:lstStyle/>
          <a:p>
            <a:r>
              <a:rPr lang="en-US" b="1" dirty="0"/>
              <a:t>Going Forward</a:t>
            </a:r>
          </a:p>
        </p:txBody>
      </p:sp>
      <p:sp>
        <p:nvSpPr>
          <p:cNvPr id="5" name="Rectangle 5">
            <a:extLst>
              <a:ext uri="{FF2B5EF4-FFF2-40B4-BE49-F238E27FC236}">
                <a16:creationId xmlns:a16="http://schemas.microsoft.com/office/drawing/2014/main" id="{84661C92-051F-44BA-87C8-9663AF4BC88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7" name="Straight Connector 6">
            <a:extLst>
              <a:ext uri="{FF2B5EF4-FFF2-40B4-BE49-F238E27FC236}">
                <a16:creationId xmlns:a16="http://schemas.microsoft.com/office/drawing/2014/main" id="{030467E9-E812-4F88-AF84-372E9A742BE3}"/>
              </a:ext>
            </a:extLst>
          </p:cNvPr>
          <p:cNvCxnSpPr/>
          <p:nvPr/>
        </p:nvCxnSpPr>
        <p:spPr>
          <a:xfrm>
            <a:off x="106532" y="85815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92AABAB8-1107-4B0A-A606-743F72644ECB}"/>
              </a:ext>
            </a:extLst>
          </p:cNvPr>
          <p:cNvCxnSpPr>
            <a:cxnSpLocks/>
          </p:cNvCxnSpPr>
          <p:nvPr/>
        </p:nvCxnSpPr>
        <p:spPr>
          <a:xfrm flipV="1">
            <a:off x="8249020" y="106532"/>
            <a:ext cx="0" cy="957841"/>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2" name="Slide Number Placeholder 5">
            <a:extLst>
              <a:ext uri="{FF2B5EF4-FFF2-40B4-BE49-F238E27FC236}">
                <a16:creationId xmlns:a16="http://schemas.microsoft.com/office/drawing/2014/main" id="{C0049FE3-2284-4955-BB51-797D4E56C10F}"/>
              </a:ext>
            </a:extLst>
          </p:cNvPr>
          <p:cNvSpPr txBox="1">
            <a:spLocks/>
          </p:cNvSpPr>
          <p:nvPr/>
        </p:nvSpPr>
        <p:spPr>
          <a:xfrm>
            <a:off x="6457950" y="6409878"/>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6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t>www.efcog.org</a:t>
            </a:r>
          </a:p>
          <a:p>
            <a:endParaRPr lang="en-US" dirty="0"/>
          </a:p>
        </p:txBody>
      </p:sp>
      <p:pic>
        <p:nvPicPr>
          <p:cNvPr id="13" name="Picture 12">
            <a:extLst>
              <a:ext uri="{FF2B5EF4-FFF2-40B4-BE49-F238E27FC236}">
                <a16:creationId xmlns:a16="http://schemas.microsoft.com/office/drawing/2014/main" id="{BC998BE4-CEE0-4CAB-8098-123CE8E560F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8006" y="6397702"/>
            <a:ext cx="1038687" cy="282422"/>
          </a:xfrm>
          <a:prstGeom prst="rect">
            <a:avLst/>
          </a:prstGeom>
        </p:spPr>
      </p:pic>
      <p:cxnSp>
        <p:nvCxnSpPr>
          <p:cNvPr id="14" name="Straight Connector 13">
            <a:extLst>
              <a:ext uri="{FF2B5EF4-FFF2-40B4-BE49-F238E27FC236}">
                <a16:creationId xmlns:a16="http://schemas.microsoft.com/office/drawing/2014/main" id="{4EF82036-8BB1-4032-9132-8AFA4339A94A}"/>
              </a:ext>
            </a:extLst>
          </p:cNvPr>
          <p:cNvCxnSpPr/>
          <p:nvPr/>
        </p:nvCxnSpPr>
        <p:spPr>
          <a:xfrm>
            <a:off x="106532" y="6286714"/>
            <a:ext cx="8877670" cy="0"/>
          </a:xfrm>
          <a:prstGeom prst="line">
            <a:avLst/>
          </a:prstGeom>
          <a:ln w="19050">
            <a:solidFill>
              <a:schemeClr val="accent1"/>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10" name="Content Placeholder 2">
            <a:extLst>
              <a:ext uri="{FF2B5EF4-FFF2-40B4-BE49-F238E27FC236}">
                <a16:creationId xmlns:a16="http://schemas.microsoft.com/office/drawing/2014/main" id="{55A2CAC7-1176-4D66-AF98-DC8ABAB43660}"/>
              </a:ext>
            </a:extLst>
          </p:cNvPr>
          <p:cNvSpPr>
            <a:spLocks noGrp="1"/>
          </p:cNvSpPr>
          <p:nvPr>
            <p:ph sz="half" idx="1"/>
          </p:nvPr>
        </p:nvSpPr>
        <p:spPr>
          <a:xfrm>
            <a:off x="377825" y="1127125"/>
            <a:ext cx="8340046" cy="5049838"/>
          </a:xfrm>
        </p:spPr>
        <p:txBody>
          <a:bodyPr>
            <a:normAutofit fontScale="85000" lnSpcReduction="20000"/>
          </a:bodyPr>
          <a:lstStyle/>
          <a:p>
            <a:pPr marL="0" indent="0">
              <a:buNone/>
            </a:pPr>
            <a:r>
              <a:rPr lang="en-US" b="1" dirty="0"/>
              <a:t>EFCOG will continue to aid NNSA and EM in tackling challenges, while supporting broader DOE/Administration initiatives:</a:t>
            </a:r>
          </a:p>
          <a:p>
            <a:r>
              <a:rPr lang="en-US" dirty="0"/>
              <a:t>Assisting with governance initiatives, including EMDI</a:t>
            </a:r>
          </a:p>
          <a:p>
            <a:endParaRPr lang="en-US" dirty="0"/>
          </a:p>
          <a:p>
            <a:r>
              <a:rPr lang="en-US" dirty="0"/>
              <a:t>Strengthening conduct-of-ops across complex</a:t>
            </a:r>
          </a:p>
          <a:p>
            <a:endParaRPr lang="en-US" dirty="0"/>
          </a:p>
          <a:p>
            <a:r>
              <a:rPr lang="en-US" dirty="0"/>
              <a:t>Updating CAS effectiveness guidelines and developing an integrated management system </a:t>
            </a:r>
          </a:p>
          <a:p>
            <a:endParaRPr lang="en-US" dirty="0"/>
          </a:p>
          <a:p>
            <a:r>
              <a:rPr lang="en-US" dirty="0"/>
              <a:t>Examining HR policies to support DEI goals</a:t>
            </a:r>
          </a:p>
          <a:p>
            <a:endParaRPr lang="en-US" dirty="0"/>
          </a:p>
          <a:p>
            <a:r>
              <a:rPr lang="en-US" dirty="0"/>
              <a:t>Identifying sustainability opportunities for clean energy goals</a:t>
            </a:r>
          </a:p>
          <a:p>
            <a:pPr marL="0" indent="0">
              <a:buNone/>
            </a:pPr>
            <a:endParaRPr lang="en-US" dirty="0"/>
          </a:p>
        </p:txBody>
      </p:sp>
    </p:spTree>
    <p:extLst>
      <p:ext uri="{BB962C8B-B14F-4D97-AF65-F5344CB8AC3E}">
        <p14:creationId xmlns:p14="http://schemas.microsoft.com/office/powerpoint/2010/main" val="714573106"/>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Main">
  <a:themeElements>
    <a:clrScheme name="LANL_new logo branding">
      <a:dk1>
        <a:srgbClr val="000000"/>
      </a:dk1>
      <a:lt1>
        <a:srgbClr val="FFFFFF"/>
      </a:lt1>
      <a:dk2>
        <a:srgbClr val="000E7E"/>
      </a:dk2>
      <a:lt2>
        <a:srgbClr val="E7E6E6"/>
      </a:lt2>
      <a:accent1>
        <a:srgbClr val="0070B8"/>
      </a:accent1>
      <a:accent2>
        <a:srgbClr val="FF9128"/>
      </a:accent2>
      <a:accent3>
        <a:srgbClr val="CCD0E1"/>
      </a:accent3>
      <a:accent4>
        <a:srgbClr val="00A963"/>
      </a:accent4>
      <a:accent5>
        <a:srgbClr val="3295DB"/>
      </a:accent5>
      <a:accent6>
        <a:srgbClr val="EB0E1D"/>
      </a:accent6>
      <a:hlink>
        <a:srgbClr val="3295DB"/>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F25756FC81AF488F6C711D74014336" ma:contentTypeVersion="16" ma:contentTypeDescription="Create a new document." ma:contentTypeScope="" ma:versionID="115c8eb666173d07c303936edca33c94">
  <xsd:schema xmlns:xsd="http://www.w3.org/2001/XMLSchema" xmlns:xs="http://www.w3.org/2001/XMLSchema" xmlns:p="http://schemas.microsoft.com/office/2006/metadata/properties" xmlns:ns2="ea60b319-9d9b-4050-a2da-fb9886bc818d" xmlns:ns3="696b1dda-5637-4d41-9abe-79af3c04e813" targetNamespace="http://schemas.microsoft.com/office/2006/metadata/properties" ma:root="true" ma:fieldsID="7fa3eeb103c686ca40f2c85658618079" ns2:_="" ns3:_="">
    <xsd:import namespace="ea60b319-9d9b-4050-a2da-fb9886bc818d"/>
    <xsd:import namespace="696b1dda-5637-4d41-9abe-79af3c04e8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60b319-9d9b-4050-a2da-fb9886bc81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47bc148-599b-4d76-8813-ec107773908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96b1dda-5637-4d41-9abe-79af3c04e81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dbe8c3d-43cf-406e-8e09-773fdef5d4f6}" ma:internalName="TaxCatchAll" ma:showField="CatchAllData" ma:web="696b1dda-5637-4d41-9abe-79af3c04e81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a60b319-9d9b-4050-a2da-fb9886bc818d">
      <Terms xmlns="http://schemas.microsoft.com/office/infopath/2007/PartnerControls"/>
    </lcf76f155ced4ddcb4097134ff3c332f>
    <TaxCatchAll xmlns="696b1dda-5637-4d41-9abe-79af3c04e813" xsi:nil="true"/>
  </documentManagement>
</p:properties>
</file>

<file path=customXml/itemProps1.xml><?xml version="1.0" encoding="utf-8"?>
<ds:datastoreItem xmlns:ds="http://schemas.openxmlformats.org/officeDocument/2006/customXml" ds:itemID="{04195C25-A830-41D4-9AB8-1BBD27B5F2E2}"/>
</file>

<file path=customXml/itemProps2.xml><?xml version="1.0" encoding="utf-8"?>
<ds:datastoreItem xmlns:ds="http://schemas.openxmlformats.org/officeDocument/2006/customXml" ds:itemID="{FD909B17-8645-41F3-927C-51956715820E}">
  <ds:schemaRefs>
    <ds:schemaRef ds:uri="http://schemas.microsoft.com/sharepoint/v3/contenttype/forms"/>
  </ds:schemaRefs>
</ds:datastoreItem>
</file>

<file path=customXml/itemProps3.xml><?xml version="1.0" encoding="utf-8"?>
<ds:datastoreItem xmlns:ds="http://schemas.openxmlformats.org/officeDocument/2006/customXml" ds:itemID="{542096F6-14BD-48AF-9174-7859EB2AEE29}">
  <ds:schemaRefs>
    <ds:schemaRef ds:uri="http://schemas.openxmlformats.org/package/2006/metadata/core-properties"/>
    <ds:schemaRef ds:uri="http://purl.org/dc/elements/1.1/"/>
    <ds:schemaRef ds:uri="http://schemas.microsoft.com/office/2006/documentManagement/types"/>
    <ds:schemaRef ds:uri="1ad61f61-bc30-4797-b0b4-e07103da586d"/>
    <ds:schemaRef ds:uri="8b9b965d-a798-4cb2-923c-6f8098fbf1f4"/>
    <ds:schemaRef ds:uri="http://www.w3.org/XML/1998/namespace"/>
    <ds:schemaRef ds:uri="http://purl.org/dc/terms/"/>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24791</TotalTime>
  <Words>780</Words>
  <Application>Microsoft Office PowerPoint</Application>
  <PresentationFormat>On-screen Show (4:3)</PresentationFormat>
  <Paragraphs>120</Paragraphs>
  <Slides>8</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Acumin Pro</vt:lpstr>
      <vt:lpstr>Arial</vt:lpstr>
      <vt:lpstr>Calibri</vt:lpstr>
      <vt:lpstr>Wingdings</vt:lpstr>
      <vt:lpstr>Office Theme</vt:lpstr>
      <vt:lpstr>Main</vt:lpstr>
      <vt:lpstr>PowerPoint Presentation</vt:lpstr>
      <vt:lpstr>More Impactful than Ever!</vt:lpstr>
      <vt:lpstr>EFCOG’s Vision</vt:lpstr>
      <vt:lpstr>EFCOG Key Strategic Priorities</vt:lpstr>
      <vt:lpstr>EFCOG’s Working Groups</vt:lpstr>
      <vt:lpstr>2023 Highlights</vt:lpstr>
      <vt:lpstr>Working Group Impacts</vt:lpstr>
      <vt:lpstr>Going Forward</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DOE Priorities And Transition  Martin Schneider</dc:title>
  <dc:creator>Martin Schneider</dc:creator>
  <cp:lastModifiedBy>Mike Nartker</cp:lastModifiedBy>
  <cp:revision>371</cp:revision>
  <cp:lastPrinted>2021-06-10T13:01:52Z</cp:lastPrinted>
  <dcterms:created xsi:type="dcterms:W3CDTF">2016-04-25T01:29:14Z</dcterms:created>
  <dcterms:modified xsi:type="dcterms:W3CDTF">2023-06-15T15:23:46Z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0x01010054611D648F249947B4DB951543EF58B1</vt:lpwstr>
  </property>
</Properties>
</file>