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70" r:id="rId4"/>
    <p:sldId id="269" r:id="rId5"/>
    <p:sldId id="272" r:id="rId6"/>
    <p:sldId id="257" r:id="rId7"/>
    <p:sldId id="273" r:id="rId8"/>
    <p:sldId id="266" r:id="rId9"/>
    <p:sldId id="265" r:id="rId10"/>
  </p:sldIdLst>
  <p:sldSz cx="12192000" cy="6858000"/>
  <p:notesSz cx="6858000" cy="9107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87917-DFD5-4C1B-8A58-CB765319BBA7}" v="66" dt="2023-06-14T12:44:56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evy, Amy" userId="4d1afa68-b705-4f9d-985b-b508691d50c7" providerId="ADAL" clId="{F1A87917-DFD5-4C1B-8A58-CB765319BBA7}"/>
    <pc:docChg chg="undo custSel addSld delSld modSld sldOrd">
      <pc:chgData name="Loevy, Amy" userId="4d1afa68-b705-4f9d-985b-b508691d50c7" providerId="ADAL" clId="{F1A87917-DFD5-4C1B-8A58-CB765319BBA7}" dt="2023-06-14T12:45:38.364" v="1199" actId="167"/>
      <pc:docMkLst>
        <pc:docMk/>
      </pc:docMkLst>
      <pc:sldChg chg="addSp modSp mod modNotes modNotesTx">
        <pc:chgData name="Loevy, Amy" userId="4d1afa68-b705-4f9d-985b-b508691d50c7" providerId="ADAL" clId="{F1A87917-DFD5-4C1B-8A58-CB765319BBA7}" dt="2023-06-14T12:42:26.365" v="1194" actId="6549"/>
        <pc:sldMkLst>
          <pc:docMk/>
          <pc:sldMk cId="0" sldId="257"/>
        </pc:sldMkLst>
        <pc:spChg chg="mod">
          <ac:chgData name="Loevy, Amy" userId="4d1afa68-b705-4f9d-985b-b508691d50c7" providerId="ADAL" clId="{F1A87917-DFD5-4C1B-8A58-CB765319BBA7}" dt="2023-06-13T21:55:18.650" v="1069" actId="20577"/>
          <ac:spMkLst>
            <pc:docMk/>
            <pc:sldMk cId="0" sldId="257"/>
            <ac:spMk id="11267" creationId="{2F2B7578-3CF2-43C9-3F5B-D4079C429820}"/>
          </ac:spMkLst>
        </pc:spChg>
        <pc:picChg chg="add mod">
          <ac:chgData name="Loevy, Amy" userId="4d1afa68-b705-4f9d-985b-b508691d50c7" providerId="ADAL" clId="{F1A87917-DFD5-4C1B-8A58-CB765319BBA7}" dt="2023-06-12T21:25:20.306" v="312" actId="1076"/>
          <ac:picMkLst>
            <pc:docMk/>
            <pc:sldMk cId="0" sldId="257"/>
            <ac:picMk id="2" creationId="{B1E8F01E-1722-3C7F-6583-9279A134B9CE}"/>
          </ac:picMkLst>
        </pc:picChg>
      </pc:sldChg>
      <pc:sldChg chg="addSp delSp modSp mod delAnim modAnim">
        <pc:chgData name="Loevy, Amy" userId="4d1afa68-b705-4f9d-985b-b508691d50c7" providerId="ADAL" clId="{F1A87917-DFD5-4C1B-8A58-CB765319BBA7}" dt="2023-06-14T12:40:23.535" v="1189" actId="1076"/>
        <pc:sldMkLst>
          <pc:docMk/>
          <pc:sldMk cId="0" sldId="263"/>
        </pc:sldMkLst>
        <pc:picChg chg="add del mod ord">
          <ac:chgData name="Loevy, Amy" userId="4d1afa68-b705-4f9d-985b-b508691d50c7" providerId="ADAL" clId="{F1A87917-DFD5-4C1B-8A58-CB765319BBA7}" dt="2023-06-13T22:04:12.351" v="1171" actId="21"/>
          <ac:picMkLst>
            <pc:docMk/>
            <pc:sldMk cId="0" sldId="263"/>
            <ac:picMk id="3" creationId="{24C868EE-25ED-4021-80C0-AD48C89BA026}"/>
          </ac:picMkLst>
        </pc:picChg>
        <pc:picChg chg="add mod">
          <ac:chgData name="Loevy, Amy" userId="4d1afa68-b705-4f9d-985b-b508691d50c7" providerId="ADAL" clId="{F1A87917-DFD5-4C1B-8A58-CB765319BBA7}" dt="2023-06-14T12:40:23.535" v="1189" actId="1076"/>
          <ac:picMkLst>
            <pc:docMk/>
            <pc:sldMk cId="0" sldId="263"/>
            <ac:picMk id="4" creationId="{120848B7-76EF-BD5F-B0FA-01E6EA593D00}"/>
          </ac:picMkLst>
        </pc:picChg>
      </pc:sldChg>
      <pc:sldChg chg="addSp delSp modSp mod modClrScheme chgLayout">
        <pc:chgData name="Loevy, Amy" userId="4d1afa68-b705-4f9d-985b-b508691d50c7" providerId="ADAL" clId="{F1A87917-DFD5-4C1B-8A58-CB765319BBA7}" dt="2023-06-14T12:42:04.837" v="1193" actId="404"/>
        <pc:sldMkLst>
          <pc:docMk/>
          <pc:sldMk cId="0" sldId="265"/>
        </pc:sldMkLst>
        <pc:spChg chg="add del mod">
          <ac:chgData name="Loevy, Amy" userId="4d1afa68-b705-4f9d-985b-b508691d50c7" providerId="ADAL" clId="{F1A87917-DFD5-4C1B-8A58-CB765319BBA7}" dt="2023-06-12T21:04:11.554" v="108"/>
          <ac:spMkLst>
            <pc:docMk/>
            <pc:sldMk cId="0" sldId="265"/>
            <ac:spMk id="2" creationId="{054FDA31-5AF4-765A-9814-E98E887D46F6}"/>
          </ac:spMkLst>
        </pc:spChg>
        <pc:spChg chg="add del mod">
          <ac:chgData name="Loevy, Amy" userId="4d1afa68-b705-4f9d-985b-b508691d50c7" providerId="ADAL" clId="{F1A87917-DFD5-4C1B-8A58-CB765319BBA7}" dt="2023-06-12T21:04:11.554" v="108"/>
          <ac:spMkLst>
            <pc:docMk/>
            <pc:sldMk cId="0" sldId="265"/>
            <ac:spMk id="3" creationId="{F795626C-F04A-6C9E-9F14-097666DA901B}"/>
          </ac:spMkLst>
        </pc:spChg>
        <pc:spChg chg="add del mod">
          <ac:chgData name="Loevy, Amy" userId="4d1afa68-b705-4f9d-985b-b508691d50c7" providerId="ADAL" clId="{F1A87917-DFD5-4C1B-8A58-CB765319BBA7}" dt="2023-06-12T21:04:11.554" v="108"/>
          <ac:spMkLst>
            <pc:docMk/>
            <pc:sldMk cId="0" sldId="265"/>
            <ac:spMk id="4" creationId="{62C2DE9E-E4EC-46B4-AF6C-40687759E528}"/>
          </ac:spMkLst>
        </pc:spChg>
        <pc:spChg chg="mod">
          <ac:chgData name="Loevy, Amy" userId="4d1afa68-b705-4f9d-985b-b508691d50c7" providerId="ADAL" clId="{F1A87917-DFD5-4C1B-8A58-CB765319BBA7}" dt="2023-06-13T21:56:23.367" v="1093" actId="26606"/>
          <ac:spMkLst>
            <pc:docMk/>
            <pc:sldMk cId="0" sldId="265"/>
            <ac:spMk id="14338" creationId="{7E9648D4-324B-B82E-7137-A33922128FE3}"/>
          </ac:spMkLst>
        </pc:spChg>
        <pc:spChg chg="mod">
          <ac:chgData name="Loevy, Amy" userId="4d1afa68-b705-4f9d-985b-b508691d50c7" providerId="ADAL" clId="{F1A87917-DFD5-4C1B-8A58-CB765319BBA7}" dt="2023-06-14T12:42:04.837" v="1193" actId="404"/>
          <ac:spMkLst>
            <pc:docMk/>
            <pc:sldMk cId="0" sldId="265"/>
            <ac:spMk id="14339" creationId="{6091E2F8-ED70-5D13-2C47-ECCA2166A7E2}"/>
          </ac:spMkLst>
        </pc:spChg>
        <pc:spChg chg="mod">
          <ac:chgData name="Loevy, Amy" userId="4d1afa68-b705-4f9d-985b-b508691d50c7" providerId="ADAL" clId="{F1A87917-DFD5-4C1B-8A58-CB765319BBA7}" dt="2023-06-13T21:56:23.367" v="1093" actId="26606"/>
          <ac:spMkLst>
            <pc:docMk/>
            <pc:sldMk cId="0" sldId="265"/>
            <ac:spMk id="14340" creationId="{1DB4EBDB-2A04-A896-7B41-BBF93511DC19}"/>
          </ac:spMkLst>
        </pc:spChg>
        <pc:picChg chg="add mod ord">
          <ac:chgData name="Loevy, Amy" userId="4d1afa68-b705-4f9d-985b-b508691d50c7" providerId="ADAL" clId="{F1A87917-DFD5-4C1B-8A58-CB765319BBA7}" dt="2023-06-13T21:56:28.209" v="1094" actId="1440"/>
          <ac:picMkLst>
            <pc:docMk/>
            <pc:sldMk cId="0" sldId="265"/>
            <ac:picMk id="3" creationId="{BC9E77C0-1775-0C3F-5E64-9B943A92ED37}"/>
          </ac:picMkLst>
        </pc:picChg>
      </pc:sldChg>
      <pc:sldChg chg="addSp delSp modSp mod modClrScheme chgLayout">
        <pc:chgData name="Loevy, Amy" userId="4d1afa68-b705-4f9d-985b-b508691d50c7" providerId="ADAL" clId="{F1A87917-DFD5-4C1B-8A58-CB765319BBA7}" dt="2023-06-14T12:41:48.979" v="1192" actId="6549"/>
        <pc:sldMkLst>
          <pc:docMk/>
          <pc:sldMk cId="0" sldId="266"/>
        </pc:sldMkLst>
        <pc:spChg chg="add del mod">
          <ac:chgData name="Loevy, Amy" userId="4d1afa68-b705-4f9d-985b-b508691d50c7" providerId="ADAL" clId="{F1A87917-DFD5-4C1B-8A58-CB765319BBA7}" dt="2023-06-12T21:13:25.377" v="120"/>
          <ac:spMkLst>
            <pc:docMk/>
            <pc:sldMk cId="0" sldId="266"/>
            <ac:spMk id="2" creationId="{B26F8951-DAE3-C224-D7E3-B23FF4B61C9A}"/>
          </ac:spMkLst>
        </pc:spChg>
        <pc:spChg chg="add del mod">
          <ac:chgData name="Loevy, Amy" userId="4d1afa68-b705-4f9d-985b-b508691d50c7" providerId="ADAL" clId="{F1A87917-DFD5-4C1B-8A58-CB765319BBA7}" dt="2023-06-12T21:13:25.377" v="120"/>
          <ac:spMkLst>
            <pc:docMk/>
            <pc:sldMk cId="0" sldId="266"/>
            <ac:spMk id="3" creationId="{C9373AC7-3A7D-1C36-B9A0-960CE3EF13D1}"/>
          </ac:spMkLst>
        </pc:spChg>
        <pc:spChg chg="add del mod">
          <ac:chgData name="Loevy, Amy" userId="4d1afa68-b705-4f9d-985b-b508691d50c7" providerId="ADAL" clId="{F1A87917-DFD5-4C1B-8A58-CB765319BBA7}" dt="2023-06-12T21:13:25.377" v="120"/>
          <ac:spMkLst>
            <pc:docMk/>
            <pc:sldMk cId="0" sldId="266"/>
            <ac:spMk id="4" creationId="{B04098DD-D6F4-A374-4227-604F02591C90}"/>
          </ac:spMkLst>
        </pc:spChg>
        <pc:spChg chg="mod">
          <ac:chgData name="Loevy, Amy" userId="4d1afa68-b705-4f9d-985b-b508691d50c7" providerId="ADAL" clId="{F1A87917-DFD5-4C1B-8A58-CB765319BBA7}" dt="2023-06-13T21:57:11.563" v="1096" actId="26606"/>
          <ac:spMkLst>
            <pc:docMk/>
            <pc:sldMk cId="0" sldId="266"/>
            <ac:spMk id="12290" creationId="{75C001A1-2342-E852-3125-79D620BA0E39}"/>
          </ac:spMkLst>
        </pc:spChg>
        <pc:spChg chg="mod">
          <ac:chgData name="Loevy, Amy" userId="4d1afa68-b705-4f9d-985b-b508691d50c7" providerId="ADAL" clId="{F1A87917-DFD5-4C1B-8A58-CB765319BBA7}" dt="2023-06-14T12:41:48.979" v="1192" actId="6549"/>
          <ac:spMkLst>
            <pc:docMk/>
            <pc:sldMk cId="0" sldId="266"/>
            <ac:spMk id="12291" creationId="{6561C492-F9B1-FACF-45D3-1C3BEB4C023F}"/>
          </ac:spMkLst>
        </pc:spChg>
        <pc:spChg chg="mod ord">
          <ac:chgData name="Loevy, Amy" userId="4d1afa68-b705-4f9d-985b-b508691d50c7" providerId="ADAL" clId="{F1A87917-DFD5-4C1B-8A58-CB765319BBA7}" dt="2023-06-13T21:57:11.563" v="1096" actId="26606"/>
          <ac:spMkLst>
            <pc:docMk/>
            <pc:sldMk cId="0" sldId="266"/>
            <ac:spMk id="12292" creationId="{71C848BE-E7B5-657C-DA8E-B7C075661646}"/>
          </ac:spMkLst>
        </pc:spChg>
        <pc:picChg chg="add mod">
          <ac:chgData name="Loevy, Amy" userId="4d1afa68-b705-4f9d-985b-b508691d50c7" providerId="ADAL" clId="{F1A87917-DFD5-4C1B-8A58-CB765319BBA7}" dt="2023-06-13T21:57:16.260" v="1097" actId="1440"/>
          <ac:picMkLst>
            <pc:docMk/>
            <pc:sldMk cId="0" sldId="266"/>
            <ac:picMk id="3" creationId="{D172E23F-D72F-81BF-6667-6EC815518B27}"/>
          </ac:picMkLst>
        </pc:picChg>
        <pc:picChg chg="add del mod">
          <ac:chgData name="Loevy, Amy" userId="4d1afa68-b705-4f9d-985b-b508691d50c7" providerId="ADAL" clId="{F1A87917-DFD5-4C1B-8A58-CB765319BBA7}" dt="2023-06-12T21:25:11.358" v="310" actId="21"/>
          <ac:picMkLst>
            <pc:docMk/>
            <pc:sldMk cId="0" sldId="266"/>
            <ac:picMk id="6" creationId="{AD816C78-8244-BCF0-3B32-382D95E0D905}"/>
          </ac:picMkLst>
        </pc:picChg>
      </pc:sldChg>
      <pc:sldChg chg="addSp modSp mod modClrScheme chgLayout">
        <pc:chgData name="Loevy, Amy" userId="4d1afa68-b705-4f9d-985b-b508691d50c7" providerId="ADAL" clId="{F1A87917-DFD5-4C1B-8A58-CB765319BBA7}" dt="2023-06-13T22:01:37.569" v="1162" actId="26606"/>
        <pc:sldMkLst>
          <pc:docMk/>
          <pc:sldMk cId="0" sldId="269"/>
        </pc:sldMkLst>
        <pc:spChg chg="mod ord">
          <ac:chgData name="Loevy, Amy" userId="4d1afa68-b705-4f9d-985b-b508691d50c7" providerId="ADAL" clId="{F1A87917-DFD5-4C1B-8A58-CB765319BBA7}" dt="2023-06-13T22:01:37.569" v="1162" actId="26606"/>
          <ac:spMkLst>
            <pc:docMk/>
            <pc:sldMk cId="0" sldId="269"/>
            <ac:spMk id="9218" creationId="{71B3F28B-9CE5-A956-4094-537AF124E0FC}"/>
          </ac:spMkLst>
        </pc:spChg>
        <pc:spChg chg="mod ord">
          <ac:chgData name="Loevy, Amy" userId="4d1afa68-b705-4f9d-985b-b508691d50c7" providerId="ADAL" clId="{F1A87917-DFD5-4C1B-8A58-CB765319BBA7}" dt="2023-06-13T22:01:37.569" v="1162" actId="26606"/>
          <ac:spMkLst>
            <pc:docMk/>
            <pc:sldMk cId="0" sldId="269"/>
            <ac:spMk id="9219" creationId="{E65F7318-6E88-F48E-4272-70E7B3003E8F}"/>
          </ac:spMkLst>
        </pc:spChg>
        <pc:spChg chg="mod ord">
          <ac:chgData name="Loevy, Amy" userId="4d1afa68-b705-4f9d-985b-b508691d50c7" providerId="ADAL" clId="{F1A87917-DFD5-4C1B-8A58-CB765319BBA7}" dt="2023-06-13T22:01:37.569" v="1162" actId="26606"/>
          <ac:spMkLst>
            <pc:docMk/>
            <pc:sldMk cId="0" sldId="269"/>
            <ac:spMk id="9220" creationId="{FE1B3891-7977-9BEC-B258-B623069BD9AA}"/>
          </ac:spMkLst>
        </pc:spChg>
        <pc:picChg chg="add mod ord">
          <ac:chgData name="Loevy, Amy" userId="4d1afa68-b705-4f9d-985b-b508691d50c7" providerId="ADAL" clId="{F1A87917-DFD5-4C1B-8A58-CB765319BBA7}" dt="2023-06-13T22:01:37.569" v="1162" actId="26606"/>
          <ac:picMkLst>
            <pc:docMk/>
            <pc:sldMk cId="0" sldId="269"/>
            <ac:picMk id="3" creationId="{44F5F124-0EC7-8D79-54CC-5071A77E44EC}"/>
          </ac:picMkLst>
        </pc:picChg>
      </pc:sldChg>
      <pc:sldChg chg="addSp delSp modSp mod delAnim modAnim">
        <pc:chgData name="Loevy, Amy" userId="4d1afa68-b705-4f9d-985b-b508691d50c7" providerId="ADAL" clId="{F1A87917-DFD5-4C1B-8A58-CB765319BBA7}" dt="2023-06-14T12:45:38.364" v="1199" actId="167"/>
        <pc:sldMkLst>
          <pc:docMk/>
          <pc:sldMk cId="0" sldId="270"/>
        </pc:sldMkLst>
        <pc:spChg chg="mod">
          <ac:chgData name="Loevy, Amy" userId="4d1afa68-b705-4f9d-985b-b508691d50c7" providerId="ADAL" clId="{F1A87917-DFD5-4C1B-8A58-CB765319BBA7}" dt="2023-06-13T22:05:04.609" v="1180" actId="207"/>
          <ac:spMkLst>
            <pc:docMk/>
            <pc:sldMk cId="0" sldId="270"/>
            <ac:spMk id="3" creationId="{D1341BE3-3BFE-D405-A000-3DAEC448593E}"/>
          </ac:spMkLst>
        </pc:spChg>
        <pc:spChg chg="mod">
          <ac:chgData name="Loevy, Amy" userId="4d1afa68-b705-4f9d-985b-b508691d50c7" providerId="ADAL" clId="{F1A87917-DFD5-4C1B-8A58-CB765319BBA7}" dt="2023-06-13T22:06:23.856" v="1184" actId="207"/>
          <ac:spMkLst>
            <pc:docMk/>
            <pc:sldMk cId="0" sldId="270"/>
            <ac:spMk id="8194" creationId="{38C417C6-FAED-E592-2409-64A44A9DAD44}"/>
          </ac:spMkLst>
        </pc:spChg>
        <pc:picChg chg="add del mod ord">
          <ac:chgData name="Loevy, Amy" userId="4d1afa68-b705-4f9d-985b-b508691d50c7" providerId="ADAL" clId="{F1A87917-DFD5-4C1B-8A58-CB765319BBA7}" dt="2023-06-14T12:44:25.858" v="1195" actId="478"/>
          <ac:picMkLst>
            <pc:docMk/>
            <pc:sldMk cId="0" sldId="270"/>
            <ac:picMk id="2" creationId="{500A84E1-AED8-154A-5196-550237152641}"/>
          </ac:picMkLst>
        </pc:picChg>
        <pc:picChg chg="add del mod">
          <ac:chgData name="Loevy, Amy" userId="4d1afa68-b705-4f9d-985b-b508691d50c7" providerId="ADAL" clId="{F1A87917-DFD5-4C1B-8A58-CB765319BBA7}" dt="2023-06-14T12:45:26.916" v="1197" actId="478"/>
          <ac:picMkLst>
            <pc:docMk/>
            <pc:sldMk cId="0" sldId="270"/>
            <ac:picMk id="5" creationId="{3CDFE8C9-81D7-9D5F-0737-569AD2148813}"/>
          </ac:picMkLst>
        </pc:picChg>
        <pc:picChg chg="add ord">
          <ac:chgData name="Loevy, Amy" userId="4d1afa68-b705-4f9d-985b-b508691d50c7" providerId="ADAL" clId="{F1A87917-DFD5-4C1B-8A58-CB765319BBA7}" dt="2023-06-14T12:45:38.364" v="1199" actId="167"/>
          <ac:picMkLst>
            <pc:docMk/>
            <pc:sldMk cId="0" sldId="270"/>
            <ac:picMk id="7" creationId="{AB46B64C-D63A-4C00-6640-CCAA8CAD9329}"/>
          </ac:picMkLst>
        </pc:picChg>
      </pc:sldChg>
      <pc:sldChg chg="modSp del mod">
        <pc:chgData name="Loevy, Amy" userId="4d1afa68-b705-4f9d-985b-b508691d50c7" providerId="ADAL" clId="{F1A87917-DFD5-4C1B-8A58-CB765319BBA7}" dt="2023-06-12T21:50:23.754" v="521" actId="2696"/>
        <pc:sldMkLst>
          <pc:docMk/>
          <pc:sldMk cId="0" sldId="271"/>
        </pc:sldMkLst>
        <pc:spChg chg="mod">
          <ac:chgData name="Loevy, Amy" userId="4d1afa68-b705-4f9d-985b-b508691d50c7" providerId="ADAL" clId="{F1A87917-DFD5-4C1B-8A58-CB765319BBA7}" dt="2023-06-12T20:59:03.197" v="88" actId="14100"/>
          <ac:spMkLst>
            <pc:docMk/>
            <pc:sldMk cId="0" sldId="271"/>
            <ac:spMk id="10243" creationId="{445E2727-6CCD-1557-ABF7-3872FCB40245}"/>
          </ac:spMkLst>
        </pc:spChg>
      </pc:sldChg>
      <pc:sldChg chg="addSp delSp modSp new mod ord">
        <pc:chgData name="Loevy, Amy" userId="4d1afa68-b705-4f9d-985b-b508691d50c7" providerId="ADAL" clId="{F1A87917-DFD5-4C1B-8A58-CB765319BBA7}" dt="2023-06-13T21:59:16.839" v="1151" actId="1582"/>
        <pc:sldMkLst>
          <pc:docMk/>
          <pc:sldMk cId="965366575" sldId="272"/>
        </pc:sldMkLst>
        <pc:spChg chg="mod">
          <ac:chgData name="Loevy, Amy" userId="4d1afa68-b705-4f9d-985b-b508691d50c7" providerId="ADAL" clId="{F1A87917-DFD5-4C1B-8A58-CB765319BBA7}" dt="2023-06-12T21:51:18.695" v="550" actId="20577"/>
          <ac:spMkLst>
            <pc:docMk/>
            <pc:sldMk cId="965366575" sldId="272"/>
            <ac:spMk id="2" creationId="{983AF011-33B2-B01F-6649-B3A8EC7281A4}"/>
          </ac:spMkLst>
        </pc:spChg>
        <pc:spChg chg="del">
          <ac:chgData name="Loevy, Amy" userId="4d1afa68-b705-4f9d-985b-b508691d50c7" providerId="ADAL" clId="{F1A87917-DFD5-4C1B-8A58-CB765319BBA7}" dt="2023-06-12T20:59:35.841" v="91" actId="1032"/>
          <ac:spMkLst>
            <pc:docMk/>
            <pc:sldMk cId="965366575" sldId="272"/>
            <ac:spMk id="3" creationId="{081A05B8-A35C-5A4A-A114-88999EF8B78A}"/>
          </ac:spMkLst>
        </pc:spChg>
        <pc:spChg chg="add mod">
          <ac:chgData name="Loevy, Amy" userId="4d1afa68-b705-4f9d-985b-b508691d50c7" providerId="ADAL" clId="{F1A87917-DFD5-4C1B-8A58-CB765319BBA7}" dt="2023-06-13T21:58:30.385" v="1144" actId="403"/>
          <ac:spMkLst>
            <pc:docMk/>
            <pc:sldMk cId="965366575" sldId="272"/>
            <ac:spMk id="6" creationId="{EA356EC9-7ABB-606F-73EA-AC68FFC2A48B}"/>
          </ac:spMkLst>
        </pc:spChg>
        <pc:spChg chg="add mod">
          <ac:chgData name="Loevy, Amy" userId="4d1afa68-b705-4f9d-985b-b508691d50c7" providerId="ADAL" clId="{F1A87917-DFD5-4C1B-8A58-CB765319BBA7}" dt="2023-06-13T21:58:34.653" v="1145" actId="403"/>
          <ac:spMkLst>
            <pc:docMk/>
            <pc:sldMk cId="965366575" sldId="272"/>
            <ac:spMk id="7" creationId="{587A4BED-636D-D15E-1B9B-0C5D6DD1FEA5}"/>
          </ac:spMkLst>
        </pc:spChg>
        <pc:spChg chg="add mod">
          <ac:chgData name="Loevy, Amy" userId="4d1afa68-b705-4f9d-985b-b508691d50c7" providerId="ADAL" clId="{F1A87917-DFD5-4C1B-8A58-CB765319BBA7}" dt="2023-06-12T21:49:20.152" v="515" actId="1036"/>
          <ac:spMkLst>
            <pc:docMk/>
            <pc:sldMk cId="965366575" sldId="272"/>
            <ac:spMk id="8" creationId="{1F6207B1-F3AD-E22F-A74E-F95C5439B156}"/>
          </ac:spMkLst>
        </pc:spChg>
        <pc:spChg chg="add mod">
          <ac:chgData name="Loevy, Amy" userId="4d1afa68-b705-4f9d-985b-b508691d50c7" providerId="ADAL" clId="{F1A87917-DFD5-4C1B-8A58-CB765319BBA7}" dt="2023-06-13T21:58:56.337" v="1149" actId="403"/>
          <ac:spMkLst>
            <pc:docMk/>
            <pc:sldMk cId="965366575" sldId="272"/>
            <ac:spMk id="9" creationId="{433C2C8F-CC65-F891-DFDF-CEE5A16E3927}"/>
          </ac:spMkLst>
        </pc:spChg>
        <pc:graphicFrameChg chg="add mod modGraphic">
          <ac:chgData name="Loevy, Amy" userId="4d1afa68-b705-4f9d-985b-b508691d50c7" providerId="ADAL" clId="{F1A87917-DFD5-4C1B-8A58-CB765319BBA7}" dt="2023-06-12T21:50:17.814" v="520" actId="14861"/>
          <ac:graphicFrameMkLst>
            <pc:docMk/>
            <pc:sldMk cId="965366575" sldId="272"/>
            <ac:graphicFrameMk id="5" creationId="{416D6F6B-BA8A-C4FF-7F10-DA14DC9BFDFE}"/>
          </ac:graphicFrameMkLst>
        </pc:graphicFrameChg>
        <pc:cxnChg chg="add mod">
          <ac:chgData name="Loevy, Amy" userId="4d1afa68-b705-4f9d-985b-b508691d50c7" providerId="ADAL" clId="{F1A87917-DFD5-4C1B-8A58-CB765319BBA7}" dt="2023-06-13T21:59:11.337" v="1150" actId="1582"/>
          <ac:cxnSpMkLst>
            <pc:docMk/>
            <pc:sldMk cId="965366575" sldId="272"/>
            <ac:cxnSpMk id="10" creationId="{79348E22-FD83-4918-2685-C35204EBB225}"/>
          </ac:cxnSpMkLst>
        </pc:cxnChg>
        <pc:cxnChg chg="add mod">
          <ac:chgData name="Loevy, Amy" userId="4d1afa68-b705-4f9d-985b-b508691d50c7" providerId="ADAL" clId="{F1A87917-DFD5-4C1B-8A58-CB765319BBA7}" dt="2023-06-13T21:59:16.839" v="1151" actId="1582"/>
          <ac:cxnSpMkLst>
            <pc:docMk/>
            <pc:sldMk cId="965366575" sldId="272"/>
            <ac:cxnSpMk id="11" creationId="{9BB292F2-5E15-56CE-CC1A-93EFF83DD1F7}"/>
          </ac:cxnSpMkLst>
        </pc:cxnChg>
      </pc:sldChg>
      <pc:sldChg chg="addSp delSp modSp new mod ord">
        <pc:chgData name="Loevy, Amy" userId="4d1afa68-b705-4f9d-985b-b508691d50c7" providerId="ADAL" clId="{F1A87917-DFD5-4C1B-8A58-CB765319BBA7}" dt="2023-06-12T22:27:55.597" v="574" actId="1076"/>
        <pc:sldMkLst>
          <pc:docMk/>
          <pc:sldMk cId="3649900219" sldId="273"/>
        </pc:sldMkLst>
        <pc:spChg chg="del">
          <ac:chgData name="Loevy, Amy" userId="4d1afa68-b705-4f9d-985b-b508691d50c7" providerId="ADAL" clId="{F1A87917-DFD5-4C1B-8A58-CB765319BBA7}" dt="2023-06-12T21:07:50.652" v="110" actId="478"/>
          <ac:spMkLst>
            <pc:docMk/>
            <pc:sldMk cId="3649900219" sldId="273"/>
            <ac:spMk id="2" creationId="{F10C888F-788B-583F-17D8-E4C478AFE4CC}"/>
          </ac:spMkLst>
        </pc:spChg>
        <pc:spChg chg="del">
          <ac:chgData name="Loevy, Amy" userId="4d1afa68-b705-4f9d-985b-b508691d50c7" providerId="ADAL" clId="{F1A87917-DFD5-4C1B-8A58-CB765319BBA7}" dt="2023-06-12T21:07:50.652" v="110" actId="478"/>
          <ac:spMkLst>
            <pc:docMk/>
            <pc:sldMk cId="3649900219" sldId="273"/>
            <ac:spMk id="3" creationId="{07F24279-F658-8AAE-60D7-099B0532FBF4}"/>
          </ac:spMkLst>
        </pc:spChg>
        <pc:spChg chg="add del mod">
          <ac:chgData name="Loevy, Amy" userId="4d1afa68-b705-4f9d-985b-b508691d50c7" providerId="ADAL" clId="{F1A87917-DFD5-4C1B-8A58-CB765319BBA7}" dt="2023-06-12T21:39:22.736" v="474" actId="478"/>
          <ac:spMkLst>
            <pc:docMk/>
            <pc:sldMk cId="3649900219" sldId="273"/>
            <ac:spMk id="7" creationId="{49113602-4651-AF02-D43F-862E0830B859}"/>
          </ac:spMkLst>
        </pc:spChg>
        <pc:picChg chg="add del mod">
          <ac:chgData name="Loevy, Amy" userId="4d1afa68-b705-4f9d-985b-b508691d50c7" providerId="ADAL" clId="{F1A87917-DFD5-4C1B-8A58-CB765319BBA7}" dt="2023-06-12T22:27:30.513" v="572" actId="478"/>
          <ac:picMkLst>
            <pc:docMk/>
            <pc:sldMk cId="3649900219" sldId="273"/>
            <ac:picMk id="6" creationId="{93463493-27DE-75C2-C9CD-BDB421E99083}"/>
          </ac:picMkLst>
        </pc:picChg>
        <pc:picChg chg="add mod">
          <ac:chgData name="Loevy, Amy" userId="4d1afa68-b705-4f9d-985b-b508691d50c7" providerId="ADAL" clId="{F1A87917-DFD5-4C1B-8A58-CB765319BBA7}" dt="2023-06-12T22:27:55.597" v="574" actId="1076"/>
          <ac:picMkLst>
            <pc:docMk/>
            <pc:sldMk cId="3649900219" sldId="273"/>
            <ac:picMk id="9" creationId="{76778B0A-DC01-41E4-1EAA-07D9C131FFD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1E99D-2C33-48DA-BA5A-C0244A7D64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50F1D-6C7C-4085-BF28-52E81D83C98C}">
      <dgm:prSet phldrT="[Text]"/>
      <dgm:spPr>
        <a:ln>
          <a:solidFill>
            <a:schemeClr val="accent2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dirty="0">
              <a:ea typeface="ＭＳ Ｐゴシック" panose="020B0600070205080204" pitchFamily="34" charset="-128"/>
            </a:rPr>
            <a:t>Training Regulation Development Support </a:t>
          </a:r>
          <a:endParaRPr lang="en-US" dirty="0"/>
        </a:p>
      </dgm:t>
    </dgm:pt>
    <dgm:pt modelId="{0058CAF7-60D8-4425-A3E6-26EBBCEBDE57}" type="parTrans" cxnId="{23D9D9A3-4A19-41EA-B346-329D7151F7E9}">
      <dgm:prSet/>
      <dgm:spPr/>
      <dgm:t>
        <a:bodyPr/>
        <a:lstStyle/>
        <a:p>
          <a:endParaRPr lang="en-US"/>
        </a:p>
      </dgm:t>
    </dgm:pt>
    <dgm:pt modelId="{BAA63E02-50E6-4000-A155-E6A9C1A8F631}" type="sibTrans" cxnId="{23D9D9A3-4A19-41EA-B346-329D7151F7E9}">
      <dgm:prSet/>
      <dgm:spPr/>
      <dgm:t>
        <a:bodyPr/>
        <a:lstStyle/>
        <a:p>
          <a:endParaRPr lang="en-US"/>
        </a:p>
      </dgm:t>
    </dgm:pt>
    <dgm:pt modelId="{153D614A-6C69-4273-B7E4-9517200081F5}">
      <dgm:prSet phldrT="[Text]"/>
      <dgm:spPr>
        <a:solidFill>
          <a:schemeClr val="accent2"/>
        </a:solidFill>
        <a:ln>
          <a:solidFill>
            <a:schemeClr val="accent6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dirty="0">
              <a:ea typeface="ＭＳ Ｐゴシック" panose="020B0600070205080204" pitchFamily="34" charset="-128"/>
            </a:rPr>
            <a:t>Workforce Development</a:t>
          </a:r>
          <a:endParaRPr lang="en-US" dirty="0"/>
        </a:p>
      </dgm:t>
    </dgm:pt>
    <dgm:pt modelId="{D0F26B5D-48AA-4FB6-9486-EF74CE4CD99C}" type="parTrans" cxnId="{25BFA4B6-1369-4EFF-994B-4DC442F9FDD3}">
      <dgm:prSet/>
      <dgm:spPr/>
      <dgm:t>
        <a:bodyPr/>
        <a:lstStyle/>
        <a:p>
          <a:endParaRPr lang="en-US"/>
        </a:p>
      </dgm:t>
    </dgm:pt>
    <dgm:pt modelId="{40EA4E56-8888-48B1-B0D5-693F8061E4AF}" type="sibTrans" cxnId="{25BFA4B6-1369-4EFF-994B-4DC442F9FDD3}">
      <dgm:prSet/>
      <dgm:spPr/>
      <dgm:t>
        <a:bodyPr/>
        <a:lstStyle/>
        <a:p>
          <a:endParaRPr lang="en-US"/>
        </a:p>
      </dgm:t>
    </dgm:pt>
    <dgm:pt modelId="{4C97D772-5A27-4DBF-963A-BF266AE30C3F}">
      <dgm:prSet phldrT="[Text]"/>
      <dgm:spPr>
        <a:solidFill>
          <a:srgbClr val="7030A0"/>
        </a:solidFill>
        <a:ln>
          <a:solidFill>
            <a:schemeClr val="tx2">
              <a:lumMod val="20000"/>
              <a:lumOff val="8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dirty="0">
              <a:ea typeface="ＭＳ Ｐゴシック" panose="020B0600070205080204" pitchFamily="34" charset="-128"/>
            </a:rPr>
            <a:t>Diversity, Equity, Inclusion, and Accessibility in Learning</a:t>
          </a:r>
          <a:endParaRPr lang="en-US" dirty="0"/>
        </a:p>
      </dgm:t>
    </dgm:pt>
    <dgm:pt modelId="{6139060B-282B-4FD1-BE4C-A19A94AAF89E}" type="parTrans" cxnId="{9D526357-A0E2-482E-A373-0FE54AF2DE32}">
      <dgm:prSet/>
      <dgm:spPr/>
      <dgm:t>
        <a:bodyPr/>
        <a:lstStyle/>
        <a:p>
          <a:endParaRPr lang="en-US"/>
        </a:p>
      </dgm:t>
    </dgm:pt>
    <dgm:pt modelId="{63082798-D66C-42E8-88A5-791789650FC8}" type="sibTrans" cxnId="{9D526357-A0E2-482E-A373-0FE54AF2DE32}">
      <dgm:prSet/>
      <dgm:spPr/>
      <dgm:t>
        <a:bodyPr/>
        <a:lstStyle/>
        <a:p>
          <a:endParaRPr lang="en-US"/>
        </a:p>
      </dgm:t>
    </dgm:pt>
    <dgm:pt modelId="{480EAC6D-256B-4B3B-A525-45512C3CE041}">
      <dgm:prSet phldrT="[Text]"/>
      <dgm:spPr>
        <a:solidFill>
          <a:srgbClr val="D8D8EC"/>
        </a:solidFill>
        <a:ln>
          <a:solidFill>
            <a:schemeClr val="tx2">
              <a:lumMod val="20000"/>
              <a:lumOff val="8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rPr>
            <a:t>Learning Technology</a:t>
          </a:r>
          <a:endParaRPr lang="en-US" dirty="0">
            <a:solidFill>
              <a:schemeClr val="accent2"/>
            </a:solidFill>
          </a:endParaRPr>
        </a:p>
      </dgm:t>
    </dgm:pt>
    <dgm:pt modelId="{6D5FFDC2-0316-4E7F-87E4-7075817D0433}" type="parTrans" cxnId="{574D9468-B683-4600-A55A-DD3FDC75E8CF}">
      <dgm:prSet/>
      <dgm:spPr/>
      <dgm:t>
        <a:bodyPr/>
        <a:lstStyle/>
        <a:p>
          <a:endParaRPr lang="en-US"/>
        </a:p>
      </dgm:t>
    </dgm:pt>
    <dgm:pt modelId="{4083F424-F066-4F30-A36D-B1C755196E5D}" type="sibTrans" cxnId="{574D9468-B683-4600-A55A-DD3FDC75E8CF}">
      <dgm:prSet/>
      <dgm:spPr/>
      <dgm:t>
        <a:bodyPr/>
        <a:lstStyle/>
        <a:p>
          <a:endParaRPr lang="en-US"/>
        </a:p>
      </dgm:t>
    </dgm:pt>
    <dgm:pt modelId="{41F4E9A2-FED3-4D53-BC5C-B00581FE97F7}" type="pres">
      <dgm:prSet presAssocID="{8051E99D-2C33-48DA-BA5A-C0244A7D649B}" presName="diagram" presStyleCnt="0">
        <dgm:presLayoutVars>
          <dgm:dir/>
          <dgm:resizeHandles val="exact"/>
        </dgm:presLayoutVars>
      </dgm:prSet>
      <dgm:spPr/>
    </dgm:pt>
    <dgm:pt modelId="{AEC0F4C5-7E13-447F-93BB-F73B47D9B519}" type="pres">
      <dgm:prSet presAssocID="{BDF50F1D-6C7C-4085-BF28-52E81D83C98C}" presName="node" presStyleLbl="node1" presStyleIdx="0" presStyleCnt="4">
        <dgm:presLayoutVars>
          <dgm:bulletEnabled val="1"/>
        </dgm:presLayoutVars>
      </dgm:prSet>
      <dgm:spPr/>
    </dgm:pt>
    <dgm:pt modelId="{84BC08EF-02F4-4E2A-BAF8-E640384378BD}" type="pres">
      <dgm:prSet presAssocID="{BAA63E02-50E6-4000-A155-E6A9C1A8F631}" presName="sibTrans" presStyleCnt="0"/>
      <dgm:spPr/>
    </dgm:pt>
    <dgm:pt modelId="{6B9E28A6-A3E9-4BDF-9C6E-C83EA737F16B}" type="pres">
      <dgm:prSet presAssocID="{153D614A-6C69-4273-B7E4-9517200081F5}" presName="node" presStyleLbl="node1" presStyleIdx="1" presStyleCnt="4">
        <dgm:presLayoutVars>
          <dgm:bulletEnabled val="1"/>
        </dgm:presLayoutVars>
      </dgm:prSet>
      <dgm:spPr/>
    </dgm:pt>
    <dgm:pt modelId="{E10AFB3C-64A5-4070-926A-CD45F9FB239D}" type="pres">
      <dgm:prSet presAssocID="{40EA4E56-8888-48B1-B0D5-693F8061E4AF}" presName="sibTrans" presStyleCnt="0"/>
      <dgm:spPr/>
    </dgm:pt>
    <dgm:pt modelId="{E33BA0B6-2344-4D4C-B45F-3ADA72B3B7FD}" type="pres">
      <dgm:prSet presAssocID="{4C97D772-5A27-4DBF-963A-BF266AE30C3F}" presName="node" presStyleLbl="node1" presStyleIdx="2" presStyleCnt="4" custLinFactNeighborX="526" custLinFactNeighborY="-6500">
        <dgm:presLayoutVars>
          <dgm:bulletEnabled val="1"/>
        </dgm:presLayoutVars>
      </dgm:prSet>
      <dgm:spPr/>
    </dgm:pt>
    <dgm:pt modelId="{9B4B8F7F-D9EF-4B74-95F5-BF185B71EA94}" type="pres">
      <dgm:prSet presAssocID="{63082798-D66C-42E8-88A5-791789650FC8}" presName="sibTrans" presStyleCnt="0"/>
      <dgm:spPr/>
    </dgm:pt>
    <dgm:pt modelId="{3A1880EF-F7CF-424D-8614-3AD3A8DCC3D8}" type="pres">
      <dgm:prSet presAssocID="{480EAC6D-256B-4B3B-A525-45512C3CE041}" presName="node" presStyleLbl="node1" presStyleIdx="3" presStyleCnt="4" custLinFactNeighborY="-6500">
        <dgm:presLayoutVars>
          <dgm:bulletEnabled val="1"/>
        </dgm:presLayoutVars>
      </dgm:prSet>
      <dgm:spPr/>
    </dgm:pt>
  </dgm:ptLst>
  <dgm:cxnLst>
    <dgm:cxn modelId="{B38F8F64-5E84-41B0-BEB1-A1373E264DD3}" type="presOf" srcId="{153D614A-6C69-4273-B7E4-9517200081F5}" destId="{6B9E28A6-A3E9-4BDF-9C6E-C83EA737F16B}" srcOrd="0" destOrd="0" presId="urn:microsoft.com/office/officeart/2005/8/layout/default"/>
    <dgm:cxn modelId="{574D9468-B683-4600-A55A-DD3FDC75E8CF}" srcId="{8051E99D-2C33-48DA-BA5A-C0244A7D649B}" destId="{480EAC6D-256B-4B3B-A525-45512C3CE041}" srcOrd="3" destOrd="0" parTransId="{6D5FFDC2-0316-4E7F-87E4-7075817D0433}" sibTransId="{4083F424-F066-4F30-A36D-B1C755196E5D}"/>
    <dgm:cxn modelId="{ECC99749-991A-47F2-85A5-6BA44F0AED56}" type="presOf" srcId="{480EAC6D-256B-4B3B-A525-45512C3CE041}" destId="{3A1880EF-F7CF-424D-8614-3AD3A8DCC3D8}" srcOrd="0" destOrd="0" presId="urn:microsoft.com/office/officeart/2005/8/layout/default"/>
    <dgm:cxn modelId="{20A2C052-6492-4675-83F8-B2492470A4A1}" type="presOf" srcId="{8051E99D-2C33-48DA-BA5A-C0244A7D649B}" destId="{41F4E9A2-FED3-4D53-BC5C-B00581FE97F7}" srcOrd="0" destOrd="0" presId="urn:microsoft.com/office/officeart/2005/8/layout/default"/>
    <dgm:cxn modelId="{9D526357-A0E2-482E-A373-0FE54AF2DE32}" srcId="{8051E99D-2C33-48DA-BA5A-C0244A7D649B}" destId="{4C97D772-5A27-4DBF-963A-BF266AE30C3F}" srcOrd="2" destOrd="0" parTransId="{6139060B-282B-4FD1-BE4C-A19A94AAF89E}" sibTransId="{63082798-D66C-42E8-88A5-791789650FC8}"/>
    <dgm:cxn modelId="{23D9D9A3-4A19-41EA-B346-329D7151F7E9}" srcId="{8051E99D-2C33-48DA-BA5A-C0244A7D649B}" destId="{BDF50F1D-6C7C-4085-BF28-52E81D83C98C}" srcOrd="0" destOrd="0" parTransId="{0058CAF7-60D8-4425-A3E6-26EBBCEBDE57}" sibTransId="{BAA63E02-50E6-4000-A155-E6A9C1A8F631}"/>
    <dgm:cxn modelId="{25BFA4B6-1369-4EFF-994B-4DC442F9FDD3}" srcId="{8051E99D-2C33-48DA-BA5A-C0244A7D649B}" destId="{153D614A-6C69-4273-B7E4-9517200081F5}" srcOrd="1" destOrd="0" parTransId="{D0F26B5D-48AA-4FB6-9486-EF74CE4CD99C}" sibTransId="{40EA4E56-8888-48B1-B0D5-693F8061E4AF}"/>
    <dgm:cxn modelId="{192F8FC5-CC1A-4810-8FB4-E14D2D833973}" type="presOf" srcId="{BDF50F1D-6C7C-4085-BF28-52E81D83C98C}" destId="{AEC0F4C5-7E13-447F-93BB-F73B47D9B519}" srcOrd="0" destOrd="0" presId="urn:microsoft.com/office/officeart/2005/8/layout/default"/>
    <dgm:cxn modelId="{967969C7-F5A7-4A37-88A2-204D2DBCB7B8}" type="presOf" srcId="{4C97D772-5A27-4DBF-963A-BF266AE30C3F}" destId="{E33BA0B6-2344-4D4C-B45F-3ADA72B3B7FD}" srcOrd="0" destOrd="0" presId="urn:microsoft.com/office/officeart/2005/8/layout/default"/>
    <dgm:cxn modelId="{F70026A4-BF40-4CB7-9ED0-E31906D068D5}" type="presParOf" srcId="{41F4E9A2-FED3-4D53-BC5C-B00581FE97F7}" destId="{AEC0F4C5-7E13-447F-93BB-F73B47D9B519}" srcOrd="0" destOrd="0" presId="urn:microsoft.com/office/officeart/2005/8/layout/default"/>
    <dgm:cxn modelId="{89A93A7F-2AD2-4EFF-A7B8-091F73C7FE2E}" type="presParOf" srcId="{41F4E9A2-FED3-4D53-BC5C-B00581FE97F7}" destId="{84BC08EF-02F4-4E2A-BAF8-E640384378BD}" srcOrd="1" destOrd="0" presId="urn:microsoft.com/office/officeart/2005/8/layout/default"/>
    <dgm:cxn modelId="{4D791082-A1FE-4B45-A398-4E60CA0F4F1C}" type="presParOf" srcId="{41F4E9A2-FED3-4D53-BC5C-B00581FE97F7}" destId="{6B9E28A6-A3E9-4BDF-9C6E-C83EA737F16B}" srcOrd="2" destOrd="0" presId="urn:microsoft.com/office/officeart/2005/8/layout/default"/>
    <dgm:cxn modelId="{5B557B95-1A75-4056-92B9-9D7B112C849D}" type="presParOf" srcId="{41F4E9A2-FED3-4D53-BC5C-B00581FE97F7}" destId="{E10AFB3C-64A5-4070-926A-CD45F9FB239D}" srcOrd="3" destOrd="0" presId="urn:microsoft.com/office/officeart/2005/8/layout/default"/>
    <dgm:cxn modelId="{23DDBC40-DA76-449B-80F5-A73EDDD74321}" type="presParOf" srcId="{41F4E9A2-FED3-4D53-BC5C-B00581FE97F7}" destId="{E33BA0B6-2344-4D4C-B45F-3ADA72B3B7FD}" srcOrd="4" destOrd="0" presId="urn:microsoft.com/office/officeart/2005/8/layout/default"/>
    <dgm:cxn modelId="{EBA5964B-6843-4B03-8D8D-901A98427F92}" type="presParOf" srcId="{41F4E9A2-FED3-4D53-BC5C-B00581FE97F7}" destId="{9B4B8F7F-D9EF-4B74-95F5-BF185B71EA94}" srcOrd="5" destOrd="0" presId="urn:microsoft.com/office/officeart/2005/8/layout/default"/>
    <dgm:cxn modelId="{EE14666F-ED3C-4D78-9223-9B90066BD1B8}" type="presParOf" srcId="{41F4E9A2-FED3-4D53-BC5C-B00581FE97F7}" destId="{3A1880EF-F7CF-424D-8614-3AD3A8DCC3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0F4C5-7E13-447F-93BB-F73B47D9B519}">
      <dsp:nvSpPr>
        <dsp:cNvPr id="0" name=""/>
        <dsp:cNvSpPr/>
      </dsp:nvSpPr>
      <dsp:spPr>
        <a:xfrm>
          <a:off x="972751" y="1310"/>
          <a:ext cx="3391569" cy="203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>
              <a:ea typeface="ＭＳ Ｐゴシック" panose="020B0600070205080204" pitchFamily="34" charset="-128"/>
            </a:rPr>
            <a:t>Training Regulation Development Support </a:t>
          </a:r>
          <a:endParaRPr lang="en-US" sz="3300" kern="1200" dirty="0"/>
        </a:p>
      </dsp:txBody>
      <dsp:txXfrm>
        <a:off x="972751" y="1310"/>
        <a:ext cx="3391569" cy="2034941"/>
      </dsp:txXfrm>
    </dsp:sp>
    <dsp:sp modelId="{6B9E28A6-A3E9-4BDF-9C6E-C83EA737F16B}">
      <dsp:nvSpPr>
        <dsp:cNvPr id="0" name=""/>
        <dsp:cNvSpPr/>
      </dsp:nvSpPr>
      <dsp:spPr>
        <a:xfrm>
          <a:off x="4703478" y="1310"/>
          <a:ext cx="3391569" cy="203494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6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>
              <a:ea typeface="ＭＳ Ｐゴシック" panose="020B0600070205080204" pitchFamily="34" charset="-128"/>
            </a:rPr>
            <a:t>Workforce Development</a:t>
          </a:r>
          <a:endParaRPr lang="en-US" sz="3300" kern="1200" dirty="0"/>
        </a:p>
      </dsp:txBody>
      <dsp:txXfrm>
        <a:off x="4703478" y="1310"/>
        <a:ext cx="3391569" cy="2034941"/>
      </dsp:txXfrm>
    </dsp:sp>
    <dsp:sp modelId="{E33BA0B6-2344-4D4C-B45F-3ADA72B3B7FD}">
      <dsp:nvSpPr>
        <dsp:cNvPr id="0" name=""/>
        <dsp:cNvSpPr/>
      </dsp:nvSpPr>
      <dsp:spPr>
        <a:xfrm>
          <a:off x="990591" y="2243138"/>
          <a:ext cx="3391569" cy="203494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>
              <a:ea typeface="ＭＳ Ｐゴシック" panose="020B0600070205080204" pitchFamily="34" charset="-128"/>
            </a:rPr>
            <a:t>Diversity, Equity, Inclusion, and Accessibility in Learning</a:t>
          </a:r>
          <a:endParaRPr lang="en-US" sz="3300" kern="1200" dirty="0"/>
        </a:p>
      </dsp:txBody>
      <dsp:txXfrm>
        <a:off x="990591" y="2243138"/>
        <a:ext cx="3391569" cy="2034941"/>
      </dsp:txXfrm>
    </dsp:sp>
    <dsp:sp modelId="{3A1880EF-F7CF-424D-8614-3AD3A8DCC3D8}">
      <dsp:nvSpPr>
        <dsp:cNvPr id="0" name=""/>
        <dsp:cNvSpPr/>
      </dsp:nvSpPr>
      <dsp:spPr>
        <a:xfrm>
          <a:off x="4703478" y="2243138"/>
          <a:ext cx="3391569" cy="2034941"/>
        </a:xfrm>
        <a:prstGeom prst="rect">
          <a:avLst/>
        </a:prstGeom>
        <a:solidFill>
          <a:srgbClr val="D8D8EC"/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kern="1200" dirty="0">
              <a:solidFill>
                <a:schemeClr val="accent2"/>
              </a:solidFill>
              <a:ea typeface="ＭＳ Ｐゴシック" panose="020B0600070205080204" pitchFamily="34" charset="-128"/>
            </a:rPr>
            <a:t>Learning Technology</a:t>
          </a:r>
          <a:endParaRPr lang="en-US" sz="3300" kern="1200" dirty="0">
            <a:solidFill>
              <a:schemeClr val="accent2"/>
            </a:solidFill>
          </a:endParaRPr>
        </a:p>
      </dsp:txBody>
      <dsp:txXfrm>
        <a:off x="4703478" y="2243138"/>
        <a:ext cx="3391569" cy="203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D4866E11-488E-84B1-AEE5-BA20106E2B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1A608AA8-FEBF-1A37-F294-39306EC354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3A4577DA-F887-57C7-62CB-6AB7B0E53F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59DBA271-9A48-AF69-1E80-1906CFB9EA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6A6C37-D892-49DD-BED5-9DCBB9204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59BD0013-D76B-25D8-B37C-B0A93747A5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396FA606-268C-FD1A-3E59-88069E312B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7F47DD6-1ED0-2128-B119-978DCBD406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82625"/>
            <a:ext cx="6070600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B9F1B572-B809-1A4D-5868-A1B2188DAD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420D9E5F-C0A7-CF79-418E-B57DD049B7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id="{9C6CBB87-EB4C-1526-9C31-6943632A3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419669-E8C7-485F-94B8-4061AE2BA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0EAEC7A-A355-6461-4574-BAB366F66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0DD12CF-6943-6075-7881-8D85ACC9A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6DA0ECE-AD60-627D-DFC1-4AFA257EB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8F4560-2936-4668-8650-4BF8BAFC476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19669-E8C7-485F-94B8-4061AE2BAAA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6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61BADE5B-1B3C-733A-153C-16CD5BA4C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0E9877B5-AB98-73E4-4DE6-0A17810EE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C95263B-936A-D425-F0BD-04125A9AD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1A7529-5134-45F2-85B5-B883098B28B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CDA4EEE6-5435-0614-FAA1-957349B03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F3D61A97-3B0E-A8A2-14B8-AD2D835E5D75}"/>
              </a:ext>
            </a:extLst>
          </p:cNvPr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EE722498-BFA1-5AC2-A9C4-5F8A4C63A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C2523851-B0D1-79ED-0B0C-99D2E507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74E3A686-0CD7-E071-217F-B171C6C9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3D6F2B6C-003B-BA05-EB22-0F2510D5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E954917F-0BF3-733B-A5F7-3B2BECEA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AB7C75E3-E87C-75A6-A1FD-DC3E6755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714F2833-AB0C-C0F0-41AA-F66F27D3B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213EEE29-7135-899A-9412-1BEED649F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BB0B7E42-8BD5-2B79-5191-14008AAA5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5BB88EBA-598F-7DCE-2A32-177D8162F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0B89CE5B-798C-D497-CCC6-BBC78F05F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396C3ECD-65D6-C53C-67C6-ED86B5C79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E604B60F-4BB4-46CE-659D-2DC9CE22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956D48A6-D207-1DA0-190C-487575F40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4DB15C2B-67D1-ECB8-B1C6-9ED548B1C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8AD324EC-F10D-5B79-E227-4E4CAB91A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58EA1521-F04B-49B0-4E01-496357277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D12D8879-16A6-DF4E-4C47-3E5F4924A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E831D170-372C-60E5-4C91-90239AB7A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AFD7021F-DBE4-D8A4-77A3-2261DBF4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08705A79-7D2A-140E-3312-C69A1D39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097E115E-BF25-CA26-44A3-7B2062523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5AA9BB9B-3A20-432A-5AAF-8C516AEC8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743144B9-0FA4-4D2F-45B9-85F2FD9FD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1D07522E-AC4D-662A-815E-F3544107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7B6801E7-69BB-1C7E-67AC-39E871F38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269DFC57-2688-AEC8-73A1-668B933D3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D819AE12-3021-EAC2-F847-D79D54F39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21536" name="Oval 37">
              <a:extLst>
                <a:ext uri="{FF2B5EF4-FFF2-40B4-BE49-F238E27FC236}">
                  <a16:creationId xmlns:a16="http://schemas.microsoft.com/office/drawing/2014/main" id="{6B29627D-7608-6667-99D8-74BD0158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21537" name="Oval 38">
              <a:extLst>
                <a:ext uri="{FF2B5EF4-FFF2-40B4-BE49-F238E27FC236}">
                  <a16:creationId xmlns:a16="http://schemas.microsoft.com/office/drawing/2014/main" id="{42EFB9E7-51EB-E495-B701-C8B2FE163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21538" name="Oval 39">
              <a:extLst>
                <a:ext uri="{FF2B5EF4-FFF2-40B4-BE49-F238E27FC236}">
                  <a16:creationId xmlns:a16="http://schemas.microsoft.com/office/drawing/2014/main" id="{8AD40371-007D-D45A-18A6-61C9BBB02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</p:grpSp>
      <p:sp>
        <p:nvSpPr>
          <p:cNvPr id="321541" name="Line 40">
            <a:extLst>
              <a:ext uri="{FF2B5EF4-FFF2-40B4-BE49-F238E27FC236}">
                <a16:creationId xmlns:a16="http://schemas.microsoft.com/office/drawing/2014/main" id="{61F99F9D-2D79-F2C4-EB87-AC4560F4A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21542" name="Rectangle 5">
            <a:extLst>
              <a:ext uri="{FF2B5EF4-FFF2-40B4-BE49-F238E27FC236}">
                <a16:creationId xmlns:a16="http://schemas.microsoft.com/office/drawing/2014/main" id="{7D8C6388-EC58-C2AE-D6F7-AD6DEDBD2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1543" name="Rectangle 6">
            <a:extLst>
              <a:ext uri="{FF2B5EF4-FFF2-40B4-BE49-F238E27FC236}">
                <a16:creationId xmlns:a16="http://schemas.microsoft.com/office/drawing/2014/main" id="{B243CCD1-9850-5FF4-750F-CBD349E05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1544" name="Rectangle 7">
            <a:extLst>
              <a:ext uri="{FF2B5EF4-FFF2-40B4-BE49-F238E27FC236}">
                <a16:creationId xmlns:a16="http://schemas.microsoft.com/office/drawing/2014/main" id="{F09AEE42-DE1F-4B12-F273-BF1E991CE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0C0F-0CEC-4A03-85EF-CF8A626F4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49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648B12-7AA2-523F-83E4-A7FF26014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F19F2C-421C-31DD-3CA4-ED87D8EDA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DECBAD-C4D7-FD8C-F171-C6C58CAC3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88F2-5692-43D1-8CEF-8103ACDDB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2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882561-47D5-AA14-C305-F18517CC0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D7FF9F-FF75-BAF8-0F02-BB623A0D4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DC0C512-FE42-D037-A0C6-193711D02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9169-057D-4CD3-AD72-4C98847CA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0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CFAB33-5ACF-2ED1-00C6-CAFE5F076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C1863-0EDB-EF91-0C13-686185C0C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4915E2A-DB98-B04A-54DB-4B528A096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2316-BC2D-4EEB-9252-54D18F190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5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17609-864C-6F1F-168C-4CB45CF5E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2979B0-CD93-300C-00F8-29EC6460D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7FEF924-1B43-D70B-F1CD-8C1FB0230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EB60-BD0E-451D-B4B9-DAB77A772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3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287E4-8DBA-0090-5B6F-5D66D3EA4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EC6AE8-C7D5-397B-D72C-15A4865EA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A3E56A-DBE1-90CD-FDF6-28C299D61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A5308-0807-4530-BCEA-D84279D04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E81ACC-A044-6FC6-79AB-DC173F540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37B4F88-B563-5E18-2CED-78BCD2CDF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13AB029-BC22-F1A3-404B-454845083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C22B-B5C0-4205-8DF4-6B76ABF30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49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B2E5D9-AC0B-32F8-978E-7DEE5F110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61D094-3B8E-8A36-190E-89D8B93C1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B9F845-B3E2-AA7A-1B7C-0D69609A4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5DC71-0544-4F95-9683-D22931007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299D609-88C4-350E-C4B9-4831AEDEE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7730A71-8249-3E6F-F339-07622F5D7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781B1B6-1E24-A701-09E3-6EF426C22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F031-691C-433E-9EA5-E75BF4EDB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5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7544FF-C3F0-FF4C-ECA8-8EC2B76E3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E68E5A-CF1A-CC83-049B-68335230D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519CA1E-C554-5F11-CEFD-34F85E592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D958-E6BC-485C-B15D-C745E190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8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0EB449-BFA0-5819-5CA8-82569A361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B5EC3C-0601-A9E9-30F9-A836CAC98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41DB96-0D4B-5903-D14F-D9EEB9053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27BD-D6E3-46DF-9A20-993822FED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9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11457BF8-1A0C-FA80-A5FE-7C37B56F0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29CD42-B9DC-A518-429C-A00BA79F5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390DA5-0CF0-5722-DC28-433C5CF12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33AEA5ED-EB57-2FB5-CB29-B91D6DBD6C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EB80C5AA-AB07-359F-B73C-601AA73344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1538858B-CBB1-3601-ABEF-BED4B4B2B9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056037E-AA4E-4A91-823A-772BB64C7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C18D18BA-05CD-DE81-B259-6B3B4792E5EC}"/>
              </a:ext>
            </a:extLst>
          </p:cNvPr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E7EE3DCD-58A2-0438-B821-E3D72614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494C655C-10DB-FB52-7E6D-01B4BD4F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47BA19D0-4CCC-1948-0A28-37CF39BF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2601C872-6D30-0E7B-C361-C07574B03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824988AB-4E04-460E-C8EA-23409F1F0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7375CF0C-B6E8-B0CD-3CFA-F7CDBEA8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EADF8908-047F-0FFD-7554-1280728BB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DA9D5E66-86EC-1DED-E3A2-7E8D2E0B0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4E165917-788D-BC81-8F51-8FA70E014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F7374064-9439-8507-B27B-323620E94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C685C799-C5CD-D844-5583-E2FC87123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231052B0-4939-036D-01EF-4A0CA3BF2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FEB7F04D-25BE-D0E5-6BD4-88E38DF1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4994B17A-0864-402F-481E-8522B0C73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0DE133E4-FE39-78F9-7607-C0E1FE9A0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C621C1D5-495F-DBEE-F346-E2027B14F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C1BC02F8-15F7-D725-0F45-C74A04A4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848C9F31-B6A6-216D-7A85-54B6FF2C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A24124E3-679B-4BFE-E19F-1080DB28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98748228-4C34-20A2-317E-16BD71DD4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1F8C18E3-492C-5C11-B1FF-C2312C0FF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F9DB0DDD-59F6-5F7B-35DE-16479B4B3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87166F4F-B450-D6B4-576D-4CE2BBDC9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7B160AE9-16BF-6B63-03BC-84A84E340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9B267D76-9D7A-606D-E29D-7D2E9D639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9A5603E4-31BC-881E-D26B-4817AA32B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0FB25F84-F822-B23C-F70F-909FA56E8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E5E4EB1-D6F5-91E2-D4B2-28CC921D1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2594405B-2B05-3F19-4900-6F535790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E9443EF6-7E3E-486E-0806-28AF23A76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C80CB61F-D89B-67BC-9C6B-B7817EBD1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6FE49FA-1E78-3EBB-879C-DB8529B560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0688" y="466725"/>
            <a:ext cx="9042400" cy="21336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Training Working Group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FY2023 EFCOG 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Annual Meeting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50BBD2D-41CA-244F-DD9A-77ED22AA8D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31888" y="3049588"/>
            <a:ext cx="8331200" cy="23622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Amy Loevy, BNL (incoming)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Shayne Eyre, Battelle/INL (outgoing)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Working Group Chair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June 21, 2023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EFCOG (color)">
            <a:extLst>
              <a:ext uri="{FF2B5EF4-FFF2-40B4-BE49-F238E27FC236}">
                <a16:creationId xmlns:a16="http://schemas.microsoft.com/office/drawing/2014/main" id="{825B4007-FCC0-5643-4AE2-9985F7FF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86000"/>
            <a:ext cx="1371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3F2677A-8ACC-0B2D-719B-13D6816F3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Training Working Group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23894C4-8361-409D-ADCB-F5BA16BC38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Chair: Amy Loevy, BNL (incoming); Shayne Eyre, INL (outgoing)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Vice-Chair: David Yakonich, NNSS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Secretary: Melissa Walker, LANL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DOE Liaison: Gabriel Pugh, National Training Center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EFCOG Sponsoring Director: Kelly Beierschmitt, LANL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Course Efficiency Subgroup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Chair: Fallon Holloway, Hanford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Vice Chair: Ted Giltz, NTC/NIEHS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Training Collaboration Subgroup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Chair: David Yakonich, NNSS (acting)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Vice Chair: Eric Meakins, CPC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7A2A09E-8CC0-7B02-B7E6-9F5807F0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3E2865-7036-4B84-AFF8-7377360FB172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848B7-76EF-BD5F-B0FA-01E6EA593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97" y="3490128"/>
            <a:ext cx="2715040" cy="29511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46B64C-D63A-4C00-6640-CCAA8CAD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"/>
            <a:ext cx="12192000" cy="6846611"/>
          </a:xfrm>
          <a:prstGeom prst="rect">
            <a:avLst/>
          </a:prstGeom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38C417C6-FAED-E592-2409-64A44A9DA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TWG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41BE3-3BFE-D405-A000-3DAEC4485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2"/>
            <a:ext cx="10972800" cy="4910137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400" dirty="0"/>
              <a:t>The Training Working Group has broad participation with the right people and representation from across the DOE complex. Monthly learning opportunities regularly have 75+ people attending.</a:t>
            </a:r>
          </a:p>
          <a:p>
            <a:pPr>
              <a:defRPr/>
            </a:pPr>
            <a:r>
              <a:rPr lang="en-US" sz="2400" dirty="0"/>
              <a:t>Participants are especially engaged during monthly sessions and annual working session.</a:t>
            </a:r>
          </a:p>
          <a:p>
            <a:pPr>
              <a:defRPr/>
            </a:pPr>
            <a:r>
              <a:rPr lang="en-US" sz="2400" dirty="0"/>
              <a:t>Reaching beyond single reps from each site (i.e., manager). Now engaging all levels and positions within training</a:t>
            </a:r>
          </a:p>
          <a:p>
            <a:pPr>
              <a:defRPr/>
            </a:pPr>
            <a:r>
              <a:rPr lang="en-US" sz="2400" dirty="0"/>
              <a:t>Subgroup leadership recently changed – have strong, committed leadership with right skillsets and active participation</a:t>
            </a:r>
          </a:p>
          <a:p>
            <a:pPr>
              <a:defRPr/>
            </a:pPr>
            <a:r>
              <a:rPr lang="en-US" sz="2400" dirty="0"/>
              <a:t>Annual meeting in March 2023 had largest attendance at 254 (75 in person, 28 hybrid, and 151 virtual)</a:t>
            </a:r>
          </a:p>
          <a:p>
            <a:pPr>
              <a:defRPr/>
            </a:pPr>
            <a:r>
              <a:rPr lang="en-US" sz="2400" dirty="0"/>
              <a:t>Building new task teams with enthusiastic start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F0F8517-99E5-3DD5-9F8B-0838209F6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41E69D-12FD-4513-BAF3-29CDBB44F2A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1B3F28B-9CE5-A956-4094-537AF124E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 wrap="square" anchor="b">
            <a:normAutofit/>
          </a:bodyPr>
          <a:lstStyle/>
          <a:p>
            <a:r>
              <a:rPr lang="en-US" altLang="en-US"/>
              <a:t>Training Working Group Strategic Initiatives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65F7318-6E88-F48E-4272-70E7B3003E8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Training Collaboration Subgroup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Best practice sharing, skill building, network development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Strategic communications venue key to building strong community – helps engage people in other TWG efforts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Course Efficiency Subgroup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Common course and resource development and accessibility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Reciprocity, shared course delivery, standard core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3" name="Picture 2" descr="Thick blue ropes">
            <a:extLst>
              <a:ext uri="{FF2B5EF4-FFF2-40B4-BE49-F238E27FC236}">
                <a16:creationId xmlns:a16="http://schemas.microsoft.com/office/drawing/2014/main" id="{44F5F124-0EC7-8D79-54CC-5071A77E4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0" r="2657" b="1"/>
          <a:stretch/>
        </p:blipFill>
        <p:spPr>
          <a:xfrm>
            <a:off x="6197600" y="1719263"/>
            <a:ext cx="5384800" cy="441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E1B3891-7977-9BEC-B258-B623069B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FC0D4C46-A3EE-424F-B77F-33F9D1C2D860}" type="slidenum">
              <a:rPr lang="en-US" altLang="en-US" smtClean="0"/>
              <a:pPr>
                <a:spcAft>
                  <a:spcPts val="60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F011-33B2-B01F-6649-B3A8EC72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Training Working Group Task Teams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6D6F6B-BA8A-C4FF-7F10-DA14DC9BF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006128"/>
              </p:ext>
            </p:extLst>
          </p:nvPr>
        </p:nvGraphicFramePr>
        <p:xfrm>
          <a:off x="1371600" y="1752600"/>
          <a:ext cx="90678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5677A-A915-2101-73EC-09554557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92316-BC2D-4EEB-9252-54D18F1905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56EC9-7ABB-606F-73EA-AC68FFC2A48B}"/>
              </a:ext>
            </a:extLst>
          </p:cNvPr>
          <p:cNvSpPr txBox="1"/>
          <p:nvPr/>
        </p:nvSpPr>
        <p:spPr>
          <a:xfrm>
            <a:off x="0" y="17526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Assisting DOE in developing and implementing training regulatory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Key in aggregating sites feedback and upcoming implementation of DOE O 426.2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A4BED-636D-D15E-1B9B-0C5D6DD1FEA5}"/>
              </a:ext>
            </a:extLst>
          </p:cNvPr>
          <p:cNvSpPr txBox="1"/>
          <p:nvPr/>
        </p:nvSpPr>
        <p:spPr>
          <a:xfrm>
            <a:off x="0" y="4298951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Develop best practices in how training can support diversity, equity, and inclusion.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Launched March 2023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6207B1-F3AD-E22F-A74E-F95C5439B156}"/>
              </a:ext>
            </a:extLst>
          </p:cNvPr>
          <p:cNvSpPr txBox="1"/>
          <p:nvPr/>
        </p:nvSpPr>
        <p:spPr>
          <a:xfrm>
            <a:off x="9448800" y="1652587"/>
            <a:ext cx="2743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Develop best practices on relations between business, local schools,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Launched March 2023 with strong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Three focus areas: before hire, during employment, after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Building partnership with Safety/Operations Working Group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C2C8F-CC65-F891-DFDF-CEE5A16E3927}"/>
              </a:ext>
            </a:extLst>
          </p:cNvPr>
          <p:cNvSpPr txBox="1"/>
          <p:nvPr/>
        </p:nvSpPr>
        <p:spPr>
          <a:xfrm>
            <a:off x="9451596" y="429895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Develop best practices in use of learning technology, such as VR/AR, content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panose="020B0600070205080204" pitchFamily="34" charset="-128"/>
              </a:rPr>
              <a:t>Launched March 2023 with strong engagement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348E22-FD83-4918-2685-C35204EBB225}"/>
              </a:ext>
            </a:extLst>
          </p:cNvPr>
          <p:cNvCxnSpPr/>
          <p:nvPr/>
        </p:nvCxnSpPr>
        <p:spPr>
          <a:xfrm>
            <a:off x="152400" y="4307145"/>
            <a:ext cx="1981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B292F2-5E15-56CE-CC1A-93EFF83DD1F7}"/>
              </a:ext>
            </a:extLst>
          </p:cNvPr>
          <p:cNvCxnSpPr/>
          <p:nvPr/>
        </p:nvCxnSpPr>
        <p:spPr>
          <a:xfrm>
            <a:off x="9829800" y="4191000"/>
            <a:ext cx="19812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6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60A9C10-E220-D363-2E63-5D40189BF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F2B7578-3CF2-43C9-3F5B-D4079C4298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19262"/>
            <a:ext cx="10972800" cy="4757737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Held successful Annual Meeting March 2023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Continued to host Monthly Learning Opportunities</a:t>
            </a:r>
          </a:p>
          <a:p>
            <a:pPr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Some topics include microlearning, immersive onboarding, mentoring, “How to Handle Brain Drain”</a:t>
            </a:r>
          </a:p>
          <a:p>
            <a:pPr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Building a stronger network of training-related personnel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JLON project has made headway with agreement between NV, Sandia, LANL and LLNL, reducing duplication of common on-boarding training and implementing a means to share training records to reduce manual input of training information. 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Increased awareness and use of NTC Reciprocity - New contractors (UCOR, WTP and LLNL) submitted their RW courses for reciprocity evaluations, increasing contractor participation in reciprocity from 6 – 8 organizations.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Began exploring collaboration with Safety/Operations WG in Workforce Development.</a:t>
            </a:r>
          </a:p>
          <a:p>
            <a:pPr eaLnBrk="1" hangingPunct="1"/>
            <a:r>
              <a:rPr lang="en-US" altLang="en-US" sz="2000" dirty="0"/>
              <a:t>Implemented new LinkedIn group for TWG, to encourage collaboration across subgroups and task teams.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DD3F1F0-95BF-1060-918E-C59CA0C0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D36A2E-1B26-4728-857B-F76E8D03002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8F01E-1722-3C7F-6583-9279A134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3769"/>
            <a:ext cx="4695825" cy="2357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1E192-6072-69B7-EBDE-55C6F0DB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92316-BC2D-4EEB-9252-54D18F1905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78B0A-DC01-41E4-1EAA-07D9C131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2400"/>
            <a:ext cx="112585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0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5C001A1-2342-E852-3125-79D620BA0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 wrap="square" anchor="b">
            <a:normAutofit/>
          </a:bodyPr>
          <a:lstStyle/>
          <a:p>
            <a:r>
              <a:rPr lang="en-US" altLang="en-US"/>
              <a:t>FY 2024 Upcoming Focus Areas and Planned Achievements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561C492-F9B1-FACF-45D3-1C3BEB4C02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Assist DOE sites in implementing revisions to DOE O 426.2A and DOE STD-1070-94, “Guidelines for Evaluation of Nuclear Facility Training Programs” (*when released)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Host TWG Annual Meeting in March 2024 (Site </a:t>
            </a:r>
            <a:r>
              <a:rPr lang="en-US" altLang="en-US" sz="2000" dirty="0" err="1"/>
              <a:t>tbd</a:t>
            </a:r>
            <a:r>
              <a:rPr lang="en-US" alt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Continue to expand contractor use of CARDS to share common training assets.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Develop workstreams and key deliverables for each of the task teams.</a:t>
            </a:r>
          </a:p>
        </p:txBody>
      </p:sp>
      <p:pic>
        <p:nvPicPr>
          <p:cNvPr id="3" name="Picture 2" descr="Bright ladder against dull ladders">
            <a:extLst>
              <a:ext uri="{FF2B5EF4-FFF2-40B4-BE49-F238E27FC236}">
                <a16:creationId xmlns:a16="http://schemas.microsoft.com/office/drawing/2014/main" id="{D172E23F-D72F-81BF-6667-6EC815518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3" b="3"/>
          <a:stretch/>
        </p:blipFill>
        <p:spPr>
          <a:xfrm>
            <a:off x="6197600" y="1719263"/>
            <a:ext cx="5384800" cy="441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1C848BE-E7B5-657C-DA8E-B7C07566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B4B44E11-F850-4D34-B3EE-5354B3C02E07}" type="slidenum">
              <a:rPr lang="en-US" altLang="en-US" smtClean="0"/>
              <a:pPr>
                <a:spcAft>
                  <a:spcPts val="600"/>
                </a:spcAft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E9648D4-324B-B82E-7137-A33922128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 wrap="square" anchor="b">
            <a:normAutofit/>
          </a:bodyPr>
          <a:lstStyle/>
          <a:p>
            <a:r>
              <a:rPr lang="en-US" altLang="en-US"/>
              <a:t>Issues</a:t>
            </a:r>
          </a:p>
        </p:txBody>
      </p:sp>
      <p:pic>
        <p:nvPicPr>
          <p:cNvPr id="3" name="Picture 2" descr="Geometric shapes on a wooden background">
            <a:extLst>
              <a:ext uri="{FF2B5EF4-FFF2-40B4-BE49-F238E27FC236}">
                <a16:creationId xmlns:a16="http://schemas.microsoft.com/office/drawing/2014/main" id="{BC9E77C0-1775-0C3F-5E64-9B943A92E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7917"/>
            <a:ext cx="5384800" cy="359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091E2F8-ED70-5D13-2C47-ECCA2166A7E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How can TWG can support other WGs given current level/type of engagement?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How to engage line workers (Instructional Designers) to support other WGs.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These projects require significant time from typically understaffed groups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DB4EBDB-2A04-A896-7B41-BBF9351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DC39957A-C967-4512-8299-70B6C454BCF2}" type="slidenum">
              <a:rPr lang="en-US" altLang="en-US" smtClean="0"/>
              <a:pPr>
                <a:spcAft>
                  <a:spcPts val="600"/>
                </a:spcAft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FCOG Template 3">
  <a:themeElements>
    <a:clrScheme name="EFCOG Template 3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EFCOG Template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FCOG Template 3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COG Template 3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1D3E41-AB57-4585-8326-ED53C7F7C752}"/>
</file>

<file path=customXml/itemProps2.xml><?xml version="1.0" encoding="utf-8"?>
<ds:datastoreItem xmlns:ds="http://schemas.openxmlformats.org/officeDocument/2006/customXml" ds:itemID="{449A9DE2-DAC9-4223-87AA-FD5944EAE9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667</Words>
  <Application>Microsoft Office PowerPoint</Application>
  <PresentationFormat>Widescreen</PresentationFormat>
  <Paragraphs>75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Wingdings</vt:lpstr>
      <vt:lpstr>EFCOG Template 3</vt:lpstr>
      <vt:lpstr>Training Working Group  FY2023 EFCOG  Annual Meeting</vt:lpstr>
      <vt:lpstr>Training Working Group</vt:lpstr>
      <vt:lpstr>TWG Participation</vt:lpstr>
      <vt:lpstr>Training Working Group Strategic Initiatives</vt:lpstr>
      <vt:lpstr>Training Working Group Task Teams</vt:lpstr>
      <vt:lpstr>FY23 Key Achievements </vt:lpstr>
      <vt:lpstr>PowerPoint Presentation</vt:lpstr>
      <vt:lpstr>FY 2024 Upcoming Focus Areas and Planned Achievements</vt:lpstr>
      <vt:lpstr>Issues</vt:lpstr>
    </vt:vector>
  </TitlesOfParts>
  <Company>Professional Touch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(insert working group name) 2008 EFCOG Annual Meeting</dc:title>
  <dc:creator>Barbara Pierre</dc:creator>
  <cp:lastModifiedBy>Loevy, Amy</cp:lastModifiedBy>
  <cp:revision>56</cp:revision>
  <cp:lastPrinted>1601-01-01T00:00:00Z</cp:lastPrinted>
  <dcterms:created xsi:type="dcterms:W3CDTF">2008-01-28T21:55:56Z</dcterms:created>
  <dcterms:modified xsi:type="dcterms:W3CDTF">2023-06-14T12:45:44Z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