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35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DB0ED-6AB6-48E4-B8C1-22C102283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248C3-38ED-457D-A3E5-427AA0BB1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6D38F-4BF9-4C9B-9BAE-729DB80A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E55BB-5ADA-42DE-B0BC-D6D09BB9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AEB20-E81E-4AC7-95F5-7E0025328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8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905DD-8F9B-49B8-91C3-D23EC2C90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6DEE9-A96C-427F-BFCC-0D25E08CA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EF92B-8F22-483B-9FCF-1206C362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3FDDE-3E44-4E25-9CB4-819EBAA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A84F9-67C1-4F4E-A110-D6FC3016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0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04B003-8554-40E0-B015-E7C31F0FD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2D9AC-780C-4DE5-8AEB-2817ECA50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00B68-D1AB-463B-A018-76D27351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AA200-EBC0-4683-9CD2-FA14FD578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7435A-ED5C-4114-B4F0-E65BCB534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7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532F6-77B6-4CB0-86C8-5EA7F80B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5826B-2FB1-427C-B87A-18FE4DA78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BC7BA-9D3D-4158-966C-E92E1AF0C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5EEC8-1E82-48DF-8AD0-9AE6AE63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46E10-775E-4419-92DC-57755EC3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9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6ACC-6498-47BC-8EE0-425E6DE9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4A84B-0ABD-4401-BD95-DF3A260B9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B27EB-88DF-40CB-81CB-D939F9DB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BE6AB-9C73-4883-9F54-31E3011F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6CA30-140D-4413-85E8-9CED3D18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B0A4-6741-49E3-AA5F-0F0671AD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ACD30-39C3-47C9-AFA7-49CCA063E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75CE6-F90F-4C0C-979E-8ED8491CE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C9634-E35B-4283-84BC-439F19F4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2F4E7-C38C-483B-BE7E-1F8B3499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967B2-5245-42E2-A213-E5A43AAF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5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AB51-32BA-4708-82C0-D0923AC6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39655-91B7-4A41-B303-DE41EAD22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818F7-8E6F-4A8F-8F5A-39BF80AF2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1F3DFB-1FE9-432D-981D-C30BFB633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880F5-F86E-4915-AD69-CD2D0959F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CF1BF-7D4D-4BCB-85DC-F2C85747B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31127-D2F3-4CA7-A349-78DAD6A0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A0A003-891F-4F9C-B5D8-804593E8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6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A1F3-6F5D-4B63-BE5D-3367C7C2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0A54FF-93D2-4F25-A7FD-C9874190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69A052-4445-4847-8B29-2A39B678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457F61-F49C-4047-B5A8-A2A9A153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57B44-7EF3-464E-88C8-C2F48DC2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9E2F04-9286-43A4-8980-711255EC5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83BC3-A262-4623-83E8-69341742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2181-E18C-48B5-81DC-50769F749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6B58E-9B72-4D80-9BA5-E7DCE1453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24EE6-7E6F-4E4C-9A81-49B89ADDF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82A31-4BD4-4C10-A36F-B82ABDA39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DF496-ED60-4F34-ABB4-EB6612F1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04A06-D786-4575-B771-CC79AD1F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1F4B6-004E-4E7A-943C-2FD5DD18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A6F797-65C3-4835-A801-A5BD39A26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2A5E4-AE8C-4E77-B170-0BD70530D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B116A-C10C-4F8E-B4E3-21C83844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4D640-D57C-453F-8904-0BF58A9F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9B1C5-9389-4EE1-89A3-AEA53096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996669-CFE7-472E-88BB-B4B70F627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1CA22-0A1E-4B8F-951A-CAE6F6CF8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01EE7-0B8E-461D-A9AD-C5A0DA1DB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4DBB9-6103-45AF-A2B5-2163DDCF48C7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8DC61-884F-4301-89C7-EB1E46BFD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D1A2C-C4FE-4D5B-8235-9319E1314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A5F9-8C63-46FF-A178-F344E77D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5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DD94E530-9B6E-472B-AD53-576F89F97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8018"/>
          </a:xfrm>
        </p:spPr>
        <p:txBody>
          <a:bodyPr/>
          <a:lstStyle/>
          <a:p>
            <a:r>
              <a:rPr lang="en-US" dirty="0"/>
              <a:t>EFCOG 1027 Panel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B0237399-C901-4971-925E-65A97DD53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dirty="0"/>
              <a:t>February 17, 2021</a:t>
            </a:r>
          </a:p>
        </p:txBody>
      </p:sp>
    </p:spTree>
    <p:extLst>
      <p:ext uri="{BB962C8B-B14F-4D97-AF65-F5344CB8AC3E}">
        <p14:creationId xmlns:p14="http://schemas.microsoft.com/office/powerpoint/2010/main" val="299482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275B9-8B2F-475B-93B2-460486A68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Kevin Carroll, PNNL (Moderator)</a:t>
            </a:r>
          </a:p>
          <a:p>
            <a:r>
              <a:rPr lang="en-US" dirty="0"/>
              <a:t>Brian </a:t>
            </a:r>
            <a:r>
              <a:rPr lang="en-US" dirty="0" err="1"/>
              <a:t>DiNunno</a:t>
            </a:r>
            <a:r>
              <a:rPr lang="en-US" dirty="0"/>
              <a:t> – DOE AU</a:t>
            </a:r>
          </a:p>
          <a:p>
            <a:r>
              <a:rPr lang="en-US" dirty="0"/>
              <a:t>Sanjay Sircar – DNFSB</a:t>
            </a:r>
          </a:p>
          <a:p>
            <a:r>
              <a:rPr lang="en-US" dirty="0"/>
              <a:t>William </a:t>
            </a:r>
            <a:r>
              <a:rPr lang="en-US"/>
              <a:t>Walker – ORNL (SB)</a:t>
            </a:r>
            <a:endParaRPr lang="en-US" dirty="0"/>
          </a:p>
          <a:p>
            <a:r>
              <a:rPr lang="en-US" dirty="0"/>
              <a:t>Brad Evans – SRS (SB)</a:t>
            </a:r>
          </a:p>
          <a:p>
            <a:r>
              <a:rPr lang="en-US" dirty="0"/>
              <a:t>Adam Jivelekas – PNNL (SB Manager)</a:t>
            </a:r>
          </a:p>
          <a:p>
            <a:r>
              <a:rPr lang="en-US" dirty="0"/>
              <a:t>Jordan Trent – PNNL (Operations)</a:t>
            </a:r>
          </a:p>
          <a:p>
            <a:r>
              <a:rPr lang="en-US" dirty="0"/>
              <a:t>Andrew Prichard – PNNL (Senior NCS Engineer)</a:t>
            </a:r>
          </a:p>
          <a:p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F6AB9BEA-6254-432B-916A-FC807D62D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Panelist</a:t>
            </a:r>
          </a:p>
        </p:txBody>
      </p:sp>
    </p:spTree>
    <p:extLst>
      <p:ext uri="{BB962C8B-B14F-4D97-AF65-F5344CB8AC3E}">
        <p14:creationId xmlns:p14="http://schemas.microsoft.com/office/powerpoint/2010/main" val="222265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36723-D09F-4F17-8846-962CFDF8E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endParaRPr lang="en-US" dirty="0"/>
          </a:p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866264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60b319-9d9b-4050-a2da-fb9886bc818d">
      <Terms xmlns="http://schemas.microsoft.com/office/infopath/2007/PartnerControls"/>
    </lcf76f155ced4ddcb4097134ff3c332f>
    <TaxCatchAll xmlns="696b1dda-5637-4d41-9abe-79af3c04e813" xsi:nil="true"/>
  </documentManagement>
</p:properties>
</file>

<file path=customXml/itemProps1.xml><?xml version="1.0" encoding="utf-8"?>
<ds:datastoreItem xmlns:ds="http://schemas.openxmlformats.org/officeDocument/2006/customXml" ds:itemID="{72402E82-3D09-4521-873C-7243F3193775}"/>
</file>

<file path=customXml/itemProps2.xml><?xml version="1.0" encoding="utf-8"?>
<ds:datastoreItem xmlns:ds="http://schemas.openxmlformats.org/officeDocument/2006/customXml" ds:itemID="{A20448F0-3123-4D78-9968-B0C6D5720E62}"/>
</file>

<file path=customXml/itemProps3.xml><?xml version="1.0" encoding="utf-8"?>
<ds:datastoreItem xmlns:ds="http://schemas.openxmlformats.org/officeDocument/2006/customXml" ds:itemID="{CB6932E3-51AB-46E3-8772-8A975BCA96BD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EFCOG 1027 Panel</vt:lpstr>
      <vt:lpstr>Panelist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EFCOG 1027 Panel</dc:title>
  <dc:creator>Carroll, Kevin J</dc:creator>
  <cp:lastModifiedBy>Carroll, Kevin J</cp:lastModifiedBy>
  <cp:revision>2</cp:revision>
  <dcterms:created xsi:type="dcterms:W3CDTF">2021-02-15T18:40:39Z</dcterms:created>
  <dcterms:modified xsi:type="dcterms:W3CDTF">2021-02-16T17:37:55Z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