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4"/>
  </p:sldMasterIdLst>
  <p:notesMasterIdLst>
    <p:notesMasterId r:id="rId9"/>
  </p:notesMasterIdLst>
  <p:sldIdLst>
    <p:sldId id="309" r:id="rId5"/>
    <p:sldId id="321" r:id="rId6"/>
    <p:sldId id="327" r:id="rId7"/>
    <p:sldId id="32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nald Selvage" initials="RS" lastIdx="3" clrIdx="6">
    <p:extLst>
      <p:ext uri="{19B8F6BF-5375-455C-9EA6-DF929625EA0E}">
        <p15:presenceInfo xmlns:p15="http://schemas.microsoft.com/office/powerpoint/2012/main" userId="cf26e14b89bf4827" providerId="Windows Live"/>
      </p:ext>
    </p:extLst>
  </p:cmAuthor>
  <p:cmAuthor id="1" name="Randy Hermann" initials="RH" lastIdx="7" clrIdx="0">
    <p:extLst>
      <p:ext uri="{19B8F6BF-5375-455C-9EA6-DF929625EA0E}">
        <p15:presenceInfo xmlns:p15="http://schemas.microsoft.com/office/powerpoint/2012/main" userId="S::randy.hermann@terragraphics.com::e77449fd-b578-4eb9-9a10-d1ea35dfcf25" providerId="AD"/>
      </p:ext>
    </p:extLst>
  </p:cmAuthor>
  <p:cmAuthor id="2" name="Shanna Reynolds" initials="SR" lastIdx="1" clrIdx="1">
    <p:extLst>
      <p:ext uri="{19B8F6BF-5375-455C-9EA6-DF929625EA0E}">
        <p15:presenceInfo xmlns:p15="http://schemas.microsoft.com/office/powerpoint/2012/main" userId="S::shanna.reynolds@terragraphics.com::bdf239bd-d1d3-4581-896c-350959548f6f" providerId="AD"/>
      </p:ext>
    </p:extLst>
  </p:cmAuthor>
  <p:cmAuthor id="3" name="electribility@gmail.com" initials="el" lastIdx="1" clrIdx="2">
    <p:extLst>
      <p:ext uri="{19B8F6BF-5375-455C-9EA6-DF929625EA0E}">
        <p15:presenceInfo xmlns:p15="http://schemas.microsoft.com/office/powerpoint/2012/main" userId="S::urn:spo:guest#electribility@gmail.com::" providerId="AD"/>
      </p:ext>
    </p:extLst>
  </p:cmAuthor>
  <p:cmAuthor id="4" name="Greg Hanson" initials="GH" lastIdx="6" clrIdx="3">
    <p:extLst>
      <p:ext uri="{19B8F6BF-5375-455C-9EA6-DF929625EA0E}">
        <p15:presenceInfo xmlns:p15="http://schemas.microsoft.com/office/powerpoint/2012/main" userId="S::greg.hanson@terragraphics.com::7aad31e2-fba3-4755-a5b8-70b3392c3c34" providerId="AD"/>
      </p:ext>
    </p:extLst>
  </p:cmAuthor>
  <p:cmAuthor id="5" name="Beth Mata" initials="BM" lastIdx="4" clrIdx="4">
    <p:extLst>
      <p:ext uri="{19B8F6BF-5375-455C-9EA6-DF929625EA0E}">
        <p15:presenceInfo xmlns:p15="http://schemas.microsoft.com/office/powerpoint/2012/main" userId="S::beth.mata@terragraphics.com::34a74a1c-9404-4e13-b97f-c8e7cb3d95a3" providerId="AD"/>
      </p:ext>
    </p:extLst>
  </p:cmAuthor>
  <p:cmAuthor id="6" name="Erik Vogeley" initials="EV" lastIdx="2" clrIdx="5">
    <p:extLst>
      <p:ext uri="{19B8F6BF-5375-455C-9EA6-DF929625EA0E}">
        <p15:presenceInfo xmlns:p15="http://schemas.microsoft.com/office/powerpoint/2012/main" userId="S-1-5-21-3479340720-2808434226-3676286493-46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3E55-D4A9-4C46-ABD8-879DB5C4742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A0CB-2347-43FA-A429-557154168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CA0CB-2347-43FA-A429-5571541685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CA0CB-2347-43FA-A429-5571541685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900AD4-35ED-4FBA-9280-90B1B2CC7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313" y="0"/>
            <a:ext cx="9165313" cy="7082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F597C-097A-41DB-8F4D-6F0C58992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844" y="3539318"/>
            <a:ext cx="5784011" cy="835774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33869-743A-403B-87F9-A86C96295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4844" y="4735902"/>
            <a:ext cx="5896156" cy="474453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F358-CD6D-4A5B-84BE-531D3C86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7EF1-F99D-4000-B425-A268A5B66EDA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CABA7-5252-411F-B83C-88977556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67EC6-7FB7-45C5-925E-B75E5C7F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453F-0B2F-467C-A41A-3E5E7D5B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3AC60-2746-4F24-B37C-EA47D59D7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469B5-7917-46DD-BC32-3D3940C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5A52-DC51-4398-AF13-E93412519ED4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2127B-7D16-487B-A8DB-FCA49964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3BAD3-01CD-41FD-BB58-4D9DCF1D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755E3-25C3-4F2D-B954-6D37B7310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2AA45-42A8-45E7-822F-A3BEACD42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5176A-1789-4194-9958-562254EA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62ED-1CAE-4843-9ABB-9417229090CB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E33CB-7785-4371-BAC9-FB7696FC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E8F3C-056D-4A9A-930B-6B83277B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17A34F-8891-4B13-9EC0-91EFC4603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1" cy="7065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E8F29-269B-4903-B4FA-1AF27ED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CBB9-9E3B-4A97-A9AD-34211E20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744" y="3119587"/>
            <a:ext cx="7886700" cy="4351338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11D6-E788-44D2-A960-489FEC36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B819-6200-4238-84EC-07C6D79B11EE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4507-C5CA-49AA-9163-D6942F4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B371-A03C-47F0-91C3-CFCB5BA4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15AE-0A08-446B-ABD2-F6FA0DFA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9FA0C-A31C-4AC2-8A73-D29677513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6719-08C3-4AE0-BA63-59FACD64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fld id="{E2B08BE9-B202-4815-9E44-66420B5E3642}" type="datetime1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45F36-4C64-422D-82A4-66E8C82C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86476-59A8-473B-88CA-9102C55E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7E25-380B-4CFC-A7BC-4BA033CE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6DF01-BFC6-484F-BF6F-35F43000B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CE535-D2CE-4B75-80EC-A4F77F319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04431-7D5F-42DB-8387-BF679F0C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fld id="{BBA1590F-C57A-4798-986D-59A2FD58E188}" type="datetime1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B05F8-5C8C-4751-86E2-4E7CDF94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FD742-0E19-4960-8019-079CE952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5B7B-D76A-4466-BA0E-E199E064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31576-45D4-4295-8B54-E15FA99D9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F8B63-9A6E-43CD-83DC-10B475A96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FA49-B3FD-430B-97B2-6717DD6CA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51208-302E-4915-B6DE-7DC2853B4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C9252-5D91-4A5A-89E1-BF5D956D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1BA8-1435-429E-BFD3-9C0E4286EB6F}" type="datetime1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33C74-86CD-49FE-B905-8DD118CA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8227A-8E65-4135-B678-5EAD2A6A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E0F0-32FE-4E50-AEF3-FA3EC9A3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C8829-C486-4481-B86F-8AB590C1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2C7D-D12B-41F7-9C03-67115B101F36}" type="datetime1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08C3C-8D49-4746-B923-D6438BD5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46C7B-FA3C-4AF4-BBE7-FDF34C31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C35CD-29D3-4F22-B538-E9BE7878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4FA-5572-40B9-943B-BE1D397F2829}" type="datetime1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AA725-15A3-41C2-8806-0C2713EC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B1157-E4D0-4655-BD89-1380C16A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EE42-413D-4638-8AA0-3773F254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C66E2-199C-4925-9102-501AA647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F596A-9073-4EA4-AA87-C6AF00C2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05AD-9093-4B86-8A7E-FEFB916F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2EDFC-2B7A-4836-9EE7-6BE47CE4924D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AF309-AEA1-4F04-8AE6-B70F7538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D2DE1-9014-4280-A1A5-F991633E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717A-0292-4285-BEC8-6013E9D7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3D9E7-7FB2-4A28-962E-CE472D577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13D9-58B3-4467-B2B9-788C9136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B35FF-DD22-46E8-84CA-7D0F2738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43B2-D665-4701-81B5-99CA3B4F82C3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BB77B-68D8-4368-A4ED-06764AB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6AEA3-D124-4801-82B4-F5616C3C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74676-361B-490F-8E58-85AF8996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C434-53A5-4AFE-9CC6-1238A01CE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985A-6AE8-433C-AB12-5C470A4D3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fld id="{6251A02E-B832-433C-A531-3494CE46AB04}" type="datetime1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34C21-D341-4178-9C92-6B0643811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Bookman Old Style" panose="02050604050505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7B02E-B031-44FB-BDD0-6A18655C1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6CA87-684D-49CA-A7A6-B511A128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659674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USQ Task Group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C7EBCC-04F6-427C-91F8-44E9E59D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589" y="5091763"/>
            <a:ext cx="2153396" cy="1264587"/>
          </a:xfrm>
        </p:spPr>
        <p:txBody>
          <a:bodyPr anchor="ctr">
            <a:noAutofit/>
          </a:bodyPr>
          <a:lstStyle/>
          <a:p>
            <a:endParaRPr lang="en-US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February 18, 2021</a:t>
            </a:r>
          </a:p>
          <a:p>
            <a:pPr marL="0" indent="0">
              <a:buNone/>
            </a:pP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4AADBCC-F999-42D2-8A94-AFDFD9817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34" r="-1" b="9435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7A0A0-FC98-4491-8605-40DAED5C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01384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0A9199-F5CE-4FB3-8F70-72EB3AD5C8A0}"/>
              </a:ext>
            </a:extLst>
          </p:cNvPr>
          <p:cNvSpPr txBox="1">
            <a:spLocks/>
          </p:cNvSpPr>
          <p:nvPr/>
        </p:nvSpPr>
        <p:spPr>
          <a:xfrm>
            <a:off x="2416994" y="5751436"/>
            <a:ext cx="3735639" cy="69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FFFFF"/>
                </a:solidFill>
              </a:rPr>
              <a:t>Ronald Selvage – Chair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Mark Mitchell - Vice-Chair</a:t>
            </a:r>
          </a:p>
        </p:txBody>
      </p:sp>
    </p:spTree>
    <p:extLst>
      <p:ext uri="{BB962C8B-B14F-4D97-AF65-F5344CB8AC3E}">
        <p14:creationId xmlns:p14="http://schemas.microsoft.com/office/powerpoint/2010/main" val="30404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C5EB-13A4-4CAF-BC15-F63A1429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03" y="342655"/>
            <a:ext cx="727648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Agenda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73704-F059-48A7-ABD0-7DB0192B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156012-1B0B-4A84-8A8F-FDBB0C42EB4C}"/>
              </a:ext>
            </a:extLst>
          </p:cNvPr>
          <p:cNvSpPr txBox="1">
            <a:spLocks/>
          </p:cNvSpPr>
          <p:nvPr/>
        </p:nvSpPr>
        <p:spPr>
          <a:xfrm>
            <a:off x="628650" y="158782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Bookman Old Style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Bookman Old Style"/>
              </a:rPr>
              <a:t>  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B70D7-28C9-442E-B908-DE5AF2C597E4}"/>
              </a:ext>
            </a:extLst>
          </p:cNvPr>
          <p:cNvSpPr txBox="1"/>
          <p:nvPr/>
        </p:nvSpPr>
        <p:spPr>
          <a:xfrm>
            <a:off x="225778" y="1487617"/>
            <a:ext cx="8657185" cy="2953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Welcome</a:t>
            </a:r>
            <a:endParaRPr lang="en-US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DOE Updates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USQ Guide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NTC Courses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Discussion Items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Site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764DA-784A-4093-86E9-B474F99F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69" y="460219"/>
            <a:ext cx="1467366" cy="9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802-274F-4E77-93C4-173F68D6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Discussion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8B674-2405-4BAA-B5C4-113EB746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41" y="1699183"/>
            <a:ext cx="8732718" cy="483973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SMP changes – Have any sites revised DSAs to eliminate individual SMP chapters and match the single SMP chapter per 3009-2014? Has this reduced the number of USQDs for procedures?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Categorical Exclusions – Underutilized? What are the most beneficial CXs across the complex.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Sites’ experiences after a year of COVID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Update on Virtual USQD Classes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Did COVID impact the number of USQDs performed, or time to prepare USQDs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8FFB4-3280-4262-B9F0-29A37AB9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57FFF-4594-4256-A51E-E958324F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680" y="561754"/>
            <a:ext cx="1467366" cy="9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7D6E-53C0-499D-880F-C4F1887D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Around the Room?</a:t>
            </a:r>
            <a:br>
              <a:rPr lang="en-US" sz="3600" b="1" dirty="0"/>
            </a:br>
            <a:r>
              <a:rPr lang="en-US" sz="3600" b="1" dirty="0"/>
              <a:t>Site Reports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B6B1-E5BA-47DA-91B6-E0A1427C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90687"/>
            <a:ext cx="8314006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</a:rPr>
              <a:t>Improvements to USQ Process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Categorical Exclusions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Questions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3EA26-8860-4808-A567-9CAB737E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A01D8-3224-42C8-BB4C-7E153B18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680" y="561754"/>
            <a:ext cx="1467366" cy="9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2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60b319-9d9b-4050-a2da-fb9886bc818d">
      <Terms xmlns="http://schemas.microsoft.com/office/infopath/2007/PartnerControls"/>
    </lcf76f155ced4ddcb4097134ff3c332f>
    <TaxCatchAll xmlns="696b1dda-5637-4d41-9abe-79af3c04e81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6" ma:contentTypeDescription="Create a new document." ma:contentTypeScope="" ma:versionID="115c8eb666173d07c303936edca33c94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7fa3eeb103c686ca40f2c85658618079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7bc148-599b-4d76-8813-ec1077739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be8c3d-43cf-406e-8e09-773fdef5d4f6}" ma:internalName="TaxCatchAll" ma:showField="CatchAllData" ma:web="696b1dda-5637-4d41-9abe-79af3c04e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D8E67-091D-4834-8957-F01EBE50571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4443ccc-0602-484c-8d54-4243f638cdaf"/>
    <ds:schemaRef ds:uri="http://purl.org/dc/dcmitype/"/>
    <ds:schemaRef ds:uri="fa03ebde-d214-474e-be91-930ee6ac9a0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5625B3-A887-4BD5-ABC3-01F0362E5DF9}"/>
</file>

<file path=customXml/itemProps3.xml><?xml version="1.0" encoding="utf-8"?>
<ds:datastoreItem xmlns:ds="http://schemas.openxmlformats.org/officeDocument/2006/customXml" ds:itemID="{66D439EB-FF6C-4D88-8401-5555705A81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126</Words>
  <Application>Microsoft Office PowerPoint</Application>
  <PresentationFormat>On-screen Show (4:3)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Calibri</vt:lpstr>
      <vt:lpstr>Office Theme</vt:lpstr>
      <vt:lpstr>USQ Task Group</vt:lpstr>
      <vt:lpstr>Agenda </vt:lpstr>
      <vt:lpstr>Discussion Items</vt:lpstr>
      <vt:lpstr>Around the Room? Site 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Mata</dc:creator>
  <cp:lastModifiedBy>Murphy, Katie L</cp:lastModifiedBy>
  <cp:revision>194</cp:revision>
  <cp:lastPrinted>2021-01-21T23:56:40Z</cp:lastPrinted>
  <dcterms:created xsi:type="dcterms:W3CDTF">2021-01-04T19:44:14Z</dcterms:created>
  <dcterms:modified xsi:type="dcterms:W3CDTF">2021-02-18T15:23:27Z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0x01010070F25756FC81AF488F6C711D74014336</vt:lpwstr>
  </property>
</Properties>
</file>