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4"/>
  </p:notesMasterIdLst>
  <p:handoutMasterIdLst>
    <p:handoutMasterId r:id="rId15"/>
  </p:handoutMasterIdLst>
  <p:sldIdLst>
    <p:sldId id="276" r:id="rId5"/>
    <p:sldId id="415" r:id="rId6"/>
    <p:sldId id="457" r:id="rId7"/>
    <p:sldId id="465" r:id="rId8"/>
    <p:sldId id="474" r:id="rId9"/>
    <p:sldId id="464" r:id="rId10"/>
    <p:sldId id="471" r:id="rId11"/>
    <p:sldId id="473" r:id="rId12"/>
    <p:sldId id="470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40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pos="576" userDrawn="1">
          <p15:clr>
            <a:srgbClr val="A4A3A4"/>
          </p15:clr>
        </p15:guide>
        <p15:guide id="4" pos="82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ias, Patrick" initials="FP" lastIdx="1" clrIdx="0">
    <p:extLst>
      <p:ext uri="{19B8F6BF-5375-455C-9EA6-DF929625EA0E}">
        <p15:presenceInfo xmlns:p15="http://schemas.microsoft.com/office/powerpoint/2012/main" userId="S-1-5-21-2844929807-1687724802-988633214-191104" providerId="AD"/>
      </p:ext>
    </p:extLst>
  </p:cmAuthor>
  <p:cmAuthor id="2" name="AU Tech Editor" initials="TE" lastIdx="4" clrIdx="1">
    <p:extLst>
      <p:ext uri="{19B8F6BF-5375-455C-9EA6-DF929625EA0E}">
        <p15:presenceInfo xmlns:p15="http://schemas.microsoft.com/office/powerpoint/2012/main" userId="AU Tech Edito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4D91"/>
    <a:srgbClr val="0D3A98"/>
    <a:srgbClr val="0A6AB6"/>
    <a:srgbClr val="0066FF"/>
    <a:srgbClr val="023588"/>
    <a:srgbClr val="006600"/>
    <a:srgbClr val="000066"/>
    <a:srgbClr val="CB9731"/>
    <a:srgbClr val="C9932F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4" autoAdjust="0"/>
    <p:restoredTop sz="75030" autoAdjust="0"/>
  </p:normalViewPr>
  <p:slideViewPr>
    <p:cSldViewPr>
      <p:cViewPr varScale="1">
        <p:scale>
          <a:sx n="85" d="100"/>
          <a:sy n="85" d="100"/>
        </p:scale>
        <p:origin x="2400" y="78"/>
      </p:cViewPr>
      <p:guideLst>
        <p:guide orient="horz" pos="1440"/>
        <p:guide pos="2880"/>
        <p:guide pos="576"/>
        <p:guide pos="82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-3077" y="-8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1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/>
            </a:lvl1pPr>
          </a:lstStyle>
          <a:p>
            <a:fld id="{D423A97C-4886-4A1A-BFE4-09BC9B9A2A85}" type="datetimeFigureOut">
              <a:rPr lang="en-US" smtClean="0"/>
              <a:pPr/>
              <a:t>2/17/2021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/>
            </a:lvl1pPr>
          </a:lstStyle>
          <a:p>
            <a:fld id="{ECAB059A-6403-446F-9A7C-0146A7ED3B0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9121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1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/>
            </a:lvl1pPr>
          </a:lstStyle>
          <a:p>
            <a:fld id="{8F4E45B3-40D1-46F9-9927-FAADBF0F37EF}" type="datetimeFigureOut">
              <a:rPr lang="en-US" smtClean="0"/>
              <a:pPr/>
              <a:t>2/17/2021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/>
            </a:lvl1pPr>
          </a:lstStyle>
          <a:p>
            <a:fld id="{539C4CBA-B7CB-4135-A314-AFBFDF297B8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507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7070D-6D4B-4842-B907-ACE0E20D875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280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3.emf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7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3.emf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emf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270272" y="4114800"/>
            <a:ext cx="8641557" cy="114299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E2E2E2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 userDrawn="1"/>
        </p:nvCxnSpPr>
        <p:spPr>
          <a:xfrm flipV="1">
            <a:off x="313135" y="4114800"/>
            <a:ext cx="8643937" cy="9526"/>
          </a:xfrm>
          <a:prstGeom prst="line">
            <a:avLst/>
          </a:prstGeom>
          <a:ln w="25400">
            <a:solidFill>
              <a:srgbClr val="E2E2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F99C3-419B-44B4-88A8-9B94C3B288D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6" name="Rectangle 34"/>
          <p:cNvSpPr>
            <a:spLocks noChangeArrowheads="1"/>
          </p:cNvSpPr>
          <p:nvPr/>
        </p:nvSpPr>
        <p:spPr bwMode="auto">
          <a:xfrm>
            <a:off x="247650" y="201613"/>
            <a:ext cx="8686800" cy="6400800"/>
          </a:xfrm>
          <a:prstGeom prst="rect">
            <a:avLst/>
          </a:prstGeom>
          <a:noFill/>
          <a:ln w="41275">
            <a:solidFill>
              <a:srgbClr val="023588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 dirty="0"/>
          </a:p>
        </p:txBody>
      </p:sp>
      <p:pic>
        <p:nvPicPr>
          <p:cNvPr id="11" name="Picture 47" descr="DOE Color Logo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553973" y="407988"/>
            <a:ext cx="1206628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90500" y="632460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10/9/2014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24600"/>
            <a:ext cx="2133600" cy="365125"/>
          </a:xfrm>
        </p:spPr>
        <p:txBody>
          <a:bodyPr/>
          <a:lstStyle/>
          <a:p>
            <a:fld id="{F21F99C3-419B-44B4-88A8-9B94C3B288D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828800" y="381000"/>
            <a:ext cx="5486400" cy="10366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</a:p>
        </p:txBody>
      </p:sp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228600" y="228600"/>
            <a:ext cx="8686800" cy="6400800"/>
            <a:chOff x="144" y="144"/>
            <a:chExt cx="5472" cy="4032"/>
          </a:xfrm>
        </p:grpSpPr>
        <p:grpSp>
          <p:nvGrpSpPr>
            <p:cNvPr id="9" name="Group 6"/>
            <p:cNvGrpSpPr>
              <a:grpSpLocks/>
            </p:cNvGrpSpPr>
            <p:nvPr/>
          </p:nvGrpSpPr>
          <p:grpSpPr bwMode="auto">
            <a:xfrm>
              <a:off x="4630" y="259"/>
              <a:ext cx="852" cy="604"/>
              <a:chOff x="2004" y="1224"/>
              <a:chExt cx="1836" cy="1076"/>
            </a:xfrm>
          </p:grpSpPr>
          <p:graphicFrame>
            <p:nvGraphicFramePr>
              <p:cNvPr id="13" name="Object 7"/>
              <p:cNvGraphicFramePr>
                <a:graphicFrameLocks noChangeAspect="1"/>
              </p:cNvGraphicFramePr>
              <p:nvPr/>
            </p:nvGraphicFramePr>
            <p:xfrm>
              <a:off x="2004" y="1388"/>
              <a:ext cx="1526" cy="55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74" name="CorelDRAW" r:id="rId3" imgW="2706840" imgH="982080" progId="">
                      <p:embed/>
                    </p:oleObj>
                  </mc:Choice>
                  <mc:Fallback>
                    <p:oleObj name="CorelDRAW" r:id="rId3" imgW="2706840" imgH="982080" progId="">
                      <p:embed/>
                      <p:pic>
                        <p:nvPicPr>
                          <p:cNvPr id="0" name="Picture 41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004" y="1388"/>
                            <a:ext cx="1526" cy="55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14" name="Group 13"/>
              <p:cNvGrpSpPr>
                <a:grpSpLocks/>
              </p:cNvGrpSpPr>
              <p:nvPr/>
            </p:nvGrpSpPr>
            <p:grpSpPr bwMode="auto">
              <a:xfrm>
                <a:off x="3355" y="1224"/>
                <a:ext cx="387" cy="388"/>
                <a:chOff x="912" y="1152"/>
                <a:chExt cx="877" cy="877"/>
              </a:xfrm>
            </p:grpSpPr>
            <p:sp>
              <p:nvSpPr>
                <p:cNvPr id="18" name="AutoShape 9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912" y="1152"/>
                  <a:ext cx="877" cy="8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9" name="Freeform 10"/>
                <p:cNvSpPr>
                  <a:spLocks/>
                </p:cNvSpPr>
                <p:nvPr/>
              </p:nvSpPr>
              <p:spPr bwMode="auto">
                <a:xfrm>
                  <a:off x="1031" y="1273"/>
                  <a:ext cx="651" cy="637"/>
                </a:xfrm>
                <a:custGeom>
                  <a:avLst/>
                  <a:gdLst/>
                  <a:ahLst/>
                  <a:cxnLst>
                    <a:cxn ang="0">
                      <a:pos x="7" y="71"/>
                    </a:cxn>
                    <a:cxn ang="0">
                      <a:pos x="4" y="82"/>
                    </a:cxn>
                    <a:cxn ang="0">
                      <a:pos x="8" y="96"/>
                    </a:cxn>
                    <a:cxn ang="0">
                      <a:pos x="16" y="106"/>
                    </a:cxn>
                    <a:cxn ang="0">
                      <a:pos x="32" y="124"/>
                    </a:cxn>
                    <a:cxn ang="0">
                      <a:pos x="60" y="159"/>
                    </a:cxn>
                    <a:cxn ang="0">
                      <a:pos x="109" y="214"/>
                    </a:cxn>
                    <a:cxn ang="0">
                      <a:pos x="168" y="267"/>
                    </a:cxn>
                    <a:cxn ang="0">
                      <a:pos x="241" y="321"/>
                    </a:cxn>
                    <a:cxn ang="0">
                      <a:pos x="285" y="347"/>
                    </a:cxn>
                    <a:cxn ang="0">
                      <a:pos x="321" y="361"/>
                    </a:cxn>
                    <a:cxn ang="0">
                      <a:pos x="337" y="363"/>
                    </a:cxn>
                    <a:cxn ang="0">
                      <a:pos x="348" y="362"/>
                    </a:cxn>
                    <a:cxn ang="0">
                      <a:pos x="356" y="359"/>
                    </a:cxn>
                    <a:cxn ang="0">
                      <a:pos x="366" y="351"/>
                    </a:cxn>
                    <a:cxn ang="0">
                      <a:pos x="370" y="340"/>
                    </a:cxn>
                    <a:cxn ang="0">
                      <a:pos x="370" y="324"/>
                    </a:cxn>
                    <a:cxn ang="0">
                      <a:pos x="359" y="291"/>
                    </a:cxn>
                    <a:cxn ang="0">
                      <a:pos x="339" y="253"/>
                    </a:cxn>
                    <a:cxn ang="0">
                      <a:pos x="305" y="203"/>
                    </a:cxn>
                    <a:cxn ang="0">
                      <a:pos x="245" y="137"/>
                    </a:cxn>
                    <a:cxn ang="0">
                      <a:pos x="188" y="85"/>
                    </a:cxn>
                    <a:cxn ang="0">
                      <a:pos x="124" y="38"/>
                    </a:cxn>
                    <a:cxn ang="0">
                      <a:pos x="81" y="14"/>
                    </a:cxn>
                    <a:cxn ang="0">
                      <a:pos x="53" y="4"/>
                    </a:cxn>
                    <a:cxn ang="0">
                      <a:pos x="34" y="0"/>
                    </a:cxn>
                    <a:cxn ang="0">
                      <a:pos x="21" y="1"/>
                    </a:cxn>
                    <a:cxn ang="0">
                      <a:pos x="9" y="6"/>
                    </a:cxn>
                    <a:cxn ang="0">
                      <a:pos x="2" y="14"/>
                    </a:cxn>
                    <a:cxn ang="0">
                      <a:pos x="0" y="27"/>
                    </a:cxn>
                    <a:cxn ang="0">
                      <a:pos x="1" y="31"/>
                    </a:cxn>
                    <a:cxn ang="0">
                      <a:pos x="1" y="22"/>
                    </a:cxn>
                    <a:cxn ang="0">
                      <a:pos x="5" y="13"/>
                    </a:cxn>
                    <a:cxn ang="0">
                      <a:pos x="14" y="5"/>
                    </a:cxn>
                    <a:cxn ang="0">
                      <a:pos x="26" y="2"/>
                    </a:cxn>
                    <a:cxn ang="0">
                      <a:pos x="39" y="3"/>
                    </a:cxn>
                    <a:cxn ang="0">
                      <a:pos x="54" y="7"/>
                    </a:cxn>
                    <a:cxn ang="0">
                      <a:pos x="94" y="25"/>
                    </a:cxn>
                    <a:cxn ang="0">
                      <a:pos x="148" y="60"/>
                    </a:cxn>
                    <a:cxn ang="0">
                      <a:pos x="213" y="112"/>
                    </a:cxn>
                    <a:cxn ang="0">
                      <a:pos x="254" y="153"/>
                    </a:cxn>
                    <a:cxn ang="0">
                      <a:pos x="305" y="210"/>
                    </a:cxn>
                    <a:cxn ang="0">
                      <a:pos x="341" y="267"/>
                    </a:cxn>
                    <a:cxn ang="0">
                      <a:pos x="362" y="314"/>
                    </a:cxn>
                    <a:cxn ang="0">
                      <a:pos x="364" y="329"/>
                    </a:cxn>
                    <a:cxn ang="0">
                      <a:pos x="363" y="341"/>
                    </a:cxn>
                    <a:cxn ang="0">
                      <a:pos x="358" y="349"/>
                    </a:cxn>
                    <a:cxn ang="0">
                      <a:pos x="345" y="355"/>
                    </a:cxn>
                    <a:cxn ang="0">
                      <a:pos x="331" y="354"/>
                    </a:cxn>
                    <a:cxn ang="0">
                      <a:pos x="305" y="347"/>
                    </a:cxn>
                    <a:cxn ang="0">
                      <a:pos x="258" y="320"/>
                    </a:cxn>
                    <a:cxn ang="0">
                      <a:pos x="213" y="287"/>
                    </a:cxn>
                    <a:cxn ang="0">
                      <a:pos x="139" y="223"/>
                    </a:cxn>
                    <a:cxn ang="0">
                      <a:pos x="77" y="156"/>
                    </a:cxn>
                    <a:cxn ang="0">
                      <a:pos x="35" y="100"/>
                    </a:cxn>
                    <a:cxn ang="0">
                      <a:pos x="30" y="83"/>
                    </a:cxn>
                    <a:cxn ang="0">
                      <a:pos x="20" y="71"/>
                    </a:cxn>
                    <a:cxn ang="0">
                      <a:pos x="10" y="70"/>
                    </a:cxn>
                  </a:cxnLst>
                  <a:rect l="0" t="0" r="r" b="b"/>
                  <a:pathLst>
                    <a:path w="371" h="363">
                      <a:moveTo>
                        <a:pt x="10" y="70"/>
                      </a:moveTo>
                      <a:lnTo>
                        <a:pt x="7" y="71"/>
                      </a:lnTo>
                      <a:lnTo>
                        <a:pt x="4" y="76"/>
                      </a:lnTo>
                      <a:lnTo>
                        <a:pt x="4" y="82"/>
                      </a:lnTo>
                      <a:lnTo>
                        <a:pt x="5" y="89"/>
                      </a:lnTo>
                      <a:lnTo>
                        <a:pt x="8" y="96"/>
                      </a:lnTo>
                      <a:lnTo>
                        <a:pt x="12" y="102"/>
                      </a:lnTo>
                      <a:lnTo>
                        <a:pt x="16" y="106"/>
                      </a:lnTo>
                      <a:lnTo>
                        <a:pt x="21" y="109"/>
                      </a:lnTo>
                      <a:lnTo>
                        <a:pt x="32" y="124"/>
                      </a:lnTo>
                      <a:lnTo>
                        <a:pt x="43" y="139"/>
                      </a:lnTo>
                      <a:lnTo>
                        <a:pt x="60" y="159"/>
                      </a:lnTo>
                      <a:lnTo>
                        <a:pt x="85" y="188"/>
                      </a:lnTo>
                      <a:lnTo>
                        <a:pt x="109" y="214"/>
                      </a:lnTo>
                      <a:lnTo>
                        <a:pt x="135" y="238"/>
                      </a:lnTo>
                      <a:lnTo>
                        <a:pt x="168" y="267"/>
                      </a:lnTo>
                      <a:lnTo>
                        <a:pt x="199" y="293"/>
                      </a:lnTo>
                      <a:lnTo>
                        <a:pt x="241" y="321"/>
                      </a:lnTo>
                      <a:lnTo>
                        <a:pt x="266" y="336"/>
                      </a:lnTo>
                      <a:lnTo>
                        <a:pt x="285" y="347"/>
                      </a:lnTo>
                      <a:lnTo>
                        <a:pt x="305" y="355"/>
                      </a:lnTo>
                      <a:lnTo>
                        <a:pt x="321" y="361"/>
                      </a:lnTo>
                      <a:lnTo>
                        <a:pt x="330" y="362"/>
                      </a:lnTo>
                      <a:lnTo>
                        <a:pt x="337" y="363"/>
                      </a:lnTo>
                      <a:lnTo>
                        <a:pt x="342" y="363"/>
                      </a:lnTo>
                      <a:lnTo>
                        <a:pt x="348" y="362"/>
                      </a:lnTo>
                      <a:lnTo>
                        <a:pt x="352" y="361"/>
                      </a:lnTo>
                      <a:lnTo>
                        <a:pt x="356" y="359"/>
                      </a:lnTo>
                      <a:lnTo>
                        <a:pt x="362" y="355"/>
                      </a:lnTo>
                      <a:lnTo>
                        <a:pt x="366" y="351"/>
                      </a:lnTo>
                      <a:lnTo>
                        <a:pt x="369" y="346"/>
                      </a:lnTo>
                      <a:lnTo>
                        <a:pt x="370" y="340"/>
                      </a:lnTo>
                      <a:lnTo>
                        <a:pt x="371" y="334"/>
                      </a:lnTo>
                      <a:lnTo>
                        <a:pt x="370" y="324"/>
                      </a:lnTo>
                      <a:lnTo>
                        <a:pt x="367" y="311"/>
                      </a:lnTo>
                      <a:lnTo>
                        <a:pt x="359" y="291"/>
                      </a:lnTo>
                      <a:lnTo>
                        <a:pt x="349" y="270"/>
                      </a:lnTo>
                      <a:lnTo>
                        <a:pt x="339" y="253"/>
                      </a:lnTo>
                      <a:lnTo>
                        <a:pt x="323" y="227"/>
                      </a:lnTo>
                      <a:lnTo>
                        <a:pt x="305" y="203"/>
                      </a:lnTo>
                      <a:lnTo>
                        <a:pt x="276" y="170"/>
                      </a:lnTo>
                      <a:lnTo>
                        <a:pt x="245" y="137"/>
                      </a:lnTo>
                      <a:lnTo>
                        <a:pt x="218" y="111"/>
                      </a:lnTo>
                      <a:lnTo>
                        <a:pt x="188" y="85"/>
                      </a:lnTo>
                      <a:lnTo>
                        <a:pt x="153" y="59"/>
                      </a:lnTo>
                      <a:lnTo>
                        <a:pt x="124" y="38"/>
                      </a:lnTo>
                      <a:lnTo>
                        <a:pt x="93" y="20"/>
                      </a:lnTo>
                      <a:lnTo>
                        <a:pt x="81" y="14"/>
                      </a:lnTo>
                      <a:lnTo>
                        <a:pt x="68" y="9"/>
                      </a:lnTo>
                      <a:lnTo>
                        <a:pt x="53" y="4"/>
                      </a:lnTo>
                      <a:lnTo>
                        <a:pt x="43" y="1"/>
                      </a:lnTo>
                      <a:lnTo>
                        <a:pt x="34" y="0"/>
                      </a:lnTo>
                      <a:lnTo>
                        <a:pt x="27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9" y="6"/>
                      </a:lnTo>
                      <a:lnTo>
                        <a:pt x="5" y="10"/>
                      </a:lnTo>
                      <a:lnTo>
                        <a:pt x="2" y="14"/>
                      </a:lnTo>
                      <a:lnTo>
                        <a:pt x="0" y="21"/>
                      </a:lnTo>
                      <a:lnTo>
                        <a:pt x="0" y="27"/>
                      </a:lnTo>
                      <a:lnTo>
                        <a:pt x="1" y="40"/>
                      </a:lnTo>
                      <a:lnTo>
                        <a:pt x="1" y="31"/>
                      </a:lnTo>
                      <a:lnTo>
                        <a:pt x="1" y="26"/>
                      </a:lnTo>
                      <a:lnTo>
                        <a:pt x="1" y="22"/>
                      </a:lnTo>
                      <a:lnTo>
                        <a:pt x="3" y="18"/>
                      </a:lnTo>
                      <a:lnTo>
                        <a:pt x="5" y="13"/>
                      </a:lnTo>
                      <a:lnTo>
                        <a:pt x="10" y="8"/>
                      </a:lnTo>
                      <a:lnTo>
                        <a:pt x="14" y="5"/>
                      </a:lnTo>
                      <a:lnTo>
                        <a:pt x="20" y="3"/>
                      </a:lnTo>
                      <a:lnTo>
                        <a:pt x="26" y="2"/>
                      </a:lnTo>
                      <a:lnTo>
                        <a:pt x="31" y="2"/>
                      </a:lnTo>
                      <a:lnTo>
                        <a:pt x="39" y="3"/>
                      </a:lnTo>
                      <a:lnTo>
                        <a:pt x="44" y="4"/>
                      </a:lnTo>
                      <a:lnTo>
                        <a:pt x="54" y="7"/>
                      </a:lnTo>
                      <a:lnTo>
                        <a:pt x="73" y="15"/>
                      </a:lnTo>
                      <a:lnTo>
                        <a:pt x="94" y="25"/>
                      </a:lnTo>
                      <a:lnTo>
                        <a:pt x="116" y="39"/>
                      </a:lnTo>
                      <a:lnTo>
                        <a:pt x="148" y="60"/>
                      </a:lnTo>
                      <a:lnTo>
                        <a:pt x="184" y="88"/>
                      </a:lnTo>
                      <a:lnTo>
                        <a:pt x="213" y="112"/>
                      </a:lnTo>
                      <a:lnTo>
                        <a:pt x="234" y="132"/>
                      </a:lnTo>
                      <a:lnTo>
                        <a:pt x="254" y="153"/>
                      </a:lnTo>
                      <a:lnTo>
                        <a:pt x="279" y="180"/>
                      </a:lnTo>
                      <a:lnTo>
                        <a:pt x="305" y="210"/>
                      </a:lnTo>
                      <a:lnTo>
                        <a:pt x="323" y="236"/>
                      </a:lnTo>
                      <a:lnTo>
                        <a:pt x="341" y="267"/>
                      </a:lnTo>
                      <a:lnTo>
                        <a:pt x="355" y="295"/>
                      </a:lnTo>
                      <a:lnTo>
                        <a:pt x="362" y="314"/>
                      </a:lnTo>
                      <a:lnTo>
                        <a:pt x="363" y="321"/>
                      </a:lnTo>
                      <a:lnTo>
                        <a:pt x="364" y="329"/>
                      </a:lnTo>
                      <a:lnTo>
                        <a:pt x="364" y="335"/>
                      </a:lnTo>
                      <a:lnTo>
                        <a:pt x="363" y="341"/>
                      </a:lnTo>
                      <a:lnTo>
                        <a:pt x="361" y="345"/>
                      </a:lnTo>
                      <a:lnTo>
                        <a:pt x="358" y="349"/>
                      </a:lnTo>
                      <a:lnTo>
                        <a:pt x="351" y="353"/>
                      </a:lnTo>
                      <a:lnTo>
                        <a:pt x="345" y="355"/>
                      </a:lnTo>
                      <a:lnTo>
                        <a:pt x="339" y="355"/>
                      </a:lnTo>
                      <a:lnTo>
                        <a:pt x="331" y="354"/>
                      </a:lnTo>
                      <a:lnTo>
                        <a:pt x="322" y="352"/>
                      </a:lnTo>
                      <a:lnTo>
                        <a:pt x="305" y="347"/>
                      </a:lnTo>
                      <a:lnTo>
                        <a:pt x="278" y="333"/>
                      </a:lnTo>
                      <a:lnTo>
                        <a:pt x="258" y="320"/>
                      </a:lnTo>
                      <a:lnTo>
                        <a:pt x="240" y="307"/>
                      </a:lnTo>
                      <a:lnTo>
                        <a:pt x="213" y="287"/>
                      </a:lnTo>
                      <a:lnTo>
                        <a:pt x="168" y="250"/>
                      </a:lnTo>
                      <a:lnTo>
                        <a:pt x="139" y="223"/>
                      </a:lnTo>
                      <a:lnTo>
                        <a:pt x="113" y="198"/>
                      </a:lnTo>
                      <a:lnTo>
                        <a:pt x="77" y="156"/>
                      </a:lnTo>
                      <a:lnTo>
                        <a:pt x="47" y="119"/>
                      </a:lnTo>
                      <a:lnTo>
                        <a:pt x="35" y="100"/>
                      </a:lnTo>
                      <a:lnTo>
                        <a:pt x="34" y="91"/>
                      </a:lnTo>
                      <a:lnTo>
                        <a:pt x="30" y="83"/>
                      </a:lnTo>
                      <a:lnTo>
                        <a:pt x="26" y="76"/>
                      </a:lnTo>
                      <a:lnTo>
                        <a:pt x="20" y="71"/>
                      </a:lnTo>
                      <a:lnTo>
                        <a:pt x="15" y="69"/>
                      </a:lnTo>
                      <a:lnTo>
                        <a:pt x="10" y="70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0" name="Freeform 11"/>
                <p:cNvSpPr>
                  <a:spLocks/>
                </p:cNvSpPr>
                <p:nvPr/>
              </p:nvSpPr>
              <p:spPr bwMode="auto">
                <a:xfrm>
                  <a:off x="1031" y="1273"/>
                  <a:ext cx="651" cy="637"/>
                </a:xfrm>
                <a:custGeom>
                  <a:avLst/>
                  <a:gdLst/>
                  <a:ahLst/>
                  <a:cxnLst>
                    <a:cxn ang="0">
                      <a:pos x="7" y="71"/>
                    </a:cxn>
                    <a:cxn ang="0">
                      <a:pos x="4" y="82"/>
                    </a:cxn>
                    <a:cxn ang="0">
                      <a:pos x="8" y="96"/>
                    </a:cxn>
                    <a:cxn ang="0">
                      <a:pos x="16" y="106"/>
                    </a:cxn>
                    <a:cxn ang="0">
                      <a:pos x="32" y="124"/>
                    </a:cxn>
                    <a:cxn ang="0">
                      <a:pos x="60" y="159"/>
                    </a:cxn>
                    <a:cxn ang="0">
                      <a:pos x="109" y="214"/>
                    </a:cxn>
                    <a:cxn ang="0">
                      <a:pos x="168" y="267"/>
                    </a:cxn>
                    <a:cxn ang="0">
                      <a:pos x="241" y="321"/>
                    </a:cxn>
                    <a:cxn ang="0">
                      <a:pos x="285" y="347"/>
                    </a:cxn>
                    <a:cxn ang="0">
                      <a:pos x="321" y="361"/>
                    </a:cxn>
                    <a:cxn ang="0">
                      <a:pos x="337" y="363"/>
                    </a:cxn>
                    <a:cxn ang="0">
                      <a:pos x="348" y="362"/>
                    </a:cxn>
                    <a:cxn ang="0">
                      <a:pos x="356" y="359"/>
                    </a:cxn>
                    <a:cxn ang="0">
                      <a:pos x="366" y="351"/>
                    </a:cxn>
                    <a:cxn ang="0">
                      <a:pos x="370" y="340"/>
                    </a:cxn>
                    <a:cxn ang="0">
                      <a:pos x="370" y="324"/>
                    </a:cxn>
                    <a:cxn ang="0">
                      <a:pos x="359" y="291"/>
                    </a:cxn>
                    <a:cxn ang="0">
                      <a:pos x="339" y="253"/>
                    </a:cxn>
                    <a:cxn ang="0">
                      <a:pos x="305" y="203"/>
                    </a:cxn>
                    <a:cxn ang="0">
                      <a:pos x="245" y="137"/>
                    </a:cxn>
                    <a:cxn ang="0">
                      <a:pos x="188" y="85"/>
                    </a:cxn>
                    <a:cxn ang="0">
                      <a:pos x="124" y="38"/>
                    </a:cxn>
                    <a:cxn ang="0">
                      <a:pos x="81" y="14"/>
                    </a:cxn>
                    <a:cxn ang="0">
                      <a:pos x="53" y="4"/>
                    </a:cxn>
                    <a:cxn ang="0">
                      <a:pos x="34" y="0"/>
                    </a:cxn>
                    <a:cxn ang="0">
                      <a:pos x="21" y="1"/>
                    </a:cxn>
                    <a:cxn ang="0">
                      <a:pos x="9" y="6"/>
                    </a:cxn>
                    <a:cxn ang="0">
                      <a:pos x="2" y="14"/>
                    </a:cxn>
                    <a:cxn ang="0">
                      <a:pos x="0" y="27"/>
                    </a:cxn>
                    <a:cxn ang="0">
                      <a:pos x="1" y="31"/>
                    </a:cxn>
                    <a:cxn ang="0">
                      <a:pos x="1" y="22"/>
                    </a:cxn>
                    <a:cxn ang="0">
                      <a:pos x="5" y="13"/>
                    </a:cxn>
                    <a:cxn ang="0">
                      <a:pos x="14" y="5"/>
                    </a:cxn>
                    <a:cxn ang="0">
                      <a:pos x="26" y="2"/>
                    </a:cxn>
                    <a:cxn ang="0">
                      <a:pos x="39" y="3"/>
                    </a:cxn>
                    <a:cxn ang="0">
                      <a:pos x="54" y="7"/>
                    </a:cxn>
                    <a:cxn ang="0">
                      <a:pos x="94" y="25"/>
                    </a:cxn>
                    <a:cxn ang="0">
                      <a:pos x="148" y="60"/>
                    </a:cxn>
                    <a:cxn ang="0">
                      <a:pos x="213" y="112"/>
                    </a:cxn>
                    <a:cxn ang="0">
                      <a:pos x="254" y="153"/>
                    </a:cxn>
                    <a:cxn ang="0">
                      <a:pos x="305" y="210"/>
                    </a:cxn>
                    <a:cxn ang="0">
                      <a:pos x="341" y="267"/>
                    </a:cxn>
                    <a:cxn ang="0">
                      <a:pos x="362" y="314"/>
                    </a:cxn>
                    <a:cxn ang="0">
                      <a:pos x="364" y="329"/>
                    </a:cxn>
                    <a:cxn ang="0">
                      <a:pos x="363" y="341"/>
                    </a:cxn>
                    <a:cxn ang="0">
                      <a:pos x="358" y="349"/>
                    </a:cxn>
                    <a:cxn ang="0">
                      <a:pos x="345" y="355"/>
                    </a:cxn>
                    <a:cxn ang="0">
                      <a:pos x="331" y="354"/>
                    </a:cxn>
                    <a:cxn ang="0">
                      <a:pos x="305" y="347"/>
                    </a:cxn>
                    <a:cxn ang="0">
                      <a:pos x="258" y="320"/>
                    </a:cxn>
                    <a:cxn ang="0">
                      <a:pos x="213" y="287"/>
                    </a:cxn>
                    <a:cxn ang="0">
                      <a:pos x="139" y="223"/>
                    </a:cxn>
                    <a:cxn ang="0">
                      <a:pos x="77" y="156"/>
                    </a:cxn>
                    <a:cxn ang="0">
                      <a:pos x="35" y="100"/>
                    </a:cxn>
                    <a:cxn ang="0">
                      <a:pos x="30" y="83"/>
                    </a:cxn>
                    <a:cxn ang="0">
                      <a:pos x="20" y="71"/>
                    </a:cxn>
                    <a:cxn ang="0">
                      <a:pos x="10" y="70"/>
                    </a:cxn>
                  </a:cxnLst>
                  <a:rect l="0" t="0" r="r" b="b"/>
                  <a:pathLst>
                    <a:path w="371" h="363">
                      <a:moveTo>
                        <a:pt x="10" y="70"/>
                      </a:moveTo>
                      <a:lnTo>
                        <a:pt x="7" y="71"/>
                      </a:lnTo>
                      <a:lnTo>
                        <a:pt x="4" y="76"/>
                      </a:lnTo>
                      <a:lnTo>
                        <a:pt x="4" y="82"/>
                      </a:lnTo>
                      <a:lnTo>
                        <a:pt x="5" y="89"/>
                      </a:lnTo>
                      <a:lnTo>
                        <a:pt x="8" y="96"/>
                      </a:lnTo>
                      <a:lnTo>
                        <a:pt x="12" y="102"/>
                      </a:lnTo>
                      <a:lnTo>
                        <a:pt x="16" y="106"/>
                      </a:lnTo>
                      <a:lnTo>
                        <a:pt x="21" y="109"/>
                      </a:lnTo>
                      <a:lnTo>
                        <a:pt x="32" y="124"/>
                      </a:lnTo>
                      <a:lnTo>
                        <a:pt x="43" y="139"/>
                      </a:lnTo>
                      <a:lnTo>
                        <a:pt x="60" y="159"/>
                      </a:lnTo>
                      <a:lnTo>
                        <a:pt x="85" y="188"/>
                      </a:lnTo>
                      <a:lnTo>
                        <a:pt x="109" y="214"/>
                      </a:lnTo>
                      <a:lnTo>
                        <a:pt x="135" y="238"/>
                      </a:lnTo>
                      <a:lnTo>
                        <a:pt x="168" y="267"/>
                      </a:lnTo>
                      <a:lnTo>
                        <a:pt x="199" y="293"/>
                      </a:lnTo>
                      <a:lnTo>
                        <a:pt x="241" y="321"/>
                      </a:lnTo>
                      <a:lnTo>
                        <a:pt x="266" y="336"/>
                      </a:lnTo>
                      <a:lnTo>
                        <a:pt x="285" y="347"/>
                      </a:lnTo>
                      <a:lnTo>
                        <a:pt x="305" y="355"/>
                      </a:lnTo>
                      <a:lnTo>
                        <a:pt x="321" y="361"/>
                      </a:lnTo>
                      <a:lnTo>
                        <a:pt x="330" y="362"/>
                      </a:lnTo>
                      <a:lnTo>
                        <a:pt x="337" y="363"/>
                      </a:lnTo>
                      <a:lnTo>
                        <a:pt x="342" y="363"/>
                      </a:lnTo>
                      <a:lnTo>
                        <a:pt x="348" y="362"/>
                      </a:lnTo>
                      <a:lnTo>
                        <a:pt x="352" y="361"/>
                      </a:lnTo>
                      <a:lnTo>
                        <a:pt x="356" y="359"/>
                      </a:lnTo>
                      <a:lnTo>
                        <a:pt x="362" y="355"/>
                      </a:lnTo>
                      <a:lnTo>
                        <a:pt x="366" y="351"/>
                      </a:lnTo>
                      <a:lnTo>
                        <a:pt x="369" y="346"/>
                      </a:lnTo>
                      <a:lnTo>
                        <a:pt x="370" y="340"/>
                      </a:lnTo>
                      <a:lnTo>
                        <a:pt x="371" y="334"/>
                      </a:lnTo>
                      <a:lnTo>
                        <a:pt x="370" y="324"/>
                      </a:lnTo>
                      <a:lnTo>
                        <a:pt x="367" y="311"/>
                      </a:lnTo>
                      <a:lnTo>
                        <a:pt x="359" y="291"/>
                      </a:lnTo>
                      <a:lnTo>
                        <a:pt x="349" y="270"/>
                      </a:lnTo>
                      <a:lnTo>
                        <a:pt x="339" y="253"/>
                      </a:lnTo>
                      <a:lnTo>
                        <a:pt x="323" y="227"/>
                      </a:lnTo>
                      <a:lnTo>
                        <a:pt x="305" y="203"/>
                      </a:lnTo>
                      <a:lnTo>
                        <a:pt x="276" y="170"/>
                      </a:lnTo>
                      <a:lnTo>
                        <a:pt x="245" y="137"/>
                      </a:lnTo>
                      <a:lnTo>
                        <a:pt x="218" y="111"/>
                      </a:lnTo>
                      <a:lnTo>
                        <a:pt x="188" y="85"/>
                      </a:lnTo>
                      <a:lnTo>
                        <a:pt x="153" y="59"/>
                      </a:lnTo>
                      <a:lnTo>
                        <a:pt x="124" y="38"/>
                      </a:lnTo>
                      <a:lnTo>
                        <a:pt x="93" y="20"/>
                      </a:lnTo>
                      <a:lnTo>
                        <a:pt x="81" y="14"/>
                      </a:lnTo>
                      <a:lnTo>
                        <a:pt x="68" y="9"/>
                      </a:lnTo>
                      <a:lnTo>
                        <a:pt x="53" y="4"/>
                      </a:lnTo>
                      <a:lnTo>
                        <a:pt x="43" y="1"/>
                      </a:lnTo>
                      <a:lnTo>
                        <a:pt x="34" y="0"/>
                      </a:lnTo>
                      <a:lnTo>
                        <a:pt x="27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9" y="6"/>
                      </a:lnTo>
                      <a:lnTo>
                        <a:pt x="5" y="10"/>
                      </a:lnTo>
                      <a:lnTo>
                        <a:pt x="2" y="14"/>
                      </a:lnTo>
                      <a:lnTo>
                        <a:pt x="0" y="21"/>
                      </a:lnTo>
                      <a:lnTo>
                        <a:pt x="0" y="27"/>
                      </a:lnTo>
                      <a:lnTo>
                        <a:pt x="1" y="40"/>
                      </a:lnTo>
                      <a:lnTo>
                        <a:pt x="1" y="31"/>
                      </a:lnTo>
                      <a:lnTo>
                        <a:pt x="1" y="26"/>
                      </a:lnTo>
                      <a:lnTo>
                        <a:pt x="1" y="22"/>
                      </a:lnTo>
                      <a:lnTo>
                        <a:pt x="3" y="18"/>
                      </a:lnTo>
                      <a:lnTo>
                        <a:pt x="5" y="13"/>
                      </a:lnTo>
                      <a:lnTo>
                        <a:pt x="10" y="8"/>
                      </a:lnTo>
                      <a:lnTo>
                        <a:pt x="14" y="5"/>
                      </a:lnTo>
                      <a:lnTo>
                        <a:pt x="20" y="3"/>
                      </a:lnTo>
                      <a:lnTo>
                        <a:pt x="26" y="2"/>
                      </a:lnTo>
                      <a:lnTo>
                        <a:pt x="31" y="2"/>
                      </a:lnTo>
                      <a:lnTo>
                        <a:pt x="39" y="3"/>
                      </a:lnTo>
                      <a:lnTo>
                        <a:pt x="44" y="4"/>
                      </a:lnTo>
                      <a:lnTo>
                        <a:pt x="54" y="7"/>
                      </a:lnTo>
                      <a:lnTo>
                        <a:pt x="73" y="15"/>
                      </a:lnTo>
                      <a:lnTo>
                        <a:pt x="94" y="25"/>
                      </a:lnTo>
                      <a:lnTo>
                        <a:pt x="116" y="39"/>
                      </a:lnTo>
                      <a:lnTo>
                        <a:pt x="148" y="60"/>
                      </a:lnTo>
                      <a:lnTo>
                        <a:pt x="184" y="88"/>
                      </a:lnTo>
                      <a:lnTo>
                        <a:pt x="213" y="112"/>
                      </a:lnTo>
                      <a:lnTo>
                        <a:pt x="234" y="132"/>
                      </a:lnTo>
                      <a:lnTo>
                        <a:pt x="254" y="153"/>
                      </a:lnTo>
                      <a:lnTo>
                        <a:pt x="279" y="180"/>
                      </a:lnTo>
                      <a:lnTo>
                        <a:pt x="305" y="210"/>
                      </a:lnTo>
                      <a:lnTo>
                        <a:pt x="323" y="236"/>
                      </a:lnTo>
                      <a:lnTo>
                        <a:pt x="341" y="267"/>
                      </a:lnTo>
                      <a:lnTo>
                        <a:pt x="355" y="295"/>
                      </a:lnTo>
                      <a:lnTo>
                        <a:pt x="362" y="314"/>
                      </a:lnTo>
                      <a:lnTo>
                        <a:pt x="363" y="321"/>
                      </a:lnTo>
                      <a:lnTo>
                        <a:pt x="364" y="329"/>
                      </a:lnTo>
                      <a:lnTo>
                        <a:pt x="364" y="335"/>
                      </a:lnTo>
                      <a:lnTo>
                        <a:pt x="363" y="341"/>
                      </a:lnTo>
                      <a:lnTo>
                        <a:pt x="361" y="345"/>
                      </a:lnTo>
                      <a:lnTo>
                        <a:pt x="358" y="349"/>
                      </a:lnTo>
                      <a:lnTo>
                        <a:pt x="351" y="353"/>
                      </a:lnTo>
                      <a:lnTo>
                        <a:pt x="345" y="355"/>
                      </a:lnTo>
                      <a:lnTo>
                        <a:pt x="339" y="355"/>
                      </a:lnTo>
                      <a:lnTo>
                        <a:pt x="331" y="354"/>
                      </a:lnTo>
                      <a:lnTo>
                        <a:pt x="322" y="352"/>
                      </a:lnTo>
                      <a:lnTo>
                        <a:pt x="305" y="347"/>
                      </a:lnTo>
                      <a:lnTo>
                        <a:pt x="278" y="333"/>
                      </a:lnTo>
                      <a:lnTo>
                        <a:pt x="258" y="320"/>
                      </a:lnTo>
                      <a:lnTo>
                        <a:pt x="240" y="307"/>
                      </a:lnTo>
                      <a:lnTo>
                        <a:pt x="213" y="287"/>
                      </a:lnTo>
                      <a:lnTo>
                        <a:pt x="168" y="250"/>
                      </a:lnTo>
                      <a:lnTo>
                        <a:pt x="139" y="223"/>
                      </a:lnTo>
                      <a:lnTo>
                        <a:pt x="113" y="198"/>
                      </a:lnTo>
                      <a:lnTo>
                        <a:pt x="77" y="156"/>
                      </a:lnTo>
                      <a:lnTo>
                        <a:pt x="47" y="119"/>
                      </a:lnTo>
                      <a:lnTo>
                        <a:pt x="35" y="100"/>
                      </a:lnTo>
                      <a:lnTo>
                        <a:pt x="34" y="91"/>
                      </a:lnTo>
                      <a:lnTo>
                        <a:pt x="30" y="83"/>
                      </a:lnTo>
                      <a:lnTo>
                        <a:pt x="26" y="76"/>
                      </a:lnTo>
                      <a:lnTo>
                        <a:pt x="20" y="71"/>
                      </a:lnTo>
                      <a:lnTo>
                        <a:pt x="15" y="69"/>
                      </a:lnTo>
                      <a:lnTo>
                        <a:pt x="10" y="7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1" name="Freeform 12"/>
                <p:cNvSpPr>
                  <a:spLocks/>
                </p:cNvSpPr>
                <p:nvPr/>
              </p:nvSpPr>
              <p:spPr bwMode="auto">
                <a:xfrm>
                  <a:off x="1221" y="1154"/>
                  <a:ext cx="265" cy="873"/>
                </a:xfrm>
                <a:custGeom>
                  <a:avLst/>
                  <a:gdLst/>
                  <a:ahLst/>
                  <a:cxnLst>
                    <a:cxn ang="0">
                      <a:pos x="29" y="453"/>
                    </a:cxn>
                    <a:cxn ang="0">
                      <a:pos x="19" y="447"/>
                    </a:cxn>
                    <a:cxn ang="0">
                      <a:pos x="12" y="435"/>
                    </a:cxn>
                    <a:cxn ang="0">
                      <a:pos x="11" y="421"/>
                    </a:cxn>
                    <a:cxn ang="0">
                      <a:pos x="9" y="397"/>
                    </a:cxn>
                    <a:cxn ang="0">
                      <a:pos x="4" y="353"/>
                    </a:cxn>
                    <a:cxn ang="0">
                      <a:pos x="0" y="279"/>
                    </a:cxn>
                    <a:cxn ang="0">
                      <a:pos x="4" y="201"/>
                    </a:cxn>
                    <a:cxn ang="0">
                      <a:pos x="18" y="111"/>
                    </a:cxn>
                    <a:cxn ang="0">
                      <a:pos x="31" y="61"/>
                    </a:cxn>
                    <a:cxn ang="0">
                      <a:pos x="47" y="26"/>
                    </a:cxn>
                    <a:cxn ang="0">
                      <a:pos x="56" y="13"/>
                    </a:cxn>
                    <a:cxn ang="0">
                      <a:pos x="65" y="6"/>
                    </a:cxn>
                    <a:cxn ang="0">
                      <a:pos x="72" y="2"/>
                    </a:cxn>
                    <a:cxn ang="0">
                      <a:pos x="85" y="1"/>
                    </a:cxn>
                    <a:cxn ang="0">
                      <a:pos x="96" y="6"/>
                    </a:cxn>
                    <a:cxn ang="0">
                      <a:pos x="107" y="17"/>
                    </a:cxn>
                    <a:cxn ang="0">
                      <a:pos x="123" y="48"/>
                    </a:cxn>
                    <a:cxn ang="0">
                      <a:pos x="136" y="89"/>
                    </a:cxn>
                    <a:cxn ang="0">
                      <a:pos x="146" y="149"/>
                    </a:cxn>
                    <a:cxn ang="0">
                      <a:pos x="151" y="238"/>
                    </a:cxn>
                    <a:cxn ang="0">
                      <a:pos x="147" y="315"/>
                    </a:cxn>
                    <a:cxn ang="0">
                      <a:pos x="135" y="393"/>
                    </a:cxn>
                    <a:cxn ang="0">
                      <a:pos x="121" y="441"/>
                    </a:cxn>
                    <a:cxn ang="0">
                      <a:pos x="109" y="468"/>
                    </a:cxn>
                    <a:cxn ang="0">
                      <a:pos x="98" y="484"/>
                    </a:cxn>
                    <a:cxn ang="0">
                      <a:pos x="89" y="493"/>
                    </a:cxn>
                    <a:cxn ang="0">
                      <a:pos x="76" y="498"/>
                    </a:cxn>
                    <a:cxn ang="0">
                      <a:pos x="66" y="496"/>
                    </a:cxn>
                    <a:cxn ang="0">
                      <a:pos x="55" y="489"/>
                    </a:cxn>
                    <a:cxn ang="0">
                      <a:pos x="53" y="485"/>
                    </a:cxn>
                    <a:cxn ang="0">
                      <a:pos x="59" y="491"/>
                    </a:cxn>
                    <a:cxn ang="0">
                      <a:pos x="69" y="496"/>
                    </a:cxn>
                    <a:cxn ang="0">
                      <a:pos x="80" y="495"/>
                    </a:cxn>
                    <a:cxn ang="0">
                      <a:pos x="91" y="488"/>
                    </a:cxn>
                    <a:cxn ang="0">
                      <a:pos x="99" y="479"/>
                    </a:cxn>
                    <a:cxn ang="0">
                      <a:pos x="107" y="465"/>
                    </a:cxn>
                    <a:cxn ang="0">
                      <a:pos x="123" y="424"/>
                    </a:cxn>
                    <a:cxn ang="0">
                      <a:pos x="136" y="360"/>
                    </a:cxn>
                    <a:cxn ang="0">
                      <a:pos x="145" y="278"/>
                    </a:cxn>
                    <a:cxn ang="0">
                      <a:pos x="146" y="221"/>
                    </a:cxn>
                    <a:cxn ang="0">
                      <a:pos x="141" y="144"/>
                    </a:cxn>
                    <a:cxn ang="0">
                      <a:pos x="127" y="78"/>
                    </a:cxn>
                    <a:cxn ang="0">
                      <a:pos x="108" y="30"/>
                    </a:cxn>
                    <a:cxn ang="0">
                      <a:pos x="99" y="17"/>
                    </a:cxn>
                    <a:cxn ang="0">
                      <a:pos x="90" y="10"/>
                    </a:cxn>
                    <a:cxn ang="0">
                      <a:pos x="81" y="8"/>
                    </a:cxn>
                    <a:cxn ang="0">
                      <a:pos x="68" y="13"/>
                    </a:cxn>
                    <a:cxn ang="0">
                      <a:pos x="58" y="23"/>
                    </a:cxn>
                    <a:cxn ang="0">
                      <a:pos x="45" y="47"/>
                    </a:cxn>
                    <a:cxn ang="0">
                      <a:pos x="31" y="99"/>
                    </a:cxn>
                    <a:cxn ang="0">
                      <a:pos x="22" y="154"/>
                    </a:cxn>
                    <a:cxn ang="0">
                      <a:pos x="15" y="252"/>
                    </a:cxn>
                    <a:cxn ang="0">
                      <a:pos x="18" y="343"/>
                    </a:cxn>
                    <a:cxn ang="0">
                      <a:pos x="28" y="413"/>
                    </a:cxn>
                    <a:cxn ang="0">
                      <a:pos x="37" y="428"/>
                    </a:cxn>
                    <a:cxn ang="0">
                      <a:pos x="38" y="443"/>
                    </a:cxn>
                    <a:cxn ang="0">
                      <a:pos x="32" y="452"/>
                    </a:cxn>
                  </a:cxnLst>
                  <a:rect l="0" t="0" r="r" b="b"/>
                  <a:pathLst>
                    <a:path w="151" h="498">
                      <a:moveTo>
                        <a:pt x="32" y="452"/>
                      </a:moveTo>
                      <a:lnTo>
                        <a:pt x="29" y="453"/>
                      </a:lnTo>
                      <a:lnTo>
                        <a:pt x="23" y="451"/>
                      </a:lnTo>
                      <a:lnTo>
                        <a:pt x="19" y="447"/>
                      </a:lnTo>
                      <a:lnTo>
                        <a:pt x="15" y="442"/>
                      </a:lnTo>
                      <a:lnTo>
                        <a:pt x="12" y="435"/>
                      </a:lnTo>
                      <a:lnTo>
                        <a:pt x="10" y="428"/>
                      </a:lnTo>
                      <a:lnTo>
                        <a:pt x="11" y="421"/>
                      </a:lnTo>
                      <a:lnTo>
                        <a:pt x="12" y="416"/>
                      </a:lnTo>
                      <a:lnTo>
                        <a:pt x="9" y="397"/>
                      </a:lnTo>
                      <a:lnTo>
                        <a:pt x="7" y="379"/>
                      </a:lnTo>
                      <a:lnTo>
                        <a:pt x="4" y="353"/>
                      </a:lnTo>
                      <a:lnTo>
                        <a:pt x="2" y="314"/>
                      </a:lnTo>
                      <a:lnTo>
                        <a:pt x="0" y="279"/>
                      </a:lnTo>
                      <a:lnTo>
                        <a:pt x="1" y="245"/>
                      </a:lnTo>
                      <a:lnTo>
                        <a:pt x="4" y="201"/>
                      </a:lnTo>
                      <a:lnTo>
                        <a:pt x="8" y="160"/>
                      </a:lnTo>
                      <a:lnTo>
                        <a:pt x="18" y="111"/>
                      </a:lnTo>
                      <a:lnTo>
                        <a:pt x="25" y="83"/>
                      </a:lnTo>
                      <a:lnTo>
                        <a:pt x="31" y="61"/>
                      </a:lnTo>
                      <a:lnTo>
                        <a:pt x="39" y="41"/>
                      </a:lnTo>
                      <a:lnTo>
                        <a:pt x="47" y="26"/>
                      </a:lnTo>
                      <a:lnTo>
                        <a:pt x="52" y="18"/>
                      </a:lnTo>
                      <a:lnTo>
                        <a:pt x="56" y="13"/>
                      </a:lnTo>
                      <a:lnTo>
                        <a:pt x="60" y="9"/>
                      </a:lnTo>
                      <a:lnTo>
                        <a:pt x="65" y="6"/>
                      </a:lnTo>
                      <a:lnTo>
                        <a:pt x="68" y="4"/>
                      </a:lnTo>
                      <a:lnTo>
                        <a:pt x="72" y="2"/>
                      </a:lnTo>
                      <a:lnTo>
                        <a:pt x="80" y="0"/>
                      </a:lnTo>
                      <a:lnTo>
                        <a:pt x="85" y="1"/>
                      </a:lnTo>
                      <a:lnTo>
                        <a:pt x="91" y="3"/>
                      </a:lnTo>
                      <a:lnTo>
                        <a:pt x="96" y="6"/>
                      </a:lnTo>
                      <a:lnTo>
                        <a:pt x="101" y="10"/>
                      </a:lnTo>
                      <a:lnTo>
                        <a:pt x="107" y="17"/>
                      </a:lnTo>
                      <a:lnTo>
                        <a:pt x="114" y="29"/>
                      </a:lnTo>
                      <a:lnTo>
                        <a:pt x="123" y="48"/>
                      </a:lnTo>
                      <a:lnTo>
                        <a:pt x="131" y="70"/>
                      </a:lnTo>
                      <a:lnTo>
                        <a:pt x="136" y="89"/>
                      </a:lnTo>
                      <a:lnTo>
                        <a:pt x="142" y="119"/>
                      </a:lnTo>
                      <a:lnTo>
                        <a:pt x="146" y="149"/>
                      </a:lnTo>
                      <a:lnTo>
                        <a:pt x="149" y="193"/>
                      </a:lnTo>
                      <a:lnTo>
                        <a:pt x="151" y="238"/>
                      </a:lnTo>
                      <a:lnTo>
                        <a:pt x="150" y="275"/>
                      </a:lnTo>
                      <a:lnTo>
                        <a:pt x="147" y="315"/>
                      </a:lnTo>
                      <a:lnTo>
                        <a:pt x="141" y="358"/>
                      </a:lnTo>
                      <a:lnTo>
                        <a:pt x="135" y="393"/>
                      </a:lnTo>
                      <a:lnTo>
                        <a:pt x="125" y="428"/>
                      </a:lnTo>
                      <a:lnTo>
                        <a:pt x="121" y="441"/>
                      </a:lnTo>
                      <a:lnTo>
                        <a:pt x="116" y="453"/>
                      </a:lnTo>
                      <a:lnTo>
                        <a:pt x="109" y="468"/>
                      </a:lnTo>
                      <a:lnTo>
                        <a:pt x="104" y="477"/>
                      </a:lnTo>
                      <a:lnTo>
                        <a:pt x="98" y="484"/>
                      </a:lnTo>
                      <a:lnTo>
                        <a:pt x="93" y="489"/>
                      </a:lnTo>
                      <a:lnTo>
                        <a:pt x="89" y="493"/>
                      </a:lnTo>
                      <a:lnTo>
                        <a:pt x="84" y="496"/>
                      </a:lnTo>
                      <a:lnTo>
                        <a:pt x="76" y="498"/>
                      </a:lnTo>
                      <a:lnTo>
                        <a:pt x="71" y="497"/>
                      </a:lnTo>
                      <a:lnTo>
                        <a:pt x="66" y="496"/>
                      </a:lnTo>
                      <a:lnTo>
                        <a:pt x="60" y="494"/>
                      </a:lnTo>
                      <a:lnTo>
                        <a:pt x="55" y="489"/>
                      </a:lnTo>
                      <a:lnTo>
                        <a:pt x="47" y="479"/>
                      </a:lnTo>
                      <a:lnTo>
                        <a:pt x="53" y="485"/>
                      </a:lnTo>
                      <a:lnTo>
                        <a:pt x="57" y="489"/>
                      </a:lnTo>
                      <a:lnTo>
                        <a:pt x="59" y="491"/>
                      </a:lnTo>
                      <a:lnTo>
                        <a:pt x="64" y="494"/>
                      </a:lnTo>
                      <a:lnTo>
                        <a:pt x="69" y="496"/>
                      </a:lnTo>
                      <a:lnTo>
                        <a:pt x="75" y="496"/>
                      </a:lnTo>
                      <a:lnTo>
                        <a:pt x="80" y="495"/>
                      </a:lnTo>
                      <a:lnTo>
                        <a:pt x="86" y="492"/>
                      </a:lnTo>
                      <a:lnTo>
                        <a:pt x="91" y="488"/>
                      </a:lnTo>
                      <a:lnTo>
                        <a:pt x="95" y="484"/>
                      </a:lnTo>
                      <a:lnTo>
                        <a:pt x="99" y="479"/>
                      </a:lnTo>
                      <a:lnTo>
                        <a:pt x="103" y="474"/>
                      </a:lnTo>
                      <a:lnTo>
                        <a:pt x="107" y="465"/>
                      </a:lnTo>
                      <a:lnTo>
                        <a:pt x="115" y="446"/>
                      </a:lnTo>
                      <a:lnTo>
                        <a:pt x="123" y="424"/>
                      </a:lnTo>
                      <a:lnTo>
                        <a:pt x="129" y="399"/>
                      </a:lnTo>
                      <a:lnTo>
                        <a:pt x="136" y="360"/>
                      </a:lnTo>
                      <a:lnTo>
                        <a:pt x="142" y="316"/>
                      </a:lnTo>
                      <a:lnTo>
                        <a:pt x="145" y="278"/>
                      </a:lnTo>
                      <a:lnTo>
                        <a:pt x="146" y="250"/>
                      </a:lnTo>
                      <a:lnTo>
                        <a:pt x="146" y="221"/>
                      </a:lnTo>
                      <a:lnTo>
                        <a:pt x="144" y="183"/>
                      </a:lnTo>
                      <a:lnTo>
                        <a:pt x="141" y="144"/>
                      </a:lnTo>
                      <a:lnTo>
                        <a:pt x="136" y="112"/>
                      </a:lnTo>
                      <a:lnTo>
                        <a:pt x="127" y="78"/>
                      </a:lnTo>
                      <a:lnTo>
                        <a:pt x="117" y="48"/>
                      </a:lnTo>
                      <a:lnTo>
                        <a:pt x="108" y="30"/>
                      </a:lnTo>
                      <a:lnTo>
                        <a:pt x="104" y="24"/>
                      </a:lnTo>
                      <a:lnTo>
                        <a:pt x="99" y="17"/>
                      </a:lnTo>
                      <a:lnTo>
                        <a:pt x="95" y="13"/>
                      </a:lnTo>
                      <a:lnTo>
                        <a:pt x="90" y="10"/>
                      </a:lnTo>
                      <a:lnTo>
                        <a:pt x="85" y="8"/>
                      </a:lnTo>
                      <a:lnTo>
                        <a:pt x="81" y="8"/>
                      </a:lnTo>
                      <a:lnTo>
                        <a:pt x="73" y="10"/>
                      </a:lnTo>
                      <a:lnTo>
                        <a:pt x="68" y="13"/>
                      </a:lnTo>
                      <a:lnTo>
                        <a:pt x="63" y="17"/>
                      </a:lnTo>
                      <a:lnTo>
                        <a:pt x="58" y="23"/>
                      </a:lnTo>
                      <a:lnTo>
                        <a:pt x="53" y="31"/>
                      </a:lnTo>
                      <a:lnTo>
                        <a:pt x="45" y="47"/>
                      </a:lnTo>
                      <a:lnTo>
                        <a:pt x="36" y="76"/>
                      </a:lnTo>
                      <a:lnTo>
                        <a:pt x="31" y="99"/>
                      </a:lnTo>
                      <a:lnTo>
                        <a:pt x="27" y="121"/>
                      </a:lnTo>
                      <a:lnTo>
                        <a:pt x="22" y="154"/>
                      </a:lnTo>
                      <a:lnTo>
                        <a:pt x="16" y="212"/>
                      </a:lnTo>
                      <a:lnTo>
                        <a:pt x="15" y="252"/>
                      </a:lnTo>
                      <a:lnTo>
                        <a:pt x="14" y="288"/>
                      </a:lnTo>
                      <a:lnTo>
                        <a:pt x="18" y="343"/>
                      </a:lnTo>
                      <a:lnTo>
                        <a:pt x="24" y="391"/>
                      </a:lnTo>
                      <a:lnTo>
                        <a:pt x="28" y="413"/>
                      </a:lnTo>
                      <a:lnTo>
                        <a:pt x="34" y="420"/>
                      </a:lnTo>
                      <a:lnTo>
                        <a:pt x="37" y="428"/>
                      </a:lnTo>
                      <a:lnTo>
                        <a:pt x="39" y="436"/>
                      </a:lnTo>
                      <a:lnTo>
                        <a:pt x="38" y="443"/>
                      </a:lnTo>
                      <a:lnTo>
                        <a:pt x="36" y="449"/>
                      </a:lnTo>
                      <a:lnTo>
                        <a:pt x="32" y="452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2" name="Freeform 13"/>
                <p:cNvSpPr>
                  <a:spLocks/>
                </p:cNvSpPr>
                <p:nvPr/>
              </p:nvSpPr>
              <p:spPr bwMode="auto">
                <a:xfrm>
                  <a:off x="1221" y="1154"/>
                  <a:ext cx="265" cy="873"/>
                </a:xfrm>
                <a:custGeom>
                  <a:avLst/>
                  <a:gdLst/>
                  <a:ahLst/>
                  <a:cxnLst>
                    <a:cxn ang="0">
                      <a:pos x="29" y="453"/>
                    </a:cxn>
                    <a:cxn ang="0">
                      <a:pos x="19" y="447"/>
                    </a:cxn>
                    <a:cxn ang="0">
                      <a:pos x="12" y="435"/>
                    </a:cxn>
                    <a:cxn ang="0">
                      <a:pos x="11" y="421"/>
                    </a:cxn>
                    <a:cxn ang="0">
                      <a:pos x="9" y="397"/>
                    </a:cxn>
                    <a:cxn ang="0">
                      <a:pos x="4" y="353"/>
                    </a:cxn>
                    <a:cxn ang="0">
                      <a:pos x="0" y="279"/>
                    </a:cxn>
                    <a:cxn ang="0">
                      <a:pos x="4" y="201"/>
                    </a:cxn>
                    <a:cxn ang="0">
                      <a:pos x="18" y="111"/>
                    </a:cxn>
                    <a:cxn ang="0">
                      <a:pos x="31" y="61"/>
                    </a:cxn>
                    <a:cxn ang="0">
                      <a:pos x="47" y="26"/>
                    </a:cxn>
                    <a:cxn ang="0">
                      <a:pos x="56" y="13"/>
                    </a:cxn>
                    <a:cxn ang="0">
                      <a:pos x="65" y="6"/>
                    </a:cxn>
                    <a:cxn ang="0">
                      <a:pos x="72" y="2"/>
                    </a:cxn>
                    <a:cxn ang="0">
                      <a:pos x="85" y="1"/>
                    </a:cxn>
                    <a:cxn ang="0">
                      <a:pos x="96" y="6"/>
                    </a:cxn>
                    <a:cxn ang="0">
                      <a:pos x="107" y="17"/>
                    </a:cxn>
                    <a:cxn ang="0">
                      <a:pos x="123" y="48"/>
                    </a:cxn>
                    <a:cxn ang="0">
                      <a:pos x="136" y="89"/>
                    </a:cxn>
                    <a:cxn ang="0">
                      <a:pos x="146" y="149"/>
                    </a:cxn>
                    <a:cxn ang="0">
                      <a:pos x="151" y="238"/>
                    </a:cxn>
                    <a:cxn ang="0">
                      <a:pos x="147" y="315"/>
                    </a:cxn>
                    <a:cxn ang="0">
                      <a:pos x="135" y="393"/>
                    </a:cxn>
                    <a:cxn ang="0">
                      <a:pos x="121" y="441"/>
                    </a:cxn>
                    <a:cxn ang="0">
                      <a:pos x="109" y="468"/>
                    </a:cxn>
                    <a:cxn ang="0">
                      <a:pos x="98" y="484"/>
                    </a:cxn>
                    <a:cxn ang="0">
                      <a:pos x="89" y="493"/>
                    </a:cxn>
                    <a:cxn ang="0">
                      <a:pos x="76" y="498"/>
                    </a:cxn>
                    <a:cxn ang="0">
                      <a:pos x="66" y="496"/>
                    </a:cxn>
                    <a:cxn ang="0">
                      <a:pos x="55" y="489"/>
                    </a:cxn>
                    <a:cxn ang="0">
                      <a:pos x="53" y="485"/>
                    </a:cxn>
                    <a:cxn ang="0">
                      <a:pos x="59" y="491"/>
                    </a:cxn>
                    <a:cxn ang="0">
                      <a:pos x="69" y="496"/>
                    </a:cxn>
                    <a:cxn ang="0">
                      <a:pos x="80" y="495"/>
                    </a:cxn>
                    <a:cxn ang="0">
                      <a:pos x="91" y="488"/>
                    </a:cxn>
                    <a:cxn ang="0">
                      <a:pos x="99" y="479"/>
                    </a:cxn>
                    <a:cxn ang="0">
                      <a:pos x="107" y="465"/>
                    </a:cxn>
                    <a:cxn ang="0">
                      <a:pos x="123" y="424"/>
                    </a:cxn>
                    <a:cxn ang="0">
                      <a:pos x="136" y="360"/>
                    </a:cxn>
                    <a:cxn ang="0">
                      <a:pos x="145" y="278"/>
                    </a:cxn>
                    <a:cxn ang="0">
                      <a:pos x="146" y="221"/>
                    </a:cxn>
                    <a:cxn ang="0">
                      <a:pos x="141" y="144"/>
                    </a:cxn>
                    <a:cxn ang="0">
                      <a:pos x="127" y="78"/>
                    </a:cxn>
                    <a:cxn ang="0">
                      <a:pos x="108" y="30"/>
                    </a:cxn>
                    <a:cxn ang="0">
                      <a:pos x="99" y="17"/>
                    </a:cxn>
                    <a:cxn ang="0">
                      <a:pos x="90" y="10"/>
                    </a:cxn>
                    <a:cxn ang="0">
                      <a:pos x="81" y="8"/>
                    </a:cxn>
                    <a:cxn ang="0">
                      <a:pos x="68" y="13"/>
                    </a:cxn>
                    <a:cxn ang="0">
                      <a:pos x="58" y="23"/>
                    </a:cxn>
                    <a:cxn ang="0">
                      <a:pos x="45" y="47"/>
                    </a:cxn>
                    <a:cxn ang="0">
                      <a:pos x="31" y="99"/>
                    </a:cxn>
                    <a:cxn ang="0">
                      <a:pos x="22" y="154"/>
                    </a:cxn>
                    <a:cxn ang="0">
                      <a:pos x="15" y="252"/>
                    </a:cxn>
                    <a:cxn ang="0">
                      <a:pos x="18" y="343"/>
                    </a:cxn>
                    <a:cxn ang="0">
                      <a:pos x="28" y="413"/>
                    </a:cxn>
                    <a:cxn ang="0">
                      <a:pos x="37" y="428"/>
                    </a:cxn>
                    <a:cxn ang="0">
                      <a:pos x="38" y="443"/>
                    </a:cxn>
                    <a:cxn ang="0">
                      <a:pos x="32" y="452"/>
                    </a:cxn>
                  </a:cxnLst>
                  <a:rect l="0" t="0" r="r" b="b"/>
                  <a:pathLst>
                    <a:path w="151" h="498">
                      <a:moveTo>
                        <a:pt x="32" y="452"/>
                      </a:moveTo>
                      <a:lnTo>
                        <a:pt x="29" y="453"/>
                      </a:lnTo>
                      <a:lnTo>
                        <a:pt x="23" y="451"/>
                      </a:lnTo>
                      <a:lnTo>
                        <a:pt x="19" y="447"/>
                      </a:lnTo>
                      <a:lnTo>
                        <a:pt x="15" y="442"/>
                      </a:lnTo>
                      <a:lnTo>
                        <a:pt x="12" y="435"/>
                      </a:lnTo>
                      <a:lnTo>
                        <a:pt x="10" y="428"/>
                      </a:lnTo>
                      <a:lnTo>
                        <a:pt x="11" y="421"/>
                      </a:lnTo>
                      <a:lnTo>
                        <a:pt x="12" y="416"/>
                      </a:lnTo>
                      <a:lnTo>
                        <a:pt x="9" y="397"/>
                      </a:lnTo>
                      <a:lnTo>
                        <a:pt x="7" y="379"/>
                      </a:lnTo>
                      <a:lnTo>
                        <a:pt x="4" y="353"/>
                      </a:lnTo>
                      <a:lnTo>
                        <a:pt x="2" y="314"/>
                      </a:lnTo>
                      <a:lnTo>
                        <a:pt x="0" y="279"/>
                      </a:lnTo>
                      <a:lnTo>
                        <a:pt x="1" y="245"/>
                      </a:lnTo>
                      <a:lnTo>
                        <a:pt x="4" y="201"/>
                      </a:lnTo>
                      <a:lnTo>
                        <a:pt x="8" y="160"/>
                      </a:lnTo>
                      <a:lnTo>
                        <a:pt x="18" y="111"/>
                      </a:lnTo>
                      <a:lnTo>
                        <a:pt x="25" y="83"/>
                      </a:lnTo>
                      <a:lnTo>
                        <a:pt x="31" y="61"/>
                      </a:lnTo>
                      <a:lnTo>
                        <a:pt x="39" y="41"/>
                      </a:lnTo>
                      <a:lnTo>
                        <a:pt x="47" y="26"/>
                      </a:lnTo>
                      <a:lnTo>
                        <a:pt x="52" y="18"/>
                      </a:lnTo>
                      <a:lnTo>
                        <a:pt x="56" y="13"/>
                      </a:lnTo>
                      <a:lnTo>
                        <a:pt x="60" y="9"/>
                      </a:lnTo>
                      <a:lnTo>
                        <a:pt x="65" y="6"/>
                      </a:lnTo>
                      <a:lnTo>
                        <a:pt x="68" y="4"/>
                      </a:lnTo>
                      <a:lnTo>
                        <a:pt x="72" y="2"/>
                      </a:lnTo>
                      <a:lnTo>
                        <a:pt x="80" y="0"/>
                      </a:lnTo>
                      <a:lnTo>
                        <a:pt x="85" y="1"/>
                      </a:lnTo>
                      <a:lnTo>
                        <a:pt x="91" y="3"/>
                      </a:lnTo>
                      <a:lnTo>
                        <a:pt x="96" y="6"/>
                      </a:lnTo>
                      <a:lnTo>
                        <a:pt x="101" y="10"/>
                      </a:lnTo>
                      <a:lnTo>
                        <a:pt x="107" y="17"/>
                      </a:lnTo>
                      <a:lnTo>
                        <a:pt x="114" y="29"/>
                      </a:lnTo>
                      <a:lnTo>
                        <a:pt x="123" y="48"/>
                      </a:lnTo>
                      <a:lnTo>
                        <a:pt x="131" y="70"/>
                      </a:lnTo>
                      <a:lnTo>
                        <a:pt x="136" y="89"/>
                      </a:lnTo>
                      <a:lnTo>
                        <a:pt x="142" y="119"/>
                      </a:lnTo>
                      <a:lnTo>
                        <a:pt x="146" y="149"/>
                      </a:lnTo>
                      <a:lnTo>
                        <a:pt x="149" y="193"/>
                      </a:lnTo>
                      <a:lnTo>
                        <a:pt x="151" y="238"/>
                      </a:lnTo>
                      <a:lnTo>
                        <a:pt x="150" y="275"/>
                      </a:lnTo>
                      <a:lnTo>
                        <a:pt x="147" y="315"/>
                      </a:lnTo>
                      <a:lnTo>
                        <a:pt x="141" y="358"/>
                      </a:lnTo>
                      <a:lnTo>
                        <a:pt x="135" y="393"/>
                      </a:lnTo>
                      <a:lnTo>
                        <a:pt x="125" y="428"/>
                      </a:lnTo>
                      <a:lnTo>
                        <a:pt x="121" y="441"/>
                      </a:lnTo>
                      <a:lnTo>
                        <a:pt x="116" y="453"/>
                      </a:lnTo>
                      <a:lnTo>
                        <a:pt x="109" y="468"/>
                      </a:lnTo>
                      <a:lnTo>
                        <a:pt x="104" y="477"/>
                      </a:lnTo>
                      <a:lnTo>
                        <a:pt x="98" y="484"/>
                      </a:lnTo>
                      <a:lnTo>
                        <a:pt x="93" y="489"/>
                      </a:lnTo>
                      <a:lnTo>
                        <a:pt x="89" y="493"/>
                      </a:lnTo>
                      <a:lnTo>
                        <a:pt x="84" y="496"/>
                      </a:lnTo>
                      <a:lnTo>
                        <a:pt x="76" y="498"/>
                      </a:lnTo>
                      <a:lnTo>
                        <a:pt x="71" y="497"/>
                      </a:lnTo>
                      <a:lnTo>
                        <a:pt x="66" y="496"/>
                      </a:lnTo>
                      <a:lnTo>
                        <a:pt x="60" y="494"/>
                      </a:lnTo>
                      <a:lnTo>
                        <a:pt x="55" y="489"/>
                      </a:lnTo>
                      <a:lnTo>
                        <a:pt x="47" y="479"/>
                      </a:lnTo>
                      <a:lnTo>
                        <a:pt x="53" y="485"/>
                      </a:lnTo>
                      <a:lnTo>
                        <a:pt x="57" y="489"/>
                      </a:lnTo>
                      <a:lnTo>
                        <a:pt x="59" y="491"/>
                      </a:lnTo>
                      <a:lnTo>
                        <a:pt x="64" y="494"/>
                      </a:lnTo>
                      <a:lnTo>
                        <a:pt x="69" y="496"/>
                      </a:lnTo>
                      <a:lnTo>
                        <a:pt x="75" y="496"/>
                      </a:lnTo>
                      <a:lnTo>
                        <a:pt x="80" y="495"/>
                      </a:lnTo>
                      <a:lnTo>
                        <a:pt x="86" y="492"/>
                      </a:lnTo>
                      <a:lnTo>
                        <a:pt x="91" y="488"/>
                      </a:lnTo>
                      <a:lnTo>
                        <a:pt x="95" y="484"/>
                      </a:lnTo>
                      <a:lnTo>
                        <a:pt x="99" y="479"/>
                      </a:lnTo>
                      <a:lnTo>
                        <a:pt x="103" y="474"/>
                      </a:lnTo>
                      <a:lnTo>
                        <a:pt x="107" y="465"/>
                      </a:lnTo>
                      <a:lnTo>
                        <a:pt x="115" y="446"/>
                      </a:lnTo>
                      <a:lnTo>
                        <a:pt x="123" y="424"/>
                      </a:lnTo>
                      <a:lnTo>
                        <a:pt x="129" y="399"/>
                      </a:lnTo>
                      <a:lnTo>
                        <a:pt x="136" y="360"/>
                      </a:lnTo>
                      <a:lnTo>
                        <a:pt x="142" y="316"/>
                      </a:lnTo>
                      <a:lnTo>
                        <a:pt x="145" y="278"/>
                      </a:lnTo>
                      <a:lnTo>
                        <a:pt x="146" y="250"/>
                      </a:lnTo>
                      <a:lnTo>
                        <a:pt x="146" y="221"/>
                      </a:lnTo>
                      <a:lnTo>
                        <a:pt x="144" y="183"/>
                      </a:lnTo>
                      <a:lnTo>
                        <a:pt x="141" y="144"/>
                      </a:lnTo>
                      <a:lnTo>
                        <a:pt x="136" y="112"/>
                      </a:lnTo>
                      <a:lnTo>
                        <a:pt x="127" y="78"/>
                      </a:lnTo>
                      <a:lnTo>
                        <a:pt x="117" y="48"/>
                      </a:lnTo>
                      <a:lnTo>
                        <a:pt x="108" y="30"/>
                      </a:lnTo>
                      <a:lnTo>
                        <a:pt x="104" y="24"/>
                      </a:lnTo>
                      <a:lnTo>
                        <a:pt x="99" y="17"/>
                      </a:lnTo>
                      <a:lnTo>
                        <a:pt x="95" y="13"/>
                      </a:lnTo>
                      <a:lnTo>
                        <a:pt x="90" y="10"/>
                      </a:lnTo>
                      <a:lnTo>
                        <a:pt x="85" y="8"/>
                      </a:lnTo>
                      <a:lnTo>
                        <a:pt x="81" y="8"/>
                      </a:lnTo>
                      <a:lnTo>
                        <a:pt x="73" y="10"/>
                      </a:lnTo>
                      <a:lnTo>
                        <a:pt x="68" y="13"/>
                      </a:lnTo>
                      <a:lnTo>
                        <a:pt x="63" y="17"/>
                      </a:lnTo>
                      <a:lnTo>
                        <a:pt x="58" y="23"/>
                      </a:lnTo>
                      <a:lnTo>
                        <a:pt x="53" y="31"/>
                      </a:lnTo>
                      <a:lnTo>
                        <a:pt x="45" y="47"/>
                      </a:lnTo>
                      <a:lnTo>
                        <a:pt x="36" y="76"/>
                      </a:lnTo>
                      <a:lnTo>
                        <a:pt x="31" y="99"/>
                      </a:lnTo>
                      <a:lnTo>
                        <a:pt x="27" y="121"/>
                      </a:lnTo>
                      <a:lnTo>
                        <a:pt x="22" y="154"/>
                      </a:lnTo>
                      <a:lnTo>
                        <a:pt x="16" y="212"/>
                      </a:lnTo>
                      <a:lnTo>
                        <a:pt x="15" y="252"/>
                      </a:lnTo>
                      <a:lnTo>
                        <a:pt x="14" y="288"/>
                      </a:lnTo>
                      <a:lnTo>
                        <a:pt x="18" y="343"/>
                      </a:lnTo>
                      <a:lnTo>
                        <a:pt x="24" y="391"/>
                      </a:lnTo>
                      <a:lnTo>
                        <a:pt x="28" y="413"/>
                      </a:lnTo>
                      <a:lnTo>
                        <a:pt x="34" y="420"/>
                      </a:lnTo>
                      <a:lnTo>
                        <a:pt x="37" y="428"/>
                      </a:lnTo>
                      <a:lnTo>
                        <a:pt x="39" y="436"/>
                      </a:lnTo>
                      <a:lnTo>
                        <a:pt x="38" y="443"/>
                      </a:lnTo>
                      <a:lnTo>
                        <a:pt x="36" y="449"/>
                      </a:lnTo>
                      <a:lnTo>
                        <a:pt x="32" y="45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3" name="Freeform 14"/>
                <p:cNvSpPr>
                  <a:spLocks/>
                </p:cNvSpPr>
                <p:nvPr/>
              </p:nvSpPr>
              <p:spPr bwMode="auto">
                <a:xfrm>
                  <a:off x="1033" y="1262"/>
                  <a:ext cx="635" cy="653"/>
                </a:xfrm>
                <a:custGeom>
                  <a:avLst/>
                  <a:gdLst/>
                  <a:ahLst/>
                  <a:cxnLst>
                    <a:cxn ang="0">
                      <a:pos x="291" y="7"/>
                    </a:cxn>
                    <a:cxn ang="0">
                      <a:pos x="280" y="4"/>
                    </a:cxn>
                    <a:cxn ang="0">
                      <a:pos x="267" y="8"/>
                    </a:cxn>
                    <a:cxn ang="0">
                      <a:pos x="256" y="17"/>
                    </a:cxn>
                    <a:cxn ang="0">
                      <a:pos x="238" y="33"/>
                    </a:cxn>
                    <a:cxn ang="0">
                      <a:pos x="203" y="60"/>
                    </a:cxn>
                    <a:cxn ang="0">
                      <a:pos x="148" y="109"/>
                    </a:cxn>
                    <a:cxn ang="0">
                      <a:pos x="96" y="168"/>
                    </a:cxn>
                    <a:cxn ang="0">
                      <a:pos x="42" y="241"/>
                    </a:cxn>
                    <a:cxn ang="0">
                      <a:pos x="16" y="285"/>
                    </a:cxn>
                    <a:cxn ang="0">
                      <a:pos x="2" y="322"/>
                    </a:cxn>
                    <a:cxn ang="0">
                      <a:pos x="0" y="337"/>
                    </a:cxn>
                    <a:cxn ang="0">
                      <a:pos x="1" y="349"/>
                    </a:cxn>
                    <a:cxn ang="0">
                      <a:pos x="4" y="357"/>
                    </a:cxn>
                    <a:cxn ang="0">
                      <a:pos x="12" y="367"/>
                    </a:cxn>
                    <a:cxn ang="0">
                      <a:pos x="23" y="371"/>
                    </a:cxn>
                    <a:cxn ang="0">
                      <a:pos x="39" y="371"/>
                    </a:cxn>
                    <a:cxn ang="0">
                      <a:pos x="71" y="360"/>
                    </a:cxn>
                    <a:cxn ang="0">
                      <a:pos x="110" y="340"/>
                    </a:cxn>
                    <a:cxn ang="0">
                      <a:pos x="159" y="305"/>
                    </a:cxn>
                    <a:cxn ang="0">
                      <a:pos x="226" y="246"/>
                    </a:cxn>
                    <a:cxn ang="0">
                      <a:pos x="277" y="188"/>
                    </a:cxn>
                    <a:cxn ang="0">
                      <a:pos x="324" y="124"/>
                    </a:cxn>
                    <a:cxn ang="0">
                      <a:pos x="348" y="81"/>
                    </a:cxn>
                    <a:cxn ang="0">
                      <a:pos x="359" y="53"/>
                    </a:cxn>
                    <a:cxn ang="0">
                      <a:pos x="362" y="34"/>
                    </a:cxn>
                    <a:cxn ang="0">
                      <a:pos x="362" y="21"/>
                    </a:cxn>
                    <a:cxn ang="0">
                      <a:pos x="356" y="9"/>
                    </a:cxn>
                    <a:cxn ang="0">
                      <a:pos x="348" y="3"/>
                    </a:cxn>
                    <a:cxn ang="0">
                      <a:pos x="335" y="0"/>
                    </a:cxn>
                    <a:cxn ang="0">
                      <a:pos x="331" y="1"/>
                    </a:cxn>
                    <a:cxn ang="0">
                      <a:pos x="340" y="2"/>
                    </a:cxn>
                    <a:cxn ang="0">
                      <a:pos x="350" y="6"/>
                    </a:cxn>
                    <a:cxn ang="0">
                      <a:pos x="357" y="14"/>
                    </a:cxn>
                    <a:cxn ang="0">
                      <a:pos x="360" y="26"/>
                    </a:cxn>
                    <a:cxn ang="0">
                      <a:pos x="359" y="39"/>
                    </a:cxn>
                    <a:cxn ang="0">
                      <a:pos x="355" y="55"/>
                    </a:cxn>
                    <a:cxn ang="0">
                      <a:pos x="337" y="94"/>
                    </a:cxn>
                    <a:cxn ang="0">
                      <a:pos x="302" y="149"/>
                    </a:cxn>
                    <a:cxn ang="0">
                      <a:pos x="250" y="213"/>
                    </a:cxn>
                    <a:cxn ang="0">
                      <a:pos x="210" y="254"/>
                    </a:cxn>
                    <a:cxn ang="0">
                      <a:pos x="152" y="305"/>
                    </a:cxn>
                    <a:cxn ang="0">
                      <a:pos x="96" y="342"/>
                    </a:cxn>
                    <a:cxn ang="0">
                      <a:pos x="49" y="362"/>
                    </a:cxn>
                    <a:cxn ang="0">
                      <a:pos x="34" y="365"/>
                    </a:cxn>
                    <a:cxn ang="0">
                      <a:pos x="22" y="364"/>
                    </a:cxn>
                    <a:cxn ang="0">
                      <a:pos x="14" y="358"/>
                    </a:cxn>
                    <a:cxn ang="0">
                      <a:pos x="8" y="346"/>
                    </a:cxn>
                    <a:cxn ang="0">
                      <a:pos x="9" y="332"/>
                    </a:cxn>
                    <a:cxn ang="0">
                      <a:pos x="16" y="306"/>
                    </a:cxn>
                    <a:cxn ang="0">
                      <a:pos x="42" y="259"/>
                    </a:cxn>
                    <a:cxn ang="0">
                      <a:pos x="76" y="213"/>
                    </a:cxn>
                    <a:cxn ang="0">
                      <a:pos x="140" y="139"/>
                    </a:cxn>
                    <a:cxn ang="0">
                      <a:pos x="206" y="77"/>
                    </a:cxn>
                    <a:cxn ang="0">
                      <a:pos x="262" y="35"/>
                    </a:cxn>
                    <a:cxn ang="0">
                      <a:pos x="279" y="31"/>
                    </a:cxn>
                    <a:cxn ang="0">
                      <a:pos x="291" y="21"/>
                    </a:cxn>
                    <a:cxn ang="0">
                      <a:pos x="293" y="11"/>
                    </a:cxn>
                  </a:cxnLst>
                  <a:rect l="0" t="0" r="r" b="b"/>
                  <a:pathLst>
                    <a:path w="362" h="372">
                      <a:moveTo>
                        <a:pt x="293" y="11"/>
                      </a:moveTo>
                      <a:lnTo>
                        <a:pt x="291" y="7"/>
                      </a:lnTo>
                      <a:lnTo>
                        <a:pt x="286" y="5"/>
                      </a:lnTo>
                      <a:lnTo>
                        <a:pt x="280" y="4"/>
                      </a:lnTo>
                      <a:lnTo>
                        <a:pt x="273" y="5"/>
                      </a:lnTo>
                      <a:lnTo>
                        <a:pt x="267" y="8"/>
                      </a:lnTo>
                      <a:lnTo>
                        <a:pt x="260" y="12"/>
                      </a:lnTo>
                      <a:lnTo>
                        <a:pt x="256" y="17"/>
                      </a:lnTo>
                      <a:lnTo>
                        <a:pt x="253" y="21"/>
                      </a:lnTo>
                      <a:lnTo>
                        <a:pt x="238" y="33"/>
                      </a:lnTo>
                      <a:lnTo>
                        <a:pt x="223" y="44"/>
                      </a:lnTo>
                      <a:lnTo>
                        <a:pt x="203" y="60"/>
                      </a:lnTo>
                      <a:lnTo>
                        <a:pt x="174" y="86"/>
                      </a:lnTo>
                      <a:lnTo>
                        <a:pt x="148" y="109"/>
                      </a:lnTo>
                      <a:lnTo>
                        <a:pt x="125" y="135"/>
                      </a:lnTo>
                      <a:lnTo>
                        <a:pt x="96" y="168"/>
                      </a:lnTo>
                      <a:lnTo>
                        <a:pt x="70" y="199"/>
                      </a:lnTo>
                      <a:lnTo>
                        <a:pt x="42" y="241"/>
                      </a:lnTo>
                      <a:lnTo>
                        <a:pt x="27" y="266"/>
                      </a:lnTo>
                      <a:lnTo>
                        <a:pt x="16" y="285"/>
                      </a:lnTo>
                      <a:lnTo>
                        <a:pt x="8" y="306"/>
                      </a:lnTo>
                      <a:lnTo>
                        <a:pt x="2" y="322"/>
                      </a:lnTo>
                      <a:lnTo>
                        <a:pt x="0" y="331"/>
                      </a:lnTo>
                      <a:lnTo>
                        <a:pt x="0" y="337"/>
                      </a:lnTo>
                      <a:lnTo>
                        <a:pt x="0" y="343"/>
                      </a:lnTo>
                      <a:lnTo>
                        <a:pt x="1" y="349"/>
                      </a:lnTo>
                      <a:lnTo>
                        <a:pt x="2" y="353"/>
                      </a:lnTo>
                      <a:lnTo>
                        <a:pt x="4" y="357"/>
                      </a:lnTo>
                      <a:lnTo>
                        <a:pt x="7" y="363"/>
                      </a:lnTo>
                      <a:lnTo>
                        <a:pt x="12" y="367"/>
                      </a:lnTo>
                      <a:lnTo>
                        <a:pt x="17" y="369"/>
                      </a:lnTo>
                      <a:lnTo>
                        <a:pt x="23" y="371"/>
                      </a:lnTo>
                      <a:lnTo>
                        <a:pt x="29" y="372"/>
                      </a:lnTo>
                      <a:lnTo>
                        <a:pt x="39" y="371"/>
                      </a:lnTo>
                      <a:lnTo>
                        <a:pt x="52" y="368"/>
                      </a:lnTo>
                      <a:lnTo>
                        <a:pt x="71" y="360"/>
                      </a:lnTo>
                      <a:lnTo>
                        <a:pt x="93" y="350"/>
                      </a:lnTo>
                      <a:lnTo>
                        <a:pt x="110" y="340"/>
                      </a:lnTo>
                      <a:lnTo>
                        <a:pt x="136" y="324"/>
                      </a:lnTo>
                      <a:lnTo>
                        <a:pt x="159" y="305"/>
                      </a:lnTo>
                      <a:lnTo>
                        <a:pt x="192" y="276"/>
                      </a:lnTo>
                      <a:lnTo>
                        <a:pt x="226" y="246"/>
                      </a:lnTo>
                      <a:lnTo>
                        <a:pt x="251" y="219"/>
                      </a:lnTo>
                      <a:lnTo>
                        <a:pt x="277" y="188"/>
                      </a:lnTo>
                      <a:lnTo>
                        <a:pt x="304" y="154"/>
                      </a:lnTo>
                      <a:lnTo>
                        <a:pt x="324" y="124"/>
                      </a:lnTo>
                      <a:lnTo>
                        <a:pt x="342" y="93"/>
                      </a:lnTo>
                      <a:lnTo>
                        <a:pt x="348" y="81"/>
                      </a:lnTo>
                      <a:lnTo>
                        <a:pt x="353" y="69"/>
                      </a:lnTo>
                      <a:lnTo>
                        <a:pt x="359" y="53"/>
                      </a:lnTo>
                      <a:lnTo>
                        <a:pt x="361" y="43"/>
                      </a:lnTo>
                      <a:lnTo>
                        <a:pt x="362" y="34"/>
                      </a:lnTo>
                      <a:lnTo>
                        <a:pt x="362" y="27"/>
                      </a:lnTo>
                      <a:lnTo>
                        <a:pt x="362" y="21"/>
                      </a:lnTo>
                      <a:lnTo>
                        <a:pt x="360" y="16"/>
                      </a:lnTo>
                      <a:lnTo>
                        <a:pt x="356" y="9"/>
                      </a:lnTo>
                      <a:lnTo>
                        <a:pt x="352" y="5"/>
                      </a:lnTo>
                      <a:lnTo>
                        <a:pt x="348" y="3"/>
                      </a:lnTo>
                      <a:lnTo>
                        <a:pt x="342" y="1"/>
                      </a:lnTo>
                      <a:lnTo>
                        <a:pt x="335" y="0"/>
                      </a:lnTo>
                      <a:lnTo>
                        <a:pt x="322" y="2"/>
                      </a:lnTo>
                      <a:lnTo>
                        <a:pt x="331" y="1"/>
                      </a:lnTo>
                      <a:lnTo>
                        <a:pt x="337" y="1"/>
                      </a:lnTo>
                      <a:lnTo>
                        <a:pt x="340" y="2"/>
                      </a:lnTo>
                      <a:lnTo>
                        <a:pt x="344" y="3"/>
                      </a:lnTo>
                      <a:lnTo>
                        <a:pt x="350" y="6"/>
                      </a:lnTo>
                      <a:lnTo>
                        <a:pt x="354" y="10"/>
                      </a:lnTo>
                      <a:lnTo>
                        <a:pt x="357" y="14"/>
                      </a:lnTo>
                      <a:lnTo>
                        <a:pt x="359" y="20"/>
                      </a:lnTo>
                      <a:lnTo>
                        <a:pt x="360" y="26"/>
                      </a:lnTo>
                      <a:lnTo>
                        <a:pt x="360" y="32"/>
                      </a:lnTo>
                      <a:lnTo>
                        <a:pt x="359" y="39"/>
                      </a:lnTo>
                      <a:lnTo>
                        <a:pt x="358" y="45"/>
                      </a:lnTo>
                      <a:lnTo>
                        <a:pt x="355" y="55"/>
                      </a:lnTo>
                      <a:lnTo>
                        <a:pt x="348" y="73"/>
                      </a:lnTo>
                      <a:lnTo>
                        <a:pt x="337" y="94"/>
                      </a:lnTo>
                      <a:lnTo>
                        <a:pt x="323" y="117"/>
                      </a:lnTo>
                      <a:lnTo>
                        <a:pt x="302" y="149"/>
                      </a:lnTo>
                      <a:lnTo>
                        <a:pt x="275" y="185"/>
                      </a:lnTo>
                      <a:lnTo>
                        <a:pt x="250" y="213"/>
                      </a:lnTo>
                      <a:lnTo>
                        <a:pt x="231" y="234"/>
                      </a:lnTo>
                      <a:lnTo>
                        <a:pt x="210" y="254"/>
                      </a:lnTo>
                      <a:lnTo>
                        <a:pt x="182" y="280"/>
                      </a:lnTo>
                      <a:lnTo>
                        <a:pt x="152" y="305"/>
                      </a:lnTo>
                      <a:lnTo>
                        <a:pt x="126" y="324"/>
                      </a:lnTo>
                      <a:lnTo>
                        <a:pt x="96" y="342"/>
                      </a:lnTo>
                      <a:lnTo>
                        <a:pt x="68" y="356"/>
                      </a:lnTo>
                      <a:lnTo>
                        <a:pt x="49" y="362"/>
                      </a:lnTo>
                      <a:lnTo>
                        <a:pt x="42" y="364"/>
                      </a:lnTo>
                      <a:lnTo>
                        <a:pt x="34" y="365"/>
                      </a:lnTo>
                      <a:lnTo>
                        <a:pt x="28" y="365"/>
                      </a:lnTo>
                      <a:lnTo>
                        <a:pt x="22" y="364"/>
                      </a:lnTo>
                      <a:lnTo>
                        <a:pt x="17" y="362"/>
                      </a:lnTo>
                      <a:lnTo>
                        <a:pt x="14" y="358"/>
                      </a:lnTo>
                      <a:lnTo>
                        <a:pt x="10" y="352"/>
                      </a:lnTo>
                      <a:lnTo>
                        <a:pt x="8" y="346"/>
                      </a:lnTo>
                      <a:lnTo>
                        <a:pt x="8" y="340"/>
                      </a:lnTo>
                      <a:lnTo>
                        <a:pt x="9" y="332"/>
                      </a:lnTo>
                      <a:lnTo>
                        <a:pt x="10" y="323"/>
                      </a:lnTo>
                      <a:lnTo>
                        <a:pt x="16" y="306"/>
                      </a:lnTo>
                      <a:lnTo>
                        <a:pt x="30" y="279"/>
                      </a:lnTo>
                      <a:lnTo>
                        <a:pt x="42" y="259"/>
                      </a:lnTo>
                      <a:lnTo>
                        <a:pt x="55" y="241"/>
                      </a:lnTo>
                      <a:lnTo>
                        <a:pt x="76" y="213"/>
                      </a:lnTo>
                      <a:lnTo>
                        <a:pt x="112" y="168"/>
                      </a:lnTo>
                      <a:lnTo>
                        <a:pt x="140" y="139"/>
                      </a:lnTo>
                      <a:lnTo>
                        <a:pt x="165" y="113"/>
                      </a:lnTo>
                      <a:lnTo>
                        <a:pt x="206" y="77"/>
                      </a:lnTo>
                      <a:lnTo>
                        <a:pt x="244" y="48"/>
                      </a:lnTo>
                      <a:lnTo>
                        <a:pt x="262" y="35"/>
                      </a:lnTo>
                      <a:lnTo>
                        <a:pt x="271" y="34"/>
                      </a:lnTo>
                      <a:lnTo>
                        <a:pt x="279" y="31"/>
                      </a:lnTo>
                      <a:lnTo>
                        <a:pt x="286" y="26"/>
                      </a:lnTo>
                      <a:lnTo>
                        <a:pt x="291" y="21"/>
                      </a:lnTo>
                      <a:lnTo>
                        <a:pt x="293" y="15"/>
                      </a:lnTo>
                      <a:lnTo>
                        <a:pt x="293" y="11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4" name="Freeform 15"/>
                <p:cNvSpPr>
                  <a:spLocks/>
                </p:cNvSpPr>
                <p:nvPr/>
              </p:nvSpPr>
              <p:spPr bwMode="auto">
                <a:xfrm>
                  <a:off x="1033" y="1262"/>
                  <a:ext cx="635" cy="653"/>
                </a:xfrm>
                <a:custGeom>
                  <a:avLst/>
                  <a:gdLst/>
                  <a:ahLst/>
                  <a:cxnLst>
                    <a:cxn ang="0">
                      <a:pos x="291" y="7"/>
                    </a:cxn>
                    <a:cxn ang="0">
                      <a:pos x="280" y="4"/>
                    </a:cxn>
                    <a:cxn ang="0">
                      <a:pos x="267" y="8"/>
                    </a:cxn>
                    <a:cxn ang="0">
                      <a:pos x="256" y="17"/>
                    </a:cxn>
                    <a:cxn ang="0">
                      <a:pos x="238" y="33"/>
                    </a:cxn>
                    <a:cxn ang="0">
                      <a:pos x="203" y="60"/>
                    </a:cxn>
                    <a:cxn ang="0">
                      <a:pos x="148" y="109"/>
                    </a:cxn>
                    <a:cxn ang="0">
                      <a:pos x="96" y="168"/>
                    </a:cxn>
                    <a:cxn ang="0">
                      <a:pos x="42" y="241"/>
                    </a:cxn>
                    <a:cxn ang="0">
                      <a:pos x="16" y="285"/>
                    </a:cxn>
                    <a:cxn ang="0">
                      <a:pos x="2" y="322"/>
                    </a:cxn>
                    <a:cxn ang="0">
                      <a:pos x="0" y="337"/>
                    </a:cxn>
                    <a:cxn ang="0">
                      <a:pos x="1" y="349"/>
                    </a:cxn>
                    <a:cxn ang="0">
                      <a:pos x="4" y="357"/>
                    </a:cxn>
                    <a:cxn ang="0">
                      <a:pos x="12" y="367"/>
                    </a:cxn>
                    <a:cxn ang="0">
                      <a:pos x="23" y="371"/>
                    </a:cxn>
                    <a:cxn ang="0">
                      <a:pos x="39" y="371"/>
                    </a:cxn>
                    <a:cxn ang="0">
                      <a:pos x="71" y="360"/>
                    </a:cxn>
                    <a:cxn ang="0">
                      <a:pos x="110" y="340"/>
                    </a:cxn>
                    <a:cxn ang="0">
                      <a:pos x="159" y="305"/>
                    </a:cxn>
                    <a:cxn ang="0">
                      <a:pos x="226" y="246"/>
                    </a:cxn>
                    <a:cxn ang="0">
                      <a:pos x="277" y="188"/>
                    </a:cxn>
                    <a:cxn ang="0">
                      <a:pos x="324" y="124"/>
                    </a:cxn>
                    <a:cxn ang="0">
                      <a:pos x="348" y="81"/>
                    </a:cxn>
                    <a:cxn ang="0">
                      <a:pos x="359" y="53"/>
                    </a:cxn>
                    <a:cxn ang="0">
                      <a:pos x="362" y="34"/>
                    </a:cxn>
                    <a:cxn ang="0">
                      <a:pos x="362" y="21"/>
                    </a:cxn>
                    <a:cxn ang="0">
                      <a:pos x="356" y="9"/>
                    </a:cxn>
                    <a:cxn ang="0">
                      <a:pos x="348" y="3"/>
                    </a:cxn>
                    <a:cxn ang="0">
                      <a:pos x="335" y="0"/>
                    </a:cxn>
                    <a:cxn ang="0">
                      <a:pos x="331" y="1"/>
                    </a:cxn>
                    <a:cxn ang="0">
                      <a:pos x="340" y="2"/>
                    </a:cxn>
                    <a:cxn ang="0">
                      <a:pos x="350" y="6"/>
                    </a:cxn>
                    <a:cxn ang="0">
                      <a:pos x="357" y="14"/>
                    </a:cxn>
                    <a:cxn ang="0">
                      <a:pos x="360" y="26"/>
                    </a:cxn>
                    <a:cxn ang="0">
                      <a:pos x="359" y="39"/>
                    </a:cxn>
                    <a:cxn ang="0">
                      <a:pos x="355" y="55"/>
                    </a:cxn>
                    <a:cxn ang="0">
                      <a:pos x="337" y="94"/>
                    </a:cxn>
                    <a:cxn ang="0">
                      <a:pos x="302" y="149"/>
                    </a:cxn>
                    <a:cxn ang="0">
                      <a:pos x="250" y="213"/>
                    </a:cxn>
                    <a:cxn ang="0">
                      <a:pos x="210" y="254"/>
                    </a:cxn>
                    <a:cxn ang="0">
                      <a:pos x="152" y="305"/>
                    </a:cxn>
                    <a:cxn ang="0">
                      <a:pos x="96" y="342"/>
                    </a:cxn>
                    <a:cxn ang="0">
                      <a:pos x="49" y="362"/>
                    </a:cxn>
                    <a:cxn ang="0">
                      <a:pos x="34" y="365"/>
                    </a:cxn>
                    <a:cxn ang="0">
                      <a:pos x="22" y="364"/>
                    </a:cxn>
                    <a:cxn ang="0">
                      <a:pos x="14" y="358"/>
                    </a:cxn>
                    <a:cxn ang="0">
                      <a:pos x="8" y="346"/>
                    </a:cxn>
                    <a:cxn ang="0">
                      <a:pos x="9" y="332"/>
                    </a:cxn>
                    <a:cxn ang="0">
                      <a:pos x="16" y="306"/>
                    </a:cxn>
                    <a:cxn ang="0">
                      <a:pos x="42" y="259"/>
                    </a:cxn>
                    <a:cxn ang="0">
                      <a:pos x="76" y="213"/>
                    </a:cxn>
                    <a:cxn ang="0">
                      <a:pos x="140" y="139"/>
                    </a:cxn>
                    <a:cxn ang="0">
                      <a:pos x="206" y="77"/>
                    </a:cxn>
                    <a:cxn ang="0">
                      <a:pos x="262" y="35"/>
                    </a:cxn>
                    <a:cxn ang="0">
                      <a:pos x="279" y="31"/>
                    </a:cxn>
                    <a:cxn ang="0">
                      <a:pos x="291" y="21"/>
                    </a:cxn>
                    <a:cxn ang="0">
                      <a:pos x="293" y="11"/>
                    </a:cxn>
                  </a:cxnLst>
                  <a:rect l="0" t="0" r="r" b="b"/>
                  <a:pathLst>
                    <a:path w="362" h="372">
                      <a:moveTo>
                        <a:pt x="293" y="11"/>
                      </a:moveTo>
                      <a:lnTo>
                        <a:pt x="291" y="7"/>
                      </a:lnTo>
                      <a:lnTo>
                        <a:pt x="286" y="5"/>
                      </a:lnTo>
                      <a:lnTo>
                        <a:pt x="280" y="4"/>
                      </a:lnTo>
                      <a:lnTo>
                        <a:pt x="273" y="5"/>
                      </a:lnTo>
                      <a:lnTo>
                        <a:pt x="267" y="8"/>
                      </a:lnTo>
                      <a:lnTo>
                        <a:pt x="260" y="12"/>
                      </a:lnTo>
                      <a:lnTo>
                        <a:pt x="256" y="17"/>
                      </a:lnTo>
                      <a:lnTo>
                        <a:pt x="253" y="21"/>
                      </a:lnTo>
                      <a:lnTo>
                        <a:pt x="238" y="33"/>
                      </a:lnTo>
                      <a:lnTo>
                        <a:pt x="223" y="44"/>
                      </a:lnTo>
                      <a:lnTo>
                        <a:pt x="203" y="60"/>
                      </a:lnTo>
                      <a:lnTo>
                        <a:pt x="174" y="86"/>
                      </a:lnTo>
                      <a:lnTo>
                        <a:pt x="148" y="109"/>
                      </a:lnTo>
                      <a:lnTo>
                        <a:pt x="125" y="135"/>
                      </a:lnTo>
                      <a:lnTo>
                        <a:pt x="96" y="168"/>
                      </a:lnTo>
                      <a:lnTo>
                        <a:pt x="70" y="199"/>
                      </a:lnTo>
                      <a:lnTo>
                        <a:pt x="42" y="241"/>
                      </a:lnTo>
                      <a:lnTo>
                        <a:pt x="27" y="266"/>
                      </a:lnTo>
                      <a:lnTo>
                        <a:pt x="16" y="285"/>
                      </a:lnTo>
                      <a:lnTo>
                        <a:pt x="8" y="306"/>
                      </a:lnTo>
                      <a:lnTo>
                        <a:pt x="2" y="322"/>
                      </a:lnTo>
                      <a:lnTo>
                        <a:pt x="0" y="331"/>
                      </a:lnTo>
                      <a:lnTo>
                        <a:pt x="0" y="337"/>
                      </a:lnTo>
                      <a:lnTo>
                        <a:pt x="0" y="343"/>
                      </a:lnTo>
                      <a:lnTo>
                        <a:pt x="1" y="349"/>
                      </a:lnTo>
                      <a:lnTo>
                        <a:pt x="2" y="353"/>
                      </a:lnTo>
                      <a:lnTo>
                        <a:pt x="4" y="357"/>
                      </a:lnTo>
                      <a:lnTo>
                        <a:pt x="7" y="363"/>
                      </a:lnTo>
                      <a:lnTo>
                        <a:pt x="12" y="367"/>
                      </a:lnTo>
                      <a:lnTo>
                        <a:pt x="17" y="369"/>
                      </a:lnTo>
                      <a:lnTo>
                        <a:pt x="23" y="371"/>
                      </a:lnTo>
                      <a:lnTo>
                        <a:pt x="29" y="372"/>
                      </a:lnTo>
                      <a:lnTo>
                        <a:pt x="39" y="371"/>
                      </a:lnTo>
                      <a:lnTo>
                        <a:pt x="52" y="368"/>
                      </a:lnTo>
                      <a:lnTo>
                        <a:pt x="71" y="360"/>
                      </a:lnTo>
                      <a:lnTo>
                        <a:pt x="93" y="350"/>
                      </a:lnTo>
                      <a:lnTo>
                        <a:pt x="110" y="340"/>
                      </a:lnTo>
                      <a:lnTo>
                        <a:pt x="136" y="324"/>
                      </a:lnTo>
                      <a:lnTo>
                        <a:pt x="159" y="305"/>
                      </a:lnTo>
                      <a:lnTo>
                        <a:pt x="192" y="276"/>
                      </a:lnTo>
                      <a:lnTo>
                        <a:pt x="226" y="246"/>
                      </a:lnTo>
                      <a:lnTo>
                        <a:pt x="251" y="219"/>
                      </a:lnTo>
                      <a:lnTo>
                        <a:pt x="277" y="188"/>
                      </a:lnTo>
                      <a:lnTo>
                        <a:pt x="304" y="154"/>
                      </a:lnTo>
                      <a:lnTo>
                        <a:pt x="324" y="124"/>
                      </a:lnTo>
                      <a:lnTo>
                        <a:pt x="342" y="93"/>
                      </a:lnTo>
                      <a:lnTo>
                        <a:pt x="348" y="81"/>
                      </a:lnTo>
                      <a:lnTo>
                        <a:pt x="353" y="69"/>
                      </a:lnTo>
                      <a:lnTo>
                        <a:pt x="359" y="53"/>
                      </a:lnTo>
                      <a:lnTo>
                        <a:pt x="361" y="43"/>
                      </a:lnTo>
                      <a:lnTo>
                        <a:pt x="362" y="34"/>
                      </a:lnTo>
                      <a:lnTo>
                        <a:pt x="362" y="27"/>
                      </a:lnTo>
                      <a:lnTo>
                        <a:pt x="362" y="21"/>
                      </a:lnTo>
                      <a:lnTo>
                        <a:pt x="360" y="16"/>
                      </a:lnTo>
                      <a:lnTo>
                        <a:pt x="356" y="9"/>
                      </a:lnTo>
                      <a:lnTo>
                        <a:pt x="352" y="5"/>
                      </a:lnTo>
                      <a:lnTo>
                        <a:pt x="348" y="3"/>
                      </a:lnTo>
                      <a:lnTo>
                        <a:pt x="342" y="1"/>
                      </a:lnTo>
                      <a:lnTo>
                        <a:pt x="335" y="0"/>
                      </a:lnTo>
                      <a:lnTo>
                        <a:pt x="322" y="2"/>
                      </a:lnTo>
                      <a:lnTo>
                        <a:pt x="331" y="1"/>
                      </a:lnTo>
                      <a:lnTo>
                        <a:pt x="337" y="1"/>
                      </a:lnTo>
                      <a:lnTo>
                        <a:pt x="340" y="2"/>
                      </a:lnTo>
                      <a:lnTo>
                        <a:pt x="344" y="3"/>
                      </a:lnTo>
                      <a:lnTo>
                        <a:pt x="350" y="6"/>
                      </a:lnTo>
                      <a:lnTo>
                        <a:pt x="354" y="10"/>
                      </a:lnTo>
                      <a:lnTo>
                        <a:pt x="357" y="14"/>
                      </a:lnTo>
                      <a:lnTo>
                        <a:pt x="359" y="20"/>
                      </a:lnTo>
                      <a:lnTo>
                        <a:pt x="360" y="26"/>
                      </a:lnTo>
                      <a:lnTo>
                        <a:pt x="360" y="32"/>
                      </a:lnTo>
                      <a:lnTo>
                        <a:pt x="359" y="39"/>
                      </a:lnTo>
                      <a:lnTo>
                        <a:pt x="358" y="45"/>
                      </a:lnTo>
                      <a:lnTo>
                        <a:pt x="355" y="55"/>
                      </a:lnTo>
                      <a:lnTo>
                        <a:pt x="348" y="73"/>
                      </a:lnTo>
                      <a:lnTo>
                        <a:pt x="337" y="94"/>
                      </a:lnTo>
                      <a:lnTo>
                        <a:pt x="323" y="117"/>
                      </a:lnTo>
                      <a:lnTo>
                        <a:pt x="302" y="149"/>
                      </a:lnTo>
                      <a:lnTo>
                        <a:pt x="275" y="185"/>
                      </a:lnTo>
                      <a:lnTo>
                        <a:pt x="250" y="213"/>
                      </a:lnTo>
                      <a:lnTo>
                        <a:pt x="231" y="234"/>
                      </a:lnTo>
                      <a:lnTo>
                        <a:pt x="210" y="254"/>
                      </a:lnTo>
                      <a:lnTo>
                        <a:pt x="182" y="280"/>
                      </a:lnTo>
                      <a:lnTo>
                        <a:pt x="152" y="305"/>
                      </a:lnTo>
                      <a:lnTo>
                        <a:pt x="126" y="324"/>
                      </a:lnTo>
                      <a:lnTo>
                        <a:pt x="96" y="342"/>
                      </a:lnTo>
                      <a:lnTo>
                        <a:pt x="68" y="356"/>
                      </a:lnTo>
                      <a:lnTo>
                        <a:pt x="49" y="362"/>
                      </a:lnTo>
                      <a:lnTo>
                        <a:pt x="42" y="364"/>
                      </a:lnTo>
                      <a:lnTo>
                        <a:pt x="34" y="365"/>
                      </a:lnTo>
                      <a:lnTo>
                        <a:pt x="28" y="365"/>
                      </a:lnTo>
                      <a:lnTo>
                        <a:pt x="22" y="364"/>
                      </a:lnTo>
                      <a:lnTo>
                        <a:pt x="17" y="362"/>
                      </a:lnTo>
                      <a:lnTo>
                        <a:pt x="14" y="358"/>
                      </a:lnTo>
                      <a:lnTo>
                        <a:pt x="10" y="352"/>
                      </a:lnTo>
                      <a:lnTo>
                        <a:pt x="8" y="346"/>
                      </a:lnTo>
                      <a:lnTo>
                        <a:pt x="8" y="340"/>
                      </a:lnTo>
                      <a:lnTo>
                        <a:pt x="9" y="332"/>
                      </a:lnTo>
                      <a:lnTo>
                        <a:pt x="10" y="323"/>
                      </a:lnTo>
                      <a:lnTo>
                        <a:pt x="16" y="306"/>
                      </a:lnTo>
                      <a:lnTo>
                        <a:pt x="30" y="279"/>
                      </a:lnTo>
                      <a:lnTo>
                        <a:pt x="42" y="259"/>
                      </a:lnTo>
                      <a:lnTo>
                        <a:pt x="55" y="241"/>
                      </a:lnTo>
                      <a:lnTo>
                        <a:pt x="76" y="213"/>
                      </a:lnTo>
                      <a:lnTo>
                        <a:pt x="112" y="168"/>
                      </a:lnTo>
                      <a:lnTo>
                        <a:pt x="140" y="139"/>
                      </a:lnTo>
                      <a:lnTo>
                        <a:pt x="165" y="113"/>
                      </a:lnTo>
                      <a:lnTo>
                        <a:pt x="206" y="77"/>
                      </a:lnTo>
                      <a:lnTo>
                        <a:pt x="244" y="48"/>
                      </a:lnTo>
                      <a:lnTo>
                        <a:pt x="262" y="35"/>
                      </a:lnTo>
                      <a:lnTo>
                        <a:pt x="271" y="34"/>
                      </a:lnTo>
                      <a:lnTo>
                        <a:pt x="279" y="31"/>
                      </a:lnTo>
                      <a:lnTo>
                        <a:pt x="286" y="26"/>
                      </a:lnTo>
                      <a:lnTo>
                        <a:pt x="291" y="21"/>
                      </a:lnTo>
                      <a:lnTo>
                        <a:pt x="293" y="15"/>
                      </a:lnTo>
                      <a:lnTo>
                        <a:pt x="293" y="1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5" name="Freeform 16"/>
                <p:cNvSpPr>
                  <a:spLocks/>
                </p:cNvSpPr>
                <p:nvPr/>
              </p:nvSpPr>
              <p:spPr bwMode="auto">
                <a:xfrm>
                  <a:off x="914" y="1454"/>
                  <a:ext cx="872" cy="264"/>
                </a:xfrm>
                <a:custGeom>
                  <a:avLst/>
                  <a:gdLst/>
                  <a:ahLst/>
                  <a:cxnLst>
                    <a:cxn ang="0">
                      <a:pos x="453" y="119"/>
                    </a:cxn>
                    <a:cxn ang="0">
                      <a:pos x="447" y="129"/>
                    </a:cxn>
                    <a:cxn ang="0">
                      <a:pos x="435" y="136"/>
                    </a:cxn>
                    <a:cxn ang="0">
                      <a:pos x="422" y="138"/>
                    </a:cxn>
                    <a:cxn ang="0">
                      <a:pos x="398" y="139"/>
                    </a:cxn>
                    <a:cxn ang="0">
                      <a:pos x="354" y="145"/>
                    </a:cxn>
                    <a:cxn ang="0">
                      <a:pos x="280" y="151"/>
                    </a:cxn>
                    <a:cxn ang="0">
                      <a:pos x="202" y="148"/>
                    </a:cxn>
                    <a:cxn ang="0">
                      <a:pos x="112" y="136"/>
                    </a:cxn>
                    <a:cxn ang="0">
                      <a:pos x="62" y="124"/>
                    </a:cxn>
                    <a:cxn ang="0">
                      <a:pos x="26" y="108"/>
                    </a:cxn>
                    <a:cxn ang="0">
                      <a:pos x="13" y="100"/>
                    </a:cxn>
                    <a:cxn ang="0">
                      <a:pos x="6" y="91"/>
                    </a:cxn>
                    <a:cxn ang="0">
                      <a:pos x="2" y="83"/>
                    </a:cxn>
                    <a:cxn ang="0">
                      <a:pos x="1" y="70"/>
                    </a:cxn>
                    <a:cxn ang="0">
                      <a:pos x="5" y="60"/>
                    </a:cxn>
                    <a:cxn ang="0">
                      <a:pos x="17" y="48"/>
                    </a:cxn>
                    <a:cxn ang="0">
                      <a:pos x="47" y="32"/>
                    </a:cxn>
                    <a:cxn ang="0">
                      <a:pos x="88" y="18"/>
                    </a:cxn>
                    <a:cxn ang="0">
                      <a:pos x="147" y="7"/>
                    </a:cxn>
                    <a:cxn ang="0">
                      <a:pos x="236" y="0"/>
                    </a:cxn>
                    <a:cxn ang="0">
                      <a:pos x="313" y="3"/>
                    </a:cxn>
                    <a:cxn ang="0">
                      <a:pos x="392" y="14"/>
                    </a:cxn>
                    <a:cxn ang="0">
                      <a:pos x="440" y="27"/>
                    </a:cxn>
                    <a:cxn ang="0">
                      <a:pos x="467" y="38"/>
                    </a:cxn>
                    <a:cxn ang="0">
                      <a:pos x="483" y="49"/>
                    </a:cxn>
                    <a:cxn ang="0">
                      <a:pos x="492" y="58"/>
                    </a:cxn>
                    <a:cxn ang="0">
                      <a:pos x="497" y="70"/>
                    </a:cxn>
                    <a:cxn ang="0">
                      <a:pos x="496" y="81"/>
                    </a:cxn>
                    <a:cxn ang="0">
                      <a:pos x="488" y="92"/>
                    </a:cxn>
                    <a:cxn ang="0">
                      <a:pos x="485" y="94"/>
                    </a:cxn>
                    <a:cxn ang="0">
                      <a:pos x="491" y="88"/>
                    </a:cxn>
                    <a:cxn ang="0">
                      <a:pos x="495" y="78"/>
                    </a:cxn>
                    <a:cxn ang="0">
                      <a:pos x="494" y="66"/>
                    </a:cxn>
                    <a:cxn ang="0">
                      <a:pos x="487" y="56"/>
                    </a:cxn>
                    <a:cxn ang="0">
                      <a:pos x="478" y="48"/>
                    </a:cxn>
                    <a:cxn ang="0">
                      <a:pos x="463" y="40"/>
                    </a:cxn>
                    <a:cxn ang="0">
                      <a:pos x="423" y="26"/>
                    </a:cxn>
                    <a:cxn ang="0">
                      <a:pos x="359" y="13"/>
                    </a:cxn>
                    <a:cxn ang="0">
                      <a:pos x="276" y="5"/>
                    </a:cxn>
                    <a:cxn ang="0">
                      <a:pos x="219" y="6"/>
                    </a:cxn>
                    <a:cxn ang="0">
                      <a:pos x="142" y="12"/>
                    </a:cxn>
                    <a:cxn ang="0">
                      <a:pos x="77" y="27"/>
                    </a:cxn>
                    <a:cxn ang="0">
                      <a:pos x="30" y="47"/>
                    </a:cxn>
                    <a:cxn ang="0">
                      <a:pos x="17" y="56"/>
                    </a:cxn>
                    <a:cxn ang="0">
                      <a:pos x="10" y="65"/>
                    </a:cxn>
                    <a:cxn ang="0">
                      <a:pos x="8" y="75"/>
                    </a:cxn>
                    <a:cxn ang="0">
                      <a:pos x="13" y="88"/>
                    </a:cxn>
                    <a:cxn ang="0">
                      <a:pos x="24" y="97"/>
                    </a:cxn>
                    <a:cxn ang="0">
                      <a:pos x="47" y="109"/>
                    </a:cxn>
                    <a:cxn ang="0">
                      <a:pos x="100" y="123"/>
                    </a:cxn>
                    <a:cxn ang="0">
                      <a:pos x="155" y="131"/>
                    </a:cxn>
                    <a:cxn ang="0">
                      <a:pos x="253" y="137"/>
                    </a:cxn>
                    <a:cxn ang="0">
                      <a:pos x="344" y="131"/>
                    </a:cxn>
                    <a:cxn ang="0">
                      <a:pos x="413" y="121"/>
                    </a:cxn>
                    <a:cxn ang="0">
                      <a:pos x="428" y="111"/>
                    </a:cxn>
                    <a:cxn ang="0">
                      <a:pos x="443" y="110"/>
                    </a:cxn>
                    <a:cxn ang="0">
                      <a:pos x="452" y="115"/>
                    </a:cxn>
                  </a:cxnLst>
                  <a:rect l="0" t="0" r="r" b="b"/>
                  <a:pathLst>
                    <a:path w="497" h="151">
                      <a:moveTo>
                        <a:pt x="452" y="115"/>
                      </a:moveTo>
                      <a:lnTo>
                        <a:pt x="453" y="119"/>
                      </a:lnTo>
                      <a:lnTo>
                        <a:pt x="451" y="124"/>
                      </a:lnTo>
                      <a:lnTo>
                        <a:pt x="447" y="129"/>
                      </a:lnTo>
                      <a:lnTo>
                        <a:pt x="442" y="133"/>
                      </a:lnTo>
                      <a:lnTo>
                        <a:pt x="435" y="136"/>
                      </a:lnTo>
                      <a:lnTo>
                        <a:pt x="428" y="138"/>
                      </a:lnTo>
                      <a:lnTo>
                        <a:pt x="422" y="138"/>
                      </a:lnTo>
                      <a:lnTo>
                        <a:pt x="417" y="137"/>
                      </a:lnTo>
                      <a:lnTo>
                        <a:pt x="398" y="139"/>
                      </a:lnTo>
                      <a:lnTo>
                        <a:pt x="380" y="142"/>
                      </a:lnTo>
                      <a:lnTo>
                        <a:pt x="354" y="145"/>
                      </a:lnTo>
                      <a:lnTo>
                        <a:pt x="315" y="149"/>
                      </a:lnTo>
                      <a:lnTo>
                        <a:pt x="280" y="151"/>
                      </a:lnTo>
                      <a:lnTo>
                        <a:pt x="246" y="150"/>
                      </a:lnTo>
                      <a:lnTo>
                        <a:pt x="202" y="148"/>
                      </a:lnTo>
                      <a:lnTo>
                        <a:pt x="161" y="145"/>
                      </a:lnTo>
                      <a:lnTo>
                        <a:pt x="112" y="136"/>
                      </a:lnTo>
                      <a:lnTo>
                        <a:pt x="83" y="129"/>
                      </a:lnTo>
                      <a:lnTo>
                        <a:pt x="62" y="124"/>
                      </a:lnTo>
                      <a:lnTo>
                        <a:pt x="42" y="116"/>
                      </a:lnTo>
                      <a:lnTo>
                        <a:pt x="26" y="108"/>
                      </a:lnTo>
                      <a:lnTo>
                        <a:pt x="19" y="104"/>
                      </a:lnTo>
                      <a:lnTo>
                        <a:pt x="13" y="100"/>
                      </a:lnTo>
                      <a:lnTo>
                        <a:pt x="9" y="96"/>
                      </a:lnTo>
                      <a:lnTo>
                        <a:pt x="6" y="91"/>
                      </a:lnTo>
                      <a:lnTo>
                        <a:pt x="4" y="87"/>
                      </a:lnTo>
                      <a:lnTo>
                        <a:pt x="2" y="83"/>
                      </a:lnTo>
                      <a:lnTo>
                        <a:pt x="0" y="76"/>
                      </a:lnTo>
                      <a:lnTo>
                        <a:pt x="1" y="70"/>
                      </a:lnTo>
                      <a:lnTo>
                        <a:pt x="2" y="65"/>
                      </a:lnTo>
                      <a:lnTo>
                        <a:pt x="5" y="60"/>
                      </a:lnTo>
                      <a:lnTo>
                        <a:pt x="9" y="55"/>
                      </a:lnTo>
                      <a:lnTo>
                        <a:pt x="17" y="48"/>
                      </a:lnTo>
                      <a:lnTo>
                        <a:pt x="28" y="41"/>
                      </a:lnTo>
                      <a:lnTo>
                        <a:pt x="47" y="32"/>
                      </a:lnTo>
                      <a:lnTo>
                        <a:pt x="69" y="24"/>
                      </a:lnTo>
                      <a:lnTo>
                        <a:pt x="88" y="18"/>
                      </a:lnTo>
                      <a:lnTo>
                        <a:pt x="118" y="11"/>
                      </a:lnTo>
                      <a:lnTo>
                        <a:pt x="147" y="7"/>
                      </a:lnTo>
                      <a:lnTo>
                        <a:pt x="191" y="3"/>
                      </a:lnTo>
                      <a:lnTo>
                        <a:pt x="236" y="0"/>
                      </a:lnTo>
                      <a:lnTo>
                        <a:pt x="273" y="1"/>
                      </a:lnTo>
                      <a:lnTo>
                        <a:pt x="313" y="3"/>
                      </a:lnTo>
                      <a:lnTo>
                        <a:pt x="357" y="8"/>
                      </a:lnTo>
                      <a:lnTo>
                        <a:pt x="392" y="14"/>
                      </a:lnTo>
                      <a:lnTo>
                        <a:pt x="426" y="23"/>
                      </a:lnTo>
                      <a:lnTo>
                        <a:pt x="440" y="27"/>
                      </a:lnTo>
                      <a:lnTo>
                        <a:pt x="452" y="31"/>
                      </a:lnTo>
                      <a:lnTo>
                        <a:pt x="467" y="38"/>
                      </a:lnTo>
                      <a:lnTo>
                        <a:pt x="476" y="43"/>
                      </a:lnTo>
                      <a:lnTo>
                        <a:pt x="483" y="49"/>
                      </a:lnTo>
                      <a:lnTo>
                        <a:pt x="488" y="54"/>
                      </a:lnTo>
                      <a:lnTo>
                        <a:pt x="492" y="58"/>
                      </a:lnTo>
                      <a:lnTo>
                        <a:pt x="495" y="63"/>
                      </a:lnTo>
                      <a:lnTo>
                        <a:pt x="497" y="70"/>
                      </a:lnTo>
                      <a:lnTo>
                        <a:pt x="497" y="76"/>
                      </a:lnTo>
                      <a:lnTo>
                        <a:pt x="496" y="81"/>
                      </a:lnTo>
                      <a:lnTo>
                        <a:pt x="493" y="87"/>
                      </a:lnTo>
                      <a:lnTo>
                        <a:pt x="488" y="92"/>
                      </a:lnTo>
                      <a:lnTo>
                        <a:pt x="478" y="100"/>
                      </a:lnTo>
                      <a:lnTo>
                        <a:pt x="485" y="94"/>
                      </a:lnTo>
                      <a:lnTo>
                        <a:pt x="489" y="90"/>
                      </a:lnTo>
                      <a:lnTo>
                        <a:pt x="491" y="88"/>
                      </a:lnTo>
                      <a:lnTo>
                        <a:pt x="493" y="83"/>
                      </a:lnTo>
                      <a:lnTo>
                        <a:pt x="495" y="78"/>
                      </a:lnTo>
                      <a:lnTo>
                        <a:pt x="495" y="72"/>
                      </a:lnTo>
                      <a:lnTo>
                        <a:pt x="494" y="66"/>
                      </a:lnTo>
                      <a:lnTo>
                        <a:pt x="491" y="61"/>
                      </a:lnTo>
                      <a:lnTo>
                        <a:pt x="487" y="56"/>
                      </a:lnTo>
                      <a:lnTo>
                        <a:pt x="483" y="52"/>
                      </a:lnTo>
                      <a:lnTo>
                        <a:pt x="478" y="48"/>
                      </a:lnTo>
                      <a:lnTo>
                        <a:pt x="472" y="45"/>
                      </a:lnTo>
                      <a:lnTo>
                        <a:pt x="463" y="40"/>
                      </a:lnTo>
                      <a:lnTo>
                        <a:pt x="445" y="33"/>
                      </a:lnTo>
                      <a:lnTo>
                        <a:pt x="423" y="26"/>
                      </a:lnTo>
                      <a:lnTo>
                        <a:pt x="397" y="20"/>
                      </a:lnTo>
                      <a:lnTo>
                        <a:pt x="359" y="13"/>
                      </a:lnTo>
                      <a:lnTo>
                        <a:pt x="314" y="8"/>
                      </a:lnTo>
                      <a:lnTo>
                        <a:pt x="276" y="5"/>
                      </a:lnTo>
                      <a:lnTo>
                        <a:pt x="248" y="5"/>
                      </a:lnTo>
                      <a:lnTo>
                        <a:pt x="219" y="6"/>
                      </a:lnTo>
                      <a:lnTo>
                        <a:pt x="182" y="8"/>
                      </a:lnTo>
                      <a:lnTo>
                        <a:pt x="142" y="12"/>
                      </a:lnTo>
                      <a:lnTo>
                        <a:pt x="111" y="18"/>
                      </a:lnTo>
                      <a:lnTo>
                        <a:pt x="77" y="27"/>
                      </a:lnTo>
                      <a:lnTo>
                        <a:pt x="48" y="38"/>
                      </a:lnTo>
                      <a:lnTo>
                        <a:pt x="30" y="47"/>
                      </a:lnTo>
                      <a:lnTo>
                        <a:pt x="24" y="51"/>
                      </a:lnTo>
                      <a:lnTo>
                        <a:pt x="17" y="56"/>
                      </a:lnTo>
                      <a:lnTo>
                        <a:pt x="13" y="60"/>
                      </a:lnTo>
                      <a:lnTo>
                        <a:pt x="10" y="65"/>
                      </a:lnTo>
                      <a:lnTo>
                        <a:pt x="8" y="70"/>
                      </a:lnTo>
                      <a:lnTo>
                        <a:pt x="8" y="75"/>
                      </a:lnTo>
                      <a:lnTo>
                        <a:pt x="10" y="82"/>
                      </a:lnTo>
                      <a:lnTo>
                        <a:pt x="13" y="88"/>
                      </a:lnTo>
                      <a:lnTo>
                        <a:pt x="17" y="92"/>
                      </a:lnTo>
                      <a:lnTo>
                        <a:pt x="24" y="97"/>
                      </a:lnTo>
                      <a:lnTo>
                        <a:pt x="31" y="102"/>
                      </a:lnTo>
                      <a:lnTo>
                        <a:pt x="47" y="109"/>
                      </a:lnTo>
                      <a:lnTo>
                        <a:pt x="76" y="119"/>
                      </a:lnTo>
                      <a:lnTo>
                        <a:pt x="100" y="123"/>
                      </a:lnTo>
                      <a:lnTo>
                        <a:pt x="121" y="127"/>
                      </a:lnTo>
                      <a:lnTo>
                        <a:pt x="155" y="131"/>
                      </a:lnTo>
                      <a:lnTo>
                        <a:pt x="213" y="136"/>
                      </a:lnTo>
                      <a:lnTo>
                        <a:pt x="253" y="137"/>
                      </a:lnTo>
                      <a:lnTo>
                        <a:pt x="289" y="136"/>
                      </a:lnTo>
                      <a:lnTo>
                        <a:pt x="344" y="131"/>
                      </a:lnTo>
                      <a:lnTo>
                        <a:pt x="391" y="125"/>
                      </a:lnTo>
                      <a:lnTo>
                        <a:pt x="413" y="121"/>
                      </a:lnTo>
                      <a:lnTo>
                        <a:pt x="420" y="115"/>
                      </a:lnTo>
                      <a:lnTo>
                        <a:pt x="428" y="111"/>
                      </a:lnTo>
                      <a:lnTo>
                        <a:pt x="436" y="109"/>
                      </a:lnTo>
                      <a:lnTo>
                        <a:pt x="443" y="110"/>
                      </a:lnTo>
                      <a:lnTo>
                        <a:pt x="449" y="111"/>
                      </a:lnTo>
                      <a:lnTo>
                        <a:pt x="452" y="115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6" name="Freeform 17"/>
                <p:cNvSpPr>
                  <a:spLocks/>
                </p:cNvSpPr>
                <p:nvPr/>
              </p:nvSpPr>
              <p:spPr bwMode="auto">
                <a:xfrm>
                  <a:off x="914" y="1454"/>
                  <a:ext cx="872" cy="264"/>
                </a:xfrm>
                <a:custGeom>
                  <a:avLst/>
                  <a:gdLst/>
                  <a:ahLst/>
                  <a:cxnLst>
                    <a:cxn ang="0">
                      <a:pos x="453" y="119"/>
                    </a:cxn>
                    <a:cxn ang="0">
                      <a:pos x="447" y="129"/>
                    </a:cxn>
                    <a:cxn ang="0">
                      <a:pos x="435" y="136"/>
                    </a:cxn>
                    <a:cxn ang="0">
                      <a:pos x="422" y="138"/>
                    </a:cxn>
                    <a:cxn ang="0">
                      <a:pos x="398" y="139"/>
                    </a:cxn>
                    <a:cxn ang="0">
                      <a:pos x="354" y="145"/>
                    </a:cxn>
                    <a:cxn ang="0">
                      <a:pos x="280" y="151"/>
                    </a:cxn>
                    <a:cxn ang="0">
                      <a:pos x="202" y="148"/>
                    </a:cxn>
                    <a:cxn ang="0">
                      <a:pos x="112" y="136"/>
                    </a:cxn>
                    <a:cxn ang="0">
                      <a:pos x="62" y="124"/>
                    </a:cxn>
                    <a:cxn ang="0">
                      <a:pos x="26" y="108"/>
                    </a:cxn>
                    <a:cxn ang="0">
                      <a:pos x="13" y="100"/>
                    </a:cxn>
                    <a:cxn ang="0">
                      <a:pos x="6" y="91"/>
                    </a:cxn>
                    <a:cxn ang="0">
                      <a:pos x="2" y="83"/>
                    </a:cxn>
                    <a:cxn ang="0">
                      <a:pos x="1" y="70"/>
                    </a:cxn>
                    <a:cxn ang="0">
                      <a:pos x="5" y="60"/>
                    </a:cxn>
                    <a:cxn ang="0">
                      <a:pos x="17" y="48"/>
                    </a:cxn>
                    <a:cxn ang="0">
                      <a:pos x="47" y="32"/>
                    </a:cxn>
                    <a:cxn ang="0">
                      <a:pos x="88" y="18"/>
                    </a:cxn>
                    <a:cxn ang="0">
                      <a:pos x="147" y="7"/>
                    </a:cxn>
                    <a:cxn ang="0">
                      <a:pos x="236" y="0"/>
                    </a:cxn>
                    <a:cxn ang="0">
                      <a:pos x="313" y="3"/>
                    </a:cxn>
                    <a:cxn ang="0">
                      <a:pos x="392" y="14"/>
                    </a:cxn>
                    <a:cxn ang="0">
                      <a:pos x="440" y="27"/>
                    </a:cxn>
                    <a:cxn ang="0">
                      <a:pos x="467" y="38"/>
                    </a:cxn>
                    <a:cxn ang="0">
                      <a:pos x="483" y="49"/>
                    </a:cxn>
                    <a:cxn ang="0">
                      <a:pos x="492" y="58"/>
                    </a:cxn>
                    <a:cxn ang="0">
                      <a:pos x="497" y="70"/>
                    </a:cxn>
                    <a:cxn ang="0">
                      <a:pos x="496" y="81"/>
                    </a:cxn>
                    <a:cxn ang="0">
                      <a:pos x="488" y="92"/>
                    </a:cxn>
                    <a:cxn ang="0">
                      <a:pos x="485" y="94"/>
                    </a:cxn>
                    <a:cxn ang="0">
                      <a:pos x="491" y="88"/>
                    </a:cxn>
                    <a:cxn ang="0">
                      <a:pos x="495" y="78"/>
                    </a:cxn>
                    <a:cxn ang="0">
                      <a:pos x="494" y="66"/>
                    </a:cxn>
                    <a:cxn ang="0">
                      <a:pos x="487" y="56"/>
                    </a:cxn>
                    <a:cxn ang="0">
                      <a:pos x="478" y="48"/>
                    </a:cxn>
                    <a:cxn ang="0">
                      <a:pos x="463" y="40"/>
                    </a:cxn>
                    <a:cxn ang="0">
                      <a:pos x="423" y="26"/>
                    </a:cxn>
                    <a:cxn ang="0">
                      <a:pos x="359" y="13"/>
                    </a:cxn>
                    <a:cxn ang="0">
                      <a:pos x="276" y="5"/>
                    </a:cxn>
                    <a:cxn ang="0">
                      <a:pos x="219" y="6"/>
                    </a:cxn>
                    <a:cxn ang="0">
                      <a:pos x="142" y="12"/>
                    </a:cxn>
                    <a:cxn ang="0">
                      <a:pos x="77" y="27"/>
                    </a:cxn>
                    <a:cxn ang="0">
                      <a:pos x="30" y="47"/>
                    </a:cxn>
                    <a:cxn ang="0">
                      <a:pos x="17" y="56"/>
                    </a:cxn>
                    <a:cxn ang="0">
                      <a:pos x="10" y="65"/>
                    </a:cxn>
                    <a:cxn ang="0">
                      <a:pos x="8" y="75"/>
                    </a:cxn>
                    <a:cxn ang="0">
                      <a:pos x="13" y="88"/>
                    </a:cxn>
                    <a:cxn ang="0">
                      <a:pos x="24" y="97"/>
                    </a:cxn>
                    <a:cxn ang="0">
                      <a:pos x="47" y="109"/>
                    </a:cxn>
                    <a:cxn ang="0">
                      <a:pos x="100" y="123"/>
                    </a:cxn>
                    <a:cxn ang="0">
                      <a:pos x="155" y="131"/>
                    </a:cxn>
                    <a:cxn ang="0">
                      <a:pos x="253" y="137"/>
                    </a:cxn>
                    <a:cxn ang="0">
                      <a:pos x="344" y="131"/>
                    </a:cxn>
                    <a:cxn ang="0">
                      <a:pos x="413" y="121"/>
                    </a:cxn>
                    <a:cxn ang="0">
                      <a:pos x="428" y="111"/>
                    </a:cxn>
                    <a:cxn ang="0">
                      <a:pos x="443" y="110"/>
                    </a:cxn>
                    <a:cxn ang="0">
                      <a:pos x="452" y="115"/>
                    </a:cxn>
                  </a:cxnLst>
                  <a:rect l="0" t="0" r="r" b="b"/>
                  <a:pathLst>
                    <a:path w="497" h="151">
                      <a:moveTo>
                        <a:pt x="452" y="115"/>
                      </a:moveTo>
                      <a:lnTo>
                        <a:pt x="453" y="119"/>
                      </a:lnTo>
                      <a:lnTo>
                        <a:pt x="451" y="124"/>
                      </a:lnTo>
                      <a:lnTo>
                        <a:pt x="447" y="129"/>
                      </a:lnTo>
                      <a:lnTo>
                        <a:pt x="442" y="133"/>
                      </a:lnTo>
                      <a:lnTo>
                        <a:pt x="435" y="136"/>
                      </a:lnTo>
                      <a:lnTo>
                        <a:pt x="428" y="138"/>
                      </a:lnTo>
                      <a:lnTo>
                        <a:pt x="422" y="138"/>
                      </a:lnTo>
                      <a:lnTo>
                        <a:pt x="417" y="137"/>
                      </a:lnTo>
                      <a:lnTo>
                        <a:pt x="398" y="139"/>
                      </a:lnTo>
                      <a:lnTo>
                        <a:pt x="380" y="142"/>
                      </a:lnTo>
                      <a:lnTo>
                        <a:pt x="354" y="145"/>
                      </a:lnTo>
                      <a:lnTo>
                        <a:pt x="315" y="149"/>
                      </a:lnTo>
                      <a:lnTo>
                        <a:pt x="280" y="151"/>
                      </a:lnTo>
                      <a:lnTo>
                        <a:pt x="246" y="150"/>
                      </a:lnTo>
                      <a:lnTo>
                        <a:pt x="202" y="148"/>
                      </a:lnTo>
                      <a:lnTo>
                        <a:pt x="161" y="145"/>
                      </a:lnTo>
                      <a:lnTo>
                        <a:pt x="112" y="136"/>
                      </a:lnTo>
                      <a:lnTo>
                        <a:pt x="83" y="129"/>
                      </a:lnTo>
                      <a:lnTo>
                        <a:pt x="62" y="124"/>
                      </a:lnTo>
                      <a:lnTo>
                        <a:pt x="42" y="116"/>
                      </a:lnTo>
                      <a:lnTo>
                        <a:pt x="26" y="108"/>
                      </a:lnTo>
                      <a:lnTo>
                        <a:pt x="19" y="104"/>
                      </a:lnTo>
                      <a:lnTo>
                        <a:pt x="13" y="100"/>
                      </a:lnTo>
                      <a:lnTo>
                        <a:pt x="9" y="96"/>
                      </a:lnTo>
                      <a:lnTo>
                        <a:pt x="6" y="91"/>
                      </a:lnTo>
                      <a:lnTo>
                        <a:pt x="4" y="87"/>
                      </a:lnTo>
                      <a:lnTo>
                        <a:pt x="2" y="83"/>
                      </a:lnTo>
                      <a:lnTo>
                        <a:pt x="0" y="76"/>
                      </a:lnTo>
                      <a:lnTo>
                        <a:pt x="1" y="70"/>
                      </a:lnTo>
                      <a:lnTo>
                        <a:pt x="2" y="65"/>
                      </a:lnTo>
                      <a:lnTo>
                        <a:pt x="5" y="60"/>
                      </a:lnTo>
                      <a:lnTo>
                        <a:pt x="9" y="55"/>
                      </a:lnTo>
                      <a:lnTo>
                        <a:pt x="17" y="48"/>
                      </a:lnTo>
                      <a:lnTo>
                        <a:pt x="28" y="41"/>
                      </a:lnTo>
                      <a:lnTo>
                        <a:pt x="47" y="32"/>
                      </a:lnTo>
                      <a:lnTo>
                        <a:pt x="69" y="24"/>
                      </a:lnTo>
                      <a:lnTo>
                        <a:pt x="88" y="18"/>
                      </a:lnTo>
                      <a:lnTo>
                        <a:pt x="118" y="11"/>
                      </a:lnTo>
                      <a:lnTo>
                        <a:pt x="147" y="7"/>
                      </a:lnTo>
                      <a:lnTo>
                        <a:pt x="191" y="3"/>
                      </a:lnTo>
                      <a:lnTo>
                        <a:pt x="236" y="0"/>
                      </a:lnTo>
                      <a:lnTo>
                        <a:pt x="273" y="1"/>
                      </a:lnTo>
                      <a:lnTo>
                        <a:pt x="313" y="3"/>
                      </a:lnTo>
                      <a:lnTo>
                        <a:pt x="357" y="8"/>
                      </a:lnTo>
                      <a:lnTo>
                        <a:pt x="392" y="14"/>
                      </a:lnTo>
                      <a:lnTo>
                        <a:pt x="426" y="23"/>
                      </a:lnTo>
                      <a:lnTo>
                        <a:pt x="440" y="27"/>
                      </a:lnTo>
                      <a:lnTo>
                        <a:pt x="452" y="31"/>
                      </a:lnTo>
                      <a:lnTo>
                        <a:pt x="467" y="38"/>
                      </a:lnTo>
                      <a:lnTo>
                        <a:pt x="476" y="43"/>
                      </a:lnTo>
                      <a:lnTo>
                        <a:pt x="483" y="49"/>
                      </a:lnTo>
                      <a:lnTo>
                        <a:pt x="488" y="54"/>
                      </a:lnTo>
                      <a:lnTo>
                        <a:pt x="492" y="58"/>
                      </a:lnTo>
                      <a:lnTo>
                        <a:pt x="495" y="63"/>
                      </a:lnTo>
                      <a:lnTo>
                        <a:pt x="497" y="70"/>
                      </a:lnTo>
                      <a:lnTo>
                        <a:pt x="497" y="76"/>
                      </a:lnTo>
                      <a:lnTo>
                        <a:pt x="496" y="81"/>
                      </a:lnTo>
                      <a:lnTo>
                        <a:pt x="493" y="87"/>
                      </a:lnTo>
                      <a:lnTo>
                        <a:pt x="488" y="92"/>
                      </a:lnTo>
                      <a:lnTo>
                        <a:pt x="478" y="100"/>
                      </a:lnTo>
                      <a:lnTo>
                        <a:pt x="485" y="94"/>
                      </a:lnTo>
                      <a:lnTo>
                        <a:pt x="489" y="90"/>
                      </a:lnTo>
                      <a:lnTo>
                        <a:pt x="491" y="88"/>
                      </a:lnTo>
                      <a:lnTo>
                        <a:pt x="493" y="83"/>
                      </a:lnTo>
                      <a:lnTo>
                        <a:pt x="495" y="78"/>
                      </a:lnTo>
                      <a:lnTo>
                        <a:pt x="495" y="72"/>
                      </a:lnTo>
                      <a:lnTo>
                        <a:pt x="494" y="66"/>
                      </a:lnTo>
                      <a:lnTo>
                        <a:pt x="491" y="61"/>
                      </a:lnTo>
                      <a:lnTo>
                        <a:pt x="487" y="56"/>
                      </a:lnTo>
                      <a:lnTo>
                        <a:pt x="483" y="52"/>
                      </a:lnTo>
                      <a:lnTo>
                        <a:pt x="478" y="48"/>
                      </a:lnTo>
                      <a:lnTo>
                        <a:pt x="472" y="45"/>
                      </a:lnTo>
                      <a:lnTo>
                        <a:pt x="463" y="40"/>
                      </a:lnTo>
                      <a:lnTo>
                        <a:pt x="445" y="33"/>
                      </a:lnTo>
                      <a:lnTo>
                        <a:pt x="423" y="26"/>
                      </a:lnTo>
                      <a:lnTo>
                        <a:pt x="397" y="20"/>
                      </a:lnTo>
                      <a:lnTo>
                        <a:pt x="359" y="13"/>
                      </a:lnTo>
                      <a:lnTo>
                        <a:pt x="314" y="8"/>
                      </a:lnTo>
                      <a:lnTo>
                        <a:pt x="276" y="5"/>
                      </a:lnTo>
                      <a:lnTo>
                        <a:pt x="248" y="5"/>
                      </a:lnTo>
                      <a:lnTo>
                        <a:pt x="219" y="6"/>
                      </a:lnTo>
                      <a:lnTo>
                        <a:pt x="182" y="8"/>
                      </a:lnTo>
                      <a:lnTo>
                        <a:pt x="142" y="12"/>
                      </a:lnTo>
                      <a:lnTo>
                        <a:pt x="111" y="18"/>
                      </a:lnTo>
                      <a:lnTo>
                        <a:pt x="77" y="27"/>
                      </a:lnTo>
                      <a:lnTo>
                        <a:pt x="48" y="38"/>
                      </a:lnTo>
                      <a:lnTo>
                        <a:pt x="30" y="47"/>
                      </a:lnTo>
                      <a:lnTo>
                        <a:pt x="24" y="51"/>
                      </a:lnTo>
                      <a:lnTo>
                        <a:pt x="17" y="56"/>
                      </a:lnTo>
                      <a:lnTo>
                        <a:pt x="13" y="60"/>
                      </a:lnTo>
                      <a:lnTo>
                        <a:pt x="10" y="65"/>
                      </a:lnTo>
                      <a:lnTo>
                        <a:pt x="8" y="70"/>
                      </a:lnTo>
                      <a:lnTo>
                        <a:pt x="8" y="75"/>
                      </a:lnTo>
                      <a:lnTo>
                        <a:pt x="10" y="82"/>
                      </a:lnTo>
                      <a:lnTo>
                        <a:pt x="13" y="88"/>
                      </a:lnTo>
                      <a:lnTo>
                        <a:pt x="17" y="92"/>
                      </a:lnTo>
                      <a:lnTo>
                        <a:pt x="24" y="97"/>
                      </a:lnTo>
                      <a:lnTo>
                        <a:pt x="31" y="102"/>
                      </a:lnTo>
                      <a:lnTo>
                        <a:pt x="47" y="109"/>
                      </a:lnTo>
                      <a:lnTo>
                        <a:pt x="76" y="119"/>
                      </a:lnTo>
                      <a:lnTo>
                        <a:pt x="100" y="123"/>
                      </a:lnTo>
                      <a:lnTo>
                        <a:pt x="121" y="127"/>
                      </a:lnTo>
                      <a:lnTo>
                        <a:pt x="155" y="131"/>
                      </a:lnTo>
                      <a:lnTo>
                        <a:pt x="213" y="136"/>
                      </a:lnTo>
                      <a:lnTo>
                        <a:pt x="253" y="137"/>
                      </a:lnTo>
                      <a:lnTo>
                        <a:pt x="289" y="136"/>
                      </a:lnTo>
                      <a:lnTo>
                        <a:pt x="344" y="131"/>
                      </a:lnTo>
                      <a:lnTo>
                        <a:pt x="391" y="125"/>
                      </a:lnTo>
                      <a:lnTo>
                        <a:pt x="413" y="121"/>
                      </a:lnTo>
                      <a:lnTo>
                        <a:pt x="420" y="115"/>
                      </a:lnTo>
                      <a:lnTo>
                        <a:pt x="428" y="111"/>
                      </a:lnTo>
                      <a:lnTo>
                        <a:pt x="436" y="109"/>
                      </a:lnTo>
                      <a:lnTo>
                        <a:pt x="443" y="110"/>
                      </a:lnTo>
                      <a:lnTo>
                        <a:pt x="449" y="111"/>
                      </a:lnTo>
                      <a:lnTo>
                        <a:pt x="452" y="115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7" name="Oval 18"/>
                <p:cNvSpPr>
                  <a:spLocks noChangeArrowheads="1"/>
                </p:cNvSpPr>
                <p:nvPr/>
              </p:nvSpPr>
              <p:spPr bwMode="auto">
                <a:xfrm>
                  <a:off x="1293" y="1527"/>
                  <a:ext cx="122" cy="123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8" name="Oval 19"/>
                <p:cNvSpPr>
                  <a:spLocks noChangeArrowheads="1"/>
                </p:cNvSpPr>
                <p:nvPr/>
              </p:nvSpPr>
              <p:spPr bwMode="auto">
                <a:xfrm>
                  <a:off x="1293" y="1527"/>
                  <a:ext cx="122" cy="123"/>
                </a:xfrm>
                <a:prstGeom prst="ellipse">
                  <a:avLst/>
                </a:prstGeom>
                <a:noFill/>
                <a:ln w="0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9" name="Freeform 20"/>
                <p:cNvSpPr>
                  <a:spLocks/>
                </p:cNvSpPr>
                <p:nvPr/>
              </p:nvSpPr>
              <p:spPr bwMode="auto">
                <a:xfrm>
                  <a:off x="1305" y="1552"/>
                  <a:ext cx="35" cy="45"/>
                </a:xfrm>
                <a:custGeom>
                  <a:avLst/>
                  <a:gdLst/>
                  <a:ahLst/>
                  <a:cxnLst>
                    <a:cxn ang="0">
                      <a:pos x="6" y="1"/>
                    </a:cxn>
                    <a:cxn ang="0">
                      <a:pos x="3" y="5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0" y="20"/>
                    </a:cxn>
                    <a:cxn ang="0">
                      <a:pos x="0" y="23"/>
                    </a:cxn>
                    <a:cxn ang="0">
                      <a:pos x="2" y="25"/>
                    </a:cxn>
                    <a:cxn ang="0">
                      <a:pos x="6" y="26"/>
                    </a:cxn>
                    <a:cxn ang="0">
                      <a:pos x="10" y="26"/>
                    </a:cxn>
                    <a:cxn ang="0">
                      <a:pos x="13" y="26"/>
                    </a:cxn>
                    <a:cxn ang="0">
                      <a:pos x="15" y="22"/>
                    </a:cxn>
                    <a:cxn ang="0">
                      <a:pos x="17" y="15"/>
                    </a:cxn>
                    <a:cxn ang="0">
                      <a:pos x="20" y="5"/>
                    </a:cxn>
                    <a:cxn ang="0">
                      <a:pos x="20" y="2"/>
                    </a:cxn>
                    <a:cxn ang="0">
                      <a:pos x="17" y="1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6" y="1"/>
                    </a:cxn>
                  </a:cxnLst>
                  <a:rect l="0" t="0" r="r" b="b"/>
                  <a:pathLst>
                    <a:path w="20" h="26">
                      <a:moveTo>
                        <a:pt x="6" y="1"/>
                      </a:moveTo>
                      <a:lnTo>
                        <a:pt x="3" y="5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6" y="26"/>
                      </a:lnTo>
                      <a:lnTo>
                        <a:pt x="10" y="26"/>
                      </a:lnTo>
                      <a:lnTo>
                        <a:pt x="13" y="26"/>
                      </a:lnTo>
                      <a:lnTo>
                        <a:pt x="15" y="22"/>
                      </a:lnTo>
                      <a:lnTo>
                        <a:pt x="17" y="15"/>
                      </a:lnTo>
                      <a:lnTo>
                        <a:pt x="20" y="5"/>
                      </a:lnTo>
                      <a:lnTo>
                        <a:pt x="20" y="2"/>
                      </a:lnTo>
                      <a:lnTo>
                        <a:pt x="17" y="1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6" y="1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0" name="Freeform 21"/>
                <p:cNvSpPr>
                  <a:spLocks/>
                </p:cNvSpPr>
                <p:nvPr/>
              </p:nvSpPr>
              <p:spPr bwMode="auto">
                <a:xfrm>
                  <a:off x="1305" y="1552"/>
                  <a:ext cx="35" cy="45"/>
                </a:xfrm>
                <a:custGeom>
                  <a:avLst/>
                  <a:gdLst/>
                  <a:ahLst/>
                  <a:cxnLst>
                    <a:cxn ang="0">
                      <a:pos x="6" y="1"/>
                    </a:cxn>
                    <a:cxn ang="0">
                      <a:pos x="3" y="5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0" y="20"/>
                    </a:cxn>
                    <a:cxn ang="0">
                      <a:pos x="0" y="23"/>
                    </a:cxn>
                    <a:cxn ang="0">
                      <a:pos x="2" y="25"/>
                    </a:cxn>
                    <a:cxn ang="0">
                      <a:pos x="6" y="26"/>
                    </a:cxn>
                    <a:cxn ang="0">
                      <a:pos x="10" y="26"/>
                    </a:cxn>
                    <a:cxn ang="0">
                      <a:pos x="13" y="26"/>
                    </a:cxn>
                    <a:cxn ang="0">
                      <a:pos x="15" y="22"/>
                    </a:cxn>
                    <a:cxn ang="0">
                      <a:pos x="17" y="15"/>
                    </a:cxn>
                    <a:cxn ang="0">
                      <a:pos x="20" y="5"/>
                    </a:cxn>
                    <a:cxn ang="0">
                      <a:pos x="20" y="2"/>
                    </a:cxn>
                    <a:cxn ang="0">
                      <a:pos x="17" y="1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6" y="1"/>
                    </a:cxn>
                  </a:cxnLst>
                  <a:rect l="0" t="0" r="r" b="b"/>
                  <a:pathLst>
                    <a:path w="20" h="26">
                      <a:moveTo>
                        <a:pt x="6" y="1"/>
                      </a:moveTo>
                      <a:lnTo>
                        <a:pt x="3" y="5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6" y="26"/>
                      </a:lnTo>
                      <a:lnTo>
                        <a:pt x="10" y="26"/>
                      </a:lnTo>
                      <a:lnTo>
                        <a:pt x="13" y="26"/>
                      </a:lnTo>
                      <a:lnTo>
                        <a:pt x="15" y="22"/>
                      </a:lnTo>
                      <a:lnTo>
                        <a:pt x="17" y="15"/>
                      </a:lnTo>
                      <a:lnTo>
                        <a:pt x="20" y="5"/>
                      </a:lnTo>
                      <a:lnTo>
                        <a:pt x="20" y="2"/>
                      </a:lnTo>
                      <a:lnTo>
                        <a:pt x="17" y="1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6" y="1"/>
                      </a:ln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1" name="Freeform 22"/>
                <p:cNvSpPr>
                  <a:spLocks/>
                </p:cNvSpPr>
                <p:nvPr/>
              </p:nvSpPr>
              <p:spPr bwMode="auto">
                <a:xfrm>
                  <a:off x="1389" y="1585"/>
                  <a:ext cx="9" cy="21"/>
                </a:xfrm>
                <a:custGeom>
                  <a:avLst/>
                  <a:gdLst/>
                  <a:ahLst/>
                  <a:cxnLst>
                    <a:cxn ang="0">
                      <a:pos x="2" y="2"/>
                    </a:cxn>
                    <a:cxn ang="0">
                      <a:pos x="0" y="4"/>
                    </a:cxn>
                    <a:cxn ang="0">
                      <a:pos x="1" y="8"/>
                    </a:cxn>
                    <a:cxn ang="0">
                      <a:pos x="1" y="12"/>
                    </a:cxn>
                    <a:cxn ang="0">
                      <a:pos x="3" y="10"/>
                    </a:cxn>
                    <a:cxn ang="0">
                      <a:pos x="5" y="7"/>
                    </a:cxn>
                    <a:cxn ang="0">
                      <a:pos x="5" y="3"/>
                    </a:cxn>
                    <a:cxn ang="0">
                      <a:pos x="4" y="0"/>
                    </a:cxn>
                    <a:cxn ang="0">
                      <a:pos x="2" y="2"/>
                    </a:cxn>
                  </a:cxnLst>
                  <a:rect l="0" t="0" r="r" b="b"/>
                  <a:pathLst>
                    <a:path w="5" h="12">
                      <a:moveTo>
                        <a:pt x="2" y="2"/>
                      </a:moveTo>
                      <a:lnTo>
                        <a:pt x="0" y="4"/>
                      </a:lnTo>
                      <a:lnTo>
                        <a:pt x="1" y="8"/>
                      </a:lnTo>
                      <a:lnTo>
                        <a:pt x="1" y="12"/>
                      </a:lnTo>
                      <a:lnTo>
                        <a:pt x="3" y="10"/>
                      </a:lnTo>
                      <a:lnTo>
                        <a:pt x="5" y="7"/>
                      </a:lnTo>
                      <a:lnTo>
                        <a:pt x="5" y="3"/>
                      </a:lnTo>
                      <a:lnTo>
                        <a:pt x="4" y="0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2" name="Freeform 23"/>
                <p:cNvSpPr>
                  <a:spLocks/>
                </p:cNvSpPr>
                <p:nvPr/>
              </p:nvSpPr>
              <p:spPr bwMode="auto">
                <a:xfrm>
                  <a:off x="1389" y="1585"/>
                  <a:ext cx="9" cy="21"/>
                </a:xfrm>
                <a:custGeom>
                  <a:avLst/>
                  <a:gdLst/>
                  <a:ahLst/>
                  <a:cxnLst>
                    <a:cxn ang="0">
                      <a:pos x="2" y="2"/>
                    </a:cxn>
                    <a:cxn ang="0">
                      <a:pos x="0" y="4"/>
                    </a:cxn>
                    <a:cxn ang="0">
                      <a:pos x="1" y="8"/>
                    </a:cxn>
                    <a:cxn ang="0">
                      <a:pos x="1" y="12"/>
                    </a:cxn>
                    <a:cxn ang="0">
                      <a:pos x="3" y="10"/>
                    </a:cxn>
                    <a:cxn ang="0">
                      <a:pos x="5" y="7"/>
                    </a:cxn>
                    <a:cxn ang="0">
                      <a:pos x="5" y="3"/>
                    </a:cxn>
                    <a:cxn ang="0">
                      <a:pos x="4" y="0"/>
                    </a:cxn>
                    <a:cxn ang="0">
                      <a:pos x="2" y="2"/>
                    </a:cxn>
                  </a:cxnLst>
                  <a:rect l="0" t="0" r="r" b="b"/>
                  <a:pathLst>
                    <a:path w="5" h="12">
                      <a:moveTo>
                        <a:pt x="2" y="2"/>
                      </a:moveTo>
                      <a:lnTo>
                        <a:pt x="0" y="4"/>
                      </a:lnTo>
                      <a:lnTo>
                        <a:pt x="1" y="8"/>
                      </a:lnTo>
                      <a:lnTo>
                        <a:pt x="1" y="12"/>
                      </a:lnTo>
                      <a:lnTo>
                        <a:pt x="3" y="10"/>
                      </a:lnTo>
                      <a:lnTo>
                        <a:pt x="5" y="7"/>
                      </a:lnTo>
                      <a:lnTo>
                        <a:pt x="5" y="3"/>
                      </a:lnTo>
                      <a:lnTo>
                        <a:pt x="4" y="0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no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3" name="Freeform 24"/>
                <p:cNvSpPr>
                  <a:spLocks/>
                </p:cNvSpPr>
                <p:nvPr/>
              </p:nvSpPr>
              <p:spPr bwMode="auto">
                <a:xfrm>
                  <a:off x="1044" y="1405"/>
                  <a:ext cx="19" cy="29"/>
                </a:xfrm>
                <a:custGeom>
                  <a:avLst/>
                  <a:gdLst/>
                  <a:ahLst/>
                  <a:cxnLst>
                    <a:cxn ang="0">
                      <a:pos x="8" y="7"/>
                    </a:cxn>
                    <a:cxn ang="0">
                      <a:pos x="9" y="16"/>
                    </a:cxn>
                    <a:cxn ang="0">
                      <a:pos x="2" y="10"/>
                    </a:cxn>
                    <a:cxn ang="0">
                      <a:pos x="2" y="0"/>
                    </a:cxn>
                    <a:cxn ang="0">
                      <a:pos x="8" y="7"/>
                    </a:cxn>
                  </a:cxnLst>
                  <a:rect l="0" t="0" r="r" b="b"/>
                  <a:pathLst>
                    <a:path w="11" h="17">
                      <a:moveTo>
                        <a:pt x="8" y="7"/>
                      </a:moveTo>
                      <a:cubicBezTo>
                        <a:pt x="10" y="11"/>
                        <a:pt x="11" y="15"/>
                        <a:pt x="9" y="16"/>
                      </a:cubicBezTo>
                      <a:cubicBezTo>
                        <a:pt x="7" y="17"/>
                        <a:pt x="4" y="14"/>
                        <a:pt x="2" y="10"/>
                      </a:cubicBezTo>
                      <a:cubicBezTo>
                        <a:pt x="0" y="5"/>
                        <a:pt x="0" y="1"/>
                        <a:pt x="2" y="0"/>
                      </a:cubicBezTo>
                      <a:cubicBezTo>
                        <a:pt x="3" y="0"/>
                        <a:pt x="6" y="2"/>
                        <a:pt x="8" y="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4" name="Freeform 25"/>
                <p:cNvSpPr>
                  <a:spLocks/>
                </p:cNvSpPr>
                <p:nvPr/>
              </p:nvSpPr>
              <p:spPr bwMode="auto">
                <a:xfrm>
                  <a:off x="1044" y="1405"/>
                  <a:ext cx="19" cy="29"/>
                </a:xfrm>
                <a:custGeom>
                  <a:avLst/>
                  <a:gdLst/>
                  <a:ahLst/>
                  <a:cxnLst>
                    <a:cxn ang="0">
                      <a:pos x="8" y="7"/>
                    </a:cxn>
                    <a:cxn ang="0">
                      <a:pos x="9" y="16"/>
                    </a:cxn>
                    <a:cxn ang="0">
                      <a:pos x="2" y="10"/>
                    </a:cxn>
                    <a:cxn ang="0">
                      <a:pos x="2" y="0"/>
                    </a:cxn>
                    <a:cxn ang="0">
                      <a:pos x="8" y="7"/>
                    </a:cxn>
                  </a:cxnLst>
                  <a:rect l="0" t="0" r="r" b="b"/>
                  <a:pathLst>
                    <a:path w="11" h="17">
                      <a:moveTo>
                        <a:pt x="8" y="7"/>
                      </a:moveTo>
                      <a:cubicBezTo>
                        <a:pt x="10" y="11"/>
                        <a:pt x="11" y="15"/>
                        <a:pt x="9" y="16"/>
                      </a:cubicBezTo>
                      <a:cubicBezTo>
                        <a:pt x="7" y="17"/>
                        <a:pt x="4" y="14"/>
                        <a:pt x="2" y="10"/>
                      </a:cubicBezTo>
                      <a:cubicBezTo>
                        <a:pt x="0" y="5"/>
                        <a:pt x="0" y="1"/>
                        <a:pt x="2" y="0"/>
                      </a:cubicBezTo>
                      <a:cubicBezTo>
                        <a:pt x="3" y="0"/>
                        <a:pt x="6" y="2"/>
                        <a:pt x="8" y="7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5" name="Freeform 26"/>
                <p:cNvSpPr>
                  <a:spLocks/>
                </p:cNvSpPr>
                <p:nvPr/>
              </p:nvSpPr>
              <p:spPr bwMode="auto">
                <a:xfrm>
                  <a:off x="1245" y="1889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1" y="9"/>
                    </a:cxn>
                    <a:cxn ang="0">
                      <a:pos x="3" y="0"/>
                    </a:cxn>
                    <a:cxn ang="0">
                      <a:pos x="8" y="8"/>
                    </a:cxn>
                    <a:cxn ang="0">
                      <a:pos x="6" y="17"/>
                    </a:cxn>
                    <a:cxn ang="0">
                      <a:pos x="1" y="9"/>
                    </a:cxn>
                  </a:cxnLst>
                  <a:rect l="0" t="0" r="r" b="b"/>
                  <a:pathLst>
                    <a:path w="9" h="17">
                      <a:moveTo>
                        <a:pt x="1" y="9"/>
                      </a:moveTo>
                      <a:cubicBezTo>
                        <a:pt x="0" y="5"/>
                        <a:pt x="1" y="0"/>
                        <a:pt x="3" y="0"/>
                      </a:cubicBezTo>
                      <a:cubicBezTo>
                        <a:pt x="5" y="0"/>
                        <a:pt x="7" y="3"/>
                        <a:pt x="8" y="8"/>
                      </a:cubicBezTo>
                      <a:cubicBezTo>
                        <a:pt x="9" y="12"/>
                        <a:pt x="8" y="16"/>
                        <a:pt x="6" y="17"/>
                      </a:cubicBezTo>
                      <a:cubicBezTo>
                        <a:pt x="4" y="17"/>
                        <a:pt x="2" y="14"/>
                        <a:pt x="1" y="9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6" name="Freeform 27"/>
                <p:cNvSpPr>
                  <a:spLocks/>
                </p:cNvSpPr>
                <p:nvPr/>
              </p:nvSpPr>
              <p:spPr bwMode="auto">
                <a:xfrm>
                  <a:off x="1245" y="1889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1" y="9"/>
                    </a:cxn>
                    <a:cxn ang="0">
                      <a:pos x="3" y="0"/>
                    </a:cxn>
                    <a:cxn ang="0">
                      <a:pos x="8" y="8"/>
                    </a:cxn>
                    <a:cxn ang="0">
                      <a:pos x="6" y="17"/>
                    </a:cxn>
                    <a:cxn ang="0">
                      <a:pos x="1" y="9"/>
                    </a:cxn>
                  </a:cxnLst>
                  <a:rect l="0" t="0" r="r" b="b"/>
                  <a:pathLst>
                    <a:path w="9" h="17">
                      <a:moveTo>
                        <a:pt x="1" y="9"/>
                      </a:moveTo>
                      <a:cubicBezTo>
                        <a:pt x="0" y="5"/>
                        <a:pt x="1" y="0"/>
                        <a:pt x="3" y="0"/>
                      </a:cubicBezTo>
                      <a:cubicBezTo>
                        <a:pt x="5" y="0"/>
                        <a:pt x="7" y="3"/>
                        <a:pt x="8" y="8"/>
                      </a:cubicBezTo>
                      <a:cubicBezTo>
                        <a:pt x="9" y="12"/>
                        <a:pt x="8" y="16"/>
                        <a:pt x="6" y="17"/>
                      </a:cubicBezTo>
                      <a:cubicBezTo>
                        <a:pt x="4" y="17"/>
                        <a:pt x="2" y="14"/>
                        <a:pt x="1" y="9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7" name="Freeform 28"/>
                <p:cNvSpPr>
                  <a:spLocks/>
                </p:cNvSpPr>
                <p:nvPr/>
              </p:nvSpPr>
              <p:spPr bwMode="auto">
                <a:xfrm>
                  <a:off x="1645" y="1655"/>
                  <a:ext cx="30" cy="18"/>
                </a:xfrm>
                <a:custGeom>
                  <a:avLst/>
                  <a:gdLst/>
                  <a:ahLst/>
                  <a:cxnLst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</a:cxnLst>
                  <a:rect l="0" t="0" r="r" b="b"/>
                  <a:pathLst>
                    <a:path w="17" h="10">
                      <a:moveTo>
                        <a:pt x="10" y="8"/>
                      </a:move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7"/>
                        <a:pt x="3" y="4"/>
                        <a:pt x="8" y="2"/>
                      </a:cubicBez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7" y="4"/>
                        <a:pt x="14" y="7"/>
                        <a:pt x="10" y="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8" name="Freeform 29"/>
                <p:cNvSpPr>
                  <a:spLocks/>
                </p:cNvSpPr>
                <p:nvPr/>
              </p:nvSpPr>
              <p:spPr bwMode="auto">
                <a:xfrm>
                  <a:off x="1645" y="1655"/>
                  <a:ext cx="30" cy="18"/>
                </a:xfrm>
                <a:custGeom>
                  <a:avLst/>
                  <a:gdLst/>
                  <a:ahLst/>
                  <a:cxnLst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</a:cxnLst>
                  <a:rect l="0" t="0" r="r" b="b"/>
                  <a:pathLst>
                    <a:path w="17" h="10">
                      <a:moveTo>
                        <a:pt x="10" y="8"/>
                      </a:move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7"/>
                        <a:pt x="3" y="4"/>
                        <a:pt x="8" y="2"/>
                      </a:cubicBez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7" y="4"/>
                        <a:pt x="14" y="7"/>
                        <a:pt x="10" y="8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9" name="Freeform 30"/>
                <p:cNvSpPr>
                  <a:spLocks/>
                </p:cNvSpPr>
                <p:nvPr/>
              </p:nvSpPr>
              <p:spPr bwMode="auto">
                <a:xfrm>
                  <a:off x="1494" y="1278"/>
                  <a:ext cx="32" cy="18"/>
                </a:xfrm>
                <a:custGeom>
                  <a:avLst/>
                  <a:gdLst/>
                  <a:ahLst/>
                  <a:cxnLst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</a:cxnLst>
                  <a:rect l="0" t="0" r="r" b="b"/>
                  <a:pathLst>
                    <a:path w="18" h="10">
                      <a:moveTo>
                        <a:pt x="8" y="2"/>
                      </a:move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8" y="4"/>
                        <a:pt x="15" y="7"/>
                        <a:pt x="10" y="8"/>
                      </a:cubicBez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6"/>
                        <a:pt x="3" y="3"/>
                        <a:pt x="8" y="2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0" name="Freeform 31"/>
                <p:cNvSpPr>
                  <a:spLocks/>
                </p:cNvSpPr>
                <p:nvPr/>
              </p:nvSpPr>
              <p:spPr bwMode="auto">
                <a:xfrm>
                  <a:off x="1494" y="1278"/>
                  <a:ext cx="32" cy="18"/>
                </a:xfrm>
                <a:custGeom>
                  <a:avLst/>
                  <a:gdLst/>
                  <a:ahLst/>
                  <a:cxnLst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</a:cxnLst>
                  <a:rect l="0" t="0" r="r" b="b"/>
                  <a:pathLst>
                    <a:path w="18" h="10">
                      <a:moveTo>
                        <a:pt x="8" y="2"/>
                      </a:move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8" y="4"/>
                        <a:pt x="15" y="7"/>
                        <a:pt x="10" y="8"/>
                      </a:cubicBez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6"/>
                        <a:pt x="3" y="3"/>
                        <a:pt x="8" y="2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15" name="WordArt 32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67" y="1634"/>
                <a:ext cx="1309" cy="527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b="1" kern="1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>
                      <a:outerShdw dist="45791" dir="3378596" algn="ctr" rotWithShape="0">
                        <a:srgbClr val="FF0000">
                          <a:alpha val="80000"/>
                        </a:srgbClr>
                      </a:outerShdw>
                    </a:effectLst>
                    <a:latin typeface="Arial"/>
                    <a:cs typeface="Arial"/>
                  </a:rPr>
                  <a:t>HSS</a:t>
                </a:r>
              </a:p>
            </p:txBody>
          </p:sp>
          <p:sp>
            <p:nvSpPr>
              <p:cNvPr id="16" name="WordArt 33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01" y="2218"/>
                <a:ext cx="1439" cy="82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1000" b="1" kern="10" spc="20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80"/>
                    </a:solidFill>
                    <a:latin typeface="Arial"/>
                    <a:cs typeface="Arial"/>
                  </a:rPr>
                  <a:t>Office of Health, Safety and Security</a:t>
                </a:r>
              </a:p>
            </p:txBody>
          </p:sp>
          <p:graphicFrame>
            <p:nvGraphicFramePr>
              <p:cNvPr id="17" name="Object 34"/>
              <p:cNvGraphicFramePr>
                <a:graphicFrameLocks noChangeAspect="1"/>
              </p:cNvGraphicFramePr>
              <p:nvPr/>
            </p:nvGraphicFramePr>
            <p:xfrm>
              <a:off x="2254" y="1532"/>
              <a:ext cx="647" cy="32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75" name="CorelDRAW" r:id="rId5" imgW="1147320" imgH="569880" progId="">
                      <p:embed/>
                    </p:oleObj>
                  </mc:Choice>
                  <mc:Fallback>
                    <p:oleObj name="CorelDRAW" r:id="rId5" imgW="1147320" imgH="569880" progId="">
                      <p:embed/>
                      <p:pic>
                        <p:nvPicPr>
                          <p:cNvPr id="0" name="Picture 41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254" y="1532"/>
                            <a:ext cx="647" cy="32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0" name="Group 35"/>
            <p:cNvGrpSpPr>
              <a:grpSpLocks/>
            </p:cNvGrpSpPr>
            <p:nvPr/>
          </p:nvGrpSpPr>
          <p:grpSpPr bwMode="auto">
            <a:xfrm>
              <a:off x="144" y="144"/>
              <a:ext cx="5472" cy="4032"/>
              <a:chOff x="144" y="144"/>
              <a:chExt cx="5472" cy="4032"/>
            </a:xfrm>
          </p:grpSpPr>
          <p:sp>
            <p:nvSpPr>
              <p:cNvPr id="11" name="Rectangle 36"/>
              <p:cNvSpPr>
                <a:spLocks noChangeArrowheads="1"/>
              </p:cNvSpPr>
              <p:nvPr/>
            </p:nvSpPr>
            <p:spPr bwMode="auto">
              <a:xfrm>
                <a:off x="144" y="144"/>
                <a:ext cx="5472" cy="4032"/>
              </a:xfrm>
              <a:prstGeom prst="rect">
                <a:avLst/>
              </a:prstGeom>
              <a:noFill/>
              <a:ln w="57150">
                <a:solidFill>
                  <a:srgbClr val="000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pic>
            <p:nvPicPr>
              <p:cNvPr id="12" name="Picture 37" descr="DOE Color Logo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204" y="221"/>
                <a:ext cx="654" cy="6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</p:grp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32460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10/9/2014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24600"/>
            <a:ext cx="2133600" cy="365125"/>
          </a:xfrm>
        </p:spPr>
        <p:txBody>
          <a:bodyPr/>
          <a:lstStyle/>
          <a:p>
            <a:fld id="{F21F99C3-419B-44B4-88A8-9B94C3B288D6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228600" y="228600"/>
            <a:ext cx="8686800" cy="6400800"/>
            <a:chOff x="144" y="144"/>
            <a:chExt cx="5472" cy="4032"/>
          </a:xfrm>
        </p:grpSpPr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4630" y="259"/>
              <a:ext cx="852" cy="604"/>
              <a:chOff x="2004" y="1224"/>
              <a:chExt cx="1836" cy="1076"/>
            </a:xfrm>
          </p:grpSpPr>
          <p:graphicFrame>
            <p:nvGraphicFramePr>
              <p:cNvPr id="12" name="Object 7"/>
              <p:cNvGraphicFramePr>
                <a:graphicFrameLocks noChangeAspect="1"/>
              </p:cNvGraphicFramePr>
              <p:nvPr/>
            </p:nvGraphicFramePr>
            <p:xfrm>
              <a:off x="2004" y="1388"/>
              <a:ext cx="1526" cy="55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098" name="CorelDRAW" r:id="rId3" imgW="2706840" imgH="982080" progId="">
                      <p:embed/>
                    </p:oleObj>
                  </mc:Choice>
                  <mc:Fallback>
                    <p:oleObj name="CorelDRAW" r:id="rId3" imgW="2706840" imgH="982080" progId="">
                      <p:embed/>
                      <p:pic>
                        <p:nvPicPr>
                          <p:cNvPr id="0" name="Picture 41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004" y="1388"/>
                            <a:ext cx="1526" cy="55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13" name="Group 12"/>
              <p:cNvGrpSpPr>
                <a:grpSpLocks/>
              </p:cNvGrpSpPr>
              <p:nvPr/>
            </p:nvGrpSpPr>
            <p:grpSpPr bwMode="auto">
              <a:xfrm>
                <a:off x="3355" y="1224"/>
                <a:ext cx="387" cy="388"/>
                <a:chOff x="912" y="1152"/>
                <a:chExt cx="877" cy="877"/>
              </a:xfrm>
            </p:grpSpPr>
            <p:sp>
              <p:nvSpPr>
                <p:cNvPr id="17" name="AutoShape 9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912" y="1152"/>
                  <a:ext cx="877" cy="8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8" name="Freeform 10"/>
                <p:cNvSpPr>
                  <a:spLocks/>
                </p:cNvSpPr>
                <p:nvPr/>
              </p:nvSpPr>
              <p:spPr bwMode="auto">
                <a:xfrm>
                  <a:off x="1031" y="1273"/>
                  <a:ext cx="651" cy="637"/>
                </a:xfrm>
                <a:custGeom>
                  <a:avLst/>
                  <a:gdLst/>
                  <a:ahLst/>
                  <a:cxnLst>
                    <a:cxn ang="0">
                      <a:pos x="7" y="71"/>
                    </a:cxn>
                    <a:cxn ang="0">
                      <a:pos x="4" y="82"/>
                    </a:cxn>
                    <a:cxn ang="0">
                      <a:pos x="8" y="96"/>
                    </a:cxn>
                    <a:cxn ang="0">
                      <a:pos x="16" y="106"/>
                    </a:cxn>
                    <a:cxn ang="0">
                      <a:pos x="32" y="124"/>
                    </a:cxn>
                    <a:cxn ang="0">
                      <a:pos x="60" y="159"/>
                    </a:cxn>
                    <a:cxn ang="0">
                      <a:pos x="109" y="214"/>
                    </a:cxn>
                    <a:cxn ang="0">
                      <a:pos x="168" y="267"/>
                    </a:cxn>
                    <a:cxn ang="0">
                      <a:pos x="241" y="321"/>
                    </a:cxn>
                    <a:cxn ang="0">
                      <a:pos x="285" y="347"/>
                    </a:cxn>
                    <a:cxn ang="0">
                      <a:pos x="321" y="361"/>
                    </a:cxn>
                    <a:cxn ang="0">
                      <a:pos x="337" y="363"/>
                    </a:cxn>
                    <a:cxn ang="0">
                      <a:pos x="348" y="362"/>
                    </a:cxn>
                    <a:cxn ang="0">
                      <a:pos x="356" y="359"/>
                    </a:cxn>
                    <a:cxn ang="0">
                      <a:pos x="366" y="351"/>
                    </a:cxn>
                    <a:cxn ang="0">
                      <a:pos x="370" y="340"/>
                    </a:cxn>
                    <a:cxn ang="0">
                      <a:pos x="370" y="324"/>
                    </a:cxn>
                    <a:cxn ang="0">
                      <a:pos x="359" y="291"/>
                    </a:cxn>
                    <a:cxn ang="0">
                      <a:pos x="339" y="253"/>
                    </a:cxn>
                    <a:cxn ang="0">
                      <a:pos x="305" y="203"/>
                    </a:cxn>
                    <a:cxn ang="0">
                      <a:pos x="245" y="137"/>
                    </a:cxn>
                    <a:cxn ang="0">
                      <a:pos x="188" y="85"/>
                    </a:cxn>
                    <a:cxn ang="0">
                      <a:pos x="124" y="38"/>
                    </a:cxn>
                    <a:cxn ang="0">
                      <a:pos x="81" y="14"/>
                    </a:cxn>
                    <a:cxn ang="0">
                      <a:pos x="53" y="4"/>
                    </a:cxn>
                    <a:cxn ang="0">
                      <a:pos x="34" y="0"/>
                    </a:cxn>
                    <a:cxn ang="0">
                      <a:pos x="21" y="1"/>
                    </a:cxn>
                    <a:cxn ang="0">
                      <a:pos x="9" y="6"/>
                    </a:cxn>
                    <a:cxn ang="0">
                      <a:pos x="2" y="14"/>
                    </a:cxn>
                    <a:cxn ang="0">
                      <a:pos x="0" y="27"/>
                    </a:cxn>
                    <a:cxn ang="0">
                      <a:pos x="1" y="31"/>
                    </a:cxn>
                    <a:cxn ang="0">
                      <a:pos x="1" y="22"/>
                    </a:cxn>
                    <a:cxn ang="0">
                      <a:pos x="5" y="13"/>
                    </a:cxn>
                    <a:cxn ang="0">
                      <a:pos x="14" y="5"/>
                    </a:cxn>
                    <a:cxn ang="0">
                      <a:pos x="26" y="2"/>
                    </a:cxn>
                    <a:cxn ang="0">
                      <a:pos x="39" y="3"/>
                    </a:cxn>
                    <a:cxn ang="0">
                      <a:pos x="54" y="7"/>
                    </a:cxn>
                    <a:cxn ang="0">
                      <a:pos x="94" y="25"/>
                    </a:cxn>
                    <a:cxn ang="0">
                      <a:pos x="148" y="60"/>
                    </a:cxn>
                    <a:cxn ang="0">
                      <a:pos x="213" y="112"/>
                    </a:cxn>
                    <a:cxn ang="0">
                      <a:pos x="254" y="153"/>
                    </a:cxn>
                    <a:cxn ang="0">
                      <a:pos x="305" y="210"/>
                    </a:cxn>
                    <a:cxn ang="0">
                      <a:pos x="341" y="267"/>
                    </a:cxn>
                    <a:cxn ang="0">
                      <a:pos x="362" y="314"/>
                    </a:cxn>
                    <a:cxn ang="0">
                      <a:pos x="364" y="329"/>
                    </a:cxn>
                    <a:cxn ang="0">
                      <a:pos x="363" y="341"/>
                    </a:cxn>
                    <a:cxn ang="0">
                      <a:pos x="358" y="349"/>
                    </a:cxn>
                    <a:cxn ang="0">
                      <a:pos x="345" y="355"/>
                    </a:cxn>
                    <a:cxn ang="0">
                      <a:pos x="331" y="354"/>
                    </a:cxn>
                    <a:cxn ang="0">
                      <a:pos x="305" y="347"/>
                    </a:cxn>
                    <a:cxn ang="0">
                      <a:pos x="258" y="320"/>
                    </a:cxn>
                    <a:cxn ang="0">
                      <a:pos x="213" y="287"/>
                    </a:cxn>
                    <a:cxn ang="0">
                      <a:pos x="139" y="223"/>
                    </a:cxn>
                    <a:cxn ang="0">
                      <a:pos x="77" y="156"/>
                    </a:cxn>
                    <a:cxn ang="0">
                      <a:pos x="35" y="100"/>
                    </a:cxn>
                    <a:cxn ang="0">
                      <a:pos x="30" y="83"/>
                    </a:cxn>
                    <a:cxn ang="0">
                      <a:pos x="20" y="71"/>
                    </a:cxn>
                    <a:cxn ang="0">
                      <a:pos x="10" y="70"/>
                    </a:cxn>
                  </a:cxnLst>
                  <a:rect l="0" t="0" r="r" b="b"/>
                  <a:pathLst>
                    <a:path w="371" h="363">
                      <a:moveTo>
                        <a:pt x="10" y="70"/>
                      </a:moveTo>
                      <a:lnTo>
                        <a:pt x="7" y="71"/>
                      </a:lnTo>
                      <a:lnTo>
                        <a:pt x="4" y="76"/>
                      </a:lnTo>
                      <a:lnTo>
                        <a:pt x="4" y="82"/>
                      </a:lnTo>
                      <a:lnTo>
                        <a:pt x="5" y="89"/>
                      </a:lnTo>
                      <a:lnTo>
                        <a:pt x="8" y="96"/>
                      </a:lnTo>
                      <a:lnTo>
                        <a:pt x="12" y="102"/>
                      </a:lnTo>
                      <a:lnTo>
                        <a:pt x="16" y="106"/>
                      </a:lnTo>
                      <a:lnTo>
                        <a:pt x="21" y="109"/>
                      </a:lnTo>
                      <a:lnTo>
                        <a:pt x="32" y="124"/>
                      </a:lnTo>
                      <a:lnTo>
                        <a:pt x="43" y="139"/>
                      </a:lnTo>
                      <a:lnTo>
                        <a:pt x="60" y="159"/>
                      </a:lnTo>
                      <a:lnTo>
                        <a:pt x="85" y="188"/>
                      </a:lnTo>
                      <a:lnTo>
                        <a:pt x="109" y="214"/>
                      </a:lnTo>
                      <a:lnTo>
                        <a:pt x="135" y="238"/>
                      </a:lnTo>
                      <a:lnTo>
                        <a:pt x="168" y="267"/>
                      </a:lnTo>
                      <a:lnTo>
                        <a:pt x="199" y="293"/>
                      </a:lnTo>
                      <a:lnTo>
                        <a:pt x="241" y="321"/>
                      </a:lnTo>
                      <a:lnTo>
                        <a:pt x="266" y="336"/>
                      </a:lnTo>
                      <a:lnTo>
                        <a:pt x="285" y="347"/>
                      </a:lnTo>
                      <a:lnTo>
                        <a:pt x="305" y="355"/>
                      </a:lnTo>
                      <a:lnTo>
                        <a:pt x="321" y="361"/>
                      </a:lnTo>
                      <a:lnTo>
                        <a:pt x="330" y="362"/>
                      </a:lnTo>
                      <a:lnTo>
                        <a:pt x="337" y="363"/>
                      </a:lnTo>
                      <a:lnTo>
                        <a:pt x="342" y="363"/>
                      </a:lnTo>
                      <a:lnTo>
                        <a:pt x="348" y="362"/>
                      </a:lnTo>
                      <a:lnTo>
                        <a:pt x="352" y="361"/>
                      </a:lnTo>
                      <a:lnTo>
                        <a:pt x="356" y="359"/>
                      </a:lnTo>
                      <a:lnTo>
                        <a:pt x="362" y="355"/>
                      </a:lnTo>
                      <a:lnTo>
                        <a:pt x="366" y="351"/>
                      </a:lnTo>
                      <a:lnTo>
                        <a:pt x="369" y="346"/>
                      </a:lnTo>
                      <a:lnTo>
                        <a:pt x="370" y="340"/>
                      </a:lnTo>
                      <a:lnTo>
                        <a:pt x="371" y="334"/>
                      </a:lnTo>
                      <a:lnTo>
                        <a:pt x="370" y="324"/>
                      </a:lnTo>
                      <a:lnTo>
                        <a:pt x="367" y="311"/>
                      </a:lnTo>
                      <a:lnTo>
                        <a:pt x="359" y="291"/>
                      </a:lnTo>
                      <a:lnTo>
                        <a:pt x="349" y="270"/>
                      </a:lnTo>
                      <a:lnTo>
                        <a:pt x="339" y="253"/>
                      </a:lnTo>
                      <a:lnTo>
                        <a:pt x="323" y="227"/>
                      </a:lnTo>
                      <a:lnTo>
                        <a:pt x="305" y="203"/>
                      </a:lnTo>
                      <a:lnTo>
                        <a:pt x="276" y="170"/>
                      </a:lnTo>
                      <a:lnTo>
                        <a:pt x="245" y="137"/>
                      </a:lnTo>
                      <a:lnTo>
                        <a:pt x="218" y="111"/>
                      </a:lnTo>
                      <a:lnTo>
                        <a:pt x="188" y="85"/>
                      </a:lnTo>
                      <a:lnTo>
                        <a:pt x="153" y="59"/>
                      </a:lnTo>
                      <a:lnTo>
                        <a:pt x="124" y="38"/>
                      </a:lnTo>
                      <a:lnTo>
                        <a:pt x="93" y="20"/>
                      </a:lnTo>
                      <a:lnTo>
                        <a:pt x="81" y="14"/>
                      </a:lnTo>
                      <a:lnTo>
                        <a:pt x="68" y="9"/>
                      </a:lnTo>
                      <a:lnTo>
                        <a:pt x="53" y="4"/>
                      </a:lnTo>
                      <a:lnTo>
                        <a:pt x="43" y="1"/>
                      </a:lnTo>
                      <a:lnTo>
                        <a:pt x="34" y="0"/>
                      </a:lnTo>
                      <a:lnTo>
                        <a:pt x="27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9" y="6"/>
                      </a:lnTo>
                      <a:lnTo>
                        <a:pt x="5" y="10"/>
                      </a:lnTo>
                      <a:lnTo>
                        <a:pt x="2" y="14"/>
                      </a:lnTo>
                      <a:lnTo>
                        <a:pt x="0" y="21"/>
                      </a:lnTo>
                      <a:lnTo>
                        <a:pt x="0" y="27"/>
                      </a:lnTo>
                      <a:lnTo>
                        <a:pt x="1" y="40"/>
                      </a:lnTo>
                      <a:lnTo>
                        <a:pt x="1" y="31"/>
                      </a:lnTo>
                      <a:lnTo>
                        <a:pt x="1" y="26"/>
                      </a:lnTo>
                      <a:lnTo>
                        <a:pt x="1" y="22"/>
                      </a:lnTo>
                      <a:lnTo>
                        <a:pt x="3" y="18"/>
                      </a:lnTo>
                      <a:lnTo>
                        <a:pt x="5" y="13"/>
                      </a:lnTo>
                      <a:lnTo>
                        <a:pt x="10" y="8"/>
                      </a:lnTo>
                      <a:lnTo>
                        <a:pt x="14" y="5"/>
                      </a:lnTo>
                      <a:lnTo>
                        <a:pt x="20" y="3"/>
                      </a:lnTo>
                      <a:lnTo>
                        <a:pt x="26" y="2"/>
                      </a:lnTo>
                      <a:lnTo>
                        <a:pt x="31" y="2"/>
                      </a:lnTo>
                      <a:lnTo>
                        <a:pt x="39" y="3"/>
                      </a:lnTo>
                      <a:lnTo>
                        <a:pt x="44" y="4"/>
                      </a:lnTo>
                      <a:lnTo>
                        <a:pt x="54" y="7"/>
                      </a:lnTo>
                      <a:lnTo>
                        <a:pt x="73" y="15"/>
                      </a:lnTo>
                      <a:lnTo>
                        <a:pt x="94" y="25"/>
                      </a:lnTo>
                      <a:lnTo>
                        <a:pt x="116" y="39"/>
                      </a:lnTo>
                      <a:lnTo>
                        <a:pt x="148" y="60"/>
                      </a:lnTo>
                      <a:lnTo>
                        <a:pt x="184" y="88"/>
                      </a:lnTo>
                      <a:lnTo>
                        <a:pt x="213" y="112"/>
                      </a:lnTo>
                      <a:lnTo>
                        <a:pt x="234" y="132"/>
                      </a:lnTo>
                      <a:lnTo>
                        <a:pt x="254" y="153"/>
                      </a:lnTo>
                      <a:lnTo>
                        <a:pt x="279" y="180"/>
                      </a:lnTo>
                      <a:lnTo>
                        <a:pt x="305" y="210"/>
                      </a:lnTo>
                      <a:lnTo>
                        <a:pt x="323" y="236"/>
                      </a:lnTo>
                      <a:lnTo>
                        <a:pt x="341" y="267"/>
                      </a:lnTo>
                      <a:lnTo>
                        <a:pt x="355" y="295"/>
                      </a:lnTo>
                      <a:lnTo>
                        <a:pt x="362" y="314"/>
                      </a:lnTo>
                      <a:lnTo>
                        <a:pt x="363" y="321"/>
                      </a:lnTo>
                      <a:lnTo>
                        <a:pt x="364" y="329"/>
                      </a:lnTo>
                      <a:lnTo>
                        <a:pt x="364" y="335"/>
                      </a:lnTo>
                      <a:lnTo>
                        <a:pt x="363" y="341"/>
                      </a:lnTo>
                      <a:lnTo>
                        <a:pt x="361" y="345"/>
                      </a:lnTo>
                      <a:lnTo>
                        <a:pt x="358" y="349"/>
                      </a:lnTo>
                      <a:lnTo>
                        <a:pt x="351" y="353"/>
                      </a:lnTo>
                      <a:lnTo>
                        <a:pt x="345" y="355"/>
                      </a:lnTo>
                      <a:lnTo>
                        <a:pt x="339" y="355"/>
                      </a:lnTo>
                      <a:lnTo>
                        <a:pt x="331" y="354"/>
                      </a:lnTo>
                      <a:lnTo>
                        <a:pt x="322" y="352"/>
                      </a:lnTo>
                      <a:lnTo>
                        <a:pt x="305" y="347"/>
                      </a:lnTo>
                      <a:lnTo>
                        <a:pt x="278" y="333"/>
                      </a:lnTo>
                      <a:lnTo>
                        <a:pt x="258" y="320"/>
                      </a:lnTo>
                      <a:lnTo>
                        <a:pt x="240" y="307"/>
                      </a:lnTo>
                      <a:lnTo>
                        <a:pt x="213" y="287"/>
                      </a:lnTo>
                      <a:lnTo>
                        <a:pt x="168" y="250"/>
                      </a:lnTo>
                      <a:lnTo>
                        <a:pt x="139" y="223"/>
                      </a:lnTo>
                      <a:lnTo>
                        <a:pt x="113" y="198"/>
                      </a:lnTo>
                      <a:lnTo>
                        <a:pt x="77" y="156"/>
                      </a:lnTo>
                      <a:lnTo>
                        <a:pt x="47" y="119"/>
                      </a:lnTo>
                      <a:lnTo>
                        <a:pt x="35" y="100"/>
                      </a:lnTo>
                      <a:lnTo>
                        <a:pt x="34" y="91"/>
                      </a:lnTo>
                      <a:lnTo>
                        <a:pt x="30" y="83"/>
                      </a:lnTo>
                      <a:lnTo>
                        <a:pt x="26" y="76"/>
                      </a:lnTo>
                      <a:lnTo>
                        <a:pt x="20" y="71"/>
                      </a:lnTo>
                      <a:lnTo>
                        <a:pt x="15" y="69"/>
                      </a:lnTo>
                      <a:lnTo>
                        <a:pt x="10" y="70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9" name="Freeform 11"/>
                <p:cNvSpPr>
                  <a:spLocks/>
                </p:cNvSpPr>
                <p:nvPr/>
              </p:nvSpPr>
              <p:spPr bwMode="auto">
                <a:xfrm>
                  <a:off x="1031" y="1273"/>
                  <a:ext cx="651" cy="637"/>
                </a:xfrm>
                <a:custGeom>
                  <a:avLst/>
                  <a:gdLst/>
                  <a:ahLst/>
                  <a:cxnLst>
                    <a:cxn ang="0">
                      <a:pos x="7" y="71"/>
                    </a:cxn>
                    <a:cxn ang="0">
                      <a:pos x="4" y="82"/>
                    </a:cxn>
                    <a:cxn ang="0">
                      <a:pos x="8" y="96"/>
                    </a:cxn>
                    <a:cxn ang="0">
                      <a:pos x="16" y="106"/>
                    </a:cxn>
                    <a:cxn ang="0">
                      <a:pos x="32" y="124"/>
                    </a:cxn>
                    <a:cxn ang="0">
                      <a:pos x="60" y="159"/>
                    </a:cxn>
                    <a:cxn ang="0">
                      <a:pos x="109" y="214"/>
                    </a:cxn>
                    <a:cxn ang="0">
                      <a:pos x="168" y="267"/>
                    </a:cxn>
                    <a:cxn ang="0">
                      <a:pos x="241" y="321"/>
                    </a:cxn>
                    <a:cxn ang="0">
                      <a:pos x="285" y="347"/>
                    </a:cxn>
                    <a:cxn ang="0">
                      <a:pos x="321" y="361"/>
                    </a:cxn>
                    <a:cxn ang="0">
                      <a:pos x="337" y="363"/>
                    </a:cxn>
                    <a:cxn ang="0">
                      <a:pos x="348" y="362"/>
                    </a:cxn>
                    <a:cxn ang="0">
                      <a:pos x="356" y="359"/>
                    </a:cxn>
                    <a:cxn ang="0">
                      <a:pos x="366" y="351"/>
                    </a:cxn>
                    <a:cxn ang="0">
                      <a:pos x="370" y="340"/>
                    </a:cxn>
                    <a:cxn ang="0">
                      <a:pos x="370" y="324"/>
                    </a:cxn>
                    <a:cxn ang="0">
                      <a:pos x="359" y="291"/>
                    </a:cxn>
                    <a:cxn ang="0">
                      <a:pos x="339" y="253"/>
                    </a:cxn>
                    <a:cxn ang="0">
                      <a:pos x="305" y="203"/>
                    </a:cxn>
                    <a:cxn ang="0">
                      <a:pos x="245" y="137"/>
                    </a:cxn>
                    <a:cxn ang="0">
                      <a:pos x="188" y="85"/>
                    </a:cxn>
                    <a:cxn ang="0">
                      <a:pos x="124" y="38"/>
                    </a:cxn>
                    <a:cxn ang="0">
                      <a:pos x="81" y="14"/>
                    </a:cxn>
                    <a:cxn ang="0">
                      <a:pos x="53" y="4"/>
                    </a:cxn>
                    <a:cxn ang="0">
                      <a:pos x="34" y="0"/>
                    </a:cxn>
                    <a:cxn ang="0">
                      <a:pos x="21" y="1"/>
                    </a:cxn>
                    <a:cxn ang="0">
                      <a:pos x="9" y="6"/>
                    </a:cxn>
                    <a:cxn ang="0">
                      <a:pos x="2" y="14"/>
                    </a:cxn>
                    <a:cxn ang="0">
                      <a:pos x="0" y="27"/>
                    </a:cxn>
                    <a:cxn ang="0">
                      <a:pos x="1" y="31"/>
                    </a:cxn>
                    <a:cxn ang="0">
                      <a:pos x="1" y="22"/>
                    </a:cxn>
                    <a:cxn ang="0">
                      <a:pos x="5" y="13"/>
                    </a:cxn>
                    <a:cxn ang="0">
                      <a:pos x="14" y="5"/>
                    </a:cxn>
                    <a:cxn ang="0">
                      <a:pos x="26" y="2"/>
                    </a:cxn>
                    <a:cxn ang="0">
                      <a:pos x="39" y="3"/>
                    </a:cxn>
                    <a:cxn ang="0">
                      <a:pos x="54" y="7"/>
                    </a:cxn>
                    <a:cxn ang="0">
                      <a:pos x="94" y="25"/>
                    </a:cxn>
                    <a:cxn ang="0">
                      <a:pos x="148" y="60"/>
                    </a:cxn>
                    <a:cxn ang="0">
                      <a:pos x="213" y="112"/>
                    </a:cxn>
                    <a:cxn ang="0">
                      <a:pos x="254" y="153"/>
                    </a:cxn>
                    <a:cxn ang="0">
                      <a:pos x="305" y="210"/>
                    </a:cxn>
                    <a:cxn ang="0">
                      <a:pos x="341" y="267"/>
                    </a:cxn>
                    <a:cxn ang="0">
                      <a:pos x="362" y="314"/>
                    </a:cxn>
                    <a:cxn ang="0">
                      <a:pos x="364" y="329"/>
                    </a:cxn>
                    <a:cxn ang="0">
                      <a:pos x="363" y="341"/>
                    </a:cxn>
                    <a:cxn ang="0">
                      <a:pos x="358" y="349"/>
                    </a:cxn>
                    <a:cxn ang="0">
                      <a:pos x="345" y="355"/>
                    </a:cxn>
                    <a:cxn ang="0">
                      <a:pos x="331" y="354"/>
                    </a:cxn>
                    <a:cxn ang="0">
                      <a:pos x="305" y="347"/>
                    </a:cxn>
                    <a:cxn ang="0">
                      <a:pos x="258" y="320"/>
                    </a:cxn>
                    <a:cxn ang="0">
                      <a:pos x="213" y="287"/>
                    </a:cxn>
                    <a:cxn ang="0">
                      <a:pos x="139" y="223"/>
                    </a:cxn>
                    <a:cxn ang="0">
                      <a:pos x="77" y="156"/>
                    </a:cxn>
                    <a:cxn ang="0">
                      <a:pos x="35" y="100"/>
                    </a:cxn>
                    <a:cxn ang="0">
                      <a:pos x="30" y="83"/>
                    </a:cxn>
                    <a:cxn ang="0">
                      <a:pos x="20" y="71"/>
                    </a:cxn>
                    <a:cxn ang="0">
                      <a:pos x="10" y="70"/>
                    </a:cxn>
                  </a:cxnLst>
                  <a:rect l="0" t="0" r="r" b="b"/>
                  <a:pathLst>
                    <a:path w="371" h="363">
                      <a:moveTo>
                        <a:pt x="10" y="70"/>
                      </a:moveTo>
                      <a:lnTo>
                        <a:pt x="7" y="71"/>
                      </a:lnTo>
                      <a:lnTo>
                        <a:pt x="4" y="76"/>
                      </a:lnTo>
                      <a:lnTo>
                        <a:pt x="4" y="82"/>
                      </a:lnTo>
                      <a:lnTo>
                        <a:pt x="5" y="89"/>
                      </a:lnTo>
                      <a:lnTo>
                        <a:pt x="8" y="96"/>
                      </a:lnTo>
                      <a:lnTo>
                        <a:pt x="12" y="102"/>
                      </a:lnTo>
                      <a:lnTo>
                        <a:pt x="16" y="106"/>
                      </a:lnTo>
                      <a:lnTo>
                        <a:pt x="21" y="109"/>
                      </a:lnTo>
                      <a:lnTo>
                        <a:pt x="32" y="124"/>
                      </a:lnTo>
                      <a:lnTo>
                        <a:pt x="43" y="139"/>
                      </a:lnTo>
                      <a:lnTo>
                        <a:pt x="60" y="159"/>
                      </a:lnTo>
                      <a:lnTo>
                        <a:pt x="85" y="188"/>
                      </a:lnTo>
                      <a:lnTo>
                        <a:pt x="109" y="214"/>
                      </a:lnTo>
                      <a:lnTo>
                        <a:pt x="135" y="238"/>
                      </a:lnTo>
                      <a:lnTo>
                        <a:pt x="168" y="267"/>
                      </a:lnTo>
                      <a:lnTo>
                        <a:pt x="199" y="293"/>
                      </a:lnTo>
                      <a:lnTo>
                        <a:pt x="241" y="321"/>
                      </a:lnTo>
                      <a:lnTo>
                        <a:pt x="266" y="336"/>
                      </a:lnTo>
                      <a:lnTo>
                        <a:pt x="285" y="347"/>
                      </a:lnTo>
                      <a:lnTo>
                        <a:pt x="305" y="355"/>
                      </a:lnTo>
                      <a:lnTo>
                        <a:pt x="321" y="361"/>
                      </a:lnTo>
                      <a:lnTo>
                        <a:pt x="330" y="362"/>
                      </a:lnTo>
                      <a:lnTo>
                        <a:pt x="337" y="363"/>
                      </a:lnTo>
                      <a:lnTo>
                        <a:pt x="342" y="363"/>
                      </a:lnTo>
                      <a:lnTo>
                        <a:pt x="348" y="362"/>
                      </a:lnTo>
                      <a:lnTo>
                        <a:pt x="352" y="361"/>
                      </a:lnTo>
                      <a:lnTo>
                        <a:pt x="356" y="359"/>
                      </a:lnTo>
                      <a:lnTo>
                        <a:pt x="362" y="355"/>
                      </a:lnTo>
                      <a:lnTo>
                        <a:pt x="366" y="351"/>
                      </a:lnTo>
                      <a:lnTo>
                        <a:pt x="369" y="346"/>
                      </a:lnTo>
                      <a:lnTo>
                        <a:pt x="370" y="340"/>
                      </a:lnTo>
                      <a:lnTo>
                        <a:pt x="371" y="334"/>
                      </a:lnTo>
                      <a:lnTo>
                        <a:pt x="370" y="324"/>
                      </a:lnTo>
                      <a:lnTo>
                        <a:pt x="367" y="311"/>
                      </a:lnTo>
                      <a:lnTo>
                        <a:pt x="359" y="291"/>
                      </a:lnTo>
                      <a:lnTo>
                        <a:pt x="349" y="270"/>
                      </a:lnTo>
                      <a:lnTo>
                        <a:pt x="339" y="253"/>
                      </a:lnTo>
                      <a:lnTo>
                        <a:pt x="323" y="227"/>
                      </a:lnTo>
                      <a:lnTo>
                        <a:pt x="305" y="203"/>
                      </a:lnTo>
                      <a:lnTo>
                        <a:pt x="276" y="170"/>
                      </a:lnTo>
                      <a:lnTo>
                        <a:pt x="245" y="137"/>
                      </a:lnTo>
                      <a:lnTo>
                        <a:pt x="218" y="111"/>
                      </a:lnTo>
                      <a:lnTo>
                        <a:pt x="188" y="85"/>
                      </a:lnTo>
                      <a:lnTo>
                        <a:pt x="153" y="59"/>
                      </a:lnTo>
                      <a:lnTo>
                        <a:pt x="124" y="38"/>
                      </a:lnTo>
                      <a:lnTo>
                        <a:pt x="93" y="20"/>
                      </a:lnTo>
                      <a:lnTo>
                        <a:pt x="81" y="14"/>
                      </a:lnTo>
                      <a:lnTo>
                        <a:pt x="68" y="9"/>
                      </a:lnTo>
                      <a:lnTo>
                        <a:pt x="53" y="4"/>
                      </a:lnTo>
                      <a:lnTo>
                        <a:pt x="43" y="1"/>
                      </a:lnTo>
                      <a:lnTo>
                        <a:pt x="34" y="0"/>
                      </a:lnTo>
                      <a:lnTo>
                        <a:pt x="27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9" y="6"/>
                      </a:lnTo>
                      <a:lnTo>
                        <a:pt x="5" y="10"/>
                      </a:lnTo>
                      <a:lnTo>
                        <a:pt x="2" y="14"/>
                      </a:lnTo>
                      <a:lnTo>
                        <a:pt x="0" y="21"/>
                      </a:lnTo>
                      <a:lnTo>
                        <a:pt x="0" y="27"/>
                      </a:lnTo>
                      <a:lnTo>
                        <a:pt x="1" y="40"/>
                      </a:lnTo>
                      <a:lnTo>
                        <a:pt x="1" y="31"/>
                      </a:lnTo>
                      <a:lnTo>
                        <a:pt x="1" y="26"/>
                      </a:lnTo>
                      <a:lnTo>
                        <a:pt x="1" y="22"/>
                      </a:lnTo>
                      <a:lnTo>
                        <a:pt x="3" y="18"/>
                      </a:lnTo>
                      <a:lnTo>
                        <a:pt x="5" y="13"/>
                      </a:lnTo>
                      <a:lnTo>
                        <a:pt x="10" y="8"/>
                      </a:lnTo>
                      <a:lnTo>
                        <a:pt x="14" y="5"/>
                      </a:lnTo>
                      <a:lnTo>
                        <a:pt x="20" y="3"/>
                      </a:lnTo>
                      <a:lnTo>
                        <a:pt x="26" y="2"/>
                      </a:lnTo>
                      <a:lnTo>
                        <a:pt x="31" y="2"/>
                      </a:lnTo>
                      <a:lnTo>
                        <a:pt x="39" y="3"/>
                      </a:lnTo>
                      <a:lnTo>
                        <a:pt x="44" y="4"/>
                      </a:lnTo>
                      <a:lnTo>
                        <a:pt x="54" y="7"/>
                      </a:lnTo>
                      <a:lnTo>
                        <a:pt x="73" y="15"/>
                      </a:lnTo>
                      <a:lnTo>
                        <a:pt x="94" y="25"/>
                      </a:lnTo>
                      <a:lnTo>
                        <a:pt x="116" y="39"/>
                      </a:lnTo>
                      <a:lnTo>
                        <a:pt x="148" y="60"/>
                      </a:lnTo>
                      <a:lnTo>
                        <a:pt x="184" y="88"/>
                      </a:lnTo>
                      <a:lnTo>
                        <a:pt x="213" y="112"/>
                      </a:lnTo>
                      <a:lnTo>
                        <a:pt x="234" y="132"/>
                      </a:lnTo>
                      <a:lnTo>
                        <a:pt x="254" y="153"/>
                      </a:lnTo>
                      <a:lnTo>
                        <a:pt x="279" y="180"/>
                      </a:lnTo>
                      <a:lnTo>
                        <a:pt x="305" y="210"/>
                      </a:lnTo>
                      <a:lnTo>
                        <a:pt x="323" y="236"/>
                      </a:lnTo>
                      <a:lnTo>
                        <a:pt x="341" y="267"/>
                      </a:lnTo>
                      <a:lnTo>
                        <a:pt x="355" y="295"/>
                      </a:lnTo>
                      <a:lnTo>
                        <a:pt x="362" y="314"/>
                      </a:lnTo>
                      <a:lnTo>
                        <a:pt x="363" y="321"/>
                      </a:lnTo>
                      <a:lnTo>
                        <a:pt x="364" y="329"/>
                      </a:lnTo>
                      <a:lnTo>
                        <a:pt x="364" y="335"/>
                      </a:lnTo>
                      <a:lnTo>
                        <a:pt x="363" y="341"/>
                      </a:lnTo>
                      <a:lnTo>
                        <a:pt x="361" y="345"/>
                      </a:lnTo>
                      <a:lnTo>
                        <a:pt x="358" y="349"/>
                      </a:lnTo>
                      <a:lnTo>
                        <a:pt x="351" y="353"/>
                      </a:lnTo>
                      <a:lnTo>
                        <a:pt x="345" y="355"/>
                      </a:lnTo>
                      <a:lnTo>
                        <a:pt x="339" y="355"/>
                      </a:lnTo>
                      <a:lnTo>
                        <a:pt x="331" y="354"/>
                      </a:lnTo>
                      <a:lnTo>
                        <a:pt x="322" y="352"/>
                      </a:lnTo>
                      <a:lnTo>
                        <a:pt x="305" y="347"/>
                      </a:lnTo>
                      <a:lnTo>
                        <a:pt x="278" y="333"/>
                      </a:lnTo>
                      <a:lnTo>
                        <a:pt x="258" y="320"/>
                      </a:lnTo>
                      <a:lnTo>
                        <a:pt x="240" y="307"/>
                      </a:lnTo>
                      <a:lnTo>
                        <a:pt x="213" y="287"/>
                      </a:lnTo>
                      <a:lnTo>
                        <a:pt x="168" y="250"/>
                      </a:lnTo>
                      <a:lnTo>
                        <a:pt x="139" y="223"/>
                      </a:lnTo>
                      <a:lnTo>
                        <a:pt x="113" y="198"/>
                      </a:lnTo>
                      <a:lnTo>
                        <a:pt x="77" y="156"/>
                      </a:lnTo>
                      <a:lnTo>
                        <a:pt x="47" y="119"/>
                      </a:lnTo>
                      <a:lnTo>
                        <a:pt x="35" y="100"/>
                      </a:lnTo>
                      <a:lnTo>
                        <a:pt x="34" y="91"/>
                      </a:lnTo>
                      <a:lnTo>
                        <a:pt x="30" y="83"/>
                      </a:lnTo>
                      <a:lnTo>
                        <a:pt x="26" y="76"/>
                      </a:lnTo>
                      <a:lnTo>
                        <a:pt x="20" y="71"/>
                      </a:lnTo>
                      <a:lnTo>
                        <a:pt x="15" y="69"/>
                      </a:lnTo>
                      <a:lnTo>
                        <a:pt x="10" y="7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0" name="Freeform 12"/>
                <p:cNvSpPr>
                  <a:spLocks/>
                </p:cNvSpPr>
                <p:nvPr/>
              </p:nvSpPr>
              <p:spPr bwMode="auto">
                <a:xfrm>
                  <a:off x="1221" y="1154"/>
                  <a:ext cx="265" cy="873"/>
                </a:xfrm>
                <a:custGeom>
                  <a:avLst/>
                  <a:gdLst/>
                  <a:ahLst/>
                  <a:cxnLst>
                    <a:cxn ang="0">
                      <a:pos x="29" y="453"/>
                    </a:cxn>
                    <a:cxn ang="0">
                      <a:pos x="19" y="447"/>
                    </a:cxn>
                    <a:cxn ang="0">
                      <a:pos x="12" y="435"/>
                    </a:cxn>
                    <a:cxn ang="0">
                      <a:pos x="11" y="421"/>
                    </a:cxn>
                    <a:cxn ang="0">
                      <a:pos x="9" y="397"/>
                    </a:cxn>
                    <a:cxn ang="0">
                      <a:pos x="4" y="353"/>
                    </a:cxn>
                    <a:cxn ang="0">
                      <a:pos x="0" y="279"/>
                    </a:cxn>
                    <a:cxn ang="0">
                      <a:pos x="4" y="201"/>
                    </a:cxn>
                    <a:cxn ang="0">
                      <a:pos x="18" y="111"/>
                    </a:cxn>
                    <a:cxn ang="0">
                      <a:pos x="31" y="61"/>
                    </a:cxn>
                    <a:cxn ang="0">
                      <a:pos x="47" y="26"/>
                    </a:cxn>
                    <a:cxn ang="0">
                      <a:pos x="56" y="13"/>
                    </a:cxn>
                    <a:cxn ang="0">
                      <a:pos x="65" y="6"/>
                    </a:cxn>
                    <a:cxn ang="0">
                      <a:pos x="72" y="2"/>
                    </a:cxn>
                    <a:cxn ang="0">
                      <a:pos x="85" y="1"/>
                    </a:cxn>
                    <a:cxn ang="0">
                      <a:pos x="96" y="6"/>
                    </a:cxn>
                    <a:cxn ang="0">
                      <a:pos x="107" y="17"/>
                    </a:cxn>
                    <a:cxn ang="0">
                      <a:pos x="123" y="48"/>
                    </a:cxn>
                    <a:cxn ang="0">
                      <a:pos x="136" y="89"/>
                    </a:cxn>
                    <a:cxn ang="0">
                      <a:pos x="146" y="149"/>
                    </a:cxn>
                    <a:cxn ang="0">
                      <a:pos x="151" y="238"/>
                    </a:cxn>
                    <a:cxn ang="0">
                      <a:pos x="147" y="315"/>
                    </a:cxn>
                    <a:cxn ang="0">
                      <a:pos x="135" y="393"/>
                    </a:cxn>
                    <a:cxn ang="0">
                      <a:pos x="121" y="441"/>
                    </a:cxn>
                    <a:cxn ang="0">
                      <a:pos x="109" y="468"/>
                    </a:cxn>
                    <a:cxn ang="0">
                      <a:pos x="98" y="484"/>
                    </a:cxn>
                    <a:cxn ang="0">
                      <a:pos x="89" y="493"/>
                    </a:cxn>
                    <a:cxn ang="0">
                      <a:pos x="76" y="498"/>
                    </a:cxn>
                    <a:cxn ang="0">
                      <a:pos x="66" y="496"/>
                    </a:cxn>
                    <a:cxn ang="0">
                      <a:pos x="55" y="489"/>
                    </a:cxn>
                    <a:cxn ang="0">
                      <a:pos x="53" y="485"/>
                    </a:cxn>
                    <a:cxn ang="0">
                      <a:pos x="59" y="491"/>
                    </a:cxn>
                    <a:cxn ang="0">
                      <a:pos x="69" y="496"/>
                    </a:cxn>
                    <a:cxn ang="0">
                      <a:pos x="80" y="495"/>
                    </a:cxn>
                    <a:cxn ang="0">
                      <a:pos x="91" y="488"/>
                    </a:cxn>
                    <a:cxn ang="0">
                      <a:pos x="99" y="479"/>
                    </a:cxn>
                    <a:cxn ang="0">
                      <a:pos x="107" y="465"/>
                    </a:cxn>
                    <a:cxn ang="0">
                      <a:pos x="123" y="424"/>
                    </a:cxn>
                    <a:cxn ang="0">
                      <a:pos x="136" y="360"/>
                    </a:cxn>
                    <a:cxn ang="0">
                      <a:pos x="145" y="278"/>
                    </a:cxn>
                    <a:cxn ang="0">
                      <a:pos x="146" y="221"/>
                    </a:cxn>
                    <a:cxn ang="0">
                      <a:pos x="141" y="144"/>
                    </a:cxn>
                    <a:cxn ang="0">
                      <a:pos x="127" y="78"/>
                    </a:cxn>
                    <a:cxn ang="0">
                      <a:pos x="108" y="30"/>
                    </a:cxn>
                    <a:cxn ang="0">
                      <a:pos x="99" y="17"/>
                    </a:cxn>
                    <a:cxn ang="0">
                      <a:pos x="90" y="10"/>
                    </a:cxn>
                    <a:cxn ang="0">
                      <a:pos x="81" y="8"/>
                    </a:cxn>
                    <a:cxn ang="0">
                      <a:pos x="68" y="13"/>
                    </a:cxn>
                    <a:cxn ang="0">
                      <a:pos x="58" y="23"/>
                    </a:cxn>
                    <a:cxn ang="0">
                      <a:pos x="45" y="47"/>
                    </a:cxn>
                    <a:cxn ang="0">
                      <a:pos x="31" y="99"/>
                    </a:cxn>
                    <a:cxn ang="0">
                      <a:pos x="22" y="154"/>
                    </a:cxn>
                    <a:cxn ang="0">
                      <a:pos x="15" y="252"/>
                    </a:cxn>
                    <a:cxn ang="0">
                      <a:pos x="18" y="343"/>
                    </a:cxn>
                    <a:cxn ang="0">
                      <a:pos x="28" y="413"/>
                    </a:cxn>
                    <a:cxn ang="0">
                      <a:pos x="37" y="428"/>
                    </a:cxn>
                    <a:cxn ang="0">
                      <a:pos x="38" y="443"/>
                    </a:cxn>
                    <a:cxn ang="0">
                      <a:pos x="32" y="452"/>
                    </a:cxn>
                  </a:cxnLst>
                  <a:rect l="0" t="0" r="r" b="b"/>
                  <a:pathLst>
                    <a:path w="151" h="498">
                      <a:moveTo>
                        <a:pt x="32" y="452"/>
                      </a:moveTo>
                      <a:lnTo>
                        <a:pt x="29" y="453"/>
                      </a:lnTo>
                      <a:lnTo>
                        <a:pt x="23" y="451"/>
                      </a:lnTo>
                      <a:lnTo>
                        <a:pt x="19" y="447"/>
                      </a:lnTo>
                      <a:lnTo>
                        <a:pt x="15" y="442"/>
                      </a:lnTo>
                      <a:lnTo>
                        <a:pt x="12" y="435"/>
                      </a:lnTo>
                      <a:lnTo>
                        <a:pt x="10" y="428"/>
                      </a:lnTo>
                      <a:lnTo>
                        <a:pt x="11" y="421"/>
                      </a:lnTo>
                      <a:lnTo>
                        <a:pt x="12" y="416"/>
                      </a:lnTo>
                      <a:lnTo>
                        <a:pt x="9" y="397"/>
                      </a:lnTo>
                      <a:lnTo>
                        <a:pt x="7" y="379"/>
                      </a:lnTo>
                      <a:lnTo>
                        <a:pt x="4" y="353"/>
                      </a:lnTo>
                      <a:lnTo>
                        <a:pt x="2" y="314"/>
                      </a:lnTo>
                      <a:lnTo>
                        <a:pt x="0" y="279"/>
                      </a:lnTo>
                      <a:lnTo>
                        <a:pt x="1" y="245"/>
                      </a:lnTo>
                      <a:lnTo>
                        <a:pt x="4" y="201"/>
                      </a:lnTo>
                      <a:lnTo>
                        <a:pt x="8" y="160"/>
                      </a:lnTo>
                      <a:lnTo>
                        <a:pt x="18" y="111"/>
                      </a:lnTo>
                      <a:lnTo>
                        <a:pt x="25" y="83"/>
                      </a:lnTo>
                      <a:lnTo>
                        <a:pt x="31" y="61"/>
                      </a:lnTo>
                      <a:lnTo>
                        <a:pt x="39" y="41"/>
                      </a:lnTo>
                      <a:lnTo>
                        <a:pt x="47" y="26"/>
                      </a:lnTo>
                      <a:lnTo>
                        <a:pt x="52" y="18"/>
                      </a:lnTo>
                      <a:lnTo>
                        <a:pt x="56" y="13"/>
                      </a:lnTo>
                      <a:lnTo>
                        <a:pt x="60" y="9"/>
                      </a:lnTo>
                      <a:lnTo>
                        <a:pt x="65" y="6"/>
                      </a:lnTo>
                      <a:lnTo>
                        <a:pt x="68" y="4"/>
                      </a:lnTo>
                      <a:lnTo>
                        <a:pt x="72" y="2"/>
                      </a:lnTo>
                      <a:lnTo>
                        <a:pt x="80" y="0"/>
                      </a:lnTo>
                      <a:lnTo>
                        <a:pt x="85" y="1"/>
                      </a:lnTo>
                      <a:lnTo>
                        <a:pt x="91" y="3"/>
                      </a:lnTo>
                      <a:lnTo>
                        <a:pt x="96" y="6"/>
                      </a:lnTo>
                      <a:lnTo>
                        <a:pt x="101" y="10"/>
                      </a:lnTo>
                      <a:lnTo>
                        <a:pt x="107" y="17"/>
                      </a:lnTo>
                      <a:lnTo>
                        <a:pt x="114" y="29"/>
                      </a:lnTo>
                      <a:lnTo>
                        <a:pt x="123" y="48"/>
                      </a:lnTo>
                      <a:lnTo>
                        <a:pt x="131" y="70"/>
                      </a:lnTo>
                      <a:lnTo>
                        <a:pt x="136" y="89"/>
                      </a:lnTo>
                      <a:lnTo>
                        <a:pt x="142" y="119"/>
                      </a:lnTo>
                      <a:lnTo>
                        <a:pt x="146" y="149"/>
                      </a:lnTo>
                      <a:lnTo>
                        <a:pt x="149" y="193"/>
                      </a:lnTo>
                      <a:lnTo>
                        <a:pt x="151" y="238"/>
                      </a:lnTo>
                      <a:lnTo>
                        <a:pt x="150" y="275"/>
                      </a:lnTo>
                      <a:lnTo>
                        <a:pt x="147" y="315"/>
                      </a:lnTo>
                      <a:lnTo>
                        <a:pt x="141" y="358"/>
                      </a:lnTo>
                      <a:lnTo>
                        <a:pt x="135" y="393"/>
                      </a:lnTo>
                      <a:lnTo>
                        <a:pt x="125" y="428"/>
                      </a:lnTo>
                      <a:lnTo>
                        <a:pt x="121" y="441"/>
                      </a:lnTo>
                      <a:lnTo>
                        <a:pt x="116" y="453"/>
                      </a:lnTo>
                      <a:lnTo>
                        <a:pt x="109" y="468"/>
                      </a:lnTo>
                      <a:lnTo>
                        <a:pt x="104" y="477"/>
                      </a:lnTo>
                      <a:lnTo>
                        <a:pt x="98" y="484"/>
                      </a:lnTo>
                      <a:lnTo>
                        <a:pt x="93" y="489"/>
                      </a:lnTo>
                      <a:lnTo>
                        <a:pt x="89" y="493"/>
                      </a:lnTo>
                      <a:lnTo>
                        <a:pt x="84" y="496"/>
                      </a:lnTo>
                      <a:lnTo>
                        <a:pt x="76" y="498"/>
                      </a:lnTo>
                      <a:lnTo>
                        <a:pt x="71" y="497"/>
                      </a:lnTo>
                      <a:lnTo>
                        <a:pt x="66" y="496"/>
                      </a:lnTo>
                      <a:lnTo>
                        <a:pt x="60" y="494"/>
                      </a:lnTo>
                      <a:lnTo>
                        <a:pt x="55" y="489"/>
                      </a:lnTo>
                      <a:lnTo>
                        <a:pt x="47" y="479"/>
                      </a:lnTo>
                      <a:lnTo>
                        <a:pt x="53" y="485"/>
                      </a:lnTo>
                      <a:lnTo>
                        <a:pt x="57" y="489"/>
                      </a:lnTo>
                      <a:lnTo>
                        <a:pt x="59" y="491"/>
                      </a:lnTo>
                      <a:lnTo>
                        <a:pt x="64" y="494"/>
                      </a:lnTo>
                      <a:lnTo>
                        <a:pt x="69" y="496"/>
                      </a:lnTo>
                      <a:lnTo>
                        <a:pt x="75" y="496"/>
                      </a:lnTo>
                      <a:lnTo>
                        <a:pt x="80" y="495"/>
                      </a:lnTo>
                      <a:lnTo>
                        <a:pt x="86" y="492"/>
                      </a:lnTo>
                      <a:lnTo>
                        <a:pt x="91" y="488"/>
                      </a:lnTo>
                      <a:lnTo>
                        <a:pt x="95" y="484"/>
                      </a:lnTo>
                      <a:lnTo>
                        <a:pt x="99" y="479"/>
                      </a:lnTo>
                      <a:lnTo>
                        <a:pt x="103" y="474"/>
                      </a:lnTo>
                      <a:lnTo>
                        <a:pt x="107" y="465"/>
                      </a:lnTo>
                      <a:lnTo>
                        <a:pt x="115" y="446"/>
                      </a:lnTo>
                      <a:lnTo>
                        <a:pt x="123" y="424"/>
                      </a:lnTo>
                      <a:lnTo>
                        <a:pt x="129" y="399"/>
                      </a:lnTo>
                      <a:lnTo>
                        <a:pt x="136" y="360"/>
                      </a:lnTo>
                      <a:lnTo>
                        <a:pt x="142" y="316"/>
                      </a:lnTo>
                      <a:lnTo>
                        <a:pt x="145" y="278"/>
                      </a:lnTo>
                      <a:lnTo>
                        <a:pt x="146" y="250"/>
                      </a:lnTo>
                      <a:lnTo>
                        <a:pt x="146" y="221"/>
                      </a:lnTo>
                      <a:lnTo>
                        <a:pt x="144" y="183"/>
                      </a:lnTo>
                      <a:lnTo>
                        <a:pt x="141" y="144"/>
                      </a:lnTo>
                      <a:lnTo>
                        <a:pt x="136" y="112"/>
                      </a:lnTo>
                      <a:lnTo>
                        <a:pt x="127" y="78"/>
                      </a:lnTo>
                      <a:lnTo>
                        <a:pt x="117" y="48"/>
                      </a:lnTo>
                      <a:lnTo>
                        <a:pt x="108" y="30"/>
                      </a:lnTo>
                      <a:lnTo>
                        <a:pt x="104" y="24"/>
                      </a:lnTo>
                      <a:lnTo>
                        <a:pt x="99" y="17"/>
                      </a:lnTo>
                      <a:lnTo>
                        <a:pt x="95" y="13"/>
                      </a:lnTo>
                      <a:lnTo>
                        <a:pt x="90" y="10"/>
                      </a:lnTo>
                      <a:lnTo>
                        <a:pt x="85" y="8"/>
                      </a:lnTo>
                      <a:lnTo>
                        <a:pt x="81" y="8"/>
                      </a:lnTo>
                      <a:lnTo>
                        <a:pt x="73" y="10"/>
                      </a:lnTo>
                      <a:lnTo>
                        <a:pt x="68" y="13"/>
                      </a:lnTo>
                      <a:lnTo>
                        <a:pt x="63" y="17"/>
                      </a:lnTo>
                      <a:lnTo>
                        <a:pt x="58" y="23"/>
                      </a:lnTo>
                      <a:lnTo>
                        <a:pt x="53" y="31"/>
                      </a:lnTo>
                      <a:lnTo>
                        <a:pt x="45" y="47"/>
                      </a:lnTo>
                      <a:lnTo>
                        <a:pt x="36" y="76"/>
                      </a:lnTo>
                      <a:lnTo>
                        <a:pt x="31" y="99"/>
                      </a:lnTo>
                      <a:lnTo>
                        <a:pt x="27" y="121"/>
                      </a:lnTo>
                      <a:lnTo>
                        <a:pt x="22" y="154"/>
                      </a:lnTo>
                      <a:lnTo>
                        <a:pt x="16" y="212"/>
                      </a:lnTo>
                      <a:lnTo>
                        <a:pt x="15" y="252"/>
                      </a:lnTo>
                      <a:lnTo>
                        <a:pt x="14" y="288"/>
                      </a:lnTo>
                      <a:lnTo>
                        <a:pt x="18" y="343"/>
                      </a:lnTo>
                      <a:lnTo>
                        <a:pt x="24" y="391"/>
                      </a:lnTo>
                      <a:lnTo>
                        <a:pt x="28" y="413"/>
                      </a:lnTo>
                      <a:lnTo>
                        <a:pt x="34" y="420"/>
                      </a:lnTo>
                      <a:lnTo>
                        <a:pt x="37" y="428"/>
                      </a:lnTo>
                      <a:lnTo>
                        <a:pt x="39" y="436"/>
                      </a:lnTo>
                      <a:lnTo>
                        <a:pt x="38" y="443"/>
                      </a:lnTo>
                      <a:lnTo>
                        <a:pt x="36" y="449"/>
                      </a:lnTo>
                      <a:lnTo>
                        <a:pt x="32" y="452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1" name="Freeform 13"/>
                <p:cNvSpPr>
                  <a:spLocks/>
                </p:cNvSpPr>
                <p:nvPr/>
              </p:nvSpPr>
              <p:spPr bwMode="auto">
                <a:xfrm>
                  <a:off x="1221" y="1154"/>
                  <a:ext cx="265" cy="873"/>
                </a:xfrm>
                <a:custGeom>
                  <a:avLst/>
                  <a:gdLst/>
                  <a:ahLst/>
                  <a:cxnLst>
                    <a:cxn ang="0">
                      <a:pos x="29" y="453"/>
                    </a:cxn>
                    <a:cxn ang="0">
                      <a:pos x="19" y="447"/>
                    </a:cxn>
                    <a:cxn ang="0">
                      <a:pos x="12" y="435"/>
                    </a:cxn>
                    <a:cxn ang="0">
                      <a:pos x="11" y="421"/>
                    </a:cxn>
                    <a:cxn ang="0">
                      <a:pos x="9" y="397"/>
                    </a:cxn>
                    <a:cxn ang="0">
                      <a:pos x="4" y="353"/>
                    </a:cxn>
                    <a:cxn ang="0">
                      <a:pos x="0" y="279"/>
                    </a:cxn>
                    <a:cxn ang="0">
                      <a:pos x="4" y="201"/>
                    </a:cxn>
                    <a:cxn ang="0">
                      <a:pos x="18" y="111"/>
                    </a:cxn>
                    <a:cxn ang="0">
                      <a:pos x="31" y="61"/>
                    </a:cxn>
                    <a:cxn ang="0">
                      <a:pos x="47" y="26"/>
                    </a:cxn>
                    <a:cxn ang="0">
                      <a:pos x="56" y="13"/>
                    </a:cxn>
                    <a:cxn ang="0">
                      <a:pos x="65" y="6"/>
                    </a:cxn>
                    <a:cxn ang="0">
                      <a:pos x="72" y="2"/>
                    </a:cxn>
                    <a:cxn ang="0">
                      <a:pos x="85" y="1"/>
                    </a:cxn>
                    <a:cxn ang="0">
                      <a:pos x="96" y="6"/>
                    </a:cxn>
                    <a:cxn ang="0">
                      <a:pos x="107" y="17"/>
                    </a:cxn>
                    <a:cxn ang="0">
                      <a:pos x="123" y="48"/>
                    </a:cxn>
                    <a:cxn ang="0">
                      <a:pos x="136" y="89"/>
                    </a:cxn>
                    <a:cxn ang="0">
                      <a:pos x="146" y="149"/>
                    </a:cxn>
                    <a:cxn ang="0">
                      <a:pos x="151" y="238"/>
                    </a:cxn>
                    <a:cxn ang="0">
                      <a:pos x="147" y="315"/>
                    </a:cxn>
                    <a:cxn ang="0">
                      <a:pos x="135" y="393"/>
                    </a:cxn>
                    <a:cxn ang="0">
                      <a:pos x="121" y="441"/>
                    </a:cxn>
                    <a:cxn ang="0">
                      <a:pos x="109" y="468"/>
                    </a:cxn>
                    <a:cxn ang="0">
                      <a:pos x="98" y="484"/>
                    </a:cxn>
                    <a:cxn ang="0">
                      <a:pos x="89" y="493"/>
                    </a:cxn>
                    <a:cxn ang="0">
                      <a:pos x="76" y="498"/>
                    </a:cxn>
                    <a:cxn ang="0">
                      <a:pos x="66" y="496"/>
                    </a:cxn>
                    <a:cxn ang="0">
                      <a:pos x="55" y="489"/>
                    </a:cxn>
                    <a:cxn ang="0">
                      <a:pos x="53" y="485"/>
                    </a:cxn>
                    <a:cxn ang="0">
                      <a:pos x="59" y="491"/>
                    </a:cxn>
                    <a:cxn ang="0">
                      <a:pos x="69" y="496"/>
                    </a:cxn>
                    <a:cxn ang="0">
                      <a:pos x="80" y="495"/>
                    </a:cxn>
                    <a:cxn ang="0">
                      <a:pos x="91" y="488"/>
                    </a:cxn>
                    <a:cxn ang="0">
                      <a:pos x="99" y="479"/>
                    </a:cxn>
                    <a:cxn ang="0">
                      <a:pos x="107" y="465"/>
                    </a:cxn>
                    <a:cxn ang="0">
                      <a:pos x="123" y="424"/>
                    </a:cxn>
                    <a:cxn ang="0">
                      <a:pos x="136" y="360"/>
                    </a:cxn>
                    <a:cxn ang="0">
                      <a:pos x="145" y="278"/>
                    </a:cxn>
                    <a:cxn ang="0">
                      <a:pos x="146" y="221"/>
                    </a:cxn>
                    <a:cxn ang="0">
                      <a:pos x="141" y="144"/>
                    </a:cxn>
                    <a:cxn ang="0">
                      <a:pos x="127" y="78"/>
                    </a:cxn>
                    <a:cxn ang="0">
                      <a:pos x="108" y="30"/>
                    </a:cxn>
                    <a:cxn ang="0">
                      <a:pos x="99" y="17"/>
                    </a:cxn>
                    <a:cxn ang="0">
                      <a:pos x="90" y="10"/>
                    </a:cxn>
                    <a:cxn ang="0">
                      <a:pos x="81" y="8"/>
                    </a:cxn>
                    <a:cxn ang="0">
                      <a:pos x="68" y="13"/>
                    </a:cxn>
                    <a:cxn ang="0">
                      <a:pos x="58" y="23"/>
                    </a:cxn>
                    <a:cxn ang="0">
                      <a:pos x="45" y="47"/>
                    </a:cxn>
                    <a:cxn ang="0">
                      <a:pos x="31" y="99"/>
                    </a:cxn>
                    <a:cxn ang="0">
                      <a:pos x="22" y="154"/>
                    </a:cxn>
                    <a:cxn ang="0">
                      <a:pos x="15" y="252"/>
                    </a:cxn>
                    <a:cxn ang="0">
                      <a:pos x="18" y="343"/>
                    </a:cxn>
                    <a:cxn ang="0">
                      <a:pos x="28" y="413"/>
                    </a:cxn>
                    <a:cxn ang="0">
                      <a:pos x="37" y="428"/>
                    </a:cxn>
                    <a:cxn ang="0">
                      <a:pos x="38" y="443"/>
                    </a:cxn>
                    <a:cxn ang="0">
                      <a:pos x="32" y="452"/>
                    </a:cxn>
                  </a:cxnLst>
                  <a:rect l="0" t="0" r="r" b="b"/>
                  <a:pathLst>
                    <a:path w="151" h="498">
                      <a:moveTo>
                        <a:pt x="32" y="452"/>
                      </a:moveTo>
                      <a:lnTo>
                        <a:pt x="29" y="453"/>
                      </a:lnTo>
                      <a:lnTo>
                        <a:pt x="23" y="451"/>
                      </a:lnTo>
                      <a:lnTo>
                        <a:pt x="19" y="447"/>
                      </a:lnTo>
                      <a:lnTo>
                        <a:pt x="15" y="442"/>
                      </a:lnTo>
                      <a:lnTo>
                        <a:pt x="12" y="435"/>
                      </a:lnTo>
                      <a:lnTo>
                        <a:pt x="10" y="428"/>
                      </a:lnTo>
                      <a:lnTo>
                        <a:pt x="11" y="421"/>
                      </a:lnTo>
                      <a:lnTo>
                        <a:pt x="12" y="416"/>
                      </a:lnTo>
                      <a:lnTo>
                        <a:pt x="9" y="397"/>
                      </a:lnTo>
                      <a:lnTo>
                        <a:pt x="7" y="379"/>
                      </a:lnTo>
                      <a:lnTo>
                        <a:pt x="4" y="353"/>
                      </a:lnTo>
                      <a:lnTo>
                        <a:pt x="2" y="314"/>
                      </a:lnTo>
                      <a:lnTo>
                        <a:pt x="0" y="279"/>
                      </a:lnTo>
                      <a:lnTo>
                        <a:pt x="1" y="245"/>
                      </a:lnTo>
                      <a:lnTo>
                        <a:pt x="4" y="201"/>
                      </a:lnTo>
                      <a:lnTo>
                        <a:pt x="8" y="160"/>
                      </a:lnTo>
                      <a:lnTo>
                        <a:pt x="18" y="111"/>
                      </a:lnTo>
                      <a:lnTo>
                        <a:pt x="25" y="83"/>
                      </a:lnTo>
                      <a:lnTo>
                        <a:pt x="31" y="61"/>
                      </a:lnTo>
                      <a:lnTo>
                        <a:pt x="39" y="41"/>
                      </a:lnTo>
                      <a:lnTo>
                        <a:pt x="47" y="26"/>
                      </a:lnTo>
                      <a:lnTo>
                        <a:pt x="52" y="18"/>
                      </a:lnTo>
                      <a:lnTo>
                        <a:pt x="56" y="13"/>
                      </a:lnTo>
                      <a:lnTo>
                        <a:pt x="60" y="9"/>
                      </a:lnTo>
                      <a:lnTo>
                        <a:pt x="65" y="6"/>
                      </a:lnTo>
                      <a:lnTo>
                        <a:pt x="68" y="4"/>
                      </a:lnTo>
                      <a:lnTo>
                        <a:pt x="72" y="2"/>
                      </a:lnTo>
                      <a:lnTo>
                        <a:pt x="80" y="0"/>
                      </a:lnTo>
                      <a:lnTo>
                        <a:pt x="85" y="1"/>
                      </a:lnTo>
                      <a:lnTo>
                        <a:pt x="91" y="3"/>
                      </a:lnTo>
                      <a:lnTo>
                        <a:pt x="96" y="6"/>
                      </a:lnTo>
                      <a:lnTo>
                        <a:pt x="101" y="10"/>
                      </a:lnTo>
                      <a:lnTo>
                        <a:pt x="107" y="17"/>
                      </a:lnTo>
                      <a:lnTo>
                        <a:pt x="114" y="29"/>
                      </a:lnTo>
                      <a:lnTo>
                        <a:pt x="123" y="48"/>
                      </a:lnTo>
                      <a:lnTo>
                        <a:pt x="131" y="70"/>
                      </a:lnTo>
                      <a:lnTo>
                        <a:pt x="136" y="89"/>
                      </a:lnTo>
                      <a:lnTo>
                        <a:pt x="142" y="119"/>
                      </a:lnTo>
                      <a:lnTo>
                        <a:pt x="146" y="149"/>
                      </a:lnTo>
                      <a:lnTo>
                        <a:pt x="149" y="193"/>
                      </a:lnTo>
                      <a:lnTo>
                        <a:pt x="151" y="238"/>
                      </a:lnTo>
                      <a:lnTo>
                        <a:pt x="150" y="275"/>
                      </a:lnTo>
                      <a:lnTo>
                        <a:pt x="147" y="315"/>
                      </a:lnTo>
                      <a:lnTo>
                        <a:pt x="141" y="358"/>
                      </a:lnTo>
                      <a:lnTo>
                        <a:pt x="135" y="393"/>
                      </a:lnTo>
                      <a:lnTo>
                        <a:pt x="125" y="428"/>
                      </a:lnTo>
                      <a:lnTo>
                        <a:pt x="121" y="441"/>
                      </a:lnTo>
                      <a:lnTo>
                        <a:pt x="116" y="453"/>
                      </a:lnTo>
                      <a:lnTo>
                        <a:pt x="109" y="468"/>
                      </a:lnTo>
                      <a:lnTo>
                        <a:pt x="104" y="477"/>
                      </a:lnTo>
                      <a:lnTo>
                        <a:pt x="98" y="484"/>
                      </a:lnTo>
                      <a:lnTo>
                        <a:pt x="93" y="489"/>
                      </a:lnTo>
                      <a:lnTo>
                        <a:pt x="89" y="493"/>
                      </a:lnTo>
                      <a:lnTo>
                        <a:pt x="84" y="496"/>
                      </a:lnTo>
                      <a:lnTo>
                        <a:pt x="76" y="498"/>
                      </a:lnTo>
                      <a:lnTo>
                        <a:pt x="71" y="497"/>
                      </a:lnTo>
                      <a:lnTo>
                        <a:pt x="66" y="496"/>
                      </a:lnTo>
                      <a:lnTo>
                        <a:pt x="60" y="494"/>
                      </a:lnTo>
                      <a:lnTo>
                        <a:pt x="55" y="489"/>
                      </a:lnTo>
                      <a:lnTo>
                        <a:pt x="47" y="479"/>
                      </a:lnTo>
                      <a:lnTo>
                        <a:pt x="53" y="485"/>
                      </a:lnTo>
                      <a:lnTo>
                        <a:pt x="57" y="489"/>
                      </a:lnTo>
                      <a:lnTo>
                        <a:pt x="59" y="491"/>
                      </a:lnTo>
                      <a:lnTo>
                        <a:pt x="64" y="494"/>
                      </a:lnTo>
                      <a:lnTo>
                        <a:pt x="69" y="496"/>
                      </a:lnTo>
                      <a:lnTo>
                        <a:pt x="75" y="496"/>
                      </a:lnTo>
                      <a:lnTo>
                        <a:pt x="80" y="495"/>
                      </a:lnTo>
                      <a:lnTo>
                        <a:pt x="86" y="492"/>
                      </a:lnTo>
                      <a:lnTo>
                        <a:pt x="91" y="488"/>
                      </a:lnTo>
                      <a:lnTo>
                        <a:pt x="95" y="484"/>
                      </a:lnTo>
                      <a:lnTo>
                        <a:pt x="99" y="479"/>
                      </a:lnTo>
                      <a:lnTo>
                        <a:pt x="103" y="474"/>
                      </a:lnTo>
                      <a:lnTo>
                        <a:pt x="107" y="465"/>
                      </a:lnTo>
                      <a:lnTo>
                        <a:pt x="115" y="446"/>
                      </a:lnTo>
                      <a:lnTo>
                        <a:pt x="123" y="424"/>
                      </a:lnTo>
                      <a:lnTo>
                        <a:pt x="129" y="399"/>
                      </a:lnTo>
                      <a:lnTo>
                        <a:pt x="136" y="360"/>
                      </a:lnTo>
                      <a:lnTo>
                        <a:pt x="142" y="316"/>
                      </a:lnTo>
                      <a:lnTo>
                        <a:pt x="145" y="278"/>
                      </a:lnTo>
                      <a:lnTo>
                        <a:pt x="146" y="250"/>
                      </a:lnTo>
                      <a:lnTo>
                        <a:pt x="146" y="221"/>
                      </a:lnTo>
                      <a:lnTo>
                        <a:pt x="144" y="183"/>
                      </a:lnTo>
                      <a:lnTo>
                        <a:pt x="141" y="144"/>
                      </a:lnTo>
                      <a:lnTo>
                        <a:pt x="136" y="112"/>
                      </a:lnTo>
                      <a:lnTo>
                        <a:pt x="127" y="78"/>
                      </a:lnTo>
                      <a:lnTo>
                        <a:pt x="117" y="48"/>
                      </a:lnTo>
                      <a:lnTo>
                        <a:pt x="108" y="30"/>
                      </a:lnTo>
                      <a:lnTo>
                        <a:pt x="104" y="24"/>
                      </a:lnTo>
                      <a:lnTo>
                        <a:pt x="99" y="17"/>
                      </a:lnTo>
                      <a:lnTo>
                        <a:pt x="95" y="13"/>
                      </a:lnTo>
                      <a:lnTo>
                        <a:pt x="90" y="10"/>
                      </a:lnTo>
                      <a:lnTo>
                        <a:pt x="85" y="8"/>
                      </a:lnTo>
                      <a:lnTo>
                        <a:pt x="81" y="8"/>
                      </a:lnTo>
                      <a:lnTo>
                        <a:pt x="73" y="10"/>
                      </a:lnTo>
                      <a:lnTo>
                        <a:pt x="68" y="13"/>
                      </a:lnTo>
                      <a:lnTo>
                        <a:pt x="63" y="17"/>
                      </a:lnTo>
                      <a:lnTo>
                        <a:pt x="58" y="23"/>
                      </a:lnTo>
                      <a:lnTo>
                        <a:pt x="53" y="31"/>
                      </a:lnTo>
                      <a:lnTo>
                        <a:pt x="45" y="47"/>
                      </a:lnTo>
                      <a:lnTo>
                        <a:pt x="36" y="76"/>
                      </a:lnTo>
                      <a:lnTo>
                        <a:pt x="31" y="99"/>
                      </a:lnTo>
                      <a:lnTo>
                        <a:pt x="27" y="121"/>
                      </a:lnTo>
                      <a:lnTo>
                        <a:pt x="22" y="154"/>
                      </a:lnTo>
                      <a:lnTo>
                        <a:pt x="16" y="212"/>
                      </a:lnTo>
                      <a:lnTo>
                        <a:pt x="15" y="252"/>
                      </a:lnTo>
                      <a:lnTo>
                        <a:pt x="14" y="288"/>
                      </a:lnTo>
                      <a:lnTo>
                        <a:pt x="18" y="343"/>
                      </a:lnTo>
                      <a:lnTo>
                        <a:pt x="24" y="391"/>
                      </a:lnTo>
                      <a:lnTo>
                        <a:pt x="28" y="413"/>
                      </a:lnTo>
                      <a:lnTo>
                        <a:pt x="34" y="420"/>
                      </a:lnTo>
                      <a:lnTo>
                        <a:pt x="37" y="428"/>
                      </a:lnTo>
                      <a:lnTo>
                        <a:pt x="39" y="436"/>
                      </a:lnTo>
                      <a:lnTo>
                        <a:pt x="38" y="443"/>
                      </a:lnTo>
                      <a:lnTo>
                        <a:pt x="36" y="449"/>
                      </a:lnTo>
                      <a:lnTo>
                        <a:pt x="32" y="45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2" name="Freeform 14"/>
                <p:cNvSpPr>
                  <a:spLocks/>
                </p:cNvSpPr>
                <p:nvPr/>
              </p:nvSpPr>
              <p:spPr bwMode="auto">
                <a:xfrm>
                  <a:off x="1033" y="1262"/>
                  <a:ext cx="635" cy="653"/>
                </a:xfrm>
                <a:custGeom>
                  <a:avLst/>
                  <a:gdLst/>
                  <a:ahLst/>
                  <a:cxnLst>
                    <a:cxn ang="0">
                      <a:pos x="291" y="7"/>
                    </a:cxn>
                    <a:cxn ang="0">
                      <a:pos x="280" y="4"/>
                    </a:cxn>
                    <a:cxn ang="0">
                      <a:pos x="267" y="8"/>
                    </a:cxn>
                    <a:cxn ang="0">
                      <a:pos x="256" y="17"/>
                    </a:cxn>
                    <a:cxn ang="0">
                      <a:pos x="238" y="33"/>
                    </a:cxn>
                    <a:cxn ang="0">
                      <a:pos x="203" y="60"/>
                    </a:cxn>
                    <a:cxn ang="0">
                      <a:pos x="148" y="109"/>
                    </a:cxn>
                    <a:cxn ang="0">
                      <a:pos x="96" y="168"/>
                    </a:cxn>
                    <a:cxn ang="0">
                      <a:pos x="42" y="241"/>
                    </a:cxn>
                    <a:cxn ang="0">
                      <a:pos x="16" y="285"/>
                    </a:cxn>
                    <a:cxn ang="0">
                      <a:pos x="2" y="322"/>
                    </a:cxn>
                    <a:cxn ang="0">
                      <a:pos x="0" y="337"/>
                    </a:cxn>
                    <a:cxn ang="0">
                      <a:pos x="1" y="349"/>
                    </a:cxn>
                    <a:cxn ang="0">
                      <a:pos x="4" y="357"/>
                    </a:cxn>
                    <a:cxn ang="0">
                      <a:pos x="12" y="367"/>
                    </a:cxn>
                    <a:cxn ang="0">
                      <a:pos x="23" y="371"/>
                    </a:cxn>
                    <a:cxn ang="0">
                      <a:pos x="39" y="371"/>
                    </a:cxn>
                    <a:cxn ang="0">
                      <a:pos x="71" y="360"/>
                    </a:cxn>
                    <a:cxn ang="0">
                      <a:pos x="110" y="340"/>
                    </a:cxn>
                    <a:cxn ang="0">
                      <a:pos x="159" y="305"/>
                    </a:cxn>
                    <a:cxn ang="0">
                      <a:pos x="226" y="246"/>
                    </a:cxn>
                    <a:cxn ang="0">
                      <a:pos x="277" y="188"/>
                    </a:cxn>
                    <a:cxn ang="0">
                      <a:pos x="324" y="124"/>
                    </a:cxn>
                    <a:cxn ang="0">
                      <a:pos x="348" y="81"/>
                    </a:cxn>
                    <a:cxn ang="0">
                      <a:pos x="359" y="53"/>
                    </a:cxn>
                    <a:cxn ang="0">
                      <a:pos x="362" y="34"/>
                    </a:cxn>
                    <a:cxn ang="0">
                      <a:pos x="362" y="21"/>
                    </a:cxn>
                    <a:cxn ang="0">
                      <a:pos x="356" y="9"/>
                    </a:cxn>
                    <a:cxn ang="0">
                      <a:pos x="348" y="3"/>
                    </a:cxn>
                    <a:cxn ang="0">
                      <a:pos x="335" y="0"/>
                    </a:cxn>
                    <a:cxn ang="0">
                      <a:pos x="331" y="1"/>
                    </a:cxn>
                    <a:cxn ang="0">
                      <a:pos x="340" y="2"/>
                    </a:cxn>
                    <a:cxn ang="0">
                      <a:pos x="350" y="6"/>
                    </a:cxn>
                    <a:cxn ang="0">
                      <a:pos x="357" y="14"/>
                    </a:cxn>
                    <a:cxn ang="0">
                      <a:pos x="360" y="26"/>
                    </a:cxn>
                    <a:cxn ang="0">
                      <a:pos x="359" y="39"/>
                    </a:cxn>
                    <a:cxn ang="0">
                      <a:pos x="355" y="55"/>
                    </a:cxn>
                    <a:cxn ang="0">
                      <a:pos x="337" y="94"/>
                    </a:cxn>
                    <a:cxn ang="0">
                      <a:pos x="302" y="149"/>
                    </a:cxn>
                    <a:cxn ang="0">
                      <a:pos x="250" y="213"/>
                    </a:cxn>
                    <a:cxn ang="0">
                      <a:pos x="210" y="254"/>
                    </a:cxn>
                    <a:cxn ang="0">
                      <a:pos x="152" y="305"/>
                    </a:cxn>
                    <a:cxn ang="0">
                      <a:pos x="96" y="342"/>
                    </a:cxn>
                    <a:cxn ang="0">
                      <a:pos x="49" y="362"/>
                    </a:cxn>
                    <a:cxn ang="0">
                      <a:pos x="34" y="365"/>
                    </a:cxn>
                    <a:cxn ang="0">
                      <a:pos x="22" y="364"/>
                    </a:cxn>
                    <a:cxn ang="0">
                      <a:pos x="14" y="358"/>
                    </a:cxn>
                    <a:cxn ang="0">
                      <a:pos x="8" y="346"/>
                    </a:cxn>
                    <a:cxn ang="0">
                      <a:pos x="9" y="332"/>
                    </a:cxn>
                    <a:cxn ang="0">
                      <a:pos x="16" y="306"/>
                    </a:cxn>
                    <a:cxn ang="0">
                      <a:pos x="42" y="259"/>
                    </a:cxn>
                    <a:cxn ang="0">
                      <a:pos x="76" y="213"/>
                    </a:cxn>
                    <a:cxn ang="0">
                      <a:pos x="140" y="139"/>
                    </a:cxn>
                    <a:cxn ang="0">
                      <a:pos x="206" y="77"/>
                    </a:cxn>
                    <a:cxn ang="0">
                      <a:pos x="262" y="35"/>
                    </a:cxn>
                    <a:cxn ang="0">
                      <a:pos x="279" y="31"/>
                    </a:cxn>
                    <a:cxn ang="0">
                      <a:pos x="291" y="21"/>
                    </a:cxn>
                    <a:cxn ang="0">
                      <a:pos x="293" y="11"/>
                    </a:cxn>
                  </a:cxnLst>
                  <a:rect l="0" t="0" r="r" b="b"/>
                  <a:pathLst>
                    <a:path w="362" h="372">
                      <a:moveTo>
                        <a:pt x="293" y="11"/>
                      </a:moveTo>
                      <a:lnTo>
                        <a:pt x="291" y="7"/>
                      </a:lnTo>
                      <a:lnTo>
                        <a:pt x="286" y="5"/>
                      </a:lnTo>
                      <a:lnTo>
                        <a:pt x="280" y="4"/>
                      </a:lnTo>
                      <a:lnTo>
                        <a:pt x="273" y="5"/>
                      </a:lnTo>
                      <a:lnTo>
                        <a:pt x="267" y="8"/>
                      </a:lnTo>
                      <a:lnTo>
                        <a:pt x="260" y="12"/>
                      </a:lnTo>
                      <a:lnTo>
                        <a:pt x="256" y="17"/>
                      </a:lnTo>
                      <a:lnTo>
                        <a:pt x="253" y="21"/>
                      </a:lnTo>
                      <a:lnTo>
                        <a:pt x="238" y="33"/>
                      </a:lnTo>
                      <a:lnTo>
                        <a:pt x="223" y="44"/>
                      </a:lnTo>
                      <a:lnTo>
                        <a:pt x="203" y="60"/>
                      </a:lnTo>
                      <a:lnTo>
                        <a:pt x="174" y="86"/>
                      </a:lnTo>
                      <a:lnTo>
                        <a:pt x="148" y="109"/>
                      </a:lnTo>
                      <a:lnTo>
                        <a:pt x="125" y="135"/>
                      </a:lnTo>
                      <a:lnTo>
                        <a:pt x="96" y="168"/>
                      </a:lnTo>
                      <a:lnTo>
                        <a:pt x="70" y="199"/>
                      </a:lnTo>
                      <a:lnTo>
                        <a:pt x="42" y="241"/>
                      </a:lnTo>
                      <a:lnTo>
                        <a:pt x="27" y="266"/>
                      </a:lnTo>
                      <a:lnTo>
                        <a:pt x="16" y="285"/>
                      </a:lnTo>
                      <a:lnTo>
                        <a:pt x="8" y="306"/>
                      </a:lnTo>
                      <a:lnTo>
                        <a:pt x="2" y="322"/>
                      </a:lnTo>
                      <a:lnTo>
                        <a:pt x="0" y="331"/>
                      </a:lnTo>
                      <a:lnTo>
                        <a:pt x="0" y="337"/>
                      </a:lnTo>
                      <a:lnTo>
                        <a:pt x="0" y="343"/>
                      </a:lnTo>
                      <a:lnTo>
                        <a:pt x="1" y="349"/>
                      </a:lnTo>
                      <a:lnTo>
                        <a:pt x="2" y="353"/>
                      </a:lnTo>
                      <a:lnTo>
                        <a:pt x="4" y="357"/>
                      </a:lnTo>
                      <a:lnTo>
                        <a:pt x="7" y="363"/>
                      </a:lnTo>
                      <a:lnTo>
                        <a:pt x="12" y="367"/>
                      </a:lnTo>
                      <a:lnTo>
                        <a:pt x="17" y="369"/>
                      </a:lnTo>
                      <a:lnTo>
                        <a:pt x="23" y="371"/>
                      </a:lnTo>
                      <a:lnTo>
                        <a:pt x="29" y="372"/>
                      </a:lnTo>
                      <a:lnTo>
                        <a:pt x="39" y="371"/>
                      </a:lnTo>
                      <a:lnTo>
                        <a:pt x="52" y="368"/>
                      </a:lnTo>
                      <a:lnTo>
                        <a:pt x="71" y="360"/>
                      </a:lnTo>
                      <a:lnTo>
                        <a:pt x="93" y="350"/>
                      </a:lnTo>
                      <a:lnTo>
                        <a:pt x="110" y="340"/>
                      </a:lnTo>
                      <a:lnTo>
                        <a:pt x="136" y="324"/>
                      </a:lnTo>
                      <a:lnTo>
                        <a:pt x="159" y="305"/>
                      </a:lnTo>
                      <a:lnTo>
                        <a:pt x="192" y="276"/>
                      </a:lnTo>
                      <a:lnTo>
                        <a:pt x="226" y="246"/>
                      </a:lnTo>
                      <a:lnTo>
                        <a:pt x="251" y="219"/>
                      </a:lnTo>
                      <a:lnTo>
                        <a:pt x="277" y="188"/>
                      </a:lnTo>
                      <a:lnTo>
                        <a:pt x="304" y="154"/>
                      </a:lnTo>
                      <a:lnTo>
                        <a:pt x="324" y="124"/>
                      </a:lnTo>
                      <a:lnTo>
                        <a:pt x="342" y="93"/>
                      </a:lnTo>
                      <a:lnTo>
                        <a:pt x="348" y="81"/>
                      </a:lnTo>
                      <a:lnTo>
                        <a:pt x="353" y="69"/>
                      </a:lnTo>
                      <a:lnTo>
                        <a:pt x="359" y="53"/>
                      </a:lnTo>
                      <a:lnTo>
                        <a:pt x="361" y="43"/>
                      </a:lnTo>
                      <a:lnTo>
                        <a:pt x="362" y="34"/>
                      </a:lnTo>
                      <a:lnTo>
                        <a:pt x="362" y="27"/>
                      </a:lnTo>
                      <a:lnTo>
                        <a:pt x="362" y="21"/>
                      </a:lnTo>
                      <a:lnTo>
                        <a:pt x="360" y="16"/>
                      </a:lnTo>
                      <a:lnTo>
                        <a:pt x="356" y="9"/>
                      </a:lnTo>
                      <a:lnTo>
                        <a:pt x="352" y="5"/>
                      </a:lnTo>
                      <a:lnTo>
                        <a:pt x="348" y="3"/>
                      </a:lnTo>
                      <a:lnTo>
                        <a:pt x="342" y="1"/>
                      </a:lnTo>
                      <a:lnTo>
                        <a:pt x="335" y="0"/>
                      </a:lnTo>
                      <a:lnTo>
                        <a:pt x="322" y="2"/>
                      </a:lnTo>
                      <a:lnTo>
                        <a:pt x="331" y="1"/>
                      </a:lnTo>
                      <a:lnTo>
                        <a:pt x="337" y="1"/>
                      </a:lnTo>
                      <a:lnTo>
                        <a:pt x="340" y="2"/>
                      </a:lnTo>
                      <a:lnTo>
                        <a:pt x="344" y="3"/>
                      </a:lnTo>
                      <a:lnTo>
                        <a:pt x="350" y="6"/>
                      </a:lnTo>
                      <a:lnTo>
                        <a:pt x="354" y="10"/>
                      </a:lnTo>
                      <a:lnTo>
                        <a:pt x="357" y="14"/>
                      </a:lnTo>
                      <a:lnTo>
                        <a:pt x="359" y="20"/>
                      </a:lnTo>
                      <a:lnTo>
                        <a:pt x="360" y="26"/>
                      </a:lnTo>
                      <a:lnTo>
                        <a:pt x="360" y="32"/>
                      </a:lnTo>
                      <a:lnTo>
                        <a:pt x="359" y="39"/>
                      </a:lnTo>
                      <a:lnTo>
                        <a:pt x="358" y="45"/>
                      </a:lnTo>
                      <a:lnTo>
                        <a:pt x="355" y="55"/>
                      </a:lnTo>
                      <a:lnTo>
                        <a:pt x="348" y="73"/>
                      </a:lnTo>
                      <a:lnTo>
                        <a:pt x="337" y="94"/>
                      </a:lnTo>
                      <a:lnTo>
                        <a:pt x="323" y="117"/>
                      </a:lnTo>
                      <a:lnTo>
                        <a:pt x="302" y="149"/>
                      </a:lnTo>
                      <a:lnTo>
                        <a:pt x="275" y="185"/>
                      </a:lnTo>
                      <a:lnTo>
                        <a:pt x="250" y="213"/>
                      </a:lnTo>
                      <a:lnTo>
                        <a:pt x="231" y="234"/>
                      </a:lnTo>
                      <a:lnTo>
                        <a:pt x="210" y="254"/>
                      </a:lnTo>
                      <a:lnTo>
                        <a:pt x="182" y="280"/>
                      </a:lnTo>
                      <a:lnTo>
                        <a:pt x="152" y="305"/>
                      </a:lnTo>
                      <a:lnTo>
                        <a:pt x="126" y="324"/>
                      </a:lnTo>
                      <a:lnTo>
                        <a:pt x="96" y="342"/>
                      </a:lnTo>
                      <a:lnTo>
                        <a:pt x="68" y="356"/>
                      </a:lnTo>
                      <a:lnTo>
                        <a:pt x="49" y="362"/>
                      </a:lnTo>
                      <a:lnTo>
                        <a:pt x="42" y="364"/>
                      </a:lnTo>
                      <a:lnTo>
                        <a:pt x="34" y="365"/>
                      </a:lnTo>
                      <a:lnTo>
                        <a:pt x="28" y="365"/>
                      </a:lnTo>
                      <a:lnTo>
                        <a:pt x="22" y="364"/>
                      </a:lnTo>
                      <a:lnTo>
                        <a:pt x="17" y="362"/>
                      </a:lnTo>
                      <a:lnTo>
                        <a:pt x="14" y="358"/>
                      </a:lnTo>
                      <a:lnTo>
                        <a:pt x="10" y="352"/>
                      </a:lnTo>
                      <a:lnTo>
                        <a:pt x="8" y="346"/>
                      </a:lnTo>
                      <a:lnTo>
                        <a:pt x="8" y="340"/>
                      </a:lnTo>
                      <a:lnTo>
                        <a:pt x="9" y="332"/>
                      </a:lnTo>
                      <a:lnTo>
                        <a:pt x="10" y="323"/>
                      </a:lnTo>
                      <a:lnTo>
                        <a:pt x="16" y="306"/>
                      </a:lnTo>
                      <a:lnTo>
                        <a:pt x="30" y="279"/>
                      </a:lnTo>
                      <a:lnTo>
                        <a:pt x="42" y="259"/>
                      </a:lnTo>
                      <a:lnTo>
                        <a:pt x="55" y="241"/>
                      </a:lnTo>
                      <a:lnTo>
                        <a:pt x="76" y="213"/>
                      </a:lnTo>
                      <a:lnTo>
                        <a:pt x="112" y="168"/>
                      </a:lnTo>
                      <a:lnTo>
                        <a:pt x="140" y="139"/>
                      </a:lnTo>
                      <a:lnTo>
                        <a:pt x="165" y="113"/>
                      </a:lnTo>
                      <a:lnTo>
                        <a:pt x="206" y="77"/>
                      </a:lnTo>
                      <a:lnTo>
                        <a:pt x="244" y="48"/>
                      </a:lnTo>
                      <a:lnTo>
                        <a:pt x="262" y="35"/>
                      </a:lnTo>
                      <a:lnTo>
                        <a:pt x="271" y="34"/>
                      </a:lnTo>
                      <a:lnTo>
                        <a:pt x="279" y="31"/>
                      </a:lnTo>
                      <a:lnTo>
                        <a:pt x="286" y="26"/>
                      </a:lnTo>
                      <a:lnTo>
                        <a:pt x="291" y="21"/>
                      </a:lnTo>
                      <a:lnTo>
                        <a:pt x="293" y="15"/>
                      </a:lnTo>
                      <a:lnTo>
                        <a:pt x="293" y="11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3" name="Freeform 15"/>
                <p:cNvSpPr>
                  <a:spLocks/>
                </p:cNvSpPr>
                <p:nvPr/>
              </p:nvSpPr>
              <p:spPr bwMode="auto">
                <a:xfrm>
                  <a:off x="1033" y="1262"/>
                  <a:ext cx="635" cy="653"/>
                </a:xfrm>
                <a:custGeom>
                  <a:avLst/>
                  <a:gdLst/>
                  <a:ahLst/>
                  <a:cxnLst>
                    <a:cxn ang="0">
                      <a:pos x="291" y="7"/>
                    </a:cxn>
                    <a:cxn ang="0">
                      <a:pos x="280" y="4"/>
                    </a:cxn>
                    <a:cxn ang="0">
                      <a:pos x="267" y="8"/>
                    </a:cxn>
                    <a:cxn ang="0">
                      <a:pos x="256" y="17"/>
                    </a:cxn>
                    <a:cxn ang="0">
                      <a:pos x="238" y="33"/>
                    </a:cxn>
                    <a:cxn ang="0">
                      <a:pos x="203" y="60"/>
                    </a:cxn>
                    <a:cxn ang="0">
                      <a:pos x="148" y="109"/>
                    </a:cxn>
                    <a:cxn ang="0">
                      <a:pos x="96" y="168"/>
                    </a:cxn>
                    <a:cxn ang="0">
                      <a:pos x="42" y="241"/>
                    </a:cxn>
                    <a:cxn ang="0">
                      <a:pos x="16" y="285"/>
                    </a:cxn>
                    <a:cxn ang="0">
                      <a:pos x="2" y="322"/>
                    </a:cxn>
                    <a:cxn ang="0">
                      <a:pos x="0" y="337"/>
                    </a:cxn>
                    <a:cxn ang="0">
                      <a:pos x="1" y="349"/>
                    </a:cxn>
                    <a:cxn ang="0">
                      <a:pos x="4" y="357"/>
                    </a:cxn>
                    <a:cxn ang="0">
                      <a:pos x="12" y="367"/>
                    </a:cxn>
                    <a:cxn ang="0">
                      <a:pos x="23" y="371"/>
                    </a:cxn>
                    <a:cxn ang="0">
                      <a:pos x="39" y="371"/>
                    </a:cxn>
                    <a:cxn ang="0">
                      <a:pos x="71" y="360"/>
                    </a:cxn>
                    <a:cxn ang="0">
                      <a:pos x="110" y="340"/>
                    </a:cxn>
                    <a:cxn ang="0">
                      <a:pos x="159" y="305"/>
                    </a:cxn>
                    <a:cxn ang="0">
                      <a:pos x="226" y="246"/>
                    </a:cxn>
                    <a:cxn ang="0">
                      <a:pos x="277" y="188"/>
                    </a:cxn>
                    <a:cxn ang="0">
                      <a:pos x="324" y="124"/>
                    </a:cxn>
                    <a:cxn ang="0">
                      <a:pos x="348" y="81"/>
                    </a:cxn>
                    <a:cxn ang="0">
                      <a:pos x="359" y="53"/>
                    </a:cxn>
                    <a:cxn ang="0">
                      <a:pos x="362" y="34"/>
                    </a:cxn>
                    <a:cxn ang="0">
                      <a:pos x="362" y="21"/>
                    </a:cxn>
                    <a:cxn ang="0">
                      <a:pos x="356" y="9"/>
                    </a:cxn>
                    <a:cxn ang="0">
                      <a:pos x="348" y="3"/>
                    </a:cxn>
                    <a:cxn ang="0">
                      <a:pos x="335" y="0"/>
                    </a:cxn>
                    <a:cxn ang="0">
                      <a:pos x="331" y="1"/>
                    </a:cxn>
                    <a:cxn ang="0">
                      <a:pos x="340" y="2"/>
                    </a:cxn>
                    <a:cxn ang="0">
                      <a:pos x="350" y="6"/>
                    </a:cxn>
                    <a:cxn ang="0">
                      <a:pos x="357" y="14"/>
                    </a:cxn>
                    <a:cxn ang="0">
                      <a:pos x="360" y="26"/>
                    </a:cxn>
                    <a:cxn ang="0">
                      <a:pos x="359" y="39"/>
                    </a:cxn>
                    <a:cxn ang="0">
                      <a:pos x="355" y="55"/>
                    </a:cxn>
                    <a:cxn ang="0">
                      <a:pos x="337" y="94"/>
                    </a:cxn>
                    <a:cxn ang="0">
                      <a:pos x="302" y="149"/>
                    </a:cxn>
                    <a:cxn ang="0">
                      <a:pos x="250" y="213"/>
                    </a:cxn>
                    <a:cxn ang="0">
                      <a:pos x="210" y="254"/>
                    </a:cxn>
                    <a:cxn ang="0">
                      <a:pos x="152" y="305"/>
                    </a:cxn>
                    <a:cxn ang="0">
                      <a:pos x="96" y="342"/>
                    </a:cxn>
                    <a:cxn ang="0">
                      <a:pos x="49" y="362"/>
                    </a:cxn>
                    <a:cxn ang="0">
                      <a:pos x="34" y="365"/>
                    </a:cxn>
                    <a:cxn ang="0">
                      <a:pos x="22" y="364"/>
                    </a:cxn>
                    <a:cxn ang="0">
                      <a:pos x="14" y="358"/>
                    </a:cxn>
                    <a:cxn ang="0">
                      <a:pos x="8" y="346"/>
                    </a:cxn>
                    <a:cxn ang="0">
                      <a:pos x="9" y="332"/>
                    </a:cxn>
                    <a:cxn ang="0">
                      <a:pos x="16" y="306"/>
                    </a:cxn>
                    <a:cxn ang="0">
                      <a:pos x="42" y="259"/>
                    </a:cxn>
                    <a:cxn ang="0">
                      <a:pos x="76" y="213"/>
                    </a:cxn>
                    <a:cxn ang="0">
                      <a:pos x="140" y="139"/>
                    </a:cxn>
                    <a:cxn ang="0">
                      <a:pos x="206" y="77"/>
                    </a:cxn>
                    <a:cxn ang="0">
                      <a:pos x="262" y="35"/>
                    </a:cxn>
                    <a:cxn ang="0">
                      <a:pos x="279" y="31"/>
                    </a:cxn>
                    <a:cxn ang="0">
                      <a:pos x="291" y="21"/>
                    </a:cxn>
                    <a:cxn ang="0">
                      <a:pos x="293" y="11"/>
                    </a:cxn>
                  </a:cxnLst>
                  <a:rect l="0" t="0" r="r" b="b"/>
                  <a:pathLst>
                    <a:path w="362" h="372">
                      <a:moveTo>
                        <a:pt x="293" y="11"/>
                      </a:moveTo>
                      <a:lnTo>
                        <a:pt x="291" y="7"/>
                      </a:lnTo>
                      <a:lnTo>
                        <a:pt x="286" y="5"/>
                      </a:lnTo>
                      <a:lnTo>
                        <a:pt x="280" y="4"/>
                      </a:lnTo>
                      <a:lnTo>
                        <a:pt x="273" y="5"/>
                      </a:lnTo>
                      <a:lnTo>
                        <a:pt x="267" y="8"/>
                      </a:lnTo>
                      <a:lnTo>
                        <a:pt x="260" y="12"/>
                      </a:lnTo>
                      <a:lnTo>
                        <a:pt x="256" y="17"/>
                      </a:lnTo>
                      <a:lnTo>
                        <a:pt x="253" y="21"/>
                      </a:lnTo>
                      <a:lnTo>
                        <a:pt x="238" y="33"/>
                      </a:lnTo>
                      <a:lnTo>
                        <a:pt x="223" y="44"/>
                      </a:lnTo>
                      <a:lnTo>
                        <a:pt x="203" y="60"/>
                      </a:lnTo>
                      <a:lnTo>
                        <a:pt x="174" y="86"/>
                      </a:lnTo>
                      <a:lnTo>
                        <a:pt x="148" y="109"/>
                      </a:lnTo>
                      <a:lnTo>
                        <a:pt x="125" y="135"/>
                      </a:lnTo>
                      <a:lnTo>
                        <a:pt x="96" y="168"/>
                      </a:lnTo>
                      <a:lnTo>
                        <a:pt x="70" y="199"/>
                      </a:lnTo>
                      <a:lnTo>
                        <a:pt x="42" y="241"/>
                      </a:lnTo>
                      <a:lnTo>
                        <a:pt x="27" y="266"/>
                      </a:lnTo>
                      <a:lnTo>
                        <a:pt x="16" y="285"/>
                      </a:lnTo>
                      <a:lnTo>
                        <a:pt x="8" y="306"/>
                      </a:lnTo>
                      <a:lnTo>
                        <a:pt x="2" y="322"/>
                      </a:lnTo>
                      <a:lnTo>
                        <a:pt x="0" y="331"/>
                      </a:lnTo>
                      <a:lnTo>
                        <a:pt x="0" y="337"/>
                      </a:lnTo>
                      <a:lnTo>
                        <a:pt x="0" y="343"/>
                      </a:lnTo>
                      <a:lnTo>
                        <a:pt x="1" y="349"/>
                      </a:lnTo>
                      <a:lnTo>
                        <a:pt x="2" y="353"/>
                      </a:lnTo>
                      <a:lnTo>
                        <a:pt x="4" y="357"/>
                      </a:lnTo>
                      <a:lnTo>
                        <a:pt x="7" y="363"/>
                      </a:lnTo>
                      <a:lnTo>
                        <a:pt x="12" y="367"/>
                      </a:lnTo>
                      <a:lnTo>
                        <a:pt x="17" y="369"/>
                      </a:lnTo>
                      <a:lnTo>
                        <a:pt x="23" y="371"/>
                      </a:lnTo>
                      <a:lnTo>
                        <a:pt x="29" y="372"/>
                      </a:lnTo>
                      <a:lnTo>
                        <a:pt x="39" y="371"/>
                      </a:lnTo>
                      <a:lnTo>
                        <a:pt x="52" y="368"/>
                      </a:lnTo>
                      <a:lnTo>
                        <a:pt x="71" y="360"/>
                      </a:lnTo>
                      <a:lnTo>
                        <a:pt x="93" y="350"/>
                      </a:lnTo>
                      <a:lnTo>
                        <a:pt x="110" y="340"/>
                      </a:lnTo>
                      <a:lnTo>
                        <a:pt x="136" y="324"/>
                      </a:lnTo>
                      <a:lnTo>
                        <a:pt x="159" y="305"/>
                      </a:lnTo>
                      <a:lnTo>
                        <a:pt x="192" y="276"/>
                      </a:lnTo>
                      <a:lnTo>
                        <a:pt x="226" y="246"/>
                      </a:lnTo>
                      <a:lnTo>
                        <a:pt x="251" y="219"/>
                      </a:lnTo>
                      <a:lnTo>
                        <a:pt x="277" y="188"/>
                      </a:lnTo>
                      <a:lnTo>
                        <a:pt x="304" y="154"/>
                      </a:lnTo>
                      <a:lnTo>
                        <a:pt x="324" y="124"/>
                      </a:lnTo>
                      <a:lnTo>
                        <a:pt x="342" y="93"/>
                      </a:lnTo>
                      <a:lnTo>
                        <a:pt x="348" y="81"/>
                      </a:lnTo>
                      <a:lnTo>
                        <a:pt x="353" y="69"/>
                      </a:lnTo>
                      <a:lnTo>
                        <a:pt x="359" y="53"/>
                      </a:lnTo>
                      <a:lnTo>
                        <a:pt x="361" y="43"/>
                      </a:lnTo>
                      <a:lnTo>
                        <a:pt x="362" y="34"/>
                      </a:lnTo>
                      <a:lnTo>
                        <a:pt x="362" y="27"/>
                      </a:lnTo>
                      <a:lnTo>
                        <a:pt x="362" y="21"/>
                      </a:lnTo>
                      <a:lnTo>
                        <a:pt x="360" y="16"/>
                      </a:lnTo>
                      <a:lnTo>
                        <a:pt x="356" y="9"/>
                      </a:lnTo>
                      <a:lnTo>
                        <a:pt x="352" y="5"/>
                      </a:lnTo>
                      <a:lnTo>
                        <a:pt x="348" y="3"/>
                      </a:lnTo>
                      <a:lnTo>
                        <a:pt x="342" y="1"/>
                      </a:lnTo>
                      <a:lnTo>
                        <a:pt x="335" y="0"/>
                      </a:lnTo>
                      <a:lnTo>
                        <a:pt x="322" y="2"/>
                      </a:lnTo>
                      <a:lnTo>
                        <a:pt x="331" y="1"/>
                      </a:lnTo>
                      <a:lnTo>
                        <a:pt x="337" y="1"/>
                      </a:lnTo>
                      <a:lnTo>
                        <a:pt x="340" y="2"/>
                      </a:lnTo>
                      <a:lnTo>
                        <a:pt x="344" y="3"/>
                      </a:lnTo>
                      <a:lnTo>
                        <a:pt x="350" y="6"/>
                      </a:lnTo>
                      <a:lnTo>
                        <a:pt x="354" y="10"/>
                      </a:lnTo>
                      <a:lnTo>
                        <a:pt x="357" y="14"/>
                      </a:lnTo>
                      <a:lnTo>
                        <a:pt x="359" y="20"/>
                      </a:lnTo>
                      <a:lnTo>
                        <a:pt x="360" y="26"/>
                      </a:lnTo>
                      <a:lnTo>
                        <a:pt x="360" y="32"/>
                      </a:lnTo>
                      <a:lnTo>
                        <a:pt x="359" y="39"/>
                      </a:lnTo>
                      <a:lnTo>
                        <a:pt x="358" y="45"/>
                      </a:lnTo>
                      <a:lnTo>
                        <a:pt x="355" y="55"/>
                      </a:lnTo>
                      <a:lnTo>
                        <a:pt x="348" y="73"/>
                      </a:lnTo>
                      <a:lnTo>
                        <a:pt x="337" y="94"/>
                      </a:lnTo>
                      <a:lnTo>
                        <a:pt x="323" y="117"/>
                      </a:lnTo>
                      <a:lnTo>
                        <a:pt x="302" y="149"/>
                      </a:lnTo>
                      <a:lnTo>
                        <a:pt x="275" y="185"/>
                      </a:lnTo>
                      <a:lnTo>
                        <a:pt x="250" y="213"/>
                      </a:lnTo>
                      <a:lnTo>
                        <a:pt x="231" y="234"/>
                      </a:lnTo>
                      <a:lnTo>
                        <a:pt x="210" y="254"/>
                      </a:lnTo>
                      <a:lnTo>
                        <a:pt x="182" y="280"/>
                      </a:lnTo>
                      <a:lnTo>
                        <a:pt x="152" y="305"/>
                      </a:lnTo>
                      <a:lnTo>
                        <a:pt x="126" y="324"/>
                      </a:lnTo>
                      <a:lnTo>
                        <a:pt x="96" y="342"/>
                      </a:lnTo>
                      <a:lnTo>
                        <a:pt x="68" y="356"/>
                      </a:lnTo>
                      <a:lnTo>
                        <a:pt x="49" y="362"/>
                      </a:lnTo>
                      <a:lnTo>
                        <a:pt x="42" y="364"/>
                      </a:lnTo>
                      <a:lnTo>
                        <a:pt x="34" y="365"/>
                      </a:lnTo>
                      <a:lnTo>
                        <a:pt x="28" y="365"/>
                      </a:lnTo>
                      <a:lnTo>
                        <a:pt x="22" y="364"/>
                      </a:lnTo>
                      <a:lnTo>
                        <a:pt x="17" y="362"/>
                      </a:lnTo>
                      <a:lnTo>
                        <a:pt x="14" y="358"/>
                      </a:lnTo>
                      <a:lnTo>
                        <a:pt x="10" y="352"/>
                      </a:lnTo>
                      <a:lnTo>
                        <a:pt x="8" y="346"/>
                      </a:lnTo>
                      <a:lnTo>
                        <a:pt x="8" y="340"/>
                      </a:lnTo>
                      <a:lnTo>
                        <a:pt x="9" y="332"/>
                      </a:lnTo>
                      <a:lnTo>
                        <a:pt x="10" y="323"/>
                      </a:lnTo>
                      <a:lnTo>
                        <a:pt x="16" y="306"/>
                      </a:lnTo>
                      <a:lnTo>
                        <a:pt x="30" y="279"/>
                      </a:lnTo>
                      <a:lnTo>
                        <a:pt x="42" y="259"/>
                      </a:lnTo>
                      <a:lnTo>
                        <a:pt x="55" y="241"/>
                      </a:lnTo>
                      <a:lnTo>
                        <a:pt x="76" y="213"/>
                      </a:lnTo>
                      <a:lnTo>
                        <a:pt x="112" y="168"/>
                      </a:lnTo>
                      <a:lnTo>
                        <a:pt x="140" y="139"/>
                      </a:lnTo>
                      <a:lnTo>
                        <a:pt x="165" y="113"/>
                      </a:lnTo>
                      <a:lnTo>
                        <a:pt x="206" y="77"/>
                      </a:lnTo>
                      <a:lnTo>
                        <a:pt x="244" y="48"/>
                      </a:lnTo>
                      <a:lnTo>
                        <a:pt x="262" y="35"/>
                      </a:lnTo>
                      <a:lnTo>
                        <a:pt x="271" y="34"/>
                      </a:lnTo>
                      <a:lnTo>
                        <a:pt x="279" y="31"/>
                      </a:lnTo>
                      <a:lnTo>
                        <a:pt x="286" y="26"/>
                      </a:lnTo>
                      <a:lnTo>
                        <a:pt x="291" y="21"/>
                      </a:lnTo>
                      <a:lnTo>
                        <a:pt x="293" y="15"/>
                      </a:lnTo>
                      <a:lnTo>
                        <a:pt x="293" y="1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4" name="Freeform 16"/>
                <p:cNvSpPr>
                  <a:spLocks/>
                </p:cNvSpPr>
                <p:nvPr/>
              </p:nvSpPr>
              <p:spPr bwMode="auto">
                <a:xfrm>
                  <a:off x="914" y="1454"/>
                  <a:ext cx="872" cy="264"/>
                </a:xfrm>
                <a:custGeom>
                  <a:avLst/>
                  <a:gdLst/>
                  <a:ahLst/>
                  <a:cxnLst>
                    <a:cxn ang="0">
                      <a:pos x="453" y="119"/>
                    </a:cxn>
                    <a:cxn ang="0">
                      <a:pos x="447" y="129"/>
                    </a:cxn>
                    <a:cxn ang="0">
                      <a:pos x="435" y="136"/>
                    </a:cxn>
                    <a:cxn ang="0">
                      <a:pos x="422" y="138"/>
                    </a:cxn>
                    <a:cxn ang="0">
                      <a:pos x="398" y="139"/>
                    </a:cxn>
                    <a:cxn ang="0">
                      <a:pos x="354" y="145"/>
                    </a:cxn>
                    <a:cxn ang="0">
                      <a:pos x="280" y="151"/>
                    </a:cxn>
                    <a:cxn ang="0">
                      <a:pos x="202" y="148"/>
                    </a:cxn>
                    <a:cxn ang="0">
                      <a:pos x="112" y="136"/>
                    </a:cxn>
                    <a:cxn ang="0">
                      <a:pos x="62" y="124"/>
                    </a:cxn>
                    <a:cxn ang="0">
                      <a:pos x="26" y="108"/>
                    </a:cxn>
                    <a:cxn ang="0">
                      <a:pos x="13" y="100"/>
                    </a:cxn>
                    <a:cxn ang="0">
                      <a:pos x="6" y="91"/>
                    </a:cxn>
                    <a:cxn ang="0">
                      <a:pos x="2" y="83"/>
                    </a:cxn>
                    <a:cxn ang="0">
                      <a:pos x="1" y="70"/>
                    </a:cxn>
                    <a:cxn ang="0">
                      <a:pos x="5" y="60"/>
                    </a:cxn>
                    <a:cxn ang="0">
                      <a:pos x="17" y="48"/>
                    </a:cxn>
                    <a:cxn ang="0">
                      <a:pos x="47" y="32"/>
                    </a:cxn>
                    <a:cxn ang="0">
                      <a:pos x="88" y="18"/>
                    </a:cxn>
                    <a:cxn ang="0">
                      <a:pos x="147" y="7"/>
                    </a:cxn>
                    <a:cxn ang="0">
                      <a:pos x="236" y="0"/>
                    </a:cxn>
                    <a:cxn ang="0">
                      <a:pos x="313" y="3"/>
                    </a:cxn>
                    <a:cxn ang="0">
                      <a:pos x="392" y="14"/>
                    </a:cxn>
                    <a:cxn ang="0">
                      <a:pos x="440" y="27"/>
                    </a:cxn>
                    <a:cxn ang="0">
                      <a:pos x="467" y="38"/>
                    </a:cxn>
                    <a:cxn ang="0">
                      <a:pos x="483" y="49"/>
                    </a:cxn>
                    <a:cxn ang="0">
                      <a:pos x="492" y="58"/>
                    </a:cxn>
                    <a:cxn ang="0">
                      <a:pos x="497" y="70"/>
                    </a:cxn>
                    <a:cxn ang="0">
                      <a:pos x="496" y="81"/>
                    </a:cxn>
                    <a:cxn ang="0">
                      <a:pos x="488" y="92"/>
                    </a:cxn>
                    <a:cxn ang="0">
                      <a:pos x="485" y="94"/>
                    </a:cxn>
                    <a:cxn ang="0">
                      <a:pos x="491" y="88"/>
                    </a:cxn>
                    <a:cxn ang="0">
                      <a:pos x="495" y="78"/>
                    </a:cxn>
                    <a:cxn ang="0">
                      <a:pos x="494" y="66"/>
                    </a:cxn>
                    <a:cxn ang="0">
                      <a:pos x="487" y="56"/>
                    </a:cxn>
                    <a:cxn ang="0">
                      <a:pos x="478" y="48"/>
                    </a:cxn>
                    <a:cxn ang="0">
                      <a:pos x="463" y="40"/>
                    </a:cxn>
                    <a:cxn ang="0">
                      <a:pos x="423" y="26"/>
                    </a:cxn>
                    <a:cxn ang="0">
                      <a:pos x="359" y="13"/>
                    </a:cxn>
                    <a:cxn ang="0">
                      <a:pos x="276" y="5"/>
                    </a:cxn>
                    <a:cxn ang="0">
                      <a:pos x="219" y="6"/>
                    </a:cxn>
                    <a:cxn ang="0">
                      <a:pos x="142" y="12"/>
                    </a:cxn>
                    <a:cxn ang="0">
                      <a:pos x="77" y="27"/>
                    </a:cxn>
                    <a:cxn ang="0">
                      <a:pos x="30" y="47"/>
                    </a:cxn>
                    <a:cxn ang="0">
                      <a:pos x="17" y="56"/>
                    </a:cxn>
                    <a:cxn ang="0">
                      <a:pos x="10" y="65"/>
                    </a:cxn>
                    <a:cxn ang="0">
                      <a:pos x="8" y="75"/>
                    </a:cxn>
                    <a:cxn ang="0">
                      <a:pos x="13" y="88"/>
                    </a:cxn>
                    <a:cxn ang="0">
                      <a:pos x="24" y="97"/>
                    </a:cxn>
                    <a:cxn ang="0">
                      <a:pos x="47" y="109"/>
                    </a:cxn>
                    <a:cxn ang="0">
                      <a:pos x="100" y="123"/>
                    </a:cxn>
                    <a:cxn ang="0">
                      <a:pos x="155" y="131"/>
                    </a:cxn>
                    <a:cxn ang="0">
                      <a:pos x="253" y="137"/>
                    </a:cxn>
                    <a:cxn ang="0">
                      <a:pos x="344" y="131"/>
                    </a:cxn>
                    <a:cxn ang="0">
                      <a:pos x="413" y="121"/>
                    </a:cxn>
                    <a:cxn ang="0">
                      <a:pos x="428" y="111"/>
                    </a:cxn>
                    <a:cxn ang="0">
                      <a:pos x="443" y="110"/>
                    </a:cxn>
                    <a:cxn ang="0">
                      <a:pos x="452" y="115"/>
                    </a:cxn>
                  </a:cxnLst>
                  <a:rect l="0" t="0" r="r" b="b"/>
                  <a:pathLst>
                    <a:path w="497" h="151">
                      <a:moveTo>
                        <a:pt x="452" y="115"/>
                      </a:moveTo>
                      <a:lnTo>
                        <a:pt x="453" y="119"/>
                      </a:lnTo>
                      <a:lnTo>
                        <a:pt x="451" y="124"/>
                      </a:lnTo>
                      <a:lnTo>
                        <a:pt x="447" y="129"/>
                      </a:lnTo>
                      <a:lnTo>
                        <a:pt x="442" y="133"/>
                      </a:lnTo>
                      <a:lnTo>
                        <a:pt x="435" y="136"/>
                      </a:lnTo>
                      <a:lnTo>
                        <a:pt x="428" y="138"/>
                      </a:lnTo>
                      <a:lnTo>
                        <a:pt x="422" y="138"/>
                      </a:lnTo>
                      <a:lnTo>
                        <a:pt x="417" y="137"/>
                      </a:lnTo>
                      <a:lnTo>
                        <a:pt x="398" y="139"/>
                      </a:lnTo>
                      <a:lnTo>
                        <a:pt x="380" y="142"/>
                      </a:lnTo>
                      <a:lnTo>
                        <a:pt x="354" y="145"/>
                      </a:lnTo>
                      <a:lnTo>
                        <a:pt x="315" y="149"/>
                      </a:lnTo>
                      <a:lnTo>
                        <a:pt x="280" y="151"/>
                      </a:lnTo>
                      <a:lnTo>
                        <a:pt x="246" y="150"/>
                      </a:lnTo>
                      <a:lnTo>
                        <a:pt x="202" y="148"/>
                      </a:lnTo>
                      <a:lnTo>
                        <a:pt x="161" y="145"/>
                      </a:lnTo>
                      <a:lnTo>
                        <a:pt x="112" y="136"/>
                      </a:lnTo>
                      <a:lnTo>
                        <a:pt x="83" y="129"/>
                      </a:lnTo>
                      <a:lnTo>
                        <a:pt x="62" y="124"/>
                      </a:lnTo>
                      <a:lnTo>
                        <a:pt x="42" y="116"/>
                      </a:lnTo>
                      <a:lnTo>
                        <a:pt x="26" y="108"/>
                      </a:lnTo>
                      <a:lnTo>
                        <a:pt x="19" y="104"/>
                      </a:lnTo>
                      <a:lnTo>
                        <a:pt x="13" y="100"/>
                      </a:lnTo>
                      <a:lnTo>
                        <a:pt x="9" y="96"/>
                      </a:lnTo>
                      <a:lnTo>
                        <a:pt x="6" y="91"/>
                      </a:lnTo>
                      <a:lnTo>
                        <a:pt x="4" y="87"/>
                      </a:lnTo>
                      <a:lnTo>
                        <a:pt x="2" y="83"/>
                      </a:lnTo>
                      <a:lnTo>
                        <a:pt x="0" y="76"/>
                      </a:lnTo>
                      <a:lnTo>
                        <a:pt x="1" y="70"/>
                      </a:lnTo>
                      <a:lnTo>
                        <a:pt x="2" y="65"/>
                      </a:lnTo>
                      <a:lnTo>
                        <a:pt x="5" y="60"/>
                      </a:lnTo>
                      <a:lnTo>
                        <a:pt x="9" y="55"/>
                      </a:lnTo>
                      <a:lnTo>
                        <a:pt x="17" y="48"/>
                      </a:lnTo>
                      <a:lnTo>
                        <a:pt x="28" y="41"/>
                      </a:lnTo>
                      <a:lnTo>
                        <a:pt x="47" y="32"/>
                      </a:lnTo>
                      <a:lnTo>
                        <a:pt x="69" y="24"/>
                      </a:lnTo>
                      <a:lnTo>
                        <a:pt x="88" y="18"/>
                      </a:lnTo>
                      <a:lnTo>
                        <a:pt x="118" y="11"/>
                      </a:lnTo>
                      <a:lnTo>
                        <a:pt x="147" y="7"/>
                      </a:lnTo>
                      <a:lnTo>
                        <a:pt x="191" y="3"/>
                      </a:lnTo>
                      <a:lnTo>
                        <a:pt x="236" y="0"/>
                      </a:lnTo>
                      <a:lnTo>
                        <a:pt x="273" y="1"/>
                      </a:lnTo>
                      <a:lnTo>
                        <a:pt x="313" y="3"/>
                      </a:lnTo>
                      <a:lnTo>
                        <a:pt x="357" y="8"/>
                      </a:lnTo>
                      <a:lnTo>
                        <a:pt x="392" y="14"/>
                      </a:lnTo>
                      <a:lnTo>
                        <a:pt x="426" y="23"/>
                      </a:lnTo>
                      <a:lnTo>
                        <a:pt x="440" y="27"/>
                      </a:lnTo>
                      <a:lnTo>
                        <a:pt x="452" y="31"/>
                      </a:lnTo>
                      <a:lnTo>
                        <a:pt x="467" y="38"/>
                      </a:lnTo>
                      <a:lnTo>
                        <a:pt x="476" y="43"/>
                      </a:lnTo>
                      <a:lnTo>
                        <a:pt x="483" y="49"/>
                      </a:lnTo>
                      <a:lnTo>
                        <a:pt x="488" y="54"/>
                      </a:lnTo>
                      <a:lnTo>
                        <a:pt x="492" y="58"/>
                      </a:lnTo>
                      <a:lnTo>
                        <a:pt x="495" y="63"/>
                      </a:lnTo>
                      <a:lnTo>
                        <a:pt x="497" y="70"/>
                      </a:lnTo>
                      <a:lnTo>
                        <a:pt x="497" y="76"/>
                      </a:lnTo>
                      <a:lnTo>
                        <a:pt x="496" y="81"/>
                      </a:lnTo>
                      <a:lnTo>
                        <a:pt x="493" y="87"/>
                      </a:lnTo>
                      <a:lnTo>
                        <a:pt x="488" y="92"/>
                      </a:lnTo>
                      <a:lnTo>
                        <a:pt x="478" y="100"/>
                      </a:lnTo>
                      <a:lnTo>
                        <a:pt x="485" y="94"/>
                      </a:lnTo>
                      <a:lnTo>
                        <a:pt x="489" y="90"/>
                      </a:lnTo>
                      <a:lnTo>
                        <a:pt x="491" y="88"/>
                      </a:lnTo>
                      <a:lnTo>
                        <a:pt x="493" y="83"/>
                      </a:lnTo>
                      <a:lnTo>
                        <a:pt x="495" y="78"/>
                      </a:lnTo>
                      <a:lnTo>
                        <a:pt x="495" y="72"/>
                      </a:lnTo>
                      <a:lnTo>
                        <a:pt x="494" y="66"/>
                      </a:lnTo>
                      <a:lnTo>
                        <a:pt x="491" y="61"/>
                      </a:lnTo>
                      <a:lnTo>
                        <a:pt x="487" y="56"/>
                      </a:lnTo>
                      <a:lnTo>
                        <a:pt x="483" y="52"/>
                      </a:lnTo>
                      <a:lnTo>
                        <a:pt x="478" y="48"/>
                      </a:lnTo>
                      <a:lnTo>
                        <a:pt x="472" y="45"/>
                      </a:lnTo>
                      <a:lnTo>
                        <a:pt x="463" y="40"/>
                      </a:lnTo>
                      <a:lnTo>
                        <a:pt x="445" y="33"/>
                      </a:lnTo>
                      <a:lnTo>
                        <a:pt x="423" y="26"/>
                      </a:lnTo>
                      <a:lnTo>
                        <a:pt x="397" y="20"/>
                      </a:lnTo>
                      <a:lnTo>
                        <a:pt x="359" y="13"/>
                      </a:lnTo>
                      <a:lnTo>
                        <a:pt x="314" y="8"/>
                      </a:lnTo>
                      <a:lnTo>
                        <a:pt x="276" y="5"/>
                      </a:lnTo>
                      <a:lnTo>
                        <a:pt x="248" y="5"/>
                      </a:lnTo>
                      <a:lnTo>
                        <a:pt x="219" y="6"/>
                      </a:lnTo>
                      <a:lnTo>
                        <a:pt x="182" y="8"/>
                      </a:lnTo>
                      <a:lnTo>
                        <a:pt x="142" y="12"/>
                      </a:lnTo>
                      <a:lnTo>
                        <a:pt x="111" y="18"/>
                      </a:lnTo>
                      <a:lnTo>
                        <a:pt x="77" y="27"/>
                      </a:lnTo>
                      <a:lnTo>
                        <a:pt x="48" y="38"/>
                      </a:lnTo>
                      <a:lnTo>
                        <a:pt x="30" y="47"/>
                      </a:lnTo>
                      <a:lnTo>
                        <a:pt x="24" y="51"/>
                      </a:lnTo>
                      <a:lnTo>
                        <a:pt x="17" y="56"/>
                      </a:lnTo>
                      <a:lnTo>
                        <a:pt x="13" y="60"/>
                      </a:lnTo>
                      <a:lnTo>
                        <a:pt x="10" y="65"/>
                      </a:lnTo>
                      <a:lnTo>
                        <a:pt x="8" y="70"/>
                      </a:lnTo>
                      <a:lnTo>
                        <a:pt x="8" y="75"/>
                      </a:lnTo>
                      <a:lnTo>
                        <a:pt x="10" y="82"/>
                      </a:lnTo>
                      <a:lnTo>
                        <a:pt x="13" y="88"/>
                      </a:lnTo>
                      <a:lnTo>
                        <a:pt x="17" y="92"/>
                      </a:lnTo>
                      <a:lnTo>
                        <a:pt x="24" y="97"/>
                      </a:lnTo>
                      <a:lnTo>
                        <a:pt x="31" y="102"/>
                      </a:lnTo>
                      <a:lnTo>
                        <a:pt x="47" y="109"/>
                      </a:lnTo>
                      <a:lnTo>
                        <a:pt x="76" y="119"/>
                      </a:lnTo>
                      <a:lnTo>
                        <a:pt x="100" y="123"/>
                      </a:lnTo>
                      <a:lnTo>
                        <a:pt x="121" y="127"/>
                      </a:lnTo>
                      <a:lnTo>
                        <a:pt x="155" y="131"/>
                      </a:lnTo>
                      <a:lnTo>
                        <a:pt x="213" y="136"/>
                      </a:lnTo>
                      <a:lnTo>
                        <a:pt x="253" y="137"/>
                      </a:lnTo>
                      <a:lnTo>
                        <a:pt x="289" y="136"/>
                      </a:lnTo>
                      <a:lnTo>
                        <a:pt x="344" y="131"/>
                      </a:lnTo>
                      <a:lnTo>
                        <a:pt x="391" y="125"/>
                      </a:lnTo>
                      <a:lnTo>
                        <a:pt x="413" y="121"/>
                      </a:lnTo>
                      <a:lnTo>
                        <a:pt x="420" y="115"/>
                      </a:lnTo>
                      <a:lnTo>
                        <a:pt x="428" y="111"/>
                      </a:lnTo>
                      <a:lnTo>
                        <a:pt x="436" y="109"/>
                      </a:lnTo>
                      <a:lnTo>
                        <a:pt x="443" y="110"/>
                      </a:lnTo>
                      <a:lnTo>
                        <a:pt x="449" y="111"/>
                      </a:lnTo>
                      <a:lnTo>
                        <a:pt x="452" y="115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5" name="Freeform 17"/>
                <p:cNvSpPr>
                  <a:spLocks/>
                </p:cNvSpPr>
                <p:nvPr/>
              </p:nvSpPr>
              <p:spPr bwMode="auto">
                <a:xfrm>
                  <a:off x="914" y="1454"/>
                  <a:ext cx="872" cy="264"/>
                </a:xfrm>
                <a:custGeom>
                  <a:avLst/>
                  <a:gdLst/>
                  <a:ahLst/>
                  <a:cxnLst>
                    <a:cxn ang="0">
                      <a:pos x="453" y="119"/>
                    </a:cxn>
                    <a:cxn ang="0">
                      <a:pos x="447" y="129"/>
                    </a:cxn>
                    <a:cxn ang="0">
                      <a:pos x="435" y="136"/>
                    </a:cxn>
                    <a:cxn ang="0">
                      <a:pos x="422" y="138"/>
                    </a:cxn>
                    <a:cxn ang="0">
                      <a:pos x="398" y="139"/>
                    </a:cxn>
                    <a:cxn ang="0">
                      <a:pos x="354" y="145"/>
                    </a:cxn>
                    <a:cxn ang="0">
                      <a:pos x="280" y="151"/>
                    </a:cxn>
                    <a:cxn ang="0">
                      <a:pos x="202" y="148"/>
                    </a:cxn>
                    <a:cxn ang="0">
                      <a:pos x="112" y="136"/>
                    </a:cxn>
                    <a:cxn ang="0">
                      <a:pos x="62" y="124"/>
                    </a:cxn>
                    <a:cxn ang="0">
                      <a:pos x="26" y="108"/>
                    </a:cxn>
                    <a:cxn ang="0">
                      <a:pos x="13" y="100"/>
                    </a:cxn>
                    <a:cxn ang="0">
                      <a:pos x="6" y="91"/>
                    </a:cxn>
                    <a:cxn ang="0">
                      <a:pos x="2" y="83"/>
                    </a:cxn>
                    <a:cxn ang="0">
                      <a:pos x="1" y="70"/>
                    </a:cxn>
                    <a:cxn ang="0">
                      <a:pos x="5" y="60"/>
                    </a:cxn>
                    <a:cxn ang="0">
                      <a:pos x="17" y="48"/>
                    </a:cxn>
                    <a:cxn ang="0">
                      <a:pos x="47" y="32"/>
                    </a:cxn>
                    <a:cxn ang="0">
                      <a:pos x="88" y="18"/>
                    </a:cxn>
                    <a:cxn ang="0">
                      <a:pos x="147" y="7"/>
                    </a:cxn>
                    <a:cxn ang="0">
                      <a:pos x="236" y="0"/>
                    </a:cxn>
                    <a:cxn ang="0">
                      <a:pos x="313" y="3"/>
                    </a:cxn>
                    <a:cxn ang="0">
                      <a:pos x="392" y="14"/>
                    </a:cxn>
                    <a:cxn ang="0">
                      <a:pos x="440" y="27"/>
                    </a:cxn>
                    <a:cxn ang="0">
                      <a:pos x="467" y="38"/>
                    </a:cxn>
                    <a:cxn ang="0">
                      <a:pos x="483" y="49"/>
                    </a:cxn>
                    <a:cxn ang="0">
                      <a:pos x="492" y="58"/>
                    </a:cxn>
                    <a:cxn ang="0">
                      <a:pos x="497" y="70"/>
                    </a:cxn>
                    <a:cxn ang="0">
                      <a:pos x="496" y="81"/>
                    </a:cxn>
                    <a:cxn ang="0">
                      <a:pos x="488" y="92"/>
                    </a:cxn>
                    <a:cxn ang="0">
                      <a:pos x="485" y="94"/>
                    </a:cxn>
                    <a:cxn ang="0">
                      <a:pos x="491" y="88"/>
                    </a:cxn>
                    <a:cxn ang="0">
                      <a:pos x="495" y="78"/>
                    </a:cxn>
                    <a:cxn ang="0">
                      <a:pos x="494" y="66"/>
                    </a:cxn>
                    <a:cxn ang="0">
                      <a:pos x="487" y="56"/>
                    </a:cxn>
                    <a:cxn ang="0">
                      <a:pos x="478" y="48"/>
                    </a:cxn>
                    <a:cxn ang="0">
                      <a:pos x="463" y="40"/>
                    </a:cxn>
                    <a:cxn ang="0">
                      <a:pos x="423" y="26"/>
                    </a:cxn>
                    <a:cxn ang="0">
                      <a:pos x="359" y="13"/>
                    </a:cxn>
                    <a:cxn ang="0">
                      <a:pos x="276" y="5"/>
                    </a:cxn>
                    <a:cxn ang="0">
                      <a:pos x="219" y="6"/>
                    </a:cxn>
                    <a:cxn ang="0">
                      <a:pos x="142" y="12"/>
                    </a:cxn>
                    <a:cxn ang="0">
                      <a:pos x="77" y="27"/>
                    </a:cxn>
                    <a:cxn ang="0">
                      <a:pos x="30" y="47"/>
                    </a:cxn>
                    <a:cxn ang="0">
                      <a:pos x="17" y="56"/>
                    </a:cxn>
                    <a:cxn ang="0">
                      <a:pos x="10" y="65"/>
                    </a:cxn>
                    <a:cxn ang="0">
                      <a:pos x="8" y="75"/>
                    </a:cxn>
                    <a:cxn ang="0">
                      <a:pos x="13" y="88"/>
                    </a:cxn>
                    <a:cxn ang="0">
                      <a:pos x="24" y="97"/>
                    </a:cxn>
                    <a:cxn ang="0">
                      <a:pos x="47" y="109"/>
                    </a:cxn>
                    <a:cxn ang="0">
                      <a:pos x="100" y="123"/>
                    </a:cxn>
                    <a:cxn ang="0">
                      <a:pos x="155" y="131"/>
                    </a:cxn>
                    <a:cxn ang="0">
                      <a:pos x="253" y="137"/>
                    </a:cxn>
                    <a:cxn ang="0">
                      <a:pos x="344" y="131"/>
                    </a:cxn>
                    <a:cxn ang="0">
                      <a:pos x="413" y="121"/>
                    </a:cxn>
                    <a:cxn ang="0">
                      <a:pos x="428" y="111"/>
                    </a:cxn>
                    <a:cxn ang="0">
                      <a:pos x="443" y="110"/>
                    </a:cxn>
                    <a:cxn ang="0">
                      <a:pos x="452" y="115"/>
                    </a:cxn>
                  </a:cxnLst>
                  <a:rect l="0" t="0" r="r" b="b"/>
                  <a:pathLst>
                    <a:path w="497" h="151">
                      <a:moveTo>
                        <a:pt x="452" y="115"/>
                      </a:moveTo>
                      <a:lnTo>
                        <a:pt x="453" y="119"/>
                      </a:lnTo>
                      <a:lnTo>
                        <a:pt x="451" y="124"/>
                      </a:lnTo>
                      <a:lnTo>
                        <a:pt x="447" y="129"/>
                      </a:lnTo>
                      <a:lnTo>
                        <a:pt x="442" y="133"/>
                      </a:lnTo>
                      <a:lnTo>
                        <a:pt x="435" y="136"/>
                      </a:lnTo>
                      <a:lnTo>
                        <a:pt x="428" y="138"/>
                      </a:lnTo>
                      <a:lnTo>
                        <a:pt x="422" y="138"/>
                      </a:lnTo>
                      <a:lnTo>
                        <a:pt x="417" y="137"/>
                      </a:lnTo>
                      <a:lnTo>
                        <a:pt x="398" y="139"/>
                      </a:lnTo>
                      <a:lnTo>
                        <a:pt x="380" y="142"/>
                      </a:lnTo>
                      <a:lnTo>
                        <a:pt x="354" y="145"/>
                      </a:lnTo>
                      <a:lnTo>
                        <a:pt x="315" y="149"/>
                      </a:lnTo>
                      <a:lnTo>
                        <a:pt x="280" y="151"/>
                      </a:lnTo>
                      <a:lnTo>
                        <a:pt x="246" y="150"/>
                      </a:lnTo>
                      <a:lnTo>
                        <a:pt x="202" y="148"/>
                      </a:lnTo>
                      <a:lnTo>
                        <a:pt x="161" y="145"/>
                      </a:lnTo>
                      <a:lnTo>
                        <a:pt x="112" y="136"/>
                      </a:lnTo>
                      <a:lnTo>
                        <a:pt x="83" y="129"/>
                      </a:lnTo>
                      <a:lnTo>
                        <a:pt x="62" y="124"/>
                      </a:lnTo>
                      <a:lnTo>
                        <a:pt x="42" y="116"/>
                      </a:lnTo>
                      <a:lnTo>
                        <a:pt x="26" y="108"/>
                      </a:lnTo>
                      <a:lnTo>
                        <a:pt x="19" y="104"/>
                      </a:lnTo>
                      <a:lnTo>
                        <a:pt x="13" y="100"/>
                      </a:lnTo>
                      <a:lnTo>
                        <a:pt x="9" y="96"/>
                      </a:lnTo>
                      <a:lnTo>
                        <a:pt x="6" y="91"/>
                      </a:lnTo>
                      <a:lnTo>
                        <a:pt x="4" y="87"/>
                      </a:lnTo>
                      <a:lnTo>
                        <a:pt x="2" y="83"/>
                      </a:lnTo>
                      <a:lnTo>
                        <a:pt x="0" y="76"/>
                      </a:lnTo>
                      <a:lnTo>
                        <a:pt x="1" y="70"/>
                      </a:lnTo>
                      <a:lnTo>
                        <a:pt x="2" y="65"/>
                      </a:lnTo>
                      <a:lnTo>
                        <a:pt x="5" y="60"/>
                      </a:lnTo>
                      <a:lnTo>
                        <a:pt x="9" y="55"/>
                      </a:lnTo>
                      <a:lnTo>
                        <a:pt x="17" y="48"/>
                      </a:lnTo>
                      <a:lnTo>
                        <a:pt x="28" y="41"/>
                      </a:lnTo>
                      <a:lnTo>
                        <a:pt x="47" y="32"/>
                      </a:lnTo>
                      <a:lnTo>
                        <a:pt x="69" y="24"/>
                      </a:lnTo>
                      <a:lnTo>
                        <a:pt x="88" y="18"/>
                      </a:lnTo>
                      <a:lnTo>
                        <a:pt x="118" y="11"/>
                      </a:lnTo>
                      <a:lnTo>
                        <a:pt x="147" y="7"/>
                      </a:lnTo>
                      <a:lnTo>
                        <a:pt x="191" y="3"/>
                      </a:lnTo>
                      <a:lnTo>
                        <a:pt x="236" y="0"/>
                      </a:lnTo>
                      <a:lnTo>
                        <a:pt x="273" y="1"/>
                      </a:lnTo>
                      <a:lnTo>
                        <a:pt x="313" y="3"/>
                      </a:lnTo>
                      <a:lnTo>
                        <a:pt x="357" y="8"/>
                      </a:lnTo>
                      <a:lnTo>
                        <a:pt x="392" y="14"/>
                      </a:lnTo>
                      <a:lnTo>
                        <a:pt x="426" y="23"/>
                      </a:lnTo>
                      <a:lnTo>
                        <a:pt x="440" y="27"/>
                      </a:lnTo>
                      <a:lnTo>
                        <a:pt x="452" y="31"/>
                      </a:lnTo>
                      <a:lnTo>
                        <a:pt x="467" y="38"/>
                      </a:lnTo>
                      <a:lnTo>
                        <a:pt x="476" y="43"/>
                      </a:lnTo>
                      <a:lnTo>
                        <a:pt x="483" y="49"/>
                      </a:lnTo>
                      <a:lnTo>
                        <a:pt x="488" y="54"/>
                      </a:lnTo>
                      <a:lnTo>
                        <a:pt x="492" y="58"/>
                      </a:lnTo>
                      <a:lnTo>
                        <a:pt x="495" y="63"/>
                      </a:lnTo>
                      <a:lnTo>
                        <a:pt x="497" y="70"/>
                      </a:lnTo>
                      <a:lnTo>
                        <a:pt x="497" y="76"/>
                      </a:lnTo>
                      <a:lnTo>
                        <a:pt x="496" y="81"/>
                      </a:lnTo>
                      <a:lnTo>
                        <a:pt x="493" y="87"/>
                      </a:lnTo>
                      <a:lnTo>
                        <a:pt x="488" y="92"/>
                      </a:lnTo>
                      <a:lnTo>
                        <a:pt x="478" y="100"/>
                      </a:lnTo>
                      <a:lnTo>
                        <a:pt x="485" y="94"/>
                      </a:lnTo>
                      <a:lnTo>
                        <a:pt x="489" y="90"/>
                      </a:lnTo>
                      <a:lnTo>
                        <a:pt x="491" y="88"/>
                      </a:lnTo>
                      <a:lnTo>
                        <a:pt x="493" y="83"/>
                      </a:lnTo>
                      <a:lnTo>
                        <a:pt x="495" y="78"/>
                      </a:lnTo>
                      <a:lnTo>
                        <a:pt x="495" y="72"/>
                      </a:lnTo>
                      <a:lnTo>
                        <a:pt x="494" y="66"/>
                      </a:lnTo>
                      <a:lnTo>
                        <a:pt x="491" y="61"/>
                      </a:lnTo>
                      <a:lnTo>
                        <a:pt x="487" y="56"/>
                      </a:lnTo>
                      <a:lnTo>
                        <a:pt x="483" y="52"/>
                      </a:lnTo>
                      <a:lnTo>
                        <a:pt x="478" y="48"/>
                      </a:lnTo>
                      <a:lnTo>
                        <a:pt x="472" y="45"/>
                      </a:lnTo>
                      <a:lnTo>
                        <a:pt x="463" y="40"/>
                      </a:lnTo>
                      <a:lnTo>
                        <a:pt x="445" y="33"/>
                      </a:lnTo>
                      <a:lnTo>
                        <a:pt x="423" y="26"/>
                      </a:lnTo>
                      <a:lnTo>
                        <a:pt x="397" y="20"/>
                      </a:lnTo>
                      <a:lnTo>
                        <a:pt x="359" y="13"/>
                      </a:lnTo>
                      <a:lnTo>
                        <a:pt x="314" y="8"/>
                      </a:lnTo>
                      <a:lnTo>
                        <a:pt x="276" y="5"/>
                      </a:lnTo>
                      <a:lnTo>
                        <a:pt x="248" y="5"/>
                      </a:lnTo>
                      <a:lnTo>
                        <a:pt x="219" y="6"/>
                      </a:lnTo>
                      <a:lnTo>
                        <a:pt x="182" y="8"/>
                      </a:lnTo>
                      <a:lnTo>
                        <a:pt x="142" y="12"/>
                      </a:lnTo>
                      <a:lnTo>
                        <a:pt x="111" y="18"/>
                      </a:lnTo>
                      <a:lnTo>
                        <a:pt x="77" y="27"/>
                      </a:lnTo>
                      <a:lnTo>
                        <a:pt x="48" y="38"/>
                      </a:lnTo>
                      <a:lnTo>
                        <a:pt x="30" y="47"/>
                      </a:lnTo>
                      <a:lnTo>
                        <a:pt x="24" y="51"/>
                      </a:lnTo>
                      <a:lnTo>
                        <a:pt x="17" y="56"/>
                      </a:lnTo>
                      <a:lnTo>
                        <a:pt x="13" y="60"/>
                      </a:lnTo>
                      <a:lnTo>
                        <a:pt x="10" y="65"/>
                      </a:lnTo>
                      <a:lnTo>
                        <a:pt x="8" y="70"/>
                      </a:lnTo>
                      <a:lnTo>
                        <a:pt x="8" y="75"/>
                      </a:lnTo>
                      <a:lnTo>
                        <a:pt x="10" y="82"/>
                      </a:lnTo>
                      <a:lnTo>
                        <a:pt x="13" y="88"/>
                      </a:lnTo>
                      <a:lnTo>
                        <a:pt x="17" y="92"/>
                      </a:lnTo>
                      <a:lnTo>
                        <a:pt x="24" y="97"/>
                      </a:lnTo>
                      <a:lnTo>
                        <a:pt x="31" y="102"/>
                      </a:lnTo>
                      <a:lnTo>
                        <a:pt x="47" y="109"/>
                      </a:lnTo>
                      <a:lnTo>
                        <a:pt x="76" y="119"/>
                      </a:lnTo>
                      <a:lnTo>
                        <a:pt x="100" y="123"/>
                      </a:lnTo>
                      <a:lnTo>
                        <a:pt x="121" y="127"/>
                      </a:lnTo>
                      <a:lnTo>
                        <a:pt x="155" y="131"/>
                      </a:lnTo>
                      <a:lnTo>
                        <a:pt x="213" y="136"/>
                      </a:lnTo>
                      <a:lnTo>
                        <a:pt x="253" y="137"/>
                      </a:lnTo>
                      <a:lnTo>
                        <a:pt x="289" y="136"/>
                      </a:lnTo>
                      <a:lnTo>
                        <a:pt x="344" y="131"/>
                      </a:lnTo>
                      <a:lnTo>
                        <a:pt x="391" y="125"/>
                      </a:lnTo>
                      <a:lnTo>
                        <a:pt x="413" y="121"/>
                      </a:lnTo>
                      <a:lnTo>
                        <a:pt x="420" y="115"/>
                      </a:lnTo>
                      <a:lnTo>
                        <a:pt x="428" y="111"/>
                      </a:lnTo>
                      <a:lnTo>
                        <a:pt x="436" y="109"/>
                      </a:lnTo>
                      <a:lnTo>
                        <a:pt x="443" y="110"/>
                      </a:lnTo>
                      <a:lnTo>
                        <a:pt x="449" y="111"/>
                      </a:lnTo>
                      <a:lnTo>
                        <a:pt x="452" y="115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6" name="Oval 18"/>
                <p:cNvSpPr>
                  <a:spLocks noChangeArrowheads="1"/>
                </p:cNvSpPr>
                <p:nvPr/>
              </p:nvSpPr>
              <p:spPr bwMode="auto">
                <a:xfrm>
                  <a:off x="1293" y="1527"/>
                  <a:ext cx="122" cy="123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7" name="Oval 19"/>
                <p:cNvSpPr>
                  <a:spLocks noChangeArrowheads="1"/>
                </p:cNvSpPr>
                <p:nvPr/>
              </p:nvSpPr>
              <p:spPr bwMode="auto">
                <a:xfrm>
                  <a:off x="1293" y="1527"/>
                  <a:ext cx="122" cy="123"/>
                </a:xfrm>
                <a:prstGeom prst="ellipse">
                  <a:avLst/>
                </a:prstGeom>
                <a:noFill/>
                <a:ln w="0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8" name="Freeform 20"/>
                <p:cNvSpPr>
                  <a:spLocks/>
                </p:cNvSpPr>
                <p:nvPr/>
              </p:nvSpPr>
              <p:spPr bwMode="auto">
                <a:xfrm>
                  <a:off x="1305" y="1552"/>
                  <a:ext cx="35" cy="45"/>
                </a:xfrm>
                <a:custGeom>
                  <a:avLst/>
                  <a:gdLst/>
                  <a:ahLst/>
                  <a:cxnLst>
                    <a:cxn ang="0">
                      <a:pos x="6" y="1"/>
                    </a:cxn>
                    <a:cxn ang="0">
                      <a:pos x="3" y="5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0" y="20"/>
                    </a:cxn>
                    <a:cxn ang="0">
                      <a:pos x="0" y="23"/>
                    </a:cxn>
                    <a:cxn ang="0">
                      <a:pos x="2" y="25"/>
                    </a:cxn>
                    <a:cxn ang="0">
                      <a:pos x="6" y="26"/>
                    </a:cxn>
                    <a:cxn ang="0">
                      <a:pos x="10" y="26"/>
                    </a:cxn>
                    <a:cxn ang="0">
                      <a:pos x="13" y="26"/>
                    </a:cxn>
                    <a:cxn ang="0">
                      <a:pos x="15" y="22"/>
                    </a:cxn>
                    <a:cxn ang="0">
                      <a:pos x="17" y="15"/>
                    </a:cxn>
                    <a:cxn ang="0">
                      <a:pos x="20" y="5"/>
                    </a:cxn>
                    <a:cxn ang="0">
                      <a:pos x="20" y="2"/>
                    </a:cxn>
                    <a:cxn ang="0">
                      <a:pos x="17" y="1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6" y="1"/>
                    </a:cxn>
                  </a:cxnLst>
                  <a:rect l="0" t="0" r="r" b="b"/>
                  <a:pathLst>
                    <a:path w="20" h="26">
                      <a:moveTo>
                        <a:pt x="6" y="1"/>
                      </a:moveTo>
                      <a:lnTo>
                        <a:pt x="3" y="5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6" y="26"/>
                      </a:lnTo>
                      <a:lnTo>
                        <a:pt x="10" y="26"/>
                      </a:lnTo>
                      <a:lnTo>
                        <a:pt x="13" y="26"/>
                      </a:lnTo>
                      <a:lnTo>
                        <a:pt x="15" y="22"/>
                      </a:lnTo>
                      <a:lnTo>
                        <a:pt x="17" y="15"/>
                      </a:lnTo>
                      <a:lnTo>
                        <a:pt x="20" y="5"/>
                      </a:lnTo>
                      <a:lnTo>
                        <a:pt x="20" y="2"/>
                      </a:lnTo>
                      <a:lnTo>
                        <a:pt x="17" y="1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6" y="1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9" name="Freeform 21"/>
                <p:cNvSpPr>
                  <a:spLocks/>
                </p:cNvSpPr>
                <p:nvPr/>
              </p:nvSpPr>
              <p:spPr bwMode="auto">
                <a:xfrm>
                  <a:off x="1305" y="1552"/>
                  <a:ext cx="35" cy="45"/>
                </a:xfrm>
                <a:custGeom>
                  <a:avLst/>
                  <a:gdLst/>
                  <a:ahLst/>
                  <a:cxnLst>
                    <a:cxn ang="0">
                      <a:pos x="6" y="1"/>
                    </a:cxn>
                    <a:cxn ang="0">
                      <a:pos x="3" y="5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0" y="20"/>
                    </a:cxn>
                    <a:cxn ang="0">
                      <a:pos x="0" y="23"/>
                    </a:cxn>
                    <a:cxn ang="0">
                      <a:pos x="2" y="25"/>
                    </a:cxn>
                    <a:cxn ang="0">
                      <a:pos x="6" y="26"/>
                    </a:cxn>
                    <a:cxn ang="0">
                      <a:pos x="10" y="26"/>
                    </a:cxn>
                    <a:cxn ang="0">
                      <a:pos x="13" y="26"/>
                    </a:cxn>
                    <a:cxn ang="0">
                      <a:pos x="15" y="22"/>
                    </a:cxn>
                    <a:cxn ang="0">
                      <a:pos x="17" y="15"/>
                    </a:cxn>
                    <a:cxn ang="0">
                      <a:pos x="20" y="5"/>
                    </a:cxn>
                    <a:cxn ang="0">
                      <a:pos x="20" y="2"/>
                    </a:cxn>
                    <a:cxn ang="0">
                      <a:pos x="17" y="1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6" y="1"/>
                    </a:cxn>
                  </a:cxnLst>
                  <a:rect l="0" t="0" r="r" b="b"/>
                  <a:pathLst>
                    <a:path w="20" h="26">
                      <a:moveTo>
                        <a:pt x="6" y="1"/>
                      </a:moveTo>
                      <a:lnTo>
                        <a:pt x="3" y="5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6" y="26"/>
                      </a:lnTo>
                      <a:lnTo>
                        <a:pt x="10" y="26"/>
                      </a:lnTo>
                      <a:lnTo>
                        <a:pt x="13" y="26"/>
                      </a:lnTo>
                      <a:lnTo>
                        <a:pt x="15" y="22"/>
                      </a:lnTo>
                      <a:lnTo>
                        <a:pt x="17" y="15"/>
                      </a:lnTo>
                      <a:lnTo>
                        <a:pt x="20" y="5"/>
                      </a:lnTo>
                      <a:lnTo>
                        <a:pt x="20" y="2"/>
                      </a:lnTo>
                      <a:lnTo>
                        <a:pt x="17" y="1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6" y="1"/>
                      </a:ln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0" name="Freeform 22"/>
                <p:cNvSpPr>
                  <a:spLocks/>
                </p:cNvSpPr>
                <p:nvPr/>
              </p:nvSpPr>
              <p:spPr bwMode="auto">
                <a:xfrm>
                  <a:off x="1389" y="1585"/>
                  <a:ext cx="9" cy="21"/>
                </a:xfrm>
                <a:custGeom>
                  <a:avLst/>
                  <a:gdLst/>
                  <a:ahLst/>
                  <a:cxnLst>
                    <a:cxn ang="0">
                      <a:pos x="2" y="2"/>
                    </a:cxn>
                    <a:cxn ang="0">
                      <a:pos x="0" y="4"/>
                    </a:cxn>
                    <a:cxn ang="0">
                      <a:pos x="1" y="8"/>
                    </a:cxn>
                    <a:cxn ang="0">
                      <a:pos x="1" y="12"/>
                    </a:cxn>
                    <a:cxn ang="0">
                      <a:pos x="3" y="10"/>
                    </a:cxn>
                    <a:cxn ang="0">
                      <a:pos x="5" y="7"/>
                    </a:cxn>
                    <a:cxn ang="0">
                      <a:pos x="5" y="3"/>
                    </a:cxn>
                    <a:cxn ang="0">
                      <a:pos x="4" y="0"/>
                    </a:cxn>
                    <a:cxn ang="0">
                      <a:pos x="2" y="2"/>
                    </a:cxn>
                  </a:cxnLst>
                  <a:rect l="0" t="0" r="r" b="b"/>
                  <a:pathLst>
                    <a:path w="5" h="12">
                      <a:moveTo>
                        <a:pt x="2" y="2"/>
                      </a:moveTo>
                      <a:lnTo>
                        <a:pt x="0" y="4"/>
                      </a:lnTo>
                      <a:lnTo>
                        <a:pt x="1" y="8"/>
                      </a:lnTo>
                      <a:lnTo>
                        <a:pt x="1" y="12"/>
                      </a:lnTo>
                      <a:lnTo>
                        <a:pt x="3" y="10"/>
                      </a:lnTo>
                      <a:lnTo>
                        <a:pt x="5" y="7"/>
                      </a:lnTo>
                      <a:lnTo>
                        <a:pt x="5" y="3"/>
                      </a:lnTo>
                      <a:lnTo>
                        <a:pt x="4" y="0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1" name="Freeform 23"/>
                <p:cNvSpPr>
                  <a:spLocks/>
                </p:cNvSpPr>
                <p:nvPr/>
              </p:nvSpPr>
              <p:spPr bwMode="auto">
                <a:xfrm>
                  <a:off x="1389" y="1585"/>
                  <a:ext cx="9" cy="21"/>
                </a:xfrm>
                <a:custGeom>
                  <a:avLst/>
                  <a:gdLst/>
                  <a:ahLst/>
                  <a:cxnLst>
                    <a:cxn ang="0">
                      <a:pos x="2" y="2"/>
                    </a:cxn>
                    <a:cxn ang="0">
                      <a:pos x="0" y="4"/>
                    </a:cxn>
                    <a:cxn ang="0">
                      <a:pos x="1" y="8"/>
                    </a:cxn>
                    <a:cxn ang="0">
                      <a:pos x="1" y="12"/>
                    </a:cxn>
                    <a:cxn ang="0">
                      <a:pos x="3" y="10"/>
                    </a:cxn>
                    <a:cxn ang="0">
                      <a:pos x="5" y="7"/>
                    </a:cxn>
                    <a:cxn ang="0">
                      <a:pos x="5" y="3"/>
                    </a:cxn>
                    <a:cxn ang="0">
                      <a:pos x="4" y="0"/>
                    </a:cxn>
                    <a:cxn ang="0">
                      <a:pos x="2" y="2"/>
                    </a:cxn>
                  </a:cxnLst>
                  <a:rect l="0" t="0" r="r" b="b"/>
                  <a:pathLst>
                    <a:path w="5" h="12">
                      <a:moveTo>
                        <a:pt x="2" y="2"/>
                      </a:moveTo>
                      <a:lnTo>
                        <a:pt x="0" y="4"/>
                      </a:lnTo>
                      <a:lnTo>
                        <a:pt x="1" y="8"/>
                      </a:lnTo>
                      <a:lnTo>
                        <a:pt x="1" y="12"/>
                      </a:lnTo>
                      <a:lnTo>
                        <a:pt x="3" y="10"/>
                      </a:lnTo>
                      <a:lnTo>
                        <a:pt x="5" y="7"/>
                      </a:lnTo>
                      <a:lnTo>
                        <a:pt x="5" y="3"/>
                      </a:lnTo>
                      <a:lnTo>
                        <a:pt x="4" y="0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no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2" name="Freeform 24"/>
                <p:cNvSpPr>
                  <a:spLocks/>
                </p:cNvSpPr>
                <p:nvPr/>
              </p:nvSpPr>
              <p:spPr bwMode="auto">
                <a:xfrm>
                  <a:off x="1044" y="1405"/>
                  <a:ext cx="19" cy="29"/>
                </a:xfrm>
                <a:custGeom>
                  <a:avLst/>
                  <a:gdLst/>
                  <a:ahLst/>
                  <a:cxnLst>
                    <a:cxn ang="0">
                      <a:pos x="8" y="7"/>
                    </a:cxn>
                    <a:cxn ang="0">
                      <a:pos x="9" y="16"/>
                    </a:cxn>
                    <a:cxn ang="0">
                      <a:pos x="2" y="10"/>
                    </a:cxn>
                    <a:cxn ang="0">
                      <a:pos x="2" y="0"/>
                    </a:cxn>
                    <a:cxn ang="0">
                      <a:pos x="8" y="7"/>
                    </a:cxn>
                  </a:cxnLst>
                  <a:rect l="0" t="0" r="r" b="b"/>
                  <a:pathLst>
                    <a:path w="11" h="17">
                      <a:moveTo>
                        <a:pt x="8" y="7"/>
                      </a:moveTo>
                      <a:cubicBezTo>
                        <a:pt x="10" y="11"/>
                        <a:pt x="11" y="15"/>
                        <a:pt x="9" y="16"/>
                      </a:cubicBezTo>
                      <a:cubicBezTo>
                        <a:pt x="7" y="17"/>
                        <a:pt x="4" y="14"/>
                        <a:pt x="2" y="10"/>
                      </a:cubicBezTo>
                      <a:cubicBezTo>
                        <a:pt x="0" y="5"/>
                        <a:pt x="0" y="1"/>
                        <a:pt x="2" y="0"/>
                      </a:cubicBezTo>
                      <a:cubicBezTo>
                        <a:pt x="3" y="0"/>
                        <a:pt x="6" y="2"/>
                        <a:pt x="8" y="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3" name="Freeform 25"/>
                <p:cNvSpPr>
                  <a:spLocks/>
                </p:cNvSpPr>
                <p:nvPr/>
              </p:nvSpPr>
              <p:spPr bwMode="auto">
                <a:xfrm>
                  <a:off x="1044" y="1405"/>
                  <a:ext cx="19" cy="29"/>
                </a:xfrm>
                <a:custGeom>
                  <a:avLst/>
                  <a:gdLst/>
                  <a:ahLst/>
                  <a:cxnLst>
                    <a:cxn ang="0">
                      <a:pos x="8" y="7"/>
                    </a:cxn>
                    <a:cxn ang="0">
                      <a:pos x="9" y="16"/>
                    </a:cxn>
                    <a:cxn ang="0">
                      <a:pos x="2" y="10"/>
                    </a:cxn>
                    <a:cxn ang="0">
                      <a:pos x="2" y="0"/>
                    </a:cxn>
                    <a:cxn ang="0">
                      <a:pos x="8" y="7"/>
                    </a:cxn>
                  </a:cxnLst>
                  <a:rect l="0" t="0" r="r" b="b"/>
                  <a:pathLst>
                    <a:path w="11" h="17">
                      <a:moveTo>
                        <a:pt x="8" y="7"/>
                      </a:moveTo>
                      <a:cubicBezTo>
                        <a:pt x="10" y="11"/>
                        <a:pt x="11" y="15"/>
                        <a:pt x="9" y="16"/>
                      </a:cubicBezTo>
                      <a:cubicBezTo>
                        <a:pt x="7" y="17"/>
                        <a:pt x="4" y="14"/>
                        <a:pt x="2" y="10"/>
                      </a:cubicBezTo>
                      <a:cubicBezTo>
                        <a:pt x="0" y="5"/>
                        <a:pt x="0" y="1"/>
                        <a:pt x="2" y="0"/>
                      </a:cubicBezTo>
                      <a:cubicBezTo>
                        <a:pt x="3" y="0"/>
                        <a:pt x="6" y="2"/>
                        <a:pt x="8" y="7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4" name="Freeform 26"/>
                <p:cNvSpPr>
                  <a:spLocks/>
                </p:cNvSpPr>
                <p:nvPr/>
              </p:nvSpPr>
              <p:spPr bwMode="auto">
                <a:xfrm>
                  <a:off x="1245" y="1889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1" y="9"/>
                    </a:cxn>
                    <a:cxn ang="0">
                      <a:pos x="3" y="0"/>
                    </a:cxn>
                    <a:cxn ang="0">
                      <a:pos x="8" y="8"/>
                    </a:cxn>
                    <a:cxn ang="0">
                      <a:pos x="6" y="17"/>
                    </a:cxn>
                    <a:cxn ang="0">
                      <a:pos x="1" y="9"/>
                    </a:cxn>
                  </a:cxnLst>
                  <a:rect l="0" t="0" r="r" b="b"/>
                  <a:pathLst>
                    <a:path w="9" h="17">
                      <a:moveTo>
                        <a:pt x="1" y="9"/>
                      </a:moveTo>
                      <a:cubicBezTo>
                        <a:pt x="0" y="5"/>
                        <a:pt x="1" y="0"/>
                        <a:pt x="3" y="0"/>
                      </a:cubicBezTo>
                      <a:cubicBezTo>
                        <a:pt x="5" y="0"/>
                        <a:pt x="7" y="3"/>
                        <a:pt x="8" y="8"/>
                      </a:cubicBezTo>
                      <a:cubicBezTo>
                        <a:pt x="9" y="12"/>
                        <a:pt x="8" y="16"/>
                        <a:pt x="6" y="17"/>
                      </a:cubicBezTo>
                      <a:cubicBezTo>
                        <a:pt x="4" y="17"/>
                        <a:pt x="2" y="14"/>
                        <a:pt x="1" y="9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5" name="Freeform 27"/>
                <p:cNvSpPr>
                  <a:spLocks/>
                </p:cNvSpPr>
                <p:nvPr/>
              </p:nvSpPr>
              <p:spPr bwMode="auto">
                <a:xfrm>
                  <a:off x="1245" y="1889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1" y="9"/>
                    </a:cxn>
                    <a:cxn ang="0">
                      <a:pos x="3" y="0"/>
                    </a:cxn>
                    <a:cxn ang="0">
                      <a:pos x="8" y="8"/>
                    </a:cxn>
                    <a:cxn ang="0">
                      <a:pos x="6" y="17"/>
                    </a:cxn>
                    <a:cxn ang="0">
                      <a:pos x="1" y="9"/>
                    </a:cxn>
                  </a:cxnLst>
                  <a:rect l="0" t="0" r="r" b="b"/>
                  <a:pathLst>
                    <a:path w="9" h="17">
                      <a:moveTo>
                        <a:pt x="1" y="9"/>
                      </a:moveTo>
                      <a:cubicBezTo>
                        <a:pt x="0" y="5"/>
                        <a:pt x="1" y="0"/>
                        <a:pt x="3" y="0"/>
                      </a:cubicBezTo>
                      <a:cubicBezTo>
                        <a:pt x="5" y="0"/>
                        <a:pt x="7" y="3"/>
                        <a:pt x="8" y="8"/>
                      </a:cubicBezTo>
                      <a:cubicBezTo>
                        <a:pt x="9" y="12"/>
                        <a:pt x="8" y="16"/>
                        <a:pt x="6" y="17"/>
                      </a:cubicBezTo>
                      <a:cubicBezTo>
                        <a:pt x="4" y="17"/>
                        <a:pt x="2" y="14"/>
                        <a:pt x="1" y="9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6" name="Freeform 28"/>
                <p:cNvSpPr>
                  <a:spLocks/>
                </p:cNvSpPr>
                <p:nvPr/>
              </p:nvSpPr>
              <p:spPr bwMode="auto">
                <a:xfrm>
                  <a:off x="1645" y="1655"/>
                  <a:ext cx="30" cy="18"/>
                </a:xfrm>
                <a:custGeom>
                  <a:avLst/>
                  <a:gdLst/>
                  <a:ahLst/>
                  <a:cxnLst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</a:cxnLst>
                  <a:rect l="0" t="0" r="r" b="b"/>
                  <a:pathLst>
                    <a:path w="17" h="10">
                      <a:moveTo>
                        <a:pt x="10" y="8"/>
                      </a:move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7"/>
                        <a:pt x="3" y="4"/>
                        <a:pt x="8" y="2"/>
                      </a:cubicBez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7" y="4"/>
                        <a:pt x="14" y="7"/>
                        <a:pt x="10" y="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7" name="Freeform 29"/>
                <p:cNvSpPr>
                  <a:spLocks/>
                </p:cNvSpPr>
                <p:nvPr/>
              </p:nvSpPr>
              <p:spPr bwMode="auto">
                <a:xfrm>
                  <a:off x="1645" y="1655"/>
                  <a:ext cx="30" cy="18"/>
                </a:xfrm>
                <a:custGeom>
                  <a:avLst/>
                  <a:gdLst/>
                  <a:ahLst/>
                  <a:cxnLst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</a:cxnLst>
                  <a:rect l="0" t="0" r="r" b="b"/>
                  <a:pathLst>
                    <a:path w="17" h="10">
                      <a:moveTo>
                        <a:pt x="10" y="8"/>
                      </a:move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7"/>
                        <a:pt x="3" y="4"/>
                        <a:pt x="8" y="2"/>
                      </a:cubicBez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7" y="4"/>
                        <a:pt x="14" y="7"/>
                        <a:pt x="10" y="8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8" name="Freeform 30"/>
                <p:cNvSpPr>
                  <a:spLocks/>
                </p:cNvSpPr>
                <p:nvPr/>
              </p:nvSpPr>
              <p:spPr bwMode="auto">
                <a:xfrm>
                  <a:off x="1494" y="1278"/>
                  <a:ext cx="32" cy="18"/>
                </a:xfrm>
                <a:custGeom>
                  <a:avLst/>
                  <a:gdLst/>
                  <a:ahLst/>
                  <a:cxnLst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</a:cxnLst>
                  <a:rect l="0" t="0" r="r" b="b"/>
                  <a:pathLst>
                    <a:path w="18" h="10">
                      <a:moveTo>
                        <a:pt x="8" y="2"/>
                      </a:move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8" y="4"/>
                        <a:pt x="15" y="7"/>
                        <a:pt x="10" y="8"/>
                      </a:cubicBez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6"/>
                        <a:pt x="3" y="3"/>
                        <a:pt x="8" y="2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9" name="Freeform 31"/>
                <p:cNvSpPr>
                  <a:spLocks/>
                </p:cNvSpPr>
                <p:nvPr/>
              </p:nvSpPr>
              <p:spPr bwMode="auto">
                <a:xfrm>
                  <a:off x="1494" y="1278"/>
                  <a:ext cx="32" cy="18"/>
                </a:xfrm>
                <a:custGeom>
                  <a:avLst/>
                  <a:gdLst/>
                  <a:ahLst/>
                  <a:cxnLst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</a:cxnLst>
                  <a:rect l="0" t="0" r="r" b="b"/>
                  <a:pathLst>
                    <a:path w="18" h="10">
                      <a:moveTo>
                        <a:pt x="8" y="2"/>
                      </a:move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8" y="4"/>
                        <a:pt x="15" y="7"/>
                        <a:pt x="10" y="8"/>
                      </a:cubicBez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6"/>
                        <a:pt x="3" y="3"/>
                        <a:pt x="8" y="2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14" name="WordArt 32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67" y="1634"/>
                <a:ext cx="1309" cy="527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b="1" kern="1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>
                      <a:outerShdw dist="45791" dir="3378596" algn="ctr" rotWithShape="0">
                        <a:srgbClr val="FF0000">
                          <a:alpha val="80000"/>
                        </a:srgbClr>
                      </a:outerShdw>
                    </a:effectLst>
                    <a:latin typeface="Arial"/>
                    <a:cs typeface="Arial"/>
                  </a:rPr>
                  <a:t>HSS</a:t>
                </a:r>
              </a:p>
            </p:txBody>
          </p:sp>
          <p:sp>
            <p:nvSpPr>
              <p:cNvPr id="15" name="WordArt 33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01" y="2218"/>
                <a:ext cx="1439" cy="82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1000" b="1" kern="10" spc="20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80"/>
                    </a:solidFill>
                    <a:latin typeface="Arial"/>
                    <a:cs typeface="Arial"/>
                  </a:rPr>
                  <a:t>Office of Health, Safety and Security</a:t>
                </a:r>
              </a:p>
            </p:txBody>
          </p:sp>
          <p:graphicFrame>
            <p:nvGraphicFramePr>
              <p:cNvPr id="16" name="Object 34"/>
              <p:cNvGraphicFramePr>
                <a:graphicFrameLocks noChangeAspect="1"/>
              </p:cNvGraphicFramePr>
              <p:nvPr/>
            </p:nvGraphicFramePr>
            <p:xfrm>
              <a:off x="2254" y="1532"/>
              <a:ext cx="647" cy="32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099" name="CorelDRAW" r:id="rId5" imgW="1147320" imgH="569880" progId="">
                      <p:embed/>
                    </p:oleObj>
                  </mc:Choice>
                  <mc:Fallback>
                    <p:oleObj name="CorelDRAW" r:id="rId5" imgW="1147320" imgH="569880" progId="">
                      <p:embed/>
                      <p:pic>
                        <p:nvPicPr>
                          <p:cNvPr id="0" name="Picture 41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254" y="1532"/>
                            <a:ext cx="647" cy="32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9" name="Group 35"/>
            <p:cNvGrpSpPr>
              <a:grpSpLocks/>
            </p:cNvGrpSpPr>
            <p:nvPr/>
          </p:nvGrpSpPr>
          <p:grpSpPr bwMode="auto">
            <a:xfrm>
              <a:off x="144" y="144"/>
              <a:ext cx="5472" cy="4032"/>
              <a:chOff x="144" y="144"/>
              <a:chExt cx="5472" cy="4032"/>
            </a:xfrm>
          </p:grpSpPr>
          <p:sp>
            <p:nvSpPr>
              <p:cNvPr id="10" name="Rectangle 36"/>
              <p:cNvSpPr>
                <a:spLocks noChangeArrowheads="1"/>
              </p:cNvSpPr>
              <p:nvPr/>
            </p:nvSpPr>
            <p:spPr bwMode="auto">
              <a:xfrm>
                <a:off x="144" y="144"/>
                <a:ext cx="5472" cy="4032"/>
              </a:xfrm>
              <a:prstGeom prst="rect">
                <a:avLst/>
              </a:prstGeom>
              <a:noFill/>
              <a:ln w="57150">
                <a:solidFill>
                  <a:srgbClr val="000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pic>
            <p:nvPicPr>
              <p:cNvPr id="11" name="Picture 37" descr="DOE Color Logo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204" y="221"/>
                <a:ext cx="654" cy="6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</p:grp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264455" y="1369757"/>
            <a:ext cx="8641557" cy="277017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E2E2E2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 userDrawn="1"/>
        </p:nvCxnSpPr>
        <p:spPr>
          <a:xfrm flipV="1">
            <a:off x="260205" y="1320575"/>
            <a:ext cx="8643937" cy="9526"/>
          </a:xfrm>
          <a:prstGeom prst="line">
            <a:avLst/>
          </a:prstGeom>
          <a:ln w="25400">
            <a:solidFill>
              <a:srgbClr val="E2E2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1600200" y="304800"/>
            <a:ext cx="5562600" cy="1036638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2600">
                <a:solidFill>
                  <a:srgbClr val="0A6AB6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794912" y="1600200"/>
            <a:ext cx="7696200" cy="4724400"/>
          </a:xfrm>
        </p:spPr>
        <p:txBody>
          <a:bodyPr>
            <a:noAutofit/>
          </a:bodyPr>
          <a:lstStyle>
            <a:lvl1pPr marL="227013" indent="-227013">
              <a:buClr>
                <a:srgbClr val="0A6AB6"/>
              </a:buClr>
              <a:buFont typeface="Arial" panose="020B0604020202020204" pitchFamily="34" charset="0"/>
              <a:buChar char="•"/>
              <a:defRPr sz="2400">
                <a:solidFill>
                  <a:srgbClr val="0D4D9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  <a:lvl2pPr marL="460375" indent="-233363">
              <a:buClr>
                <a:srgbClr val="0A6AB6"/>
              </a:buClr>
              <a:buFont typeface="Segoe UI" panose="020B0502040204020203" pitchFamily="34" charset="0"/>
              <a:buChar char="‒"/>
              <a:defRPr sz="2200">
                <a:solidFill>
                  <a:srgbClr val="0D4D9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2pPr>
            <a:lvl3pPr marL="687388" indent="-227013">
              <a:buClr>
                <a:srgbClr val="0A6AB6"/>
              </a:buClr>
              <a:buFont typeface="Arial" panose="020B0604020202020204" pitchFamily="34" charset="0"/>
              <a:buChar char="•"/>
              <a:defRPr sz="2000">
                <a:solidFill>
                  <a:srgbClr val="0D4D9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3pPr>
            <a:lvl4pPr marL="914400" indent="-227013">
              <a:buClr>
                <a:srgbClr val="0A6AB6"/>
              </a:buClr>
              <a:buFont typeface="Segoe UI" panose="020B0502040204020203" pitchFamily="34" charset="0"/>
              <a:buChar char="‒"/>
              <a:defRPr sz="1800">
                <a:solidFill>
                  <a:srgbClr val="0D4D9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4pPr>
            <a:lvl5pPr marL="2057400" indent="-228600">
              <a:buClr>
                <a:srgbClr val="0A6AB6"/>
              </a:buClr>
              <a:buFont typeface="Arial" panose="020B0604020202020204" pitchFamily="34" charset="0"/>
              <a:buChar char="•"/>
              <a:defRPr>
                <a:solidFill>
                  <a:srgbClr val="0D4D9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6276975"/>
            <a:ext cx="457200" cy="365125"/>
          </a:xfrm>
        </p:spPr>
        <p:txBody>
          <a:bodyPr/>
          <a:lstStyle>
            <a:lvl1pPr>
              <a:defRPr>
                <a:solidFill>
                  <a:srgbClr val="000066"/>
                </a:solidFill>
              </a:defRPr>
            </a:lvl1pPr>
          </a:lstStyle>
          <a:p>
            <a:fld id="{76F094A9-1756-4764-B06C-5A772997434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3" name="Picture 47" descr="DOE Color Logo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553973" y="407988"/>
            <a:ext cx="741427" cy="743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Rectangle 34"/>
          <p:cNvSpPr>
            <a:spLocks noChangeArrowheads="1"/>
          </p:cNvSpPr>
          <p:nvPr userDrawn="1"/>
        </p:nvSpPr>
        <p:spPr bwMode="auto">
          <a:xfrm>
            <a:off x="247650" y="201612"/>
            <a:ext cx="8686800" cy="6440487"/>
          </a:xfrm>
          <a:prstGeom prst="rect">
            <a:avLst/>
          </a:prstGeom>
          <a:noFill/>
          <a:ln w="41275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 dirty="0"/>
          </a:p>
        </p:txBody>
      </p:sp>
      <p:sp>
        <p:nvSpPr>
          <p:cNvPr id="2" name="Rectangle 1"/>
          <p:cNvSpPr/>
          <p:nvPr userDrawn="1"/>
        </p:nvSpPr>
        <p:spPr>
          <a:xfrm>
            <a:off x="330780" y="6355543"/>
            <a:ext cx="850841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1200" b="0" dirty="0">
              <a:solidFill>
                <a:srgbClr val="023588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24600"/>
            <a:ext cx="2133600" cy="365125"/>
          </a:xfrm>
        </p:spPr>
        <p:txBody>
          <a:bodyPr/>
          <a:lstStyle/>
          <a:p>
            <a:fld id="{F21F99C3-419B-44B4-88A8-9B94C3B288D6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152400" y="443060"/>
            <a:ext cx="8686800" cy="6400800"/>
            <a:chOff x="144" y="144"/>
            <a:chExt cx="5472" cy="4032"/>
          </a:xfrm>
        </p:grpSpPr>
        <p:grpSp>
          <p:nvGrpSpPr>
            <p:cNvPr id="13" name="Group 8"/>
            <p:cNvGrpSpPr>
              <a:grpSpLocks/>
            </p:cNvGrpSpPr>
            <p:nvPr/>
          </p:nvGrpSpPr>
          <p:grpSpPr bwMode="auto">
            <a:xfrm>
              <a:off x="5261" y="289"/>
              <a:ext cx="179" cy="160"/>
              <a:chOff x="914" y="1273"/>
              <a:chExt cx="872" cy="645"/>
            </a:xfrm>
          </p:grpSpPr>
          <p:sp>
            <p:nvSpPr>
              <p:cNvPr id="18" name="Freeform 10"/>
              <p:cNvSpPr>
                <a:spLocks/>
              </p:cNvSpPr>
              <p:nvPr/>
            </p:nvSpPr>
            <p:spPr bwMode="auto">
              <a:xfrm>
                <a:off x="1031" y="1273"/>
                <a:ext cx="651" cy="637"/>
              </a:xfrm>
              <a:custGeom>
                <a:avLst/>
                <a:gdLst/>
                <a:ahLst/>
                <a:cxnLst>
                  <a:cxn ang="0">
                    <a:pos x="7" y="71"/>
                  </a:cxn>
                  <a:cxn ang="0">
                    <a:pos x="4" y="82"/>
                  </a:cxn>
                  <a:cxn ang="0">
                    <a:pos x="8" y="96"/>
                  </a:cxn>
                  <a:cxn ang="0">
                    <a:pos x="16" y="106"/>
                  </a:cxn>
                  <a:cxn ang="0">
                    <a:pos x="32" y="124"/>
                  </a:cxn>
                  <a:cxn ang="0">
                    <a:pos x="60" y="159"/>
                  </a:cxn>
                  <a:cxn ang="0">
                    <a:pos x="109" y="214"/>
                  </a:cxn>
                  <a:cxn ang="0">
                    <a:pos x="168" y="267"/>
                  </a:cxn>
                  <a:cxn ang="0">
                    <a:pos x="241" y="321"/>
                  </a:cxn>
                  <a:cxn ang="0">
                    <a:pos x="285" y="347"/>
                  </a:cxn>
                  <a:cxn ang="0">
                    <a:pos x="321" y="361"/>
                  </a:cxn>
                  <a:cxn ang="0">
                    <a:pos x="337" y="363"/>
                  </a:cxn>
                  <a:cxn ang="0">
                    <a:pos x="348" y="362"/>
                  </a:cxn>
                  <a:cxn ang="0">
                    <a:pos x="356" y="359"/>
                  </a:cxn>
                  <a:cxn ang="0">
                    <a:pos x="366" y="351"/>
                  </a:cxn>
                  <a:cxn ang="0">
                    <a:pos x="370" y="340"/>
                  </a:cxn>
                  <a:cxn ang="0">
                    <a:pos x="370" y="324"/>
                  </a:cxn>
                  <a:cxn ang="0">
                    <a:pos x="359" y="291"/>
                  </a:cxn>
                  <a:cxn ang="0">
                    <a:pos x="339" y="253"/>
                  </a:cxn>
                  <a:cxn ang="0">
                    <a:pos x="305" y="203"/>
                  </a:cxn>
                  <a:cxn ang="0">
                    <a:pos x="245" y="137"/>
                  </a:cxn>
                  <a:cxn ang="0">
                    <a:pos x="188" y="85"/>
                  </a:cxn>
                  <a:cxn ang="0">
                    <a:pos x="124" y="38"/>
                  </a:cxn>
                  <a:cxn ang="0">
                    <a:pos x="81" y="14"/>
                  </a:cxn>
                  <a:cxn ang="0">
                    <a:pos x="53" y="4"/>
                  </a:cxn>
                  <a:cxn ang="0">
                    <a:pos x="34" y="0"/>
                  </a:cxn>
                  <a:cxn ang="0">
                    <a:pos x="21" y="1"/>
                  </a:cxn>
                  <a:cxn ang="0">
                    <a:pos x="9" y="6"/>
                  </a:cxn>
                  <a:cxn ang="0">
                    <a:pos x="2" y="14"/>
                  </a:cxn>
                  <a:cxn ang="0">
                    <a:pos x="0" y="27"/>
                  </a:cxn>
                  <a:cxn ang="0">
                    <a:pos x="1" y="31"/>
                  </a:cxn>
                  <a:cxn ang="0">
                    <a:pos x="1" y="22"/>
                  </a:cxn>
                  <a:cxn ang="0">
                    <a:pos x="5" y="13"/>
                  </a:cxn>
                  <a:cxn ang="0">
                    <a:pos x="14" y="5"/>
                  </a:cxn>
                  <a:cxn ang="0">
                    <a:pos x="26" y="2"/>
                  </a:cxn>
                  <a:cxn ang="0">
                    <a:pos x="39" y="3"/>
                  </a:cxn>
                  <a:cxn ang="0">
                    <a:pos x="54" y="7"/>
                  </a:cxn>
                  <a:cxn ang="0">
                    <a:pos x="94" y="25"/>
                  </a:cxn>
                  <a:cxn ang="0">
                    <a:pos x="148" y="60"/>
                  </a:cxn>
                  <a:cxn ang="0">
                    <a:pos x="213" y="112"/>
                  </a:cxn>
                  <a:cxn ang="0">
                    <a:pos x="254" y="153"/>
                  </a:cxn>
                  <a:cxn ang="0">
                    <a:pos x="305" y="210"/>
                  </a:cxn>
                  <a:cxn ang="0">
                    <a:pos x="341" y="267"/>
                  </a:cxn>
                  <a:cxn ang="0">
                    <a:pos x="362" y="314"/>
                  </a:cxn>
                  <a:cxn ang="0">
                    <a:pos x="364" y="329"/>
                  </a:cxn>
                  <a:cxn ang="0">
                    <a:pos x="363" y="341"/>
                  </a:cxn>
                  <a:cxn ang="0">
                    <a:pos x="358" y="349"/>
                  </a:cxn>
                  <a:cxn ang="0">
                    <a:pos x="345" y="355"/>
                  </a:cxn>
                  <a:cxn ang="0">
                    <a:pos x="331" y="354"/>
                  </a:cxn>
                  <a:cxn ang="0">
                    <a:pos x="305" y="347"/>
                  </a:cxn>
                  <a:cxn ang="0">
                    <a:pos x="258" y="320"/>
                  </a:cxn>
                  <a:cxn ang="0">
                    <a:pos x="213" y="287"/>
                  </a:cxn>
                  <a:cxn ang="0">
                    <a:pos x="139" y="223"/>
                  </a:cxn>
                  <a:cxn ang="0">
                    <a:pos x="77" y="156"/>
                  </a:cxn>
                  <a:cxn ang="0">
                    <a:pos x="35" y="100"/>
                  </a:cxn>
                  <a:cxn ang="0">
                    <a:pos x="30" y="83"/>
                  </a:cxn>
                  <a:cxn ang="0">
                    <a:pos x="20" y="71"/>
                  </a:cxn>
                  <a:cxn ang="0">
                    <a:pos x="10" y="70"/>
                  </a:cxn>
                </a:cxnLst>
                <a:rect l="0" t="0" r="r" b="b"/>
                <a:pathLst>
                  <a:path w="371" h="363">
                    <a:moveTo>
                      <a:pt x="10" y="70"/>
                    </a:moveTo>
                    <a:lnTo>
                      <a:pt x="7" y="71"/>
                    </a:lnTo>
                    <a:lnTo>
                      <a:pt x="4" y="76"/>
                    </a:lnTo>
                    <a:lnTo>
                      <a:pt x="4" y="82"/>
                    </a:lnTo>
                    <a:lnTo>
                      <a:pt x="5" y="89"/>
                    </a:lnTo>
                    <a:lnTo>
                      <a:pt x="8" y="96"/>
                    </a:lnTo>
                    <a:lnTo>
                      <a:pt x="12" y="102"/>
                    </a:lnTo>
                    <a:lnTo>
                      <a:pt x="16" y="106"/>
                    </a:lnTo>
                    <a:lnTo>
                      <a:pt x="21" y="109"/>
                    </a:lnTo>
                    <a:lnTo>
                      <a:pt x="32" y="124"/>
                    </a:lnTo>
                    <a:lnTo>
                      <a:pt x="43" y="139"/>
                    </a:lnTo>
                    <a:lnTo>
                      <a:pt x="60" y="159"/>
                    </a:lnTo>
                    <a:lnTo>
                      <a:pt x="85" y="188"/>
                    </a:lnTo>
                    <a:lnTo>
                      <a:pt x="109" y="214"/>
                    </a:lnTo>
                    <a:lnTo>
                      <a:pt x="135" y="238"/>
                    </a:lnTo>
                    <a:lnTo>
                      <a:pt x="168" y="267"/>
                    </a:lnTo>
                    <a:lnTo>
                      <a:pt x="199" y="293"/>
                    </a:lnTo>
                    <a:lnTo>
                      <a:pt x="241" y="321"/>
                    </a:lnTo>
                    <a:lnTo>
                      <a:pt x="266" y="336"/>
                    </a:lnTo>
                    <a:lnTo>
                      <a:pt x="285" y="347"/>
                    </a:lnTo>
                    <a:lnTo>
                      <a:pt x="305" y="355"/>
                    </a:lnTo>
                    <a:lnTo>
                      <a:pt x="321" y="361"/>
                    </a:lnTo>
                    <a:lnTo>
                      <a:pt x="330" y="362"/>
                    </a:lnTo>
                    <a:lnTo>
                      <a:pt x="337" y="363"/>
                    </a:lnTo>
                    <a:lnTo>
                      <a:pt x="342" y="363"/>
                    </a:lnTo>
                    <a:lnTo>
                      <a:pt x="348" y="362"/>
                    </a:lnTo>
                    <a:lnTo>
                      <a:pt x="352" y="361"/>
                    </a:lnTo>
                    <a:lnTo>
                      <a:pt x="356" y="359"/>
                    </a:lnTo>
                    <a:lnTo>
                      <a:pt x="362" y="355"/>
                    </a:lnTo>
                    <a:lnTo>
                      <a:pt x="366" y="351"/>
                    </a:lnTo>
                    <a:lnTo>
                      <a:pt x="369" y="346"/>
                    </a:lnTo>
                    <a:lnTo>
                      <a:pt x="370" y="340"/>
                    </a:lnTo>
                    <a:lnTo>
                      <a:pt x="371" y="334"/>
                    </a:lnTo>
                    <a:lnTo>
                      <a:pt x="370" y="324"/>
                    </a:lnTo>
                    <a:lnTo>
                      <a:pt x="367" y="311"/>
                    </a:lnTo>
                    <a:lnTo>
                      <a:pt x="359" y="291"/>
                    </a:lnTo>
                    <a:lnTo>
                      <a:pt x="349" y="270"/>
                    </a:lnTo>
                    <a:lnTo>
                      <a:pt x="339" y="253"/>
                    </a:lnTo>
                    <a:lnTo>
                      <a:pt x="323" y="227"/>
                    </a:lnTo>
                    <a:lnTo>
                      <a:pt x="305" y="203"/>
                    </a:lnTo>
                    <a:lnTo>
                      <a:pt x="276" y="170"/>
                    </a:lnTo>
                    <a:lnTo>
                      <a:pt x="245" y="137"/>
                    </a:lnTo>
                    <a:lnTo>
                      <a:pt x="218" y="111"/>
                    </a:lnTo>
                    <a:lnTo>
                      <a:pt x="188" y="85"/>
                    </a:lnTo>
                    <a:lnTo>
                      <a:pt x="153" y="59"/>
                    </a:lnTo>
                    <a:lnTo>
                      <a:pt x="124" y="38"/>
                    </a:lnTo>
                    <a:lnTo>
                      <a:pt x="93" y="20"/>
                    </a:lnTo>
                    <a:lnTo>
                      <a:pt x="81" y="14"/>
                    </a:lnTo>
                    <a:lnTo>
                      <a:pt x="68" y="9"/>
                    </a:lnTo>
                    <a:lnTo>
                      <a:pt x="53" y="4"/>
                    </a:lnTo>
                    <a:lnTo>
                      <a:pt x="43" y="1"/>
                    </a:lnTo>
                    <a:lnTo>
                      <a:pt x="34" y="0"/>
                    </a:lnTo>
                    <a:lnTo>
                      <a:pt x="27" y="0"/>
                    </a:lnTo>
                    <a:lnTo>
                      <a:pt x="21" y="1"/>
                    </a:lnTo>
                    <a:lnTo>
                      <a:pt x="16" y="2"/>
                    </a:lnTo>
                    <a:lnTo>
                      <a:pt x="9" y="6"/>
                    </a:lnTo>
                    <a:lnTo>
                      <a:pt x="5" y="10"/>
                    </a:lnTo>
                    <a:lnTo>
                      <a:pt x="2" y="14"/>
                    </a:lnTo>
                    <a:lnTo>
                      <a:pt x="0" y="21"/>
                    </a:lnTo>
                    <a:lnTo>
                      <a:pt x="0" y="27"/>
                    </a:lnTo>
                    <a:lnTo>
                      <a:pt x="1" y="40"/>
                    </a:lnTo>
                    <a:lnTo>
                      <a:pt x="1" y="31"/>
                    </a:lnTo>
                    <a:lnTo>
                      <a:pt x="1" y="26"/>
                    </a:lnTo>
                    <a:lnTo>
                      <a:pt x="1" y="22"/>
                    </a:lnTo>
                    <a:lnTo>
                      <a:pt x="3" y="18"/>
                    </a:lnTo>
                    <a:lnTo>
                      <a:pt x="5" y="13"/>
                    </a:lnTo>
                    <a:lnTo>
                      <a:pt x="10" y="8"/>
                    </a:lnTo>
                    <a:lnTo>
                      <a:pt x="14" y="5"/>
                    </a:lnTo>
                    <a:lnTo>
                      <a:pt x="20" y="3"/>
                    </a:lnTo>
                    <a:lnTo>
                      <a:pt x="26" y="2"/>
                    </a:lnTo>
                    <a:lnTo>
                      <a:pt x="31" y="2"/>
                    </a:lnTo>
                    <a:lnTo>
                      <a:pt x="39" y="3"/>
                    </a:lnTo>
                    <a:lnTo>
                      <a:pt x="44" y="4"/>
                    </a:lnTo>
                    <a:lnTo>
                      <a:pt x="54" y="7"/>
                    </a:lnTo>
                    <a:lnTo>
                      <a:pt x="73" y="15"/>
                    </a:lnTo>
                    <a:lnTo>
                      <a:pt x="94" y="25"/>
                    </a:lnTo>
                    <a:lnTo>
                      <a:pt x="116" y="39"/>
                    </a:lnTo>
                    <a:lnTo>
                      <a:pt x="148" y="60"/>
                    </a:lnTo>
                    <a:lnTo>
                      <a:pt x="184" y="88"/>
                    </a:lnTo>
                    <a:lnTo>
                      <a:pt x="213" y="112"/>
                    </a:lnTo>
                    <a:lnTo>
                      <a:pt x="234" y="132"/>
                    </a:lnTo>
                    <a:lnTo>
                      <a:pt x="254" y="153"/>
                    </a:lnTo>
                    <a:lnTo>
                      <a:pt x="279" y="180"/>
                    </a:lnTo>
                    <a:lnTo>
                      <a:pt x="305" y="210"/>
                    </a:lnTo>
                    <a:lnTo>
                      <a:pt x="323" y="236"/>
                    </a:lnTo>
                    <a:lnTo>
                      <a:pt x="341" y="267"/>
                    </a:lnTo>
                    <a:lnTo>
                      <a:pt x="355" y="295"/>
                    </a:lnTo>
                    <a:lnTo>
                      <a:pt x="362" y="314"/>
                    </a:lnTo>
                    <a:lnTo>
                      <a:pt x="363" y="321"/>
                    </a:lnTo>
                    <a:lnTo>
                      <a:pt x="364" y="329"/>
                    </a:lnTo>
                    <a:lnTo>
                      <a:pt x="364" y="335"/>
                    </a:lnTo>
                    <a:lnTo>
                      <a:pt x="363" y="341"/>
                    </a:lnTo>
                    <a:lnTo>
                      <a:pt x="361" y="345"/>
                    </a:lnTo>
                    <a:lnTo>
                      <a:pt x="358" y="349"/>
                    </a:lnTo>
                    <a:lnTo>
                      <a:pt x="351" y="353"/>
                    </a:lnTo>
                    <a:lnTo>
                      <a:pt x="345" y="355"/>
                    </a:lnTo>
                    <a:lnTo>
                      <a:pt x="339" y="355"/>
                    </a:lnTo>
                    <a:lnTo>
                      <a:pt x="331" y="354"/>
                    </a:lnTo>
                    <a:lnTo>
                      <a:pt x="322" y="352"/>
                    </a:lnTo>
                    <a:lnTo>
                      <a:pt x="305" y="347"/>
                    </a:lnTo>
                    <a:lnTo>
                      <a:pt x="278" y="333"/>
                    </a:lnTo>
                    <a:lnTo>
                      <a:pt x="258" y="320"/>
                    </a:lnTo>
                    <a:lnTo>
                      <a:pt x="240" y="307"/>
                    </a:lnTo>
                    <a:lnTo>
                      <a:pt x="213" y="287"/>
                    </a:lnTo>
                    <a:lnTo>
                      <a:pt x="168" y="250"/>
                    </a:lnTo>
                    <a:lnTo>
                      <a:pt x="139" y="223"/>
                    </a:lnTo>
                    <a:lnTo>
                      <a:pt x="113" y="198"/>
                    </a:lnTo>
                    <a:lnTo>
                      <a:pt x="77" y="156"/>
                    </a:lnTo>
                    <a:lnTo>
                      <a:pt x="47" y="119"/>
                    </a:lnTo>
                    <a:lnTo>
                      <a:pt x="35" y="100"/>
                    </a:lnTo>
                    <a:lnTo>
                      <a:pt x="34" y="91"/>
                    </a:lnTo>
                    <a:lnTo>
                      <a:pt x="30" y="83"/>
                    </a:lnTo>
                    <a:lnTo>
                      <a:pt x="26" y="76"/>
                    </a:lnTo>
                    <a:lnTo>
                      <a:pt x="20" y="71"/>
                    </a:lnTo>
                    <a:lnTo>
                      <a:pt x="15" y="69"/>
                    </a:lnTo>
                    <a:lnTo>
                      <a:pt x="10" y="70"/>
                    </a:lnTo>
                    <a:close/>
                  </a:path>
                </a:pathLst>
              </a:custGeom>
              <a:solidFill>
                <a:srgbClr val="25221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" name="Freeform 16"/>
              <p:cNvSpPr>
                <a:spLocks/>
              </p:cNvSpPr>
              <p:nvPr/>
            </p:nvSpPr>
            <p:spPr bwMode="auto">
              <a:xfrm>
                <a:off x="914" y="1454"/>
                <a:ext cx="872" cy="264"/>
              </a:xfrm>
              <a:custGeom>
                <a:avLst/>
                <a:gdLst/>
                <a:ahLst/>
                <a:cxnLst>
                  <a:cxn ang="0">
                    <a:pos x="453" y="119"/>
                  </a:cxn>
                  <a:cxn ang="0">
                    <a:pos x="447" y="129"/>
                  </a:cxn>
                  <a:cxn ang="0">
                    <a:pos x="435" y="136"/>
                  </a:cxn>
                  <a:cxn ang="0">
                    <a:pos x="422" y="138"/>
                  </a:cxn>
                  <a:cxn ang="0">
                    <a:pos x="398" y="139"/>
                  </a:cxn>
                  <a:cxn ang="0">
                    <a:pos x="354" y="145"/>
                  </a:cxn>
                  <a:cxn ang="0">
                    <a:pos x="280" y="151"/>
                  </a:cxn>
                  <a:cxn ang="0">
                    <a:pos x="202" y="148"/>
                  </a:cxn>
                  <a:cxn ang="0">
                    <a:pos x="112" y="136"/>
                  </a:cxn>
                  <a:cxn ang="0">
                    <a:pos x="62" y="124"/>
                  </a:cxn>
                  <a:cxn ang="0">
                    <a:pos x="26" y="108"/>
                  </a:cxn>
                  <a:cxn ang="0">
                    <a:pos x="13" y="100"/>
                  </a:cxn>
                  <a:cxn ang="0">
                    <a:pos x="6" y="91"/>
                  </a:cxn>
                  <a:cxn ang="0">
                    <a:pos x="2" y="83"/>
                  </a:cxn>
                  <a:cxn ang="0">
                    <a:pos x="1" y="70"/>
                  </a:cxn>
                  <a:cxn ang="0">
                    <a:pos x="5" y="60"/>
                  </a:cxn>
                  <a:cxn ang="0">
                    <a:pos x="17" y="48"/>
                  </a:cxn>
                  <a:cxn ang="0">
                    <a:pos x="47" y="32"/>
                  </a:cxn>
                  <a:cxn ang="0">
                    <a:pos x="88" y="18"/>
                  </a:cxn>
                  <a:cxn ang="0">
                    <a:pos x="147" y="7"/>
                  </a:cxn>
                  <a:cxn ang="0">
                    <a:pos x="236" y="0"/>
                  </a:cxn>
                  <a:cxn ang="0">
                    <a:pos x="313" y="3"/>
                  </a:cxn>
                  <a:cxn ang="0">
                    <a:pos x="392" y="14"/>
                  </a:cxn>
                  <a:cxn ang="0">
                    <a:pos x="440" y="27"/>
                  </a:cxn>
                  <a:cxn ang="0">
                    <a:pos x="467" y="38"/>
                  </a:cxn>
                  <a:cxn ang="0">
                    <a:pos x="483" y="49"/>
                  </a:cxn>
                  <a:cxn ang="0">
                    <a:pos x="492" y="58"/>
                  </a:cxn>
                  <a:cxn ang="0">
                    <a:pos x="497" y="70"/>
                  </a:cxn>
                  <a:cxn ang="0">
                    <a:pos x="496" y="81"/>
                  </a:cxn>
                  <a:cxn ang="0">
                    <a:pos x="488" y="92"/>
                  </a:cxn>
                  <a:cxn ang="0">
                    <a:pos x="485" y="94"/>
                  </a:cxn>
                  <a:cxn ang="0">
                    <a:pos x="491" y="88"/>
                  </a:cxn>
                  <a:cxn ang="0">
                    <a:pos x="495" y="78"/>
                  </a:cxn>
                  <a:cxn ang="0">
                    <a:pos x="494" y="66"/>
                  </a:cxn>
                  <a:cxn ang="0">
                    <a:pos x="487" y="56"/>
                  </a:cxn>
                  <a:cxn ang="0">
                    <a:pos x="478" y="48"/>
                  </a:cxn>
                  <a:cxn ang="0">
                    <a:pos x="463" y="40"/>
                  </a:cxn>
                  <a:cxn ang="0">
                    <a:pos x="423" y="26"/>
                  </a:cxn>
                  <a:cxn ang="0">
                    <a:pos x="359" y="13"/>
                  </a:cxn>
                  <a:cxn ang="0">
                    <a:pos x="276" y="5"/>
                  </a:cxn>
                  <a:cxn ang="0">
                    <a:pos x="219" y="6"/>
                  </a:cxn>
                  <a:cxn ang="0">
                    <a:pos x="142" y="12"/>
                  </a:cxn>
                  <a:cxn ang="0">
                    <a:pos x="77" y="27"/>
                  </a:cxn>
                  <a:cxn ang="0">
                    <a:pos x="30" y="47"/>
                  </a:cxn>
                  <a:cxn ang="0">
                    <a:pos x="17" y="56"/>
                  </a:cxn>
                  <a:cxn ang="0">
                    <a:pos x="10" y="65"/>
                  </a:cxn>
                  <a:cxn ang="0">
                    <a:pos x="8" y="75"/>
                  </a:cxn>
                  <a:cxn ang="0">
                    <a:pos x="13" y="88"/>
                  </a:cxn>
                  <a:cxn ang="0">
                    <a:pos x="24" y="97"/>
                  </a:cxn>
                  <a:cxn ang="0">
                    <a:pos x="47" y="109"/>
                  </a:cxn>
                  <a:cxn ang="0">
                    <a:pos x="100" y="123"/>
                  </a:cxn>
                  <a:cxn ang="0">
                    <a:pos x="155" y="131"/>
                  </a:cxn>
                  <a:cxn ang="0">
                    <a:pos x="253" y="137"/>
                  </a:cxn>
                  <a:cxn ang="0">
                    <a:pos x="344" y="131"/>
                  </a:cxn>
                  <a:cxn ang="0">
                    <a:pos x="413" y="121"/>
                  </a:cxn>
                  <a:cxn ang="0">
                    <a:pos x="428" y="111"/>
                  </a:cxn>
                  <a:cxn ang="0">
                    <a:pos x="443" y="110"/>
                  </a:cxn>
                  <a:cxn ang="0">
                    <a:pos x="452" y="115"/>
                  </a:cxn>
                </a:cxnLst>
                <a:rect l="0" t="0" r="r" b="b"/>
                <a:pathLst>
                  <a:path w="497" h="151">
                    <a:moveTo>
                      <a:pt x="452" y="115"/>
                    </a:moveTo>
                    <a:lnTo>
                      <a:pt x="453" y="119"/>
                    </a:lnTo>
                    <a:lnTo>
                      <a:pt x="451" y="124"/>
                    </a:lnTo>
                    <a:lnTo>
                      <a:pt x="447" y="129"/>
                    </a:lnTo>
                    <a:lnTo>
                      <a:pt x="442" y="133"/>
                    </a:lnTo>
                    <a:lnTo>
                      <a:pt x="435" y="136"/>
                    </a:lnTo>
                    <a:lnTo>
                      <a:pt x="428" y="138"/>
                    </a:lnTo>
                    <a:lnTo>
                      <a:pt x="422" y="138"/>
                    </a:lnTo>
                    <a:lnTo>
                      <a:pt x="417" y="137"/>
                    </a:lnTo>
                    <a:lnTo>
                      <a:pt x="398" y="139"/>
                    </a:lnTo>
                    <a:lnTo>
                      <a:pt x="380" y="142"/>
                    </a:lnTo>
                    <a:lnTo>
                      <a:pt x="354" y="145"/>
                    </a:lnTo>
                    <a:lnTo>
                      <a:pt x="315" y="149"/>
                    </a:lnTo>
                    <a:lnTo>
                      <a:pt x="280" y="151"/>
                    </a:lnTo>
                    <a:lnTo>
                      <a:pt x="246" y="150"/>
                    </a:lnTo>
                    <a:lnTo>
                      <a:pt x="202" y="148"/>
                    </a:lnTo>
                    <a:lnTo>
                      <a:pt x="161" y="145"/>
                    </a:lnTo>
                    <a:lnTo>
                      <a:pt x="112" y="136"/>
                    </a:lnTo>
                    <a:lnTo>
                      <a:pt x="83" y="129"/>
                    </a:lnTo>
                    <a:lnTo>
                      <a:pt x="62" y="124"/>
                    </a:lnTo>
                    <a:lnTo>
                      <a:pt x="42" y="116"/>
                    </a:lnTo>
                    <a:lnTo>
                      <a:pt x="26" y="108"/>
                    </a:lnTo>
                    <a:lnTo>
                      <a:pt x="19" y="104"/>
                    </a:lnTo>
                    <a:lnTo>
                      <a:pt x="13" y="100"/>
                    </a:lnTo>
                    <a:lnTo>
                      <a:pt x="9" y="96"/>
                    </a:lnTo>
                    <a:lnTo>
                      <a:pt x="6" y="91"/>
                    </a:lnTo>
                    <a:lnTo>
                      <a:pt x="4" y="87"/>
                    </a:lnTo>
                    <a:lnTo>
                      <a:pt x="2" y="83"/>
                    </a:lnTo>
                    <a:lnTo>
                      <a:pt x="0" y="76"/>
                    </a:lnTo>
                    <a:lnTo>
                      <a:pt x="1" y="70"/>
                    </a:lnTo>
                    <a:lnTo>
                      <a:pt x="2" y="65"/>
                    </a:lnTo>
                    <a:lnTo>
                      <a:pt x="5" y="60"/>
                    </a:lnTo>
                    <a:lnTo>
                      <a:pt x="9" y="55"/>
                    </a:lnTo>
                    <a:lnTo>
                      <a:pt x="17" y="48"/>
                    </a:lnTo>
                    <a:lnTo>
                      <a:pt x="28" y="41"/>
                    </a:lnTo>
                    <a:lnTo>
                      <a:pt x="47" y="32"/>
                    </a:lnTo>
                    <a:lnTo>
                      <a:pt x="69" y="24"/>
                    </a:lnTo>
                    <a:lnTo>
                      <a:pt x="88" y="18"/>
                    </a:lnTo>
                    <a:lnTo>
                      <a:pt x="118" y="11"/>
                    </a:lnTo>
                    <a:lnTo>
                      <a:pt x="147" y="7"/>
                    </a:lnTo>
                    <a:lnTo>
                      <a:pt x="191" y="3"/>
                    </a:lnTo>
                    <a:lnTo>
                      <a:pt x="236" y="0"/>
                    </a:lnTo>
                    <a:lnTo>
                      <a:pt x="273" y="1"/>
                    </a:lnTo>
                    <a:lnTo>
                      <a:pt x="313" y="3"/>
                    </a:lnTo>
                    <a:lnTo>
                      <a:pt x="357" y="8"/>
                    </a:lnTo>
                    <a:lnTo>
                      <a:pt x="392" y="14"/>
                    </a:lnTo>
                    <a:lnTo>
                      <a:pt x="426" y="23"/>
                    </a:lnTo>
                    <a:lnTo>
                      <a:pt x="440" y="27"/>
                    </a:lnTo>
                    <a:lnTo>
                      <a:pt x="452" y="31"/>
                    </a:lnTo>
                    <a:lnTo>
                      <a:pt x="467" y="38"/>
                    </a:lnTo>
                    <a:lnTo>
                      <a:pt x="476" y="43"/>
                    </a:lnTo>
                    <a:lnTo>
                      <a:pt x="483" y="49"/>
                    </a:lnTo>
                    <a:lnTo>
                      <a:pt x="488" y="54"/>
                    </a:lnTo>
                    <a:lnTo>
                      <a:pt x="492" y="58"/>
                    </a:lnTo>
                    <a:lnTo>
                      <a:pt x="495" y="63"/>
                    </a:lnTo>
                    <a:lnTo>
                      <a:pt x="497" y="70"/>
                    </a:lnTo>
                    <a:lnTo>
                      <a:pt x="497" y="76"/>
                    </a:lnTo>
                    <a:lnTo>
                      <a:pt x="496" y="81"/>
                    </a:lnTo>
                    <a:lnTo>
                      <a:pt x="493" y="87"/>
                    </a:lnTo>
                    <a:lnTo>
                      <a:pt x="488" y="92"/>
                    </a:lnTo>
                    <a:lnTo>
                      <a:pt x="478" y="100"/>
                    </a:lnTo>
                    <a:lnTo>
                      <a:pt x="485" y="94"/>
                    </a:lnTo>
                    <a:lnTo>
                      <a:pt x="489" y="90"/>
                    </a:lnTo>
                    <a:lnTo>
                      <a:pt x="491" y="88"/>
                    </a:lnTo>
                    <a:lnTo>
                      <a:pt x="493" y="83"/>
                    </a:lnTo>
                    <a:lnTo>
                      <a:pt x="495" y="78"/>
                    </a:lnTo>
                    <a:lnTo>
                      <a:pt x="495" y="72"/>
                    </a:lnTo>
                    <a:lnTo>
                      <a:pt x="494" y="66"/>
                    </a:lnTo>
                    <a:lnTo>
                      <a:pt x="491" y="61"/>
                    </a:lnTo>
                    <a:lnTo>
                      <a:pt x="487" y="56"/>
                    </a:lnTo>
                    <a:lnTo>
                      <a:pt x="483" y="52"/>
                    </a:lnTo>
                    <a:lnTo>
                      <a:pt x="478" y="48"/>
                    </a:lnTo>
                    <a:lnTo>
                      <a:pt x="472" y="45"/>
                    </a:lnTo>
                    <a:lnTo>
                      <a:pt x="463" y="40"/>
                    </a:lnTo>
                    <a:lnTo>
                      <a:pt x="445" y="33"/>
                    </a:lnTo>
                    <a:lnTo>
                      <a:pt x="423" y="26"/>
                    </a:lnTo>
                    <a:lnTo>
                      <a:pt x="397" y="20"/>
                    </a:lnTo>
                    <a:lnTo>
                      <a:pt x="359" y="13"/>
                    </a:lnTo>
                    <a:lnTo>
                      <a:pt x="314" y="8"/>
                    </a:lnTo>
                    <a:lnTo>
                      <a:pt x="276" y="5"/>
                    </a:lnTo>
                    <a:lnTo>
                      <a:pt x="248" y="5"/>
                    </a:lnTo>
                    <a:lnTo>
                      <a:pt x="219" y="6"/>
                    </a:lnTo>
                    <a:lnTo>
                      <a:pt x="182" y="8"/>
                    </a:lnTo>
                    <a:lnTo>
                      <a:pt x="142" y="12"/>
                    </a:lnTo>
                    <a:lnTo>
                      <a:pt x="111" y="18"/>
                    </a:lnTo>
                    <a:lnTo>
                      <a:pt x="77" y="27"/>
                    </a:lnTo>
                    <a:lnTo>
                      <a:pt x="48" y="38"/>
                    </a:lnTo>
                    <a:lnTo>
                      <a:pt x="30" y="47"/>
                    </a:lnTo>
                    <a:lnTo>
                      <a:pt x="24" y="51"/>
                    </a:lnTo>
                    <a:lnTo>
                      <a:pt x="17" y="56"/>
                    </a:lnTo>
                    <a:lnTo>
                      <a:pt x="13" y="60"/>
                    </a:lnTo>
                    <a:lnTo>
                      <a:pt x="10" y="65"/>
                    </a:lnTo>
                    <a:lnTo>
                      <a:pt x="8" y="70"/>
                    </a:lnTo>
                    <a:lnTo>
                      <a:pt x="8" y="75"/>
                    </a:lnTo>
                    <a:lnTo>
                      <a:pt x="10" y="82"/>
                    </a:lnTo>
                    <a:lnTo>
                      <a:pt x="13" y="88"/>
                    </a:lnTo>
                    <a:lnTo>
                      <a:pt x="17" y="92"/>
                    </a:lnTo>
                    <a:lnTo>
                      <a:pt x="24" y="97"/>
                    </a:lnTo>
                    <a:lnTo>
                      <a:pt x="31" y="102"/>
                    </a:lnTo>
                    <a:lnTo>
                      <a:pt x="47" y="109"/>
                    </a:lnTo>
                    <a:lnTo>
                      <a:pt x="76" y="119"/>
                    </a:lnTo>
                    <a:lnTo>
                      <a:pt x="100" y="123"/>
                    </a:lnTo>
                    <a:lnTo>
                      <a:pt x="121" y="127"/>
                    </a:lnTo>
                    <a:lnTo>
                      <a:pt x="155" y="131"/>
                    </a:lnTo>
                    <a:lnTo>
                      <a:pt x="213" y="136"/>
                    </a:lnTo>
                    <a:lnTo>
                      <a:pt x="253" y="137"/>
                    </a:lnTo>
                    <a:lnTo>
                      <a:pt x="289" y="136"/>
                    </a:lnTo>
                    <a:lnTo>
                      <a:pt x="344" y="131"/>
                    </a:lnTo>
                    <a:lnTo>
                      <a:pt x="391" y="125"/>
                    </a:lnTo>
                    <a:lnTo>
                      <a:pt x="413" y="121"/>
                    </a:lnTo>
                    <a:lnTo>
                      <a:pt x="420" y="115"/>
                    </a:lnTo>
                    <a:lnTo>
                      <a:pt x="428" y="111"/>
                    </a:lnTo>
                    <a:lnTo>
                      <a:pt x="436" y="109"/>
                    </a:lnTo>
                    <a:lnTo>
                      <a:pt x="443" y="110"/>
                    </a:lnTo>
                    <a:lnTo>
                      <a:pt x="449" y="111"/>
                    </a:lnTo>
                    <a:lnTo>
                      <a:pt x="452" y="115"/>
                    </a:lnTo>
                    <a:close/>
                  </a:path>
                </a:pathLst>
              </a:custGeom>
              <a:solidFill>
                <a:srgbClr val="25221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6" name="Oval 18"/>
              <p:cNvSpPr>
                <a:spLocks noChangeArrowheads="1"/>
              </p:cNvSpPr>
              <p:nvPr/>
            </p:nvSpPr>
            <p:spPr bwMode="auto">
              <a:xfrm>
                <a:off x="1293" y="1527"/>
                <a:ext cx="122" cy="123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" name="Freeform 20"/>
              <p:cNvSpPr>
                <a:spLocks/>
              </p:cNvSpPr>
              <p:nvPr/>
            </p:nvSpPr>
            <p:spPr bwMode="auto">
              <a:xfrm>
                <a:off x="1305" y="1552"/>
                <a:ext cx="35" cy="45"/>
              </a:xfrm>
              <a:custGeom>
                <a:avLst/>
                <a:gdLst/>
                <a:ahLst/>
                <a:cxnLst>
                  <a:cxn ang="0">
                    <a:pos x="6" y="1"/>
                  </a:cxn>
                  <a:cxn ang="0">
                    <a:pos x="3" y="5"/>
                  </a:cxn>
                  <a:cxn ang="0">
                    <a:pos x="1" y="10"/>
                  </a:cxn>
                  <a:cxn ang="0">
                    <a:pos x="0" y="15"/>
                  </a:cxn>
                  <a:cxn ang="0">
                    <a:pos x="0" y="20"/>
                  </a:cxn>
                  <a:cxn ang="0">
                    <a:pos x="0" y="23"/>
                  </a:cxn>
                  <a:cxn ang="0">
                    <a:pos x="2" y="25"/>
                  </a:cxn>
                  <a:cxn ang="0">
                    <a:pos x="6" y="26"/>
                  </a:cxn>
                  <a:cxn ang="0">
                    <a:pos x="10" y="26"/>
                  </a:cxn>
                  <a:cxn ang="0">
                    <a:pos x="13" y="26"/>
                  </a:cxn>
                  <a:cxn ang="0">
                    <a:pos x="15" y="22"/>
                  </a:cxn>
                  <a:cxn ang="0">
                    <a:pos x="17" y="15"/>
                  </a:cxn>
                  <a:cxn ang="0">
                    <a:pos x="20" y="5"/>
                  </a:cxn>
                  <a:cxn ang="0">
                    <a:pos x="20" y="2"/>
                  </a:cxn>
                  <a:cxn ang="0">
                    <a:pos x="17" y="1"/>
                  </a:cxn>
                  <a:cxn ang="0">
                    <a:pos x="12" y="0"/>
                  </a:cxn>
                  <a:cxn ang="0">
                    <a:pos x="8" y="0"/>
                  </a:cxn>
                  <a:cxn ang="0">
                    <a:pos x="6" y="1"/>
                  </a:cxn>
                </a:cxnLst>
                <a:rect l="0" t="0" r="r" b="b"/>
                <a:pathLst>
                  <a:path w="20" h="26">
                    <a:moveTo>
                      <a:pt x="6" y="1"/>
                    </a:moveTo>
                    <a:lnTo>
                      <a:pt x="3" y="5"/>
                    </a:lnTo>
                    <a:lnTo>
                      <a:pt x="1" y="10"/>
                    </a:lnTo>
                    <a:lnTo>
                      <a:pt x="0" y="15"/>
                    </a:lnTo>
                    <a:lnTo>
                      <a:pt x="0" y="20"/>
                    </a:lnTo>
                    <a:lnTo>
                      <a:pt x="0" y="23"/>
                    </a:lnTo>
                    <a:lnTo>
                      <a:pt x="2" y="25"/>
                    </a:lnTo>
                    <a:lnTo>
                      <a:pt x="6" y="26"/>
                    </a:lnTo>
                    <a:lnTo>
                      <a:pt x="10" y="26"/>
                    </a:lnTo>
                    <a:lnTo>
                      <a:pt x="13" y="26"/>
                    </a:lnTo>
                    <a:lnTo>
                      <a:pt x="15" y="22"/>
                    </a:lnTo>
                    <a:lnTo>
                      <a:pt x="17" y="15"/>
                    </a:lnTo>
                    <a:lnTo>
                      <a:pt x="20" y="5"/>
                    </a:lnTo>
                    <a:lnTo>
                      <a:pt x="20" y="2"/>
                    </a:lnTo>
                    <a:lnTo>
                      <a:pt x="17" y="1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6" y="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9" name="Freeform 21"/>
              <p:cNvSpPr>
                <a:spLocks/>
              </p:cNvSpPr>
              <p:nvPr/>
            </p:nvSpPr>
            <p:spPr bwMode="auto">
              <a:xfrm>
                <a:off x="1305" y="1552"/>
                <a:ext cx="35" cy="45"/>
              </a:xfrm>
              <a:custGeom>
                <a:avLst/>
                <a:gdLst/>
                <a:ahLst/>
                <a:cxnLst>
                  <a:cxn ang="0">
                    <a:pos x="6" y="1"/>
                  </a:cxn>
                  <a:cxn ang="0">
                    <a:pos x="3" y="5"/>
                  </a:cxn>
                  <a:cxn ang="0">
                    <a:pos x="1" y="10"/>
                  </a:cxn>
                  <a:cxn ang="0">
                    <a:pos x="0" y="15"/>
                  </a:cxn>
                  <a:cxn ang="0">
                    <a:pos x="0" y="20"/>
                  </a:cxn>
                  <a:cxn ang="0">
                    <a:pos x="0" y="23"/>
                  </a:cxn>
                  <a:cxn ang="0">
                    <a:pos x="2" y="25"/>
                  </a:cxn>
                  <a:cxn ang="0">
                    <a:pos x="6" y="26"/>
                  </a:cxn>
                  <a:cxn ang="0">
                    <a:pos x="10" y="26"/>
                  </a:cxn>
                  <a:cxn ang="0">
                    <a:pos x="13" y="26"/>
                  </a:cxn>
                  <a:cxn ang="0">
                    <a:pos x="15" y="22"/>
                  </a:cxn>
                  <a:cxn ang="0">
                    <a:pos x="17" y="15"/>
                  </a:cxn>
                  <a:cxn ang="0">
                    <a:pos x="20" y="5"/>
                  </a:cxn>
                  <a:cxn ang="0">
                    <a:pos x="20" y="2"/>
                  </a:cxn>
                  <a:cxn ang="0">
                    <a:pos x="17" y="1"/>
                  </a:cxn>
                  <a:cxn ang="0">
                    <a:pos x="12" y="0"/>
                  </a:cxn>
                  <a:cxn ang="0">
                    <a:pos x="8" y="0"/>
                  </a:cxn>
                  <a:cxn ang="0">
                    <a:pos x="6" y="1"/>
                  </a:cxn>
                </a:cxnLst>
                <a:rect l="0" t="0" r="r" b="b"/>
                <a:pathLst>
                  <a:path w="20" h="26">
                    <a:moveTo>
                      <a:pt x="6" y="1"/>
                    </a:moveTo>
                    <a:lnTo>
                      <a:pt x="3" y="5"/>
                    </a:lnTo>
                    <a:lnTo>
                      <a:pt x="1" y="10"/>
                    </a:lnTo>
                    <a:lnTo>
                      <a:pt x="0" y="15"/>
                    </a:lnTo>
                    <a:lnTo>
                      <a:pt x="0" y="20"/>
                    </a:lnTo>
                    <a:lnTo>
                      <a:pt x="0" y="23"/>
                    </a:lnTo>
                    <a:lnTo>
                      <a:pt x="2" y="25"/>
                    </a:lnTo>
                    <a:lnTo>
                      <a:pt x="6" y="26"/>
                    </a:lnTo>
                    <a:lnTo>
                      <a:pt x="10" y="26"/>
                    </a:lnTo>
                    <a:lnTo>
                      <a:pt x="13" y="26"/>
                    </a:lnTo>
                    <a:lnTo>
                      <a:pt x="15" y="22"/>
                    </a:lnTo>
                    <a:lnTo>
                      <a:pt x="17" y="15"/>
                    </a:lnTo>
                    <a:lnTo>
                      <a:pt x="20" y="5"/>
                    </a:lnTo>
                    <a:lnTo>
                      <a:pt x="20" y="2"/>
                    </a:lnTo>
                    <a:lnTo>
                      <a:pt x="17" y="1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6" y="1"/>
                    </a:lnTo>
                    <a:close/>
                  </a:path>
                </a:pathLst>
              </a:custGeom>
              <a:noFill/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1" name="Freeform 23"/>
              <p:cNvSpPr>
                <a:spLocks/>
              </p:cNvSpPr>
              <p:nvPr/>
            </p:nvSpPr>
            <p:spPr bwMode="auto">
              <a:xfrm>
                <a:off x="1389" y="1585"/>
                <a:ext cx="9" cy="21"/>
              </a:xfrm>
              <a:custGeom>
                <a:avLst/>
                <a:gdLst/>
                <a:ahLst/>
                <a:cxnLst>
                  <a:cxn ang="0">
                    <a:pos x="2" y="2"/>
                  </a:cxn>
                  <a:cxn ang="0">
                    <a:pos x="0" y="4"/>
                  </a:cxn>
                  <a:cxn ang="0">
                    <a:pos x="1" y="8"/>
                  </a:cxn>
                  <a:cxn ang="0">
                    <a:pos x="1" y="12"/>
                  </a:cxn>
                  <a:cxn ang="0">
                    <a:pos x="3" y="10"/>
                  </a:cxn>
                  <a:cxn ang="0">
                    <a:pos x="5" y="7"/>
                  </a:cxn>
                  <a:cxn ang="0">
                    <a:pos x="5" y="3"/>
                  </a:cxn>
                  <a:cxn ang="0">
                    <a:pos x="4" y="0"/>
                  </a:cxn>
                  <a:cxn ang="0">
                    <a:pos x="2" y="2"/>
                  </a:cxn>
                </a:cxnLst>
                <a:rect l="0" t="0" r="r" b="b"/>
                <a:pathLst>
                  <a:path w="5" h="12">
                    <a:moveTo>
                      <a:pt x="2" y="2"/>
                    </a:moveTo>
                    <a:lnTo>
                      <a:pt x="0" y="4"/>
                    </a:lnTo>
                    <a:lnTo>
                      <a:pt x="1" y="8"/>
                    </a:lnTo>
                    <a:lnTo>
                      <a:pt x="1" y="12"/>
                    </a:lnTo>
                    <a:lnTo>
                      <a:pt x="3" y="10"/>
                    </a:lnTo>
                    <a:lnTo>
                      <a:pt x="5" y="7"/>
                    </a:lnTo>
                    <a:lnTo>
                      <a:pt x="5" y="3"/>
                    </a:lnTo>
                    <a:lnTo>
                      <a:pt x="4" y="0"/>
                    </a:lnTo>
                    <a:lnTo>
                      <a:pt x="2" y="2"/>
                    </a:lnTo>
                    <a:close/>
                  </a:path>
                </a:pathLst>
              </a:custGeom>
              <a:noFill/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2" name="Freeform 24"/>
              <p:cNvSpPr>
                <a:spLocks/>
              </p:cNvSpPr>
              <p:nvPr/>
            </p:nvSpPr>
            <p:spPr bwMode="auto">
              <a:xfrm>
                <a:off x="1044" y="1405"/>
                <a:ext cx="19" cy="29"/>
              </a:xfrm>
              <a:custGeom>
                <a:avLst/>
                <a:gdLst/>
                <a:ahLst/>
                <a:cxnLst>
                  <a:cxn ang="0">
                    <a:pos x="8" y="7"/>
                  </a:cxn>
                  <a:cxn ang="0">
                    <a:pos x="9" y="16"/>
                  </a:cxn>
                  <a:cxn ang="0">
                    <a:pos x="2" y="10"/>
                  </a:cxn>
                  <a:cxn ang="0">
                    <a:pos x="2" y="0"/>
                  </a:cxn>
                  <a:cxn ang="0">
                    <a:pos x="8" y="7"/>
                  </a:cxn>
                </a:cxnLst>
                <a:rect l="0" t="0" r="r" b="b"/>
                <a:pathLst>
                  <a:path w="11" h="17">
                    <a:moveTo>
                      <a:pt x="8" y="7"/>
                    </a:moveTo>
                    <a:cubicBezTo>
                      <a:pt x="10" y="11"/>
                      <a:pt x="11" y="15"/>
                      <a:pt x="9" y="16"/>
                    </a:cubicBezTo>
                    <a:cubicBezTo>
                      <a:pt x="7" y="17"/>
                      <a:pt x="4" y="14"/>
                      <a:pt x="2" y="10"/>
                    </a:cubicBezTo>
                    <a:cubicBezTo>
                      <a:pt x="0" y="5"/>
                      <a:pt x="0" y="1"/>
                      <a:pt x="2" y="0"/>
                    </a:cubicBezTo>
                    <a:cubicBezTo>
                      <a:pt x="3" y="0"/>
                      <a:pt x="6" y="2"/>
                      <a:pt x="8" y="7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3" name="Freeform 25"/>
              <p:cNvSpPr>
                <a:spLocks/>
              </p:cNvSpPr>
              <p:nvPr/>
            </p:nvSpPr>
            <p:spPr bwMode="auto">
              <a:xfrm>
                <a:off x="1044" y="1405"/>
                <a:ext cx="19" cy="29"/>
              </a:xfrm>
              <a:custGeom>
                <a:avLst/>
                <a:gdLst/>
                <a:ahLst/>
                <a:cxnLst>
                  <a:cxn ang="0">
                    <a:pos x="8" y="7"/>
                  </a:cxn>
                  <a:cxn ang="0">
                    <a:pos x="9" y="16"/>
                  </a:cxn>
                  <a:cxn ang="0">
                    <a:pos x="2" y="10"/>
                  </a:cxn>
                  <a:cxn ang="0">
                    <a:pos x="2" y="0"/>
                  </a:cxn>
                  <a:cxn ang="0">
                    <a:pos x="8" y="7"/>
                  </a:cxn>
                </a:cxnLst>
                <a:rect l="0" t="0" r="r" b="b"/>
                <a:pathLst>
                  <a:path w="11" h="17">
                    <a:moveTo>
                      <a:pt x="8" y="7"/>
                    </a:moveTo>
                    <a:cubicBezTo>
                      <a:pt x="10" y="11"/>
                      <a:pt x="11" y="15"/>
                      <a:pt x="9" y="16"/>
                    </a:cubicBezTo>
                    <a:cubicBezTo>
                      <a:pt x="7" y="17"/>
                      <a:pt x="4" y="14"/>
                      <a:pt x="2" y="10"/>
                    </a:cubicBezTo>
                    <a:cubicBezTo>
                      <a:pt x="0" y="5"/>
                      <a:pt x="0" y="1"/>
                      <a:pt x="2" y="0"/>
                    </a:cubicBezTo>
                    <a:cubicBezTo>
                      <a:pt x="3" y="0"/>
                      <a:pt x="6" y="2"/>
                      <a:pt x="8" y="7"/>
                    </a:cubicBezTo>
                    <a:close/>
                  </a:path>
                </a:pathLst>
              </a:custGeom>
              <a:noFill/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4" name="Freeform 26"/>
              <p:cNvSpPr>
                <a:spLocks/>
              </p:cNvSpPr>
              <p:nvPr/>
            </p:nvSpPr>
            <p:spPr bwMode="auto">
              <a:xfrm>
                <a:off x="1245" y="1889"/>
                <a:ext cx="16" cy="29"/>
              </a:xfrm>
              <a:custGeom>
                <a:avLst/>
                <a:gdLst/>
                <a:ahLst/>
                <a:cxnLst>
                  <a:cxn ang="0">
                    <a:pos x="1" y="9"/>
                  </a:cxn>
                  <a:cxn ang="0">
                    <a:pos x="3" y="0"/>
                  </a:cxn>
                  <a:cxn ang="0">
                    <a:pos x="8" y="8"/>
                  </a:cxn>
                  <a:cxn ang="0">
                    <a:pos x="6" y="17"/>
                  </a:cxn>
                  <a:cxn ang="0">
                    <a:pos x="1" y="9"/>
                  </a:cxn>
                </a:cxnLst>
                <a:rect l="0" t="0" r="r" b="b"/>
                <a:pathLst>
                  <a:path w="9" h="17">
                    <a:moveTo>
                      <a:pt x="1" y="9"/>
                    </a:moveTo>
                    <a:cubicBezTo>
                      <a:pt x="0" y="5"/>
                      <a:pt x="1" y="0"/>
                      <a:pt x="3" y="0"/>
                    </a:cubicBezTo>
                    <a:cubicBezTo>
                      <a:pt x="5" y="0"/>
                      <a:pt x="7" y="3"/>
                      <a:pt x="8" y="8"/>
                    </a:cubicBezTo>
                    <a:cubicBezTo>
                      <a:pt x="9" y="12"/>
                      <a:pt x="8" y="16"/>
                      <a:pt x="6" y="17"/>
                    </a:cubicBezTo>
                    <a:cubicBezTo>
                      <a:pt x="4" y="17"/>
                      <a:pt x="2" y="14"/>
                      <a:pt x="1" y="9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6" name="Freeform 28"/>
              <p:cNvSpPr>
                <a:spLocks/>
              </p:cNvSpPr>
              <p:nvPr/>
            </p:nvSpPr>
            <p:spPr bwMode="auto">
              <a:xfrm>
                <a:off x="1645" y="1655"/>
                <a:ext cx="30" cy="18"/>
              </a:xfrm>
              <a:custGeom>
                <a:avLst/>
                <a:gdLst/>
                <a:ahLst/>
                <a:cxnLst>
                  <a:cxn ang="0">
                    <a:pos x="10" y="8"/>
                  </a:cxn>
                  <a:cxn ang="0">
                    <a:pos x="1" y="8"/>
                  </a:cxn>
                  <a:cxn ang="0">
                    <a:pos x="8" y="2"/>
                  </a:cxn>
                  <a:cxn ang="0">
                    <a:pos x="17" y="2"/>
                  </a:cxn>
                  <a:cxn ang="0">
                    <a:pos x="10" y="8"/>
                  </a:cxn>
                </a:cxnLst>
                <a:rect l="0" t="0" r="r" b="b"/>
                <a:pathLst>
                  <a:path w="17" h="10">
                    <a:moveTo>
                      <a:pt x="10" y="8"/>
                    </a:moveTo>
                    <a:cubicBezTo>
                      <a:pt x="6" y="10"/>
                      <a:pt x="2" y="10"/>
                      <a:pt x="1" y="8"/>
                    </a:cubicBezTo>
                    <a:cubicBezTo>
                      <a:pt x="0" y="7"/>
                      <a:pt x="3" y="4"/>
                      <a:pt x="8" y="2"/>
                    </a:cubicBezTo>
                    <a:cubicBezTo>
                      <a:pt x="12" y="0"/>
                      <a:pt x="16" y="0"/>
                      <a:pt x="17" y="2"/>
                    </a:cubicBezTo>
                    <a:cubicBezTo>
                      <a:pt x="17" y="4"/>
                      <a:pt x="14" y="7"/>
                      <a:pt x="10" y="8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8" name="Freeform 30"/>
              <p:cNvSpPr>
                <a:spLocks/>
              </p:cNvSpPr>
              <p:nvPr/>
            </p:nvSpPr>
            <p:spPr bwMode="auto">
              <a:xfrm>
                <a:off x="1494" y="1278"/>
                <a:ext cx="32" cy="18"/>
              </a:xfrm>
              <a:custGeom>
                <a:avLst/>
                <a:gdLst/>
                <a:ahLst/>
                <a:cxnLst>
                  <a:cxn ang="0">
                    <a:pos x="8" y="2"/>
                  </a:cxn>
                  <a:cxn ang="0">
                    <a:pos x="17" y="2"/>
                  </a:cxn>
                  <a:cxn ang="0">
                    <a:pos x="10" y="8"/>
                  </a:cxn>
                  <a:cxn ang="0">
                    <a:pos x="1" y="8"/>
                  </a:cxn>
                  <a:cxn ang="0">
                    <a:pos x="8" y="2"/>
                  </a:cxn>
                </a:cxnLst>
                <a:rect l="0" t="0" r="r" b="b"/>
                <a:pathLst>
                  <a:path w="18" h="10">
                    <a:moveTo>
                      <a:pt x="8" y="2"/>
                    </a:moveTo>
                    <a:cubicBezTo>
                      <a:pt x="12" y="0"/>
                      <a:pt x="16" y="0"/>
                      <a:pt x="17" y="2"/>
                    </a:cubicBezTo>
                    <a:cubicBezTo>
                      <a:pt x="18" y="4"/>
                      <a:pt x="15" y="7"/>
                      <a:pt x="10" y="8"/>
                    </a:cubicBezTo>
                    <a:cubicBezTo>
                      <a:pt x="6" y="10"/>
                      <a:pt x="2" y="10"/>
                      <a:pt x="1" y="8"/>
                    </a:cubicBezTo>
                    <a:cubicBezTo>
                      <a:pt x="0" y="6"/>
                      <a:pt x="3" y="3"/>
                      <a:pt x="8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9" name="Freeform 31"/>
              <p:cNvSpPr>
                <a:spLocks/>
              </p:cNvSpPr>
              <p:nvPr/>
            </p:nvSpPr>
            <p:spPr bwMode="auto">
              <a:xfrm>
                <a:off x="1494" y="1278"/>
                <a:ext cx="32" cy="18"/>
              </a:xfrm>
              <a:custGeom>
                <a:avLst/>
                <a:gdLst/>
                <a:ahLst/>
                <a:cxnLst>
                  <a:cxn ang="0">
                    <a:pos x="8" y="2"/>
                  </a:cxn>
                  <a:cxn ang="0">
                    <a:pos x="17" y="2"/>
                  </a:cxn>
                  <a:cxn ang="0">
                    <a:pos x="10" y="8"/>
                  </a:cxn>
                  <a:cxn ang="0">
                    <a:pos x="1" y="8"/>
                  </a:cxn>
                  <a:cxn ang="0">
                    <a:pos x="8" y="2"/>
                  </a:cxn>
                </a:cxnLst>
                <a:rect l="0" t="0" r="r" b="b"/>
                <a:pathLst>
                  <a:path w="18" h="10">
                    <a:moveTo>
                      <a:pt x="8" y="2"/>
                    </a:moveTo>
                    <a:cubicBezTo>
                      <a:pt x="12" y="0"/>
                      <a:pt x="16" y="0"/>
                      <a:pt x="17" y="2"/>
                    </a:cubicBezTo>
                    <a:cubicBezTo>
                      <a:pt x="18" y="4"/>
                      <a:pt x="15" y="7"/>
                      <a:pt x="10" y="8"/>
                    </a:cubicBezTo>
                    <a:cubicBezTo>
                      <a:pt x="6" y="10"/>
                      <a:pt x="2" y="10"/>
                      <a:pt x="1" y="8"/>
                    </a:cubicBezTo>
                    <a:cubicBezTo>
                      <a:pt x="0" y="6"/>
                      <a:pt x="3" y="3"/>
                      <a:pt x="8" y="2"/>
                    </a:cubicBezTo>
                    <a:close/>
                  </a:path>
                </a:pathLst>
              </a:custGeom>
              <a:noFill/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9" name="Group 35"/>
            <p:cNvGrpSpPr>
              <a:grpSpLocks/>
            </p:cNvGrpSpPr>
            <p:nvPr/>
          </p:nvGrpSpPr>
          <p:grpSpPr bwMode="auto">
            <a:xfrm>
              <a:off x="144" y="144"/>
              <a:ext cx="5472" cy="4032"/>
              <a:chOff x="144" y="144"/>
              <a:chExt cx="5472" cy="4032"/>
            </a:xfrm>
          </p:grpSpPr>
          <p:sp>
            <p:nvSpPr>
              <p:cNvPr id="10" name="Rectangle 36"/>
              <p:cNvSpPr>
                <a:spLocks noChangeArrowheads="1"/>
              </p:cNvSpPr>
              <p:nvPr/>
            </p:nvSpPr>
            <p:spPr bwMode="auto">
              <a:xfrm>
                <a:off x="144" y="144"/>
                <a:ext cx="5472" cy="4032"/>
              </a:xfrm>
              <a:prstGeom prst="rect">
                <a:avLst/>
              </a:prstGeom>
              <a:noFill/>
              <a:ln w="57150">
                <a:solidFill>
                  <a:srgbClr val="000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pic>
            <p:nvPicPr>
              <p:cNvPr id="11" name="Picture 37" descr="DOE Color Logo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04" y="221"/>
                <a:ext cx="654" cy="6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</p:grp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8600" y="632460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10/9/2014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600" y="6324600"/>
            <a:ext cx="2133600" cy="365125"/>
          </a:xfrm>
        </p:spPr>
        <p:txBody>
          <a:bodyPr/>
          <a:lstStyle/>
          <a:p>
            <a:fld id="{F21F99C3-419B-44B4-88A8-9B94C3B288D6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228600" y="228600"/>
            <a:ext cx="8686800" cy="6400800"/>
            <a:chOff x="144" y="144"/>
            <a:chExt cx="5472" cy="4032"/>
          </a:xfrm>
        </p:grpSpPr>
        <p:grpSp>
          <p:nvGrpSpPr>
            <p:cNvPr id="9" name="Group 6"/>
            <p:cNvGrpSpPr>
              <a:grpSpLocks/>
            </p:cNvGrpSpPr>
            <p:nvPr/>
          </p:nvGrpSpPr>
          <p:grpSpPr bwMode="auto">
            <a:xfrm>
              <a:off x="4815" y="259"/>
              <a:ext cx="668" cy="603"/>
              <a:chOff x="2401" y="1225"/>
              <a:chExt cx="1439" cy="1075"/>
            </a:xfrm>
          </p:grpSpPr>
          <p:grpSp>
            <p:nvGrpSpPr>
              <p:cNvPr id="14" name="Group 8"/>
              <p:cNvGrpSpPr>
                <a:grpSpLocks/>
              </p:cNvGrpSpPr>
              <p:nvPr/>
            </p:nvGrpSpPr>
            <p:grpSpPr bwMode="auto">
              <a:xfrm>
                <a:off x="3356" y="1225"/>
                <a:ext cx="385" cy="386"/>
                <a:chOff x="914" y="1154"/>
                <a:chExt cx="872" cy="873"/>
              </a:xfrm>
            </p:grpSpPr>
            <p:sp>
              <p:nvSpPr>
                <p:cNvPr id="19" name="Freeform 10"/>
                <p:cNvSpPr>
                  <a:spLocks/>
                </p:cNvSpPr>
                <p:nvPr/>
              </p:nvSpPr>
              <p:spPr bwMode="auto">
                <a:xfrm>
                  <a:off x="1031" y="1273"/>
                  <a:ext cx="651" cy="637"/>
                </a:xfrm>
                <a:custGeom>
                  <a:avLst/>
                  <a:gdLst/>
                  <a:ahLst/>
                  <a:cxnLst>
                    <a:cxn ang="0">
                      <a:pos x="7" y="71"/>
                    </a:cxn>
                    <a:cxn ang="0">
                      <a:pos x="4" y="82"/>
                    </a:cxn>
                    <a:cxn ang="0">
                      <a:pos x="8" y="96"/>
                    </a:cxn>
                    <a:cxn ang="0">
                      <a:pos x="16" y="106"/>
                    </a:cxn>
                    <a:cxn ang="0">
                      <a:pos x="32" y="124"/>
                    </a:cxn>
                    <a:cxn ang="0">
                      <a:pos x="60" y="159"/>
                    </a:cxn>
                    <a:cxn ang="0">
                      <a:pos x="109" y="214"/>
                    </a:cxn>
                    <a:cxn ang="0">
                      <a:pos x="168" y="267"/>
                    </a:cxn>
                    <a:cxn ang="0">
                      <a:pos x="241" y="321"/>
                    </a:cxn>
                    <a:cxn ang="0">
                      <a:pos x="285" y="347"/>
                    </a:cxn>
                    <a:cxn ang="0">
                      <a:pos x="321" y="361"/>
                    </a:cxn>
                    <a:cxn ang="0">
                      <a:pos x="337" y="363"/>
                    </a:cxn>
                    <a:cxn ang="0">
                      <a:pos x="348" y="362"/>
                    </a:cxn>
                    <a:cxn ang="0">
                      <a:pos x="356" y="359"/>
                    </a:cxn>
                    <a:cxn ang="0">
                      <a:pos x="366" y="351"/>
                    </a:cxn>
                    <a:cxn ang="0">
                      <a:pos x="370" y="340"/>
                    </a:cxn>
                    <a:cxn ang="0">
                      <a:pos x="370" y="324"/>
                    </a:cxn>
                    <a:cxn ang="0">
                      <a:pos x="359" y="291"/>
                    </a:cxn>
                    <a:cxn ang="0">
                      <a:pos x="339" y="253"/>
                    </a:cxn>
                    <a:cxn ang="0">
                      <a:pos x="305" y="203"/>
                    </a:cxn>
                    <a:cxn ang="0">
                      <a:pos x="245" y="137"/>
                    </a:cxn>
                    <a:cxn ang="0">
                      <a:pos x="188" y="85"/>
                    </a:cxn>
                    <a:cxn ang="0">
                      <a:pos x="124" y="38"/>
                    </a:cxn>
                    <a:cxn ang="0">
                      <a:pos x="81" y="14"/>
                    </a:cxn>
                    <a:cxn ang="0">
                      <a:pos x="53" y="4"/>
                    </a:cxn>
                    <a:cxn ang="0">
                      <a:pos x="34" y="0"/>
                    </a:cxn>
                    <a:cxn ang="0">
                      <a:pos x="21" y="1"/>
                    </a:cxn>
                    <a:cxn ang="0">
                      <a:pos x="9" y="6"/>
                    </a:cxn>
                    <a:cxn ang="0">
                      <a:pos x="2" y="14"/>
                    </a:cxn>
                    <a:cxn ang="0">
                      <a:pos x="0" y="27"/>
                    </a:cxn>
                    <a:cxn ang="0">
                      <a:pos x="1" y="31"/>
                    </a:cxn>
                    <a:cxn ang="0">
                      <a:pos x="1" y="22"/>
                    </a:cxn>
                    <a:cxn ang="0">
                      <a:pos x="5" y="13"/>
                    </a:cxn>
                    <a:cxn ang="0">
                      <a:pos x="14" y="5"/>
                    </a:cxn>
                    <a:cxn ang="0">
                      <a:pos x="26" y="2"/>
                    </a:cxn>
                    <a:cxn ang="0">
                      <a:pos x="39" y="3"/>
                    </a:cxn>
                    <a:cxn ang="0">
                      <a:pos x="54" y="7"/>
                    </a:cxn>
                    <a:cxn ang="0">
                      <a:pos x="94" y="25"/>
                    </a:cxn>
                    <a:cxn ang="0">
                      <a:pos x="148" y="60"/>
                    </a:cxn>
                    <a:cxn ang="0">
                      <a:pos x="213" y="112"/>
                    </a:cxn>
                    <a:cxn ang="0">
                      <a:pos x="254" y="153"/>
                    </a:cxn>
                    <a:cxn ang="0">
                      <a:pos x="305" y="210"/>
                    </a:cxn>
                    <a:cxn ang="0">
                      <a:pos x="341" y="267"/>
                    </a:cxn>
                    <a:cxn ang="0">
                      <a:pos x="362" y="314"/>
                    </a:cxn>
                    <a:cxn ang="0">
                      <a:pos x="364" y="329"/>
                    </a:cxn>
                    <a:cxn ang="0">
                      <a:pos x="363" y="341"/>
                    </a:cxn>
                    <a:cxn ang="0">
                      <a:pos x="358" y="349"/>
                    </a:cxn>
                    <a:cxn ang="0">
                      <a:pos x="345" y="355"/>
                    </a:cxn>
                    <a:cxn ang="0">
                      <a:pos x="331" y="354"/>
                    </a:cxn>
                    <a:cxn ang="0">
                      <a:pos x="305" y="347"/>
                    </a:cxn>
                    <a:cxn ang="0">
                      <a:pos x="258" y="320"/>
                    </a:cxn>
                    <a:cxn ang="0">
                      <a:pos x="213" y="287"/>
                    </a:cxn>
                    <a:cxn ang="0">
                      <a:pos x="139" y="223"/>
                    </a:cxn>
                    <a:cxn ang="0">
                      <a:pos x="77" y="156"/>
                    </a:cxn>
                    <a:cxn ang="0">
                      <a:pos x="35" y="100"/>
                    </a:cxn>
                    <a:cxn ang="0">
                      <a:pos x="30" y="83"/>
                    </a:cxn>
                    <a:cxn ang="0">
                      <a:pos x="20" y="71"/>
                    </a:cxn>
                    <a:cxn ang="0">
                      <a:pos x="10" y="70"/>
                    </a:cxn>
                  </a:cxnLst>
                  <a:rect l="0" t="0" r="r" b="b"/>
                  <a:pathLst>
                    <a:path w="371" h="363">
                      <a:moveTo>
                        <a:pt x="10" y="70"/>
                      </a:moveTo>
                      <a:lnTo>
                        <a:pt x="7" y="71"/>
                      </a:lnTo>
                      <a:lnTo>
                        <a:pt x="4" y="76"/>
                      </a:lnTo>
                      <a:lnTo>
                        <a:pt x="4" y="82"/>
                      </a:lnTo>
                      <a:lnTo>
                        <a:pt x="5" y="89"/>
                      </a:lnTo>
                      <a:lnTo>
                        <a:pt x="8" y="96"/>
                      </a:lnTo>
                      <a:lnTo>
                        <a:pt x="12" y="102"/>
                      </a:lnTo>
                      <a:lnTo>
                        <a:pt x="16" y="106"/>
                      </a:lnTo>
                      <a:lnTo>
                        <a:pt x="21" y="109"/>
                      </a:lnTo>
                      <a:lnTo>
                        <a:pt x="32" y="124"/>
                      </a:lnTo>
                      <a:lnTo>
                        <a:pt x="43" y="139"/>
                      </a:lnTo>
                      <a:lnTo>
                        <a:pt x="60" y="159"/>
                      </a:lnTo>
                      <a:lnTo>
                        <a:pt x="85" y="188"/>
                      </a:lnTo>
                      <a:lnTo>
                        <a:pt x="109" y="214"/>
                      </a:lnTo>
                      <a:lnTo>
                        <a:pt x="135" y="238"/>
                      </a:lnTo>
                      <a:lnTo>
                        <a:pt x="168" y="267"/>
                      </a:lnTo>
                      <a:lnTo>
                        <a:pt x="199" y="293"/>
                      </a:lnTo>
                      <a:lnTo>
                        <a:pt x="241" y="321"/>
                      </a:lnTo>
                      <a:lnTo>
                        <a:pt x="266" y="336"/>
                      </a:lnTo>
                      <a:lnTo>
                        <a:pt x="285" y="347"/>
                      </a:lnTo>
                      <a:lnTo>
                        <a:pt x="305" y="355"/>
                      </a:lnTo>
                      <a:lnTo>
                        <a:pt x="321" y="361"/>
                      </a:lnTo>
                      <a:lnTo>
                        <a:pt x="330" y="362"/>
                      </a:lnTo>
                      <a:lnTo>
                        <a:pt x="337" y="363"/>
                      </a:lnTo>
                      <a:lnTo>
                        <a:pt x="342" y="363"/>
                      </a:lnTo>
                      <a:lnTo>
                        <a:pt x="348" y="362"/>
                      </a:lnTo>
                      <a:lnTo>
                        <a:pt x="352" y="361"/>
                      </a:lnTo>
                      <a:lnTo>
                        <a:pt x="356" y="359"/>
                      </a:lnTo>
                      <a:lnTo>
                        <a:pt x="362" y="355"/>
                      </a:lnTo>
                      <a:lnTo>
                        <a:pt x="366" y="351"/>
                      </a:lnTo>
                      <a:lnTo>
                        <a:pt x="369" y="346"/>
                      </a:lnTo>
                      <a:lnTo>
                        <a:pt x="370" y="340"/>
                      </a:lnTo>
                      <a:lnTo>
                        <a:pt x="371" y="334"/>
                      </a:lnTo>
                      <a:lnTo>
                        <a:pt x="370" y="324"/>
                      </a:lnTo>
                      <a:lnTo>
                        <a:pt x="367" y="311"/>
                      </a:lnTo>
                      <a:lnTo>
                        <a:pt x="359" y="291"/>
                      </a:lnTo>
                      <a:lnTo>
                        <a:pt x="349" y="270"/>
                      </a:lnTo>
                      <a:lnTo>
                        <a:pt x="339" y="253"/>
                      </a:lnTo>
                      <a:lnTo>
                        <a:pt x="323" y="227"/>
                      </a:lnTo>
                      <a:lnTo>
                        <a:pt x="305" y="203"/>
                      </a:lnTo>
                      <a:lnTo>
                        <a:pt x="276" y="170"/>
                      </a:lnTo>
                      <a:lnTo>
                        <a:pt x="245" y="137"/>
                      </a:lnTo>
                      <a:lnTo>
                        <a:pt x="218" y="111"/>
                      </a:lnTo>
                      <a:lnTo>
                        <a:pt x="188" y="85"/>
                      </a:lnTo>
                      <a:lnTo>
                        <a:pt x="153" y="59"/>
                      </a:lnTo>
                      <a:lnTo>
                        <a:pt x="124" y="38"/>
                      </a:lnTo>
                      <a:lnTo>
                        <a:pt x="93" y="20"/>
                      </a:lnTo>
                      <a:lnTo>
                        <a:pt x="81" y="14"/>
                      </a:lnTo>
                      <a:lnTo>
                        <a:pt x="68" y="9"/>
                      </a:lnTo>
                      <a:lnTo>
                        <a:pt x="53" y="4"/>
                      </a:lnTo>
                      <a:lnTo>
                        <a:pt x="43" y="1"/>
                      </a:lnTo>
                      <a:lnTo>
                        <a:pt x="34" y="0"/>
                      </a:lnTo>
                      <a:lnTo>
                        <a:pt x="27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9" y="6"/>
                      </a:lnTo>
                      <a:lnTo>
                        <a:pt x="5" y="10"/>
                      </a:lnTo>
                      <a:lnTo>
                        <a:pt x="2" y="14"/>
                      </a:lnTo>
                      <a:lnTo>
                        <a:pt x="0" y="21"/>
                      </a:lnTo>
                      <a:lnTo>
                        <a:pt x="0" y="27"/>
                      </a:lnTo>
                      <a:lnTo>
                        <a:pt x="1" y="40"/>
                      </a:lnTo>
                      <a:lnTo>
                        <a:pt x="1" y="31"/>
                      </a:lnTo>
                      <a:lnTo>
                        <a:pt x="1" y="26"/>
                      </a:lnTo>
                      <a:lnTo>
                        <a:pt x="1" y="22"/>
                      </a:lnTo>
                      <a:lnTo>
                        <a:pt x="3" y="18"/>
                      </a:lnTo>
                      <a:lnTo>
                        <a:pt x="5" y="13"/>
                      </a:lnTo>
                      <a:lnTo>
                        <a:pt x="10" y="8"/>
                      </a:lnTo>
                      <a:lnTo>
                        <a:pt x="14" y="5"/>
                      </a:lnTo>
                      <a:lnTo>
                        <a:pt x="20" y="3"/>
                      </a:lnTo>
                      <a:lnTo>
                        <a:pt x="26" y="2"/>
                      </a:lnTo>
                      <a:lnTo>
                        <a:pt x="31" y="2"/>
                      </a:lnTo>
                      <a:lnTo>
                        <a:pt x="39" y="3"/>
                      </a:lnTo>
                      <a:lnTo>
                        <a:pt x="44" y="4"/>
                      </a:lnTo>
                      <a:lnTo>
                        <a:pt x="54" y="7"/>
                      </a:lnTo>
                      <a:lnTo>
                        <a:pt x="73" y="15"/>
                      </a:lnTo>
                      <a:lnTo>
                        <a:pt x="94" y="25"/>
                      </a:lnTo>
                      <a:lnTo>
                        <a:pt x="116" y="39"/>
                      </a:lnTo>
                      <a:lnTo>
                        <a:pt x="148" y="60"/>
                      </a:lnTo>
                      <a:lnTo>
                        <a:pt x="184" y="88"/>
                      </a:lnTo>
                      <a:lnTo>
                        <a:pt x="213" y="112"/>
                      </a:lnTo>
                      <a:lnTo>
                        <a:pt x="234" y="132"/>
                      </a:lnTo>
                      <a:lnTo>
                        <a:pt x="254" y="153"/>
                      </a:lnTo>
                      <a:lnTo>
                        <a:pt x="279" y="180"/>
                      </a:lnTo>
                      <a:lnTo>
                        <a:pt x="305" y="210"/>
                      </a:lnTo>
                      <a:lnTo>
                        <a:pt x="323" y="236"/>
                      </a:lnTo>
                      <a:lnTo>
                        <a:pt x="341" y="267"/>
                      </a:lnTo>
                      <a:lnTo>
                        <a:pt x="355" y="295"/>
                      </a:lnTo>
                      <a:lnTo>
                        <a:pt x="362" y="314"/>
                      </a:lnTo>
                      <a:lnTo>
                        <a:pt x="363" y="321"/>
                      </a:lnTo>
                      <a:lnTo>
                        <a:pt x="364" y="329"/>
                      </a:lnTo>
                      <a:lnTo>
                        <a:pt x="364" y="335"/>
                      </a:lnTo>
                      <a:lnTo>
                        <a:pt x="363" y="341"/>
                      </a:lnTo>
                      <a:lnTo>
                        <a:pt x="361" y="345"/>
                      </a:lnTo>
                      <a:lnTo>
                        <a:pt x="358" y="349"/>
                      </a:lnTo>
                      <a:lnTo>
                        <a:pt x="351" y="353"/>
                      </a:lnTo>
                      <a:lnTo>
                        <a:pt x="345" y="355"/>
                      </a:lnTo>
                      <a:lnTo>
                        <a:pt x="339" y="355"/>
                      </a:lnTo>
                      <a:lnTo>
                        <a:pt x="331" y="354"/>
                      </a:lnTo>
                      <a:lnTo>
                        <a:pt x="322" y="352"/>
                      </a:lnTo>
                      <a:lnTo>
                        <a:pt x="305" y="347"/>
                      </a:lnTo>
                      <a:lnTo>
                        <a:pt x="278" y="333"/>
                      </a:lnTo>
                      <a:lnTo>
                        <a:pt x="258" y="320"/>
                      </a:lnTo>
                      <a:lnTo>
                        <a:pt x="240" y="307"/>
                      </a:lnTo>
                      <a:lnTo>
                        <a:pt x="213" y="287"/>
                      </a:lnTo>
                      <a:lnTo>
                        <a:pt x="168" y="250"/>
                      </a:lnTo>
                      <a:lnTo>
                        <a:pt x="139" y="223"/>
                      </a:lnTo>
                      <a:lnTo>
                        <a:pt x="113" y="198"/>
                      </a:lnTo>
                      <a:lnTo>
                        <a:pt x="77" y="156"/>
                      </a:lnTo>
                      <a:lnTo>
                        <a:pt x="47" y="119"/>
                      </a:lnTo>
                      <a:lnTo>
                        <a:pt x="35" y="100"/>
                      </a:lnTo>
                      <a:lnTo>
                        <a:pt x="34" y="91"/>
                      </a:lnTo>
                      <a:lnTo>
                        <a:pt x="30" y="83"/>
                      </a:lnTo>
                      <a:lnTo>
                        <a:pt x="26" y="76"/>
                      </a:lnTo>
                      <a:lnTo>
                        <a:pt x="20" y="71"/>
                      </a:lnTo>
                      <a:lnTo>
                        <a:pt x="15" y="69"/>
                      </a:lnTo>
                      <a:lnTo>
                        <a:pt x="10" y="70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0" name="Freeform 11"/>
                <p:cNvSpPr>
                  <a:spLocks/>
                </p:cNvSpPr>
                <p:nvPr/>
              </p:nvSpPr>
              <p:spPr bwMode="auto">
                <a:xfrm>
                  <a:off x="1031" y="1273"/>
                  <a:ext cx="651" cy="637"/>
                </a:xfrm>
                <a:custGeom>
                  <a:avLst/>
                  <a:gdLst/>
                  <a:ahLst/>
                  <a:cxnLst>
                    <a:cxn ang="0">
                      <a:pos x="7" y="71"/>
                    </a:cxn>
                    <a:cxn ang="0">
                      <a:pos x="4" y="82"/>
                    </a:cxn>
                    <a:cxn ang="0">
                      <a:pos x="8" y="96"/>
                    </a:cxn>
                    <a:cxn ang="0">
                      <a:pos x="16" y="106"/>
                    </a:cxn>
                    <a:cxn ang="0">
                      <a:pos x="32" y="124"/>
                    </a:cxn>
                    <a:cxn ang="0">
                      <a:pos x="60" y="159"/>
                    </a:cxn>
                    <a:cxn ang="0">
                      <a:pos x="109" y="214"/>
                    </a:cxn>
                    <a:cxn ang="0">
                      <a:pos x="168" y="267"/>
                    </a:cxn>
                    <a:cxn ang="0">
                      <a:pos x="241" y="321"/>
                    </a:cxn>
                    <a:cxn ang="0">
                      <a:pos x="285" y="347"/>
                    </a:cxn>
                    <a:cxn ang="0">
                      <a:pos x="321" y="361"/>
                    </a:cxn>
                    <a:cxn ang="0">
                      <a:pos x="337" y="363"/>
                    </a:cxn>
                    <a:cxn ang="0">
                      <a:pos x="348" y="362"/>
                    </a:cxn>
                    <a:cxn ang="0">
                      <a:pos x="356" y="359"/>
                    </a:cxn>
                    <a:cxn ang="0">
                      <a:pos x="366" y="351"/>
                    </a:cxn>
                    <a:cxn ang="0">
                      <a:pos x="370" y="340"/>
                    </a:cxn>
                    <a:cxn ang="0">
                      <a:pos x="370" y="324"/>
                    </a:cxn>
                    <a:cxn ang="0">
                      <a:pos x="359" y="291"/>
                    </a:cxn>
                    <a:cxn ang="0">
                      <a:pos x="339" y="253"/>
                    </a:cxn>
                    <a:cxn ang="0">
                      <a:pos x="305" y="203"/>
                    </a:cxn>
                    <a:cxn ang="0">
                      <a:pos x="245" y="137"/>
                    </a:cxn>
                    <a:cxn ang="0">
                      <a:pos x="188" y="85"/>
                    </a:cxn>
                    <a:cxn ang="0">
                      <a:pos x="124" y="38"/>
                    </a:cxn>
                    <a:cxn ang="0">
                      <a:pos x="81" y="14"/>
                    </a:cxn>
                    <a:cxn ang="0">
                      <a:pos x="53" y="4"/>
                    </a:cxn>
                    <a:cxn ang="0">
                      <a:pos x="34" y="0"/>
                    </a:cxn>
                    <a:cxn ang="0">
                      <a:pos x="21" y="1"/>
                    </a:cxn>
                    <a:cxn ang="0">
                      <a:pos x="9" y="6"/>
                    </a:cxn>
                    <a:cxn ang="0">
                      <a:pos x="2" y="14"/>
                    </a:cxn>
                    <a:cxn ang="0">
                      <a:pos x="0" y="27"/>
                    </a:cxn>
                    <a:cxn ang="0">
                      <a:pos x="1" y="31"/>
                    </a:cxn>
                    <a:cxn ang="0">
                      <a:pos x="1" y="22"/>
                    </a:cxn>
                    <a:cxn ang="0">
                      <a:pos x="5" y="13"/>
                    </a:cxn>
                    <a:cxn ang="0">
                      <a:pos x="14" y="5"/>
                    </a:cxn>
                    <a:cxn ang="0">
                      <a:pos x="26" y="2"/>
                    </a:cxn>
                    <a:cxn ang="0">
                      <a:pos x="39" y="3"/>
                    </a:cxn>
                    <a:cxn ang="0">
                      <a:pos x="54" y="7"/>
                    </a:cxn>
                    <a:cxn ang="0">
                      <a:pos x="94" y="25"/>
                    </a:cxn>
                    <a:cxn ang="0">
                      <a:pos x="148" y="60"/>
                    </a:cxn>
                    <a:cxn ang="0">
                      <a:pos x="213" y="112"/>
                    </a:cxn>
                    <a:cxn ang="0">
                      <a:pos x="254" y="153"/>
                    </a:cxn>
                    <a:cxn ang="0">
                      <a:pos x="305" y="210"/>
                    </a:cxn>
                    <a:cxn ang="0">
                      <a:pos x="341" y="267"/>
                    </a:cxn>
                    <a:cxn ang="0">
                      <a:pos x="362" y="314"/>
                    </a:cxn>
                    <a:cxn ang="0">
                      <a:pos x="364" y="329"/>
                    </a:cxn>
                    <a:cxn ang="0">
                      <a:pos x="363" y="341"/>
                    </a:cxn>
                    <a:cxn ang="0">
                      <a:pos x="358" y="349"/>
                    </a:cxn>
                    <a:cxn ang="0">
                      <a:pos x="345" y="355"/>
                    </a:cxn>
                    <a:cxn ang="0">
                      <a:pos x="331" y="354"/>
                    </a:cxn>
                    <a:cxn ang="0">
                      <a:pos x="305" y="347"/>
                    </a:cxn>
                    <a:cxn ang="0">
                      <a:pos x="258" y="320"/>
                    </a:cxn>
                    <a:cxn ang="0">
                      <a:pos x="213" y="287"/>
                    </a:cxn>
                    <a:cxn ang="0">
                      <a:pos x="139" y="223"/>
                    </a:cxn>
                    <a:cxn ang="0">
                      <a:pos x="77" y="156"/>
                    </a:cxn>
                    <a:cxn ang="0">
                      <a:pos x="35" y="100"/>
                    </a:cxn>
                    <a:cxn ang="0">
                      <a:pos x="30" y="83"/>
                    </a:cxn>
                    <a:cxn ang="0">
                      <a:pos x="20" y="71"/>
                    </a:cxn>
                    <a:cxn ang="0">
                      <a:pos x="10" y="70"/>
                    </a:cxn>
                  </a:cxnLst>
                  <a:rect l="0" t="0" r="r" b="b"/>
                  <a:pathLst>
                    <a:path w="371" h="363">
                      <a:moveTo>
                        <a:pt x="10" y="70"/>
                      </a:moveTo>
                      <a:lnTo>
                        <a:pt x="7" y="71"/>
                      </a:lnTo>
                      <a:lnTo>
                        <a:pt x="4" y="76"/>
                      </a:lnTo>
                      <a:lnTo>
                        <a:pt x="4" y="82"/>
                      </a:lnTo>
                      <a:lnTo>
                        <a:pt x="5" y="89"/>
                      </a:lnTo>
                      <a:lnTo>
                        <a:pt x="8" y="96"/>
                      </a:lnTo>
                      <a:lnTo>
                        <a:pt x="12" y="102"/>
                      </a:lnTo>
                      <a:lnTo>
                        <a:pt x="16" y="106"/>
                      </a:lnTo>
                      <a:lnTo>
                        <a:pt x="21" y="109"/>
                      </a:lnTo>
                      <a:lnTo>
                        <a:pt x="32" y="124"/>
                      </a:lnTo>
                      <a:lnTo>
                        <a:pt x="43" y="139"/>
                      </a:lnTo>
                      <a:lnTo>
                        <a:pt x="60" y="159"/>
                      </a:lnTo>
                      <a:lnTo>
                        <a:pt x="85" y="188"/>
                      </a:lnTo>
                      <a:lnTo>
                        <a:pt x="109" y="214"/>
                      </a:lnTo>
                      <a:lnTo>
                        <a:pt x="135" y="238"/>
                      </a:lnTo>
                      <a:lnTo>
                        <a:pt x="168" y="267"/>
                      </a:lnTo>
                      <a:lnTo>
                        <a:pt x="199" y="293"/>
                      </a:lnTo>
                      <a:lnTo>
                        <a:pt x="241" y="321"/>
                      </a:lnTo>
                      <a:lnTo>
                        <a:pt x="266" y="336"/>
                      </a:lnTo>
                      <a:lnTo>
                        <a:pt x="285" y="347"/>
                      </a:lnTo>
                      <a:lnTo>
                        <a:pt x="305" y="355"/>
                      </a:lnTo>
                      <a:lnTo>
                        <a:pt x="321" y="361"/>
                      </a:lnTo>
                      <a:lnTo>
                        <a:pt x="330" y="362"/>
                      </a:lnTo>
                      <a:lnTo>
                        <a:pt x="337" y="363"/>
                      </a:lnTo>
                      <a:lnTo>
                        <a:pt x="342" y="363"/>
                      </a:lnTo>
                      <a:lnTo>
                        <a:pt x="348" y="362"/>
                      </a:lnTo>
                      <a:lnTo>
                        <a:pt x="352" y="361"/>
                      </a:lnTo>
                      <a:lnTo>
                        <a:pt x="356" y="359"/>
                      </a:lnTo>
                      <a:lnTo>
                        <a:pt x="362" y="355"/>
                      </a:lnTo>
                      <a:lnTo>
                        <a:pt x="366" y="351"/>
                      </a:lnTo>
                      <a:lnTo>
                        <a:pt x="369" y="346"/>
                      </a:lnTo>
                      <a:lnTo>
                        <a:pt x="370" y="340"/>
                      </a:lnTo>
                      <a:lnTo>
                        <a:pt x="371" y="334"/>
                      </a:lnTo>
                      <a:lnTo>
                        <a:pt x="370" y="324"/>
                      </a:lnTo>
                      <a:lnTo>
                        <a:pt x="367" y="311"/>
                      </a:lnTo>
                      <a:lnTo>
                        <a:pt x="359" y="291"/>
                      </a:lnTo>
                      <a:lnTo>
                        <a:pt x="349" y="270"/>
                      </a:lnTo>
                      <a:lnTo>
                        <a:pt x="339" y="253"/>
                      </a:lnTo>
                      <a:lnTo>
                        <a:pt x="323" y="227"/>
                      </a:lnTo>
                      <a:lnTo>
                        <a:pt x="305" y="203"/>
                      </a:lnTo>
                      <a:lnTo>
                        <a:pt x="276" y="170"/>
                      </a:lnTo>
                      <a:lnTo>
                        <a:pt x="245" y="137"/>
                      </a:lnTo>
                      <a:lnTo>
                        <a:pt x="218" y="111"/>
                      </a:lnTo>
                      <a:lnTo>
                        <a:pt x="188" y="85"/>
                      </a:lnTo>
                      <a:lnTo>
                        <a:pt x="153" y="59"/>
                      </a:lnTo>
                      <a:lnTo>
                        <a:pt x="124" y="38"/>
                      </a:lnTo>
                      <a:lnTo>
                        <a:pt x="93" y="20"/>
                      </a:lnTo>
                      <a:lnTo>
                        <a:pt x="81" y="14"/>
                      </a:lnTo>
                      <a:lnTo>
                        <a:pt x="68" y="9"/>
                      </a:lnTo>
                      <a:lnTo>
                        <a:pt x="53" y="4"/>
                      </a:lnTo>
                      <a:lnTo>
                        <a:pt x="43" y="1"/>
                      </a:lnTo>
                      <a:lnTo>
                        <a:pt x="34" y="0"/>
                      </a:lnTo>
                      <a:lnTo>
                        <a:pt x="27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9" y="6"/>
                      </a:lnTo>
                      <a:lnTo>
                        <a:pt x="5" y="10"/>
                      </a:lnTo>
                      <a:lnTo>
                        <a:pt x="2" y="14"/>
                      </a:lnTo>
                      <a:lnTo>
                        <a:pt x="0" y="21"/>
                      </a:lnTo>
                      <a:lnTo>
                        <a:pt x="0" y="27"/>
                      </a:lnTo>
                      <a:lnTo>
                        <a:pt x="1" y="40"/>
                      </a:lnTo>
                      <a:lnTo>
                        <a:pt x="1" y="31"/>
                      </a:lnTo>
                      <a:lnTo>
                        <a:pt x="1" y="26"/>
                      </a:lnTo>
                      <a:lnTo>
                        <a:pt x="1" y="22"/>
                      </a:lnTo>
                      <a:lnTo>
                        <a:pt x="3" y="18"/>
                      </a:lnTo>
                      <a:lnTo>
                        <a:pt x="5" y="13"/>
                      </a:lnTo>
                      <a:lnTo>
                        <a:pt x="10" y="8"/>
                      </a:lnTo>
                      <a:lnTo>
                        <a:pt x="14" y="5"/>
                      </a:lnTo>
                      <a:lnTo>
                        <a:pt x="20" y="3"/>
                      </a:lnTo>
                      <a:lnTo>
                        <a:pt x="26" y="2"/>
                      </a:lnTo>
                      <a:lnTo>
                        <a:pt x="31" y="2"/>
                      </a:lnTo>
                      <a:lnTo>
                        <a:pt x="39" y="3"/>
                      </a:lnTo>
                      <a:lnTo>
                        <a:pt x="44" y="4"/>
                      </a:lnTo>
                      <a:lnTo>
                        <a:pt x="54" y="7"/>
                      </a:lnTo>
                      <a:lnTo>
                        <a:pt x="73" y="15"/>
                      </a:lnTo>
                      <a:lnTo>
                        <a:pt x="94" y="25"/>
                      </a:lnTo>
                      <a:lnTo>
                        <a:pt x="116" y="39"/>
                      </a:lnTo>
                      <a:lnTo>
                        <a:pt x="148" y="60"/>
                      </a:lnTo>
                      <a:lnTo>
                        <a:pt x="184" y="88"/>
                      </a:lnTo>
                      <a:lnTo>
                        <a:pt x="213" y="112"/>
                      </a:lnTo>
                      <a:lnTo>
                        <a:pt x="234" y="132"/>
                      </a:lnTo>
                      <a:lnTo>
                        <a:pt x="254" y="153"/>
                      </a:lnTo>
                      <a:lnTo>
                        <a:pt x="279" y="180"/>
                      </a:lnTo>
                      <a:lnTo>
                        <a:pt x="305" y="210"/>
                      </a:lnTo>
                      <a:lnTo>
                        <a:pt x="323" y="236"/>
                      </a:lnTo>
                      <a:lnTo>
                        <a:pt x="341" y="267"/>
                      </a:lnTo>
                      <a:lnTo>
                        <a:pt x="355" y="295"/>
                      </a:lnTo>
                      <a:lnTo>
                        <a:pt x="362" y="314"/>
                      </a:lnTo>
                      <a:lnTo>
                        <a:pt x="363" y="321"/>
                      </a:lnTo>
                      <a:lnTo>
                        <a:pt x="364" y="329"/>
                      </a:lnTo>
                      <a:lnTo>
                        <a:pt x="364" y="335"/>
                      </a:lnTo>
                      <a:lnTo>
                        <a:pt x="363" y="341"/>
                      </a:lnTo>
                      <a:lnTo>
                        <a:pt x="361" y="345"/>
                      </a:lnTo>
                      <a:lnTo>
                        <a:pt x="358" y="349"/>
                      </a:lnTo>
                      <a:lnTo>
                        <a:pt x="351" y="353"/>
                      </a:lnTo>
                      <a:lnTo>
                        <a:pt x="345" y="355"/>
                      </a:lnTo>
                      <a:lnTo>
                        <a:pt x="339" y="355"/>
                      </a:lnTo>
                      <a:lnTo>
                        <a:pt x="331" y="354"/>
                      </a:lnTo>
                      <a:lnTo>
                        <a:pt x="322" y="352"/>
                      </a:lnTo>
                      <a:lnTo>
                        <a:pt x="305" y="347"/>
                      </a:lnTo>
                      <a:lnTo>
                        <a:pt x="278" y="333"/>
                      </a:lnTo>
                      <a:lnTo>
                        <a:pt x="258" y="320"/>
                      </a:lnTo>
                      <a:lnTo>
                        <a:pt x="240" y="307"/>
                      </a:lnTo>
                      <a:lnTo>
                        <a:pt x="213" y="287"/>
                      </a:lnTo>
                      <a:lnTo>
                        <a:pt x="168" y="250"/>
                      </a:lnTo>
                      <a:lnTo>
                        <a:pt x="139" y="223"/>
                      </a:lnTo>
                      <a:lnTo>
                        <a:pt x="113" y="198"/>
                      </a:lnTo>
                      <a:lnTo>
                        <a:pt x="77" y="156"/>
                      </a:lnTo>
                      <a:lnTo>
                        <a:pt x="47" y="119"/>
                      </a:lnTo>
                      <a:lnTo>
                        <a:pt x="35" y="100"/>
                      </a:lnTo>
                      <a:lnTo>
                        <a:pt x="34" y="91"/>
                      </a:lnTo>
                      <a:lnTo>
                        <a:pt x="30" y="83"/>
                      </a:lnTo>
                      <a:lnTo>
                        <a:pt x="26" y="76"/>
                      </a:lnTo>
                      <a:lnTo>
                        <a:pt x="20" y="71"/>
                      </a:lnTo>
                      <a:lnTo>
                        <a:pt x="15" y="69"/>
                      </a:lnTo>
                      <a:lnTo>
                        <a:pt x="10" y="7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1" name="Freeform 12"/>
                <p:cNvSpPr>
                  <a:spLocks/>
                </p:cNvSpPr>
                <p:nvPr/>
              </p:nvSpPr>
              <p:spPr bwMode="auto">
                <a:xfrm>
                  <a:off x="1221" y="1154"/>
                  <a:ext cx="265" cy="873"/>
                </a:xfrm>
                <a:custGeom>
                  <a:avLst/>
                  <a:gdLst/>
                  <a:ahLst/>
                  <a:cxnLst>
                    <a:cxn ang="0">
                      <a:pos x="29" y="453"/>
                    </a:cxn>
                    <a:cxn ang="0">
                      <a:pos x="19" y="447"/>
                    </a:cxn>
                    <a:cxn ang="0">
                      <a:pos x="12" y="435"/>
                    </a:cxn>
                    <a:cxn ang="0">
                      <a:pos x="11" y="421"/>
                    </a:cxn>
                    <a:cxn ang="0">
                      <a:pos x="9" y="397"/>
                    </a:cxn>
                    <a:cxn ang="0">
                      <a:pos x="4" y="353"/>
                    </a:cxn>
                    <a:cxn ang="0">
                      <a:pos x="0" y="279"/>
                    </a:cxn>
                    <a:cxn ang="0">
                      <a:pos x="4" y="201"/>
                    </a:cxn>
                    <a:cxn ang="0">
                      <a:pos x="18" y="111"/>
                    </a:cxn>
                    <a:cxn ang="0">
                      <a:pos x="31" y="61"/>
                    </a:cxn>
                    <a:cxn ang="0">
                      <a:pos x="47" y="26"/>
                    </a:cxn>
                    <a:cxn ang="0">
                      <a:pos x="56" y="13"/>
                    </a:cxn>
                    <a:cxn ang="0">
                      <a:pos x="65" y="6"/>
                    </a:cxn>
                    <a:cxn ang="0">
                      <a:pos x="72" y="2"/>
                    </a:cxn>
                    <a:cxn ang="0">
                      <a:pos x="85" y="1"/>
                    </a:cxn>
                    <a:cxn ang="0">
                      <a:pos x="96" y="6"/>
                    </a:cxn>
                    <a:cxn ang="0">
                      <a:pos x="107" y="17"/>
                    </a:cxn>
                    <a:cxn ang="0">
                      <a:pos x="123" y="48"/>
                    </a:cxn>
                    <a:cxn ang="0">
                      <a:pos x="136" y="89"/>
                    </a:cxn>
                    <a:cxn ang="0">
                      <a:pos x="146" y="149"/>
                    </a:cxn>
                    <a:cxn ang="0">
                      <a:pos x="151" y="238"/>
                    </a:cxn>
                    <a:cxn ang="0">
                      <a:pos x="147" y="315"/>
                    </a:cxn>
                    <a:cxn ang="0">
                      <a:pos x="135" y="393"/>
                    </a:cxn>
                    <a:cxn ang="0">
                      <a:pos x="121" y="441"/>
                    </a:cxn>
                    <a:cxn ang="0">
                      <a:pos x="109" y="468"/>
                    </a:cxn>
                    <a:cxn ang="0">
                      <a:pos x="98" y="484"/>
                    </a:cxn>
                    <a:cxn ang="0">
                      <a:pos x="89" y="493"/>
                    </a:cxn>
                    <a:cxn ang="0">
                      <a:pos x="76" y="498"/>
                    </a:cxn>
                    <a:cxn ang="0">
                      <a:pos x="66" y="496"/>
                    </a:cxn>
                    <a:cxn ang="0">
                      <a:pos x="55" y="489"/>
                    </a:cxn>
                    <a:cxn ang="0">
                      <a:pos x="53" y="485"/>
                    </a:cxn>
                    <a:cxn ang="0">
                      <a:pos x="59" y="491"/>
                    </a:cxn>
                    <a:cxn ang="0">
                      <a:pos x="69" y="496"/>
                    </a:cxn>
                    <a:cxn ang="0">
                      <a:pos x="80" y="495"/>
                    </a:cxn>
                    <a:cxn ang="0">
                      <a:pos x="91" y="488"/>
                    </a:cxn>
                    <a:cxn ang="0">
                      <a:pos x="99" y="479"/>
                    </a:cxn>
                    <a:cxn ang="0">
                      <a:pos x="107" y="465"/>
                    </a:cxn>
                    <a:cxn ang="0">
                      <a:pos x="123" y="424"/>
                    </a:cxn>
                    <a:cxn ang="0">
                      <a:pos x="136" y="360"/>
                    </a:cxn>
                    <a:cxn ang="0">
                      <a:pos x="145" y="278"/>
                    </a:cxn>
                    <a:cxn ang="0">
                      <a:pos x="146" y="221"/>
                    </a:cxn>
                    <a:cxn ang="0">
                      <a:pos x="141" y="144"/>
                    </a:cxn>
                    <a:cxn ang="0">
                      <a:pos x="127" y="78"/>
                    </a:cxn>
                    <a:cxn ang="0">
                      <a:pos x="108" y="30"/>
                    </a:cxn>
                    <a:cxn ang="0">
                      <a:pos x="99" y="17"/>
                    </a:cxn>
                    <a:cxn ang="0">
                      <a:pos x="90" y="10"/>
                    </a:cxn>
                    <a:cxn ang="0">
                      <a:pos x="81" y="8"/>
                    </a:cxn>
                    <a:cxn ang="0">
                      <a:pos x="68" y="13"/>
                    </a:cxn>
                    <a:cxn ang="0">
                      <a:pos x="58" y="23"/>
                    </a:cxn>
                    <a:cxn ang="0">
                      <a:pos x="45" y="47"/>
                    </a:cxn>
                    <a:cxn ang="0">
                      <a:pos x="31" y="99"/>
                    </a:cxn>
                    <a:cxn ang="0">
                      <a:pos x="22" y="154"/>
                    </a:cxn>
                    <a:cxn ang="0">
                      <a:pos x="15" y="252"/>
                    </a:cxn>
                    <a:cxn ang="0">
                      <a:pos x="18" y="343"/>
                    </a:cxn>
                    <a:cxn ang="0">
                      <a:pos x="28" y="413"/>
                    </a:cxn>
                    <a:cxn ang="0">
                      <a:pos x="37" y="428"/>
                    </a:cxn>
                    <a:cxn ang="0">
                      <a:pos x="38" y="443"/>
                    </a:cxn>
                    <a:cxn ang="0">
                      <a:pos x="32" y="452"/>
                    </a:cxn>
                  </a:cxnLst>
                  <a:rect l="0" t="0" r="r" b="b"/>
                  <a:pathLst>
                    <a:path w="151" h="498">
                      <a:moveTo>
                        <a:pt x="32" y="452"/>
                      </a:moveTo>
                      <a:lnTo>
                        <a:pt x="29" y="453"/>
                      </a:lnTo>
                      <a:lnTo>
                        <a:pt x="23" y="451"/>
                      </a:lnTo>
                      <a:lnTo>
                        <a:pt x="19" y="447"/>
                      </a:lnTo>
                      <a:lnTo>
                        <a:pt x="15" y="442"/>
                      </a:lnTo>
                      <a:lnTo>
                        <a:pt x="12" y="435"/>
                      </a:lnTo>
                      <a:lnTo>
                        <a:pt x="10" y="428"/>
                      </a:lnTo>
                      <a:lnTo>
                        <a:pt x="11" y="421"/>
                      </a:lnTo>
                      <a:lnTo>
                        <a:pt x="12" y="416"/>
                      </a:lnTo>
                      <a:lnTo>
                        <a:pt x="9" y="397"/>
                      </a:lnTo>
                      <a:lnTo>
                        <a:pt x="7" y="379"/>
                      </a:lnTo>
                      <a:lnTo>
                        <a:pt x="4" y="353"/>
                      </a:lnTo>
                      <a:lnTo>
                        <a:pt x="2" y="314"/>
                      </a:lnTo>
                      <a:lnTo>
                        <a:pt x="0" y="279"/>
                      </a:lnTo>
                      <a:lnTo>
                        <a:pt x="1" y="245"/>
                      </a:lnTo>
                      <a:lnTo>
                        <a:pt x="4" y="201"/>
                      </a:lnTo>
                      <a:lnTo>
                        <a:pt x="8" y="160"/>
                      </a:lnTo>
                      <a:lnTo>
                        <a:pt x="18" y="111"/>
                      </a:lnTo>
                      <a:lnTo>
                        <a:pt x="25" y="83"/>
                      </a:lnTo>
                      <a:lnTo>
                        <a:pt x="31" y="61"/>
                      </a:lnTo>
                      <a:lnTo>
                        <a:pt x="39" y="41"/>
                      </a:lnTo>
                      <a:lnTo>
                        <a:pt x="47" y="26"/>
                      </a:lnTo>
                      <a:lnTo>
                        <a:pt x="52" y="18"/>
                      </a:lnTo>
                      <a:lnTo>
                        <a:pt x="56" y="13"/>
                      </a:lnTo>
                      <a:lnTo>
                        <a:pt x="60" y="9"/>
                      </a:lnTo>
                      <a:lnTo>
                        <a:pt x="65" y="6"/>
                      </a:lnTo>
                      <a:lnTo>
                        <a:pt x="68" y="4"/>
                      </a:lnTo>
                      <a:lnTo>
                        <a:pt x="72" y="2"/>
                      </a:lnTo>
                      <a:lnTo>
                        <a:pt x="80" y="0"/>
                      </a:lnTo>
                      <a:lnTo>
                        <a:pt x="85" y="1"/>
                      </a:lnTo>
                      <a:lnTo>
                        <a:pt x="91" y="3"/>
                      </a:lnTo>
                      <a:lnTo>
                        <a:pt x="96" y="6"/>
                      </a:lnTo>
                      <a:lnTo>
                        <a:pt x="101" y="10"/>
                      </a:lnTo>
                      <a:lnTo>
                        <a:pt x="107" y="17"/>
                      </a:lnTo>
                      <a:lnTo>
                        <a:pt x="114" y="29"/>
                      </a:lnTo>
                      <a:lnTo>
                        <a:pt x="123" y="48"/>
                      </a:lnTo>
                      <a:lnTo>
                        <a:pt x="131" y="70"/>
                      </a:lnTo>
                      <a:lnTo>
                        <a:pt x="136" y="89"/>
                      </a:lnTo>
                      <a:lnTo>
                        <a:pt x="142" y="119"/>
                      </a:lnTo>
                      <a:lnTo>
                        <a:pt x="146" y="149"/>
                      </a:lnTo>
                      <a:lnTo>
                        <a:pt x="149" y="193"/>
                      </a:lnTo>
                      <a:lnTo>
                        <a:pt x="151" y="238"/>
                      </a:lnTo>
                      <a:lnTo>
                        <a:pt x="150" y="275"/>
                      </a:lnTo>
                      <a:lnTo>
                        <a:pt x="147" y="315"/>
                      </a:lnTo>
                      <a:lnTo>
                        <a:pt x="141" y="358"/>
                      </a:lnTo>
                      <a:lnTo>
                        <a:pt x="135" y="393"/>
                      </a:lnTo>
                      <a:lnTo>
                        <a:pt x="125" y="428"/>
                      </a:lnTo>
                      <a:lnTo>
                        <a:pt x="121" y="441"/>
                      </a:lnTo>
                      <a:lnTo>
                        <a:pt x="116" y="453"/>
                      </a:lnTo>
                      <a:lnTo>
                        <a:pt x="109" y="468"/>
                      </a:lnTo>
                      <a:lnTo>
                        <a:pt x="104" y="477"/>
                      </a:lnTo>
                      <a:lnTo>
                        <a:pt x="98" y="484"/>
                      </a:lnTo>
                      <a:lnTo>
                        <a:pt x="93" y="489"/>
                      </a:lnTo>
                      <a:lnTo>
                        <a:pt x="89" y="493"/>
                      </a:lnTo>
                      <a:lnTo>
                        <a:pt x="84" y="496"/>
                      </a:lnTo>
                      <a:lnTo>
                        <a:pt x="76" y="498"/>
                      </a:lnTo>
                      <a:lnTo>
                        <a:pt x="71" y="497"/>
                      </a:lnTo>
                      <a:lnTo>
                        <a:pt x="66" y="496"/>
                      </a:lnTo>
                      <a:lnTo>
                        <a:pt x="60" y="494"/>
                      </a:lnTo>
                      <a:lnTo>
                        <a:pt x="55" y="489"/>
                      </a:lnTo>
                      <a:lnTo>
                        <a:pt x="47" y="479"/>
                      </a:lnTo>
                      <a:lnTo>
                        <a:pt x="53" y="485"/>
                      </a:lnTo>
                      <a:lnTo>
                        <a:pt x="57" y="489"/>
                      </a:lnTo>
                      <a:lnTo>
                        <a:pt x="59" y="491"/>
                      </a:lnTo>
                      <a:lnTo>
                        <a:pt x="64" y="494"/>
                      </a:lnTo>
                      <a:lnTo>
                        <a:pt x="69" y="496"/>
                      </a:lnTo>
                      <a:lnTo>
                        <a:pt x="75" y="496"/>
                      </a:lnTo>
                      <a:lnTo>
                        <a:pt x="80" y="495"/>
                      </a:lnTo>
                      <a:lnTo>
                        <a:pt x="86" y="492"/>
                      </a:lnTo>
                      <a:lnTo>
                        <a:pt x="91" y="488"/>
                      </a:lnTo>
                      <a:lnTo>
                        <a:pt x="95" y="484"/>
                      </a:lnTo>
                      <a:lnTo>
                        <a:pt x="99" y="479"/>
                      </a:lnTo>
                      <a:lnTo>
                        <a:pt x="103" y="474"/>
                      </a:lnTo>
                      <a:lnTo>
                        <a:pt x="107" y="465"/>
                      </a:lnTo>
                      <a:lnTo>
                        <a:pt x="115" y="446"/>
                      </a:lnTo>
                      <a:lnTo>
                        <a:pt x="123" y="424"/>
                      </a:lnTo>
                      <a:lnTo>
                        <a:pt x="129" y="399"/>
                      </a:lnTo>
                      <a:lnTo>
                        <a:pt x="136" y="360"/>
                      </a:lnTo>
                      <a:lnTo>
                        <a:pt x="142" y="316"/>
                      </a:lnTo>
                      <a:lnTo>
                        <a:pt x="145" y="278"/>
                      </a:lnTo>
                      <a:lnTo>
                        <a:pt x="146" y="250"/>
                      </a:lnTo>
                      <a:lnTo>
                        <a:pt x="146" y="221"/>
                      </a:lnTo>
                      <a:lnTo>
                        <a:pt x="144" y="183"/>
                      </a:lnTo>
                      <a:lnTo>
                        <a:pt x="141" y="144"/>
                      </a:lnTo>
                      <a:lnTo>
                        <a:pt x="136" y="112"/>
                      </a:lnTo>
                      <a:lnTo>
                        <a:pt x="127" y="78"/>
                      </a:lnTo>
                      <a:lnTo>
                        <a:pt x="117" y="48"/>
                      </a:lnTo>
                      <a:lnTo>
                        <a:pt x="108" y="30"/>
                      </a:lnTo>
                      <a:lnTo>
                        <a:pt x="104" y="24"/>
                      </a:lnTo>
                      <a:lnTo>
                        <a:pt x="99" y="17"/>
                      </a:lnTo>
                      <a:lnTo>
                        <a:pt x="95" y="13"/>
                      </a:lnTo>
                      <a:lnTo>
                        <a:pt x="90" y="10"/>
                      </a:lnTo>
                      <a:lnTo>
                        <a:pt x="85" y="8"/>
                      </a:lnTo>
                      <a:lnTo>
                        <a:pt x="81" y="8"/>
                      </a:lnTo>
                      <a:lnTo>
                        <a:pt x="73" y="10"/>
                      </a:lnTo>
                      <a:lnTo>
                        <a:pt x="68" y="13"/>
                      </a:lnTo>
                      <a:lnTo>
                        <a:pt x="63" y="17"/>
                      </a:lnTo>
                      <a:lnTo>
                        <a:pt x="58" y="23"/>
                      </a:lnTo>
                      <a:lnTo>
                        <a:pt x="53" y="31"/>
                      </a:lnTo>
                      <a:lnTo>
                        <a:pt x="45" y="47"/>
                      </a:lnTo>
                      <a:lnTo>
                        <a:pt x="36" y="76"/>
                      </a:lnTo>
                      <a:lnTo>
                        <a:pt x="31" y="99"/>
                      </a:lnTo>
                      <a:lnTo>
                        <a:pt x="27" y="121"/>
                      </a:lnTo>
                      <a:lnTo>
                        <a:pt x="22" y="154"/>
                      </a:lnTo>
                      <a:lnTo>
                        <a:pt x="16" y="212"/>
                      </a:lnTo>
                      <a:lnTo>
                        <a:pt x="15" y="252"/>
                      </a:lnTo>
                      <a:lnTo>
                        <a:pt x="14" y="288"/>
                      </a:lnTo>
                      <a:lnTo>
                        <a:pt x="18" y="343"/>
                      </a:lnTo>
                      <a:lnTo>
                        <a:pt x="24" y="391"/>
                      </a:lnTo>
                      <a:lnTo>
                        <a:pt x="28" y="413"/>
                      </a:lnTo>
                      <a:lnTo>
                        <a:pt x="34" y="420"/>
                      </a:lnTo>
                      <a:lnTo>
                        <a:pt x="37" y="428"/>
                      </a:lnTo>
                      <a:lnTo>
                        <a:pt x="39" y="436"/>
                      </a:lnTo>
                      <a:lnTo>
                        <a:pt x="38" y="443"/>
                      </a:lnTo>
                      <a:lnTo>
                        <a:pt x="36" y="449"/>
                      </a:lnTo>
                      <a:lnTo>
                        <a:pt x="32" y="452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2" name="Freeform 13"/>
                <p:cNvSpPr>
                  <a:spLocks/>
                </p:cNvSpPr>
                <p:nvPr/>
              </p:nvSpPr>
              <p:spPr bwMode="auto">
                <a:xfrm>
                  <a:off x="1221" y="1154"/>
                  <a:ext cx="265" cy="873"/>
                </a:xfrm>
                <a:custGeom>
                  <a:avLst/>
                  <a:gdLst/>
                  <a:ahLst/>
                  <a:cxnLst>
                    <a:cxn ang="0">
                      <a:pos x="29" y="453"/>
                    </a:cxn>
                    <a:cxn ang="0">
                      <a:pos x="19" y="447"/>
                    </a:cxn>
                    <a:cxn ang="0">
                      <a:pos x="12" y="435"/>
                    </a:cxn>
                    <a:cxn ang="0">
                      <a:pos x="11" y="421"/>
                    </a:cxn>
                    <a:cxn ang="0">
                      <a:pos x="9" y="397"/>
                    </a:cxn>
                    <a:cxn ang="0">
                      <a:pos x="4" y="353"/>
                    </a:cxn>
                    <a:cxn ang="0">
                      <a:pos x="0" y="279"/>
                    </a:cxn>
                    <a:cxn ang="0">
                      <a:pos x="4" y="201"/>
                    </a:cxn>
                    <a:cxn ang="0">
                      <a:pos x="18" y="111"/>
                    </a:cxn>
                    <a:cxn ang="0">
                      <a:pos x="31" y="61"/>
                    </a:cxn>
                    <a:cxn ang="0">
                      <a:pos x="47" y="26"/>
                    </a:cxn>
                    <a:cxn ang="0">
                      <a:pos x="56" y="13"/>
                    </a:cxn>
                    <a:cxn ang="0">
                      <a:pos x="65" y="6"/>
                    </a:cxn>
                    <a:cxn ang="0">
                      <a:pos x="72" y="2"/>
                    </a:cxn>
                    <a:cxn ang="0">
                      <a:pos x="85" y="1"/>
                    </a:cxn>
                    <a:cxn ang="0">
                      <a:pos x="96" y="6"/>
                    </a:cxn>
                    <a:cxn ang="0">
                      <a:pos x="107" y="17"/>
                    </a:cxn>
                    <a:cxn ang="0">
                      <a:pos x="123" y="48"/>
                    </a:cxn>
                    <a:cxn ang="0">
                      <a:pos x="136" y="89"/>
                    </a:cxn>
                    <a:cxn ang="0">
                      <a:pos x="146" y="149"/>
                    </a:cxn>
                    <a:cxn ang="0">
                      <a:pos x="151" y="238"/>
                    </a:cxn>
                    <a:cxn ang="0">
                      <a:pos x="147" y="315"/>
                    </a:cxn>
                    <a:cxn ang="0">
                      <a:pos x="135" y="393"/>
                    </a:cxn>
                    <a:cxn ang="0">
                      <a:pos x="121" y="441"/>
                    </a:cxn>
                    <a:cxn ang="0">
                      <a:pos x="109" y="468"/>
                    </a:cxn>
                    <a:cxn ang="0">
                      <a:pos x="98" y="484"/>
                    </a:cxn>
                    <a:cxn ang="0">
                      <a:pos x="89" y="493"/>
                    </a:cxn>
                    <a:cxn ang="0">
                      <a:pos x="76" y="498"/>
                    </a:cxn>
                    <a:cxn ang="0">
                      <a:pos x="66" y="496"/>
                    </a:cxn>
                    <a:cxn ang="0">
                      <a:pos x="55" y="489"/>
                    </a:cxn>
                    <a:cxn ang="0">
                      <a:pos x="53" y="485"/>
                    </a:cxn>
                    <a:cxn ang="0">
                      <a:pos x="59" y="491"/>
                    </a:cxn>
                    <a:cxn ang="0">
                      <a:pos x="69" y="496"/>
                    </a:cxn>
                    <a:cxn ang="0">
                      <a:pos x="80" y="495"/>
                    </a:cxn>
                    <a:cxn ang="0">
                      <a:pos x="91" y="488"/>
                    </a:cxn>
                    <a:cxn ang="0">
                      <a:pos x="99" y="479"/>
                    </a:cxn>
                    <a:cxn ang="0">
                      <a:pos x="107" y="465"/>
                    </a:cxn>
                    <a:cxn ang="0">
                      <a:pos x="123" y="424"/>
                    </a:cxn>
                    <a:cxn ang="0">
                      <a:pos x="136" y="360"/>
                    </a:cxn>
                    <a:cxn ang="0">
                      <a:pos x="145" y="278"/>
                    </a:cxn>
                    <a:cxn ang="0">
                      <a:pos x="146" y="221"/>
                    </a:cxn>
                    <a:cxn ang="0">
                      <a:pos x="141" y="144"/>
                    </a:cxn>
                    <a:cxn ang="0">
                      <a:pos x="127" y="78"/>
                    </a:cxn>
                    <a:cxn ang="0">
                      <a:pos x="108" y="30"/>
                    </a:cxn>
                    <a:cxn ang="0">
                      <a:pos x="99" y="17"/>
                    </a:cxn>
                    <a:cxn ang="0">
                      <a:pos x="90" y="10"/>
                    </a:cxn>
                    <a:cxn ang="0">
                      <a:pos x="81" y="8"/>
                    </a:cxn>
                    <a:cxn ang="0">
                      <a:pos x="68" y="13"/>
                    </a:cxn>
                    <a:cxn ang="0">
                      <a:pos x="58" y="23"/>
                    </a:cxn>
                    <a:cxn ang="0">
                      <a:pos x="45" y="47"/>
                    </a:cxn>
                    <a:cxn ang="0">
                      <a:pos x="31" y="99"/>
                    </a:cxn>
                    <a:cxn ang="0">
                      <a:pos x="22" y="154"/>
                    </a:cxn>
                    <a:cxn ang="0">
                      <a:pos x="15" y="252"/>
                    </a:cxn>
                    <a:cxn ang="0">
                      <a:pos x="18" y="343"/>
                    </a:cxn>
                    <a:cxn ang="0">
                      <a:pos x="28" y="413"/>
                    </a:cxn>
                    <a:cxn ang="0">
                      <a:pos x="37" y="428"/>
                    </a:cxn>
                    <a:cxn ang="0">
                      <a:pos x="38" y="443"/>
                    </a:cxn>
                    <a:cxn ang="0">
                      <a:pos x="32" y="452"/>
                    </a:cxn>
                  </a:cxnLst>
                  <a:rect l="0" t="0" r="r" b="b"/>
                  <a:pathLst>
                    <a:path w="151" h="498">
                      <a:moveTo>
                        <a:pt x="32" y="452"/>
                      </a:moveTo>
                      <a:lnTo>
                        <a:pt x="29" y="453"/>
                      </a:lnTo>
                      <a:lnTo>
                        <a:pt x="23" y="451"/>
                      </a:lnTo>
                      <a:lnTo>
                        <a:pt x="19" y="447"/>
                      </a:lnTo>
                      <a:lnTo>
                        <a:pt x="15" y="442"/>
                      </a:lnTo>
                      <a:lnTo>
                        <a:pt x="12" y="435"/>
                      </a:lnTo>
                      <a:lnTo>
                        <a:pt x="10" y="428"/>
                      </a:lnTo>
                      <a:lnTo>
                        <a:pt x="11" y="421"/>
                      </a:lnTo>
                      <a:lnTo>
                        <a:pt x="12" y="416"/>
                      </a:lnTo>
                      <a:lnTo>
                        <a:pt x="9" y="397"/>
                      </a:lnTo>
                      <a:lnTo>
                        <a:pt x="7" y="379"/>
                      </a:lnTo>
                      <a:lnTo>
                        <a:pt x="4" y="353"/>
                      </a:lnTo>
                      <a:lnTo>
                        <a:pt x="2" y="314"/>
                      </a:lnTo>
                      <a:lnTo>
                        <a:pt x="0" y="279"/>
                      </a:lnTo>
                      <a:lnTo>
                        <a:pt x="1" y="245"/>
                      </a:lnTo>
                      <a:lnTo>
                        <a:pt x="4" y="201"/>
                      </a:lnTo>
                      <a:lnTo>
                        <a:pt x="8" y="160"/>
                      </a:lnTo>
                      <a:lnTo>
                        <a:pt x="18" y="111"/>
                      </a:lnTo>
                      <a:lnTo>
                        <a:pt x="25" y="83"/>
                      </a:lnTo>
                      <a:lnTo>
                        <a:pt x="31" y="61"/>
                      </a:lnTo>
                      <a:lnTo>
                        <a:pt x="39" y="41"/>
                      </a:lnTo>
                      <a:lnTo>
                        <a:pt x="47" y="26"/>
                      </a:lnTo>
                      <a:lnTo>
                        <a:pt x="52" y="18"/>
                      </a:lnTo>
                      <a:lnTo>
                        <a:pt x="56" y="13"/>
                      </a:lnTo>
                      <a:lnTo>
                        <a:pt x="60" y="9"/>
                      </a:lnTo>
                      <a:lnTo>
                        <a:pt x="65" y="6"/>
                      </a:lnTo>
                      <a:lnTo>
                        <a:pt x="68" y="4"/>
                      </a:lnTo>
                      <a:lnTo>
                        <a:pt x="72" y="2"/>
                      </a:lnTo>
                      <a:lnTo>
                        <a:pt x="80" y="0"/>
                      </a:lnTo>
                      <a:lnTo>
                        <a:pt x="85" y="1"/>
                      </a:lnTo>
                      <a:lnTo>
                        <a:pt x="91" y="3"/>
                      </a:lnTo>
                      <a:lnTo>
                        <a:pt x="96" y="6"/>
                      </a:lnTo>
                      <a:lnTo>
                        <a:pt x="101" y="10"/>
                      </a:lnTo>
                      <a:lnTo>
                        <a:pt x="107" y="17"/>
                      </a:lnTo>
                      <a:lnTo>
                        <a:pt x="114" y="29"/>
                      </a:lnTo>
                      <a:lnTo>
                        <a:pt x="123" y="48"/>
                      </a:lnTo>
                      <a:lnTo>
                        <a:pt x="131" y="70"/>
                      </a:lnTo>
                      <a:lnTo>
                        <a:pt x="136" y="89"/>
                      </a:lnTo>
                      <a:lnTo>
                        <a:pt x="142" y="119"/>
                      </a:lnTo>
                      <a:lnTo>
                        <a:pt x="146" y="149"/>
                      </a:lnTo>
                      <a:lnTo>
                        <a:pt x="149" y="193"/>
                      </a:lnTo>
                      <a:lnTo>
                        <a:pt x="151" y="238"/>
                      </a:lnTo>
                      <a:lnTo>
                        <a:pt x="150" y="275"/>
                      </a:lnTo>
                      <a:lnTo>
                        <a:pt x="147" y="315"/>
                      </a:lnTo>
                      <a:lnTo>
                        <a:pt x="141" y="358"/>
                      </a:lnTo>
                      <a:lnTo>
                        <a:pt x="135" y="393"/>
                      </a:lnTo>
                      <a:lnTo>
                        <a:pt x="125" y="428"/>
                      </a:lnTo>
                      <a:lnTo>
                        <a:pt x="121" y="441"/>
                      </a:lnTo>
                      <a:lnTo>
                        <a:pt x="116" y="453"/>
                      </a:lnTo>
                      <a:lnTo>
                        <a:pt x="109" y="468"/>
                      </a:lnTo>
                      <a:lnTo>
                        <a:pt x="104" y="477"/>
                      </a:lnTo>
                      <a:lnTo>
                        <a:pt x="98" y="484"/>
                      </a:lnTo>
                      <a:lnTo>
                        <a:pt x="93" y="489"/>
                      </a:lnTo>
                      <a:lnTo>
                        <a:pt x="89" y="493"/>
                      </a:lnTo>
                      <a:lnTo>
                        <a:pt x="84" y="496"/>
                      </a:lnTo>
                      <a:lnTo>
                        <a:pt x="76" y="498"/>
                      </a:lnTo>
                      <a:lnTo>
                        <a:pt x="71" y="497"/>
                      </a:lnTo>
                      <a:lnTo>
                        <a:pt x="66" y="496"/>
                      </a:lnTo>
                      <a:lnTo>
                        <a:pt x="60" y="494"/>
                      </a:lnTo>
                      <a:lnTo>
                        <a:pt x="55" y="489"/>
                      </a:lnTo>
                      <a:lnTo>
                        <a:pt x="47" y="479"/>
                      </a:lnTo>
                      <a:lnTo>
                        <a:pt x="53" y="485"/>
                      </a:lnTo>
                      <a:lnTo>
                        <a:pt x="57" y="489"/>
                      </a:lnTo>
                      <a:lnTo>
                        <a:pt x="59" y="491"/>
                      </a:lnTo>
                      <a:lnTo>
                        <a:pt x="64" y="494"/>
                      </a:lnTo>
                      <a:lnTo>
                        <a:pt x="69" y="496"/>
                      </a:lnTo>
                      <a:lnTo>
                        <a:pt x="75" y="496"/>
                      </a:lnTo>
                      <a:lnTo>
                        <a:pt x="80" y="495"/>
                      </a:lnTo>
                      <a:lnTo>
                        <a:pt x="86" y="492"/>
                      </a:lnTo>
                      <a:lnTo>
                        <a:pt x="91" y="488"/>
                      </a:lnTo>
                      <a:lnTo>
                        <a:pt x="95" y="484"/>
                      </a:lnTo>
                      <a:lnTo>
                        <a:pt x="99" y="479"/>
                      </a:lnTo>
                      <a:lnTo>
                        <a:pt x="103" y="474"/>
                      </a:lnTo>
                      <a:lnTo>
                        <a:pt x="107" y="465"/>
                      </a:lnTo>
                      <a:lnTo>
                        <a:pt x="115" y="446"/>
                      </a:lnTo>
                      <a:lnTo>
                        <a:pt x="123" y="424"/>
                      </a:lnTo>
                      <a:lnTo>
                        <a:pt x="129" y="399"/>
                      </a:lnTo>
                      <a:lnTo>
                        <a:pt x="136" y="360"/>
                      </a:lnTo>
                      <a:lnTo>
                        <a:pt x="142" y="316"/>
                      </a:lnTo>
                      <a:lnTo>
                        <a:pt x="145" y="278"/>
                      </a:lnTo>
                      <a:lnTo>
                        <a:pt x="146" y="250"/>
                      </a:lnTo>
                      <a:lnTo>
                        <a:pt x="146" y="221"/>
                      </a:lnTo>
                      <a:lnTo>
                        <a:pt x="144" y="183"/>
                      </a:lnTo>
                      <a:lnTo>
                        <a:pt x="141" y="144"/>
                      </a:lnTo>
                      <a:lnTo>
                        <a:pt x="136" y="112"/>
                      </a:lnTo>
                      <a:lnTo>
                        <a:pt x="127" y="78"/>
                      </a:lnTo>
                      <a:lnTo>
                        <a:pt x="117" y="48"/>
                      </a:lnTo>
                      <a:lnTo>
                        <a:pt x="108" y="30"/>
                      </a:lnTo>
                      <a:lnTo>
                        <a:pt x="104" y="24"/>
                      </a:lnTo>
                      <a:lnTo>
                        <a:pt x="99" y="17"/>
                      </a:lnTo>
                      <a:lnTo>
                        <a:pt x="95" y="13"/>
                      </a:lnTo>
                      <a:lnTo>
                        <a:pt x="90" y="10"/>
                      </a:lnTo>
                      <a:lnTo>
                        <a:pt x="85" y="8"/>
                      </a:lnTo>
                      <a:lnTo>
                        <a:pt x="81" y="8"/>
                      </a:lnTo>
                      <a:lnTo>
                        <a:pt x="73" y="10"/>
                      </a:lnTo>
                      <a:lnTo>
                        <a:pt x="68" y="13"/>
                      </a:lnTo>
                      <a:lnTo>
                        <a:pt x="63" y="17"/>
                      </a:lnTo>
                      <a:lnTo>
                        <a:pt x="58" y="23"/>
                      </a:lnTo>
                      <a:lnTo>
                        <a:pt x="53" y="31"/>
                      </a:lnTo>
                      <a:lnTo>
                        <a:pt x="45" y="47"/>
                      </a:lnTo>
                      <a:lnTo>
                        <a:pt x="36" y="76"/>
                      </a:lnTo>
                      <a:lnTo>
                        <a:pt x="31" y="99"/>
                      </a:lnTo>
                      <a:lnTo>
                        <a:pt x="27" y="121"/>
                      </a:lnTo>
                      <a:lnTo>
                        <a:pt x="22" y="154"/>
                      </a:lnTo>
                      <a:lnTo>
                        <a:pt x="16" y="212"/>
                      </a:lnTo>
                      <a:lnTo>
                        <a:pt x="15" y="252"/>
                      </a:lnTo>
                      <a:lnTo>
                        <a:pt x="14" y="288"/>
                      </a:lnTo>
                      <a:lnTo>
                        <a:pt x="18" y="343"/>
                      </a:lnTo>
                      <a:lnTo>
                        <a:pt x="24" y="391"/>
                      </a:lnTo>
                      <a:lnTo>
                        <a:pt x="28" y="413"/>
                      </a:lnTo>
                      <a:lnTo>
                        <a:pt x="34" y="420"/>
                      </a:lnTo>
                      <a:lnTo>
                        <a:pt x="37" y="428"/>
                      </a:lnTo>
                      <a:lnTo>
                        <a:pt x="39" y="436"/>
                      </a:lnTo>
                      <a:lnTo>
                        <a:pt x="38" y="443"/>
                      </a:lnTo>
                      <a:lnTo>
                        <a:pt x="36" y="449"/>
                      </a:lnTo>
                      <a:lnTo>
                        <a:pt x="32" y="45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3" name="Freeform 14"/>
                <p:cNvSpPr>
                  <a:spLocks/>
                </p:cNvSpPr>
                <p:nvPr/>
              </p:nvSpPr>
              <p:spPr bwMode="auto">
                <a:xfrm>
                  <a:off x="1033" y="1262"/>
                  <a:ext cx="635" cy="653"/>
                </a:xfrm>
                <a:custGeom>
                  <a:avLst/>
                  <a:gdLst/>
                  <a:ahLst/>
                  <a:cxnLst>
                    <a:cxn ang="0">
                      <a:pos x="291" y="7"/>
                    </a:cxn>
                    <a:cxn ang="0">
                      <a:pos x="280" y="4"/>
                    </a:cxn>
                    <a:cxn ang="0">
                      <a:pos x="267" y="8"/>
                    </a:cxn>
                    <a:cxn ang="0">
                      <a:pos x="256" y="17"/>
                    </a:cxn>
                    <a:cxn ang="0">
                      <a:pos x="238" y="33"/>
                    </a:cxn>
                    <a:cxn ang="0">
                      <a:pos x="203" y="60"/>
                    </a:cxn>
                    <a:cxn ang="0">
                      <a:pos x="148" y="109"/>
                    </a:cxn>
                    <a:cxn ang="0">
                      <a:pos x="96" y="168"/>
                    </a:cxn>
                    <a:cxn ang="0">
                      <a:pos x="42" y="241"/>
                    </a:cxn>
                    <a:cxn ang="0">
                      <a:pos x="16" y="285"/>
                    </a:cxn>
                    <a:cxn ang="0">
                      <a:pos x="2" y="322"/>
                    </a:cxn>
                    <a:cxn ang="0">
                      <a:pos x="0" y="337"/>
                    </a:cxn>
                    <a:cxn ang="0">
                      <a:pos x="1" y="349"/>
                    </a:cxn>
                    <a:cxn ang="0">
                      <a:pos x="4" y="357"/>
                    </a:cxn>
                    <a:cxn ang="0">
                      <a:pos x="12" y="367"/>
                    </a:cxn>
                    <a:cxn ang="0">
                      <a:pos x="23" y="371"/>
                    </a:cxn>
                    <a:cxn ang="0">
                      <a:pos x="39" y="371"/>
                    </a:cxn>
                    <a:cxn ang="0">
                      <a:pos x="71" y="360"/>
                    </a:cxn>
                    <a:cxn ang="0">
                      <a:pos x="110" y="340"/>
                    </a:cxn>
                    <a:cxn ang="0">
                      <a:pos x="159" y="305"/>
                    </a:cxn>
                    <a:cxn ang="0">
                      <a:pos x="226" y="246"/>
                    </a:cxn>
                    <a:cxn ang="0">
                      <a:pos x="277" y="188"/>
                    </a:cxn>
                    <a:cxn ang="0">
                      <a:pos x="324" y="124"/>
                    </a:cxn>
                    <a:cxn ang="0">
                      <a:pos x="348" y="81"/>
                    </a:cxn>
                    <a:cxn ang="0">
                      <a:pos x="359" y="53"/>
                    </a:cxn>
                    <a:cxn ang="0">
                      <a:pos x="362" y="34"/>
                    </a:cxn>
                    <a:cxn ang="0">
                      <a:pos x="362" y="21"/>
                    </a:cxn>
                    <a:cxn ang="0">
                      <a:pos x="356" y="9"/>
                    </a:cxn>
                    <a:cxn ang="0">
                      <a:pos x="348" y="3"/>
                    </a:cxn>
                    <a:cxn ang="0">
                      <a:pos x="335" y="0"/>
                    </a:cxn>
                    <a:cxn ang="0">
                      <a:pos x="331" y="1"/>
                    </a:cxn>
                    <a:cxn ang="0">
                      <a:pos x="340" y="2"/>
                    </a:cxn>
                    <a:cxn ang="0">
                      <a:pos x="350" y="6"/>
                    </a:cxn>
                    <a:cxn ang="0">
                      <a:pos x="357" y="14"/>
                    </a:cxn>
                    <a:cxn ang="0">
                      <a:pos x="360" y="26"/>
                    </a:cxn>
                    <a:cxn ang="0">
                      <a:pos x="359" y="39"/>
                    </a:cxn>
                    <a:cxn ang="0">
                      <a:pos x="355" y="55"/>
                    </a:cxn>
                    <a:cxn ang="0">
                      <a:pos x="337" y="94"/>
                    </a:cxn>
                    <a:cxn ang="0">
                      <a:pos x="302" y="149"/>
                    </a:cxn>
                    <a:cxn ang="0">
                      <a:pos x="250" y="213"/>
                    </a:cxn>
                    <a:cxn ang="0">
                      <a:pos x="210" y="254"/>
                    </a:cxn>
                    <a:cxn ang="0">
                      <a:pos x="152" y="305"/>
                    </a:cxn>
                    <a:cxn ang="0">
                      <a:pos x="96" y="342"/>
                    </a:cxn>
                    <a:cxn ang="0">
                      <a:pos x="49" y="362"/>
                    </a:cxn>
                    <a:cxn ang="0">
                      <a:pos x="34" y="365"/>
                    </a:cxn>
                    <a:cxn ang="0">
                      <a:pos x="22" y="364"/>
                    </a:cxn>
                    <a:cxn ang="0">
                      <a:pos x="14" y="358"/>
                    </a:cxn>
                    <a:cxn ang="0">
                      <a:pos x="8" y="346"/>
                    </a:cxn>
                    <a:cxn ang="0">
                      <a:pos x="9" y="332"/>
                    </a:cxn>
                    <a:cxn ang="0">
                      <a:pos x="16" y="306"/>
                    </a:cxn>
                    <a:cxn ang="0">
                      <a:pos x="42" y="259"/>
                    </a:cxn>
                    <a:cxn ang="0">
                      <a:pos x="76" y="213"/>
                    </a:cxn>
                    <a:cxn ang="0">
                      <a:pos x="140" y="139"/>
                    </a:cxn>
                    <a:cxn ang="0">
                      <a:pos x="206" y="77"/>
                    </a:cxn>
                    <a:cxn ang="0">
                      <a:pos x="262" y="35"/>
                    </a:cxn>
                    <a:cxn ang="0">
                      <a:pos x="279" y="31"/>
                    </a:cxn>
                    <a:cxn ang="0">
                      <a:pos x="291" y="21"/>
                    </a:cxn>
                    <a:cxn ang="0">
                      <a:pos x="293" y="11"/>
                    </a:cxn>
                  </a:cxnLst>
                  <a:rect l="0" t="0" r="r" b="b"/>
                  <a:pathLst>
                    <a:path w="362" h="372">
                      <a:moveTo>
                        <a:pt x="293" y="11"/>
                      </a:moveTo>
                      <a:lnTo>
                        <a:pt x="291" y="7"/>
                      </a:lnTo>
                      <a:lnTo>
                        <a:pt x="286" y="5"/>
                      </a:lnTo>
                      <a:lnTo>
                        <a:pt x="280" y="4"/>
                      </a:lnTo>
                      <a:lnTo>
                        <a:pt x="273" y="5"/>
                      </a:lnTo>
                      <a:lnTo>
                        <a:pt x="267" y="8"/>
                      </a:lnTo>
                      <a:lnTo>
                        <a:pt x="260" y="12"/>
                      </a:lnTo>
                      <a:lnTo>
                        <a:pt x="256" y="17"/>
                      </a:lnTo>
                      <a:lnTo>
                        <a:pt x="253" y="21"/>
                      </a:lnTo>
                      <a:lnTo>
                        <a:pt x="238" y="33"/>
                      </a:lnTo>
                      <a:lnTo>
                        <a:pt x="223" y="44"/>
                      </a:lnTo>
                      <a:lnTo>
                        <a:pt x="203" y="60"/>
                      </a:lnTo>
                      <a:lnTo>
                        <a:pt x="174" y="86"/>
                      </a:lnTo>
                      <a:lnTo>
                        <a:pt x="148" y="109"/>
                      </a:lnTo>
                      <a:lnTo>
                        <a:pt x="125" y="135"/>
                      </a:lnTo>
                      <a:lnTo>
                        <a:pt x="96" y="168"/>
                      </a:lnTo>
                      <a:lnTo>
                        <a:pt x="70" y="199"/>
                      </a:lnTo>
                      <a:lnTo>
                        <a:pt x="42" y="241"/>
                      </a:lnTo>
                      <a:lnTo>
                        <a:pt x="27" y="266"/>
                      </a:lnTo>
                      <a:lnTo>
                        <a:pt x="16" y="285"/>
                      </a:lnTo>
                      <a:lnTo>
                        <a:pt x="8" y="306"/>
                      </a:lnTo>
                      <a:lnTo>
                        <a:pt x="2" y="322"/>
                      </a:lnTo>
                      <a:lnTo>
                        <a:pt x="0" y="331"/>
                      </a:lnTo>
                      <a:lnTo>
                        <a:pt x="0" y="337"/>
                      </a:lnTo>
                      <a:lnTo>
                        <a:pt x="0" y="343"/>
                      </a:lnTo>
                      <a:lnTo>
                        <a:pt x="1" y="349"/>
                      </a:lnTo>
                      <a:lnTo>
                        <a:pt x="2" y="353"/>
                      </a:lnTo>
                      <a:lnTo>
                        <a:pt x="4" y="357"/>
                      </a:lnTo>
                      <a:lnTo>
                        <a:pt x="7" y="363"/>
                      </a:lnTo>
                      <a:lnTo>
                        <a:pt x="12" y="367"/>
                      </a:lnTo>
                      <a:lnTo>
                        <a:pt x="17" y="369"/>
                      </a:lnTo>
                      <a:lnTo>
                        <a:pt x="23" y="371"/>
                      </a:lnTo>
                      <a:lnTo>
                        <a:pt x="29" y="372"/>
                      </a:lnTo>
                      <a:lnTo>
                        <a:pt x="39" y="371"/>
                      </a:lnTo>
                      <a:lnTo>
                        <a:pt x="52" y="368"/>
                      </a:lnTo>
                      <a:lnTo>
                        <a:pt x="71" y="360"/>
                      </a:lnTo>
                      <a:lnTo>
                        <a:pt x="93" y="350"/>
                      </a:lnTo>
                      <a:lnTo>
                        <a:pt x="110" y="340"/>
                      </a:lnTo>
                      <a:lnTo>
                        <a:pt x="136" y="324"/>
                      </a:lnTo>
                      <a:lnTo>
                        <a:pt x="159" y="305"/>
                      </a:lnTo>
                      <a:lnTo>
                        <a:pt x="192" y="276"/>
                      </a:lnTo>
                      <a:lnTo>
                        <a:pt x="226" y="246"/>
                      </a:lnTo>
                      <a:lnTo>
                        <a:pt x="251" y="219"/>
                      </a:lnTo>
                      <a:lnTo>
                        <a:pt x="277" y="188"/>
                      </a:lnTo>
                      <a:lnTo>
                        <a:pt x="304" y="154"/>
                      </a:lnTo>
                      <a:lnTo>
                        <a:pt x="324" y="124"/>
                      </a:lnTo>
                      <a:lnTo>
                        <a:pt x="342" y="93"/>
                      </a:lnTo>
                      <a:lnTo>
                        <a:pt x="348" y="81"/>
                      </a:lnTo>
                      <a:lnTo>
                        <a:pt x="353" y="69"/>
                      </a:lnTo>
                      <a:lnTo>
                        <a:pt x="359" y="53"/>
                      </a:lnTo>
                      <a:lnTo>
                        <a:pt x="361" y="43"/>
                      </a:lnTo>
                      <a:lnTo>
                        <a:pt x="362" y="34"/>
                      </a:lnTo>
                      <a:lnTo>
                        <a:pt x="362" y="27"/>
                      </a:lnTo>
                      <a:lnTo>
                        <a:pt x="362" y="21"/>
                      </a:lnTo>
                      <a:lnTo>
                        <a:pt x="360" y="16"/>
                      </a:lnTo>
                      <a:lnTo>
                        <a:pt x="356" y="9"/>
                      </a:lnTo>
                      <a:lnTo>
                        <a:pt x="352" y="5"/>
                      </a:lnTo>
                      <a:lnTo>
                        <a:pt x="348" y="3"/>
                      </a:lnTo>
                      <a:lnTo>
                        <a:pt x="342" y="1"/>
                      </a:lnTo>
                      <a:lnTo>
                        <a:pt x="335" y="0"/>
                      </a:lnTo>
                      <a:lnTo>
                        <a:pt x="322" y="2"/>
                      </a:lnTo>
                      <a:lnTo>
                        <a:pt x="331" y="1"/>
                      </a:lnTo>
                      <a:lnTo>
                        <a:pt x="337" y="1"/>
                      </a:lnTo>
                      <a:lnTo>
                        <a:pt x="340" y="2"/>
                      </a:lnTo>
                      <a:lnTo>
                        <a:pt x="344" y="3"/>
                      </a:lnTo>
                      <a:lnTo>
                        <a:pt x="350" y="6"/>
                      </a:lnTo>
                      <a:lnTo>
                        <a:pt x="354" y="10"/>
                      </a:lnTo>
                      <a:lnTo>
                        <a:pt x="357" y="14"/>
                      </a:lnTo>
                      <a:lnTo>
                        <a:pt x="359" y="20"/>
                      </a:lnTo>
                      <a:lnTo>
                        <a:pt x="360" y="26"/>
                      </a:lnTo>
                      <a:lnTo>
                        <a:pt x="360" y="32"/>
                      </a:lnTo>
                      <a:lnTo>
                        <a:pt x="359" y="39"/>
                      </a:lnTo>
                      <a:lnTo>
                        <a:pt x="358" y="45"/>
                      </a:lnTo>
                      <a:lnTo>
                        <a:pt x="355" y="55"/>
                      </a:lnTo>
                      <a:lnTo>
                        <a:pt x="348" y="73"/>
                      </a:lnTo>
                      <a:lnTo>
                        <a:pt x="337" y="94"/>
                      </a:lnTo>
                      <a:lnTo>
                        <a:pt x="323" y="117"/>
                      </a:lnTo>
                      <a:lnTo>
                        <a:pt x="302" y="149"/>
                      </a:lnTo>
                      <a:lnTo>
                        <a:pt x="275" y="185"/>
                      </a:lnTo>
                      <a:lnTo>
                        <a:pt x="250" y="213"/>
                      </a:lnTo>
                      <a:lnTo>
                        <a:pt x="231" y="234"/>
                      </a:lnTo>
                      <a:lnTo>
                        <a:pt x="210" y="254"/>
                      </a:lnTo>
                      <a:lnTo>
                        <a:pt x="182" y="280"/>
                      </a:lnTo>
                      <a:lnTo>
                        <a:pt x="152" y="305"/>
                      </a:lnTo>
                      <a:lnTo>
                        <a:pt x="126" y="324"/>
                      </a:lnTo>
                      <a:lnTo>
                        <a:pt x="96" y="342"/>
                      </a:lnTo>
                      <a:lnTo>
                        <a:pt x="68" y="356"/>
                      </a:lnTo>
                      <a:lnTo>
                        <a:pt x="49" y="362"/>
                      </a:lnTo>
                      <a:lnTo>
                        <a:pt x="42" y="364"/>
                      </a:lnTo>
                      <a:lnTo>
                        <a:pt x="34" y="365"/>
                      </a:lnTo>
                      <a:lnTo>
                        <a:pt x="28" y="365"/>
                      </a:lnTo>
                      <a:lnTo>
                        <a:pt x="22" y="364"/>
                      </a:lnTo>
                      <a:lnTo>
                        <a:pt x="17" y="362"/>
                      </a:lnTo>
                      <a:lnTo>
                        <a:pt x="14" y="358"/>
                      </a:lnTo>
                      <a:lnTo>
                        <a:pt x="10" y="352"/>
                      </a:lnTo>
                      <a:lnTo>
                        <a:pt x="8" y="346"/>
                      </a:lnTo>
                      <a:lnTo>
                        <a:pt x="8" y="340"/>
                      </a:lnTo>
                      <a:lnTo>
                        <a:pt x="9" y="332"/>
                      </a:lnTo>
                      <a:lnTo>
                        <a:pt x="10" y="323"/>
                      </a:lnTo>
                      <a:lnTo>
                        <a:pt x="16" y="306"/>
                      </a:lnTo>
                      <a:lnTo>
                        <a:pt x="30" y="279"/>
                      </a:lnTo>
                      <a:lnTo>
                        <a:pt x="42" y="259"/>
                      </a:lnTo>
                      <a:lnTo>
                        <a:pt x="55" y="241"/>
                      </a:lnTo>
                      <a:lnTo>
                        <a:pt x="76" y="213"/>
                      </a:lnTo>
                      <a:lnTo>
                        <a:pt x="112" y="168"/>
                      </a:lnTo>
                      <a:lnTo>
                        <a:pt x="140" y="139"/>
                      </a:lnTo>
                      <a:lnTo>
                        <a:pt x="165" y="113"/>
                      </a:lnTo>
                      <a:lnTo>
                        <a:pt x="206" y="77"/>
                      </a:lnTo>
                      <a:lnTo>
                        <a:pt x="244" y="48"/>
                      </a:lnTo>
                      <a:lnTo>
                        <a:pt x="262" y="35"/>
                      </a:lnTo>
                      <a:lnTo>
                        <a:pt x="271" y="34"/>
                      </a:lnTo>
                      <a:lnTo>
                        <a:pt x="279" y="31"/>
                      </a:lnTo>
                      <a:lnTo>
                        <a:pt x="286" y="26"/>
                      </a:lnTo>
                      <a:lnTo>
                        <a:pt x="291" y="21"/>
                      </a:lnTo>
                      <a:lnTo>
                        <a:pt x="293" y="15"/>
                      </a:lnTo>
                      <a:lnTo>
                        <a:pt x="293" y="11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4" name="Freeform 15"/>
                <p:cNvSpPr>
                  <a:spLocks/>
                </p:cNvSpPr>
                <p:nvPr/>
              </p:nvSpPr>
              <p:spPr bwMode="auto">
                <a:xfrm>
                  <a:off x="1033" y="1262"/>
                  <a:ext cx="635" cy="653"/>
                </a:xfrm>
                <a:custGeom>
                  <a:avLst/>
                  <a:gdLst/>
                  <a:ahLst/>
                  <a:cxnLst>
                    <a:cxn ang="0">
                      <a:pos x="291" y="7"/>
                    </a:cxn>
                    <a:cxn ang="0">
                      <a:pos x="280" y="4"/>
                    </a:cxn>
                    <a:cxn ang="0">
                      <a:pos x="267" y="8"/>
                    </a:cxn>
                    <a:cxn ang="0">
                      <a:pos x="256" y="17"/>
                    </a:cxn>
                    <a:cxn ang="0">
                      <a:pos x="238" y="33"/>
                    </a:cxn>
                    <a:cxn ang="0">
                      <a:pos x="203" y="60"/>
                    </a:cxn>
                    <a:cxn ang="0">
                      <a:pos x="148" y="109"/>
                    </a:cxn>
                    <a:cxn ang="0">
                      <a:pos x="96" y="168"/>
                    </a:cxn>
                    <a:cxn ang="0">
                      <a:pos x="42" y="241"/>
                    </a:cxn>
                    <a:cxn ang="0">
                      <a:pos x="16" y="285"/>
                    </a:cxn>
                    <a:cxn ang="0">
                      <a:pos x="2" y="322"/>
                    </a:cxn>
                    <a:cxn ang="0">
                      <a:pos x="0" y="337"/>
                    </a:cxn>
                    <a:cxn ang="0">
                      <a:pos x="1" y="349"/>
                    </a:cxn>
                    <a:cxn ang="0">
                      <a:pos x="4" y="357"/>
                    </a:cxn>
                    <a:cxn ang="0">
                      <a:pos x="12" y="367"/>
                    </a:cxn>
                    <a:cxn ang="0">
                      <a:pos x="23" y="371"/>
                    </a:cxn>
                    <a:cxn ang="0">
                      <a:pos x="39" y="371"/>
                    </a:cxn>
                    <a:cxn ang="0">
                      <a:pos x="71" y="360"/>
                    </a:cxn>
                    <a:cxn ang="0">
                      <a:pos x="110" y="340"/>
                    </a:cxn>
                    <a:cxn ang="0">
                      <a:pos x="159" y="305"/>
                    </a:cxn>
                    <a:cxn ang="0">
                      <a:pos x="226" y="246"/>
                    </a:cxn>
                    <a:cxn ang="0">
                      <a:pos x="277" y="188"/>
                    </a:cxn>
                    <a:cxn ang="0">
                      <a:pos x="324" y="124"/>
                    </a:cxn>
                    <a:cxn ang="0">
                      <a:pos x="348" y="81"/>
                    </a:cxn>
                    <a:cxn ang="0">
                      <a:pos x="359" y="53"/>
                    </a:cxn>
                    <a:cxn ang="0">
                      <a:pos x="362" y="34"/>
                    </a:cxn>
                    <a:cxn ang="0">
                      <a:pos x="362" y="21"/>
                    </a:cxn>
                    <a:cxn ang="0">
                      <a:pos x="356" y="9"/>
                    </a:cxn>
                    <a:cxn ang="0">
                      <a:pos x="348" y="3"/>
                    </a:cxn>
                    <a:cxn ang="0">
                      <a:pos x="335" y="0"/>
                    </a:cxn>
                    <a:cxn ang="0">
                      <a:pos x="331" y="1"/>
                    </a:cxn>
                    <a:cxn ang="0">
                      <a:pos x="340" y="2"/>
                    </a:cxn>
                    <a:cxn ang="0">
                      <a:pos x="350" y="6"/>
                    </a:cxn>
                    <a:cxn ang="0">
                      <a:pos x="357" y="14"/>
                    </a:cxn>
                    <a:cxn ang="0">
                      <a:pos x="360" y="26"/>
                    </a:cxn>
                    <a:cxn ang="0">
                      <a:pos x="359" y="39"/>
                    </a:cxn>
                    <a:cxn ang="0">
                      <a:pos x="355" y="55"/>
                    </a:cxn>
                    <a:cxn ang="0">
                      <a:pos x="337" y="94"/>
                    </a:cxn>
                    <a:cxn ang="0">
                      <a:pos x="302" y="149"/>
                    </a:cxn>
                    <a:cxn ang="0">
                      <a:pos x="250" y="213"/>
                    </a:cxn>
                    <a:cxn ang="0">
                      <a:pos x="210" y="254"/>
                    </a:cxn>
                    <a:cxn ang="0">
                      <a:pos x="152" y="305"/>
                    </a:cxn>
                    <a:cxn ang="0">
                      <a:pos x="96" y="342"/>
                    </a:cxn>
                    <a:cxn ang="0">
                      <a:pos x="49" y="362"/>
                    </a:cxn>
                    <a:cxn ang="0">
                      <a:pos x="34" y="365"/>
                    </a:cxn>
                    <a:cxn ang="0">
                      <a:pos x="22" y="364"/>
                    </a:cxn>
                    <a:cxn ang="0">
                      <a:pos x="14" y="358"/>
                    </a:cxn>
                    <a:cxn ang="0">
                      <a:pos x="8" y="346"/>
                    </a:cxn>
                    <a:cxn ang="0">
                      <a:pos x="9" y="332"/>
                    </a:cxn>
                    <a:cxn ang="0">
                      <a:pos x="16" y="306"/>
                    </a:cxn>
                    <a:cxn ang="0">
                      <a:pos x="42" y="259"/>
                    </a:cxn>
                    <a:cxn ang="0">
                      <a:pos x="76" y="213"/>
                    </a:cxn>
                    <a:cxn ang="0">
                      <a:pos x="140" y="139"/>
                    </a:cxn>
                    <a:cxn ang="0">
                      <a:pos x="206" y="77"/>
                    </a:cxn>
                    <a:cxn ang="0">
                      <a:pos x="262" y="35"/>
                    </a:cxn>
                    <a:cxn ang="0">
                      <a:pos x="279" y="31"/>
                    </a:cxn>
                    <a:cxn ang="0">
                      <a:pos x="291" y="21"/>
                    </a:cxn>
                    <a:cxn ang="0">
                      <a:pos x="293" y="11"/>
                    </a:cxn>
                  </a:cxnLst>
                  <a:rect l="0" t="0" r="r" b="b"/>
                  <a:pathLst>
                    <a:path w="362" h="372">
                      <a:moveTo>
                        <a:pt x="293" y="11"/>
                      </a:moveTo>
                      <a:lnTo>
                        <a:pt x="291" y="7"/>
                      </a:lnTo>
                      <a:lnTo>
                        <a:pt x="286" y="5"/>
                      </a:lnTo>
                      <a:lnTo>
                        <a:pt x="280" y="4"/>
                      </a:lnTo>
                      <a:lnTo>
                        <a:pt x="273" y="5"/>
                      </a:lnTo>
                      <a:lnTo>
                        <a:pt x="267" y="8"/>
                      </a:lnTo>
                      <a:lnTo>
                        <a:pt x="260" y="12"/>
                      </a:lnTo>
                      <a:lnTo>
                        <a:pt x="256" y="17"/>
                      </a:lnTo>
                      <a:lnTo>
                        <a:pt x="253" y="21"/>
                      </a:lnTo>
                      <a:lnTo>
                        <a:pt x="238" y="33"/>
                      </a:lnTo>
                      <a:lnTo>
                        <a:pt x="223" y="44"/>
                      </a:lnTo>
                      <a:lnTo>
                        <a:pt x="203" y="60"/>
                      </a:lnTo>
                      <a:lnTo>
                        <a:pt x="174" y="86"/>
                      </a:lnTo>
                      <a:lnTo>
                        <a:pt x="148" y="109"/>
                      </a:lnTo>
                      <a:lnTo>
                        <a:pt x="125" y="135"/>
                      </a:lnTo>
                      <a:lnTo>
                        <a:pt x="96" y="168"/>
                      </a:lnTo>
                      <a:lnTo>
                        <a:pt x="70" y="199"/>
                      </a:lnTo>
                      <a:lnTo>
                        <a:pt x="42" y="241"/>
                      </a:lnTo>
                      <a:lnTo>
                        <a:pt x="27" y="266"/>
                      </a:lnTo>
                      <a:lnTo>
                        <a:pt x="16" y="285"/>
                      </a:lnTo>
                      <a:lnTo>
                        <a:pt x="8" y="306"/>
                      </a:lnTo>
                      <a:lnTo>
                        <a:pt x="2" y="322"/>
                      </a:lnTo>
                      <a:lnTo>
                        <a:pt x="0" y="331"/>
                      </a:lnTo>
                      <a:lnTo>
                        <a:pt x="0" y="337"/>
                      </a:lnTo>
                      <a:lnTo>
                        <a:pt x="0" y="343"/>
                      </a:lnTo>
                      <a:lnTo>
                        <a:pt x="1" y="349"/>
                      </a:lnTo>
                      <a:lnTo>
                        <a:pt x="2" y="353"/>
                      </a:lnTo>
                      <a:lnTo>
                        <a:pt x="4" y="357"/>
                      </a:lnTo>
                      <a:lnTo>
                        <a:pt x="7" y="363"/>
                      </a:lnTo>
                      <a:lnTo>
                        <a:pt x="12" y="367"/>
                      </a:lnTo>
                      <a:lnTo>
                        <a:pt x="17" y="369"/>
                      </a:lnTo>
                      <a:lnTo>
                        <a:pt x="23" y="371"/>
                      </a:lnTo>
                      <a:lnTo>
                        <a:pt x="29" y="372"/>
                      </a:lnTo>
                      <a:lnTo>
                        <a:pt x="39" y="371"/>
                      </a:lnTo>
                      <a:lnTo>
                        <a:pt x="52" y="368"/>
                      </a:lnTo>
                      <a:lnTo>
                        <a:pt x="71" y="360"/>
                      </a:lnTo>
                      <a:lnTo>
                        <a:pt x="93" y="350"/>
                      </a:lnTo>
                      <a:lnTo>
                        <a:pt x="110" y="340"/>
                      </a:lnTo>
                      <a:lnTo>
                        <a:pt x="136" y="324"/>
                      </a:lnTo>
                      <a:lnTo>
                        <a:pt x="159" y="305"/>
                      </a:lnTo>
                      <a:lnTo>
                        <a:pt x="192" y="276"/>
                      </a:lnTo>
                      <a:lnTo>
                        <a:pt x="226" y="246"/>
                      </a:lnTo>
                      <a:lnTo>
                        <a:pt x="251" y="219"/>
                      </a:lnTo>
                      <a:lnTo>
                        <a:pt x="277" y="188"/>
                      </a:lnTo>
                      <a:lnTo>
                        <a:pt x="304" y="154"/>
                      </a:lnTo>
                      <a:lnTo>
                        <a:pt x="324" y="124"/>
                      </a:lnTo>
                      <a:lnTo>
                        <a:pt x="342" y="93"/>
                      </a:lnTo>
                      <a:lnTo>
                        <a:pt x="348" y="81"/>
                      </a:lnTo>
                      <a:lnTo>
                        <a:pt x="353" y="69"/>
                      </a:lnTo>
                      <a:lnTo>
                        <a:pt x="359" y="53"/>
                      </a:lnTo>
                      <a:lnTo>
                        <a:pt x="361" y="43"/>
                      </a:lnTo>
                      <a:lnTo>
                        <a:pt x="362" y="34"/>
                      </a:lnTo>
                      <a:lnTo>
                        <a:pt x="362" y="27"/>
                      </a:lnTo>
                      <a:lnTo>
                        <a:pt x="362" y="21"/>
                      </a:lnTo>
                      <a:lnTo>
                        <a:pt x="360" y="16"/>
                      </a:lnTo>
                      <a:lnTo>
                        <a:pt x="356" y="9"/>
                      </a:lnTo>
                      <a:lnTo>
                        <a:pt x="352" y="5"/>
                      </a:lnTo>
                      <a:lnTo>
                        <a:pt x="348" y="3"/>
                      </a:lnTo>
                      <a:lnTo>
                        <a:pt x="342" y="1"/>
                      </a:lnTo>
                      <a:lnTo>
                        <a:pt x="335" y="0"/>
                      </a:lnTo>
                      <a:lnTo>
                        <a:pt x="322" y="2"/>
                      </a:lnTo>
                      <a:lnTo>
                        <a:pt x="331" y="1"/>
                      </a:lnTo>
                      <a:lnTo>
                        <a:pt x="337" y="1"/>
                      </a:lnTo>
                      <a:lnTo>
                        <a:pt x="340" y="2"/>
                      </a:lnTo>
                      <a:lnTo>
                        <a:pt x="344" y="3"/>
                      </a:lnTo>
                      <a:lnTo>
                        <a:pt x="350" y="6"/>
                      </a:lnTo>
                      <a:lnTo>
                        <a:pt x="354" y="10"/>
                      </a:lnTo>
                      <a:lnTo>
                        <a:pt x="357" y="14"/>
                      </a:lnTo>
                      <a:lnTo>
                        <a:pt x="359" y="20"/>
                      </a:lnTo>
                      <a:lnTo>
                        <a:pt x="360" y="26"/>
                      </a:lnTo>
                      <a:lnTo>
                        <a:pt x="360" y="32"/>
                      </a:lnTo>
                      <a:lnTo>
                        <a:pt x="359" y="39"/>
                      </a:lnTo>
                      <a:lnTo>
                        <a:pt x="358" y="45"/>
                      </a:lnTo>
                      <a:lnTo>
                        <a:pt x="355" y="55"/>
                      </a:lnTo>
                      <a:lnTo>
                        <a:pt x="348" y="73"/>
                      </a:lnTo>
                      <a:lnTo>
                        <a:pt x="337" y="94"/>
                      </a:lnTo>
                      <a:lnTo>
                        <a:pt x="323" y="117"/>
                      </a:lnTo>
                      <a:lnTo>
                        <a:pt x="302" y="149"/>
                      </a:lnTo>
                      <a:lnTo>
                        <a:pt x="275" y="185"/>
                      </a:lnTo>
                      <a:lnTo>
                        <a:pt x="250" y="213"/>
                      </a:lnTo>
                      <a:lnTo>
                        <a:pt x="231" y="234"/>
                      </a:lnTo>
                      <a:lnTo>
                        <a:pt x="210" y="254"/>
                      </a:lnTo>
                      <a:lnTo>
                        <a:pt x="182" y="280"/>
                      </a:lnTo>
                      <a:lnTo>
                        <a:pt x="152" y="305"/>
                      </a:lnTo>
                      <a:lnTo>
                        <a:pt x="126" y="324"/>
                      </a:lnTo>
                      <a:lnTo>
                        <a:pt x="96" y="342"/>
                      </a:lnTo>
                      <a:lnTo>
                        <a:pt x="68" y="356"/>
                      </a:lnTo>
                      <a:lnTo>
                        <a:pt x="49" y="362"/>
                      </a:lnTo>
                      <a:lnTo>
                        <a:pt x="42" y="364"/>
                      </a:lnTo>
                      <a:lnTo>
                        <a:pt x="34" y="365"/>
                      </a:lnTo>
                      <a:lnTo>
                        <a:pt x="28" y="365"/>
                      </a:lnTo>
                      <a:lnTo>
                        <a:pt x="22" y="364"/>
                      </a:lnTo>
                      <a:lnTo>
                        <a:pt x="17" y="362"/>
                      </a:lnTo>
                      <a:lnTo>
                        <a:pt x="14" y="358"/>
                      </a:lnTo>
                      <a:lnTo>
                        <a:pt x="10" y="352"/>
                      </a:lnTo>
                      <a:lnTo>
                        <a:pt x="8" y="346"/>
                      </a:lnTo>
                      <a:lnTo>
                        <a:pt x="8" y="340"/>
                      </a:lnTo>
                      <a:lnTo>
                        <a:pt x="9" y="332"/>
                      </a:lnTo>
                      <a:lnTo>
                        <a:pt x="10" y="323"/>
                      </a:lnTo>
                      <a:lnTo>
                        <a:pt x="16" y="306"/>
                      </a:lnTo>
                      <a:lnTo>
                        <a:pt x="30" y="279"/>
                      </a:lnTo>
                      <a:lnTo>
                        <a:pt x="42" y="259"/>
                      </a:lnTo>
                      <a:lnTo>
                        <a:pt x="55" y="241"/>
                      </a:lnTo>
                      <a:lnTo>
                        <a:pt x="76" y="213"/>
                      </a:lnTo>
                      <a:lnTo>
                        <a:pt x="112" y="168"/>
                      </a:lnTo>
                      <a:lnTo>
                        <a:pt x="140" y="139"/>
                      </a:lnTo>
                      <a:lnTo>
                        <a:pt x="165" y="113"/>
                      </a:lnTo>
                      <a:lnTo>
                        <a:pt x="206" y="77"/>
                      </a:lnTo>
                      <a:lnTo>
                        <a:pt x="244" y="48"/>
                      </a:lnTo>
                      <a:lnTo>
                        <a:pt x="262" y="35"/>
                      </a:lnTo>
                      <a:lnTo>
                        <a:pt x="271" y="34"/>
                      </a:lnTo>
                      <a:lnTo>
                        <a:pt x="279" y="31"/>
                      </a:lnTo>
                      <a:lnTo>
                        <a:pt x="286" y="26"/>
                      </a:lnTo>
                      <a:lnTo>
                        <a:pt x="291" y="21"/>
                      </a:lnTo>
                      <a:lnTo>
                        <a:pt x="293" y="15"/>
                      </a:lnTo>
                      <a:lnTo>
                        <a:pt x="293" y="1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5" name="Freeform 16"/>
                <p:cNvSpPr>
                  <a:spLocks/>
                </p:cNvSpPr>
                <p:nvPr/>
              </p:nvSpPr>
              <p:spPr bwMode="auto">
                <a:xfrm>
                  <a:off x="914" y="1454"/>
                  <a:ext cx="872" cy="264"/>
                </a:xfrm>
                <a:custGeom>
                  <a:avLst/>
                  <a:gdLst/>
                  <a:ahLst/>
                  <a:cxnLst>
                    <a:cxn ang="0">
                      <a:pos x="453" y="119"/>
                    </a:cxn>
                    <a:cxn ang="0">
                      <a:pos x="447" y="129"/>
                    </a:cxn>
                    <a:cxn ang="0">
                      <a:pos x="435" y="136"/>
                    </a:cxn>
                    <a:cxn ang="0">
                      <a:pos x="422" y="138"/>
                    </a:cxn>
                    <a:cxn ang="0">
                      <a:pos x="398" y="139"/>
                    </a:cxn>
                    <a:cxn ang="0">
                      <a:pos x="354" y="145"/>
                    </a:cxn>
                    <a:cxn ang="0">
                      <a:pos x="280" y="151"/>
                    </a:cxn>
                    <a:cxn ang="0">
                      <a:pos x="202" y="148"/>
                    </a:cxn>
                    <a:cxn ang="0">
                      <a:pos x="112" y="136"/>
                    </a:cxn>
                    <a:cxn ang="0">
                      <a:pos x="62" y="124"/>
                    </a:cxn>
                    <a:cxn ang="0">
                      <a:pos x="26" y="108"/>
                    </a:cxn>
                    <a:cxn ang="0">
                      <a:pos x="13" y="100"/>
                    </a:cxn>
                    <a:cxn ang="0">
                      <a:pos x="6" y="91"/>
                    </a:cxn>
                    <a:cxn ang="0">
                      <a:pos x="2" y="83"/>
                    </a:cxn>
                    <a:cxn ang="0">
                      <a:pos x="1" y="70"/>
                    </a:cxn>
                    <a:cxn ang="0">
                      <a:pos x="5" y="60"/>
                    </a:cxn>
                    <a:cxn ang="0">
                      <a:pos x="17" y="48"/>
                    </a:cxn>
                    <a:cxn ang="0">
                      <a:pos x="47" y="32"/>
                    </a:cxn>
                    <a:cxn ang="0">
                      <a:pos x="88" y="18"/>
                    </a:cxn>
                    <a:cxn ang="0">
                      <a:pos x="147" y="7"/>
                    </a:cxn>
                    <a:cxn ang="0">
                      <a:pos x="236" y="0"/>
                    </a:cxn>
                    <a:cxn ang="0">
                      <a:pos x="313" y="3"/>
                    </a:cxn>
                    <a:cxn ang="0">
                      <a:pos x="392" y="14"/>
                    </a:cxn>
                    <a:cxn ang="0">
                      <a:pos x="440" y="27"/>
                    </a:cxn>
                    <a:cxn ang="0">
                      <a:pos x="467" y="38"/>
                    </a:cxn>
                    <a:cxn ang="0">
                      <a:pos x="483" y="49"/>
                    </a:cxn>
                    <a:cxn ang="0">
                      <a:pos x="492" y="58"/>
                    </a:cxn>
                    <a:cxn ang="0">
                      <a:pos x="497" y="70"/>
                    </a:cxn>
                    <a:cxn ang="0">
                      <a:pos x="496" y="81"/>
                    </a:cxn>
                    <a:cxn ang="0">
                      <a:pos x="488" y="92"/>
                    </a:cxn>
                    <a:cxn ang="0">
                      <a:pos x="485" y="94"/>
                    </a:cxn>
                    <a:cxn ang="0">
                      <a:pos x="491" y="88"/>
                    </a:cxn>
                    <a:cxn ang="0">
                      <a:pos x="495" y="78"/>
                    </a:cxn>
                    <a:cxn ang="0">
                      <a:pos x="494" y="66"/>
                    </a:cxn>
                    <a:cxn ang="0">
                      <a:pos x="487" y="56"/>
                    </a:cxn>
                    <a:cxn ang="0">
                      <a:pos x="478" y="48"/>
                    </a:cxn>
                    <a:cxn ang="0">
                      <a:pos x="463" y="40"/>
                    </a:cxn>
                    <a:cxn ang="0">
                      <a:pos x="423" y="26"/>
                    </a:cxn>
                    <a:cxn ang="0">
                      <a:pos x="359" y="13"/>
                    </a:cxn>
                    <a:cxn ang="0">
                      <a:pos x="276" y="5"/>
                    </a:cxn>
                    <a:cxn ang="0">
                      <a:pos x="219" y="6"/>
                    </a:cxn>
                    <a:cxn ang="0">
                      <a:pos x="142" y="12"/>
                    </a:cxn>
                    <a:cxn ang="0">
                      <a:pos x="77" y="27"/>
                    </a:cxn>
                    <a:cxn ang="0">
                      <a:pos x="30" y="47"/>
                    </a:cxn>
                    <a:cxn ang="0">
                      <a:pos x="17" y="56"/>
                    </a:cxn>
                    <a:cxn ang="0">
                      <a:pos x="10" y="65"/>
                    </a:cxn>
                    <a:cxn ang="0">
                      <a:pos x="8" y="75"/>
                    </a:cxn>
                    <a:cxn ang="0">
                      <a:pos x="13" y="88"/>
                    </a:cxn>
                    <a:cxn ang="0">
                      <a:pos x="24" y="97"/>
                    </a:cxn>
                    <a:cxn ang="0">
                      <a:pos x="47" y="109"/>
                    </a:cxn>
                    <a:cxn ang="0">
                      <a:pos x="100" y="123"/>
                    </a:cxn>
                    <a:cxn ang="0">
                      <a:pos x="155" y="131"/>
                    </a:cxn>
                    <a:cxn ang="0">
                      <a:pos x="253" y="137"/>
                    </a:cxn>
                    <a:cxn ang="0">
                      <a:pos x="344" y="131"/>
                    </a:cxn>
                    <a:cxn ang="0">
                      <a:pos x="413" y="121"/>
                    </a:cxn>
                    <a:cxn ang="0">
                      <a:pos x="428" y="111"/>
                    </a:cxn>
                    <a:cxn ang="0">
                      <a:pos x="443" y="110"/>
                    </a:cxn>
                    <a:cxn ang="0">
                      <a:pos x="452" y="115"/>
                    </a:cxn>
                  </a:cxnLst>
                  <a:rect l="0" t="0" r="r" b="b"/>
                  <a:pathLst>
                    <a:path w="497" h="151">
                      <a:moveTo>
                        <a:pt x="452" y="115"/>
                      </a:moveTo>
                      <a:lnTo>
                        <a:pt x="453" y="119"/>
                      </a:lnTo>
                      <a:lnTo>
                        <a:pt x="451" y="124"/>
                      </a:lnTo>
                      <a:lnTo>
                        <a:pt x="447" y="129"/>
                      </a:lnTo>
                      <a:lnTo>
                        <a:pt x="442" y="133"/>
                      </a:lnTo>
                      <a:lnTo>
                        <a:pt x="435" y="136"/>
                      </a:lnTo>
                      <a:lnTo>
                        <a:pt x="428" y="138"/>
                      </a:lnTo>
                      <a:lnTo>
                        <a:pt x="422" y="138"/>
                      </a:lnTo>
                      <a:lnTo>
                        <a:pt x="417" y="137"/>
                      </a:lnTo>
                      <a:lnTo>
                        <a:pt x="398" y="139"/>
                      </a:lnTo>
                      <a:lnTo>
                        <a:pt x="380" y="142"/>
                      </a:lnTo>
                      <a:lnTo>
                        <a:pt x="354" y="145"/>
                      </a:lnTo>
                      <a:lnTo>
                        <a:pt x="315" y="149"/>
                      </a:lnTo>
                      <a:lnTo>
                        <a:pt x="280" y="151"/>
                      </a:lnTo>
                      <a:lnTo>
                        <a:pt x="246" y="150"/>
                      </a:lnTo>
                      <a:lnTo>
                        <a:pt x="202" y="148"/>
                      </a:lnTo>
                      <a:lnTo>
                        <a:pt x="161" y="145"/>
                      </a:lnTo>
                      <a:lnTo>
                        <a:pt x="112" y="136"/>
                      </a:lnTo>
                      <a:lnTo>
                        <a:pt x="83" y="129"/>
                      </a:lnTo>
                      <a:lnTo>
                        <a:pt x="62" y="124"/>
                      </a:lnTo>
                      <a:lnTo>
                        <a:pt x="42" y="116"/>
                      </a:lnTo>
                      <a:lnTo>
                        <a:pt x="26" y="108"/>
                      </a:lnTo>
                      <a:lnTo>
                        <a:pt x="19" y="104"/>
                      </a:lnTo>
                      <a:lnTo>
                        <a:pt x="13" y="100"/>
                      </a:lnTo>
                      <a:lnTo>
                        <a:pt x="9" y="96"/>
                      </a:lnTo>
                      <a:lnTo>
                        <a:pt x="6" y="91"/>
                      </a:lnTo>
                      <a:lnTo>
                        <a:pt x="4" y="87"/>
                      </a:lnTo>
                      <a:lnTo>
                        <a:pt x="2" y="83"/>
                      </a:lnTo>
                      <a:lnTo>
                        <a:pt x="0" y="76"/>
                      </a:lnTo>
                      <a:lnTo>
                        <a:pt x="1" y="70"/>
                      </a:lnTo>
                      <a:lnTo>
                        <a:pt x="2" y="65"/>
                      </a:lnTo>
                      <a:lnTo>
                        <a:pt x="5" y="60"/>
                      </a:lnTo>
                      <a:lnTo>
                        <a:pt x="9" y="55"/>
                      </a:lnTo>
                      <a:lnTo>
                        <a:pt x="17" y="48"/>
                      </a:lnTo>
                      <a:lnTo>
                        <a:pt x="28" y="41"/>
                      </a:lnTo>
                      <a:lnTo>
                        <a:pt x="47" y="32"/>
                      </a:lnTo>
                      <a:lnTo>
                        <a:pt x="69" y="24"/>
                      </a:lnTo>
                      <a:lnTo>
                        <a:pt x="88" y="18"/>
                      </a:lnTo>
                      <a:lnTo>
                        <a:pt x="118" y="11"/>
                      </a:lnTo>
                      <a:lnTo>
                        <a:pt x="147" y="7"/>
                      </a:lnTo>
                      <a:lnTo>
                        <a:pt x="191" y="3"/>
                      </a:lnTo>
                      <a:lnTo>
                        <a:pt x="236" y="0"/>
                      </a:lnTo>
                      <a:lnTo>
                        <a:pt x="273" y="1"/>
                      </a:lnTo>
                      <a:lnTo>
                        <a:pt x="313" y="3"/>
                      </a:lnTo>
                      <a:lnTo>
                        <a:pt x="357" y="8"/>
                      </a:lnTo>
                      <a:lnTo>
                        <a:pt x="392" y="14"/>
                      </a:lnTo>
                      <a:lnTo>
                        <a:pt x="426" y="23"/>
                      </a:lnTo>
                      <a:lnTo>
                        <a:pt x="440" y="27"/>
                      </a:lnTo>
                      <a:lnTo>
                        <a:pt x="452" y="31"/>
                      </a:lnTo>
                      <a:lnTo>
                        <a:pt x="467" y="38"/>
                      </a:lnTo>
                      <a:lnTo>
                        <a:pt x="476" y="43"/>
                      </a:lnTo>
                      <a:lnTo>
                        <a:pt x="483" y="49"/>
                      </a:lnTo>
                      <a:lnTo>
                        <a:pt x="488" y="54"/>
                      </a:lnTo>
                      <a:lnTo>
                        <a:pt x="492" y="58"/>
                      </a:lnTo>
                      <a:lnTo>
                        <a:pt x="495" y="63"/>
                      </a:lnTo>
                      <a:lnTo>
                        <a:pt x="497" y="70"/>
                      </a:lnTo>
                      <a:lnTo>
                        <a:pt x="497" y="76"/>
                      </a:lnTo>
                      <a:lnTo>
                        <a:pt x="496" y="81"/>
                      </a:lnTo>
                      <a:lnTo>
                        <a:pt x="493" y="87"/>
                      </a:lnTo>
                      <a:lnTo>
                        <a:pt x="488" y="92"/>
                      </a:lnTo>
                      <a:lnTo>
                        <a:pt x="478" y="100"/>
                      </a:lnTo>
                      <a:lnTo>
                        <a:pt x="485" y="94"/>
                      </a:lnTo>
                      <a:lnTo>
                        <a:pt x="489" y="90"/>
                      </a:lnTo>
                      <a:lnTo>
                        <a:pt x="491" y="88"/>
                      </a:lnTo>
                      <a:lnTo>
                        <a:pt x="493" y="83"/>
                      </a:lnTo>
                      <a:lnTo>
                        <a:pt x="495" y="78"/>
                      </a:lnTo>
                      <a:lnTo>
                        <a:pt x="495" y="72"/>
                      </a:lnTo>
                      <a:lnTo>
                        <a:pt x="494" y="66"/>
                      </a:lnTo>
                      <a:lnTo>
                        <a:pt x="491" y="61"/>
                      </a:lnTo>
                      <a:lnTo>
                        <a:pt x="487" y="56"/>
                      </a:lnTo>
                      <a:lnTo>
                        <a:pt x="483" y="52"/>
                      </a:lnTo>
                      <a:lnTo>
                        <a:pt x="478" y="48"/>
                      </a:lnTo>
                      <a:lnTo>
                        <a:pt x="472" y="45"/>
                      </a:lnTo>
                      <a:lnTo>
                        <a:pt x="463" y="40"/>
                      </a:lnTo>
                      <a:lnTo>
                        <a:pt x="445" y="33"/>
                      </a:lnTo>
                      <a:lnTo>
                        <a:pt x="423" y="26"/>
                      </a:lnTo>
                      <a:lnTo>
                        <a:pt x="397" y="20"/>
                      </a:lnTo>
                      <a:lnTo>
                        <a:pt x="359" y="13"/>
                      </a:lnTo>
                      <a:lnTo>
                        <a:pt x="314" y="8"/>
                      </a:lnTo>
                      <a:lnTo>
                        <a:pt x="276" y="5"/>
                      </a:lnTo>
                      <a:lnTo>
                        <a:pt x="248" y="5"/>
                      </a:lnTo>
                      <a:lnTo>
                        <a:pt x="219" y="6"/>
                      </a:lnTo>
                      <a:lnTo>
                        <a:pt x="182" y="8"/>
                      </a:lnTo>
                      <a:lnTo>
                        <a:pt x="142" y="12"/>
                      </a:lnTo>
                      <a:lnTo>
                        <a:pt x="111" y="18"/>
                      </a:lnTo>
                      <a:lnTo>
                        <a:pt x="77" y="27"/>
                      </a:lnTo>
                      <a:lnTo>
                        <a:pt x="48" y="38"/>
                      </a:lnTo>
                      <a:lnTo>
                        <a:pt x="30" y="47"/>
                      </a:lnTo>
                      <a:lnTo>
                        <a:pt x="24" y="51"/>
                      </a:lnTo>
                      <a:lnTo>
                        <a:pt x="17" y="56"/>
                      </a:lnTo>
                      <a:lnTo>
                        <a:pt x="13" y="60"/>
                      </a:lnTo>
                      <a:lnTo>
                        <a:pt x="10" y="65"/>
                      </a:lnTo>
                      <a:lnTo>
                        <a:pt x="8" y="70"/>
                      </a:lnTo>
                      <a:lnTo>
                        <a:pt x="8" y="75"/>
                      </a:lnTo>
                      <a:lnTo>
                        <a:pt x="10" y="82"/>
                      </a:lnTo>
                      <a:lnTo>
                        <a:pt x="13" y="88"/>
                      </a:lnTo>
                      <a:lnTo>
                        <a:pt x="17" y="92"/>
                      </a:lnTo>
                      <a:lnTo>
                        <a:pt x="24" y="97"/>
                      </a:lnTo>
                      <a:lnTo>
                        <a:pt x="31" y="102"/>
                      </a:lnTo>
                      <a:lnTo>
                        <a:pt x="47" y="109"/>
                      </a:lnTo>
                      <a:lnTo>
                        <a:pt x="76" y="119"/>
                      </a:lnTo>
                      <a:lnTo>
                        <a:pt x="100" y="123"/>
                      </a:lnTo>
                      <a:lnTo>
                        <a:pt x="121" y="127"/>
                      </a:lnTo>
                      <a:lnTo>
                        <a:pt x="155" y="131"/>
                      </a:lnTo>
                      <a:lnTo>
                        <a:pt x="213" y="136"/>
                      </a:lnTo>
                      <a:lnTo>
                        <a:pt x="253" y="137"/>
                      </a:lnTo>
                      <a:lnTo>
                        <a:pt x="289" y="136"/>
                      </a:lnTo>
                      <a:lnTo>
                        <a:pt x="344" y="131"/>
                      </a:lnTo>
                      <a:lnTo>
                        <a:pt x="391" y="125"/>
                      </a:lnTo>
                      <a:lnTo>
                        <a:pt x="413" y="121"/>
                      </a:lnTo>
                      <a:lnTo>
                        <a:pt x="420" y="115"/>
                      </a:lnTo>
                      <a:lnTo>
                        <a:pt x="428" y="111"/>
                      </a:lnTo>
                      <a:lnTo>
                        <a:pt x="436" y="109"/>
                      </a:lnTo>
                      <a:lnTo>
                        <a:pt x="443" y="110"/>
                      </a:lnTo>
                      <a:lnTo>
                        <a:pt x="449" y="111"/>
                      </a:lnTo>
                      <a:lnTo>
                        <a:pt x="452" y="115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6" name="Freeform 17"/>
                <p:cNvSpPr>
                  <a:spLocks/>
                </p:cNvSpPr>
                <p:nvPr/>
              </p:nvSpPr>
              <p:spPr bwMode="auto">
                <a:xfrm>
                  <a:off x="914" y="1454"/>
                  <a:ext cx="872" cy="264"/>
                </a:xfrm>
                <a:custGeom>
                  <a:avLst/>
                  <a:gdLst/>
                  <a:ahLst/>
                  <a:cxnLst>
                    <a:cxn ang="0">
                      <a:pos x="453" y="119"/>
                    </a:cxn>
                    <a:cxn ang="0">
                      <a:pos x="447" y="129"/>
                    </a:cxn>
                    <a:cxn ang="0">
                      <a:pos x="435" y="136"/>
                    </a:cxn>
                    <a:cxn ang="0">
                      <a:pos x="422" y="138"/>
                    </a:cxn>
                    <a:cxn ang="0">
                      <a:pos x="398" y="139"/>
                    </a:cxn>
                    <a:cxn ang="0">
                      <a:pos x="354" y="145"/>
                    </a:cxn>
                    <a:cxn ang="0">
                      <a:pos x="280" y="151"/>
                    </a:cxn>
                    <a:cxn ang="0">
                      <a:pos x="202" y="148"/>
                    </a:cxn>
                    <a:cxn ang="0">
                      <a:pos x="112" y="136"/>
                    </a:cxn>
                    <a:cxn ang="0">
                      <a:pos x="62" y="124"/>
                    </a:cxn>
                    <a:cxn ang="0">
                      <a:pos x="26" y="108"/>
                    </a:cxn>
                    <a:cxn ang="0">
                      <a:pos x="13" y="100"/>
                    </a:cxn>
                    <a:cxn ang="0">
                      <a:pos x="6" y="91"/>
                    </a:cxn>
                    <a:cxn ang="0">
                      <a:pos x="2" y="83"/>
                    </a:cxn>
                    <a:cxn ang="0">
                      <a:pos x="1" y="70"/>
                    </a:cxn>
                    <a:cxn ang="0">
                      <a:pos x="5" y="60"/>
                    </a:cxn>
                    <a:cxn ang="0">
                      <a:pos x="17" y="48"/>
                    </a:cxn>
                    <a:cxn ang="0">
                      <a:pos x="47" y="32"/>
                    </a:cxn>
                    <a:cxn ang="0">
                      <a:pos x="88" y="18"/>
                    </a:cxn>
                    <a:cxn ang="0">
                      <a:pos x="147" y="7"/>
                    </a:cxn>
                    <a:cxn ang="0">
                      <a:pos x="236" y="0"/>
                    </a:cxn>
                    <a:cxn ang="0">
                      <a:pos x="313" y="3"/>
                    </a:cxn>
                    <a:cxn ang="0">
                      <a:pos x="392" y="14"/>
                    </a:cxn>
                    <a:cxn ang="0">
                      <a:pos x="440" y="27"/>
                    </a:cxn>
                    <a:cxn ang="0">
                      <a:pos x="467" y="38"/>
                    </a:cxn>
                    <a:cxn ang="0">
                      <a:pos x="483" y="49"/>
                    </a:cxn>
                    <a:cxn ang="0">
                      <a:pos x="492" y="58"/>
                    </a:cxn>
                    <a:cxn ang="0">
                      <a:pos x="497" y="70"/>
                    </a:cxn>
                    <a:cxn ang="0">
                      <a:pos x="496" y="81"/>
                    </a:cxn>
                    <a:cxn ang="0">
                      <a:pos x="488" y="92"/>
                    </a:cxn>
                    <a:cxn ang="0">
                      <a:pos x="485" y="94"/>
                    </a:cxn>
                    <a:cxn ang="0">
                      <a:pos x="491" y="88"/>
                    </a:cxn>
                    <a:cxn ang="0">
                      <a:pos x="495" y="78"/>
                    </a:cxn>
                    <a:cxn ang="0">
                      <a:pos x="494" y="66"/>
                    </a:cxn>
                    <a:cxn ang="0">
                      <a:pos x="487" y="56"/>
                    </a:cxn>
                    <a:cxn ang="0">
                      <a:pos x="478" y="48"/>
                    </a:cxn>
                    <a:cxn ang="0">
                      <a:pos x="463" y="40"/>
                    </a:cxn>
                    <a:cxn ang="0">
                      <a:pos x="423" y="26"/>
                    </a:cxn>
                    <a:cxn ang="0">
                      <a:pos x="359" y="13"/>
                    </a:cxn>
                    <a:cxn ang="0">
                      <a:pos x="276" y="5"/>
                    </a:cxn>
                    <a:cxn ang="0">
                      <a:pos x="219" y="6"/>
                    </a:cxn>
                    <a:cxn ang="0">
                      <a:pos x="142" y="12"/>
                    </a:cxn>
                    <a:cxn ang="0">
                      <a:pos x="77" y="27"/>
                    </a:cxn>
                    <a:cxn ang="0">
                      <a:pos x="30" y="47"/>
                    </a:cxn>
                    <a:cxn ang="0">
                      <a:pos x="17" y="56"/>
                    </a:cxn>
                    <a:cxn ang="0">
                      <a:pos x="10" y="65"/>
                    </a:cxn>
                    <a:cxn ang="0">
                      <a:pos x="8" y="75"/>
                    </a:cxn>
                    <a:cxn ang="0">
                      <a:pos x="13" y="88"/>
                    </a:cxn>
                    <a:cxn ang="0">
                      <a:pos x="24" y="97"/>
                    </a:cxn>
                    <a:cxn ang="0">
                      <a:pos x="47" y="109"/>
                    </a:cxn>
                    <a:cxn ang="0">
                      <a:pos x="100" y="123"/>
                    </a:cxn>
                    <a:cxn ang="0">
                      <a:pos x="155" y="131"/>
                    </a:cxn>
                    <a:cxn ang="0">
                      <a:pos x="253" y="137"/>
                    </a:cxn>
                    <a:cxn ang="0">
                      <a:pos x="344" y="131"/>
                    </a:cxn>
                    <a:cxn ang="0">
                      <a:pos x="413" y="121"/>
                    </a:cxn>
                    <a:cxn ang="0">
                      <a:pos x="428" y="111"/>
                    </a:cxn>
                    <a:cxn ang="0">
                      <a:pos x="443" y="110"/>
                    </a:cxn>
                    <a:cxn ang="0">
                      <a:pos x="452" y="115"/>
                    </a:cxn>
                  </a:cxnLst>
                  <a:rect l="0" t="0" r="r" b="b"/>
                  <a:pathLst>
                    <a:path w="497" h="151">
                      <a:moveTo>
                        <a:pt x="452" y="115"/>
                      </a:moveTo>
                      <a:lnTo>
                        <a:pt x="453" y="119"/>
                      </a:lnTo>
                      <a:lnTo>
                        <a:pt x="451" y="124"/>
                      </a:lnTo>
                      <a:lnTo>
                        <a:pt x="447" y="129"/>
                      </a:lnTo>
                      <a:lnTo>
                        <a:pt x="442" y="133"/>
                      </a:lnTo>
                      <a:lnTo>
                        <a:pt x="435" y="136"/>
                      </a:lnTo>
                      <a:lnTo>
                        <a:pt x="428" y="138"/>
                      </a:lnTo>
                      <a:lnTo>
                        <a:pt x="422" y="138"/>
                      </a:lnTo>
                      <a:lnTo>
                        <a:pt x="417" y="137"/>
                      </a:lnTo>
                      <a:lnTo>
                        <a:pt x="398" y="139"/>
                      </a:lnTo>
                      <a:lnTo>
                        <a:pt x="380" y="142"/>
                      </a:lnTo>
                      <a:lnTo>
                        <a:pt x="354" y="145"/>
                      </a:lnTo>
                      <a:lnTo>
                        <a:pt x="315" y="149"/>
                      </a:lnTo>
                      <a:lnTo>
                        <a:pt x="280" y="151"/>
                      </a:lnTo>
                      <a:lnTo>
                        <a:pt x="246" y="150"/>
                      </a:lnTo>
                      <a:lnTo>
                        <a:pt x="202" y="148"/>
                      </a:lnTo>
                      <a:lnTo>
                        <a:pt x="161" y="145"/>
                      </a:lnTo>
                      <a:lnTo>
                        <a:pt x="112" y="136"/>
                      </a:lnTo>
                      <a:lnTo>
                        <a:pt x="83" y="129"/>
                      </a:lnTo>
                      <a:lnTo>
                        <a:pt x="62" y="124"/>
                      </a:lnTo>
                      <a:lnTo>
                        <a:pt x="42" y="116"/>
                      </a:lnTo>
                      <a:lnTo>
                        <a:pt x="26" y="108"/>
                      </a:lnTo>
                      <a:lnTo>
                        <a:pt x="19" y="104"/>
                      </a:lnTo>
                      <a:lnTo>
                        <a:pt x="13" y="100"/>
                      </a:lnTo>
                      <a:lnTo>
                        <a:pt x="9" y="96"/>
                      </a:lnTo>
                      <a:lnTo>
                        <a:pt x="6" y="91"/>
                      </a:lnTo>
                      <a:lnTo>
                        <a:pt x="4" y="87"/>
                      </a:lnTo>
                      <a:lnTo>
                        <a:pt x="2" y="83"/>
                      </a:lnTo>
                      <a:lnTo>
                        <a:pt x="0" y="76"/>
                      </a:lnTo>
                      <a:lnTo>
                        <a:pt x="1" y="70"/>
                      </a:lnTo>
                      <a:lnTo>
                        <a:pt x="2" y="65"/>
                      </a:lnTo>
                      <a:lnTo>
                        <a:pt x="5" y="60"/>
                      </a:lnTo>
                      <a:lnTo>
                        <a:pt x="9" y="55"/>
                      </a:lnTo>
                      <a:lnTo>
                        <a:pt x="17" y="48"/>
                      </a:lnTo>
                      <a:lnTo>
                        <a:pt x="28" y="41"/>
                      </a:lnTo>
                      <a:lnTo>
                        <a:pt x="47" y="32"/>
                      </a:lnTo>
                      <a:lnTo>
                        <a:pt x="69" y="24"/>
                      </a:lnTo>
                      <a:lnTo>
                        <a:pt x="88" y="18"/>
                      </a:lnTo>
                      <a:lnTo>
                        <a:pt x="118" y="11"/>
                      </a:lnTo>
                      <a:lnTo>
                        <a:pt x="147" y="7"/>
                      </a:lnTo>
                      <a:lnTo>
                        <a:pt x="191" y="3"/>
                      </a:lnTo>
                      <a:lnTo>
                        <a:pt x="236" y="0"/>
                      </a:lnTo>
                      <a:lnTo>
                        <a:pt x="273" y="1"/>
                      </a:lnTo>
                      <a:lnTo>
                        <a:pt x="313" y="3"/>
                      </a:lnTo>
                      <a:lnTo>
                        <a:pt x="357" y="8"/>
                      </a:lnTo>
                      <a:lnTo>
                        <a:pt x="392" y="14"/>
                      </a:lnTo>
                      <a:lnTo>
                        <a:pt x="426" y="23"/>
                      </a:lnTo>
                      <a:lnTo>
                        <a:pt x="440" y="27"/>
                      </a:lnTo>
                      <a:lnTo>
                        <a:pt x="452" y="31"/>
                      </a:lnTo>
                      <a:lnTo>
                        <a:pt x="467" y="38"/>
                      </a:lnTo>
                      <a:lnTo>
                        <a:pt x="476" y="43"/>
                      </a:lnTo>
                      <a:lnTo>
                        <a:pt x="483" y="49"/>
                      </a:lnTo>
                      <a:lnTo>
                        <a:pt x="488" y="54"/>
                      </a:lnTo>
                      <a:lnTo>
                        <a:pt x="492" y="58"/>
                      </a:lnTo>
                      <a:lnTo>
                        <a:pt x="495" y="63"/>
                      </a:lnTo>
                      <a:lnTo>
                        <a:pt x="497" y="70"/>
                      </a:lnTo>
                      <a:lnTo>
                        <a:pt x="497" y="76"/>
                      </a:lnTo>
                      <a:lnTo>
                        <a:pt x="496" y="81"/>
                      </a:lnTo>
                      <a:lnTo>
                        <a:pt x="493" y="87"/>
                      </a:lnTo>
                      <a:lnTo>
                        <a:pt x="488" y="92"/>
                      </a:lnTo>
                      <a:lnTo>
                        <a:pt x="478" y="100"/>
                      </a:lnTo>
                      <a:lnTo>
                        <a:pt x="485" y="94"/>
                      </a:lnTo>
                      <a:lnTo>
                        <a:pt x="489" y="90"/>
                      </a:lnTo>
                      <a:lnTo>
                        <a:pt x="491" y="88"/>
                      </a:lnTo>
                      <a:lnTo>
                        <a:pt x="493" y="83"/>
                      </a:lnTo>
                      <a:lnTo>
                        <a:pt x="495" y="78"/>
                      </a:lnTo>
                      <a:lnTo>
                        <a:pt x="495" y="72"/>
                      </a:lnTo>
                      <a:lnTo>
                        <a:pt x="494" y="66"/>
                      </a:lnTo>
                      <a:lnTo>
                        <a:pt x="491" y="61"/>
                      </a:lnTo>
                      <a:lnTo>
                        <a:pt x="487" y="56"/>
                      </a:lnTo>
                      <a:lnTo>
                        <a:pt x="483" y="52"/>
                      </a:lnTo>
                      <a:lnTo>
                        <a:pt x="478" y="48"/>
                      </a:lnTo>
                      <a:lnTo>
                        <a:pt x="472" y="45"/>
                      </a:lnTo>
                      <a:lnTo>
                        <a:pt x="463" y="40"/>
                      </a:lnTo>
                      <a:lnTo>
                        <a:pt x="445" y="33"/>
                      </a:lnTo>
                      <a:lnTo>
                        <a:pt x="423" y="26"/>
                      </a:lnTo>
                      <a:lnTo>
                        <a:pt x="397" y="20"/>
                      </a:lnTo>
                      <a:lnTo>
                        <a:pt x="359" y="13"/>
                      </a:lnTo>
                      <a:lnTo>
                        <a:pt x="314" y="8"/>
                      </a:lnTo>
                      <a:lnTo>
                        <a:pt x="276" y="5"/>
                      </a:lnTo>
                      <a:lnTo>
                        <a:pt x="248" y="5"/>
                      </a:lnTo>
                      <a:lnTo>
                        <a:pt x="219" y="6"/>
                      </a:lnTo>
                      <a:lnTo>
                        <a:pt x="182" y="8"/>
                      </a:lnTo>
                      <a:lnTo>
                        <a:pt x="142" y="12"/>
                      </a:lnTo>
                      <a:lnTo>
                        <a:pt x="111" y="18"/>
                      </a:lnTo>
                      <a:lnTo>
                        <a:pt x="77" y="27"/>
                      </a:lnTo>
                      <a:lnTo>
                        <a:pt x="48" y="38"/>
                      </a:lnTo>
                      <a:lnTo>
                        <a:pt x="30" y="47"/>
                      </a:lnTo>
                      <a:lnTo>
                        <a:pt x="24" y="51"/>
                      </a:lnTo>
                      <a:lnTo>
                        <a:pt x="17" y="56"/>
                      </a:lnTo>
                      <a:lnTo>
                        <a:pt x="13" y="60"/>
                      </a:lnTo>
                      <a:lnTo>
                        <a:pt x="10" y="65"/>
                      </a:lnTo>
                      <a:lnTo>
                        <a:pt x="8" y="70"/>
                      </a:lnTo>
                      <a:lnTo>
                        <a:pt x="8" y="75"/>
                      </a:lnTo>
                      <a:lnTo>
                        <a:pt x="10" y="82"/>
                      </a:lnTo>
                      <a:lnTo>
                        <a:pt x="13" y="88"/>
                      </a:lnTo>
                      <a:lnTo>
                        <a:pt x="17" y="92"/>
                      </a:lnTo>
                      <a:lnTo>
                        <a:pt x="24" y="97"/>
                      </a:lnTo>
                      <a:lnTo>
                        <a:pt x="31" y="102"/>
                      </a:lnTo>
                      <a:lnTo>
                        <a:pt x="47" y="109"/>
                      </a:lnTo>
                      <a:lnTo>
                        <a:pt x="76" y="119"/>
                      </a:lnTo>
                      <a:lnTo>
                        <a:pt x="100" y="123"/>
                      </a:lnTo>
                      <a:lnTo>
                        <a:pt x="121" y="127"/>
                      </a:lnTo>
                      <a:lnTo>
                        <a:pt x="155" y="131"/>
                      </a:lnTo>
                      <a:lnTo>
                        <a:pt x="213" y="136"/>
                      </a:lnTo>
                      <a:lnTo>
                        <a:pt x="253" y="137"/>
                      </a:lnTo>
                      <a:lnTo>
                        <a:pt x="289" y="136"/>
                      </a:lnTo>
                      <a:lnTo>
                        <a:pt x="344" y="131"/>
                      </a:lnTo>
                      <a:lnTo>
                        <a:pt x="391" y="125"/>
                      </a:lnTo>
                      <a:lnTo>
                        <a:pt x="413" y="121"/>
                      </a:lnTo>
                      <a:lnTo>
                        <a:pt x="420" y="115"/>
                      </a:lnTo>
                      <a:lnTo>
                        <a:pt x="428" y="111"/>
                      </a:lnTo>
                      <a:lnTo>
                        <a:pt x="436" y="109"/>
                      </a:lnTo>
                      <a:lnTo>
                        <a:pt x="443" y="110"/>
                      </a:lnTo>
                      <a:lnTo>
                        <a:pt x="449" y="111"/>
                      </a:lnTo>
                      <a:lnTo>
                        <a:pt x="452" y="115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7" name="Oval 18"/>
                <p:cNvSpPr>
                  <a:spLocks noChangeArrowheads="1"/>
                </p:cNvSpPr>
                <p:nvPr/>
              </p:nvSpPr>
              <p:spPr bwMode="auto">
                <a:xfrm>
                  <a:off x="1293" y="1527"/>
                  <a:ext cx="122" cy="123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8" name="Oval 19"/>
                <p:cNvSpPr>
                  <a:spLocks noChangeArrowheads="1"/>
                </p:cNvSpPr>
                <p:nvPr/>
              </p:nvSpPr>
              <p:spPr bwMode="auto">
                <a:xfrm>
                  <a:off x="1293" y="1527"/>
                  <a:ext cx="122" cy="123"/>
                </a:xfrm>
                <a:prstGeom prst="ellipse">
                  <a:avLst/>
                </a:prstGeom>
                <a:noFill/>
                <a:ln w="0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9" name="Freeform 20"/>
                <p:cNvSpPr>
                  <a:spLocks/>
                </p:cNvSpPr>
                <p:nvPr/>
              </p:nvSpPr>
              <p:spPr bwMode="auto">
                <a:xfrm>
                  <a:off x="1305" y="1552"/>
                  <a:ext cx="35" cy="45"/>
                </a:xfrm>
                <a:custGeom>
                  <a:avLst/>
                  <a:gdLst/>
                  <a:ahLst/>
                  <a:cxnLst>
                    <a:cxn ang="0">
                      <a:pos x="6" y="1"/>
                    </a:cxn>
                    <a:cxn ang="0">
                      <a:pos x="3" y="5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0" y="20"/>
                    </a:cxn>
                    <a:cxn ang="0">
                      <a:pos x="0" y="23"/>
                    </a:cxn>
                    <a:cxn ang="0">
                      <a:pos x="2" y="25"/>
                    </a:cxn>
                    <a:cxn ang="0">
                      <a:pos x="6" y="26"/>
                    </a:cxn>
                    <a:cxn ang="0">
                      <a:pos x="10" y="26"/>
                    </a:cxn>
                    <a:cxn ang="0">
                      <a:pos x="13" y="26"/>
                    </a:cxn>
                    <a:cxn ang="0">
                      <a:pos x="15" y="22"/>
                    </a:cxn>
                    <a:cxn ang="0">
                      <a:pos x="17" y="15"/>
                    </a:cxn>
                    <a:cxn ang="0">
                      <a:pos x="20" y="5"/>
                    </a:cxn>
                    <a:cxn ang="0">
                      <a:pos x="20" y="2"/>
                    </a:cxn>
                    <a:cxn ang="0">
                      <a:pos x="17" y="1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6" y="1"/>
                    </a:cxn>
                  </a:cxnLst>
                  <a:rect l="0" t="0" r="r" b="b"/>
                  <a:pathLst>
                    <a:path w="20" h="26">
                      <a:moveTo>
                        <a:pt x="6" y="1"/>
                      </a:moveTo>
                      <a:lnTo>
                        <a:pt x="3" y="5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6" y="26"/>
                      </a:lnTo>
                      <a:lnTo>
                        <a:pt x="10" y="26"/>
                      </a:lnTo>
                      <a:lnTo>
                        <a:pt x="13" y="26"/>
                      </a:lnTo>
                      <a:lnTo>
                        <a:pt x="15" y="22"/>
                      </a:lnTo>
                      <a:lnTo>
                        <a:pt x="17" y="15"/>
                      </a:lnTo>
                      <a:lnTo>
                        <a:pt x="20" y="5"/>
                      </a:lnTo>
                      <a:lnTo>
                        <a:pt x="20" y="2"/>
                      </a:lnTo>
                      <a:lnTo>
                        <a:pt x="17" y="1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6" y="1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0" name="Freeform 21"/>
                <p:cNvSpPr>
                  <a:spLocks/>
                </p:cNvSpPr>
                <p:nvPr/>
              </p:nvSpPr>
              <p:spPr bwMode="auto">
                <a:xfrm>
                  <a:off x="1305" y="1552"/>
                  <a:ext cx="35" cy="45"/>
                </a:xfrm>
                <a:custGeom>
                  <a:avLst/>
                  <a:gdLst/>
                  <a:ahLst/>
                  <a:cxnLst>
                    <a:cxn ang="0">
                      <a:pos x="6" y="1"/>
                    </a:cxn>
                    <a:cxn ang="0">
                      <a:pos x="3" y="5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0" y="20"/>
                    </a:cxn>
                    <a:cxn ang="0">
                      <a:pos x="0" y="23"/>
                    </a:cxn>
                    <a:cxn ang="0">
                      <a:pos x="2" y="25"/>
                    </a:cxn>
                    <a:cxn ang="0">
                      <a:pos x="6" y="26"/>
                    </a:cxn>
                    <a:cxn ang="0">
                      <a:pos x="10" y="26"/>
                    </a:cxn>
                    <a:cxn ang="0">
                      <a:pos x="13" y="26"/>
                    </a:cxn>
                    <a:cxn ang="0">
                      <a:pos x="15" y="22"/>
                    </a:cxn>
                    <a:cxn ang="0">
                      <a:pos x="17" y="15"/>
                    </a:cxn>
                    <a:cxn ang="0">
                      <a:pos x="20" y="5"/>
                    </a:cxn>
                    <a:cxn ang="0">
                      <a:pos x="20" y="2"/>
                    </a:cxn>
                    <a:cxn ang="0">
                      <a:pos x="17" y="1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6" y="1"/>
                    </a:cxn>
                  </a:cxnLst>
                  <a:rect l="0" t="0" r="r" b="b"/>
                  <a:pathLst>
                    <a:path w="20" h="26">
                      <a:moveTo>
                        <a:pt x="6" y="1"/>
                      </a:moveTo>
                      <a:lnTo>
                        <a:pt x="3" y="5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6" y="26"/>
                      </a:lnTo>
                      <a:lnTo>
                        <a:pt x="10" y="26"/>
                      </a:lnTo>
                      <a:lnTo>
                        <a:pt x="13" y="26"/>
                      </a:lnTo>
                      <a:lnTo>
                        <a:pt x="15" y="22"/>
                      </a:lnTo>
                      <a:lnTo>
                        <a:pt x="17" y="15"/>
                      </a:lnTo>
                      <a:lnTo>
                        <a:pt x="20" y="5"/>
                      </a:lnTo>
                      <a:lnTo>
                        <a:pt x="20" y="2"/>
                      </a:lnTo>
                      <a:lnTo>
                        <a:pt x="17" y="1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6" y="1"/>
                      </a:ln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1" name="Freeform 22"/>
                <p:cNvSpPr>
                  <a:spLocks/>
                </p:cNvSpPr>
                <p:nvPr/>
              </p:nvSpPr>
              <p:spPr bwMode="auto">
                <a:xfrm>
                  <a:off x="1389" y="1585"/>
                  <a:ext cx="9" cy="21"/>
                </a:xfrm>
                <a:custGeom>
                  <a:avLst/>
                  <a:gdLst/>
                  <a:ahLst/>
                  <a:cxnLst>
                    <a:cxn ang="0">
                      <a:pos x="2" y="2"/>
                    </a:cxn>
                    <a:cxn ang="0">
                      <a:pos x="0" y="4"/>
                    </a:cxn>
                    <a:cxn ang="0">
                      <a:pos x="1" y="8"/>
                    </a:cxn>
                    <a:cxn ang="0">
                      <a:pos x="1" y="12"/>
                    </a:cxn>
                    <a:cxn ang="0">
                      <a:pos x="3" y="10"/>
                    </a:cxn>
                    <a:cxn ang="0">
                      <a:pos x="5" y="7"/>
                    </a:cxn>
                    <a:cxn ang="0">
                      <a:pos x="5" y="3"/>
                    </a:cxn>
                    <a:cxn ang="0">
                      <a:pos x="4" y="0"/>
                    </a:cxn>
                    <a:cxn ang="0">
                      <a:pos x="2" y="2"/>
                    </a:cxn>
                  </a:cxnLst>
                  <a:rect l="0" t="0" r="r" b="b"/>
                  <a:pathLst>
                    <a:path w="5" h="12">
                      <a:moveTo>
                        <a:pt x="2" y="2"/>
                      </a:moveTo>
                      <a:lnTo>
                        <a:pt x="0" y="4"/>
                      </a:lnTo>
                      <a:lnTo>
                        <a:pt x="1" y="8"/>
                      </a:lnTo>
                      <a:lnTo>
                        <a:pt x="1" y="12"/>
                      </a:lnTo>
                      <a:lnTo>
                        <a:pt x="3" y="10"/>
                      </a:lnTo>
                      <a:lnTo>
                        <a:pt x="5" y="7"/>
                      </a:lnTo>
                      <a:lnTo>
                        <a:pt x="5" y="3"/>
                      </a:lnTo>
                      <a:lnTo>
                        <a:pt x="4" y="0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2" name="Freeform 23"/>
                <p:cNvSpPr>
                  <a:spLocks/>
                </p:cNvSpPr>
                <p:nvPr/>
              </p:nvSpPr>
              <p:spPr bwMode="auto">
                <a:xfrm>
                  <a:off x="1389" y="1585"/>
                  <a:ext cx="9" cy="21"/>
                </a:xfrm>
                <a:custGeom>
                  <a:avLst/>
                  <a:gdLst/>
                  <a:ahLst/>
                  <a:cxnLst>
                    <a:cxn ang="0">
                      <a:pos x="2" y="2"/>
                    </a:cxn>
                    <a:cxn ang="0">
                      <a:pos x="0" y="4"/>
                    </a:cxn>
                    <a:cxn ang="0">
                      <a:pos x="1" y="8"/>
                    </a:cxn>
                    <a:cxn ang="0">
                      <a:pos x="1" y="12"/>
                    </a:cxn>
                    <a:cxn ang="0">
                      <a:pos x="3" y="10"/>
                    </a:cxn>
                    <a:cxn ang="0">
                      <a:pos x="5" y="7"/>
                    </a:cxn>
                    <a:cxn ang="0">
                      <a:pos x="5" y="3"/>
                    </a:cxn>
                    <a:cxn ang="0">
                      <a:pos x="4" y="0"/>
                    </a:cxn>
                    <a:cxn ang="0">
                      <a:pos x="2" y="2"/>
                    </a:cxn>
                  </a:cxnLst>
                  <a:rect l="0" t="0" r="r" b="b"/>
                  <a:pathLst>
                    <a:path w="5" h="12">
                      <a:moveTo>
                        <a:pt x="2" y="2"/>
                      </a:moveTo>
                      <a:lnTo>
                        <a:pt x="0" y="4"/>
                      </a:lnTo>
                      <a:lnTo>
                        <a:pt x="1" y="8"/>
                      </a:lnTo>
                      <a:lnTo>
                        <a:pt x="1" y="12"/>
                      </a:lnTo>
                      <a:lnTo>
                        <a:pt x="3" y="10"/>
                      </a:lnTo>
                      <a:lnTo>
                        <a:pt x="5" y="7"/>
                      </a:lnTo>
                      <a:lnTo>
                        <a:pt x="5" y="3"/>
                      </a:lnTo>
                      <a:lnTo>
                        <a:pt x="4" y="0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no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3" name="Freeform 24"/>
                <p:cNvSpPr>
                  <a:spLocks/>
                </p:cNvSpPr>
                <p:nvPr/>
              </p:nvSpPr>
              <p:spPr bwMode="auto">
                <a:xfrm>
                  <a:off x="1044" y="1405"/>
                  <a:ext cx="19" cy="29"/>
                </a:xfrm>
                <a:custGeom>
                  <a:avLst/>
                  <a:gdLst/>
                  <a:ahLst/>
                  <a:cxnLst>
                    <a:cxn ang="0">
                      <a:pos x="8" y="7"/>
                    </a:cxn>
                    <a:cxn ang="0">
                      <a:pos x="9" y="16"/>
                    </a:cxn>
                    <a:cxn ang="0">
                      <a:pos x="2" y="10"/>
                    </a:cxn>
                    <a:cxn ang="0">
                      <a:pos x="2" y="0"/>
                    </a:cxn>
                    <a:cxn ang="0">
                      <a:pos x="8" y="7"/>
                    </a:cxn>
                  </a:cxnLst>
                  <a:rect l="0" t="0" r="r" b="b"/>
                  <a:pathLst>
                    <a:path w="11" h="17">
                      <a:moveTo>
                        <a:pt x="8" y="7"/>
                      </a:moveTo>
                      <a:cubicBezTo>
                        <a:pt x="10" y="11"/>
                        <a:pt x="11" y="15"/>
                        <a:pt x="9" y="16"/>
                      </a:cubicBezTo>
                      <a:cubicBezTo>
                        <a:pt x="7" y="17"/>
                        <a:pt x="4" y="14"/>
                        <a:pt x="2" y="10"/>
                      </a:cubicBezTo>
                      <a:cubicBezTo>
                        <a:pt x="0" y="5"/>
                        <a:pt x="0" y="1"/>
                        <a:pt x="2" y="0"/>
                      </a:cubicBezTo>
                      <a:cubicBezTo>
                        <a:pt x="3" y="0"/>
                        <a:pt x="6" y="2"/>
                        <a:pt x="8" y="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4" name="Freeform 25"/>
                <p:cNvSpPr>
                  <a:spLocks/>
                </p:cNvSpPr>
                <p:nvPr/>
              </p:nvSpPr>
              <p:spPr bwMode="auto">
                <a:xfrm>
                  <a:off x="1044" y="1405"/>
                  <a:ext cx="19" cy="29"/>
                </a:xfrm>
                <a:custGeom>
                  <a:avLst/>
                  <a:gdLst/>
                  <a:ahLst/>
                  <a:cxnLst>
                    <a:cxn ang="0">
                      <a:pos x="8" y="7"/>
                    </a:cxn>
                    <a:cxn ang="0">
                      <a:pos x="9" y="16"/>
                    </a:cxn>
                    <a:cxn ang="0">
                      <a:pos x="2" y="10"/>
                    </a:cxn>
                    <a:cxn ang="0">
                      <a:pos x="2" y="0"/>
                    </a:cxn>
                    <a:cxn ang="0">
                      <a:pos x="8" y="7"/>
                    </a:cxn>
                  </a:cxnLst>
                  <a:rect l="0" t="0" r="r" b="b"/>
                  <a:pathLst>
                    <a:path w="11" h="17">
                      <a:moveTo>
                        <a:pt x="8" y="7"/>
                      </a:moveTo>
                      <a:cubicBezTo>
                        <a:pt x="10" y="11"/>
                        <a:pt x="11" y="15"/>
                        <a:pt x="9" y="16"/>
                      </a:cubicBezTo>
                      <a:cubicBezTo>
                        <a:pt x="7" y="17"/>
                        <a:pt x="4" y="14"/>
                        <a:pt x="2" y="10"/>
                      </a:cubicBezTo>
                      <a:cubicBezTo>
                        <a:pt x="0" y="5"/>
                        <a:pt x="0" y="1"/>
                        <a:pt x="2" y="0"/>
                      </a:cubicBezTo>
                      <a:cubicBezTo>
                        <a:pt x="3" y="0"/>
                        <a:pt x="6" y="2"/>
                        <a:pt x="8" y="7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5" name="Freeform 26"/>
                <p:cNvSpPr>
                  <a:spLocks/>
                </p:cNvSpPr>
                <p:nvPr/>
              </p:nvSpPr>
              <p:spPr bwMode="auto">
                <a:xfrm>
                  <a:off x="1245" y="1889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1" y="9"/>
                    </a:cxn>
                    <a:cxn ang="0">
                      <a:pos x="3" y="0"/>
                    </a:cxn>
                    <a:cxn ang="0">
                      <a:pos x="8" y="8"/>
                    </a:cxn>
                    <a:cxn ang="0">
                      <a:pos x="6" y="17"/>
                    </a:cxn>
                    <a:cxn ang="0">
                      <a:pos x="1" y="9"/>
                    </a:cxn>
                  </a:cxnLst>
                  <a:rect l="0" t="0" r="r" b="b"/>
                  <a:pathLst>
                    <a:path w="9" h="17">
                      <a:moveTo>
                        <a:pt x="1" y="9"/>
                      </a:moveTo>
                      <a:cubicBezTo>
                        <a:pt x="0" y="5"/>
                        <a:pt x="1" y="0"/>
                        <a:pt x="3" y="0"/>
                      </a:cubicBezTo>
                      <a:cubicBezTo>
                        <a:pt x="5" y="0"/>
                        <a:pt x="7" y="3"/>
                        <a:pt x="8" y="8"/>
                      </a:cubicBezTo>
                      <a:cubicBezTo>
                        <a:pt x="9" y="12"/>
                        <a:pt x="8" y="16"/>
                        <a:pt x="6" y="17"/>
                      </a:cubicBezTo>
                      <a:cubicBezTo>
                        <a:pt x="4" y="17"/>
                        <a:pt x="2" y="14"/>
                        <a:pt x="1" y="9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7" name="Freeform 28"/>
                <p:cNvSpPr>
                  <a:spLocks/>
                </p:cNvSpPr>
                <p:nvPr/>
              </p:nvSpPr>
              <p:spPr bwMode="auto">
                <a:xfrm>
                  <a:off x="1645" y="1655"/>
                  <a:ext cx="30" cy="18"/>
                </a:xfrm>
                <a:custGeom>
                  <a:avLst/>
                  <a:gdLst/>
                  <a:ahLst/>
                  <a:cxnLst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</a:cxnLst>
                  <a:rect l="0" t="0" r="r" b="b"/>
                  <a:pathLst>
                    <a:path w="17" h="10">
                      <a:moveTo>
                        <a:pt x="10" y="8"/>
                      </a:move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7"/>
                        <a:pt x="3" y="4"/>
                        <a:pt x="8" y="2"/>
                      </a:cubicBez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7" y="4"/>
                        <a:pt x="14" y="7"/>
                        <a:pt x="10" y="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8" name="Freeform 29"/>
                <p:cNvSpPr>
                  <a:spLocks/>
                </p:cNvSpPr>
                <p:nvPr/>
              </p:nvSpPr>
              <p:spPr bwMode="auto">
                <a:xfrm>
                  <a:off x="1645" y="1655"/>
                  <a:ext cx="30" cy="18"/>
                </a:xfrm>
                <a:custGeom>
                  <a:avLst/>
                  <a:gdLst/>
                  <a:ahLst/>
                  <a:cxnLst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</a:cxnLst>
                  <a:rect l="0" t="0" r="r" b="b"/>
                  <a:pathLst>
                    <a:path w="17" h="10">
                      <a:moveTo>
                        <a:pt x="10" y="8"/>
                      </a:move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7"/>
                        <a:pt x="3" y="4"/>
                        <a:pt x="8" y="2"/>
                      </a:cubicBez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7" y="4"/>
                        <a:pt x="14" y="7"/>
                        <a:pt x="10" y="8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9" name="Freeform 30"/>
                <p:cNvSpPr>
                  <a:spLocks/>
                </p:cNvSpPr>
                <p:nvPr/>
              </p:nvSpPr>
              <p:spPr bwMode="auto">
                <a:xfrm>
                  <a:off x="1494" y="1278"/>
                  <a:ext cx="32" cy="18"/>
                </a:xfrm>
                <a:custGeom>
                  <a:avLst/>
                  <a:gdLst/>
                  <a:ahLst/>
                  <a:cxnLst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</a:cxnLst>
                  <a:rect l="0" t="0" r="r" b="b"/>
                  <a:pathLst>
                    <a:path w="18" h="10">
                      <a:moveTo>
                        <a:pt x="8" y="2"/>
                      </a:move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8" y="4"/>
                        <a:pt x="15" y="7"/>
                        <a:pt x="10" y="8"/>
                      </a:cubicBez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6"/>
                        <a:pt x="3" y="3"/>
                        <a:pt x="8" y="2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0" name="Freeform 31"/>
                <p:cNvSpPr>
                  <a:spLocks/>
                </p:cNvSpPr>
                <p:nvPr/>
              </p:nvSpPr>
              <p:spPr bwMode="auto">
                <a:xfrm>
                  <a:off x="1494" y="1278"/>
                  <a:ext cx="32" cy="18"/>
                </a:xfrm>
                <a:custGeom>
                  <a:avLst/>
                  <a:gdLst/>
                  <a:ahLst/>
                  <a:cxnLst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</a:cxnLst>
                  <a:rect l="0" t="0" r="r" b="b"/>
                  <a:pathLst>
                    <a:path w="18" h="10">
                      <a:moveTo>
                        <a:pt x="8" y="2"/>
                      </a:move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8" y="4"/>
                        <a:pt x="15" y="7"/>
                        <a:pt x="10" y="8"/>
                      </a:cubicBez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6"/>
                        <a:pt x="3" y="3"/>
                        <a:pt x="8" y="2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16" name="WordArt 33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01" y="2218"/>
                <a:ext cx="1439" cy="82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1000" b="1" kern="10" spc="20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80"/>
                    </a:solidFill>
                    <a:latin typeface="Arial"/>
                    <a:cs typeface="Arial"/>
                  </a:rPr>
                  <a:t>Office of Health, Safety and Security</a:t>
                </a:r>
              </a:p>
            </p:txBody>
          </p:sp>
        </p:grpSp>
        <p:grpSp>
          <p:nvGrpSpPr>
            <p:cNvPr id="10" name="Group 35"/>
            <p:cNvGrpSpPr>
              <a:grpSpLocks/>
            </p:cNvGrpSpPr>
            <p:nvPr/>
          </p:nvGrpSpPr>
          <p:grpSpPr bwMode="auto">
            <a:xfrm>
              <a:off x="144" y="144"/>
              <a:ext cx="5472" cy="4032"/>
              <a:chOff x="144" y="144"/>
              <a:chExt cx="5472" cy="4032"/>
            </a:xfrm>
          </p:grpSpPr>
          <p:sp>
            <p:nvSpPr>
              <p:cNvPr id="11" name="Rectangle 36"/>
              <p:cNvSpPr>
                <a:spLocks noChangeArrowheads="1"/>
              </p:cNvSpPr>
              <p:nvPr/>
            </p:nvSpPr>
            <p:spPr bwMode="auto">
              <a:xfrm>
                <a:off x="144" y="144"/>
                <a:ext cx="5472" cy="4032"/>
              </a:xfrm>
              <a:prstGeom prst="rect">
                <a:avLst/>
              </a:prstGeom>
              <a:noFill/>
              <a:ln w="57150">
                <a:solidFill>
                  <a:srgbClr val="000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pic>
            <p:nvPicPr>
              <p:cNvPr id="12" name="Picture 37" descr="DOE Color Logo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04" y="221"/>
                <a:ext cx="654" cy="6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</p:grpSp>
      <p:sp>
        <p:nvSpPr>
          <p:cNvPr id="41" name="Title 1"/>
          <p:cNvSpPr txBox="1">
            <a:spLocks/>
          </p:cNvSpPr>
          <p:nvPr/>
        </p:nvSpPr>
        <p:spPr>
          <a:xfrm>
            <a:off x="1828800" y="381000"/>
            <a:ext cx="5486400" cy="10366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80975" y="632460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10/9/2014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705600" y="6321425"/>
            <a:ext cx="2133600" cy="365125"/>
          </a:xfrm>
        </p:spPr>
        <p:txBody>
          <a:bodyPr/>
          <a:lstStyle/>
          <a:p>
            <a:fld id="{F21F99C3-419B-44B4-88A8-9B94C3B288D6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0" name="Group 5"/>
          <p:cNvGrpSpPr>
            <a:grpSpLocks/>
          </p:cNvGrpSpPr>
          <p:nvPr/>
        </p:nvGrpSpPr>
        <p:grpSpPr bwMode="auto">
          <a:xfrm>
            <a:off x="228600" y="228600"/>
            <a:ext cx="8686800" cy="6400800"/>
            <a:chOff x="144" y="144"/>
            <a:chExt cx="5472" cy="4032"/>
          </a:xfrm>
        </p:grpSpPr>
        <p:grpSp>
          <p:nvGrpSpPr>
            <p:cNvPr id="16" name="Group 8"/>
            <p:cNvGrpSpPr>
              <a:grpSpLocks/>
            </p:cNvGrpSpPr>
            <p:nvPr/>
          </p:nvGrpSpPr>
          <p:grpSpPr bwMode="auto">
            <a:xfrm>
              <a:off x="5252" y="260"/>
              <a:ext cx="179" cy="218"/>
              <a:chOff x="912" y="1152"/>
              <a:chExt cx="877" cy="877"/>
            </a:xfrm>
          </p:grpSpPr>
          <p:sp>
            <p:nvSpPr>
              <p:cNvPr id="20" name="AutoShape 9"/>
              <p:cNvSpPr>
                <a:spLocks noChangeAspect="1" noChangeArrowheads="1" noTextEdit="1"/>
              </p:cNvSpPr>
              <p:nvPr/>
            </p:nvSpPr>
            <p:spPr bwMode="auto">
              <a:xfrm>
                <a:off x="912" y="1152"/>
                <a:ext cx="877" cy="8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" name="Freeform 10"/>
              <p:cNvSpPr>
                <a:spLocks/>
              </p:cNvSpPr>
              <p:nvPr/>
            </p:nvSpPr>
            <p:spPr bwMode="auto">
              <a:xfrm>
                <a:off x="1031" y="1273"/>
                <a:ext cx="651" cy="637"/>
              </a:xfrm>
              <a:custGeom>
                <a:avLst/>
                <a:gdLst/>
                <a:ahLst/>
                <a:cxnLst>
                  <a:cxn ang="0">
                    <a:pos x="7" y="71"/>
                  </a:cxn>
                  <a:cxn ang="0">
                    <a:pos x="4" y="82"/>
                  </a:cxn>
                  <a:cxn ang="0">
                    <a:pos x="8" y="96"/>
                  </a:cxn>
                  <a:cxn ang="0">
                    <a:pos x="16" y="106"/>
                  </a:cxn>
                  <a:cxn ang="0">
                    <a:pos x="32" y="124"/>
                  </a:cxn>
                  <a:cxn ang="0">
                    <a:pos x="60" y="159"/>
                  </a:cxn>
                  <a:cxn ang="0">
                    <a:pos x="109" y="214"/>
                  </a:cxn>
                  <a:cxn ang="0">
                    <a:pos x="168" y="267"/>
                  </a:cxn>
                  <a:cxn ang="0">
                    <a:pos x="241" y="321"/>
                  </a:cxn>
                  <a:cxn ang="0">
                    <a:pos x="285" y="347"/>
                  </a:cxn>
                  <a:cxn ang="0">
                    <a:pos x="321" y="361"/>
                  </a:cxn>
                  <a:cxn ang="0">
                    <a:pos x="337" y="363"/>
                  </a:cxn>
                  <a:cxn ang="0">
                    <a:pos x="348" y="362"/>
                  </a:cxn>
                  <a:cxn ang="0">
                    <a:pos x="356" y="359"/>
                  </a:cxn>
                  <a:cxn ang="0">
                    <a:pos x="366" y="351"/>
                  </a:cxn>
                  <a:cxn ang="0">
                    <a:pos x="370" y="340"/>
                  </a:cxn>
                  <a:cxn ang="0">
                    <a:pos x="370" y="324"/>
                  </a:cxn>
                  <a:cxn ang="0">
                    <a:pos x="359" y="291"/>
                  </a:cxn>
                  <a:cxn ang="0">
                    <a:pos x="339" y="253"/>
                  </a:cxn>
                  <a:cxn ang="0">
                    <a:pos x="305" y="203"/>
                  </a:cxn>
                  <a:cxn ang="0">
                    <a:pos x="245" y="137"/>
                  </a:cxn>
                  <a:cxn ang="0">
                    <a:pos x="188" y="85"/>
                  </a:cxn>
                  <a:cxn ang="0">
                    <a:pos x="124" y="38"/>
                  </a:cxn>
                  <a:cxn ang="0">
                    <a:pos x="81" y="14"/>
                  </a:cxn>
                  <a:cxn ang="0">
                    <a:pos x="53" y="4"/>
                  </a:cxn>
                  <a:cxn ang="0">
                    <a:pos x="34" y="0"/>
                  </a:cxn>
                  <a:cxn ang="0">
                    <a:pos x="21" y="1"/>
                  </a:cxn>
                  <a:cxn ang="0">
                    <a:pos x="9" y="6"/>
                  </a:cxn>
                  <a:cxn ang="0">
                    <a:pos x="2" y="14"/>
                  </a:cxn>
                  <a:cxn ang="0">
                    <a:pos x="0" y="27"/>
                  </a:cxn>
                  <a:cxn ang="0">
                    <a:pos x="1" y="31"/>
                  </a:cxn>
                  <a:cxn ang="0">
                    <a:pos x="1" y="22"/>
                  </a:cxn>
                  <a:cxn ang="0">
                    <a:pos x="5" y="13"/>
                  </a:cxn>
                  <a:cxn ang="0">
                    <a:pos x="14" y="5"/>
                  </a:cxn>
                  <a:cxn ang="0">
                    <a:pos x="26" y="2"/>
                  </a:cxn>
                  <a:cxn ang="0">
                    <a:pos x="39" y="3"/>
                  </a:cxn>
                  <a:cxn ang="0">
                    <a:pos x="54" y="7"/>
                  </a:cxn>
                  <a:cxn ang="0">
                    <a:pos x="94" y="25"/>
                  </a:cxn>
                  <a:cxn ang="0">
                    <a:pos x="148" y="60"/>
                  </a:cxn>
                  <a:cxn ang="0">
                    <a:pos x="213" y="112"/>
                  </a:cxn>
                  <a:cxn ang="0">
                    <a:pos x="254" y="153"/>
                  </a:cxn>
                  <a:cxn ang="0">
                    <a:pos x="305" y="210"/>
                  </a:cxn>
                  <a:cxn ang="0">
                    <a:pos x="341" y="267"/>
                  </a:cxn>
                  <a:cxn ang="0">
                    <a:pos x="362" y="314"/>
                  </a:cxn>
                  <a:cxn ang="0">
                    <a:pos x="364" y="329"/>
                  </a:cxn>
                  <a:cxn ang="0">
                    <a:pos x="363" y="341"/>
                  </a:cxn>
                  <a:cxn ang="0">
                    <a:pos x="358" y="349"/>
                  </a:cxn>
                  <a:cxn ang="0">
                    <a:pos x="345" y="355"/>
                  </a:cxn>
                  <a:cxn ang="0">
                    <a:pos x="331" y="354"/>
                  </a:cxn>
                  <a:cxn ang="0">
                    <a:pos x="305" y="347"/>
                  </a:cxn>
                  <a:cxn ang="0">
                    <a:pos x="258" y="320"/>
                  </a:cxn>
                  <a:cxn ang="0">
                    <a:pos x="213" y="287"/>
                  </a:cxn>
                  <a:cxn ang="0">
                    <a:pos x="139" y="223"/>
                  </a:cxn>
                  <a:cxn ang="0">
                    <a:pos x="77" y="156"/>
                  </a:cxn>
                  <a:cxn ang="0">
                    <a:pos x="35" y="100"/>
                  </a:cxn>
                  <a:cxn ang="0">
                    <a:pos x="30" y="83"/>
                  </a:cxn>
                  <a:cxn ang="0">
                    <a:pos x="20" y="71"/>
                  </a:cxn>
                  <a:cxn ang="0">
                    <a:pos x="10" y="70"/>
                  </a:cxn>
                </a:cxnLst>
                <a:rect l="0" t="0" r="r" b="b"/>
                <a:pathLst>
                  <a:path w="371" h="363">
                    <a:moveTo>
                      <a:pt x="10" y="70"/>
                    </a:moveTo>
                    <a:lnTo>
                      <a:pt x="7" y="71"/>
                    </a:lnTo>
                    <a:lnTo>
                      <a:pt x="4" y="76"/>
                    </a:lnTo>
                    <a:lnTo>
                      <a:pt x="4" y="82"/>
                    </a:lnTo>
                    <a:lnTo>
                      <a:pt x="5" y="89"/>
                    </a:lnTo>
                    <a:lnTo>
                      <a:pt x="8" y="96"/>
                    </a:lnTo>
                    <a:lnTo>
                      <a:pt x="12" y="102"/>
                    </a:lnTo>
                    <a:lnTo>
                      <a:pt x="16" y="106"/>
                    </a:lnTo>
                    <a:lnTo>
                      <a:pt x="21" y="109"/>
                    </a:lnTo>
                    <a:lnTo>
                      <a:pt x="32" y="124"/>
                    </a:lnTo>
                    <a:lnTo>
                      <a:pt x="43" y="139"/>
                    </a:lnTo>
                    <a:lnTo>
                      <a:pt x="60" y="159"/>
                    </a:lnTo>
                    <a:lnTo>
                      <a:pt x="85" y="188"/>
                    </a:lnTo>
                    <a:lnTo>
                      <a:pt x="109" y="214"/>
                    </a:lnTo>
                    <a:lnTo>
                      <a:pt x="135" y="238"/>
                    </a:lnTo>
                    <a:lnTo>
                      <a:pt x="168" y="267"/>
                    </a:lnTo>
                    <a:lnTo>
                      <a:pt x="199" y="293"/>
                    </a:lnTo>
                    <a:lnTo>
                      <a:pt x="241" y="321"/>
                    </a:lnTo>
                    <a:lnTo>
                      <a:pt x="266" y="336"/>
                    </a:lnTo>
                    <a:lnTo>
                      <a:pt x="285" y="347"/>
                    </a:lnTo>
                    <a:lnTo>
                      <a:pt x="305" y="355"/>
                    </a:lnTo>
                    <a:lnTo>
                      <a:pt x="321" y="361"/>
                    </a:lnTo>
                    <a:lnTo>
                      <a:pt x="330" y="362"/>
                    </a:lnTo>
                    <a:lnTo>
                      <a:pt x="337" y="363"/>
                    </a:lnTo>
                    <a:lnTo>
                      <a:pt x="342" y="363"/>
                    </a:lnTo>
                    <a:lnTo>
                      <a:pt x="348" y="362"/>
                    </a:lnTo>
                    <a:lnTo>
                      <a:pt x="352" y="361"/>
                    </a:lnTo>
                    <a:lnTo>
                      <a:pt x="356" y="359"/>
                    </a:lnTo>
                    <a:lnTo>
                      <a:pt x="362" y="355"/>
                    </a:lnTo>
                    <a:lnTo>
                      <a:pt x="366" y="351"/>
                    </a:lnTo>
                    <a:lnTo>
                      <a:pt x="369" y="346"/>
                    </a:lnTo>
                    <a:lnTo>
                      <a:pt x="370" y="340"/>
                    </a:lnTo>
                    <a:lnTo>
                      <a:pt x="371" y="334"/>
                    </a:lnTo>
                    <a:lnTo>
                      <a:pt x="370" y="324"/>
                    </a:lnTo>
                    <a:lnTo>
                      <a:pt x="367" y="311"/>
                    </a:lnTo>
                    <a:lnTo>
                      <a:pt x="359" y="291"/>
                    </a:lnTo>
                    <a:lnTo>
                      <a:pt x="349" y="270"/>
                    </a:lnTo>
                    <a:lnTo>
                      <a:pt x="339" y="253"/>
                    </a:lnTo>
                    <a:lnTo>
                      <a:pt x="323" y="227"/>
                    </a:lnTo>
                    <a:lnTo>
                      <a:pt x="305" y="203"/>
                    </a:lnTo>
                    <a:lnTo>
                      <a:pt x="276" y="170"/>
                    </a:lnTo>
                    <a:lnTo>
                      <a:pt x="245" y="137"/>
                    </a:lnTo>
                    <a:lnTo>
                      <a:pt x="218" y="111"/>
                    </a:lnTo>
                    <a:lnTo>
                      <a:pt x="188" y="85"/>
                    </a:lnTo>
                    <a:lnTo>
                      <a:pt x="153" y="59"/>
                    </a:lnTo>
                    <a:lnTo>
                      <a:pt x="124" y="38"/>
                    </a:lnTo>
                    <a:lnTo>
                      <a:pt x="93" y="20"/>
                    </a:lnTo>
                    <a:lnTo>
                      <a:pt x="81" y="14"/>
                    </a:lnTo>
                    <a:lnTo>
                      <a:pt x="68" y="9"/>
                    </a:lnTo>
                    <a:lnTo>
                      <a:pt x="53" y="4"/>
                    </a:lnTo>
                    <a:lnTo>
                      <a:pt x="43" y="1"/>
                    </a:lnTo>
                    <a:lnTo>
                      <a:pt x="34" y="0"/>
                    </a:lnTo>
                    <a:lnTo>
                      <a:pt x="27" y="0"/>
                    </a:lnTo>
                    <a:lnTo>
                      <a:pt x="21" y="1"/>
                    </a:lnTo>
                    <a:lnTo>
                      <a:pt x="16" y="2"/>
                    </a:lnTo>
                    <a:lnTo>
                      <a:pt x="9" y="6"/>
                    </a:lnTo>
                    <a:lnTo>
                      <a:pt x="5" y="10"/>
                    </a:lnTo>
                    <a:lnTo>
                      <a:pt x="2" y="14"/>
                    </a:lnTo>
                    <a:lnTo>
                      <a:pt x="0" y="21"/>
                    </a:lnTo>
                    <a:lnTo>
                      <a:pt x="0" y="27"/>
                    </a:lnTo>
                    <a:lnTo>
                      <a:pt x="1" y="40"/>
                    </a:lnTo>
                    <a:lnTo>
                      <a:pt x="1" y="31"/>
                    </a:lnTo>
                    <a:lnTo>
                      <a:pt x="1" y="26"/>
                    </a:lnTo>
                    <a:lnTo>
                      <a:pt x="1" y="22"/>
                    </a:lnTo>
                    <a:lnTo>
                      <a:pt x="3" y="18"/>
                    </a:lnTo>
                    <a:lnTo>
                      <a:pt x="5" y="13"/>
                    </a:lnTo>
                    <a:lnTo>
                      <a:pt x="10" y="8"/>
                    </a:lnTo>
                    <a:lnTo>
                      <a:pt x="14" y="5"/>
                    </a:lnTo>
                    <a:lnTo>
                      <a:pt x="20" y="3"/>
                    </a:lnTo>
                    <a:lnTo>
                      <a:pt x="26" y="2"/>
                    </a:lnTo>
                    <a:lnTo>
                      <a:pt x="31" y="2"/>
                    </a:lnTo>
                    <a:lnTo>
                      <a:pt x="39" y="3"/>
                    </a:lnTo>
                    <a:lnTo>
                      <a:pt x="44" y="4"/>
                    </a:lnTo>
                    <a:lnTo>
                      <a:pt x="54" y="7"/>
                    </a:lnTo>
                    <a:lnTo>
                      <a:pt x="73" y="15"/>
                    </a:lnTo>
                    <a:lnTo>
                      <a:pt x="94" y="25"/>
                    </a:lnTo>
                    <a:lnTo>
                      <a:pt x="116" y="39"/>
                    </a:lnTo>
                    <a:lnTo>
                      <a:pt x="148" y="60"/>
                    </a:lnTo>
                    <a:lnTo>
                      <a:pt x="184" y="88"/>
                    </a:lnTo>
                    <a:lnTo>
                      <a:pt x="213" y="112"/>
                    </a:lnTo>
                    <a:lnTo>
                      <a:pt x="234" y="132"/>
                    </a:lnTo>
                    <a:lnTo>
                      <a:pt x="254" y="153"/>
                    </a:lnTo>
                    <a:lnTo>
                      <a:pt x="279" y="180"/>
                    </a:lnTo>
                    <a:lnTo>
                      <a:pt x="305" y="210"/>
                    </a:lnTo>
                    <a:lnTo>
                      <a:pt x="323" y="236"/>
                    </a:lnTo>
                    <a:lnTo>
                      <a:pt x="341" y="267"/>
                    </a:lnTo>
                    <a:lnTo>
                      <a:pt x="355" y="295"/>
                    </a:lnTo>
                    <a:lnTo>
                      <a:pt x="362" y="314"/>
                    </a:lnTo>
                    <a:lnTo>
                      <a:pt x="363" y="321"/>
                    </a:lnTo>
                    <a:lnTo>
                      <a:pt x="364" y="329"/>
                    </a:lnTo>
                    <a:lnTo>
                      <a:pt x="364" y="335"/>
                    </a:lnTo>
                    <a:lnTo>
                      <a:pt x="363" y="341"/>
                    </a:lnTo>
                    <a:lnTo>
                      <a:pt x="361" y="345"/>
                    </a:lnTo>
                    <a:lnTo>
                      <a:pt x="358" y="349"/>
                    </a:lnTo>
                    <a:lnTo>
                      <a:pt x="351" y="353"/>
                    </a:lnTo>
                    <a:lnTo>
                      <a:pt x="345" y="355"/>
                    </a:lnTo>
                    <a:lnTo>
                      <a:pt x="339" y="355"/>
                    </a:lnTo>
                    <a:lnTo>
                      <a:pt x="331" y="354"/>
                    </a:lnTo>
                    <a:lnTo>
                      <a:pt x="322" y="352"/>
                    </a:lnTo>
                    <a:lnTo>
                      <a:pt x="305" y="347"/>
                    </a:lnTo>
                    <a:lnTo>
                      <a:pt x="278" y="333"/>
                    </a:lnTo>
                    <a:lnTo>
                      <a:pt x="258" y="320"/>
                    </a:lnTo>
                    <a:lnTo>
                      <a:pt x="240" y="307"/>
                    </a:lnTo>
                    <a:lnTo>
                      <a:pt x="213" y="287"/>
                    </a:lnTo>
                    <a:lnTo>
                      <a:pt x="168" y="250"/>
                    </a:lnTo>
                    <a:lnTo>
                      <a:pt x="139" y="223"/>
                    </a:lnTo>
                    <a:lnTo>
                      <a:pt x="113" y="198"/>
                    </a:lnTo>
                    <a:lnTo>
                      <a:pt x="77" y="156"/>
                    </a:lnTo>
                    <a:lnTo>
                      <a:pt x="47" y="119"/>
                    </a:lnTo>
                    <a:lnTo>
                      <a:pt x="35" y="100"/>
                    </a:lnTo>
                    <a:lnTo>
                      <a:pt x="34" y="91"/>
                    </a:lnTo>
                    <a:lnTo>
                      <a:pt x="30" y="83"/>
                    </a:lnTo>
                    <a:lnTo>
                      <a:pt x="26" y="76"/>
                    </a:lnTo>
                    <a:lnTo>
                      <a:pt x="20" y="71"/>
                    </a:lnTo>
                    <a:lnTo>
                      <a:pt x="15" y="69"/>
                    </a:lnTo>
                    <a:lnTo>
                      <a:pt x="10" y="70"/>
                    </a:lnTo>
                    <a:close/>
                  </a:path>
                </a:pathLst>
              </a:custGeom>
              <a:solidFill>
                <a:srgbClr val="25221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" name="Freeform 11"/>
              <p:cNvSpPr>
                <a:spLocks/>
              </p:cNvSpPr>
              <p:nvPr/>
            </p:nvSpPr>
            <p:spPr bwMode="auto">
              <a:xfrm>
                <a:off x="1031" y="1273"/>
                <a:ext cx="651" cy="637"/>
              </a:xfrm>
              <a:custGeom>
                <a:avLst/>
                <a:gdLst/>
                <a:ahLst/>
                <a:cxnLst>
                  <a:cxn ang="0">
                    <a:pos x="7" y="71"/>
                  </a:cxn>
                  <a:cxn ang="0">
                    <a:pos x="4" y="82"/>
                  </a:cxn>
                  <a:cxn ang="0">
                    <a:pos x="8" y="96"/>
                  </a:cxn>
                  <a:cxn ang="0">
                    <a:pos x="16" y="106"/>
                  </a:cxn>
                  <a:cxn ang="0">
                    <a:pos x="32" y="124"/>
                  </a:cxn>
                  <a:cxn ang="0">
                    <a:pos x="60" y="159"/>
                  </a:cxn>
                  <a:cxn ang="0">
                    <a:pos x="109" y="214"/>
                  </a:cxn>
                  <a:cxn ang="0">
                    <a:pos x="168" y="267"/>
                  </a:cxn>
                  <a:cxn ang="0">
                    <a:pos x="241" y="321"/>
                  </a:cxn>
                  <a:cxn ang="0">
                    <a:pos x="285" y="347"/>
                  </a:cxn>
                  <a:cxn ang="0">
                    <a:pos x="321" y="361"/>
                  </a:cxn>
                  <a:cxn ang="0">
                    <a:pos x="337" y="363"/>
                  </a:cxn>
                  <a:cxn ang="0">
                    <a:pos x="348" y="362"/>
                  </a:cxn>
                  <a:cxn ang="0">
                    <a:pos x="356" y="359"/>
                  </a:cxn>
                  <a:cxn ang="0">
                    <a:pos x="366" y="351"/>
                  </a:cxn>
                  <a:cxn ang="0">
                    <a:pos x="370" y="340"/>
                  </a:cxn>
                  <a:cxn ang="0">
                    <a:pos x="370" y="324"/>
                  </a:cxn>
                  <a:cxn ang="0">
                    <a:pos x="359" y="291"/>
                  </a:cxn>
                  <a:cxn ang="0">
                    <a:pos x="339" y="253"/>
                  </a:cxn>
                  <a:cxn ang="0">
                    <a:pos x="305" y="203"/>
                  </a:cxn>
                  <a:cxn ang="0">
                    <a:pos x="245" y="137"/>
                  </a:cxn>
                  <a:cxn ang="0">
                    <a:pos x="188" y="85"/>
                  </a:cxn>
                  <a:cxn ang="0">
                    <a:pos x="124" y="38"/>
                  </a:cxn>
                  <a:cxn ang="0">
                    <a:pos x="81" y="14"/>
                  </a:cxn>
                  <a:cxn ang="0">
                    <a:pos x="53" y="4"/>
                  </a:cxn>
                  <a:cxn ang="0">
                    <a:pos x="34" y="0"/>
                  </a:cxn>
                  <a:cxn ang="0">
                    <a:pos x="21" y="1"/>
                  </a:cxn>
                  <a:cxn ang="0">
                    <a:pos x="9" y="6"/>
                  </a:cxn>
                  <a:cxn ang="0">
                    <a:pos x="2" y="14"/>
                  </a:cxn>
                  <a:cxn ang="0">
                    <a:pos x="0" y="27"/>
                  </a:cxn>
                  <a:cxn ang="0">
                    <a:pos x="1" y="31"/>
                  </a:cxn>
                  <a:cxn ang="0">
                    <a:pos x="1" y="22"/>
                  </a:cxn>
                  <a:cxn ang="0">
                    <a:pos x="5" y="13"/>
                  </a:cxn>
                  <a:cxn ang="0">
                    <a:pos x="14" y="5"/>
                  </a:cxn>
                  <a:cxn ang="0">
                    <a:pos x="26" y="2"/>
                  </a:cxn>
                  <a:cxn ang="0">
                    <a:pos x="39" y="3"/>
                  </a:cxn>
                  <a:cxn ang="0">
                    <a:pos x="54" y="7"/>
                  </a:cxn>
                  <a:cxn ang="0">
                    <a:pos x="94" y="25"/>
                  </a:cxn>
                  <a:cxn ang="0">
                    <a:pos x="148" y="60"/>
                  </a:cxn>
                  <a:cxn ang="0">
                    <a:pos x="213" y="112"/>
                  </a:cxn>
                  <a:cxn ang="0">
                    <a:pos x="254" y="153"/>
                  </a:cxn>
                  <a:cxn ang="0">
                    <a:pos x="305" y="210"/>
                  </a:cxn>
                  <a:cxn ang="0">
                    <a:pos x="341" y="267"/>
                  </a:cxn>
                  <a:cxn ang="0">
                    <a:pos x="362" y="314"/>
                  </a:cxn>
                  <a:cxn ang="0">
                    <a:pos x="364" y="329"/>
                  </a:cxn>
                  <a:cxn ang="0">
                    <a:pos x="363" y="341"/>
                  </a:cxn>
                  <a:cxn ang="0">
                    <a:pos x="358" y="349"/>
                  </a:cxn>
                  <a:cxn ang="0">
                    <a:pos x="345" y="355"/>
                  </a:cxn>
                  <a:cxn ang="0">
                    <a:pos x="331" y="354"/>
                  </a:cxn>
                  <a:cxn ang="0">
                    <a:pos x="305" y="347"/>
                  </a:cxn>
                  <a:cxn ang="0">
                    <a:pos x="258" y="320"/>
                  </a:cxn>
                  <a:cxn ang="0">
                    <a:pos x="213" y="287"/>
                  </a:cxn>
                  <a:cxn ang="0">
                    <a:pos x="139" y="223"/>
                  </a:cxn>
                  <a:cxn ang="0">
                    <a:pos x="77" y="156"/>
                  </a:cxn>
                  <a:cxn ang="0">
                    <a:pos x="35" y="100"/>
                  </a:cxn>
                  <a:cxn ang="0">
                    <a:pos x="30" y="83"/>
                  </a:cxn>
                  <a:cxn ang="0">
                    <a:pos x="20" y="71"/>
                  </a:cxn>
                  <a:cxn ang="0">
                    <a:pos x="10" y="70"/>
                  </a:cxn>
                </a:cxnLst>
                <a:rect l="0" t="0" r="r" b="b"/>
                <a:pathLst>
                  <a:path w="371" h="363">
                    <a:moveTo>
                      <a:pt x="10" y="70"/>
                    </a:moveTo>
                    <a:lnTo>
                      <a:pt x="7" y="71"/>
                    </a:lnTo>
                    <a:lnTo>
                      <a:pt x="4" y="76"/>
                    </a:lnTo>
                    <a:lnTo>
                      <a:pt x="4" y="82"/>
                    </a:lnTo>
                    <a:lnTo>
                      <a:pt x="5" y="89"/>
                    </a:lnTo>
                    <a:lnTo>
                      <a:pt x="8" y="96"/>
                    </a:lnTo>
                    <a:lnTo>
                      <a:pt x="12" y="102"/>
                    </a:lnTo>
                    <a:lnTo>
                      <a:pt x="16" y="106"/>
                    </a:lnTo>
                    <a:lnTo>
                      <a:pt x="21" y="109"/>
                    </a:lnTo>
                    <a:lnTo>
                      <a:pt x="32" y="124"/>
                    </a:lnTo>
                    <a:lnTo>
                      <a:pt x="43" y="139"/>
                    </a:lnTo>
                    <a:lnTo>
                      <a:pt x="60" y="159"/>
                    </a:lnTo>
                    <a:lnTo>
                      <a:pt x="85" y="188"/>
                    </a:lnTo>
                    <a:lnTo>
                      <a:pt x="109" y="214"/>
                    </a:lnTo>
                    <a:lnTo>
                      <a:pt x="135" y="238"/>
                    </a:lnTo>
                    <a:lnTo>
                      <a:pt x="168" y="267"/>
                    </a:lnTo>
                    <a:lnTo>
                      <a:pt x="199" y="293"/>
                    </a:lnTo>
                    <a:lnTo>
                      <a:pt x="241" y="321"/>
                    </a:lnTo>
                    <a:lnTo>
                      <a:pt x="266" y="336"/>
                    </a:lnTo>
                    <a:lnTo>
                      <a:pt x="285" y="347"/>
                    </a:lnTo>
                    <a:lnTo>
                      <a:pt x="305" y="355"/>
                    </a:lnTo>
                    <a:lnTo>
                      <a:pt x="321" y="361"/>
                    </a:lnTo>
                    <a:lnTo>
                      <a:pt x="330" y="362"/>
                    </a:lnTo>
                    <a:lnTo>
                      <a:pt x="337" y="363"/>
                    </a:lnTo>
                    <a:lnTo>
                      <a:pt x="342" y="363"/>
                    </a:lnTo>
                    <a:lnTo>
                      <a:pt x="348" y="362"/>
                    </a:lnTo>
                    <a:lnTo>
                      <a:pt x="352" y="361"/>
                    </a:lnTo>
                    <a:lnTo>
                      <a:pt x="356" y="359"/>
                    </a:lnTo>
                    <a:lnTo>
                      <a:pt x="362" y="355"/>
                    </a:lnTo>
                    <a:lnTo>
                      <a:pt x="366" y="351"/>
                    </a:lnTo>
                    <a:lnTo>
                      <a:pt x="369" y="346"/>
                    </a:lnTo>
                    <a:lnTo>
                      <a:pt x="370" y="340"/>
                    </a:lnTo>
                    <a:lnTo>
                      <a:pt x="371" y="334"/>
                    </a:lnTo>
                    <a:lnTo>
                      <a:pt x="370" y="324"/>
                    </a:lnTo>
                    <a:lnTo>
                      <a:pt x="367" y="311"/>
                    </a:lnTo>
                    <a:lnTo>
                      <a:pt x="359" y="291"/>
                    </a:lnTo>
                    <a:lnTo>
                      <a:pt x="349" y="270"/>
                    </a:lnTo>
                    <a:lnTo>
                      <a:pt x="339" y="253"/>
                    </a:lnTo>
                    <a:lnTo>
                      <a:pt x="323" y="227"/>
                    </a:lnTo>
                    <a:lnTo>
                      <a:pt x="305" y="203"/>
                    </a:lnTo>
                    <a:lnTo>
                      <a:pt x="276" y="170"/>
                    </a:lnTo>
                    <a:lnTo>
                      <a:pt x="245" y="137"/>
                    </a:lnTo>
                    <a:lnTo>
                      <a:pt x="218" y="111"/>
                    </a:lnTo>
                    <a:lnTo>
                      <a:pt x="188" y="85"/>
                    </a:lnTo>
                    <a:lnTo>
                      <a:pt x="153" y="59"/>
                    </a:lnTo>
                    <a:lnTo>
                      <a:pt x="124" y="38"/>
                    </a:lnTo>
                    <a:lnTo>
                      <a:pt x="93" y="20"/>
                    </a:lnTo>
                    <a:lnTo>
                      <a:pt x="81" y="14"/>
                    </a:lnTo>
                    <a:lnTo>
                      <a:pt x="68" y="9"/>
                    </a:lnTo>
                    <a:lnTo>
                      <a:pt x="53" y="4"/>
                    </a:lnTo>
                    <a:lnTo>
                      <a:pt x="43" y="1"/>
                    </a:lnTo>
                    <a:lnTo>
                      <a:pt x="34" y="0"/>
                    </a:lnTo>
                    <a:lnTo>
                      <a:pt x="27" y="0"/>
                    </a:lnTo>
                    <a:lnTo>
                      <a:pt x="21" y="1"/>
                    </a:lnTo>
                    <a:lnTo>
                      <a:pt x="16" y="2"/>
                    </a:lnTo>
                    <a:lnTo>
                      <a:pt x="9" y="6"/>
                    </a:lnTo>
                    <a:lnTo>
                      <a:pt x="5" y="10"/>
                    </a:lnTo>
                    <a:lnTo>
                      <a:pt x="2" y="14"/>
                    </a:lnTo>
                    <a:lnTo>
                      <a:pt x="0" y="21"/>
                    </a:lnTo>
                    <a:lnTo>
                      <a:pt x="0" y="27"/>
                    </a:lnTo>
                    <a:lnTo>
                      <a:pt x="1" y="40"/>
                    </a:lnTo>
                    <a:lnTo>
                      <a:pt x="1" y="31"/>
                    </a:lnTo>
                    <a:lnTo>
                      <a:pt x="1" y="26"/>
                    </a:lnTo>
                    <a:lnTo>
                      <a:pt x="1" y="22"/>
                    </a:lnTo>
                    <a:lnTo>
                      <a:pt x="3" y="18"/>
                    </a:lnTo>
                    <a:lnTo>
                      <a:pt x="5" y="13"/>
                    </a:lnTo>
                    <a:lnTo>
                      <a:pt x="10" y="8"/>
                    </a:lnTo>
                    <a:lnTo>
                      <a:pt x="14" y="5"/>
                    </a:lnTo>
                    <a:lnTo>
                      <a:pt x="20" y="3"/>
                    </a:lnTo>
                    <a:lnTo>
                      <a:pt x="26" y="2"/>
                    </a:lnTo>
                    <a:lnTo>
                      <a:pt x="31" y="2"/>
                    </a:lnTo>
                    <a:lnTo>
                      <a:pt x="39" y="3"/>
                    </a:lnTo>
                    <a:lnTo>
                      <a:pt x="44" y="4"/>
                    </a:lnTo>
                    <a:lnTo>
                      <a:pt x="54" y="7"/>
                    </a:lnTo>
                    <a:lnTo>
                      <a:pt x="73" y="15"/>
                    </a:lnTo>
                    <a:lnTo>
                      <a:pt x="94" y="25"/>
                    </a:lnTo>
                    <a:lnTo>
                      <a:pt x="116" y="39"/>
                    </a:lnTo>
                    <a:lnTo>
                      <a:pt x="148" y="60"/>
                    </a:lnTo>
                    <a:lnTo>
                      <a:pt x="184" y="88"/>
                    </a:lnTo>
                    <a:lnTo>
                      <a:pt x="213" y="112"/>
                    </a:lnTo>
                    <a:lnTo>
                      <a:pt x="234" y="132"/>
                    </a:lnTo>
                    <a:lnTo>
                      <a:pt x="254" y="153"/>
                    </a:lnTo>
                    <a:lnTo>
                      <a:pt x="279" y="180"/>
                    </a:lnTo>
                    <a:lnTo>
                      <a:pt x="305" y="210"/>
                    </a:lnTo>
                    <a:lnTo>
                      <a:pt x="323" y="236"/>
                    </a:lnTo>
                    <a:lnTo>
                      <a:pt x="341" y="267"/>
                    </a:lnTo>
                    <a:lnTo>
                      <a:pt x="355" y="295"/>
                    </a:lnTo>
                    <a:lnTo>
                      <a:pt x="362" y="314"/>
                    </a:lnTo>
                    <a:lnTo>
                      <a:pt x="363" y="321"/>
                    </a:lnTo>
                    <a:lnTo>
                      <a:pt x="364" y="329"/>
                    </a:lnTo>
                    <a:lnTo>
                      <a:pt x="364" y="335"/>
                    </a:lnTo>
                    <a:lnTo>
                      <a:pt x="363" y="341"/>
                    </a:lnTo>
                    <a:lnTo>
                      <a:pt x="361" y="345"/>
                    </a:lnTo>
                    <a:lnTo>
                      <a:pt x="358" y="349"/>
                    </a:lnTo>
                    <a:lnTo>
                      <a:pt x="351" y="353"/>
                    </a:lnTo>
                    <a:lnTo>
                      <a:pt x="345" y="355"/>
                    </a:lnTo>
                    <a:lnTo>
                      <a:pt x="339" y="355"/>
                    </a:lnTo>
                    <a:lnTo>
                      <a:pt x="331" y="354"/>
                    </a:lnTo>
                    <a:lnTo>
                      <a:pt x="322" y="352"/>
                    </a:lnTo>
                    <a:lnTo>
                      <a:pt x="305" y="347"/>
                    </a:lnTo>
                    <a:lnTo>
                      <a:pt x="278" y="333"/>
                    </a:lnTo>
                    <a:lnTo>
                      <a:pt x="258" y="320"/>
                    </a:lnTo>
                    <a:lnTo>
                      <a:pt x="240" y="307"/>
                    </a:lnTo>
                    <a:lnTo>
                      <a:pt x="213" y="287"/>
                    </a:lnTo>
                    <a:lnTo>
                      <a:pt x="168" y="250"/>
                    </a:lnTo>
                    <a:lnTo>
                      <a:pt x="139" y="223"/>
                    </a:lnTo>
                    <a:lnTo>
                      <a:pt x="113" y="198"/>
                    </a:lnTo>
                    <a:lnTo>
                      <a:pt x="77" y="156"/>
                    </a:lnTo>
                    <a:lnTo>
                      <a:pt x="47" y="119"/>
                    </a:lnTo>
                    <a:lnTo>
                      <a:pt x="35" y="100"/>
                    </a:lnTo>
                    <a:lnTo>
                      <a:pt x="34" y="91"/>
                    </a:lnTo>
                    <a:lnTo>
                      <a:pt x="30" y="83"/>
                    </a:lnTo>
                    <a:lnTo>
                      <a:pt x="26" y="76"/>
                    </a:lnTo>
                    <a:lnTo>
                      <a:pt x="20" y="71"/>
                    </a:lnTo>
                    <a:lnTo>
                      <a:pt x="15" y="69"/>
                    </a:lnTo>
                    <a:lnTo>
                      <a:pt x="10" y="70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3" name="Freeform 12"/>
              <p:cNvSpPr>
                <a:spLocks/>
              </p:cNvSpPr>
              <p:nvPr/>
            </p:nvSpPr>
            <p:spPr bwMode="auto">
              <a:xfrm>
                <a:off x="1221" y="1154"/>
                <a:ext cx="265" cy="873"/>
              </a:xfrm>
              <a:custGeom>
                <a:avLst/>
                <a:gdLst/>
                <a:ahLst/>
                <a:cxnLst>
                  <a:cxn ang="0">
                    <a:pos x="29" y="453"/>
                  </a:cxn>
                  <a:cxn ang="0">
                    <a:pos x="19" y="447"/>
                  </a:cxn>
                  <a:cxn ang="0">
                    <a:pos x="12" y="435"/>
                  </a:cxn>
                  <a:cxn ang="0">
                    <a:pos x="11" y="421"/>
                  </a:cxn>
                  <a:cxn ang="0">
                    <a:pos x="9" y="397"/>
                  </a:cxn>
                  <a:cxn ang="0">
                    <a:pos x="4" y="353"/>
                  </a:cxn>
                  <a:cxn ang="0">
                    <a:pos x="0" y="279"/>
                  </a:cxn>
                  <a:cxn ang="0">
                    <a:pos x="4" y="201"/>
                  </a:cxn>
                  <a:cxn ang="0">
                    <a:pos x="18" y="111"/>
                  </a:cxn>
                  <a:cxn ang="0">
                    <a:pos x="31" y="61"/>
                  </a:cxn>
                  <a:cxn ang="0">
                    <a:pos x="47" y="26"/>
                  </a:cxn>
                  <a:cxn ang="0">
                    <a:pos x="56" y="13"/>
                  </a:cxn>
                  <a:cxn ang="0">
                    <a:pos x="65" y="6"/>
                  </a:cxn>
                  <a:cxn ang="0">
                    <a:pos x="72" y="2"/>
                  </a:cxn>
                  <a:cxn ang="0">
                    <a:pos x="85" y="1"/>
                  </a:cxn>
                  <a:cxn ang="0">
                    <a:pos x="96" y="6"/>
                  </a:cxn>
                  <a:cxn ang="0">
                    <a:pos x="107" y="17"/>
                  </a:cxn>
                  <a:cxn ang="0">
                    <a:pos x="123" y="48"/>
                  </a:cxn>
                  <a:cxn ang="0">
                    <a:pos x="136" y="89"/>
                  </a:cxn>
                  <a:cxn ang="0">
                    <a:pos x="146" y="149"/>
                  </a:cxn>
                  <a:cxn ang="0">
                    <a:pos x="151" y="238"/>
                  </a:cxn>
                  <a:cxn ang="0">
                    <a:pos x="147" y="315"/>
                  </a:cxn>
                  <a:cxn ang="0">
                    <a:pos x="135" y="393"/>
                  </a:cxn>
                  <a:cxn ang="0">
                    <a:pos x="121" y="441"/>
                  </a:cxn>
                  <a:cxn ang="0">
                    <a:pos x="109" y="468"/>
                  </a:cxn>
                  <a:cxn ang="0">
                    <a:pos x="98" y="484"/>
                  </a:cxn>
                  <a:cxn ang="0">
                    <a:pos x="89" y="493"/>
                  </a:cxn>
                  <a:cxn ang="0">
                    <a:pos x="76" y="498"/>
                  </a:cxn>
                  <a:cxn ang="0">
                    <a:pos x="66" y="496"/>
                  </a:cxn>
                  <a:cxn ang="0">
                    <a:pos x="55" y="489"/>
                  </a:cxn>
                  <a:cxn ang="0">
                    <a:pos x="53" y="485"/>
                  </a:cxn>
                  <a:cxn ang="0">
                    <a:pos x="59" y="491"/>
                  </a:cxn>
                  <a:cxn ang="0">
                    <a:pos x="69" y="496"/>
                  </a:cxn>
                  <a:cxn ang="0">
                    <a:pos x="80" y="495"/>
                  </a:cxn>
                  <a:cxn ang="0">
                    <a:pos x="91" y="488"/>
                  </a:cxn>
                  <a:cxn ang="0">
                    <a:pos x="99" y="479"/>
                  </a:cxn>
                  <a:cxn ang="0">
                    <a:pos x="107" y="465"/>
                  </a:cxn>
                  <a:cxn ang="0">
                    <a:pos x="123" y="424"/>
                  </a:cxn>
                  <a:cxn ang="0">
                    <a:pos x="136" y="360"/>
                  </a:cxn>
                  <a:cxn ang="0">
                    <a:pos x="145" y="278"/>
                  </a:cxn>
                  <a:cxn ang="0">
                    <a:pos x="146" y="221"/>
                  </a:cxn>
                  <a:cxn ang="0">
                    <a:pos x="141" y="144"/>
                  </a:cxn>
                  <a:cxn ang="0">
                    <a:pos x="127" y="78"/>
                  </a:cxn>
                  <a:cxn ang="0">
                    <a:pos x="108" y="30"/>
                  </a:cxn>
                  <a:cxn ang="0">
                    <a:pos x="99" y="17"/>
                  </a:cxn>
                  <a:cxn ang="0">
                    <a:pos x="90" y="10"/>
                  </a:cxn>
                  <a:cxn ang="0">
                    <a:pos x="81" y="8"/>
                  </a:cxn>
                  <a:cxn ang="0">
                    <a:pos x="68" y="13"/>
                  </a:cxn>
                  <a:cxn ang="0">
                    <a:pos x="58" y="23"/>
                  </a:cxn>
                  <a:cxn ang="0">
                    <a:pos x="45" y="47"/>
                  </a:cxn>
                  <a:cxn ang="0">
                    <a:pos x="31" y="99"/>
                  </a:cxn>
                  <a:cxn ang="0">
                    <a:pos x="22" y="154"/>
                  </a:cxn>
                  <a:cxn ang="0">
                    <a:pos x="15" y="252"/>
                  </a:cxn>
                  <a:cxn ang="0">
                    <a:pos x="18" y="343"/>
                  </a:cxn>
                  <a:cxn ang="0">
                    <a:pos x="28" y="413"/>
                  </a:cxn>
                  <a:cxn ang="0">
                    <a:pos x="37" y="428"/>
                  </a:cxn>
                  <a:cxn ang="0">
                    <a:pos x="38" y="443"/>
                  </a:cxn>
                  <a:cxn ang="0">
                    <a:pos x="32" y="452"/>
                  </a:cxn>
                </a:cxnLst>
                <a:rect l="0" t="0" r="r" b="b"/>
                <a:pathLst>
                  <a:path w="151" h="498">
                    <a:moveTo>
                      <a:pt x="32" y="452"/>
                    </a:moveTo>
                    <a:lnTo>
                      <a:pt x="29" y="453"/>
                    </a:lnTo>
                    <a:lnTo>
                      <a:pt x="23" y="451"/>
                    </a:lnTo>
                    <a:lnTo>
                      <a:pt x="19" y="447"/>
                    </a:lnTo>
                    <a:lnTo>
                      <a:pt x="15" y="442"/>
                    </a:lnTo>
                    <a:lnTo>
                      <a:pt x="12" y="435"/>
                    </a:lnTo>
                    <a:lnTo>
                      <a:pt x="10" y="428"/>
                    </a:lnTo>
                    <a:lnTo>
                      <a:pt x="11" y="421"/>
                    </a:lnTo>
                    <a:lnTo>
                      <a:pt x="12" y="416"/>
                    </a:lnTo>
                    <a:lnTo>
                      <a:pt x="9" y="397"/>
                    </a:lnTo>
                    <a:lnTo>
                      <a:pt x="7" y="379"/>
                    </a:lnTo>
                    <a:lnTo>
                      <a:pt x="4" y="353"/>
                    </a:lnTo>
                    <a:lnTo>
                      <a:pt x="2" y="314"/>
                    </a:lnTo>
                    <a:lnTo>
                      <a:pt x="0" y="279"/>
                    </a:lnTo>
                    <a:lnTo>
                      <a:pt x="1" y="245"/>
                    </a:lnTo>
                    <a:lnTo>
                      <a:pt x="4" y="201"/>
                    </a:lnTo>
                    <a:lnTo>
                      <a:pt x="8" y="160"/>
                    </a:lnTo>
                    <a:lnTo>
                      <a:pt x="18" y="111"/>
                    </a:lnTo>
                    <a:lnTo>
                      <a:pt x="25" y="83"/>
                    </a:lnTo>
                    <a:lnTo>
                      <a:pt x="31" y="61"/>
                    </a:lnTo>
                    <a:lnTo>
                      <a:pt x="39" y="41"/>
                    </a:lnTo>
                    <a:lnTo>
                      <a:pt x="47" y="26"/>
                    </a:lnTo>
                    <a:lnTo>
                      <a:pt x="52" y="18"/>
                    </a:lnTo>
                    <a:lnTo>
                      <a:pt x="56" y="13"/>
                    </a:lnTo>
                    <a:lnTo>
                      <a:pt x="60" y="9"/>
                    </a:lnTo>
                    <a:lnTo>
                      <a:pt x="65" y="6"/>
                    </a:lnTo>
                    <a:lnTo>
                      <a:pt x="68" y="4"/>
                    </a:lnTo>
                    <a:lnTo>
                      <a:pt x="72" y="2"/>
                    </a:lnTo>
                    <a:lnTo>
                      <a:pt x="80" y="0"/>
                    </a:lnTo>
                    <a:lnTo>
                      <a:pt x="85" y="1"/>
                    </a:lnTo>
                    <a:lnTo>
                      <a:pt x="91" y="3"/>
                    </a:lnTo>
                    <a:lnTo>
                      <a:pt x="96" y="6"/>
                    </a:lnTo>
                    <a:lnTo>
                      <a:pt x="101" y="10"/>
                    </a:lnTo>
                    <a:lnTo>
                      <a:pt x="107" y="17"/>
                    </a:lnTo>
                    <a:lnTo>
                      <a:pt x="114" y="29"/>
                    </a:lnTo>
                    <a:lnTo>
                      <a:pt x="123" y="48"/>
                    </a:lnTo>
                    <a:lnTo>
                      <a:pt x="131" y="70"/>
                    </a:lnTo>
                    <a:lnTo>
                      <a:pt x="136" y="89"/>
                    </a:lnTo>
                    <a:lnTo>
                      <a:pt x="142" y="119"/>
                    </a:lnTo>
                    <a:lnTo>
                      <a:pt x="146" y="149"/>
                    </a:lnTo>
                    <a:lnTo>
                      <a:pt x="149" y="193"/>
                    </a:lnTo>
                    <a:lnTo>
                      <a:pt x="151" y="238"/>
                    </a:lnTo>
                    <a:lnTo>
                      <a:pt x="150" y="275"/>
                    </a:lnTo>
                    <a:lnTo>
                      <a:pt x="147" y="315"/>
                    </a:lnTo>
                    <a:lnTo>
                      <a:pt x="141" y="358"/>
                    </a:lnTo>
                    <a:lnTo>
                      <a:pt x="135" y="393"/>
                    </a:lnTo>
                    <a:lnTo>
                      <a:pt x="125" y="428"/>
                    </a:lnTo>
                    <a:lnTo>
                      <a:pt x="121" y="441"/>
                    </a:lnTo>
                    <a:lnTo>
                      <a:pt x="116" y="453"/>
                    </a:lnTo>
                    <a:lnTo>
                      <a:pt x="109" y="468"/>
                    </a:lnTo>
                    <a:lnTo>
                      <a:pt x="104" y="477"/>
                    </a:lnTo>
                    <a:lnTo>
                      <a:pt x="98" y="484"/>
                    </a:lnTo>
                    <a:lnTo>
                      <a:pt x="93" y="489"/>
                    </a:lnTo>
                    <a:lnTo>
                      <a:pt x="89" y="493"/>
                    </a:lnTo>
                    <a:lnTo>
                      <a:pt x="84" y="496"/>
                    </a:lnTo>
                    <a:lnTo>
                      <a:pt x="76" y="498"/>
                    </a:lnTo>
                    <a:lnTo>
                      <a:pt x="71" y="497"/>
                    </a:lnTo>
                    <a:lnTo>
                      <a:pt x="66" y="496"/>
                    </a:lnTo>
                    <a:lnTo>
                      <a:pt x="60" y="494"/>
                    </a:lnTo>
                    <a:lnTo>
                      <a:pt x="55" y="489"/>
                    </a:lnTo>
                    <a:lnTo>
                      <a:pt x="47" y="479"/>
                    </a:lnTo>
                    <a:lnTo>
                      <a:pt x="53" y="485"/>
                    </a:lnTo>
                    <a:lnTo>
                      <a:pt x="57" y="489"/>
                    </a:lnTo>
                    <a:lnTo>
                      <a:pt x="59" y="491"/>
                    </a:lnTo>
                    <a:lnTo>
                      <a:pt x="64" y="494"/>
                    </a:lnTo>
                    <a:lnTo>
                      <a:pt x="69" y="496"/>
                    </a:lnTo>
                    <a:lnTo>
                      <a:pt x="75" y="496"/>
                    </a:lnTo>
                    <a:lnTo>
                      <a:pt x="80" y="495"/>
                    </a:lnTo>
                    <a:lnTo>
                      <a:pt x="86" y="492"/>
                    </a:lnTo>
                    <a:lnTo>
                      <a:pt x="91" y="488"/>
                    </a:lnTo>
                    <a:lnTo>
                      <a:pt x="95" y="484"/>
                    </a:lnTo>
                    <a:lnTo>
                      <a:pt x="99" y="479"/>
                    </a:lnTo>
                    <a:lnTo>
                      <a:pt x="103" y="474"/>
                    </a:lnTo>
                    <a:lnTo>
                      <a:pt x="107" y="465"/>
                    </a:lnTo>
                    <a:lnTo>
                      <a:pt x="115" y="446"/>
                    </a:lnTo>
                    <a:lnTo>
                      <a:pt x="123" y="424"/>
                    </a:lnTo>
                    <a:lnTo>
                      <a:pt x="129" y="399"/>
                    </a:lnTo>
                    <a:lnTo>
                      <a:pt x="136" y="360"/>
                    </a:lnTo>
                    <a:lnTo>
                      <a:pt x="142" y="316"/>
                    </a:lnTo>
                    <a:lnTo>
                      <a:pt x="145" y="278"/>
                    </a:lnTo>
                    <a:lnTo>
                      <a:pt x="146" y="250"/>
                    </a:lnTo>
                    <a:lnTo>
                      <a:pt x="146" y="221"/>
                    </a:lnTo>
                    <a:lnTo>
                      <a:pt x="144" y="183"/>
                    </a:lnTo>
                    <a:lnTo>
                      <a:pt x="141" y="144"/>
                    </a:lnTo>
                    <a:lnTo>
                      <a:pt x="136" y="112"/>
                    </a:lnTo>
                    <a:lnTo>
                      <a:pt x="127" y="78"/>
                    </a:lnTo>
                    <a:lnTo>
                      <a:pt x="117" y="48"/>
                    </a:lnTo>
                    <a:lnTo>
                      <a:pt x="108" y="30"/>
                    </a:lnTo>
                    <a:lnTo>
                      <a:pt x="104" y="24"/>
                    </a:lnTo>
                    <a:lnTo>
                      <a:pt x="99" y="17"/>
                    </a:lnTo>
                    <a:lnTo>
                      <a:pt x="95" y="13"/>
                    </a:lnTo>
                    <a:lnTo>
                      <a:pt x="90" y="10"/>
                    </a:lnTo>
                    <a:lnTo>
                      <a:pt x="85" y="8"/>
                    </a:lnTo>
                    <a:lnTo>
                      <a:pt x="81" y="8"/>
                    </a:lnTo>
                    <a:lnTo>
                      <a:pt x="73" y="10"/>
                    </a:lnTo>
                    <a:lnTo>
                      <a:pt x="68" y="13"/>
                    </a:lnTo>
                    <a:lnTo>
                      <a:pt x="63" y="17"/>
                    </a:lnTo>
                    <a:lnTo>
                      <a:pt x="58" y="23"/>
                    </a:lnTo>
                    <a:lnTo>
                      <a:pt x="53" y="31"/>
                    </a:lnTo>
                    <a:lnTo>
                      <a:pt x="45" y="47"/>
                    </a:lnTo>
                    <a:lnTo>
                      <a:pt x="36" y="76"/>
                    </a:lnTo>
                    <a:lnTo>
                      <a:pt x="31" y="99"/>
                    </a:lnTo>
                    <a:lnTo>
                      <a:pt x="27" y="121"/>
                    </a:lnTo>
                    <a:lnTo>
                      <a:pt x="22" y="154"/>
                    </a:lnTo>
                    <a:lnTo>
                      <a:pt x="16" y="212"/>
                    </a:lnTo>
                    <a:lnTo>
                      <a:pt x="15" y="252"/>
                    </a:lnTo>
                    <a:lnTo>
                      <a:pt x="14" y="288"/>
                    </a:lnTo>
                    <a:lnTo>
                      <a:pt x="18" y="343"/>
                    </a:lnTo>
                    <a:lnTo>
                      <a:pt x="24" y="391"/>
                    </a:lnTo>
                    <a:lnTo>
                      <a:pt x="28" y="413"/>
                    </a:lnTo>
                    <a:lnTo>
                      <a:pt x="34" y="420"/>
                    </a:lnTo>
                    <a:lnTo>
                      <a:pt x="37" y="428"/>
                    </a:lnTo>
                    <a:lnTo>
                      <a:pt x="39" y="436"/>
                    </a:lnTo>
                    <a:lnTo>
                      <a:pt x="38" y="443"/>
                    </a:lnTo>
                    <a:lnTo>
                      <a:pt x="36" y="449"/>
                    </a:lnTo>
                    <a:lnTo>
                      <a:pt x="32" y="452"/>
                    </a:lnTo>
                    <a:close/>
                  </a:path>
                </a:pathLst>
              </a:custGeom>
              <a:solidFill>
                <a:srgbClr val="25221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" name="Freeform 13"/>
              <p:cNvSpPr>
                <a:spLocks/>
              </p:cNvSpPr>
              <p:nvPr/>
            </p:nvSpPr>
            <p:spPr bwMode="auto">
              <a:xfrm>
                <a:off x="1221" y="1154"/>
                <a:ext cx="265" cy="873"/>
              </a:xfrm>
              <a:custGeom>
                <a:avLst/>
                <a:gdLst/>
                <a:ahLst/>
                <a:cxnLst>
                  <a:cxn ang="0">
                    <a:pos x="29" y="453"/>
                  </a:cxn>
                  <a:cxn ang="0">
                    <a:pos x="19" y="447"/>
                  </a:cxn>
                  <a:cxn ang="0">
                    <a:pos x="12" y="435"/>
                  </a:cxn>
                  <a:cxn ang="0">
                    <a:pos x="11" y="421"/>
                  </a:cxn>
                  <a:cxn ang="0">
                    <a:pos x="9" y="397"/>
                  </a:cxn>
                  <a:cxn ang="0">
                    <a:pos x="4" y="353"/>
                  </a:cxn>
                  <a:cxn ang="0">
                    <a:pos x="0" y="279"/>
                  </a:cxn>
                  <a:cxn ang="0">
                    <a:pos x="4" y="201"/>
                  </a:cxn>
                  <a:cxn ang="0">
                    <a:pos x="18" y="111"/>
                  </a:cxn>
                  <a:cxn ang="0">
                    <a:pos x="31" y="61"/>
                  </a:cxn>
                  <a:cxn ang="0">
                    <a:pos x="47" y="26"/>
                  </a:cxn>
                  <a:cxn ang="0">
                    <a:pos x="56" y="13"/>
                  </a:cxn>
                  <a:cxn ang="0">
                    <a:pos x="65" y="6"/>
                  </a:cxn>
                  <a:cxn ang="0">
                    <a:pos x="72" y="2"/>
                  </a:cxn>
                  <a:cxn ang="0">
                    <a:pos x="85" y="1"/>
                  </a:cxn>
                  <a:cxn ang="0">
                    <a:pos x="96" y="6"/>
                  </a:cxn>
                  <a:cxn ang="0">
                    <a:pos x="107" y="17"/>
                  </a:cxn>
                  <a:cxn ang="0">
                    <a:pos x="123" y="48"/>
                  </a:cxn>
                  <a:cxn ang="0">
                    <a:pos x="136" y="89"/>
                  </a:cxn>
                  <a:cxn ang="0">
                    <a:pos x="146" y="149"/>
                  </a:cxn>
                  <a:cxn ang="0">
                    <a:pos x="151" y="238"/>
                  </a:cxn>
                  <a:cxn ang="0">
                    <a:pos x="147" y="315"/>
                  </a:cxn>
                  <a:cxn ang="0">
                    <a:pos x="135" y="393"/>
                  </a:cxn>
                  <a:cxn ang="0">
                    <a:pos x="121" y="441"/>
                  </a:cxn>
                  <a:cxn ang="0">
                    <a:pos x="109" y="468"/>
                  </a:cxn>
                  <a:cxn ang="0">
                    <a:pos x="98" y="484"/>
                  </a:cxn>
                  <a:cxn ang="0">
                    <a:pos x="89" y="493"/>
                  </a:cxn>
                  <a:cxn ang="0">
                    <a:pos x="76" y="498"/>
                  </a:cxn>
                  <a:cxn ang="0">
                    <a:pos x="66" y="496"/>
                  </a:cxn>
                  <a:cxn ang="0">
                    <a:pos x="55" y="489"/>
                  </a:cxn>
                  <a:cxn ang="0">
                    <a:pos x="53" y="485"/>
                  </a:cxn>
                  <a:cxn ang="0">
                    <a:pos x="59" y="491"/>
                  </a:cxn>
                  <a:cxn ang="0">
                    <a:pos x="69" y="496"/>
                  </a:cxn>
                  <a:cxn ang="0">
                    <a:pos x="80" y="495"/>
                  </a:cxn>
                  <a:cxn ang="0">
                    <a:pos x="91" y="488"/>
                  </a:cxn>
                  <a:cxn ang="0">
                    <a:pos x="99" y="479"/>
                  </a:cxn>
                  <a:cxn ang="0">
                    <a:pos x="107" y="465"/>
                  </a:cxn>
                  <a:cxn ang="0">
                    <a:pos x="123" y="424"/>
                  </a:cxn>
                  <a:cxn ang="0">
                    <a:pos x="136" y="360"/>
                  </a:cxn>
                  <a:cxn ang="0">
                    <a:pos x="145" y="278"/>
                  </a:cxn>
                  <a:cxn ang="0">
                    <a:pos x="146" y="221"/>
                  </a:cxn>
                  <a:cxn ang="0">
                    <a:pos x="141" y="144"/>
                  </a:cxn>
                  <a:cxn ang="0">
                    <a:pos x="127" y="78"/>
                  </a:cxn>
                  <a:cxn ang="0">
                    <a:pos x="108" y="30"/>
                  </a:cxn>
                  <a:cxn ang="0">
                    <a:pos x="99" y="17"/>
                  </a:cxn>
                  <a:cxn ang="0">
                    <a:pos x="90" y="10"/>
                  </a:cxn>
                  <a:cxn ang="0">
                    <a:pos x="81" y="8"/>
                  </a:cxn>
                  <a:cxn ang="0">
                    <a:pos x="68" y="13"/>
                  </a:cxn>
                  <a:cxn ang="0">
                    <a:pos x="58" y="23"/>
                  </a:cxn>
                  <a:cxn ang="0">
                    <a:pos x="45" y="47"/>
                  </a:cxn>
                  <a:cxn ang="0">
                    <a:pos x="31" y="99"/>
                  </a:cxn>
                  <a:cxn ang="0">
                    <a:pos x="22" y="154"/>
                  </a:cxn>
                  <a:cxn ang="0">
                    <a:pos x="15" y="252"/>
                  </a:cxn>
                  <a:cxn ang="0">
                    <a:pos x="18" y="343"/>
                  </a:cxn>
                  <a:cxn ang="0">
                    <a:pos x="28" y="413"/>
                  </a:cxn>
                  <a:cxn ang="0">
                    <a:pos x="37" y="428"/>
                  </a:cxn>
                  <a:cxn ang="0">
                    <a:pos x="38" y="443"/>
                  </a:cxn>
                  <a:cxn ang="0">
                    <a:pos x="32" y="452"/>
                  </a:cxn>
                </a:cxnLst>
                <a:rect l="0" t="0" r="r" b="b"/>
                <a:pathLst>
                  <a:path w="151" h="498">
                    <a:moveTo>
                      <a:pt x="32" y="452"/>
                    </a:moveTo>
                    <a:lnTo>
                      <a:pt x="29" y="453"/>
                    </a:lnTo>
                    <a:lnTo>
                      <a:pt x="23" y="451"/>
                    </a:lnTo>
                    <a:lnTo>
                      <a:pt x="19" y="447"/>
                    </a:lnTo>
                    <a:lnTo>
                      <a:pt x="15" y="442"/>
                    </a:lnTo>
                    <a:lnTo>
                      <a:pt x="12" y="435"/>
                    </a:lnTo>
                    <a:lnTo>
                      <a:pt x="10" y="428"/>
                    </a:lnTo>
                    <a:lnTo>
                      <a:pt x="11" y="421"/>
                    </a:lnTo>
                    <a:lnTo>
                      <a:pt x="12" y="416"/>
                    </a:lnTo>
                    <a:lnTo>
                      <a:pt x="9" y="397"/>
                    </a:lnTo>
                    <a:lnTo>
                      <a:pt x="7" y="379"/>
                    </a:lnTo>
                    <a:lnTo>
                      <a:pt x="4" y="353"/>
                    </a:lnTo>
                    <a:lnTo>
                      <a:pt x="2" y="314"/>
                    </a:lnTo>
                    <a:lnTo>
                      <a:pt x="0" y="279"/>
                    </a:lnTo>
                    <a:lnTo>
                      <a:pt x="1" y="245"/>
                    </a:lnTo>
                    <a:lnTo>
                      <a:pt x="4" y="201"/>
                    </a:lnTo>
                    <a:lnTo>
                      <a:pt x="8" y="160"/>
                    </a:lnTo>
                    <a:lnTo>
                      <a:pt x="18" y="111"/>
                    </a:lnTo>
                    <a:lnTo>
                      <a:pt x="25" y="83"/>
                    </a:lnTo>
                    <a:lnTo>
                      <a:pt x="31" y="61"/>
                    </a:lnTo>
                    <a:lnTo>
                      <a:pt x="39" y="41"/>
                    </a:lnTo>
                    <a:lnTo>
                      <a:pt x="47" y="26"/>
                    </a:lnTo>
                    <a:lnTo>
                      <a:pt x="52" y="18"/>
                    </a:lnTo>
                    <a:lnTo>
                      <a:pt x="56" y="13"/>
                    </a:lnTo>
                    <a:lnTo>
                      <a:pt x="60" y="9"/>
                    </a:lnTo>
                    <a:lnTo>
                      <a:pt x="65" y="6"/>
                    </a:lnTo>
                    <a:lnTo>
                      <a:pt x="68" y="4"/>
                    </a:lnTo>
                    <a:lnTo>
                      <a:pt x="72" y="2"/>
                    </a:lnTo>
                    <a:lnTo>
                      <a:pt x="80" y="0"/>
                    </a:lnTo>
                    <a:lnTo>
                      <a:pt x="85" y="1"/>
                    </a:lnTo>
                    <a:lnTo>
                      <a:pt x="91" y="3"/>
                    </a:lnTo>
                    <a:lnTo>
                      <a:pt x="96" y="6"/>
                    </a:lnTo>
                    <a:lnTo>
                      <a:pt x="101" y="10"/>
                    </a:lnTo>
                    <a:lnTo>
                      <a:pt x="107" y="17"/>
                    </a:lnTo>
                    <a:lnTo>
                      <a:pt x="114" y="29"/>
                    </a:lnTo>
                    <a:lnTo>
                      <a:pt x="123" y="48"/>
                    </a:lnTo>
                    <a:lnTo>
                      <a:pt x="131" y="70"/>
                    </a:lnTo>
                    <a:lnTo>
                      <a:pt x="136" y="89"/>
                    </a:lnTo>
                    <a:lnTo>
                      <a:pt x="142" y="119"/>
                    </a:lnTo>
                    <a:lnTo>
                      <a:pt x="146" y="149"/>
                    </a:lnTo>
                    <a:lnTo>
                      <a:pt x="149" y="193"/>
                    </a:lnTo>
                    <a:lnTo>
                      <a:pt x="151" y="238"/>
                    </a:lnTo>
                    <a:lnTo>
                      <a:pt x="150" y="275"/>
                    </a:lnTo>
                    <a:lnTo>
                      <a:pt x="147" y="315"/>
                    </a:lnTo>
                    <a:lnTo>
                      <a:pt x="141" y="358"/>
                    </a:lnTo>
                    <a:lnTo>
                      <a:pt x="135" y="393"/>
                    </a:lnTo>
                    <a:lnTo>
                      <a:pt x="125" y="428"/>
                    </a:lnTo>
                    <a:lnTo>
                      <a:pt x="121" y="441"/>
                    </a:lnTo>
                    <a:lnTo>
                      <a:pt x="116" y="453"/>
                    </a:lnTo>
                    <a:lnTo>
                      <a:pt x="109" y="468"/>
                    </a:lnTo>
                    <a:lnTo>
                      <a:pt x="104" y="477"/>
                    </a:lnTo>
                    <a:lnTo>
                      <a:pt x="98" y="484"/>
                    </a:lnTo>
                    <a:lnTo>
                      <a:pt x="93" y="489"/>
                    </a:lnTo>
                    <a:lnTo>
                      <a:pt x="89" y="493"/>
                    </a:lnTo>
                    <a:lnTo>
                      <a:pt x="84" y="496"/>
                    </a:lnTo>
                    <a:lnTo>
                      <a:pt x="76" y="498"/>
                    </a:lnTo>
                    <a:lnTo>
                      <a:pt x="71" y="497"/>
                    </a:lnTo>
                    <a:lnTo>
                      <a:pt x="66" y="496"/>
                    </a:lnTo>
                    <a:lnTo>
                      <a:pt x="60" y="494"/>
                    </a:lnTo>
                    <a:lnTo>
                      <a:pt x="55" y="489"/>
                    </a:lnTo>
                    <a:lnTo>
                      <a:pt x="47" y="479"/>
                    </a:lnTo>
                    <a:lnTo>
                      <a:pt x="53" y="485"/>
                    </a:lnTo>
                    <a:lnTo>
                      <a:pt x="57" y="489"/>
                    </a:lnTo>
                    <a:lnTo>
                      <a:pt x="59" y="491"/>
                    </a:lnTo>
                    <a:lnTo>
                      <a:pt x="64" y="494"/>
                    </a:lnTo>
                    <a:lnTo>
                      <a:pt x="69" y="496"/>
                    </a:lnTo>
                    <a:lnTo>
                      <a:pt x="75" y="496"/>
                    </a:lnTo>
                    <a:lnTo>
                      <a:pt x="80" y="495"/>
                    </a:lnTo>
                    <a:lnTo>
                      <a:pt x="86" y="492"/>
                    </a:lnTo>
                    <a:lnTo>
                      <a:pt x="91" y="488"/>
                    </a:lnTo>
                    <a:lnTo>
                      <a:pt x="95" y="484"/>
                    </a:lnTo>
                    <a:lnTo>
                      <a:pt x="99" y="479"/>
                    </a:lnTo>
                    <a:lnTo>
                      <a:pt x="103" y="474"/>
                    </a:lnTo>
                    <a:lnTo>
                      <a:pt x="107" y="465"/>
                    </a:lnTo>
                    <a:lnTo>
                      <a:pt x="115" y="446"/>
                    </a:lnTo>
                    <a:lnTo>
                      <a:pt x="123" y="424"/>
                    </a:lnTo>
                    <a:lnTo>
                      <a:pt x="129" y="399"/>
                    </a:lnTo>
                    <a:lnTo>
                      <a:pt x="136" y="360"/>
                    </a:lnTo>
                    <a:lnTo>
                      <a:pt x="142" y="316"/>
                    </a:lnTo>
                    <a:lnTo>
                      <a:pt x="145" y="278"/>
                    </a:lnTo>
                    <a:lnTo>
                      <a:pt x="146" y="250"/>
                    </a:lnTo>
                    <a:lnTo>
                      <a:pt x="146" y="221"/>
                    </a:lnTo>
                    <a:lnTo>
                      <a:pt x="144" y="183"/>
                    </a:lnTo>
                    <a:lnTo>
                      <a:pt x="141" y="144"/>
                    </a:lnTo>
                    <a:lnTo>
                      <a:pt x="136" y="112"/>
                    </a:lnTo>
                    <a:lnTo>
                      <a:pt x="127" y="78"/>
                    </a:lnTo>
                    <a:lnTo>
                      <a:pt x="117" y="48"/>
                    </a:lnTo>
                    <a:lnTo>
                      <a:pt x="108" y="30"/>
                    </a:lnTo>
                    <a:lnTo>
                      <a:pt x="104" y="24"/>
                    </a:lnTo>
                    <a:lnTo>
                      <a:pt x="99" y="17"/>
                    </a:lnTo>
                    <a:lnTo>
                      <a:pt x="95" y="13"/>
                    </a:lnTo>
                    <a:lnTo>
                      <a:pt x="90" y="10"/>
                    </a:lnTo>
                    <a:lnTo>
                      <a:pt x="85" y="8"/>
                    </a:lnTo>
                    <a:lnTo>
                      <a:pt x="81" y="8"/>
                    </a:lnTo>
                    <a:lnTo>
                      <a:pt x="73" y="10"/>
                    </a:lnTo>
                    <a:lnTo>
                      <a:pt x="68" y="13"/>
                    </a:lnTo>
                    <a:lnTo>
                      <a:pt x="63" y="17"/>
                    </a:lnTo>
                    <a:lnTo>
                      <a:pt x="58" y="23"/>
                    </a:lnTo>
                    <a:lnTo>
                      <a:pt x="53" y="31"/>
                    </a:lnTo>
                    <a:lnTo>
                      <a:pt x="45" y="47"/>
                    </a:lnTo>
                    <a:lnTo>
                      <a:pt x="36" y="76"/>
                    </a:lnTo>
                    <a:lnTo>
                      <a:pt x="31" y="99"/>
                    </a:lnTo>
                    <a:lnTo>
                      <a:pt x="27" y="121"/>
                    </a:lnTo>
                    <a:lnTo>
                      <a:pt x="22" y="154"/>
                    </a:lnTo>
                    <a:lnTo>
                      <a:pt x="16" y="212"/>
                    </a:lnTo>
                    <a:lnTo>
                      <a:pt x="15" y="252"/>
                    </a:lnTo>
                    <a:lnTo>
                      <a:pt x="14" y="288"/>
                    </a:lnTo>
                    <a:lnTo>
                      <a:pt x="18" y="343"/>
                    </a:lnTo>
                    <a:lnTo>
                      <a:pt x="24" y="391"/>
                    </a:lnTo>
                    <a:lnTo>
                      <a:pt x="28" y="413"/>
                    </a:lnTo>
                    <a:lnTo>
                      <a:pt x="34" y="420"/>
                    </a:lnTo>
                    <a:lnTo>
                      <a:pt x="37" y="428"/>
                    </a:lnTo>
                    <a:lnTo>
                      <a:pt x="39" y="436"/>
                    </a:lnTo>
                    <a:lnTo>
                      <a:pt x="38" y="443"/>
                    </a:lnTo>
                    <a:lnTo>
                      <a:pt x="36" y="449"/>
                    </a:lnTo>
                    <a:lnTo>
                      <a:pt x="32" y="452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5" name="Freeform 14"/>
              <p:cNvSpPr>
                <a:spLocks/>
              </p:cNvSpPr>
              <p:nvPr/>
            </p:nvSpPr>
            <p:spPr bwMode="auto">
              <a:xfrm>
                <a:off x="1033" y="1262"/>
                <a:ext cx="635" cy="653"/>
              </a:xfrm>
              <a:custGeom>
                <a:avLst/>
                <a:gdLst/>
                <a:ahLst/>
                <a:cxnLst>
                  <a:cxn ang="0">
                    <a:pos x="291" y="7"/>
                  </a:cxn>
                  <a:cxn ang="0">
                    <a:pos x="280" y="4"/>
                  </a:cxn>
                  <a:cxn ang="0">
                    <a:pos x="267" y="8"/>
                  </a:cxn>
                  <a:cxn ang="0">
                    <a:pos x="256" y="17"/>
                  </a:cxn>
                  <a:cxn ang="0">
                    <a:pos x="238" y="33"/>
                  </a:cxn>
                  <a:cxn ang="0">
                    <a:pos x="203" y="60"/>
                  </a:cxn>
                  <a:cxn ang="0">
                    <a:pos x="148" y="109"/>
                  </a:cxn>
                  <a:cxn ang="0">
                    <a:pos x="96" y="168"/>
                  </a:cxn>
                  <a:cxn ang="0">
                    <a:pos x="42" y="241"/>
                  </a:cxn>
                  <a:cxn ang="0">
                    <a:pos x="16" y="285"/>
                  </a:cxn>
                  <a:cxn ang="0">
                    <a:pos x="2" y="322"/>
                  </a:cxn>
                  <a:cxn ang="0">
                    <a:pos x="0" y="337"/>
                  </a:cxn>
                  <a:cxn ang="0">
                    <a:pos x="1" y="349"/>
                  </a:cxn>
                  <a:cxn ang="0">
                    <a:pos x="4" y="357"/>
                  </a:cxn>
                  <a:cxn ang="0">
                    <a:pos x="12" y="367"/>
                  </a:cxn>
                  <a:cxn ang="0">
                    <a:pos x="23" y="371"/>
                  </a:cxn>
                  <a:cxn ang="0">
                    <a:pos x="39" y="371"/>
                  </a:cxn>
                  <a:cxn ang="0">
                    <a:pos x="71" y="360"/>
                  </a:cxn>
                  <a:cxn ang="0">
                    <a:pos x="110" y="340"/>
                  </a:cxn>
                  <a:cxn ang="0">
                    <a:pos x="159" y="305"/>
                  </a:cxn>
                  <a:cxn ang="0">
                    <a:pos x="226" y="246"/>
                  </a:cxn>
                  <a:cxn ang="0">
                    <a:pos x="277" y="188"/>
                  </a:cxn>
                  <a:cxn ang="0">
                    <a:pos x="324" y="124"/>
                  </a:cxn>
                  <a:cxn ang="0">
                    <a:pos x="348" y="81"/>
                  </a:cxn>
                  <a:cxn ang="0">
                    <a:pos x="359" y="53"/>
                  </a:cxn>
                  <a:cxn ang="0">
                    <a:pos x="362" y="34"/>
                  </a:cxn>
                  <a:cxn ang="0">
                    <a:pos x="362" y="21"/>
                  </a:cxn>
                  <a:cxn ang="0">
                    <a:pos x="356" y="9"/>
                  </a:cxn>
                  <a:cxn ang="0">
                    <a:pos x="348" y="3"/>
                  </a:cxn>
                  <a:cxn ang="0">
                    <a:pos x="335" y="0"/>
                  </a:cxn>
                  <a:cxn ang="0">
                    <a:pos x="331" y="1"/>
                  </a:cxn>
                  <a:cxn ang="0">
                    <a:pos x="340" y="2"/>
                  </a:cxn>
                  <a:cxn ang="0">
                    <a:pos x="350" y="6"/>
                  </a:cxn>
                  <a:cxn ang="0">
                    <a:pos x="357" y="14"/>
                  </a:cxn>
                  <a:cxn ang="0">
                    <a:pos x="360" y="26"/>
                  </a:cxn>
                  <a:cxn ang="0">
                    <a:pos x="359" y="39"/>
                  </a:cxn>
                  <a:cxn ang="0">
                    <a:pos x="355" y="55"/>
                  </a:cxn>
                  <a:cxn ang="0">
                    <a:pos x="337" y="94"/>
                  </a:cxn>
                  <a:cxn ang="0">
                    <a:pos x="302" y="149"/>
                  </a:cxn>
                  <a:cxn ang="0">
                    <a:pos x="250" y="213"/>
                  </a:cxn>
                  <a:cxn ang="0">
                    <a:pos x="210" y="254"/>
                  </a:cxn>
                  <a:cxn ang="0">
                    <a:pos x="152" y="305"/>
                  </a:cxn>
                  <a:cxn ang="0">
                    <a:pos x="96" y="342"/>
                  </a:cxn>
                  <a:cxn ang="0">
                    <a:pos x="49" y="362"/>
                  </a:cxn>
                  <a:cxn ang="0">
                    <a:pos x="34" y="365"/>
                  </a:cxn>
                  <a:cxn ang="0">
                    <a:pos x="22" y="364"/>
                  </a:cxn>
                  <a:cxn ang="0">
                    <a:pos x="14" y="358"/>
                  </a:cxn>
                  <a:cxn ang="0">
                    <a:pos x="8" y="346"/>
                  </a:cxn>
                  <a:cxn ang="0">
                    <a:pos x="9" y="332"/>
                  </a:cxn>
                  <a:cxn ang="0">
                    <a:pos x="16" y="306"/>
                  </a:cxn>
                  <a:cxn ang="0">
                    <a:pos x="42" y="259"/>
                  </a:cxn>
                  <a:cxn ang="0">
                    <a:pos x="76" y="213"/>
                  </a:cxn>
                  <a:cxn ang="0">
                    <a:pos x="140" y="139"/>
                  </a:cxn>
                  <a:cxn ang="0">
                    <a:pos x="206" y="77"/>
                  </a:cxn>
                  <a:cxn ang="0">
                    <a:pos x="262" y="35"/>
                  </a:cxn>
                  <a:cxn ang="0">
                    <a:pos x="279" y="31"/>
                  </a:cxn>
                  <a:cxn ang="0">
                    <a:pos x="291" y="21"/>
                  </a:cxn>
                  <a:cxn ang="0">
                    <a:pos x="293" y="11"/>
                  </a:cxn>
                </a:cxnLst>
                <a:rect l="0" t="0" r="r" b="b"/>
                <a:pathLst>
                  <a:path w="362" h="372">
                    <a:moveTo>
                      <a:pt x="293" y="11"/>
                    </a:moveTo>
                    <a:lnTo>
                      <a:pt x="291" y="7"/>
                    </a:lnTo>
                    <a:lnTo>
                      <a:pt x="286" y="5"/>
                    </a:lnTo>
                    <a:lnTo>
                      <a:pt x="280" y="4"/>
                    </a:lnTo>
                    <a:lnTo>
                      <a:pt x="273" y="5"/>
                    </a:lnTo>
                    <a:lnTo>
                      <a:pt x="267" y="8"/>
                    </a:lnTo>
                    <a:lnTo>
                      <a:pt x="260" y="12"/>
                    </a:lnTo>
                    <a:lnTo>
                      <a:pt x="256" y="17"/>
                    </a:lnTo>
                    <a:lnTo>
                      <a:pt x="253" y="21"/>
                    </a:lnTo>
                    <a:lnTo>
                      <a:pt x="238" y="33"/>
                    </a:lnTo>
                    <a:lnTo>
                      <a:pt x="223" y="44"/>
                    </a:lnTo>
                    <a:lnTo>
                      <a:pt x="203" y="60"/>
                    </a:lnTo>
                    <a:lnTo>
                      <a:pt x="174" y="86"/>
                    </a:lnTo>
                    <a:lnTo>
                      <a:pt x="148" y="109"/>
                    </a:lnTo>
                    <a:lnTo>
                      <a:pt x="125" y="135"/>
                    </a:lnTo>
                    <a:lnTo>
                      <a:pt x="96" y="168"/>
                    </a:lnTo>
                    <a:lnTo>
                      <a:pt x="70" y="199"/>
                    </a:lnTo>
                    <a:lnTo>
                      <a:pt x="42" y="241"/>
                    </a:lnTo>
                    <a:lnTo>
                      <a:pt x="27" y="266"/>
                    </a:lnTo>
                    <a:lnTo>
                      <a:pt x="16" y="285"/>
                    </a:lnTo>
                    <a:lnTo>
                      <a:pt x="8" y="306"/>
                    </a:lnTo>
                    <a:lnTo>
                      <a:pt x="2" y="322"/>
                    </a:lnTo>
                    <a:lnTo>
                      <a:pt x="0" y="331"/>
                    </a:lnTo>
                    <a:lnTo>
                      <a:pt x="0" y="337"/>
                    </a:lnTo>
                    <a:lnTo>
                      <a:pt x="0" y="343"/>
                    </a:lnTo>
                    <a:lnTo>
                      <a:pt x="1" y="349"/>
                    </a:lnTo>
                    <a:lnTo>
                      <a:pt x="2" y="353"/>
                    </a:lnTo>
                    <a:lnTo>
                      <a:pt x="4" y="357"/>
                    </a:lnTo>
                    <a:lnTo>
                      <a:pt x="7" y="363"/>
                    </a:lnTo>
                    <a:lnTo>
                      <a:pt x="12" y="367"/>
                    </a:lnTo>
                    <a:lnTo>
                      <a:pt x="17" y="369"/>
                    </a:lnTo>
                    <a:lnTo>
                      <a:pt x="23" y="371"/>
                    </a:lnTo>
                    <a:lnTo>
                      <a:pt x="29" y="372"/>
                    </a:lnTo>
                    <a:lnTo>
                      <a:pt x="39" y="371"/>
                    </a:lnTo>
                    <a:lnTo>
                      <a:pt x="52" y="368"/>
                    </a:lnTo>
                    <a:lnTo>
                      <a:pt x="71" y="360"/>
                    </a:lnTo>
                    <a:lnTo>
                      <a:pt x="93" y="350"/>
                    </a:lnTo>
                    <a:lnTo>
                      <a:pt x="110" y="340"/>
                    </a:lnTo>
                    <a:lnTo>
                      <a:pt x="136" y="324"/>
                    </a:lnTo>
                    <a:lnTo>
                      <a:pt x="159" y="305"/>
                    </a:lnTo>
                    <a:lnTo>
                      <a:pt x="192" y="276"/>
                    </a:lnTo>
                    <a:lnTo>
                      <a:pt x="226" y="246"/>
                    </a:lnTo>
                    <a:lnTo>
                      <a:pt x="251" y="219"/>
                    </a:lnTo>
                    <a:lnTo>
                      <a:pt x="277" y="188"/>
                    </a:lnTo>
                    <a:lnTo>
                      <a:pt x="304" y="154"/>
                    </a:lnTo>
                    <a:lnTo>
                      <a:pt x="324" y="124"/>
                    </a:lnTo>
                    <a:lnTo>
                      <a:pt x="342" y="93"/>
                    </a:lnTo>
                    <a:lnTo>
                      <a:pt x="348" y="81"/>
                    </a:lnTo>
                    <a:lnTo>
                      <a:pt x="353" y="69"/>
                    </a:lnTo>
                    <a:lnTo>
                      <a:pt x="359" y="53"/>
                    </a:lnTo>
                    <a:lnTo>
                      <a:pt x="361" y="43"/>
                    </a:lnTo>
                    <a:lnTo>
                      <a:pt x="362" y="34"/>
                    </a:lnTo>
                    <a:lnTo>
                      <a:pt x="362" y="27"/>
                    </a:lnTo>
                    <a:lnTo>
                      <a:pt x="362" y="21"/>
                    </a:lnTo>
                    <a:lnTo>
                      <a:pt x="360" y="16"/>
                    </a:lnTo>
                    <a:lnTo>
                      <a:pt x="356" y="9"/>
                    </a:lnTo>
                    <a:lnTo>
                      <a:pt x="352" y="5"/>
                    </a:lnTo>
                    <a:lnTo>
                      <a:pt x="348" y="3"/>
                    </a:lnTo>
                    <a:lnTo>
                      <a:pt x="342" y="1"/>
                    </a:lnTo>
                    <a:lnTo>
                      <a:pt x="335" y="0"/>
                    </a:lnTo>
                    <a:lnTo>
                      <a:pt x="322" y="2"/>
                    </a:lnTo>
                    <a:lnTo>
                      <a:pt x="331" y="1"/>
                    </a:lnTo>
                    <a:lnTo>
                      <a:pt x="337" y="1"/>
                    </a:lnTo>
                    <a:lnTo>
                      <a:pt x="340" y="2"/>
                    </a:lnTo>
                    <a:lnTo>
                      <a:pt x="344" y="3"/>
                    </a:lnTo>
                    <a:lnTo>
                      <a:pt x="350" y="6"/>
                    </a:lnTo>
                    <a:lnTo>
                      <a:pt x="354" y="10"/>
                    </a:lnTo>
                    <a:lnTo>
                      <a:pt x="357" y="14"/>
                    </a:lnTo>
                    <a:lnTo>
                      <a:pt x="359" y="20"/>
                    </a:lnTo>
                    <a:lnTo>
                      <a:pt x="360" y="26"/>
                    </a:lnTo>
                    <a:lnTo>
                      <a:pt x="360" y="32"/>
                    </a:lnTo>
                    <a:lnTo>
                      <a:pt x="359" y="39"/>
                    </a:lnTo>
                    <a:lnTo>
                      <a:pt x="358" y="45"/>
                    </a:lnTo>
                    <a:lnTo>
                      <a:pt x="355" y="55"/>
                    </a:lnTo>
                    <a:lnTo>
                      <a:pt x="348" y="73"/>
                    </a:lnTo>
                    <a:lnTo>
                      <a:pt x="337" y="94"/>
                    </a:lnTo>
                    <a:lnTo>
                      <a:pt x="323" y="117"/>
                    </a:lnTo>
                    <a:lnTo>
                      <a:pt x="302" y="149"/>
                    </a:lnTo>
                    <a:lnTo>
                      <a:pt x="275" y="185"/>
                    </a:lnTo>
                    <a:lnTo>
                      <a:pt x="250" y="213"/>
                    </a:lnTo>
                    <a:lnTo>
                      <a:pt x="231" y="234"/>
                    </a:lnTo>
                    <a:lnTo>
                      <a:pt x="210" y="254"/>
                    </a:lnTo>
                    <a:lnTo>
                      <a:pt x="182" y="280"/>
                    </a:lnTo>
                    <a:lnTo>
                      <a:pt x="152" y="305"/>
                    </a:lnTo>
                    <a:lnTo>
                      <a:pt x="126" y="324"/>
                    </a:lnTo>
                    <a:lnTo>
                      <a:pt x="96" y="342"/>
                    </a:lnTo>
                    <a:lnTo>
                      <a:pt x="68" y="356"/>
                    </a:lnTo>
                    <a:lnTo>
                      <a:pt x="49" y="362"/>
                    </a:lnTo>
                    <a:lnTo>
                      <a:pt x="42" y="364"/>
                    </a:lnTo>
                    <a:lnTo>
                      <a:pt x="34" y="365"/>
                    </a:lnTo>
                    <a:lnTo>
                      <a:pt x="28" y="365"/>
                    </a:lnTo>
                    <a:lnTo>
                      <a:pt x="22" y="364"/>
                    </a:lnTo>
                    <a:lnTo>
                      <a:pt x="17" y="362"/>
                    </a:lnTo>
                    <a:lnTo>
                      <a:pt x="14" y="358"/>
                    </a:lnTo>
                    <a:lnTo>
                      <a:pt x="10" y="352"/>
                    </a:lnTo>
                    <a:lnTo>
                      <a:pt x="8" y="346"/>
                    </a:lnTo>
                    <a:lnTo>
                      <a:pt x="8" y="340"/>
                    </a:lnTo>
                    <a:lnTo>
                      <a:pt x="9" y="332"/>
                    </a:lnTo>
                    <a:lnTo>
                      <a:pt x="10" y="323"/>
                    </a:lnTo>
                    <a:lnTo>
                      <a:pt x="16" y="306"/>
                    </a:lnTo>
                    <a:lnTo>
                      <a:pt x="30" y="279"/>
                    </a:lnTo>
                    <a:lnTo>
                      <a:pt x="42" y="259"/>
                    </a:lnTo>
                    <a:lnTo>
                      <a:pt x="55" y="241"/>
                    </a:lnTo>
                    <a:lnTo>
                      <a:pt x="76" y="213"/>
                    </a:lnTo>
                    <a:lnTo>
                      <a:pt x="112" y="168"/>
                    </a:lnTo>
                    <a:lnTo>
                      <a:pt x="140" y="139"/>
                    </a:lnTo>
                    <a:lnTo>
                      <a:pt x="165" y="113"/>
                    </a:lnTo>
                    <a:lnTo>
                      <a:pt x="206" y="77"/>
                    </a:lnTo>
                    <a:lnTo>
                      <a:pt x="244" y="48"/>
                    </a:lnTo>
                    <a:lnTo>
                      <a:pt x="262" y="35"/>
                    </a:lnTo>
                    <a:lnTo>
                      <a:pt x="271" y="34"/>
                    </a:lnTo>
                    <a:lnTo>
                      <a:pt x="279" y="31"/>
                    </a:lnTo>
                    <a:lnTo>
                      <a:pt x="286" y="26"/>
                    </a:lnTo>
                    <a:lnTo>
                      <a:pt x="291" y="21"/>
                    </a:lnTo>
                    <a:lnTo>
                      <a:pt x="293" y="15"/>
                    </a:lnTo>
                    <a:lnTo>
                      <a:pt x="293" y="11"/>
                    </a:lnTo>
                    <a:close/>
                  </a:path>
                </a:pathLst>
              </a:custGeom>
              <a:solidFill>
                <a:srgbClr val="25221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6" name="Freeform 15"/>
              <p:cNvSpPr>
                <a:spLocks/>
              </p:cNvSpPr>
              <p:nvPr/>
            </p:nvSpPr>
            <p:spPr bwMode="auto">
              <a:xfrm>
                <a:off x="1033" y="1262"/>
                <a:ext cx="635" cy="653"/>
              </a:xfrm>
              <a:custGeom>
                <a:avLst/>
                <a:gdLst/>
                <a:ahLst/>
                <a:cxnLst>
                  <a:cxn ang="0">
                    <a:pos x="291" y="7"/>
                  </a:cxn>
                  <a:cxn ang="0">
                    <a:pos x="280" y="4"/>
                  </a:cxn>
                  <a:cxn ang="0">
                    <a:pos x="267" y="8"/>
                  </a:cxn>
                  <a:cxn ang="0">
                    <a:pos x="256" y="17"/>
                  </a:cxn>
                  <a:cxn ang="0">
                    <a:pos x="238" y="33"/>
                  </a:cxn>
                  <a:cxn ang="0">
                    <a:pos x="203" y="60"/>
                  </a:cxn>
                  <a:cxn ang="0">
                    <a:pos x="148" y="109"/>
                  </a:cxn>
                  <a:cxn ang="0">
                    <a:pos x="96" y="168"/>
                  </a:cxn>
                  <a:cxn ang="0">
                    <a:pos x="42" y="241"/>
                  </a:cxn>
                  <a:cxn ang="0">
                    <a:pos x="16" y="285"/>
                  </a:cxn>
                  <a:cxn ang="0">
                    <a:pos x="2" y="322"/>
                  </a:cxn>
                  <a:cxn ang="0">
                    <a:pos x="0" y="337"/>
                  </a:cxn>
                  <a:cxn ang="0">
                    <a:pos x="1" y="349"/>
                  </a:cxn>
                  <a:cxn ang="0">
                    <a:pos x="4" y="357"/>
                  </a:cxn>
                  <a:cxn ang="0">
                    <a:pos x="12" y="367"/>
                  </a:cxn>
                  <a:cxn ang="0">
                    <a:pos x="23" y="371"/>
                  </a:cxn>
                  <a:cxn ang="0">
                    <a:pos x="39" y="371"/>
                  </a:cxn>
                  <a:cxn ang="0">
                    <a:pos x="71" y="360"/>
                  </a:cxn>
                  <a:cxn ang="0">
                    <a:pos x="110" y="340"/>
                  </a:cxn>
                  <a:cxn ang="0">
                    <a:pos x="159" y="305"/>
                  </a:cxn>
                  <a:cxn ang="0">
                    <a:pos x="226" y="246"/>
                  </a:cxn>
                  <a:cxn ang="0">
                    <a:pos x="277" y="188"/>
                  </a:cxn>
                  <a:cxn ang="0">
                    <a:pos x="324" y="124"/>
                  </a:cxn>
                  <a:cxn ang="0">
                    <a:pos x="348" y="81"/>
                  </a:cxn>
                  <a:cxn ang="0">
                    <a:pos x="359" y="53"/>
                  </a:cxn>
                  <a:cxn ang="0">
                    <a:pos x="362" y="34"/>
                  </a:cxn>
                  <a:cxn ang="0">
                    <a:pos x="362" y="21"/>
                  </a:cxn>
                  <a:cxn ang="0">
                    <a:pos x="356" y="9"/>
                  </a:cxn>
                  <a:cxn ang="0">
                    <a:pos x="348" y="3"/>
                  </a:cxn>
                  <a:cxn ang="0">
                    <a:pos x="335" y="0"/>
                  </a:cxn>
                  <a:cxn ang="0">
                    <a:pos x="331" y="1"/>
                  </a:cxn>
                  <a:cxn ang="0">
                    <a:pos x="340" y="2"/>
                  </a:cxn>
                  <a:cxn ang="0">
                    <a:pos x="350" y="6"/>
                  </a:cxn>
                  <a:cxn ang="0">
                    <a:pos x="357" y="14"/>
                  </a:cxn>
                  <a:cxn ang="0">
                    <a:pos x="360" y="26"/>
                  </a:cxn>
                  <a:cxn ang="0">
                    <a:pos x="359" y="39"/>
                  </a:cxn>
                  <a:cxn ang="0">
                    <a:pos x="355" y="55"/>
                  </a:cxn>
                  <a:cxn ang="0">
                    <a:pos x="337" y="94"/>
                  </a:cxn>
                  <a:cxn ang="0">
                    <a:pos x="302" y="149"/>
                  </a:cxn>
                  <a:cxn ang="0">
                    <a:pos x="250" y="213"/>
                  </a:cxn>
                  <a:cxn ang="0">
                    <a:pos x="210" y="254"/>
                  </a:cxn>
                  <a:cxn ang="0">
                    <a:pos x="152" y="305"/>
                  </a:cxn>
                  <a:cxn ang="0">
                    <a:pos x="96" y="342"/>
                  </a:cxn>
                  <a:cxn ang="0">
                    <a:pos x="49" y="362"/>
                  </a:cxn>
                  <a:cxn ang="0">
                    <a:pos x="34" y="365"/>
                  </a:cxn>
                  <a:cxn ang="0">
                    <a:pos x="22" y="364"/>
                  </a:cxn>
                  <a:cxn ang="0">
                    <a:pos x="14" y="358"/>
                  </a:cxn>
                  <a:cxn ang="0">
                    <a:pos x="8" y="346"/>
                  </a:cxn>
                  <a:cxn ang="0">
                    <a:pos x="9" y="332"/>
                  </a:cxn>
                  <a:cxn ang="0">
                    <a:pos x="16" y="306"/>
                  </a:cxn>
                  <a:cxn ang="0">
                    <a:pos x="42" y="259"/>
                  </a:cxn>
                  <a:cxn ang="0">
                    <a:pos x="76" y="213"/>
                  </a:cxn>
                  <a:cxn ang="0">
                    <a:pos x="140" y="139"/>
                  </a:cxn>
                  <a:cxn ang="0">
                    <a:pos x="206" y="77"/>
                  </a:cxn>
                  <a:cxn ang="0">
                    <a:pos x="262" y="35"/>
                  </a:cxn>
                  <a:cxn ang="0">
                    <a:pos x="279" y="31"/>
                  </a:cxn>
                  <a:cxn ang="0">
                    <a:pos x="291" y="21"/>
                  </a:cxn>
                  <a:cxn ang="0">
                    <a:pos x="293" y="11"/>
                  </a:cxn>
                </a:cxnLst>
                <a:rect l="0" t="0" r="r" b="b"/>
                <a:pathLst>
                  <a:path w="362" h="372">
                    <a:moveTo>
                      <a:pt x="293" y="11"/>
                    </a:moveTo>
                    <a:lnTo>
                      <a:pt x="291" y="7"/>
                    </a:lnTo>
                    <a:lnTo>
                      <a:pt x="286" y="5"/>
                    </a:lnTo>
                    <a:lnTo>
                      <a:pt x="280" y="4"/>
                    </a:lnTo>
                    <a:lnTo>
                      <a:pt x="273" y="5"/>
                    </a:lnTo>
                    <a:lnTo>
                      <a:pt x="267" y="8"/>
                    </a:lnTo>
                    <a:lnTo>
                      <a:pt x="260" y="12"/>
                    </a:lnTo>
                    <a:lnTo>
                      <a:pt x="256" y="17"/>
                    </a:lnTo>
                    <a:lnTo>
                      <a:pt x="253" y="21"/>
                    </a:lnTo>
                    <a:lnTo>
                      <a:pt x="238" y="33"/>
                    </a:lnTo>
                    <a:lnTo>
                      <a:pt x="223" y="44"/>
                    </a:lnTo>
                    <a:lnTo>
                      <a:pt x="203" y="60"/>
                    </a:lnTo>
                    <a:lnTo>
                      <a:pt x="174" y="86"/>
                    </a:lnTo>
                    <a:lnTo>
                      <a:pt x="148" y="109"/>
                    </a:lnTo>
                    <a:lnTo>
                      <a:pt x="125" y="135"/>
                    </a:lnTo>
                    <a:lnTo>
                      <a:pt x="96" y="168"/>
                    </a:lnTo>
                    <a:lnTo>
                      <a:pt x="70" y="199"/>
                    </a:lnTo>
                    <a:lnTo>
                      <a:pt x="42" y="241"/>
                    </a:lnTo>
                    <a:lnTo>
                      <a:pt x="27" y="266"/>
                    </a:lnTo>
                    <a:lnTo>
                      <a:pt x="16" y="285"/>
                    </a:lnTo>
                    <a:lnTo>
                      <a:pt x="8" y="306"/>
                    </a:lnTo>
                    <a:lnTo>
                      <a:pt x="2" y="322"/>
                    </a:lnTo>
                    <a:lnTo>
                      <a:pt x="0" y="331"/>
                    </a:lnTo>
                    <a:lnTo>
                      <a:pt x="0" y="337"/>
                    </a:lnTo>
                    <a:lnTo>
                      <a:pt x="0" y="343"/>
                    </a:lnTo>
                    <a:lnTo>
                      <a:pt x="1" y="349"/>
                    </a:lnTo>
                    <a:lnTo>
                      <a:pt x="2" y="353"/>
                    </a:lnTo>
                    <a:lnTo>
                      <a:pt x="4" y="357"/>
                    </a:lnTo>
                    <a:lnTo>
                      <a:pt x="7" y="363"/>
                    </a:lnTo>
                    <a:lnTo>
                      <a:pt x="12" y="367"/>
                    </a:lnTo>
                    <a:lnTo>
                      <a:pt x="17" y="369"/>
                    </a:lnTo>
                    <a:lnTo>
                      <a:pt x="23" y="371"/>
                    </a:lnTo>
                    <a:lnTo>
                      <a:pt x="29" y="372"/>
                    </a:lnTo>
                    <a:lnTo>
                      <a:pt x="39" y="371"/>
                    </a:lnTo>
                    <a:lnTo>
                      <a:pt x="52" y="368"/>
                    </a:lnTo>
                    <a:lnTo>
                      <a:pt x="71" y="360"/>
                    </a:lnTo>
                    <a:lnTo>
                      <a:pt x="93" y="350"/>
                    </a:lnTo>
                    <a:lnTo>
                      <a:pt x="110" y="340"/>
                    </a:lnTo>
                    <a:lnTo>
                      <a:pt x="136" y="324"/>
                    </a:lnTo>
                    <a:lnTo>
                      <a:pt x="159" y="305"/>
                    </a:lnTo>
                    <a:lnTo>
                      <a:pt x="192" y="276"/>
                    </a:lnTo>
                    <a:lnTo>
                      <a:pt x="226" y="246"/>
                    </a:lnTo>
                    <a:lnTo>
                      <a:pt x="251" y="219"/>
                    </a:lnTo>
                    <a:lnTo>
                      <a:pt x="277" y="188"/>
                    </a:lnTo>
                    <a:lnTo>
                      <a:pt x="304" y="154"/>
                    </a:lnTo>
                    <a:lnTo>
                      <a:pt x="324" y="124"/>
                    </a:lnTo>
                    <a:lnTo>
                      <a:pt x="342" y="93"/>
                    </a:lnTo>
                    <a:lnTo>
                      <a:pt x="348" y="81"/>
                    </a:lnTo>
                    <a:lnTo>
                      <a:pt x="353" y="69"/>
                    </a:lnTo>
                    <a:lnTo>
                      <a:pt x="359" y="53"/>
                    </a:lnTo>
                    <a:lnTo>
                      <a:pt x="361" y="43"/>
                    </a:lnTo>
                    <a:lnTo>
                      <a:pt x="362" y="34"/>
                    </a:lnTo>
                    <a:lnTo>
                      <a:pt x="362" y="27"/>
                    </a:lnTo>
                    <a:lnTo>
                      <a:pt x="362" y="21"/>
                    </a:lnTo>
                    <a:lnTo>
                      <a:pt x="360" y="16"/>
                    </a:lnTo>
                    <a:lnTo>
                      <a:pt x="356" y="9"/>
                    </a:lnTo>
                    <a:lnTo>
                      <a:pt x="352" y="5"/>
                    </a:lnTo>
                    <a:lnTo>
                      <a:pt x="348" y="3"/>
                    </a:lnTo>
                    <a:lnTo>
                      <a:pt x="342" y="1"/>
                    </a:lnTo>
                    <a:lnTo>
                      <a:pt x="335" y="0"/>
                    </a:lnTo>
                    <a:lnTo>
                      <a:pt x="322" y="2"/>
                    </a:lnTo>
                    <a:lnTo>
                      <a:pt x="331" y="1"/>
                    </a:lnTo>
                    <a:lnTo>
                      <a:pt x="337" y="1"/>
                    </a:lnTo>
                    <a:lnTo>
                      <a:pt x="340" y="2"/>
                    </a:lnTo>
                    <a:lnTo>
                      <a:pt x="344" y="3"/>
                    </a:lnTo>
                    <a:lnTo>
                      <a:pt x="350" y="6"/>
                    </a:lnTo>
                    <a:lnTo>
                      <a:pt x="354" y="10"/>
                    </a:lnTo>
                    <a:lnTo>
                      <a:pt x="357" y="14"/>
                    </a:lnTo>
                    <a:lnTo>
                      <a:pt x="359" y="20"/>
                    </a:lnTo>
                    <a:lnTo>
                      <a:pt x="360" y="26"/>
                    </a:lnTo>
                    <a:lnTo>
                      <a:pt x="360" y="32"/>
                    </a:lnTo>
                    <a:lnTo>
                      <a:pt x="359" y="39"/>
                    </a:lnTo>
                    <a:lnTo>
                      <a:pt x="358" y="45"/>
                    </a:lnTo>
                    <a:lnTo>
                      <a:pt x="355" y="55"/>
                    </a:lnTo>
                    <a:lnTo>
                      <a:pt x="348" y="73"/>
                    </a:lnTo>
                    <a:lnTo>
                      <a:pt x="337" y="94"/>
                    </a:lnTo>
                    <a:lnTo>
                      <a:pt x="323" y="117"/>
                    </a:lnTo>
                    <a:lnTo>
                      <a:pt x="302" y="149"/>
                    </a:lnTo>
                    <a:lnTo>
                      <a:pt x="275" y="185"/>
                    </a:lnTo>
                    <a:lnTo>
                      <a:pt x="250" y="213"/>
                    </a:lnTo>
                    <a:lnTo>
                      <a:pt x="231" y="234"/>
                    </a:lnTo>
                    <a:lnTo>
                      <a:pt x="210" y="254"/>
                    </a:lnTo>
                    <a:lnTo>
                      <a:pt x="182" y="280"/>
                    </a:lnTo>
                    <a:lnTo>
                      <a:pt x="152" y="305"/>
                    </a:lnTo>
                    <a:lnTo>
                      <a:pt x="126" y="324"/>
                    </a:lnTo>
                    <a:lnTo>
                      <a:pt x="96" y="342"/>
                    </a:lnTo>
                    <a:lnTo>
                      <a:pt x="68" y="356"/>
                    </a:lnTo>
                    <a:lnTo>
                      <a:pt x="49" y="362"/>
                    </a:lnTo>
                    <a:lnTo>
                      <a:pt x="42" y="364"/>
                    </a:lnTo>
                    <a:lnTo>
                      <a:pt x="34" y="365"/>
                    </a:lnTo>
                    <a:lnTo>
                      <a:pt x="28" y="365"/>
                    </a:lnTo>
                    <a:lnTo>
                      <a:pt x="22" y="364"/>
                    </a:lnTo>
                    <a:lnTo>
                      <a:pt x="17" y="362"/>
                    </a:lnTo>
                    <a:lnTo>
                      <a:pt x="14" y="358"/>
                    </a:lnTo>
                    <a:lnTo>
                      <a:pt x="10" y="352"/>
                    </a:lnTo>
                    <a:lnTo>
                      <a:pt x="8" y="346"/>
                    </a:lnTo>
                    <a:lnTo>
                      <a:pt x="8" y="340"/>
                    </a:lnTo>
                    <a:lnTo>
                      <a:pt x="9" y="332"/>
                    </a:lnTo>
                    <a:lnTo>
                      <a:pt x="10" y="323"/>
                    </a:lnTo>
                    <a:lnTo>
                      <a:pt x="16" y="306"/>
                    </a:lnTo>
                    <a:lnTo>
                      <a:pt x="30" y="279"/>
                    </a:lnTo>
                    <a:lnTo>
                      <a:pt x="42" y="259"/>
                    </a:lnTo>
                    <a:lnTo>
                      <a:pt x="55" y="241"/>
                    </a:lnTo>
                    <a:lnTo>
                      <a:pt x="76" y="213"/>
                    </a:lnTo>
                    <a:lnTo>
                      <a:pt x="112" y="168"/>
                    </a:lnTo>
                    <a:lnTo>
                      <a:pt x="140" y="139"/>
                    </a:lnTo>
                    <a:lnTo>
                      <a:pt x="165" y="113"/>
                    </a:lnTo>
                    <a:lnTo>
                      <a:pt x="206" y="77"/>
                    </a:lnTo>
                    <a:lnTo>
                      <a:pt x="244" y="48"/>
                    </a:lnTo>
                    <a:lnTo>
                      <a:pt x="262" y="35"/>
                    </a:lnTo>
                    <a:lnTo>
                      <a:pt x="271" y="34"/>
                    </a:lnTo>
                    <a:lnTo>
                      <a:pt x="279" y="31"/>
                    </a:lnTo>
                    <a:lnTo>
                      <a:pt x="286" y="26"/>
                    </a:lnTo>
                    <a:lnTo>
                      <a:pt x="291" y="21"/>
                    </a:lnTo>
                    <a:lnTo>
                      <a:pt x="293" y="15"/>
                    </a:lnTo>
                    <a:lnTo>
                      <a:pt x="293" y="11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" name="Freeform 16"/>
              <p:cNvSpPr>
                <a:spLocks/>
              </p:cNvSpPr>
              <p:nvPr/>
            </p:nvSpPr>
            <p:spPr bwMode="auto">
              <a:xfrm>
                <a:off x="914" y="1454"/>
                <a:ext cx="872" cy="264"/>
              </a:xfrm>
              <a:custGeom>
                <a:avLst/>
                <a:gdLst/>
                <a:ahLst/>
                <a:cxnLst>
                  <a:cxn ang="0">
                    <a:pos x="453" y="119"/>
                  </a:cxn>
                  <a:cxn ang="0">
                    <a:pos x="447" y="129"/>
                  </a:cxn>
                  <a:cxn ang="0">
                    <a:pos x="435" y="136"/>
                  </a:cxn>
                  <a:cxn ang="0">
                    <a:pos x="422" y="138"/>
                  </a:cxn>
                  <a:cxn ang="0">
                    <a:pos x="398" y="139"/>
                  </a:cxn>
                  <a:cxn ang="0">
                    <a:pos x="354" y="145"/>
                  </a:cxn>
                  <a:cxn ang="0">
                    <a:pos x="280" y="151"/>
                  </a:cxn>
                  <a:cxn ang="0">
                    <a:pos x="202" y="148"/>
                  </a:cxn>
                  <a:cxn ang="0">
                    <a:pos x="112" y="136"/>
                  </a:cxn>
                  <a:cxn ang="0">
                    <a:pos x="62" y="124"/>
                  </a:cxn>
                  <a:cxn ang="0">
                    <a:pos x="26" y="108"/>
                  </a:cxn>
                  <a:cxn ang="0">
                    <a:pos x="13" y="100"/>
                  </a:cxn>
                  <a:cxn ang="0">
                    <a:pos x="6" y="91"/>
                  </a:cxn>
                  <a:cxn ang="0">
                    <a:pos x="2" y="83"/>
                  </a:cxn>
                  <a:cxn ang="0">
                    <a:pos x="1" y="70"/>
                  </a:cxn>
                  <a:cxn ang="0">
                    <a:pos x="5" y="60"/>
                  </a:cxn>
                  <a:cxn ang="0">
                    <a:pos x="17" y="48"/>
                  </a:cxn>
                  <a:cxn ang="0">
                    <a:pos x="47" y="32"/>
                  </a:cxn>
                  <a:cxn ang="0">
                    <a:pos x="88" y="18"/>
                  </a:cxn>
                  <a:cxn ang="0">
                    <a:pos x="147" y="7"/>
                  </a:cxn>
                  <a:cxn ang="0">
                    <a:pos x="236" y="0"/>
                  </a:cxn>
                  <a:cxn ang="0">
                    <a:pos x="313" y="3"/>
                  </a:cxn>
                  <a:cxn ang="0">
                    <a:pos x="392" y="14"/>
                  </a:cxn>
                  <a:cxn ang="0">
                    <a:pos x="440" y="27"/>
                  </a:cxn>
                  <a:cxn ang="0">
                    <a:pos x="467" y="38"/>
                  </a:cxn>
                  <a:cxn ang="0">
                    <a:pos x="483" y="49"/>
                  </a:cxn>
                  <a:cxn ang="0">
                    <a:pos x="492" y="58"/>
                  </a:cxn>
                  <a:cxn ang="0">
                    <a:pos x="497" y="70"/>
                  </a:cxn>
                  <a:cxn ang="0">
                    <a:pos x="496" y="81"/>
                  </a:cxn>
                  <a:cxn ang="0">
                    <a:pos x="488" y="92"/>
                  </a:cxn>
                  <a:cxn ang="0">
                    <a:pos x="485" y="94"/>
                  </a:cxn>
                  <a:cxn ang="0">
                    <a:pos x="491" y="88"/>
                  </a:cxn>
                  <a:cxn ang="0">
                    <a:pos x="495" y="78"/>
                  </a:cxn>
                  <a:cxn ang="0">
                    <a:pos x="494" y="66"/>
                  </a:cxn>
                  <a:cxn ang="0">
                    <a:pos x="487" y="56"/>
                  </a:cxn>
                  <a:cxn ang="0">
                    <a:pos x="478" y="48"/>
                  </a:cxn>
                  <a:cxn ang="0">
                    <a:pos x="463" y="40"/>
                  </a:cxn>
                  <a:cxn ang="0">
                    <a:pos x="423" y="26"/>
                  </a:cxn>
                  <a:cxn ang="0">
                    <a:pos x="359" y="13"/>
                  </a:cxn>
                  <a:cxn ang="0">
                    <a:pos x="276" y="5"/>
                  </a:cxn>
                  <a:cxn ang="0">
                    <a:pos x="219" y="6"/>
                  </a:cxn>
                  <a:cxn ang="0">
                    <a:pos x="142" y="12"/>
                  </a:cxn>
                  <a:cxn ang="0">
                    <a:pos x="77" y="27"/>
                  </a:cxn>
                  <a:cxn ang="0">
                    <a:pos x="30" y="47"/>
                  </a:cxn>
                  <a:cxn ang="0">
                    <a:pos x="17" y="56"/>
                  </a:cxn>
                  <a:cxn ang="0">
                    <a:pos x="10" y="65"/>
                  </a:cxn>
                  <a:cxn ang="0">
                    <a:pos x="8" y="75"/>
                  </a:cxn>
                  <a:cxn ang="0">
                    <a:pos x="13" y="88"/>
                  </a:cxn>
                  <a:cxn ang="0">
                    <a:pos x="24" y="97"/>
                  </a:cxn>
                  <a:cxn ang="0">
                    <a:pos x="47" y="109"/>
                  </a:cxn>
                  <a:cxn ang="0">
                    <a:pos x="100" y="123"/>
                  </a:cxn>
                  <a:cxn ang="0">
                    <a:pos x="155" y="131"/>
                  </a:cxn>
                  <a:cxn ang="0">
                    <a:pos x="253" y="137"/>
                  </a:cxn>
                  <a:cxn ang="0">
                    <a:pos x="344" y="131"/>
                  </a:cxn>
                  <a:cxn ang="0">
                    <a:pos x="413" y="121"/>
                  </a:cxn>
                  <a:cxn ang="0">
                    <a:pos x="428" y="111"/>
                  </a:cxn>
                  <a:cxn ang="0">
                    <a:pos x="443" y="110"/>
                  </a:cxn>
                  <a:cxn ang="0">
                    <a:pos x="452" y="115"/>
                  </a:cxn>
                </a:cxnLst>
                <a:rect l="0" t="0" r="r" b="b"/>
                <a:pathLst>
                  <a:path w="497" h="151">
                    <a:moveTo>
                      <a:pt x="452" y="115"/>
                    </a:moveTo>
                    <a:lnTo>
                      <a:pt x="453" y="119"/>
                    </a:lnTo>
                    <a:lnTo>
                      <a:pt x="451" y="124"/>
                    </a:lnTo>
                    <a:lnTo>
                      <a:pt x="447" y="129"/>
                    </a:lnTo>
                    <a:lnTo>
                      <a:pt x="442" y="133"/>
                    </a:lnTo>
                    <a:lnTo>
                      <a:pt x="435" y="136"/>
                    </a:lnTo>
                    <a:lnTo>
                      <a:pt x="428" y="138"/>
                    </a:lnTo>
                    <a:lnTo>
                      <a:pt x="422" y="138"/>
                    </a:lnTo>
                    <a:lnTo>
                      <a:pt x="417" y="137"/>
                    </a:lnTo>
                    <a:lnTo>
                      <a:pt x="398" y="139"/>
                    </a:lnTo>
                    <a:lnTo>
                      <a:pt x="380" y="142"/>
                    </a:lnTo>
                    <a:lnTo>
                      <a:pt x="354" y="145"/>
                    </a:lnTo>
                    <a:lnTo>
                      <a:pt x="315" y="149"/>
                    </a:lnTo>
                    <a:lnTo>
                      <a:pt x="280" y="151"/>
                    </a:lnTo>
                    <a:lnTo>
                      <a:pt x="246" y="150"/>
                    </a:lnTo>
                    <a:lnTo>
                      <a:pt x="202" y="148"/>
                    </a:lnTo>
                    <a:lnTo>
                      <a:pt x="161" y="145"/>
                    </a:lnTo>
                    <a:lnTo>
                      <a:pt x="112" y="136"/>
                    </a:lnTo>
                    <a:lnTo>
                      <a:pt x="83" y="129"/>
                    </a:lnTo>
                    <a:lnTo>
                      <a:pt x="62" y="124"/>
                    </a:lnTo>
                    <a:lnTo>
                      <a:pt x="42" y="116"/>
                    </a:lnTo>
                    <a:lnTo>
                      <a:pt x="26" y="108"/>
                    </a:lnTo>
                    <a:lnTo>
                      <a:pt x="19" y="104"/>
                    </a:lnTo>
                    <a:lnTo>
                      <a:pt x="13" y="100"/>
                    </a:lnTo>
                    <a:lnTo>
                      <a:pt x="9" y="96"/>
                    </a:lnTo>
                    <a:lnTo>
                      <a:pt x="6" y="91"/>
                    </a:lnTo>
                    <a:lnTo>
                      <a:pt x="4" y="87"/>
                    </a:lnTo>
                    <a:lnTo>
                      <a:pt x="2" y="83"/>
                    </a:lnTo>
                    <a:lnTo>
                      <a:pt x="0" y="76"/>
                    </a:lnTo>
                    <a:lnTo>
                      <a:pt x="1" y="70"/>
                    </a:lnTo>
                    <a:lnTo>
                      <a:pt x="2" y="65"/>
                    </a:lnTo>
                    <a:lnTo>
                      <a:pt x="5" y="60"/>
                    </a:lnTo>
                    <a:lnTo>
                      <a:pt x="9" y="55"/>
                    </a:lnTo>
                    <a:lnTo>
                      <a:pt x="17" y="48"/>
                    </a:lnTo>
                    <a:lnTo>
                      <a:pt x="28" y="41"/>
                    </a:lnTo>
                    <a:lnTo>
                      <a:pt x="47" y="32"/>
                    </a:lnTo>
                    <a:lnTo>
                      <a:pt x="69" y="24"/>
                    </a:lnTo>
                    <a:lnTo>
                      <a:pt x="88" y="18"/>
                    </a:lnTo>
                    <a:lnTo>
                      <a:pt x="118" y="11"/>
                    </a:lnTo>
                    <a:lnTo>
                      <a:pt x="147" y="7"/>
                    </a:lnTo>
                    <a:lnTo>
                      <a:pt x="191" y="3"/>
                    </a:lnTo>
                    <a:lnTo>
                      <a:pt x="236" y="0"/>
                    </a:lnTo>
                    <a:lnTo>
                      <a:pt x="273" y="1"/>
                    </a:lnTo>
                    <a:lnTo>
                      <a:pt x="313" y="3"/>
                    </a:lnTo>
                    <a:lnTo>
                      <a:pt x="357" y="8"/>
                    </a:lnTo>
                    <a:lnTo>
                      <a:pt x="392" y="14"/>
                    </a:lnTo>
                    <a:lnTo>
                      <a:pt x="426" y="23"/>
                    </a:lnTo>
                    <a:lnTo>
                      <a:pt x="440" y="27"/>
                    </a:lnTo>
                    <a:lnTo>
                      <a:pt x="452" y="31"/>
                    </a:lnTo>
                    <a:lnTo>
                      <a:pt x="467" y="38"/>
                    </a:lnTo>
                    <a:lnTo>
                      <a:pt x="476" y="43"/>
                    </a:lnTo>
                    <a:lnTo>
                      <a:pt x="483" y="49"/>
                    </a:lnTo>
                    <a:lnTo>
                      <a:pt x="488" y="54"/>
                    </a:lnTo>
                    <a:lnTo>
                      <a:pt x="492" y="58"/>
                    </a:lnTo>
                    <a:lnTo>
                      <a:pt x="495" y="63"/>
                    </a:lnTo>
                    <a:lnTo>
                      <a:pt x="497" y="70"/>
                    </a:lnTo>
                    <a:lnTo>
                      <a:pt x="497" y="76"/>
                    </a:lnTo>
                    <a:lnTo>
                      <a:pt x="496" y="81"/>
                    </a:lnTo>
                    <a:lnTo>
                      <a:pt x="493" y="87"/>
                    </a:lnTo>
                    <a:lnTo>
                      <a:pt x="488" y="92"/>
                    </a:lnTo>
                    <a:lnTo>
                      <a:pt x="478" y="100"/>
                    </a:lnTo>
                    <a:lnTo>
                      <a:pt x="485" y="94"/>
                    </a:lnTo>
                    <a:lnTo>
                      <a:pt x="489" y="90"/>
                    </a:lnTo>
                    <a:lnTo>
                      <a:pt x="491" y="88"/>
                    </a:lnTo>
                    <a:lnTo>
                      <a:pt x="493" y="83"/>
                    </a:lnTo>
                    <a:lnTo>
                      <a:pt x="495" y="78"/>
                    </a:lnTo>
                    <a:lnTo>
                      <a:pt x="495" y="72"/>
                    </a:lnTo>
                    <a:lnTo>
                      <a:pt x="494" y="66"/>
                    </a:lnTo>
                    <a:lnTo>
                      <a:pt x="491" y="61"/>
                    </a:lnTo>
                    <a:lnTo>
                      <a:pt x="487" y="56"/>
                    </a:lnTo>
                    <a:lnTo>
                      <a:pt x="483" y="52"/>
                    </a:lnTo>
                    <a:lnTo>
                      <a:pt x="478" y="48"/>
                    </a:lnTo>
                    <a:lnTo>
                      <a:pt x="472" y="45"/>
                    </a:lnTo>
                    <a:lnTo>
                      <a:pt x="463" y="40"/>
                    </a:lnTo>
                    <a:lnTo>
                      <a:pt x="445" y="33"/>
                    </a:lnTo>
                    <a:lnTo>
                      <a:pt x="423" y="26"/>
                    </a:lnTo>
                    <a:lnTo>
                      <a:pt x="397" y="20"/>
                    </a:lnTo>
                    <a:lnTo>
                      <a:pt x="359" y="13"/>
                    </a:lnTo>
                    <a:lnTo>
                      <a:pt x="314" y="8"/>
                    </a:lnTo>
                    <a:lnTo>
                      <a:pt x="276" y="5"/>
                    </a:lnTo>
                    <a:lnTo>
                      <a:pt x="248" y="5"/>
                    </a:lnTo>
                    <a:lnTo>
                      <a:pt x="219" y="6"/>
                    </a:lnTo>
                    <a:lnTo>
                      <a:pt x="182" y="8"/>
                    </a:lnTo>
                    <a:lnTo>
                      <a:pt x="142" y="12"/>
                    </a:lnTo>
                    <a:lnTo>
                      <a:pt x="111" y="18"/>
                    </a:lnTo>
                    <a:lnTo>
                      <a:pt x="77" y="27"/>
                    </a:lnTo>
                    <a:lnTo>
                      <a:pt x="48" y="38"/>
                    </a:lnTo>
                    <a:lnTo>
                      <a:pt x="30" y="47"/>
                    </a:lnTo>
                    <a:lnTo>
                      <a:pt x="24" y="51"/>
                    </a:lnTo>
                    <a:lnTo>
                      <a:pt x="17" y="56"/>
                    </a:lnTo>
                    <a:lnTo>
                      <a:pt x="13" y="60"/>
                    </a:lnTo>
                    <a:lnTo>
                      <a:pt x="10" y="65"/>
                    </a:lnTo>
                    <a:lnTo>
                      <a:pt x="8" y="70"/>
                    </a:lnTo>
                    <a:lnTo>
                      <a:pt x="8" y="75"/>
                    </a:lnTo>
                    <a:lnTo>
                      <a:pt x="10" y="82"/>
                    </a:lnTo>
                    <a:lnTo>
                      <a:pt x="13" y="88"/>
                    </a:lnTo>
                    <a:lnTo>
                      <a:pt x="17" y="92"/>
                    </a:lnTo>
                    <a:lnTo>
                      <a:pt x="24" y="97"/>
                    </a:lnTo>
                    <a:lnTo>
                      <a:pt x="31" y="102"/>
                    </a:lnTo>
                    <a:lnTo>
                      <a:pt x="47" y="109"/>
                    </a:lnTo>
                    <a:lnTo>
                      <a:pt x="76" y="119"/>
                    </a:lnTo>
                    <a:lnTo>
                      <a:pt x="100" y="123"/>
                    </a:lnTo>
                    <a:lnTo>
                      <a:pt x="121" y="127"/>
                    </a:lnTo>
                    <a:lnTo>
                      <a:pt x="155" y="131"/>
                    </a:lnTo>
                    <a:lnTo>
                      <a:pt x="213" y="136"/>
                    </a:lnTo>
                    <a:lnTo>
                      <a:pt x="253" y="137"/>
                    </a:lnTo>
                    <a:lnTo>
                      <a:pt x="289" y="136"/>
                    </a:lnTo>
                    <a:lnTo>
                      <a:pt x="344" y="131"/>
                    </a:lnTo>
                    <a:lnTo>
                      <a:pt x="391" y="125"/>
                    </a:lnTo>
                    <a:lnTo>
                      <a:pt x="413" y="121"/>
                    </a:lnTo>
                    <a:lnTo>
                      <a:pt x="420" y="115"/>
                    </a:lnTo>
                    <a:lnTo>
                      <a:pt x="428" y="111"/>
                    </a:lnTo>
                    <a:lnTo>
                      <a:pt x="436" y="109"/>
                    </a:lnTo>
                    <a:lnTo>
                      <a:pt x="443" y="110"/>
                    </a:lnTo>
                    <a:lnTo>
                      <a:pt x="449" y="111"/>
                    </a:lnTo>
                    <a:lnTo>
                      <a:pt x="452" y="115"/>
                    </a:lnTo>
                    <a:close/>
                  </a:path>
                </a:pathLst>
              </a:custGeom>
              <a:solidFill>
                <a:srgbClr val="25221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" name="Freeform 17"/>
              <p:cNvSpPr>
                <a:spLocks/>
              </p:cNvSpPr>
              <p:nvPr/>
            </p:nvSpPr>
            <p:spPr bwMode="auto">
              <a:xfrm>
                <a:off x="914" y="1454"/>
                <a:ext cx="872" cy="264"/>
              </a:xfrm>
              <a:custGeom>
                <a:avLst/>
                <a:gdLst/>
                <a:ahLst/>
                <a:cxnLst>
                  <a:cxn ang="0">
                    <a:pos x="453" y="119"/>
                  </a:cxn>
                  <a:cxn ang="0">
                    <a:pos x="447" y="129"/>
                  </a:cxn>
                  <a:cxn ang="0">
                    <a:pos x="435" y="136"/>
                  </a:cxn>
                  <a:cxn ang="0">
                    <a:pos x="422" y="138"/>
                  </a:cxn>
                  <a:cxn ang="0">
                    <a:pos x="398" y="139"/>
                  </a:cxn>
                  <a:cxn ang="0">
                    <a:pos x="354" y="145"/>
                  </a:cxn>
                  <a:cxn ang="0">
                    <a:pos x="280" y="151"/>
                  </a:cxn>
                  <a:cxn ang="0">
                    <a:pos x="202" y="148"/>
                  </a:cxn>
                  <a:cxn ang="0">
                    <a:pos x="112" y="136"/>
                  </a:cxn>
                  <a:cxn ang="0">
                    <a:pos x="62" y="124"/>
                  </a:cxn>
                  <a:cxn ang="0">
                    <a:pos x="26" y="108"/>
                  </a:cxn>
                  <a:cxn ang="0">
                    <a:pos x="13" y="100"/>
                  </a:cxn>
                  <a:cxn ang="0">
                    <a:pos x="6" y="91"/>
                  </a:cxn>
                  <a:cxn ang="0">
                    <a:pos x="2" y="83"/>
                  </a:cxn>
                  <a:cxn ang="0">
                    <a:pos x="1" y="70"/>
                  </a:cxn>
                  <a:cxn ang="0">
                    <a:pos x="5" y="60"/>
                  </a:cxn>
                  <a:cxn ang="0">
                    <a:pos x="17" y="48"/>
                  </a:cxn>
                  <a:cxn ang="0">
                    <a:pos x="47" y="32"/>
                  </a:cxn>
                  <a:cxn ang="0">
                    <a:pos x="88" y="18"/>
                  </a:cxn>
                  <a:cxn ang="0">
                    <a:pos x="147" y="7"/>
                  </a:cxn>
                  <a:cxn ang="0">
                    <a:pos x="236" y="0"/>
                  </a:cxn>
                  <a:cxn ang="0">
                    <a:pos x="313" y="3"/>
                  </a:cxn>
                  <a:cxn ang="0">
                    <a:pos x="392" y="14"/>
                  </a:cxn>
                  <a:cxn ang="0">
                    <a:pos x="440" y="27"/>
                  </a:cxn>
                  <a:cxn ang="0">
                    <a:pos x="467" y="38"/>
                  </a:cxn>
                  <a:cxn ang="0">
                    <a:pos x="483" y="49"/>
                  </a:cxn>
                  <a:cxn ang="0">
                    <a:pos x="492" y="58"/>
                  </a:cxn>
                  <a:cxn ang="0">
                    <a:pos x="497" y="70"/>
                  </a:cxn>
                  <a:cxn ang="0">
                    <a:pos x="496" y="81"/>
                  </a:cxn>
                  <a:cxn ang="0">
                    <a:pos x="488" y="92"/>
                  </a:cxn>
                  <a:cxn ang="0">
                    <a:pos x="485" y="94"/>
                  </a:cxn>
                  <a:cxn ang="0">
                    <a:pos x="491" y="88"/>
                  </a:cxn>
                  <a:cxn ang="0">
                    <a:pos x="495" y="78"/>
                  </a:cxn>
                  <a:cxn ang="0">
                    <a:pos x="494" y="66"/>
                  </a:cxn>
                  <a:cxn ang="0">
                    <a:pos x="487" y="56"/>
                  </a:cxn>
                  <a:cxn ang="0">
                    <a:pos x="478" y="48"/>
                  </a:cxn>
                  <a:cxn ang="0">
                    <a:pos x="463" y="40"/>
                  </a:cxn>
                  <a:cxn ang="0">
                    <a:pos x="423" y="26"/>
                  </a:cxn>
                  <a:cxn ang="0">
                    <a:pos x="359" y="13"/>
                  </a:cxn>
                  <a:cxn ang="0">
                    <a:pos x="276" y="5"/>
                  </a:cxn>
                  <a:cxn ang="0">
                    <a:pos x="219" y="6"/>
                  </a:cxn>
                  <a:cxn ang="0">
                    <a:pos x="142" y="12"/>
                  </a:cxn>
                  <a:cxn ang="0">
                    <a:pos x="77" y="27"/>
                  </a:cxn>
                  <a:cxn ang="0">
                    <a:pos x="30" y="47"/>
                  </a:cxn>
                  <a:cxn ang="0">
                    <a:pos x="17" y="56"/>
                  </a:cxn>
                  <a:cxn ang="0">
                    <a:pos x="10" y="65"/>
                  </a:cxn>
                  <a:cxn ang="0">
                    <a:pos x="8" y="75"/>
                  </a:cxn>
                  <a:cxn ang="0">
                    <a:pos x="13" y="88"/>
                  </a:cxn>
                  <a:cxn ang="0">
                    <a:pos x="24" y="97"/>
                  </a:cxn>
                  <a:cxn ang="0">
                    <a:pos x="47" y="109"/>
                  </a:cxn>
                  <a:cxn ang="0">
                    <a:pos x="100" y="123"/>
                  </a:cxn>
                  <a:cxn ang="0">
                    <a:pos x="155" y="131"/>
                  </a:cxn>
                  <a:cxn ang="0">
                    <a:pos x="253" y="137"/>
                  </a:cxn>
                  <a:cxn ang="0">
                    <a:pos x="344" y="131"/>
                  </a:cxn>
                  <a:cxn ang="0">
                    <a:pos x="413" y="121"/>
                  </a:cxn>
                  <a:cxn ang="0">
                    <a:pos x="428" y="111"/>
                  </a:cxn>
                  <a:cxn ang="0">
                    <a:pos x="443" y="110"/>
                  </a:cxn>
                  <a:cxn ang="0">
                    <a:pos x="452" y="115"/>
                  </a:cxn>
                </a:cxnLst>
                <a:rect l="0" t="0" r="r" b="b"/>
                <a:pathLst>
                  <a:path w="497" h="151">
                    <a:moveTo>
                      <a:pt x="452" y="115"/>
                    </a:moveTo>
                    <a:lnTo>
                      <a:pt x="453" y="119"/>
                    </a:lnTo>
                    <a:lnTo>
                      <a:pt x="451" y="124"/>
                    </a:lnTo>
                    <a:lnTo>
                      <a:pt x="447" y="129"/>
                    </a:lnTo>
                    <a:lnTo>
                      <a:pt x="442" y="133"/>
                    </a:lnTo>
                    <a:lnTo>
                      <a:pt x="435" y="136"/>
                    </a:lnTo>
                    <a:lnTo>
                      <a:pt x="428" y="138"/>
                    </a:lnTo>
                    <a:lnTo>
                      <a:pt x="422" y="138"/>
                    </a:lnTo>
                    <a:lnTo>
                      <a:pt x="417" y="137"/>
                    </a:lnTo>
                    <a:lnTo>
                      <a:pt x="398" y="139"/>
                    </a:lnTo>
                    <a:lnTo>
                      <a:pt x="380" y="142"/>
                    </a:lnTo>
                    <a:lnTo>
                      <a:pt x="354" y="145"/>
                    </a:lnTo>
                    <a:lnTo>
                      <a:pt x="315" y="149"/>
                    </a:lnTo>
                    <a:lnTo>
                      <a:pt x="280" y="151"/>
                    </a:lnTo>
                    <a:lnTo>
                      <a:pt x="246" y="150"/>
                    </a:lnTo>
                    <a:lnTo>
                      <a:pt x="202" y="148"/>
                    </a:lnTo>
                    <a:lnTo>
                      <a:pt x="161" y="145"/>
                    </a:lnTo>
                    <a:lnTo>
                      <a:pt x="112" y="136"/>
                    </a:lnTo>
                    <a:lnTo>
                      <a:pt x="83" y="129"/>
                    </a:lnTo>
                    <a:lnTo>
                      <a:pt x="62" y="124"/>
                    </a:lnTo>
                    <a:lnTo>
                      <a:pt x="42" y="116"/>
                    </a:lnTo>
                    <a:lnTo>
                      <a:pt x="26" y="108"/>
                    </a:lnTo>
                    <a:lnTo>
                      <a:pt x="19" y="104"/>
                    </a:lnTo>
                    <a:lnTo>
                      <a:pt x="13" y="100"/>
                    </a:lnTo>
                    <a:lnTo>
                      <a:pt x="9" y="96"/>
                    </a:lnTo>
                    <a:lnTo>
                      <a:pt x="6" y="91"/>
                    </a:lnTo>
                    <a:lnTo>
                      <a:pt x="4" y="87"/>
                    </a:lnTo>
                    <a:lnTo>
                      <a:pt x="2" y="83"/>
                    </a:lnTo>
                    <a:lnTo>
                      <a:pt x="0" y="76"/>
                    </a:lnTo>
                    <a:lnTo>
                      <a:pt x="1" y="70"/>
                    </a:lnTo>
                    <a:lnTo>
                      <a:pt x="2" y="65"/>
                    </a:lnTo>
                    <a:lnTo>
                      <a:pt x="5" y="60"/>
                    </a:lnTo>
                    <a:lnTo>
                      <a:pt x="9" y="55"/>
                    </a:lnTo>
                    <a:lnTo>
                      <a:pt x="17" y="48"/>
                    </a:lnTo>
                    <a:lnTo>
                      <a:pt x="28" y="41"/>
                    </a:lnTo>
                    <a:lnTo>
                      <a:pt x="47" y="32"/>
                    </a:lnTo>
                    <a:lnTo>
                      <a:pt x="69" y="24"/>
                    </a:lnTo>
                    <a:lnTo>
                      <a:pt x="88" y="18"/>
                    </a:lnTo>
                    <a:lnTo>
                      <a:pt x="118" y="11"/>
                    </a:lnTo>
                    <a:lnTo>
                      <a:pt x="147" y="7"/>
                    </a:lnTo>
                    <a:lnTo>
                      <a:pt x="191" y="3"/>
                    </a:lnTo>
                    <a:lnTo>
                      <a:pt x="236" y="0"/>
                    </a:lnTo>
                    <a:lnTo>
                      <a:pt x="273" y="1"/>
                    </a:lnTo>
                    <a:lnTo>
                      <a:pt x="313" y="3"/>
                    </a:lnTo>
                    <a:lnTo>
                      <a:pt x="357" y="8"/>
                    </a:lnTo>
                    <a:lnTo>
                      <a:pt x="392" y="14"/>
                    </a:lnTo>
                    <a:lnTo>
                      <a:pt x="426" y="23"/>
                    </a:lnTo>
                    <a:lnTo>
                      <a:pt x="440" y="27"/>
                    </a:lnTo>
                    <a:lnTo>
                      <a:pt x="452" y="31"/>
                    </a:lnTo>
                    <a:lnTo>
                      <a:pt x="467" y="38"/>
                    </a:lnTo>
                    <a:lnTo>
                      <a:pt x="476" y="43"/>
                    </a:lnTo>
                    <a:lnTo>
                      <a:pt x="483" y="49"/>
                    </a:lnTo>
                    <a:lnTo>
                      <a:pt x="488" y="54"/>
                    </a:lnTo>
                    <a:lnTo>
                      <a:pt x="492" y="58"/>
                    </a:lnTo>
                    <a:lnTo>
                      <a:pt x="495" y="63"/>
                    </a:lnTo>
                    <a:lnTo>
                      <a:pt x="497" y="70"/>
                    </a:lnTo>
                    <a:lnTo>
                      <a:pt x="497" y="76"/>
                    </a:lnTo>
                    <a:lnTo>
                      <a:pt x="496" y="81"/>
                    </a:lnTo>
                    <a:lnTo>
                      <a:pt x="493" y="87"/>
                    </a:lnTo>
                    <a:lnTo>
                      <a:pt x="488" y="92"/>
                    </a:lnTo>
                    <a:lnTo>
                      <a:pt x="478" y="100"/>
                    </a:lnTo>
                    <a:lnTo>
                      <a:pt x="485" y="94"/>
                    </a:lnTo>
                    <a:lnTo>
                      <a:pt x="489" y="90"/>
                    </a:lnTo>
                    <a:lnTo>
                      <a:pt x="491" y="88"/>
                    </a:lnTo>
                    <a:lnTo>
                      <a:pt x="493" y="83"/>
                    </a:lnTo>
                    <a:lnTo>
                      <a:pt x="495" y="78"/>
                    </a:lnTo>
                    <a:lnTo>
                      <a:pt x="495" y="72"/>
                    </a:lnTo>
                    <a:lnTo>
                      <a:pt x="494" y="66"/>
                    </a:lnTo>
                    <a:lnTo>
                      <a:pt x="491" y="61"/>
                    </a:lnTo>
                    <a:lnTo>
                      <a:pt x="487" y="56"/>
                    </a:lnTo>
                    <a:lnTo>
                      <a:pt x="483" y="52"/>
                    </a:lnTo>
                    <a:lnTo>
                      <a:pt x="478" y="48"/>
                    </a:lnTo>
                    <a:lnTo>
                      <a:pt x="472" y="45"/>
                    </a:lnTo>
                    <a:lnTo>
                      <a:pt x="463" y="40"/>
                    </a:lnTo>
                    <a:lnTo>
                      <a:pt x="445" y="33"/>
                    </a:lnTo>
                    <a:lnTo>
                      <a:pt x="423" y="26"/>
                    </a:lnTo>
                    <a:lnTo>
                      <a:pt x="397" y="20"/>
                    </a:lnTo>
                    <a:lnTo>
                      <a:pt x="359" y="13"/>
                    </a:lnTo>
                    <a:lnTo>
                      <a:pt x="314" y="8"/>
                    </a:lnTo>
                    <a:lnTo>
                      <a:pt x="276" y="5"/>
                    </a:lnTo>
                    <a:lnTo>
                      <a:pt x="248" y="5"/>
                    </a:lnTo>
                    <a:lnTo>
                      <a:pt x="219" y="6"/>
                    </a:lnTo>
                    <a:lnTo>
                      <a:pt x="182" y="8"/>
                    </a:lnTo>
                    <a:lnTo>
                      <a:pt x="142" y="12"/>
                    </a:lnTo>
                    <a:lnTo>
                      <a:pt x="111" y="18"/>
                    </a:lnTo>
                    <a:lnTo>
                      <a:pt x="77" y="27"/>
                    </a:lnTo>
                    <a:lnTo>
                      <a:pt x="48" y="38"/>
                    </a:lnTo>
                    <a:lnTo>
                      <a:pt x="30" y="47"/>
                    </a:lnTo>
                    <a:lnTo>
                      <a:pt x="24" y="51"/>
                    </a:lnTo>
                    <a:lnTo>
                      <a:pt x="17" y="56"/>
                    </a:lnTo>
                    <a:lnTo>
                      <a:pt x="13" y="60"/>
                    </a:lnTo>
                    <a:lnTo>
                      <a:pt x="10" y="65"/>
                    </a:lnTo>
                    <a:lnTo>
                      <a:pt x="8" y="70"/>
                    </a:lnTo>
                    <a:lnTo>
                      <a:pt x="8" y="75"/>
                    </a:lnTo>
                    <a:lnTo>
                      <a:pt x="10" y="82"/>
                    </a:lnTo>
                    <a:lnTo>
                      <a:pt x="13" y="88"/>
                    </a:lnTo>
                    <a:lnTo>
                      <a:pt x="17" y="92"/>
                    </a:lnTo>
                    <a:lnTo>
                      <a:pt x="24" y="97"/>
                    </a:lnTo>
                    <a:lnTo>
                      <a:pt x="31" y="102"/>
                    </a:lnTo>
                    <a:lnTo>
                      <a:pt x="47" y="109"/>
                    </a:lnTo>
                    <a:lnTo>
                      <a:pt x="76" y="119"/>
                    </a:lnTo>
                    <a:lnTo>
                      <a:pt x="100" y="123"/>
                    </a:lnTo>
                    <a:lnTo>
                      <a:pt x="121" y="127"/>
                    </a:lnTo>
                    <a:lnTo>
                      <a:pt x="155" y="131"/>
                    </a:lnTo>
                    <a:lnTo>
                      <a:pt x="213" y="136"/>
                    </a:lnTo>
                    <a:lnTo>
                      <a:pt x="253" y="137"/>
                    </a:lnTo>
                    <a:lnTo>
                      <a:pt x="289" y="136"/>
                    </a:lnTo>
                    <a:lnTo>
                      <a:pt x="344" y="131"/>
                    </a:lnTo>
                    <a:lnTo>
                      <a:pt x="391" y="125"/>
                    </a:lnTo>
                    <a:lnTo>
                      <a:pt x="413" y="121"/>
                    </a:lnTo>
                    <a:lnTo>
                      <a:pt x="420" y="115"/>
                    </a:lnTo>
                    <a:lnTo>
                      <a:pt x="428" y="111"/>
                    </a:lnTo>
                    <a:lnTo>
                      <a:pt x="436" y="109"/>
                    </a:lnTo>
                    <a:lnTo>
                      <a:pt x="443" y="110"/>
                    </a:lnTo>
                    <a:lnTo>
                      <a:pt x="449" y="111"/>
                    </a:lnTo>
                    <a:lnTo>
                      <a:pt x="452" y="115"/>
                    </a:lnTo>
                    <a:close/>
                  </a:path>
                </a:pathLst>
              </a:custGeom>
              <a:solidFill>
                <a:schemeClr val="tx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9" name="Oval 18"/>
              <p:cNvSpPr>
                <a:spLocks noChangeArrowheads="1"/>
              </p:cNvSpPr>
              <p:nvPr/>
            </p:nvSpPr>
            <p:spPr bwMode="auto">
              <a:xfrm>
                <a:off x="1293" y="1527"/>
                <a:ext cx="122" cy="123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0" name="Oval 19"/>
              <p:cNvSpPr>
                <a:spLocks noChangeArrowheads="1"/>
              </p:cNvSpPr>
              <p:nvPr/>
            </p:nvSpPr>
            <p:spPr bwMode="auto">
              <a:xfrm>
                <a:off x="1293" y="1527"/>
                <a:ext cx="122" cy="123"/>
              </a:xfrm>
              <a:prstGeom prst="ellipse">
                <a:avLst/>
              </a:prstGeom>
              <a:noFill/>
              <a:ln w="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1" name="Freeform 20"/>
              <p:cNvSpPr>
                <a:spLocks/>
              </p:cNvSpPr>
              <p:nvPr/>
            </p:nvSpPr>
            <p:spPr bwMode="auto">
              <a:xfrm>
                <a:off x="1305" y="1552"/>
                <a:ext cx="35" cy="45"/>
              </a:xfrm>
              <a:custGeom>
                <a:avLst/>
                <a:gdLst/>
                <a:ahLst/>
                <a:cxnLst>
                  <a:cxn ang="0">
                    <a:pos x="6" y="1"/>
                  </a:cxn>
                  <a:cxn ang="0">
                    <a:pos x="3" y="5"/>
                  </a:cxn>
                  <a:cxn ang="0">
                    <a:pos x="1" y="10"/>
                  </a:cxn>
                  <a:cxn ang="0">
                    <a:pos x="0" y="15"/>
                  </a:cxn>
                  <a:cxn ang="0">
                    <a:pos x="0" y="20"/>
                  </a:cxn>
                  <a:cxn ang="0">
                    <a:pos x="0" y="23"/>
                  </a:cxn>
                  <a:cxn ang="0">
                    <a:pos x="2" y="25"/>
                  </a:cxn>
                  <a:cxn ang="0">
                    <a:pos x="6" y="26"/>
                  </a:cxn>
                  <a:cxn ang="0">
                    <a:pos x="10" y="26"/>
                  </a:cxn>
                  <a:cxn ang="0">
                    <a:pos x="13" y="26"/>
                  </a:cxn>
                  <a:cxn ang="0">
                    <a:pos x="15" y="22"/>
                  </a:cxn>
                  <a:cxn ang="0">
                    <a:pos x="17" y="15"/>
                  </a:cxn>
                  <a:cxn ang="0">
                    <a:pos x="20" y="5"/>
                  </a:cxn>
                  <a:cxn ang="0">
                    <a:pos x="20" y="2"/>
                  </a:cxn>
                  <a:cxn ang="0">
                    <a:pos x="17" y="1"/>
                  </a:cxn>
                  <a:cxn ang="0">
                    <a:pos x="12" y="0"/>
                  </a:cxn>
                  <a:cxn ang="0">
                    <a:pos x="8" y="0"/>
                  </a:cxn>
                  <a:cxn ang="0">
                    <a:pos x="6" y="1"/>
                  </a:cxn>
                </a:cxnLst>
                <a:rect l="0" t="0" r="r" b="b"/>
                <a:pathLst>
                  <a:path w="20" h="26">
                    <a:moveTo>
                      <a:pt x="6" y="1"/>
                    </a:moveTo>
                    <a:lnTo>
                      <a:pt x="3" y="5"/>
                    </a:lnTo>
                    <a:lnTo>
                      <a:pt x="1" y="10"/>
                    </a:lnTo>
                    <a:lnTo>
                      <a:pt x="0" y="15"/>
                    </a:lnTo>
                    <a:lnTo>
                      <a:pt x="0" y="20"/>
                    </a:lnTo>
                    <a:lnTo>
                      <a:pt x="0" y="23"/>
                    </a:lnTo>
                    <a:lnTo>
                      <a:pt x="2" y="25"/>
                    </a:lnTo>
                    <a:lnTo>
                      <a:pt x="6" y="26"/>
                    </a:lnTo>
                    <a:lnTo>
                      <a:pt x="10" y="26"/>
                    </a:lnTo>
                    <a:lnTo>
                      <a:pt x="13" y="26"/>
                    </a:lnTo>
                    <a:lnTo>
                      <a:pt x="15" y="22"/>
                    </a:lnTo>
                    <a:lnTo>
                      <a:pt x="17" y="15"/>
                    </a:lnTo>
                    <a:lnTo>
                      <a:pt x="20" y="5"/>
                    </a:lnTo>
                    <a:lnTo>
                      <a:pt x="20" y="2"/>
                    </a:lnTo>
                    <a:lnTo>
                      <a:pt x="17" y="1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6" y="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2" name="Freeform 21"/>
              <p:cNvSpPr>
                <a:spLocks/>
              </p:cNvSpPr>
              <p:nvPr/>
            </p:nvSpPr>
            <p:spPr bwMode="auto">
              <a:xfrm>
                <a:off x="1305" y="1552"/>
                <a:ext cx="35" cy="45"/>
              </a:xfrm>
              <a:custGeom>
                <a:avLst/>
                <a:gdLst/>
                <a:ahLst/>
                <a:cxnLst>
                  <a:cxn ang="0">
                    <a:pos x="6" y="1"/>
                  </a:cxn>
                  <a:cxn ang="0">
                    <a:pos x="3" y="5"/>
                  </a:cxn>
                  <a:cxn ang="0">
                    <a:pos x="1" y="10"/>
                  </a:cxn>
                  <a:cxn ang="0">
                    <a:pos x="0" y="15"/>
                  </a:cxn>
                  <a:cxn ang="0">
                    <a:pos x="0" y="20"/>
                  </a:cxn>
                  <a:cxn ang="0">
                    <a:pos x="0" y="23"/>
                  </a:cxn>
                  <a:cxn ang="0">
                    <a:pos x="2" y="25"/>
                  </a:cxn>
                  <a:cxn ang="0">
                    <a:pos x="6" y="26"/>
                  </a:cxn>
                  <a:cxn ang="0">
                    <a:pos x="10" y="26"/>
                  </a:cxn>
                  <a:cxn ang="0">
                    <a:pos x="13" y="26"/>
                  </a:cxn>
                  <a:cxn ang="0">
                    <a:pos x="15" y="22"/>
                  </a:cxn>
                  <a:cxn ang="0">
                    <a:pos x="17" y="15"/>
                  </a:cxn>
                  <a:cxn ang="0">
                    <a:pos x="20" y="5"/>
                  </a:cxn>
                  <a:cxn ang="0">
                    <a:pos x="20" y="2"/>
                  </a:cxn>
                  <a:cxn ang="0">
                    <a:pos x="17" y="1"/>
                  </a:cxn>
                  <a:cxn ang="0">
                    <a:pos x="12" y="0"/>
                  </a:cxn>
                  <a:cxn ang="0">
                    <a:pos x="8" y="0"/>
                  </a:cxn>
                  <a:cxn ang="0">
                    <a:pos x="6" y="1"/>
                  </a:cxn>
                </a:cxnLst>
                <a:rect l="0" t="0" r="r" b="b"/>
                <a:pathLst>
                  <a:path w="20" h="26">
                    <a:moveTo>
                      <a:pt x="6" y="1"/>
                    </a:moveTo>
                    <a:lnTo>
                      <a:pt x="3" y="5"/>
                    </a:lnTo>
                    <a:lnTo>
                      <a:pt x="1" y="10"/>
                    </a:lnTo>
                    <a:lnTo>
                      <a:pt x="0" y="15"/>
                    </a:lnTo>
                    <a:lnTo>
                      <a:pt x="0" y="20"/>
                    </a:lnTo>
                    <a:lnTo>
                      <a:pt x="0" y="23"/>
                    </a:lnTo>
                    <a:lnTo>
                      <a:pt x="2" y="25"/>
                    </a:lnTo>
                    <a:lnTo>
                      <a:pt x="6" y="26"/>
                    </a:lnTo>
                    <a:lnTo>
                      <a:pt x="10" y="26"/>
                    </a:lnTo>
                    <a:lnTo>
                      <a:pt x="13" y="26"/>
                    </a:lnTo>
                    <a:lnTo>
                      <a:pt x="15" y="22"/>
                    </a:lnTo>
                    <a:lnTo>
                      <a:pt x="17" y="15"/>
                    </a:lnTo>
                    <a:lnTo>
                      <a:pt x="20" y="5"/>
                    </a:lnTo>
                    <a:lnTo>
                      <a:pt x="20" y="2"/>
                    </a:lnTo>
                    <a:lnTo>
                      <a:pt x="17" y="1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6" y="1"/>
                    </a:lnTo>
                    <a:close/>
                  </a:path>
                </a:pathLst>
              </a:custGeom>
              <a:noFill/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3" name="Freeform 22"/>
              <p:cNvSpPr>
                <a:spLocks/>
              </p:cNvSpPr>
              <p:nvPr/>
            </p:nvSpPr>
            <p:spPr bwMode="auto">
              <a:xfrm>
                <a:off x="1389" y="1585"/>
                <a:ext cx="9" cy="21"/>
              </a:xfrm>
              <a:custGeom>
                <a:avLst/>
                <a:gdLst/>
                <a:ahLst/>
                <a:cxnLst>
                  <a:cxn ang="0">
                    <a:pos x="2" y="2"/>
                  </a:cxn>
                  <a:cxn ang="0">
                    <a:pos x="0" y="4"/>
                  </a:cxn>
                  <a:cxn ang="0">
                    <a:pos x="1" y="8"/>
                  </a:cxn>
                  <a:cxn ang="0">
                    <a:pos x="1" y="12"/>
                  </a:cxn>
                  <a:cxn ang="0">
                    <a:pos x="3" y="10"/>
                  </a:cxn>
                  <a:cxn ang="0">
                    <a:pos x="5" y="7"/>
                  </a:cxn>
                  <a:cxn ang="0">
                    <a:pos x="5" y="3"/>
                  </a:cxn>
                  <a:cxn ang="0">
                    <a:pos x="4" y="0"/>
                  </a:cxn>
                  <a:cxn ang="0">
                    <a:pos x="2" y="2"/>
                  </a:cxn>
                </a:cxnLst>
                <a:rect l="0" t="0" r="r" b="b"/>
                <a:pathLst>
                  <a:path w="5" h="12">
                    <a:moveTo>
                      <a:pt x="2" y="2"/>
                    </a:moveTo>
                    <a:lnTo>
                      <a:pt x="0" y="4"/>
                    </a:lnTo>
                    <a:lnTo>
                      <a:pt x="1" y="8"/>
                    </a:lnTo>
                    <a:lnTo>
                      <a:pt x="1" y="12"/>
                    </a:lnTo>
                    <a:lnTo>
                      <a:pt x="3" y="10"/>
                    </a:lnTo>
                    <a:lnTo>
                      <a:pt x="5" y="7"/>
                    </a:lnTo>
                    <a:lnTo>
                      <a:pt x="5" y="3"/>
                    </a:lnTo>
                    <a:lnTo>
                      <a:pt x="4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4" name="Freeform 23"/>
              <p:cNvSpPr>
                <a:spLocks/>
              </p:cNvSpPr>
              <p:nvPr/>
            </p:nvSpPr>
            <p:spPr bwMode="auto">
              <a:xfrm>
                <a:off x="1389" y="1585"/>
                <a:ext cx="9" cy="21"/>
              </a:xfrm>
              <a:custGeom>
                <a:avLst/>
                <a:gdLst/>
                <a:ahLst/>
                <a:cxnLst>
                  <a:cxn ang="0">
                    <a:pos x="2" y="2"/>
                  </a:cxn>
                  <a:cxn ang="0">
                    <a:pos x="0" y="4"/>
                  </a:cxn>
                  <a:cxn ang="0">
                    <a:pos x="1" y="8"/>
                  </a:cxn>
                  <a:cxn ang="0">
                    <a:pos x="1" y="12"/>
                  </a:cxn>
                  <a:cxn ang="0">
                    <a:pos x="3" y="10"/>
                  </a:cxn>
                  <a:cxn ang="0">
                    <a:pos x="5" y="7"/>
                  </a:cxn>
                  <a:cxn ang="0">
                    <a:pos x="5" y="3"/>
                  </a:cxn>
                  <a:cxn ang="0">
                    <a:pos x="4" y="0"/>
                  </a:cxn>
                  <a:cxn ang="0">
                    <a:pos x="2" y="2"/>
                  </a:cxn>
                </a:cxnLst>
                <a:rect l="0" t="0" r="r" b="b"/>
                <a:pathLst>
                  <a:path w="5" h="12">
                    <a:moveTo>
                      <a:pt x="2" y="2"/>
                    </a:moveTo>
                    <a:lnTo>
                      <a:pt x="0" y="4"/>
                    </a:lnTo>
                    <a:lnTo>
                      <a:pt x="1" y="8"/>
                    </a:lnTo>
                    <a:lnTo>
                      <a:pt x="1" y="12"/>
                    </a:lnTo>
                    <a:lnTo>
                      <a:pt x="3" y="10"/>
                    </a:lnTo>
                    <a:lnTo>
                      <a:pt x="5" y="7"/>
                    </a:lnTo>
                    <a:lnTo>
                      <a:pt x="5" y="3"/>
                    </a:lnTo>
                    <a:lnTo>
                      <a:pt x="4" y="0"/>
                    </a:lnTo>
                    <a:lnTo>
                      <a:pt x="2" y="2"/>
                    </a:lnTo>
                    <a:close/>
                  </a:path>
                </a:pathLst>
              </a:custGeom>
              <a:noFill/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5" name="Freeform 24"/>
              <p:cNvSpPr>
                <a:spLocks/>
              </p:cNvSpPr>
              <p:nvPr/>
            </p:nvSpPr>
            <p:spPr bwMode="auto">
              <a:xfrm>
                <a:off x="1044" y="1405"/>
                <a:ext cx="19" cy="29"/>
              </a:xfrm>
              <a:custGeom>
                <a:avLst/>
                <a:gdLst/>
                <a:ahLst/>
                <a:cxnLst>
                  <a:cxn ang="0">
                    <a:pos x="8" y="7"/>
                  </a:cxn>
                  <a:cxn ang="0">
                    <a:pos x="9" y="16"/>
                  </a:cxn>
                  <a:cxn ang="0">
                    <a:pos x="2" y="10"/>
                  </a:cxn>
                  <a:cxn ang="0">
                    <a:pos x="2" y="0"/>
                  </a:cxn>
                  <a:cxn ang="0">
                    <a:pos x="8" y="7"/>
                  </a:cxn>
                </a:cxnLst>
                <a:rect l="0" t="0" r="r" b="b"/>
                <a:pathLst>
                  <a:path w="11" h="17">
                    <a:moveTo>
                      <a:pt x="8" y="7"/>
                    </a:moveTo>
                    <a:cubicBezTo>
                      <a:pt x="10" y="11"/>
                      <a:pt x="11" y="15"/>
                      <a:pt x="9" y="16"/>
                    </a:cubicBezTo>
                    <a:cubicBezTo>
                      <a:pt x="7" y="17"/>
                      <a:pt x="4" y="14"/>
                      <a:pt x="2" y="10"/>
                    </a:cubicBezTo>
                    <a:cubicBezTo>
                      <a:pt x="0" y="5"/>
                      <a:pt x="0" y="1"/>
                      <a:pt x="2" y="0"/>
                    </a:cubicBezTo>
                    <a:cubicBezTo>
                      <a:pt x="3" y="0"/>
                      <a:pt x="6" y="2"/>
                      <a:pt x="8" y="7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6" name="Freeform 25"/>
              <p:cNvSpPr>
                <a:spLocks/>
              </p:cNvSpPr>
              <p:nvPr/>
            </p:nvSpPr>
            <p:spPr bwMode="auto">
              <a:xfrm>
                <a:off x="1044" y="1405"/>
                <a:ext cx="19" cy="29"/>
              </a:xfrm>
              <a:custGeom>
                <a:avLst/>
                <a:gdLst/>
                <a:ahLst/>
                <a:cxnLst>
                  <a:cxn ang="0">
                    <a:pos x="8" y="7"/>
                  </a:cxn>
                  <a:cxn ang="0">
                    <a:pos x="9" y="16"/>
                  </a:cxn>
                  <a:cxn ang="0">
                    <a:pos x="2" y="10"/>
                  </a:cxn>
                  <a:cxn ang="0">
                    <a:pos x="2" y="0"/>
                  </a:cxn>
                  <a:cxn ang="0">
                    <a:pos x="8" y="7"/>
                  </a:cxn>
                </a:cxnLst>
                <a:rect l="0" t="0" r="r" b="b"/>
                <a:pathLst>
                  <a:path w="11" h="17">
                    <a:moveTo>
                      <a:pt x="8" y="7"/>
                    </a:moveTo>
                    <a:cubicBezTo>
                      <a:pt x="10" y="11"/>
                      <a:pt x="11" y="15"/>
                      <a:pt x="9" y="16"/>
                    </a:cubicBezTo>
                    <a:cubicBezTo>
                      <a:pt x="7" y="17"/>
                      <a:pt x="4" y="14"/>
                      <a:pt x="2" y="10"/>
                    </a:cubicBezTo>
                    <a:cubicBezTo>
                      <a:pt x="0" y="5"/>
                      <a:pt x="0" y="1"/>
                      <a:pt x="2" y="0"/>
                    </a:cubicBezTo>
                    <a:cubicBezTo>
                      <a:pt x="3" y="0"/>
                      <a:pt x="6" y="2"/>
                      <a:pt x="8" y="7"/>
                    </a:cubicBezTo>
                    <a:close/>
                  </a:path>
                </a:pathLst>
              </a:custGeom>
              <a:noFill/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" name="Freeform 26"/>
              <p:cNvSpPr>
                <a:spLocks/>
              </p:cNvSpPr>
              <p:nvPr/>
            </p:nvSpPr>
            <p:spPr bwMode="auto">
              <a:xfrm>
                <a:off x="1245" y="1889"/>
                <a:ext cx="16" cy="29"/>
              </a:xfrm>
              <a:custGeom>
                <a:avLst/>
                <a:gdLst/>
                <a:ahLst/>
                <a:cxnLst>
                  <a:cxn ang="0">
                    <a:pos x="1" y="9"/>
                  </a:cxn>
                  <a:cxn ang="0">
                    <a:pos x="3" y="0"/>
                  </a:cxn>
                  <a:cxn ang="0">
                    <a:pos x="8" y="8"/>
                  </a:cxn>
                  <a:cxn ang="0">
                    <a:pos x="6" y="17"/>
                  </a:cxn>
                  <a:cxn ang="0">
                    <a:pos x="1" y="9"/>
                  </a:cxn>
                </a:cxnLst>
                <a:rect l="0" t="0" r="r" b="b"/>
                <a:pathLst>
                  <a:path w="9" h="17">
                    <a:moveTo>
                      <a:pt x="1" y="9"/>
                    </a:moveTo>
                    <a:cubicBezTo>
                      <a:pt x="0" y="5"/>
                      <a:pt x="1" y="0"/>
                      <a:pt x="3" y="0"/>
                    </a:cubicBezTo>
                    <a:cubicBezTo>
                      <a:pt x="5" y="0"/>
                      <a:pt x="7" y="3"/>
                      <a:pt x="8" y="8"/>
                    </a:cubicBezTo>
                    <a:cubicBezTo>
                      <a:pt x="9" y="12"/>
                      <a:pt x="8" y="16"/>
                      <a:pt x="6" y="17"/>
                    </a:cubicBezTo>
                    <a:cubicBezTo>
                      <a:pt x="4" y="17"/>
                      <a:pt x="2" y="14"/>
                      <a:pt x="1" y="9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9" name="Freeform 28"/>
              <p:cNvSpPr>
                <a:spLocks/>
              </p:cNvSpPr>
              <p:nvPr/>
            </p:nvSpPr>
            <p:spPr bwMode="auto">
              <a:xfrm>
                <a:off x="1645" y="1655"/>
                <a:ext cx="30" cy="18"/>
              </a:xfrm>
              <a:custGeom>
                <a:avLst/>
                <a:gdLst/>
                <a:ahLst/>
                <a:cxnLst>
                  <a:cxn ang="0">
                    <a:pos x="10" y="8"/>
                  </a:cxn>
                  <a:cxn ang="0">
                    <a:pos x="1" y="8"/>
                  </a:cxn>
                  <a:cxn ang="0">
                    <a:pos x="8" y="2"/>
                  </a:cxn>
                  <a:cxn ang="0">
                    <a:pos x="17" y="2"/>
                  </a:cxn>
                  <a:cxn ang="0">
                    <a:pos x="10" y="8"/>
                  </a:cxn>
                </a:cxnLst>
                <a:rect l="0" t="0" r="r" b="b"/>
                <a:pathLst>
                  <a:path w="17" h="10">
                    <a:moveTo>
                      <a:pt x="10" y="8"/>
                    </a:moveTo>
                    <a:cubicBezTo>
                      <a:pt x="6" y="10"/>
                      <a:pt x="2" y="10"/>
                      <a:pt x="1" y="8"/>
                    </a:cubicBezTo>
                    <a:cubicBezTo>
                      <a:pt x="0" y="7"/>
                      <a:pt x="3" y="4"/>
                      <a:pt x="8" y="2"/>
                    </a:cubicBezTo>
                    <a:cubicBezTo>
                      <a:pt x="12" y="0"/>
                      <a:pt x="16" y="0"/>
                      <a:pt x="17" y="2"/>
                    </a:cubicBezTo>
                    <a:cubicBezTo>
                      <a:pt x="17" y="4"/>
                      <a:pt x="14" y="7"/>
                      <a:pt x="10" y="8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0" name="Freeform 29"/>
              <p:cNvSpPr>
                <a:spLocks/>
              </p:cNvSpPr>
              <p:nvPr/>
            </p:nvSpPr>
            <p:spPr bwMode="auto">
              <a:xfrm>
                <a:off x="1645" y="1655"/>
                <a:ext cx="30" cy="18"/>
              </a:xfrm>
              <a:custGeom>
                <a:avLst/>
                <a:gdLst/>
                <a:ahLst/>
                <a:cxnLst>
                  <a:cxn ang="0">
                    <a:pos x="10" y="8"/>
                  </a:cxn>
                  <a:cxn ang="0">
                    <a:pos x="1" y="8"/>
                  </a:cxn>
                  <a:cxn ang="0">
                    <a:pos x="8" y="2"/>
                  </a:cxn>
                  <a:cxn ang="0">
                    <a:pos x="17" y="2"/>
                  </a:cxn>
                  <a:cxn ang="0">
                    <a:pos x="10" y="8"/>
                  </a:cxn>
                </a:cxnLst>
                <a:rect l="0" t="0" r="r" b="b"/>
                <a:pathLst>
                  <a:path w="17" h="10">
                    <a:moveTo>
                      <a:pt x="10" y="8"/>
                    </a:moveTo>
                    <a:cubicBezTo>
                      <a:pt x="6" y="10"/>
                      <a:pt x="2" y="10"/>
                      <a:pt x="1" y="8"/>
                    </a:cubicBezTo>
                    <a:cubicBezTo>
                      <a:pt x="0" y="7"/>
                      <a:pt x="3" y="4"/>
                      <a:pt x="8" y="2"/>
                    </a:cubicBezTo>
                    <a:cubicBezTo>
                      <a:pt x="12" y="0"/>
                      <a:pt x="16" y="0"/>
                      <a:pt x="17" y="2"/>
                    </a:cubicBezTo>
                    <a:cubicBezTo>
                      <a:pt x="17" y="4"/>
                      <a:pt x="14" y="7"/>
                      <a:pt x="10" y="8"/>
                    </a:cubicBezTo>
                    <a:close/>
                  </a:path>
                </a:pathLst>
              </a:custGeom>
              <a:noFill/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1" name="Freeform 30"/>
              <p:cNvSpPr>
                <a:spLocks/>
              </p:cNvSpPr>
              <p:nvPr/>
            </p:nvSpPr>
            <p:spPr bwMode="auto">
              <a:xfrm>
                <a:off x="1494" y="1278"/>
                <a:ext cx="32" cy="18"/>
              </a:xfrm>
              <a:custGeom>
                <a:avLst/>
                <a:gdLst/>
                <a:ahLst/>
                <a:cxnLst>
                  <a:cxn ang="0">
                    <a:pos x="8" y="2"/>
                  </a:cxn>
                  <a:cxn ang="0">
                    <a:pos x="17" y="2"/>
                  </a:cxn>
                  <a:cxn ang="0">
                    <a:pos x="10" y="8"/>
                  </a:cxn>
                  <a:cxn ang="0">
                    <a:pos x="1" y="8"/>
                  </a:cxn>
                  <a:cxn ang="0">
                    <a:pos x="8" y="2"/>
                  </a:cxn>
                </a:cxnLst>
                <a:rect l="0" t="0" r="r" b="b"/>
                <a:pathLst>
                  <a:path w="18" h="10">
                    <a:moveTo>
                      <a:pt x="8" y="2"/>
                    </a:moveTo>
                    <a:cubicBezTo>
                      <a:pt x="12" y="0"/>
                      <a:pt x="16" y="0"/>
                      <a:pt x="17" y="2"/>
                    </a:cubicBezTo>
                    <a:cubicBezTo>
                      <a:pt x="18" y="4"/>
                      <a:pt x="15" y="7"/>
                      <a:pt x="10" y="8"/>
                    </a:cubicBezTo>
                    <a:cubicBezTo>
                      <a:pt x="6" y="10"/>
                      <a:pt x="2" y="10"/>
                      <a:pt x="1" y="8"/>
                    </a:cubicBezTo>
                    <a:cubicBezTo>
                      <a:pt x="0" y="6"/>
                      <a:pt x="3" y="3"/>
                      <a:pt x="8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" name="Freeform 31"/>
              <p:cNvSpPr>
                <a:spLocks/>
              </p:cNvSpPr>
              <p:nvPr/>
            </p:nvSpPr>
            <p:spPr bwMode="auto">
              <a:xfrm>
                <a:off x="1494" y="1278"/>
                <a:ext cx="32" cy="18"/>
              </a:xfrm>
              <a:custGeom>
                <a:avLst/>
                <a:gdLst/>
                <a:ahLst/>
                <a:cxnLst>
                  <a:cxn ang="0">
                    <a:pos x="8" y="2"/>
                  </a:cxn>
                  <a:cxn ang="0">
                    <a:pos x="17" y="2"/>
                  </a:cxn>
                  <a:cxn ang="0">
                    <a:pos x="10" y="8"/>
                  </a:cxn>
                  <a:cxn ang="0">
                    <a:pos x="1" y="8"/>
                  </a:cxn>
                  <a:cxn ang="0">
                    <a:pos x="8" y="2"/>
                  </a:cxn>
                </a:cxnLst>
                <a:rect l="0" t="0" r="r" b="b"/>
                <a:pathLst>
                  <a:path w="18" h="10">
                    <a:moveTo>
                      <a:pt x="8" y="2"/>
                    </a:moveTo>
                    <a:cubicBezTo>
                      <a:pt x="12" y="0"/>
                      <a:pt x="16" y="0"/>
                      <a:pt x="17" y="2"/>
                    </a:cubicBezTo>
                    <a:cubicBezTo>
                      <a:pt x="18" y="4"/>
                      <a:pt x="15" y="7"/>
                      <a:pt x="10" y="8"/>
                    </a:cubicBezTo>
                    <a:cubicBezTo>
                      <a:pt x="6" y="10"/>
                      <a:pt x="2" y="10"/>
                      <a:pt x="1" y="8"/>
                    </a:cubicBezTo>
                    <a:cubicBezTo>
                      <a:pt x="0" y="6"/>
                      <a:pt x="3" y="3"/>
                      <a:pt x="8" y="2"/>
                    </a:cubicBezTo>
                    <a:close/>
                  </a:path>
                </a:pathLst>
              </a:custGeom>
              <a:noFill/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12" name="Group 35"/>
            <p:cNvGrpSpPr>
              <a:grpSpLocks/>
            </p:cNvGrpSpPr>
            <p:nvPr/>
          </p:nvGrpSpPr>
          <p:grpSpPr bwMode="auto">
            <a:xfrm>
              <a:off x="144" y="144"/>
              <a:ext cx="5472" cy="4032"/>
              <a:chOff x="144" y="144"/>
              <a:chExt cx="5472" cy="4032"/>
            </a:xfrm>
          </p:grpSpPr>
          <p:sp>
            <p:nvSpPr>
              <p:cNvPr id="13" name="Rectangle 36"/>
              <p:cNvSpPr>
                <a:spLocks noChangeArrowheads="1"/>
              </p:cNvSpPr>
              <p:nvPr/>
            </p:nvSpPr>
            <p:spPr bwMode="auto">
              <a:xfrm>
                <a:off x="144" y="144"/>
                <a:ext cx="5472" cy="4032"/>
              </a:xfrm>
              <a:prstGeom prst="rect">
                <a:avLst/>
              </a:prstGeom>
              <a:noFill/>
              <a:ln w="57150">
                <a:solidFill>
                  <a:srgbClr val="000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pic>
            <p:nvPicPr>
              <p:cNvPr id="14" name="Picture 37" descr="DOE Color Logo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04" y="221"/>
                <a:ext cx="654" cy="6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</p:grpSp>
      <p:sp>
        <p:nvSpPr>
          <p:cNvPr id="43" name="Title 1"/>
          <p:cNvSpPr txBox="1">
            <a:spLocks/>
          </p:cNvSpPr>
          <p:nvPr/>
        </p:nvSpPr>
        <p:spPr>
          <a:xfrm>
            <a:off x="1828800" y="381000"/>
            <a:ext cx="5486400" cy="10366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90500" y="632460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10/9/2014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05600" y="6324600"/>
            <a:ext cx="2133600" cy="365125"/>
          </a:xfrm>
        </p:spPr>
        <p:txBody>
          <a:bodyPr/>
          <a:lstStyle/>
          <a:p>
            <a:fld id="{F21F99C3-419B-44B4-88A8-9B94C3B288D6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228600" y="228600"/>
            <a:ext cx="8686800" cy="6400800"/>
            <a:chOff x="144" y="144"/>
            <a:chExt cx="5472" cy="4032"/>
          </a:xfrm>
        </p:grpSpPr>
        <p:grpSp>
          <p:nvGrpSpPr>
            <p:cNvPr id="12" name="Group 8"/>
            <p:cNvGrpSpPr>
              <a:grpSpLocks/>
            </p:cNvGrpSpPr>
            <p:nvPr/>
          </p:nvGrpSpPr>
          <p:grpSpPr bwMode="auto">
            <a:xfrm>
              <a:off x="5261" y="260"/>
              <a:ext cx="180" cy="218"/>
              <a:chOff x="912" y="1152"/>
              <a:chExt cx="877" cy="877"/>
            </a:xfrm>
          </p:grpSpPr>
          <p:sp>
            <p:nvSpPr>
              <p:cNvPr id="16" name="AutoShape 9"/>
              <p:cNvSpPr>
                <a:spLocks noChangeAspect="1" noChangeArrowheads="1" noTextEdit="1"/>
              </p:cNvSpPr>
              <p:nvPr/>
            </p:nvSpPr>
            <p:spPr bwMode="auto">
              <a:xfrm>
                <a:off x="912" y="1152"/>
                <a:ext cx="877" cy="8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7" name="Freeform 10"/>
              <p:cNvSpPr>
                <a:spLocks/>
              </p:cNvSpPr>
              <p:nvPr/>
            </p:nvSpPr>
            <p:spPr bwMode="auto">
              <a:xfrm>
                <a:off x="1031" y="1273"/>
                <a:ext cx="651" cy="637"/>
              </a:xfrm>
              <a:custGeom>
                <a:avLst/>
                <a:gdLst/>
                <a:ahLst/>
                <a:cxnLst>
                  <a:cxn ang="0">
                    <a:pos x="7" y="71"/>
                  </a:cxn>
                  <a:cxn ang="0">
                    <a:pos x="4" y="82"/>
                  </a:cxn>
                  <a:cxn ang="0">
                    <a:pos x="8" y="96"/>
                  </a:cxn>
                  <a:cxn ang="0">
                    <a:pos x="16" y="106"/>
                  </a:cxn>
                  <a:cxn ang="0">
                    <a:pos x="32" y="124"/>
                  </a:cxn>
                  <a:cxn ang="0">
                    <a:pos x="60" y="159"/>
                  </a:cxn>
                  <a:cxn ang="0">
                    <a:pos x="109" y="214"/>
                  </a:cxn>
                  <a:cxn ang="0">
                    <a:pos x="168" y="267"/>
                  </a:cxn>
                  <a:cxn ang="0">
                    <a:pos x="241" y="321"/>
                  </a:cxn>
                  <a:cxn ang="0">
                    <a:pos x="285" y="347"/>
                  </a:cxn>
                  <a:cxn ang="0">
                    <a:pos x="321" y="361"/>
                  </a:cxn>
                  <a:cxn ang="0">
                    <a:pos x="337" y="363"/>
                  </a:cxn>
                  <a:cxn ang="0">
                    <a:pos x="348" y="362"/>
                  </a:cxn>
                  <a:cxn ang="0">
                    <a:pos x="356" y="359"/>
                  </a:cxn>
                  <a:cxn ang="0">
                    <a:pos x="366" y="351"/>
                  </a:cxn>
                  <a:cxn ang="0">
                    <a:pos x="370" y="340"/>
                  </a:cxn>
                  <a:cxn ang="0">
                    <a:pos x="370" y="324"/>
                  </a:cxn>
                  <a:cxn ang="0">
                    <a:pos x="359" y="291"/>
                  </a:cxn>
                  <a:cxn ang="0">
                    <a:pos x="339" y="253"/>
                  </a:cxn>
                  <a:cxn ang="0">
                    <a:pos x="305" y="203"/>
                  </a:cxn>
                  <a:cxn ang="0">
                    <a:pos x="245" y="137"/>
                  </a:cxn>
                  <a:cxn ang="0">
                    <a:pos x="188" y="85"/>
                  </a:cxn>
                  <a:cxn ang="0">
                    <a:pos x="124" y="38"/>
                  </a:cxn>
                  <a:cxn ang="0">
                    <a:pos x="81" y="14"/>
                  </a:cxn>
                  <a:cxn ang="0">
                    <a:pos x="53" y="4"/>
                  </a:cxn>
                  <a:cxn ang="0">
                    <a:pos x="34" y="0"/>
                  </a:cxn>
                  <a:cxn ang="0">
                    <a:pos x="21" y="1"/>
                  </a:cxn>
                  <a:cxn ang="0">
                    <a:pos x="9" y="6"/>
                  </a:cxn>
                  <a:cxn ang="0">
                    <a:pos x="2" y="14"/>
                  </a:cxn>
                  <a:cxn ang="0">
                    <a:pos x="0" y="27"/>
                  </a:cxn>
                  <a:cxn ang="0">
                    <a:pos x="1" y="31"/>
                  </a:cxn>
                  <a:cxn ang="0">
                    <a:pos x="1" y="22"/>
                  </a:cxn>
                  <a:cxn ang="0">
                    <a:pos x="5" y="13"/>
                  </a:cxn>
                  <a:cxn ang="0">
                    <a:pos x="14" y="5"/>
                  </a:cxn>
                  <a:cxn ang="0">
                    <a:pos x="26" y="2"/>
                  </a:cxn>
                  <a:cxn ang="0">
                    <a:pos x="39" y="3"/>
                  </a:cxn>
                  <a:cxn ang="0">
                    <a:pos x="54" y="7"/>
                  </a:cxn>
                  <a:cxn ang="0">
                    <a:pos x="94" y="25"/>
                  </a:cxn>
                  <a:cxn ang="0">
                    <a:pos x="148" y="60"/>
                  </a:cxn>
                  <a:cxn ang="0">
                    <a:pos x="213" y="112"/>
                  </a:cxn>
                  <a:cxn ang="0">
                    <a:pos x="254" y="153"/>
                  </a:cxn>
                  <a:cxn ang="0">
                    <a:pos x="305" y="210"/>
                  </a:cxn>
                  <a:cxn ang="0">
                    <a:pos x="341" y="267"/>
                  </a:cxn>
                  <a:cxn ang="0">
                    <a:pos x="362" y="314"/>
                  </a:cxn>
                  <a:cxn ang="0">
                    <a:pos x="364" y="329"/>
                  </a:cxn>
                  <a:cxn ang="0">
                    <a:pos x="363" y="341"/>
                  </a:cxn>
                  <a:cxn ang="0">
                    <a:pos x="358" y="349"/>
                  </a:cxn>
                  <a:cxn ang="0">
                    <a:pos x="345" y="355"/>
                  </a:cxn>
                  <a:cxn ang="0">
                    <a:pos x="331" y="354"/>
                  </a:cxn>
                  <a:cxn ang="0">
                    <a:pos x="305" y="347"/>
                  </a:cxn>
                  <a:cxn ang="0">
                    <a:pos x="258" y="320"/>
                  </a:cxn>
                  <a:cxn ang="0">
                    <a:pos x="213" y="287"/>
                  </a:cxn>
                  <a:cxn ang="0">
                    <a:pos x="139" y="223"/>
                  </a:cxn>
                  <a:cxn ang="0">
                    <a:pos x="77" y="156"/>
                  </a:cxn>
                  <a:cxn ang="0">
                    <a:pos x="35" y="100"/>
                  </a:cxn>
                  <a:cxn ang="0">
                    <a:pos x="30" y="83"/>
                  </a:cxn>
                  <a:cxn ang="0">
                    <a:pos x="20" y="71"/>
                  </a:cxn>
                  <a:cxn ang="0">
                    <a:pos x="10" y="70"/>
                  </a:cxn>
                </a:cxnLst>
                <a:rect l="0" t="0" r="r" b="b"/>
                <a:pathLst>
                  <a:path w="371" h="363">
                    <a:moveTo>
                      <a:pt x="10" y="70"/>
                    </a:moveTo>
                    <a:lnTo>
                      <a:pt x="7" y="71"/>
                    </a:lnTo>
                    <a:lnTo>
                      <a:pt x="4" y="76"/>
                    </a:lnTo>
                    <a:lnTo>
                      <a:pt x="4" y="82"/>
                    </a:lnTo>
                    <a:lnTo>
                      <a:pt x="5" y="89"/>
                    </a:lnTo>
                    <a:lnTo>
                      <a:pt x="8" y="96"/>
                    </a:lnTo>
                    <a:lnTo>
                      <a:pt x="12" y="102"/>
                    </a:lnTo>
                    <a:lnTo>
                      <a:pt x="16" y="106"/>
                    </a:lnTo>
                    <a:lnTo>
                      <a:pt x="21" y="109"/>
                    </a:lnTo>
                    <a:lnTo>
                      <a:pt x="32" y="124"/>
                    </a:lnTo>
                    <a:lnTo>
                      <a:pt x="43" y="139"/>
                    </a:lnTo>
                    <a:lnTo>
                      <a:pt x="60" y="159"/>
                    </a:lnTo>
                    <a:lnTo>
                      <a:pt x="85" y="188"/>
                    </a:lnTo>
                    <a:lnTo>
                      <a:pt x="109" y="214"/>
                    </a:lnTo>
                    <a:lnTo>
                      <a:pt x="135" y="238"/>
                    </a:lnTo>
                    <a:lnTo>
                      <a:pt x="168" y="267"/>
                    </a:lnTo>
                    <a:lnTo>
                      <a:pt x="199" y="293"/>
                    </a:lnTo>
                    <a:lnTo>
                      <a:pt x="241" y="321"/>
                    </a:lnTo>
                    <a:lnTo>
                      <a:pt x="266" y="336"/>
                    </a:lnTo>
                    <a:lnTo>
                      <a:pt x="285" y="347"/>
                    </a:lnTo>
                    <a:lnTo>
                      <a:pt x="305" y="355"/>
                    </a:lnTo>
                    <a:lnTo>
                      <a:pt x="321" y="361"/>
                    </a:lnTo>
                    <a:lnTo>
                      <a:pt x="330" y="362"/>
                    </a:lnTo>
                    <a:lnTo>
                      <a:pt x="337" y="363"/>
                    </a:lnTo>
                    <a:lnTo>
                      <a:pt x="342" y="363"/>
                    </a:lnTo>
                    <a:lnTo>
                      <a:pt x="348" y="362"/>
                    </a:lnTo>
                    <a:lnTo>
                      <a:pt x="352" y="361"/>
                    </a:lnTo>
                    <a:lnTo>
                      <a:pt x="356" y="359"/>
                    </a:lnTo>
                    <a:lnTo>
                      <a:pt x="362" y="355"/>
                    </a:lnTo>
                    <a:lnTo>
                      <a:pt x="366" y="351"/>
                    </a:lnTo>
                    <a:lnTo>
                      <a:pt x="369" y="346"/>
                    </a:lnTo>
                    <a:lnTo>
                      <a:pt x="370" y="340"/>
                    </a:lnTo>
                    <a:lnTo>
                      <a:pt x="371" y="334"/>
                    </a:lnTo>
                    <a:lnTo>
                      <a:pt x="370" y="324"/>
                    </a:lnTo>
                    <a:lnTo>
                      <a:pt x="367" y="311"/>
                    </a:lnTo>
                    <a:lnTo>
                      <a:pt x="359" y="291"/>
                    </a:lnTo>
                    <a:lnTo>
                      <a:pt x="349" y="270"/>
                    </a:lnTo>
                    <a:lnTo>
                      <a:pt x="339" y="253"/>
                    </a:lnTo>
                    <a:lnTo>
                      <a:pt x="323" y="227"/>
                    </a:lnTo>
                    <a:lnTo>
                      <a:pt x="305" y="203"/>
                    </a:lnTo>
                    <a:lnTo>
                      <a:pt x="276" y="170"/>
                    </a:lnTo>
                    <a:lnTo>
                      <a:pt x="245" y="137"/>
                    </a:lnTo>
                    <a:lnTo>
                      <a:pt x="218" y="111"/>
                    </a:lnTo>
                    <a:lnTo>
                      <a:pt x="188" y="85"/>
                    </a:lnTo>
                    <a:lnTo>
                      <a:pt x="153" y="59"/>
                    </a:lnTo>
                    <a:lnTo>
                      <a:pt x="124" y="38"/>
                    </a:lnTo>
                    <a:lnTo>
                      <a:pt x="93" y="20"/>
                    </a:lnTo>
                    <a:lnTo>
                      <a:pt x="81" y="14"/>
                    </a:lnTo>
                    <a:lnTo>
                      <a:pt x="68" y="9"/>
                    </a:lnTo>
                    <a:lnTo>
                      <a:pt x="53" y="4"/>
                    </a:lnTo>
                    <a:lnTo>
                      <a:pt x="43" y="1"/>
                    </a:lnTo>
                    <a:lnTo>
                      <a:pt x="34" y="0"/>
                    </a:lnTo>
                    <a:lnTo>
                      <a:pt x="27" y="0"/>
                    </a:lnTo>
                    <a:lnTo>
                      <a:pt x="21" y="1"/>
                    </a:lnTo>
                    <a:lnTo>
                      <a:pt x="16" y="2"/>
                    </a:lnTo>
                    <a:lnTo>
                      <a:pt x="9" y="6"/>
                    </a:lnTo>
                    <a:lnTo>
                      <a:pt x="5" y="10"/>
                    </a:lnTo>
                    <a:lnTo>
                      <a:pt x="2" y="14"/>
                    </a:lnTo>
                    <a:lnTo>
                      <a:pt x="0" y="21"/>
                    </a:lnTo>
                    <a:lnTo>
                      <a:pt x="0" y="27"/>
                    </a:lnTo>
                    <a:lnTo>
                      <a:pt x="1" y="40"/>
                    </a:lnTo>
                    <a:lnTo>
                      <a:pt x="1" y="31"/>
                    </a:lnTo>
                    <a:lnTo>
                      <a:pt x="1" y="26"/>
                    </a:lnTo>
                    <a:lnTo>
                      <a:pt x="1" y="22"/>
                    </a:lnTo>
                    <a:lnTo>
                      <a:pt x="3" y="18"/>
                    </a:lnTo>
                    <a:lnTo>
                      <a:pt x="5" y="13"/>
                    </a:lnTo>
                    <a:lnTo>
                      <a:pt x="10" y="8"/>
                    </a:lnTo>
                    <a:lnTo>
                      <a:pt x="14" y="5"/>
                    </a:lnTo>
                    <a:lnTo>
                      <a:pt x="20" y="3"/>
                    </a:lnTo>
                    <a:lnTo>
                      <a:pt x="26" y="2"/>
                    </a:lnTo>
                    <a:lnTo>
                      <a:pt x="31" y="2"/>
                    </a:lnTo>
                    <a:lnTo>
                      <a:pt x="39" y="3"/>
                    </a:lnTo>
                    <a:lnTo>
                      <a:pt x="44" y="4"/>
                    </a:lnTo>
                    <a:lnTo>
                      <a:pt x="54" y="7"/>
                    </a:lnTo>
                    <a:lnTo>
                      <a:pt x="73" y="15"/>
                    </a:lnTo>
                    <a:lnTo>
                      <a:pt x="94" y="25"/>
                    </a:lnTo>
                    <a:lnTo>
                      <a:pt x="116" y="39"/>
                    </a:lnTo>
                    <a:lnTo>
                      <a:pt x="148" y="60"/>
                    </a:lnTo>
                    <a:lnTo>
                      <a:pt x="184" y="88"/>
                    </a:lnTo>
                    <a:lnTo>
                      <a:pt x="213" y="112"/>
                    </a:lnTo>
                    <a:lnTo>
                      <a:pt x="234" y="132"/>
                    </a:lnTo>
                    <a:lnTo>
                      <a:pt x="254" y="153"/>
                    </a:lnTo>
                    <a:lnTo>
                      <a:pt x="279" y="180"/>
                    </a:lnTo>
                    <a:lnTo>
                      <a:pt x="305" y="210"/>
                    </a:lnTo>
                    <a:lnTo>
                      <a:pt x="323" y="236"/>
                    </a:lnTo>
                    <a:lnTo>
                      <a:pt x="341" y="267"/>
                    </a:lnTo>
                    <a:lnTo>
                      <a:pt x="355" y="295"/>
                    </a:lnTo>
                    <a:lnTo>
                      <a:pt x="362" y="314"/>
                    </a:lnTo>
                    <a:lnTo>
                      <a:pt x="363" y="321"/>
                    </a:lnTo>
                    <a:lnTo>
                      <a:pt x="364" y="329"/>
                    </a:lnTo>
                    <a:lnTo>
                      <a:pt x="364" y="335"/>
                    </a:lnTo>
                    <a:lnTo>
                      <a:pt x="363" y="341"/>
                    </a:lnTo>
                    <a:lnTo>
                      <a:pt x="361" y="345"/>
                    </a:lnTo>
                    <a:lnTo>
                      <a:pt x="358" y="349"/>
                    </a:lnTo>
                    <a:lnTo>
                      <a:pt x="351" y="353"/>
                    </a:lnTo>
                    <a:lnTo>
                      <a:pt x="345" y="355"/>
                    </a:lnTo>
                    <a:lnTo>
                      <a:pt x="339" y="355"/>
                    </a:lnTo>
                    <a:lnTo>
                      <a:pt x="331" y="354"/>
                    </a:lnTo>
                    <a:lnTo>
                      <a:pt x="322" y="352"/>
                    </a:lnTo>
                    <a:lnTo>
                      <a:pt x="305" y="347"/>
                    </a:lnTo>
                    <a:lnTo>
                      <a:pt x="278" y="333"/>
                    </a:lnTo>
                    <a:lnTo>
                      <a:pt x="258" y="320"/>
                    </a:lnTo>
                    <a:lnTo>
                      <a:pt x="240" y="307"/>
                    </a:lnTo>
                    <a:lnTo>
                      <a:pt x="213" y="287"/>
                    </a:lnTo>
                    <a:lnTo>
                      <a:pt x="168" y="250"/>
                    </a:lnTo>
                    <a:lnTo>
                      <a:pt x="139" y="223"/>
                    </a:lnTo>
                    <a:lnTo>
                      <a:pt x="113" y="198"/>
                    </a:lnTo>
                    <a:lnTo>
                      <a:pt x="77" y="156"/>
                    </a:lnTo>
                    <a:lnTo>
                      <a:pt x="47" y="119"/>
                    </a:lnTo>
                    <a:lnTo>
                      <a:pt x="35" y="100"/>
                    </a:lnTo>
                    <a:lnTo>
                      <a:pt x="34" y="91"/>
                    </a:lnTo>
                    <a:lnTo>
                      <a:pt x="30" y="83"/>
                    </a:lnTo>
                    <a:lnTo>
                      <a:pt x="26" y="76"/>
                    </a:lnTo>
                    <a:lnTo>
                      <a:pt x="20" y="71"/>
                    </a:lnTo>
                    <a:lnTo>
                      <a:pt x="15" y="69"/>
                    </a:lnTo>
                    <a:lnTo>
                      <a:pt x="10" y="70"/>
                    </a:lnTo>
                    <a:close/>
                  </a:path>
                </a:pathLst>
              </a:custGeom>
              <a:solidFill>
                <a:srgbClr val="25221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8" name="Freeform 11"/>
              <p:cNvSpPr>
                <a:spLocks/>
              </p:cNvSpPr>
              <p:nvPr/>
            </p:nvSpPr>
            <p:spPr bwMode="auto">
              <a:xfrm>
                <a:off x="1031" y="1273"/>
                <a:ext cx="651" cy="637"/>
              </a:xfrm>
              <a:custGeom>
                <a:avLst/>
                <a:gdLst/>
                <a:ahLst/>
                <a:cxnLst>
                  <a:cxn ang="0">
                    <a:pos x="7" y="71"/>
                  </a:cxn>
                  <a:cxn ang="0">
                    <a:pos x="4" y="82"/>
                  </a:cxn>
                  <a:cxn ang="0">
                    <a:pos x="8" y="96"/>
                  </a:cxn>
                  <a:cxn ang="0">
                    <a:pos x="16" y="106"/>
                  </a:cxn>
                  <a:cxn ang="0">
                    <a:pos x="32" y="124"/>
                  </a:cxn>
                  <a:cxn ang="0">
                    <a:pos x="60" y="159"/>
                  </a:cxn>
                  <a:cxn ang="0">
                    <a:pos x="109" y="214"/>
                  </a:cxn>
                  <a:cxn ang="0">
                    <a:pos x="168" y="267"/>
                  </a:cxn>
                  <a:cxn ang="0">
                    <a:pos x="241" y="321"/>
                  </a:cxn>
                  <a:cxn ang="0">
                    <a:pos x="285" y="347"/>
                  </a:cxn>
                  <a:cxn ang="0">
                    <a:pos x="321" y="361"/>
                  </a:cxn>
                  <a:cxn ang="0">
                    <a:pos x="337" y="363"/>
                  </a:cxn>
                  <a:cxn ang="0">
                    <a:pos x="348" y="362"/>
                  </a:cxn>
                  <a:cxn ang="0">
                    <a:pos x="356" y="359"/>
                  </a:cxn>
                  <a:cxn ang="0">
                    <a:pos x="366" y="351"/>
                  </a:cxn>
                  <a:cxn ang="0">
                    <a:pos x="370" y="340"/>
                  </a:cxn>
                  <a:cxn ang="0">
                    <a:pos x="370" y="324"/>
                  </a:cxn>
                  <a:cxn ang="0">
                    <a:pos x="359" y="291"/>
                  </a:cxn>
                  <a:cxn ang="0">
                    <a:pos x="339" y="253"/>
                  </a:cxn>
                  <a:cxn ang="0">
                    <a:pos x="305" y="203"/>
                  </a:cxn>
                  <a:cxn ang="0">
                    <a:pos x="245" y="137"/>
                  </a:cxn>
                  <a:cxn ang="0">
                    <a:pos x="188" y="85"/>
                  </a:cxn>
                  <a:cxn ang="0">
                    <a:pos x="124" y="38"/>
                  </a:cxn>
                  <a:cxn ang="0">
                    <a:pos x="81" y="14"/>
                  </a:cxn>
                  <a:cxn ang="0">
                    <a:pos x="53" y="4"/>
                  </a:cxn>
                  <a:cxn ang="0">
                    <a:pos x="34" y="0"/>
                  </a:cxn>
                  <a:cxn ang="0">
                    <a:pos x="21" y="1"/>
                  </a:cxn>
                  <a:cxn ang="0">
                    <a:pos x="9" y="6"/>
                  </a:cxn>
                  <a:cxn ang="0">
                    <a:pos x="2" y="14"/>
                  </a:cxn>
                  <a:cxn ang="0">
                    <a:pos x="0" y="27"/>
                  </a:cxn>
                  <a:cxn ang="0">
                    <a:pos x="1" y="31"/>
                  </a:cxn>
                  <a:cxn ang="0">
                    <a:pos x="1" y="22"/>
                  </a:cxn>
                  <a:cxn ang="0">
                    <a:pos x="5" y="13"/>
                  </a:cxn>
                  <a:cxn ang="0">
                    <a:pos x="14" y="5"/>
                  </a:cxn>
                  <a:cxn ang="0">
                    <a:pos x="26" y="2"/>
                  </a:cxn>
                  <a:cxn ang="0">
                    <a:pos x="39" y="3"/>
                  </a:cxn>
                  <a:cxn ang="0">
                    <a:pos x="54" y="7"/>
                  </a:cxn>
                  <a:cxn ang="0">
                    <a:pos x="94" y="25"/>
                  </a:cxn>
                  <a:cxn ang="0">
                    <a:pos x="148" y="60"/>
                  </a:cxn>
                  <a:cxn ang="0">
                    <a:pos x="213" y="112"/>
                  </a:cxn>
                  <a:cxn ang="0">
                    <a:pos x="254" y="153"/>
                  </a:cxn>
                  <a:cxn ang="0">
                    <a:pos x="305" y="210"/>
                  </a:cxn>
                  <a:cxn ang="0">
                    <a:pos x="341" y="267"/>
                  </a:cxn>
                  <a:cxn ang="0">
                    <a:pos x="362" y="314"/>
                  </a:cxn>
                  <a:cxn ang="0">
                    <a:pos x="364" y="329"/>
                  </a:cxn>
                  <a:cxn ang="0">
                    <a:pos x="363" y="341"/>
                  </a:cxn>
                  <a:cxn ang="0">
                    <a:pos x="358" y="349"/>
                  </a:cxn>
                  <a:cxn ang="0">
                    <a:pos x="345" y="355"/>
                  </a:cxn>
                  <a:cxn ang="0">
                    <a:pos x="331" y="354"/>
                  </a:cxn>
                  <a:cxn ang="0">
                    <a:pos x="305" y="347"/>
                  </a:cxn>
                  <a:cxn ang="0">
                    <a:pos x="258" y="320"/>
                  </a:cxn>
                  <a:cxn ang="0">
                    <a:pos x="213" y="287"/>
                  </a:cxn>
                  <a:cxn ang="0">
                    <a:pos x="139" y="223"/>
                  </a:cxn>
                  <a:cxn ang="0">
                    <a:pos x="77" y="156"/>
                  </a:cxn>
                  <a:cxn ang="0">
                    <a:pos x="35" y="100"/>
                  </a:cxn>
                  <a:cxn ang="0">
                    <a:pos x="30" y="83"/>
                  </a:cxn>
                  <a:cxn ang="0">
                    <a:pos x="20" y="71"/>
                  </a:cxn>
                  <a:cxn ang="0">
                    <a:pos x="10" y="70"/>
                  </a:cxn>
                </a:cxnLst>
                <a:rect l="0" t="0" r="r" b="b"/>
                <a:pathLst>
                  <a:path w="371" h="363">
                    <a:moveTo>
                      <a:pt x="10" y="70"/>
                    </a:moveTo>
                    <a:lnTo>
                      <a:pt x="7" y="71"/>
                    </a:lnTo>
                    <a:lnTo>
                      <a:pt x="4" y="76"/>
                    </a:lnTo>
                    <a:lnTo>
                      <a:pt x="4" y="82"/>
                    </a:lnTo>
                    <a:lnTo>
                      <a:pt x="5" y="89"/>
                    </a:lnTo>
                    <a:lnTo>
                      <a:pt x="8" y="96"/>
                    </a:lnTo>
                    <a:lnTo>
                      <a:pt x="12" y="102"/>
                    </a:lnTo>
                    <a:lnTo>
                      <a:pt x="16" y="106"/>
                    </a:lnTo>
                    <a:lnTo>
                      <a:pt x="21" y="109"/>
                    </a:lnTo>
                    <a:lnTo>
                      <a:pt x="32" y="124"/>
                    </a:lnTo>
                    <a:lnTo>
                      <a:pt x="43" y="139"/>
                    </a:lnTo>
                    <a:lnTo>
                      <a:pt x="60" y="159"/>
                    </a:lnTo>
                    <a:lnTo>
                      <a:pt x="85" y="188"/>
                    </a:lnTo>
                    <a:lnTo>
                      <a:pt x="109" y="214"/>
                    </a:lnTo>
                    <a:lnTo>
                      <a:pt x="135" y="238"/>
                    </a:lnTo>
                    <a:lnTo>
                      <a:pt x="168" y="267"/>
                    </a:lnTo>
                    <a:lnTo>
                      <a:pt x="199" y="293"/>
                    </a:lnTo>
                    <a:lnTo>
                      <a:pt x="241" y="321"/>
                    </a:lnTo>
                    <a:lnTo>
                      <a:pt x="266" y="336"/>
                    </a:lnTo>
                    <a:lnTo>
                      <a:pt x="285" y="347"/>
                    </a:lnTo>
                    <a:lnTo>
                      <a:pt x="305" y="355"/>
                    </a:lnTo>
                    <a:lnTo>
                      <a:pt x="321" y="361"/>
                    </a:lnTo>
                    <a:lnTo>
                      <a:pt x="330" y="362"/>
                    </a:lnTo>
                    <a:lnTo>
                      <a:pt x="337" y="363"/>
                    </a:lnTo>
                    <a:lnTo>
                      <a:pt x="342" y="363"/>
                    </a:lnTo>
                    <a:lnTo>
                      <a:pt x="348" y="362"/>
                    </a:lnTo>
                    <a:lnTo>
                      <a:pt x="352" y="361"/>
                    </a:lnTo>
                    <a:lnTo>
                      <a:pt x="356" y="359"/>
                    </a:lnTo>
                    <a:lnTo>
                      <a:pt x="362" y="355"/>
                    </a:lnTo>
                    <a:lnTo>
                      <a:pt x="366" y="351"/>
                    </a:lnTo>
                    <a:lnTo>
                      <a:pt x="369" y="346"/>
                    </a:lnTo>
                    <a:lnTo>
                      <a:pt x="370" y="340"/>
                    </a:lnTo>
                    <a:lnTo>
                      <a:pt x="371" y="334"/>
                    </a:lnTo>
                    <a:lnTo>
                      <a:pt x="370" y="324"/>
                    </a:lnTo>
                    <a:lnTo>
                      <a:pt x="367" y="311"/>
                    </a:lnTo>
                    <a:lnTo>
                      <a:pt x="359" y="291"/>
                    </a:lnTo>
                    <a:lnTo>
                      <a:pt x="349" y="270"/>
                    </a:lnTo>
                    <a:lnTo>
                      <a:pt x="339" y="253"/>
                    </a:lnTo>
                    <a:lnTo>
                      <a:pt x="323" y="227"/>
                    </a:lnTo>
                    <a:lnTo>
                      <a:pt x="305" y="203"/>
                    </a:lnTo>
                    <a:lnTo>
                      <a:pt x="276" y="170"/>
                    </a:lnTo>
                    <a:lnTo>
                      <a:pt x="245" y="137"/>
                    </a:lnTo>
                    <a:lnTo>
                      <a:pt x="218" y="111"/>
                    </a:lnTo>
                    <a:lnTo>
                      <a:pt x="188" y="85"/>
                    </a:lnTo>
                    <a:lnTo>
                      <a:pt x="153" y="59"/>
                    </a:lnTo>
                    <a:lnTo>
                      <a:pt x="124" y="38"/>
                    </a:lnTo>
                    <a:lnTo>
                      <a:pt x="93" y="20"/>
                    </a:lnTo>
                    <a:lnTo>
                      <a:pt x="81" y="14"/>
                    </a:lnTo>
                    <a:lnTo>
                      <a:pt x="68" y="9"/>
                    </a:lnTo>
                    <a:lnTo>
                      <a:pt x="53" y="4"/>
                    </a:lnTo>
                    <a:lnTo>
                      <a:pt x="43" y="1"/>
                    </a:lnTo>
                    <a:lnTo>
                      <a:pt x="34" y="0"/>
                    </a:lnTo>
                    <a:lnTo>
                      <a:pt x="27" y="0"/>
                    </a:lnTo>
                    <a:lnTo>
                      <a:pt x="21" y="1"/>
                    </a:lnTo>
                    <a:lnTo>
                      <a:pt x="16" y="2"/>
                    </a:lnTo>
                    <a:lnTo>
                      <a:pt x="9" y="6"/>
                    </a:lnTo>
                    <a:lnTo>
                      <a:pt x="5" y="10"/>
                    </a:lnTo>
                    <a:lnTo>
                      <a:pt x="2" y="14"/>
                    </a:lnTo>
                    <a:lnTo>
                      <a:pt x="0" y="21"/>
                    </a:lnTo>
                    <a:lnTo>
                      <a:pt x="0" y="27"/>
                    </a:lnTo>
                    <a:lnTo>
                      <a:pt x="1" y="40"/>
                    </a:lnTo>
                    <a:lnTo>
                      <a:pt x="1" y="31"/>
                    </a:lnTo>
                    <a:lnTo>
                      <a:pt x="1" y="26"/>
                    </a:lnTo>
                    <a:lnTo>
                      <a:pt x="1" y="22"/>
                    </a:lnTo>
                    <a:lnTo>
                      <a:pt x="3" y="18"/>
                    </a:lnTo>
                    <a:lnTo>
                      <a:pt x="5" y="13"/>
                    </a:lnTo>
                    <a:lnTo>
                      <a:pt x="10" y="8"/>
                    </a:lnTo>
                    <a:lnTo>
                      <a:pt x="14" y="5"/>
                    </a:lnTo>
                    <a:lnTo>
                      <a:pt x="20" y="3"/>
                    </a:lnTo>
                    <a:lnTo>
                      <a:pt x="26" y="2"/>
                    </a:lnTo>
                    <a:lnTo>
                      <a:pt x="31" y="2"/>
                    </a:lnTo>
                    <a:lnTo>
                      <a:pt x="39" y="3"/>
                    </a:lnTo>
                    <a:lnTo>
                      <a:pt x="44" y="4"/>
                    </a:lnTo>
                    <a:lnTo>
                      <a:pt x="54" y="7"/>
                    </a:lnTo>
                    <a:lnTo>
                      <a:pt x="73" y="15"/>
                    </a:lnTo>
                    <a:lnTo>
                      <a:pt x="94" y="25"/>
                    </a:lnTo>
                    <a:lnTo>
                      <a:pt x="116" y="39"/>
                    </a:lnTo>
                    <a:lnTo>
                      <a:pt x="148" y="60"/>
                    </a:lnTo>
                    <a:lnTo>
                      <a:pt x="184" y="88"/>
                    </a:lnTo>
                    <a:lnTo>
                      <a:pt x="213" y="112"/>
                    </a:lnTo>
                    <a:lnTo>
                      <a:pt x="234" y="132"/>
                    </a:lnTo>
                    <a:lnTo>
                      <a:pt x="254" y="153"/>
                    </a:lnTo>
                    <a:lnTo>
                      <a:pt x="279" y="180"/>
                    </a:lnTo>
                    <a:lnTo>
                      <a:pt x="305" y="210"/>
                    </a:lnTo>
                    <a:lnTo>
                      <a:pt x="323" y="236"/>
                    </a:lnTo>
                    <a:lnTo>
                      <a:pt x="341" y="267"/>
                    </a:lnTo>
                    <a:lnTo>
                      <a:pt x="355" y="295"/>
                    </a:lnTo>
                    <a:lnTo>
                      <a:pt x="362" y="314"/>
                    </a:lnTo>
                    <a:lnTo>
                      <a:pt x="363" y="321"/>
                    </a:lnTo>
                    <a:lnTo>
                      <a:pt x="364" y="329"/>
                    </a:lnTo>
                    <a:lnTo>
                      <a:pt x="364" y="335"/>
                    </a:lnTo>
                    <a:lnTo>
                      <a:pt x="363" y="341"/>
                    </a:lnTo>
                    <a:lnTo>
                      <a:pt x="361" y="345"/>
                    </a:lnTo>
                    <a:lnTo>
                      <a:pt x="358" y="349"/>
                    </a:lnTo>
                    <a:lnTo>
                      <a:pt x="351" y="353"/>
                    </a:lnTo>
                    <a:lnTo>
                      <a:pt x="345" y="355"/>
                    </a:lnTo>
                    <a:lnTo>
                      <a:pt x="339" y="355"/>
                    </a:lnTo>
                    <a:lnTo>
                      <a:pt x="331" y="354"/>
                    </a:lnTo>
                    <a:lnTo>
                      <a:pt x="322" y="352"/>
                    </a:lnTo>
                    <a:lnTo>
                      <a:pt x="305" y="347"/>
                    </a:lnTo>
                    <a:lnTo>
                      <a:pt x="278" y="333"/>
                    </a:lnTo>
                    <a:lnTo>
                      <a:pt x="258" y="320"/>
                    </a:lnTo>
                    <a:lnTo>
                      <a:pt x="240" y="307"/>
                    </a:lnTo>
                    <a:lnTo>
                      <a:pt x="213" y="287"/>
                    </a:lnTo>
                    <a:lnTo>
                      <a:pt x="168" y="250"/>
                    </a:lnTo>
                    <a:lnTo>
                      <a:pt x="139" y="223"/>
                    </a:lnTo>
                    <a:lnTo>
                      <a:pt x="113" y="198"/>
                    </a:lnTo>
                    <a:lnTo>
                      <a:pt x="77" y="156"/>
                    </a:lnTo>
                    <a:lnTo>
                      <a:pt x="47" y="119"/>
                    </a:lnTo>
                    <a:lnTo>
                      <a:pt x="35" y="100"/>
                    </a:lnTo>
                    <a:lnTo>
                      <a:pt x="34" y="91"/>
                    </a:lnTo>
                    <a:lnTo>
                      <a:pt x="30" y="83"/>
                    </a:lnTo>
                    <a:lnTo>
                      <a:pt x="26" y="76"/>
                    </a:lnTo>
                    <a:lnTo>
                      <a:pt x="20" y="71"/>
                    </a:lnTo>
                    <a:lnTo>
                      <a:pt x="15" y="69"/>
                    </a:lnTo>
                    <a:lnTo>
                      <a:pt x="10" y="70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9" name="Freeform 12"/>
              <p:cNvSpPr>
                <a:spLocks/>
              </p:cNvSpPr>
              <p:nvPr/>
            </p:nvSpPr>
            <p:spPr bwMode="auto">
              <a:xfrm>
                <a:off x="1221" y="1154"/>
                <a:ext cx="265" cy="873"/>
              </a:xfrm>
              <a:custGeom>
                <a:avLst/>
                <a:gdLst/>
                <a:ahLst/>
                <a:cxnLst>
                  <a:cxn ang="0">
                    <a:pos x="29" y="453"/>
                  </a:cxn>
                  <a:cxn ang="0">
                    <a:pos x="19" y="447"/>
                  </a:cxn>
                  <a:cxn ang="0">
                    <a:pos x="12" y="435"/>
                  </a:cxn>
                  <a:cxn ang="0">
                    <a:pos x="11" y="421"/>
                  </a:cxn>
                  <a:cxn ang="0">
                    <a:pos x="9" y="397"/>
                  </a:cxn>
                  <a:cxn ang="0">
                    <a:pos x="4" y="353"/>
                  </a:cxn>
                  <a:cxn ang="0">
                    <a:pos x="0" y="279"/>
                  </a:cxn>
                  <a:cxn ang="0">
                    <a:pos x="4" y="201"/>
                  </a:cxn>
                  <a:cxn ang="0">
                    <a:pos x="18" y="111"/>
                  </a:cxn>
                  <a:cxn ang="0">
                    <a:pos x="31" y="61"/>
                  </a:cxn>
                  <a:cxn ang="0">
                    <a:pos x="47" y="26"/>
                  </a:cxn>
                  <a:cxn ang="0">
                    <a:pos x="56" y="13"/>
                  </a:cxn>
                  <a:cxn ang="0">
                    <a:pos x="65" y="6"/>
                  </a:cxn>
                  <a:cxn ang="0">
                    <a:pos x="72" y="2"/>
                  </a:cxn>
                  <a:cxn ang="0">
                    <a:pos x="85" y="1"/>
                  </a:cxn>
                  <a:cxn ang="0">
                    <a:pos x="96" y="6"/>
                  </a:cxn>
                  <a:cxn ang="0">
                    <a:pos x="107" y="17"/>
                  </a:cxn>
                  <a:cxn ang="0">
                    <a:pos x="123" y="48"/>
                  </a:cxn>
                  <a:cxn ang="0">
                    <a:pos x="136" y="89"/>
                  </a:cxn>
                  <a:cxn ang="0">
                    <a:pos x="146" y="149"/>
                  </a:cxn>
                  <a:cxn ang="0">
                    <a:pos x="151" y="238"/>
                  </a:cxn>
                  <a:cxn ang="0">
                    <a:pos x="147" y="315"/>
                  </a:cxn>
                  <a:cxn ang="0">
                    <a:pos x="135" y="393"/>
                  </a:cxn>
                  <a:cxn ang="0">
                    <a:pos x="121" y="441"/>
                  </a:cxn>
                  <a:cxn ang="0">
                    <a:pos x="109" y="468"/>
                  </a:cxn>
                  <a:cxn ang="0">
                    <a:pos x="98" y="484"/>
                  </a:cxn>
                  <a:cxn ang="0">
                    <a:pos x="89" y="493"/>
                  </a:cxn>
                  <a:cxn ang="0">
                    <a:pos x="76" y="498"/>
                  </a:cxn>
                  <a:cxn ang="0">
                    <a:pos x="66" y="496"/>
                  </a:cxn>
                  <a:cxn ang="0">
                    <a:pos x="55" y="489"/>
                  </a:cxn>
                  <a:cxn ang="0">
                    <a:pos x="53" y="485"/>
                  </a:cxn>
                  <a:cxn ang="0">
                    <a:pos x="59" y="491"/>
                  </a:cxn>
                  <a:cxn ang="0">
                    <a:pos x="69" y="496"/>
                  </a:cxn>
                  <a:cxn ang="0">
                    <a:pos x="80" y="495"/>
                  </a:cxn>
                  <a:cxn ang="0">
                    <a:pos x="91" y="488"/>
                  </a:cxn>
                  <a:cxn ang="0">
                    <a:pos x="99" y="479"/>
                  </a:cxn>
                  <a:cxn ang="0">
                    <a:pos x="107" y="465"/>
                  </a:cxn>
                  <a:cxn ang="0">
                    <a:pos x="123" y="424"/>
                  </a:cxn>
                  <a:cxn ang="0">
                    <a:pos x="136" y="360"/>
                  </a:cxn>
                  <a:cxn ang="0">
                    <a:pos x="145" y="278"/>
                  </a:cxn>
                  <a:cxn ang="0">
                    <a:pos x="146" y="221"/>
                  </a:cxn>
                  <a:cxn ang="0">
                    <a:pos x="141" y="144"/>
                  </a:cxn>
                  <a:cxn ang="0">
                    <a:pos x="127" y="78"/>
                  </a:cxn>
                  <a:cxn ang="0">
                    <a:pos x="108" y="30"/>
                  </a:cxn>
                  <a:cxn ang="0">
                    <a:pos x="99" y="17"/>
                  </a:cxn>
                  <a:cxn ang="0">
                    <a:pos x="90" y="10"/>
                  </a:cxn>
                  <a:cxn ang="0">
                    <a:pos x="81" y="8"/>
                  </a:cxn>
                  <a:cxn ang="0">
                    <a:pos x="68" y="13"/>
                  </a:cxn>
                  <a:cxn ang="0">
                    <a:pos x="58" y="23"/>
                  </a:cxn>
                  <a:cxn ang="0">
                    <a:pos x="45" y="47"/>
                  </a:cxn>
                  <a:cxn ang="0">
                    <a:pos x="31" y="99"/>
                  </a:cxn>
                  <a:cxn ang="0">
                    <a:pos x="22" y="154"/>
                  </a:cxn>
                  <a:cxn ang="0">
                    <a:pos x="15" y="252"/>
                  </a:cxn>
                  <a:cxn ang="0">
                    <a:pos x="18" y="343"/>
                  </a:cxn>
                  <a:cxn ang="0">
                    <a:pos x="28" y="413"/>
                  </a:cxn>
                  <a:cxn ang="0">
                    <a:pos x="37" y="428"/>
                  </a:cxn>
                  <a:cxn ang="0">
                    <a:pos x="38" y="443"/>
                  </a:cxn>
                  <a:cxn ang="0">
                    <a:pos x="32" y="452"/>
                  </a:cxn>
                </a:cxnLst>
                <a:rect l="0" t="0" r="r" b="b"/>
                <a:pathLst>
                  <a:path w="151" h="498">
                    <a:moveTo>
                      <a:pt x="32" y="452"/>
                    </a:moveTo>
                    <a:lnTo>
                      <a:pt x="29" y="453"/>
                    </a:lnTo>
                    <a:lnTo>
                      <a:pt x="23" y="451"/>
                    </a:lnTo>
                    <a:lnTo>
                      <a:pt x="19" y="447"/>
                    </a:lnTo>
                    <a:lnTo>
                      <a:pt x="15" y="442"/>
                    </a:lnTo>
                    <a:lnTo>
                      <a:pt x="12" y="435"/>
                    </a:lnTo>
                    <a:lnTo>
                      <a:pt x="10" y="428"/>
                    </a:lnTo>
                    <a:lnTo>
                      <a:pt x="11" y="421"/>
                    </a:lnTo>
                    <a:lnTo>
                      <a:pt x="12" y="416"/>
                    </a:lnTo>
                    <a:lnTo>
                      <a:pt x="9" y="397"/>
                    </a:lnTo>
                    <a:lnTo>
                      <a:pt x="7" y="379"/>
                    </a:lnTo>
                    <a:lnTo>
                      <a:pt x="4" y="353"/>
                    </a:lnTo>
                    <a:lnTo>
                      <a:pt x="2" y="314"/>
                    </a:lnTo>
                    <a:lnTo>
                      <a:pt x="0" y="279"/>
                    </a:lnTo>
                    <a:lnTo>
                      <a:pt x="1" y="245"/>
                    </a:lnTo>
                    <a:lnTo>
                      <a:pt x="4" y="201"/>
                    </a:lnTo>
                    <a:lnTo>
                      <a:pt x="8" y="160"/>
                    </a:lnTo>
                    <a:lnTo>
                      <a:pt x="18" y="111"/>
                    </a:lnTo>
                    <a:lnTo>
                      <a:pt x="25" y="83"/>
                    </a:lnTo>
                    <a:lnTo>
                      <a:pt x="31" y="61"/>
                    </a:lnTo>
                    <a:lnTo>
                      <a:pt x="39" y="41"/>
                    </a:lnTo>
                    <a:lnTo>
                      <a:pt x="47" y="26"/>
                    </a:lnTo>
                    <a:lnTo>
                      <a:pt x="52" y="18"/>
                    </a:lnTo>
                    <a:lnTo>
                      <a:pt x="56" y="13"/>
                    </a:lnTo>
                    <a:lnTo>
                      <a:pt x="60" y="9"/>
                    </a:lnTo>
                    <a:lnTo>
                      <a:pt x="65" y="6"/>
                    </a:lnTo>
                    <a:lnTo>
                      <a:pt x="68" y="4"/>
                    </a:lnTo>
                    <a:lnTo>
                      <a:pt x="72" y="2"/>
                    </a:lnTo>
                    <a:lnTo>
                      <a:pt x="80" y="0"/>
                    </a:lnTo>
                    <a:lnTo>
                      <a:pt x="85" y="1"/>
                    </a:lnTo>
                    <a:lnTo>
                      <a:pt x="91" y="3"/>
                    </a:lnTo>
                    <a:lnTo>
                      <a:pt x="96" y="6"/>
                    </a:lnTo>
                    <a:lnTo>
                      <a:pt x="101" y="10"/>
                    </a:lnTo>
                    <a:lnTo>
                      <a:pt x="107" y="17"/>
                    </a:lnTo>
                    <a:lnTo>
                      <a:pt x="114" y="29"/>
                    </a:lnTo>
                    <a:lnTo>
                      <a:pt x="123" y="48"/>
                    </a:lnTo>
                    <a:lnTo>
                      <a:pt x="131" y="70"/>
                    </a:lnTo>
                    <a:lnTo>
                      <a:pt x="136" y="89"/>
                    </a:lnTo>
                    <a:lnTo>
                      <a:pt x="142" y="119"/>
                    </a:lnTo>
                    <a:lnTo>
                      <a:pt x="146" y="149"/>
                    </a:lnTo>
                    <a:lnTo>
                      <a:pt x="149" y="193"/>
                    </a:lnTo>
                    <a:lnTo>
                      <a:pt x="151" y="238"/>
                    </a:lnTo>
                    <a:lnTo>
                      <a:pt x="150" y="275"/>
                    </a:lnTo>
                    <a:lnTo>
                      <a:pt x="147" y="315"/>
                    </a:lnTo>
                    <a:lnTo>
                      <a:pt x="141" y="358"/>
                    </a:lnTo>
                    <a:lnTo>
                      <a:pt x="135" y="393"/>
                    </a:lnTo>
                    <a:lnTo>
                      <a:pt x="125" y="428"/>
                    </a:lnTo>
                    <a:lnTo>
                      <a:pt x="121" y="441"/>
                    </a:lnTo>
                    <a:lnTo>
                      <a:pt x="116" y="453"/>
                    </a:lnTo>
                    <a:lnTo>
                      <a:pt x="109" y="468"/>
                    </a:lnTo>
                    <a:lnTo>
                      <a:pt x="104" y="477"/>
                    </a:lnTo>
                    <a:lnTo>
                      <a:pt x="98" y="484"/>
                    </a:lnTo>
                    <a:lnTo>
                      <a:pt x="93" y="489"/>
                    </a:lnTo>
                    <a:lnTo>
                      <a:pt x="89" y="493"/>
                    </a:lnTo>
                    <a:lnTo>
                      <a:pt x="84" y="496"/>
                    </a:lnTo>
                    <a:lnTo>
                      <a:pt x="76" y="498"/>
                    </a:lnTo>
                    <a:lnTo>
                      <a:pt x="71" y="497"/>
                    </a:lnTo>
                    <a:lnTo>
                      <a:pt x="66" y="496"/>
                    </a:lnTo>
                    <a:lnTo>
                      <a:pt x="60" y="494"/>
                    </a:lnTo>
                    <a:lnTo>
                      <a:pt x="55" y="489"/>
                    </a:lnTo>
                    <a:lnTo>
                      <a:pt x="47" y="479"/>
                    </a:lnTo>
                    <a:lnTo>
                      <a:pt x="53" y="485"/>
                    </a:lnTo>
                    <a:lnTo>
                      <a:pt x="57" y="489"/>
                    </a:lnTo>
                    <a:lnTo>
                      <a:pt x="59" y="491"/>
                    </a:lnTo>
                    <a:lnTo>
                      <a:pt x="64" y="494"/>
                    </a:lnTo>
                    <a:lnTo>
                      <a:pt x="69" y="496"/>
                    </a:lnTo>
                    <a:lnTo>
                      <a:pt x="75" y="496"/>
                    </a:lnTo>
                    <a:lnTo>
                      <a:pt x="80" y="495"/>
                    </a:lnTo>
                    <a:lnTo>
                      <a:pt x="86" y="492"/>
                    </a:lnTo>
                    <a:lnTo>
                      <a:pt x="91" y="488"/>
                    </a:lnTo>
                    <a:lnTo>
                      <a:pt x="95" y="484"/>
                    </a:lnTo>
                    <a:lnTo>
                      <a:pt x="99" y="479"/>
                    </a:lnTo>
                    <a:lnTo>
                      <a:pt x="103" y="474"/>
                    </a:lnTo>
                    <a:lnTo>
                      <a:pt x="107" y="465"/>
                    </a:lnTo>
                    <a:lnTo>
                      <a:pt x="115" y="446"/>
                    </a:lnTo>
                    <a:lnTo>
                      <a:pt x="123" y="424"/>
                    </a:lnTo>
                    <a:lnTo>
                      <a:pt x="129" y="399"/>
                    </a:lnTo>
                    <a:lnTo>
                      <a:pt x="136" y="360"/>
                    </a:lnTo>
                    <a:lnTo>
                      <a:pt x="142" y="316"/>
                    </a:lnTo>
                    <a:lnTo>
                      <a:pt x="145" y="278"/>
                    </a:lnTo>
                    <a:lnTo>
                      <a:pt x="146" y="250"/>
                    </a:lnTo>
                    <a:lnTo>
                      <a:pt x="146" y="221"/>
                    </a:lnTo>
                    <a:lnTo>
                      <a:pt x="144" y="183"/>
                    </a:lnTo>
                    <a:lnTo>
                      <a:pt x="141" y="144"/>
                    </a:lnTo>
                    <a:lnTo>
                      <a:pt x="136" y="112"/>
                    </a:lnTo>
                    <a:lnTo>
                      <a:pt x="127" y="78"/>
                    </a:lnTo>
                    <a:lnTo>
                      <a:pt x="117" y="48"/>
                    </a:lnTo>
                    <a:lnTo>
                      <a:pt x="108" y="30"/>
                    </a:lnTo>
                    <a:lnTo>
                      <a:pt x="104" y="24"/>
                    </a:lnTo>
                    <a:lnTo>
                      <a:pt x="99" y="17"/>
                    </a:lnTo>
                    <a:lnTo>
                      <a:pt x="95" y="13"/>
                    </a:lnTo>
                    <a:lnTo>
                      <a:pt x="90" y="10"/>
                    </a:lnTo>
                    <a:lnTo>
                      <a:pt x="85" y="8"/>
                    </a:lnTo>
                    <a:lnTo>
                      <a:pt x="81" y="8"/>
                    </a:lnTo>
                    <a:lnTo>
                      <a:pt x="73" y="10"/>
                    </a:lnTo>
                    <a:lnTo>
                      <a:pt x="68" y="13"/>
                    </a:lnTo>
                    <a:lnTo>
                      <a:pt x="63" y="17"/>
                    </a:lnTo>
                    <a:lnTo>
                      <a:pt x="58" y="23"/>
                    </a:lnTo>
                    <a:lnTo>
                      <a:pt x="53" y="31"/>
                    </a:lnTo>
                    <a:lnTo>
                      <a:pt x="45" y="47"/>
                    </a:lnTo>
                    <a:lnTo>
                      <a:pt x="36" y="76"/>
                    </a:lnTo>
                    <a:lnTo>
                      <a:pt x="31" y="99"/>
                    </a:lnTo>
                    <a:lnTo>
                      <a:pt x="27" y="121"/>
                    </a:lnTo>
                    <a:lnTo>
                      <a:pt x="22" y="154"/>
                    </a:lnTo>
                    <a:lnTo>
                      <a:pt x="16" y="212"/>
                    </a:lnTo>
                    <a:lnTo>
                      <a:pt x="15" y="252"/>
                    </a:lnTo>
                    <a:lnTo>
                      <a:pt x="14" y="288"/>
                    </a:lnTo>
                    <a:lnTo>
                      <a:pt x="18" y="343"/>
                    </a:lnTo>
                    <a:lnTo>
                      <a:pt x="24" y="391"/>
                    </a:lnTo>
                    <a:lnTo>
                      <a:pt x="28" y="413"/>
                    </a:lnTo>
                    <a:lnTo>
                      <a:pt x="34" y="420"/>
                    </a:lnTo>
                    <a:lnTo>
                      <a:pt x="37" y="428"/>
                    </a:lnTo>
                    <a:lnTo>
                      <a:pt x="39" y="436"/>
                    </a:lnTo>
                    <a:lnTo>
                      <a:pt x="38" y="443"/>
                    </a:lnTo>
                    <a:lnTo>
                      <a:pt x="36" y="449"/>
                    </a:lnTo>
                    <a:lnTo>
                      <a:pt x="32" y="452"/>
                    </a:lnTo>
                    <a:close/>
                  </a:path>
                </a:pathLst>
              </a:custGeom>
              <a:solidFill>
                <a:srgbClr val="25221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" name="Freeform 14"/>
              <p:cNvSpPr>
                <a:spLocks/>
              </p:cNvSpPr>
              <p:nvPr/>
            </p:nvSpPr>
            <p:spPr bwMode="auto">
              <a:xfrm>
                <a:off x="1033" y="1262"/>
                <a:ext cx="635" cy="653"/>
              </a:xfrm>
              <a:custGeom>
                <a:avLst/>
                <a:gdLst/>
                <a:ahLst/>
                <a:cxnLst>
                  <a:cxn ang="0">
                    <a:pos x="291" y="7"/>
                  </a:cxn>
                  <a:cxn ang="0">
                    <a:pos x="280" y="4"/>
                  </a:cxn>
                  <a:cxn ang="0">
                    <a:pos x="267" y="8"/>
                  </a:cxn>
                  <a:cxn ang="0">
                    <a:pos x="256" y="17"/>
                  </a:cxn>
                  <a:cxn ang="0">
                    <a:pos x="238" y="33"/>
                  </a:cxn>
                  <a:cxn ang="0">
                    <a:pos x="203" y="60"/>
                  </a:cxn>
                  <a:cxn ang="0">
                    <a:pos x="148" y="109"/>
                  </a:cxn>
                  <a:cxn ang="0">
                    <a:pos x="96" y="168"/>
                  </a:cxn>
                  <a:cxn ang="0">
                    <a:pos x="42" y="241"/>
                  </a:cxn>
                  <a:cxn ang="0">
                    <a:pos x="16" y="285"/>
                  </a:cxn>
                  <a:cxn ang="0">
                    <a:pos x="2" y="322"/>
                  </a:cxn>
                  <a:cxn ang="0">
                    <a:pos x="0" y="337"/>
                  </a:cxn>
                  <a:cxn ang="0">
                    <a:pos x="1" y="349"/>
                  </a:cxn>
                  <a:cxn ang="0">
                    <a:pos x="4" y="357"/>
                  </a:cxn>
                  <a:cxn ang="0">
                    <a:pos x="12" y="367"/>
                  </a:cxn>
                  <a:cxn ang="0">
                    <a:pos x="23" y="371"/>
                  </a:cxn>
                  <a:cxn ang="0">
                    <a:pos x="39" y="371"/>
                  </a:cxn>
                  <a:cxn ang="0">
                    <a:pos x="71" y="360"/>
                  </a:cxn>
                  <a:cxn ang="0">
                    <a:pos x="110" y="340"/>
                  </a:cxn>
                  <a:cxn ang="0">
                    <a:pos x="159" y="305"/>
                  </a:cxn>
                  <a:cxn ang="0">
                    <a:pos x="226" y="246"/>
                  </a:cxn>
                  <a:cxn ang="0">
                    <a:pos x="277" y="188"/>
                  </a:cxn>
                  <a:cxn ang="0">
                    <a:pos x="324" y="124"/>
                  </a:cxn>
                  <a:cxn ang="0">
                    <a:pos x="348" y="81"/>
                  </a:cxn>
                  <a:cxn ang="0">
                    <a:pos x="359" y="53"/>
                  </a:cxn>
                  <a:cxn ang="0">
                    <a:pos x="362" y="34"/>
                  </a:cxn>
                  <a:cxn ang="0">
                    <a:pos x="362" y="21"/>
                  </a:cxn>
                  <a:cxn ang="0">
                    <a:pos x="356" y="9"/>
                  </a:cxn>
                  <a:cxn ang="0">
                    <a:pos x="348" y="3"/>
                  </a:cxn>
                  <a:cxn ang="0">
                    <a:pos x="335" y="0"/>
                  </a:cxn>
                  <a:cxn ang="0">
                    <a:pos x="331" y="1"/>
                  </a:cxn>
                  <a:cxn ang="0">
                    <a:pos x="340" y="2"/>
                  </a:cxn>
                  <a:cxn ang="0">
                    <a:pos x="350" y="6"/>
                  </a:cxn>
                  <a:cxn ang="0">
                    <a:pos x="357" y="14"/>
                  </a:cxn>
                  <a:cxn ang="0">
                    <a:pos x="360" y="26"/>
                  </a:cxn>
                  <a:cxn ang="0">
                    <a:pos x="359" y="39"/>
                  </a:cxn>
                  <a:cxn ang="0">
                    <a:pos x="355" y="55"/>
                  </a:cxn>
                  <a:cxn ang="0">
                    <a:pos x="337" y="94"/>
                  </a:cxn>
                  <a:cxn ang="0">
                    <a:pos x="302" y="149"/>
                  </a:cxn>
                  <a:cxn ang="0">
                    <a:pos x="250" y="213"/>
                  </a:cxn>
                  <a:cxn ang="0">
                    <a:pos x="210" y="254"/>
                  </a:cxn>
                  <a:cxn ang="0">
                    <a:pos x="152" y="305"/>
                  </a:cxn>
                  <a:cxn ang="0">
                    <a:pos x="96" y="342"/>
                  </a:cxn>
                  <a:cxn ang="0">
                    <a:pos x="49" y="362"/>
                  </a:cxn>
                  <a:cxn ang="0">
                    <a:pos x="34" y="365"/>
                  </a:cxn>
                  <a:cxn ang="0">
                    <a:pos x="22" y="364"/>
                  </a:cxn>
                  <a:cxn ang="0">
                    <a:pos x="14" y="358"/>
                  </a:cxn>
                  <a:cxn ang="0">
                    <a:pos x="8" y="346"/>
                  </a:cxn>
                  <a:cxn ang="0">
                    <a:pos x="9" y="332"/>
                  </a:cxn>
                  <a:cxn ang="0">
                    <a:pos x="16" y="306"/>
                  </a:cxn>
                  <a:cxn ang="0">
                    <a:pos x="42" y="259"/>
                  </a:cxn>
                  <a:cxn ang="0">
                    <a:pos x="76" y="213"/>
                  </a:cxn>
                  <a:cxn ang="0">
                    <a:pos x="140" y="139"/>
                  </a:cxn>
                  <a:cxn ang="0">
                    <a:pos x="206" y="77"/>
                  </a:cxn>
                  <a:cxn ang="0">
                    <a:pos x="262" y="35"/>
                  </a:cxn>
                  <a:cxn ang="0">
                    <a:pos x="279" y="31"/>
                  </a:cxn>
                  <a:cxn ang="0">
                    <a:pos x="291" y="21"/>
                  </a:cxn>
                  <a:cxn ang="0">
                    <a:pos x="293" y="11"/>
                  </a:cxn>
                </a:cxnLst>
                <a:rect l="0" t="0" r="r" b="b"/>
                <a:pathLst>
                  <a:path w="362" h="372">
                    <a:moveTo>
                      <a:pt x="293" y="11"/>
                    </a:moveTo>
                    <a:lnTo>
                      <a:pt x="291" y="7"/>
                    </a:lnTo>
                    <a:lnTo>
                      <a:pt x="286" y="5"/>
                    </a:lnTo>
                    <a:lnTo>
                      <a:pt x="280" y="4"/>
                    </a:lnTo>
                    <a:lnTo>
                      <a:pt x="273" y="5"/>
                    </a:lnTo>
                    <a:lnTo>
                      <a:pt x="267" y="8"/>
                    </a:lnTo>
                    <a:lnTo>
                      <a:pt x="260" y="12"/>
                    </a:lnTo>
                    <a:lnTo>
                      <a:pt x="256" y="17"/>
                    </a:lnTo>
                    <a:lnTo>
                      <a:pt x="253" y="21"/>
                    </a:lnTo>
                    <a:lnTo>
                      <a:pt x="238" y="33"/>
                    </a:lnTo>
                    <a:lnTo>
                      <a:pt x="223" y="44"/>
                    </a:lnTo>
                    <a:lnTo>
                      <a:pt x="203" y="60"/>
                    </a:lnTo>
                    <a:lnTo>
                      <a:pt x="174" y="86"/>
                    </a:lnTo>
                    <a:lnTo>
                      <a:pt x="148" y="109"/>
                    </a:lnTo>
                    <a:lnTo>
                      <a:pt x="125" y="135"/>
                    </a:lnTo>
                    <a:lnTo>
                      <a:pt x="96" y="168"/>
                    </a:lnTo>
                    <a:lnTo>
                      <a:pt x="70" y="199"/>
                    </a:lnTo>
                    <a:lnTo>
                      <a:pt x="42" y="241"/>
                    </a:lnTo>
                    <a:lnTo>
                      <a:pt x="27" y="266"/>
                    </a:lnTo>
                    <a:lnTo>
                      <a:pt x="16" y="285"/>
                    </a:lnTo>
                    <a:lnTo>
                      <a:pt x="8" y="306"/>
                    </a:lnTo>
                    <a:lnTo>
                      <a:pt x="2" y="322"/>
                    </a:lnTo>
                    <a:lnTo>
                      <a:pt x="0" y="331"/>
                    </a:lnTo>
                    <a:lnTo>
                      <a:pt x="0" y="337"/>
                    </a:lnTo>
                    <a:lnTo>
                      <a:pt x="0" y="343"/>
                    </a:lnTo>
                    <a:lnTo>
                      <a:pt x="1" y="349"/>
                    </a:lnTo>
                    <a:lnTo>
                      <a:pt x="2" y="353"/>
                    </a:lnTo>
                    <a:lnTo>
                      <a:pt x="4" y="357"/>
                    </a:lnTo>
                    <a:lnTo>
                      <a:pt x="7" y="363"/>
                    </a:lnTo>
                    <a:lnTo>
                      <a:pt x="12" y="367"/>
                    </a:lnTo>
                    <a:lnTo>
                      <a:pt x="17" y="369"/>
                    </a:lnTo>
                    <a:lnTo>
                      <a:pt x="23" y="371"/>
                    </a:lnTo>
                    <a:lnTo>
                      <a:pt x="29" y="372"/>
                    </a:lnTo>
                    <a:lnTo>
                      <a:pt x="39" y="371"/>
                    </a:lnTo>
                    <a:lnTo>
                      <a:pt x="52" y="368"/>
                    </a:lnTo>
                    <a:lnTo>
                      <a:pt x="71" y="360"/>
                    </a:lnTo>
                    <a:lnTo>
                      <a:pt x="93" y="350"/>
                    </a:lnTo>
                    <a:lnTo>
                      <a:pt x="110" y="340"/>
                    </a:lnTo>
                    <a:lnTo>
                      <a:pt x="136" y="324"/>
                    </a:lnTo>
                    <a:lnTo>
                      <a:pt x="159" y="305"/>
                    </a:lnTo>
                    <a:lnTo>
                      <a:pt x="192" y="276"/>
                    </a:lnTo>
                    <a:lnTo>
                      <a:pt x="226" y="246"/>
                    </a:lnTo>
                    <a:lnTo>
                      <a:pt x="251" y="219"/>
                    </a:lnTo>
                    <a:lnTo>
                      <a:pt x="277" y="188"/>
                    </a:lnTo>
                    <a:lnTo>
                      <a:pt x="304" y="154"/>
                    </a:lnTo>
                    <a:lnTo>
                      <a:pt x="324" y="124"/>
                    </a:lnTo>
                    <a:lnTo>
                      <a:pt x="342" y="93"/>
                    </a:lnTo>
                    <a:lnTo>
                      <a:pt x="348" y="81"/>
                    </a:lnTo>
                    <a:lnTo>
                      <a:pt x="353" y="69"/>
                    </a:lnTo>
                    <a:lnTo>
                      <a:pt x="359" y="53"/>
                    </a:lnTo>
                    <a:lnTo>
                      <a:pt x="361" y="43"/>
                    </a:lnTo>
                    <a:lnTo>
                      <a:pt x="362" y="34"/>
                    </a:lnTo>
                    <a:lnTo>
                      <a:pt x="362" y="27"/>
                    </a:lnTo>
                    <a:lnTo>
                      <a:pt x="362" y="21"/>
                    </a:lnTo>
                    <a:lnTo>
                      <a:pt x="360" y="16"/>
                    </a:lnTo>
                    <a:lnTo>
                      <a:pt x="356" y="9"/>
                    </a:lnTo>
                    <a:lnTo>
                      <a:pt x="352" y="5"/>
                    </a:lnTo>
                    <a:lnTo>
                      <a:pt x="348" y="3"/>
                    </a:lnTo>
                    <a:lnTo>
                      <a:pt x="342" y="1"/>
                    </a:lnTo>
                    <a:lnTo>
                      <a:pt x="335" y="0"/>
                    </a:lnTo>
                    <a:lnTo>
                      <a:pt x="322" y="2"/>
                    </a:lnTo>
                    <a:lnTo>
                      <a:pt x="331" y="1"/>
                    </a:lnTo>
                    <a:lnTo>
                      <a:pt x="337" y="1"/>
                    </a:lnTo>
                    <a:lnTo>
                      <a:pt x="340" y="2"/>
                    </a:lnTo>
                    <a:lnTo>
                      <a:pt x="344" y="3"/>
                    </a:lnTo>
                    <a:lnTo>
                      <a:pt x="350" y="6"/>
                    </a:lnTo>
                    <a:lnTo>
                      <a:pt x="354" y="10"/>
                    </a:lnTo>
                    <a:lnTo>
                      <a:pt x="357" y="14"/>
                    </a:lnTo>
                    <a:lnTo>
                      <a:pt x="359" y="20"/>
                    </a:lnTo>
                    <a:lnTo>
                      <a:pt x="360" y="26"/>
                    </a:lnTo>
                    <a:lnTo>
                      <a:pt x="360" y="32"/>
                    </a:lnTo>
                    <a:lnTo>
                      <a:pt x="359" y="39"/>
                    </a:lnTo>
                    <a:lnTo>
                      <a:pt x="358" y="45"/>
                    </a:lnTo>
                    <a:lnTo>
                      <a:pt x="355" y="55"/>
                    </a:lnTo>
                    <a:lnTo>
                      <a:pt x="348" y="73"/>
                    </a:lnTo>
                    <a:lnTo>
                      <a:pt x="337" y="94"/>
                    </a:lnTo>
                    <a:lnTo>
                      <a:pt x="323" y="117"/>
                    </a:lnTo>
                    <a:lnTo>
                      <a:pt x="302" y="149"/>
                    </a:lnTo>
                    <a:lnTo>
                      <a:pt x="275" y="185"/>
                    </a:lnTo>
                    <a:lnTo>
                      <a:pt x="250" y="213"/>
                    </a:lnTo>
                    <a:lnTo>
                      <a:pt x="231" y="234"/>
                    </a:lnTo>
                    <a:lnTo>
                      <a:pt x="210" y="254"/>
                    </a:lnTo>
                    <a:lnTo>
                      <a:pt x="182" y="280"/>
                    </a:lnTo>
                    <a:lnTo>
                      <a:pt x="152" y="305"/>
                    </a:lnTo>
                    <a:lnTo>
                      <a:pt x="126" y="324"/>
                    </a:lnTo>
                    <a:lnTo>
                      <a:pt x="96" y="342"/>
                    </a:lnTo>
                    <a:lnTo>
                      <a:pt x="68" y="356"/>
                    </a:lnTo>
                    <a:lnTo>
                      <a:pt x="49" y="362"/>
                    </a:lnTo>
                    <a:lnTo>
                      <a:pt x="42" y="364"/>
                    </a:lnTo>
                    <a:lnTo>
                      <a:pt x="34" y="365"/>
                    </a:lnTo>
                    <a:lnTo>
                      <a:pt x="28" y="365"/>
                    </a:lnTo>
                    <a:lnTo>
                      <a:pt x="22" y="364"/>
                    </a:lnTo>
                    <a:lnTo>
                      <a:pt x="17" y="362"/>
                    </a:lnTo>
                    <a:lnTo>
                      <a:pt x="14" y="358"/>
                    </a:lnTo>
                    <a:lnTo>
                      <a:pt x="10" y="352"/>
                    </a:lnTo>
                    <a:lnTo>
                      <a:pt x="8" y="346"/>
                    </a:lnTo>
                    <a:lnTo>
                      <a:pt x="8" y="340"/>
                    </a:lnTo>
                    <a:lnTo>
                      <a:pt x="9" y="332"/>
                    </a:lnTo>
                    <a:lnTo>
                      <a:pt x="10" y="323"/>
                    </a:lnTo>
                    <a:lnTo>
                      <a:pt x="16" y="306"/>
                    </a:lnTo>
                    <a:lnTo>
                      <a:pt x="30" y="279"/>
                    </a:lnTo>
                    <a:lnTo>
                      <a:pt x="42" y="259"/>
                    </a:lnTo>
                    <a:lnTo>
                      <a:pt x="55" y="241"/>
                    </a:lnTo>
                    <a:lnTo>
                      <a:pt x="76" y="213"/>
                    </a:lnTo>
                    <a:lnTo>
                      <a:pt x="112" y="168"/>
                    </a:lnTo>
                    <a:lnTo>
                      <a:pt x="140" y="139"/>
                    </a:lnTo>
                    <a:lnTo>
                      <a:pt x="165" y="113"/>
                    </a:lnTo>
                    <a:lnTo>
                      <a:pt x="206" y="77"/>
                    </a:lnTo>
                    <a:lnTo>
                      <a:pt x="244" y="48"/>
                    </a:lnTo>
                    <a:lnTo>
                      <a:pt x="262" y="35"/>
                    </a:lnTo>
                    <a:lnTo>
                      <a:pt x="271" y="34"/>
                    </a:lnTo>
                    <a:lnTo>
                      <a:pt x="279" y="31"/>
                    </a:lnTo>
                    <a:lnTo>
                      <a:pt x="286" y="26"/>
                    </a:lnTo>
                    <a:lnTo>
                      <a:pt x="291" y="21"/>
                    </a:lnTo>
                    <a:lnTo>
                      <a:pt x="293" y="15"/>
                    </a:lnTo>
                    <a:lnTo>
                      <a:pt x="293" y="11"/>
                    </a:lnTo>
                    <a:close/>
                  </a:path>
                </a:pathLst>
              </a:custGeom>
              <a:solidFill>
                <a:srgbClr val="25221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" name="Freeform 15"/>
              <p:cNvSpPr>
                <a:spLocks/>
              </p:cNvSpPr>
              <p:nvPr/>
            </p:nvSpPr>
            <p:spPr bwMode="auto">
              <a:xfrm>
                <a:off x="1033" y="1262"/>
                <a:ext cx="635" cy="653"/>
              </a:xfrm>
              <a:custGeom>
                <a:avLst/>
                <a:gdLst/>
                <a:ahLst/>
                <a:cxnLst>
                  <a:cxn ang="0">
                    <a:pos x="291" y="7"/>
                  </a:cxn>
                  <a:cxn ang="0">
                    <a:pos x="280" y="4"/>
                  </a:cxn>
                  <a:cxn ang="0">
                    <a:pos x="267" y="8"/>
                  </a:cxn>
                  <a:cxn ang="0">
                    <a:pos x="256" y="17"/>
                  </a:cxn>
                  <a:cxn ang="0">
                    <a:pos x="238" y="33"/>
                  </a:cxn>
                  <a:cxn ang="0">
                    <a:pos x="203" y="60"/>
                  </a:cxn>
                  <a:cxn ang="0">
                    <a:pos x="148" y="109"/>
                  </a:cxn>
                  <a:cxn ang="0">
                    <a:pos x="96" y="168"/>
                  </a:cxn>
                  <a:cxn ang="0">
                    <a:pos x="42" y="241"/>
                  </a:cxn>
                  <a:cxn ang="0">
                    <a:pos x="16" y="285"/>
                  </a:cxn>
                  <a:cxn ang="0">
                    <a:pos x="2" y="322"/>
                  </a:cxn>
                  <a:cxn ang="0">
                    <a:pos x="0" y="337"/>
                  </a:cxn>
                  <a:cxn ang="0">
                    <a:pos x="1" y="349"/>
                  </a:cxn>
                  <a:cxn ang="0">
                    <a:pos x="4" y="357"/>
                  </a:cxn>
                  <a:cxn ang="0">
                    <a:pos x="12" y="367"/>
                  </a:cxn>
                  <a:cxn ang="0">
                    <a:pos x="23" y="371"/>
                  </a:cxn>
                  <a:cxn ang="0">
                    <a:pos x="39" y="371"/>
                  </a:cxn>
                  <a:cxn ang="0">
                    <a:pos x="71" y="360"/>
                  </a:cxn>
                  <a:cxn ang="0">
                    <a:pos x="110" y="340"/>
                  </a:cxn>
                  <a:cxn ang="0">
                    <a:pos x="159" y="305"/>
                  </a:cxn>
                  <a:cxn ang="0">
                    <a:pos x="226" y="246"/>
                  </a:cxn>
                  <a:cxn ang="0">
                    <a:pos x="277" y="188"/>
                  </a:cxn>
                  <a:cxn ang="0">
                    <a:pos x="324" y="124"/>
                  </a:cxn>
                  <a:cxn ang="0">
                    <a:pos x="348" y="81"/>
                  </a:cxn>
                  <a:cxn ang="0">
                    <a:pos x="359" y="53"/>
                  </a:cxn>
                  <a:cxn ang="0">
                    <a:pos x="362" y="34"/>
                  </a:cxn>
                  <a:cxn ang="0">
                    <a:pos x="362" y="21"/>
                  </a:cxn>
                  <a:cxn ang="0">
                    <a:pos x="356" y="9"/>
                  </a:cxn>
                  <a:cxn ang="0">
                    <a:pos x="348" y="3"/>
                  </a:cxn>
                  <a:cxn ang="0">
                    <a:pos x="335" y="0"/>
                  </a:cxn>
                  <a:cxn ang="0">
                    <a:pos x="331" y="1"/>
                  </a:cxn>
                  <a:cxn ang="0">
                    <a:pos x="340" y="2"/>
                  </a:cxn>
                  <a:cxn ang="0">
                    <a:pos x="350" y="6"/>
                  </a:cxn>
                  <a:cxn ang="0">
                    <a:pos x="357" y="14"/>
                  </a:cxn>
                  <a:cxn ang="0">
                    <a:pos x="360" y="26"/>
                  </a:cxn>
                  <a:cxn ang="0">
                    <a:pos x="359" y="39"/>
                  </a:cxn>
                  <a:cxn ang="0">
                    <a:pos x="355" y="55"/>
                  </a:cxn>
                  <a:cxn ang="0">
                    <a:pos x="337" y="94"/>
                  </a:cxn>
                  <a:cxn ang="0">
                    <a:pos x="302" y="149"/>
                  </a:cxn>
                  <a:cxn ang="0">
                    <a:pos x="250" y="213"/>
                  </a:cxn>
                  <a:cxn ang="0">
                    <a:pos x="210" y="254"/>
                  </a:cxn>
                  <a:cxn ang="0">
                    <a:pos x="152" y="305"/>
                  </a:cxn>
                  <a:cxn ang="0">
                    <a:pos x="96" y="342"/>
                  </a:cxn>
                  <a:cxn ang="0">
                    <a:pos x="49" y="362"/>
                  </a:cxn>
                  <a:cxn ang="0">
                    <a:pos x="34" y="365"/>
                  </a:cxn>
                  <a:cxn ang="0">
                    <a:pos x="22" y="364"/>
                  </a:cxn>
                  <a:cxn ang="0">
                    <a:pos x="14" y="358"/>
                  </a:cxn>
                  <a:cxn ang="0">
                    <a:pos x="8" y="346"/>
                  </a:cxn>
                  <a:cxn ang="0">
                    <a:pos x="9" y="332"/>
                  </a:cxn>
                  <a:cxn ang="0">
                    <a:pos x="16" y="306"/>
                  </a:cxn>
                  <a:cxn ang="0">
                    <a:pos x="42" y="259"/>
                  </a:cxn>
                  <a:cxn ang="0">
                    <a:pos x="76" y="213"/>
                  </a:cxn>
                  <a:cxn ang="0">
                    <a:pos x="140" y="139"/>
                  </a:cxn>
                  <a:cxn ang="0">
                    <a:pos x="206" y="77"/>
                  </a:cxn>
                  <a:cxn ang="0">
                    <a:pos x="262" y="35"/>
                  </a:cxn>
                  <a:cxn ang="0">
                    <a:pos x="279" y="31"/>
                  </a:cxn>
                  <a:cxn ang="0">
                    <a:pos x="291" y="21"/>
                  </a:cxn>
                  <a:cxn ang="0">
                    <a:pos x="293" y="11"/>
                  </a:cxn>
                </a:cxnLst>
                <a:rect l="0" t="0" r="r" b="b"/>
                <a:pathLst>
                  <a:path w="362" h="372">
                    <a:moveTo>
                      <a:pt x="293" y="11"/>
                    </a:moveTo>
                    <a:lnTo>
                      <a:pt x="291" y="7"/>
                    </a:lnTo>
                    <a:lnTo>
                      <a:pt x="286" y="5"/>
                    </a:lnTo>
                    <a:lnTo>
                      <a:pt x="280" y="4"/>
                    </a:lnTo>
                    <a:lnTo>
                      <a:pt x="273" y="5"/>
                    </a:lnTo>
                    <a:lnTo>
                      <a:pt x="267" y="8"/>
                    </a:lnTo>
                    <a:lnTo>
                      <a:pt x="260" y="12"/>
                    </a:lnTo>
                    <a:lnTo>
                      <a:pt x="256" y="17"/>
                    </a:lnTo>
                    <a:lnTo>
                      <a:pt x="253" y="21"/>
                    </a:lnTo>
                    <a:lnTo>
                      <a:pt x="238" y="33"/>
                    </a:lnTo>
                    <a:lnTo>
                      <a:pt x="223" y="44"/>
                    </a:lnTo>
                    <a:lnTo>
                      <a:pt x="203" y="60"/>
                    </a:lnTo>
                    <a:lnTo>
                      <a:pt x="174" y="86"/>
                    </a:lnTo>
                    <a:lnTo>
                      <a:pt x="148" y="109"/>
                    </a:lnTo>
                    <a:lnTo>
                      <a:pt x="125" y="135"/>
                    </a:lnTo>
                    <a:lnTo>
                      <a:pt x="96" y="168"/>
                    </a:lnTo>
                    <a:lnTo>
                      <a:pt x="70" y="199"/>
                    </a:lnTo>
                    <a:lnTo>
                      <a:pt x="42" y="241"/>
                    </a:lnTo>
                    <a:lnTo>
                      <a:pt x="27" y="266"/>
                    </a:lnTo>
                    <a:lnTo>
                      <a:pt x="16" y="285"/>
                    </a:lnTo>
                    <a:lnTo>
                      <a:pt x="8" y="306"/>
                    </a:lnTo>
                    <a:lnTo>
                      <a:pt x="2" y="322"/>
                    </a:lnTo>
                    <a:lnTo>
                      <a:pt x="0" y="331"/>
                    </a:lnTo>
                    <a:lnTo>
                      <a:pt x="0" y="337"/>
                    </a:lnTo>
                    <a:lnTo>
                      <a:pt x="0" y="343"/>
                    </a:lnTo>
                    <a:lnTo>
                      <a:pt x="1" y="349"/>
                    </a:lnTo>
                    <a:lnTo>
                      <a:pt x="2" y="353"/>
                    </a:lnTo>
                    <a:lnTo>
                      <a:pt x="4" y="357"/>
                    </a:lnTo>
                    <a:lnTo>
                      <a:pt x="7" y="363"/>
                    </a:lnTo>
                    <a:lnTo>
                      <a:pt x="12" y="367"/>
                    </a:lnTo>
                    <a:lnTo>
                      <a:pt x="17" y="369"/>
                    </a:lnTo>
                    <a:lnTo>
                      <a:pt x="23" y="371"/>
                    </a:lnTo>
                    <a:lnTo>
                      <a:pt x="29" y="372"/>
                    </a:lnTo>
                    <a:lnTo>
                      <a:pt x="39" y="371"/>
                    </a:lnTo>
                    <a:lnTo>
                      <a:pt x="52" y="368"/>
                    </a:lnTo>
                    <a:lnTo>
                      <a:pt x="71" y="360"/>
                    </a:lnTo>
                    <a:lnTo>
                      <a:pt x="93" y="350"/>
                    </a:lnTo>
                    <a:lnTo>
                      <a:pt x="110" y="340"/>
                    </a:lnTo>
                    <a:lnTo>
                      <a:pt x="136" y="324"/>
                    </a:lnTo>
                    <a:lnTo>
                      <a:pt x="159" y="305"/>
                    </a:lnTo>
                    <a:lnTo>
                      <a:pt x="192" y="276"/>
                    </a:lnTo>
                    <a:lnTo>
                      <a:pt x="226" y="246"/>
                    </a:lnTo>
                    <a:lnTo>
                      <a:pt x="251" y="219"/>
                    </a:lnTo>
                    <a:lnTo>
                      <a:pt x="277" y="188"/>
                    </a:lnTo>
                    <a:lnTo>
                      <a:pt x="304" y="154"/>
                    </a:lnTo>
                    <a:lnTo>
                      <a:pt x="324" y="124"/>
                    </a:lnTo>
                    <a:lnTo>
                      <a:pt x="342" y="93"/>
                    </a:lnTo>
                    <a:lnTo>
                      <a:pt x="348" y="81"/>
                    </a:lnTo>
                    <a:lnTo>
                      <a:pt x="353" y="69"/>
                    </a:lnTo>
                    <a:lnTo>
                      <a:pt x="359" y="53"/>
                    </a:lnTo>
                    <a:lnTo>
                      <a:pt x="361" y="43"/>
                    </a:lnTo>
                    <a:lnTo>
                      <a:pt x="362" y="34"/>
                    </a:lnTo>
                    <a:lnTo>
                      <a:pt x="362" y="27"/>
                    </a:lnTo>
                    <a:lnTo>
                      <a:pt x="362" y="21"/>
                    </a:lnTo>
                    <a:lnTo>
                      <a:pt x="360" y="16"/>
                    </a:lnTo>
                    <a:lnTo>
                      <a:pt x="356" y="9"/>
                    </a:lnTo>
                    <a:lnTo>
                      <a:pt x="352" y="5"/>
                    </a:lnTo>
                    <a:lnTo>
                      <a:pt x="348" y="3"/>
                    </a:lnTo>
                    <a:lnTo>
                      <a:pt x="342" y="1"/>
                    </a:lnTo>
                    <a:lnTo>
                      <a:pt x="335" y="0"/>
                    </a:lnTo>
                    <a:lnTo>
                      <a:pt x="322" y="2"/>
                    </a:lnTo>
                    <a:lnTo>
                      <a:pt x="331" y="1"/>
                    </a:lnTo>
                    <a:lnTo>
                      <a:pt x="337" y="1"/>
                    </a:lnTo>
                    <a:lnTo>
                      <a:pt x="340" y="2"/>
                    </a:lnTo>
                    <a:lnTo>
                      <a:pt x="344" y="3"/>
                    </a:lnTo>
                    <a:lnTo>
                      <a:pt x="350" y="6"/>
                    </a:lnTo>
                    <a:lnTo>
                      <a:pt x="354" y="10"/>
                    </a:lnTo>
                    <a:lnTo>
                      <a:pt x="357" y="14"/>
                    </a:lnTo>
                    <a:lnTo>
                      <a:pt x="359" y="20"/>
                    </a:lnTo>
                    <a:lnTo>
                      <a:pt x="360" y="26"/>
                    </a:lnTo>
                    <a:lnTo>
                      <a:pt x="360" y="32"/>
                    </a:lnTo>
                    <a:lnTo>
                      <a:pt x="359" y="39"/>
                    </a:lnTo>
                    <a:lnTo>
                      <a:pt x="358" y="45"/>
                    </a:lnTo>
                    <a:lnTo>
                      <a:pt x="355" y="55"/>
                    </a:lnTo>
                    <a:lnTo>
                      <a:pt x="348" y="73"/>
                    </a:lnTo>
                    <a:lnTo>
                      <a:pt x="337" y="94"/>
                    </a:lnTo>
                    <a:lnTo>
                      <a:pt x="323" y="117"/>
                    </a:lnTo>
                    <a:lnTo>
                      <a:pt x="302" y="149"/>
                    </a:lnTo>
                    <a:lnTo>
                      <a:pt x="275" y="185"/>
                    </a:lnTo>
                    <a:lnTo>
                      <a:pt x="250" y="213"/>
                    </a:lnTo>
                    <a:lnTo>
                      <a:pt x="231" y="234"/>
                    </a:lnTo>
                    <a:lnTo>
                      <a:pt x="210" y="254"/>
                    </a:lnTo>
                    <a:lnTo>
                      <a:pt x="182" y="280"/>
                    </a:lnTo>
                    <a:lnTo>
                      <a:pt x="152" y="305"/>
                    </a:lnTo>
                    <a:lnTo>
                      <a:pt x="126" y="324"/>
                    </a:lnTo>
                    <a:lnTo>
                      <a:pt x="96" y="342"/>
                    </a:lnTo>
                    <a:lnTo>
                      <a:pt x="68" y="356"/>
                    </a:lnTo>
                    <a:lnTo>
                      <a:pt x="49" y="362"/>
                    </a:lnTo>
                    <a:lnTo>
                      <a:pt x="42" y="364"/>
                    </a:lnTo>
                    <a:lnTo>
                      <a:pt x="34" y="365"/>
                    </a:lnTo>
                    <a:lnTo>
                      <a:pt x="28" y="365"/>
                    </a:lnTo>
                    <a:lnTo>
                      <a:pt x="22" y="364"/>
                    </a:lnTo>
                    <a:lnTo>
                      <a:pt x="17" y="362"/>
                    </a:lnTo>
                    <a:lnTo>
                      <a:pt x="14" y="358"/>
                    </a:lnTo>
                    <a:lnTo>
                      <a:pt x="10" y="352"/>
                    </a:lnTo>
                    <a:lnTo>
                      <a:pt x="8" y="346"/>
                    </a:lnTo>
                    <a:lnTo>
                      <a:pt x="8" y="340"/>
                    </a:lnTo>
                    <a:lnTo>
                      <a:pt x="9" y="332"/>
                    </a:lnTo>
                    <a:lnTo>
                      <a:pt x="10" y="323"/>
                    </a:lnTo>
                    <a:lnTo>
                      <a:pt x="16" y="306"/>
                    </a:lnTo>
                    <a:lnTo>
                      <a:pt x="30" y="279"/>
                    </a:lnTo>
                    <a:lnTo>
                      <a:pt x="42" y="259"/>
                    </a:lnTo>
                    <a:lnTo>
                      <a:pt x="55" y="241"/>
                    </a:lnTo>
                    <a:lnTo>
                      <a:pt x="76" y="213"/>
                    </a:lnTo>
                    <a:lnTo>
                      <a:pt x="112" y="168"/>
                    </a:lnTo>
                    <a:lnTo>
                      <a:pt x="140" y="139"/>
                    </a:lnTo>
                    <a:lnTo>
                      <a:pt x="165" y="113"/>
                    </a:lnTo>
                    <a:lnTo>
                      <a:pt x="206" y="77"/>
                    </a:lnTo>
                    <a:lnTo>
                      <a:pt x="244" y="48"/>
                    </a:lnTo>
                    <a:lnTo>
                      <a:pt x="262" y="35"/>
                    </a:lnTo>
                    <a:lnTo>
                      <a:pt x="271" y="34"/>
                    </a:lnTo>
                    <a:lnTo>
                      <a:pt x="279" y="31"/>
                    </a:lnTo>
                    <a:lnTo>
                      <a:pt x="286" y="26"/>
                    </a:lnTo>
                    <a:lnTo>
                      <a:pt x="291" y="21"/>
                    </a:lnTo>
                    <a:lnTo>
                      <a:pt x="293" y="15"/>
                    </a:lnTo>
                    <a:lnTo>
                      <a:pt x="293" y="11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3" name="Freeform 16"/>
              <p:cNvSpPr>
                <a:spLocks/>
              </p:cNvSpPr>
              <p:nvPr/>
            </p:nvSpPr>
            <p:spPr bwMode="auto">
              <a:xfrm>
                <a:off x="914" y="1454"/>
                <a:ext cx="872" cy="264"/>
              </a:xfrm>
              <a:custGeom>
                <a:avLst/>
                <a:gdLst/>
                <a:ahLst/>
                <a:cxnLst>
                  <a:cxn ang="0">
                    <a:pos x="453" y="119"/>
                  </a:cxn>
                  <a:cxn ang="0">
                    <a:pos x="447" y="129"/>
                  </a:cxn>
                  <a:cxn ang="0">
                    <a:pos x="435" y="136"/>
                  </a:cxn>
                  <a:cxn ang="0">
                    <a:pos x="422" y="138"/>
                  </a:cxn>
                  <a:cxn ang="0">
                    <a:pos x="398" y="139"/>
                  </a:cxn>
                  <a:cxn ang="0">
                    <a:pos x="354" y="145"/>
                  </a:cxn>
                  <a:cxn ang="0">
                    <a:pos x="280" y="151"/>
                  </a:cxn>
                  <a:cxn ang="0">
                    <a:pos x="202" y="148"/>
                  </a:cxn>
                  <a:cxn ang="0">
                    <a:pos x="112" y="136"/>
                  </a:cxn>
                  <a:cxn ang="0">
                    <a:pos x="62" y="124"/>
                  </a:cxn>
                  <a:cxn ang="0">
                    <a:pos x="26" y="108"/>
                  </a:cxn>
                  <a:cxn ang="0">
                    <a:pos x="13" y="100"/>
                  </a:cxn>
                  <a:cxn ang="0">
                    <a:pos x="6" y="91"/>
                  </a:cxn>
                  <a:cxn ang="0">
                    <a:pos x="2" y="83"/>
                  </a:cxn>
                  <a:cxn ang="0">
                    <a:pos x="1" y="70"/>
                  </a:cxn>
                  <a:cxn ang="0">
                    <a:pos x="5" y="60"/>
                  </a:cxn>
                  <a:cxn ang="0">
                    <a:pos x="17" y="48"/>
                  </a:cxn>
                  <a:cxn ang="0">
                    <a:pos x="47" y="32"/>
                  </a:cxn>
                  <a:cxn ang="0">
                    <a:pos x="88" y="18"/>
                  </a:cxn>
                  <a:cxn ang="0">
                    <a:pos x="147" y="7"/>
                  </a:cxn>
                  <a:cxn ang="0">
                    <a:pos x="236" y="0"/>
                  </a:cxn>
                  <a:cxn ang="0">
                    <a:pos x="313" y="3"/>
                  </a:cxn>
                  <a:cxn ang="0">
                    <a:pos x="392" y="14"/>
                  </a:cxn>
                  <a:cxn ang="0">
                    <a:pos x="440" y="27"/>
                  </a:cxn>
                  <a:cxn ang="0">
                    <a:pos x="467" y="38"/>
                  </a:cxn>
                  <a:cxn ang="0">
                    <a:pos x="483" y="49"/>
                  </a:cxn>
                  <a:cxn ang="0">
                    <a:pos x="492" y="58"/>
                  </a:cxn>
                  <a:cxn ang="0">
                    <a:pos x="497" y="70"/>
                  </a:cxn>
                  <a:cxn ang="0">
                    <a:pos x="496" y="81"/>
                  </a:cxn>
                  <a:cxn ang="0">
                    <a:pos x="488" y="92"/>
                  </a:cxn>
                  <a:cxn ang="0">
                    <a:pos x="485" y="94"/>
                  </a:cxn>
                  <a:cxn ang="0">
                    <a:pos x="491" y="88"/>
                  </a:cxn>
                  <a:cxn ang="0">
                    <a:pos x="495" y="78"/>
                  </a:cxn>
                  <a:cxn ang="0">
                    <a:pos x="494" y="66"/>
                  </a:cxn>
                  <a:cxn ang="0">
                    <a:pos x="487" y="56"/>
                  </a:cxn>
                  <a:cxn ang="0">
                    <a:pos x="478" y="48"/>
                  </a:cxn>
                  <a:cxn ang="0">
                    <a:pos x="463" y="40"/>
                  </a:cxn>
                  <a:cxn ang="0">
                    <a:pos x="423" y="26"/>
                  </a:cxn>
                  <a:cxn ang="0">
                    <a:pos x="359" y="13"/>
                  </a:cxn>
                  <a:cxn ang="0">
                    <a:pos x="276" y="5"/>
                  </a:cxn>
                  <a:cxn ang="0">
                    <a:pos x="219" y="6"/>
                  </a:cxn>
                  <a:cxn ang="0">
                    <a:pos x="142" y="12"/>
                  </a:cxn>
                  <a:cxn ang="0">
                    <a:pos x="77" y="27"/>
                  </a:cxn>
                  <a:cxn ang="0">
                    <a:pos x="30" y="47"/>
                  </a:cxn>
                  <a:cxn ang="0">
                    <a:pos x="17" y="56"/>
                  </a:cxn>
                  <a:cxn ang="0">
                    <a:pos x="10" y="65"/>
                  </a:cxn>
                  <a:cxn ang="0">
                    <a:pos x="8" y="75"/>
                  </a:cxn>
                  <a:cxn ang="0">
                    <a:pos x="13" y="88"/>
                  </a:cxn>
                  <a:cxn ang="0">
                    <a:pos x="24" y="97"/>
                  </a:cxn>
                  <a:cxn ang="0">
                    <a:pos x="47" y="109"/>
                  </a:cxn>
                  <a:cxn ang="0">
                    <a:pos x="100" y="123"/>
                  </a:cxn>
                  <a:cxn ang="0">
                    <a:pos x="155" y="131"/>
                  </a:cxn>
                  <a:cxn ang="0">
                    <a:pos x="253" y="137"/>
                  </a:cxn>
                  <a:cxn ang="0">
                    <a:pos x="344" y="131"/>
                  </a:cxn>
                  <a:cxn ang="0">
                    <a:pos x="413" y="121"/>
                  </a:cxn>
                  <a:cxn ang="0">
                    <a:pos x="428" y="111"/>
                  </a:cxn>
                  <a:cxn ang="0">
                    <a:pos x="443" y="110"/>
                  </a:cxn>
                  <a:cxn ang="0">
                    <a:pos x="452" y="115"/>
                  </a:cxn>
                </a:cxnLst>
                <a:rect l="0" t="0" r="r" b="b"/>
                <a:pathLst>
                  <a:path w="497" h="151">
                    <a:moveTo>
                      <a:pt x="452" y="115"/>
                    </a:moveTo>
                    <a:lnTo>
                      <a:pt x="453" y="119"/>
                    </a:lnTo>
                    <a:lnTo>
                      <a:pt x="451" y="124"/>
                    </a:lnTo>
                    <a:lnTo>
                      <a:pt x="447" y="129"/>
                    </a:lnTo>
                    <a:lnTo>
                      <a:pt x="442" y="133"/>
                    </a:lnTo>
                    <a:lnTo>
                      <a:pt x="435" y="136"/>
                    </a:lnTo>
                    <a:lnTo>
                      <a:pt x="428" y="138"/>
                    </a:lnTo>
                    <a:lnTo>
                      <a:pt x="422" y="138"/>
                    </a:lnTo>
                    <a:lnTo>
                      <a:pt x="417" y="137"/>
                    </a:lnTo>
                    <a:lnTo>
                      <a:pt x="398" y="139"/>
                    </a:lnTo>
                    <a:lnTo>
                      <a:pt x="380" y="142"/>
                    </a:lnTo>
                    <a:lnTo>
                      <a:pt x="354" y="145"/>
                    </a:lnTo>
                    <a:lnTo>
                      <a:pt x="315" y="149"/>
                    </a:lnTo>
                    <a:lnTo>
                      <a:pt x="280" y="151"/>
                    </a:lnTo>
                    <a:lnTo>
                      <a:pt x="246" y="150"/>
                    </a:lnTo>
                    <a:lnTo>
                      <a:pt x="202" y="148"/>
                    </a:lnTo>
                    <a:lnTo>
                      <a:pt x="161" y="145"/>
                    </a:lnTo>
                    <a:lnTo>
                      <a:pt x="112" y="136"/>
                    </a:lnTo>
                    <a:lnTo>
                      <a:pt x="83" y="129"/>
                    </a:lnTo>
                    <a:lnTo>
                      <a:pt x="62" y="124"/>
                    </a:lnTo>
                    <a:lnTo>
                      <a:pt x="42" y="116"/>
                    </a:lnTo>
                    <a:lnTo>
                      <a:pt x="26" y="108"/>
                    </a:lnTo>
                    <a:lnTo>
                      <a:pt x="19" y="104"/>
                    </a:lnTo>
                    <a:lnTo>
                      <a:pt x="13" y="100"/>
                    </a:lnTo>
                    <a:lnTo>
                      <a:pt x="9" y="96"/>
                    </a:lnTo>
                    <a:lnTo>
                      <a:pt x="6" y="91"/>
                    </a:lnTo>
                    <a:lnTo>
                      <a:pt x="4" y="87"/>
                    </a:lnTo>
                    <a:lnTo>
                      <a:pt x="2" y="83"/>
                    </a:lnTo>
                    <a:lnTo>
                      <a:pt x="0" y="76"/>
                    </a:lnTo>
                    <a:lnTo>
                      <a:pt x="1" y="70"/>
                    </a:lnTo>
                    <a:lnTo>
                      <a:pt x="2" y="65"/>
                    </a:lnTo>
                    <a:lnTo>
                      <a:pt x="5" y="60"/>
                    </a:lnTo>
                    <a:lnTo>
                      <a:pt x="9" y="55"/>
                    </a:lnTo>
                    <a:lnTo>
                      <a:pt x="17" y="48"/>
                    </a:lnTo>
                    <a:lnTo>
                      <a:pt x="28" y="41"/>
                    </a:lnTo>
                    <a:lnTo>
                      <a:pt x="47" y="32"/>
                    </a:lnTo>
                    <a:lnTo>
                      <a:pt x="69" y="24"/>
                    </a:lnTo>
                    <a:lnTo>
                      <a:pt x="88" y="18"/>
                    </a:lnTo>
                    <a:lnTo>
                      <a:pt x="118" y="11"/>
                    </a:lnTo>
                    <a:lnTo>
                      <a:pt x="147" y="7"/>
                    </a:lnTo>
                    <a:lnTo>
                      <a:pt x="191" y="3"/>
                    </a:lnTo>
                    <a:lnTo>
                      <a:pt x="236" y="0"/>
                    </a:lnTo>
                    <a:lnTo>
                      <a:pt x="273" y="1"/>
                    </a:lnTo>
                    <a:lnTo>
                      <a:pt x="313" y="3"/>
                    </a:lnTo>
                    <a:lnTo>
                      <a:pt x="357" y="8"/>
                    </a:lnTo>
                    <a:lnTo>
                      <a:pt x="392" y="14"/>
                    </a:lnTo>
                    <a:lnTo>
                      <a:pt x="426" y="23"/>
                    </a:lnTo>
                    <a:lnTo>
                      <a:pt x="440" y="27"/>
                    </a:lnTo>
                    <a:lnTo>
                      <a:pt x="452" y="31"/>
                    </a:lnTo>
                    <a:lnTo>
                      <a:pt x="467" y="38"/>
                    </a:lnTo>
                    <a:lnTo>
                      <a:pt x="476" y="43"/>
                    </a:lnTo>
                    <a:lnTo>
                      <a:pt x="483" y="49"/>
                    </a:lnTo>
                    <a:lnTo>
                      <a:pt x="488" y="54"/>
                    </a:lnTo>
                    <a:lnTo>
                      <a:pt x="492" y="58"/>
                    </a:lnTo>
                    <a:lnTo>
                      <a:pt x="495" y="63"/>
                    </a:lnTo>
                    <a:lnTo>
                      <a:pt x="497" y="70"/>
                    </a:lnTo>
                    <a:lnTo>
                      <a:pt x="497" y="76"/>
                    </a:lnTo>
                    <a:lnTo>
                      <a:pt x="496" y="81"/>
                    </a:lnTo>
                    <a:lnTo>
                      <a:pt x="493" y="87"/>
                    </a:lnTo>
                    <a:lnTo>
                      <a:pt x="488" y="92"/>
                    </a:lnTo>
                    <a:lnTo>
                      <a:pt x="478" y="100"/>
                    </a:lnTo>
                    <a:lnTo>
                      <a:pt x="485" y="94"/>
                    </a:lnTo>
                    <a:lnTo>
                      <a:pt x="489" y="90"/>
                    </a:lnTo>
                    <a:lnTo>
                      <a:pt x="491" y="88"/>
                    </a:lnTo>
                    <a:lnTo>
                      <a:pt x="493" y="83"/>
                    </a:lnTo>
                    <a:lnTo>
                      <a:pt x="495" y="78"/>
                    </a:lnTo>
                    <a:lnTo>
                      <a:pt x="495" y="72"/>
                    </a:lnTo>
                    <a:lnTo>
                      <a:pt x="494" y="66"/>
                    </a:lnTo>
                    <a:lnTo>
                      <a:pt x="491" y="61"/>
                    </a:lnTo>
                    <a:lnTo>
                      <a:pt x="487" y="56"/>
                    </a:lnTo>
                    <a:lnTo>
                      <a:pt x="483" y="52"/>
                    </a:lnTo>
                    <a:lnTo>
                      <a:pt x="478" y="48"/>
                    </a:lnTo>
                    <a:lnTo>
                      <a:pt x="472" y="45"/>
                    </a:lnTo>
                    <a:lnTo>
                      <a:pt x="463" y="40"/>
                    </a:lnTo>
                    <a:lnTo>
                      <a:pt x="445" y="33"/>
                    </a:lnTo>
                    <a:lnTo>
                      <a:pt x="423" y="26"/>
                    </a:lnTo>
                    <a:lnTo>
                      <a:pt x="397" y="20"/>
                    </a:lnTo>
                    <a:lnTo>
                      <a:pt x="359" y="13"/>
                    </a:lnTo>
                    <a:lnTo>
                      <a:pt x="314" y="8"/>
                    </a:lnTo>
                    <a:lnTo>
                      <a:pt x="276" y="5"/>
                    </a:lnTo>
                    <a:lnTo>
                      <a:pt x="248" y="5"/>
                    </a:lnTo>
                    <a:lnTo>
                      <a:pt x="219" y="6"/>
                    </a:lnTo>
                    <a:lnTo>
                      <a:pt x="182" y="8"/>
                    </a:lnTo>
                    <a:lnTo>
                      <a:pt x="142" y="12"/>
                    </a:lnTo>
                    <a:lnTo>
                      <a:pt x="111" y="18"/>
                    </a:lnTo>
                    <a:lnTo>
                      <a:pt x="77" y="27"/>
                    </a:lnTo>
                    <a:lnTo>
                      <a:pt x="48" y="38"/>
                    </a:lnTo>
                    <a:lnTo>
                      <a:pt x="30" y="47"/>
                    </a:lnTo>
                    <a:lnTo>
                      <a:pt x="24" y="51"/>
                    </a:lnTo>
                    <a:lnTo>
                      <a:pt x="17" y="56"/>
                    </a:lnTo>
                    <a:lnTo>
                      <a:pt x="13" y="60"/>
                    </a:lnTo>
                    <a:lnTo>
                      <a:pt x="10" y="65"/>
                    </a:lnTo>
                    <a:lnTo>
                      <a:pt x="8" y="70"/>
                    </a:lnTo>
                    <a:lnTo>
                      <a:pt x="8" y="75"/>
                    </a:lnTo>
                    <a:lnTo>
                      <a:pt x="10" y="82"/>
                    </a:lnTo>
                    <a:lnTo>
                      <a:pt x="13" y="88"/>
                    </a:lnTo>
                    <a:lnTo>
                      <a:pt x="17" y="92"/>
                    </a:lnTo>
                    <a:lnTo>
                      <a:pt x="24" y="97"/>
                    </a:lnTo>
                    <a:lnTo>
                      <a:pt x="31" y="102"/>
                    </a:lnTo>
                    <a:lnTo>
                      <a:pt x="47" y="109"/>
                    </a:lnTo>
                    <a:lnTo>
                      <a:pt x="76" y="119"/>
                    </a:lnTo>
                    <a:lnTo>
                      <a:pt x="100" y="123"/>
                    </a:lnTo>
                    <a:lnTo>
                      <a:pt x="121" y="127"/>
                    </a:lnTo>
                    <a:lnTo>
                      <a:pt x="155" y="131"/>
                    </a:lnTo>
                    <a:lnTo>
                      <a:pt x="213" y="136"/>
                    </a:lnTo>
                    <a:lnTo>
                      <a:pt x="253" y="137"/>
                    </a:lnTo>
                    <a:lnTo>
                      <a:pt x="289" y="136"/>
                    </a:lnTo>
                    <a:lnTo>
                      <a:pt x="344" y="131"/>
                    </a:lnTo>
                    <a:lnTo>
                      <a:pt x="391" y="125"/>
                    </a:lnTo>
                    <a:lnTo>
                      <a:pt x="413" y="121"/>
                    </a:lnTo>
                    <a:lnTo>
                      <a:pt x="420" y="115"/>
                    </a:lnTo>
                    <a:lnTo>
                      <a:pt x="428" y="111"/>
                    </a:lnTo>
                    <a:lnTo>
                      <a:pt x="436" y="109"/>
                    </a:lnTo>
                    <a:lnTo>
                      <a:pt x="443" y="110"/>
                    </a:lnTo>
                    <a:lnTo>
                      <a:pt x="449" y="111"/>
                    </a:lnTo>
                    <a:lnTo>
                      <a:pt x="452" y="115"/>
                    </a:lnTo>
                    <a:close/>
                  </a:path>
                </a:pathLst>
              </a:custGeom>
              <a:solidFill>
                <a:srgbClr val="25221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5" name="Oval 18"/>
              <p:cNvSpPr>
                <a:spLocks noChangeArrowheads="1"/>
              </p:cNvSpPr>
              <p:nvPr/>
            </p:nvSpPr>
            <p:spPr bwMode="auto">
              <a:xfrm>
                <a:off x="1293" y="1527"/>
                <a:ext cx="122" cy="123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6" name="Oval 19"/>
              <p:cNvSpPr>
                <a:spLocks noChangeArrowheads="1"/>
              </p:cNvSpPr>
              <p:nvPr/>
            </p:nvSpPr>
            <p:spPr bwMode="auto">
              <a:xfrm>
                <a:off x="1293" y="1527"/>
                <a:ext cx="122" cy="123"/>
              </a:xfrm>
              <a:prstGeom prst="ellipse">
                <a:avLst/>
              </a:prstGeom>
              <a:noFill/>
              <a:ln w="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" name="Freeform 20"/>
              <p:cNvSpPr>
                <a:spLocks/>
              </p:cNvSpPr>
              <p:nvPr/>
            </p:nvSpPr>
            <p:spPr bwMode="auto">
              <a:xfrm>
                <a:off x="1305" y="1552"/>
                <a:ext cx="35" cy="45"/>
              </a:xfrm>
              <a:custGeom>
                <a:avLst/>
                <a:gdLst/>
                <a:ahLst/>
                <a:cxnLst>
                  <a:cxn ang="0">
                    <a:pos x="6" y="1"/>
                  </a:cxn>
                  <a:cxn ang="0">
                    <a:pos x="3" y="5"/>
                  </a:cxn>
                  <a:cxn ang="0">
                    <a:pos x="1" y="10"/>
                  </a:cxn>
                  <a:cxn ang="0">
                    <a:pos x="0" y="15"/>
                  </a:cxn>
                  <a:cxn ang="0">
                    <a:pos x="0" y="20"/>
                  </a:cxn>
                  <a:cxn ang="0">
                    <a:pos x="0" y="23"/>
                  </a:cxn>
                  <a:cxn ang="0">
                    <a:pos x="2" y="25"/>
                  </a:cxn>
                  <a:cxn ang="0">
                    <a:pos x="6" y="26"/>
                  </a:cxn>
                  <a:cxn ang="0">
                    <a:pos x="10" y="26"/>
                  </a:cxn>
                  <a:cxn ang="0">
                    <a:pos x="13" y="26"/>
                  </a:cxn>
                  <a:cxn ang="0">
                    <a:pos x="15" y="22"/>
                  </a:cxn>
                  <a:cxn ang="0">
                    <a:pos x="17" y="15"/>
                  </a:cxn>
                  <a:cxn ang="0">
                    <a:pos x="20" y="5"/>
                  </a:cxn>
                  <a:cxn ang="0">
                    <a:pos x="20" y="2"/>
                  </a:cxn>
                  <a:cxn ang="0">
                    <a:pos x="17" y="1"/>
                  </a:cxn>
                  <a:cxn ang="0">
                    <a:pos x="12" y="0"/>
                  </a:cxn>
                  <a:cxn ang="0">
                    <a:pos x="8" y="0"/>
                  </a:cxn>
                  <a:cxn ang="0">
                    <a:pos x="6" y="1"/>
                  </a:cxn>
                </a:cxnLst>
                <a:rect l="0" t="0" r="r" b="b"/>
                <a:pathLst>
                  <a:path w="20" h="26">
                    <a:moveTo>
                      <a:pt x="6" y="1"/>
                    </a:moveTo>
                    <a:lnTo>
                      <a:pt x="3" y="5"/>
                    </a:lnTo>
                    <a:lnTo>
                      <a:pt x="1" y="10"/>
                    </a:lnTo>
                    <a:lnTo>
                      <a:pt x="0" y="15"/>
                    </a:lnTo>
                    <a:lnTo>
                      <a:pt x="0" y="20"/>
                    </a:lnTo>
                    <a:lnTo>
                      <a:pt x="0" y="23"/>
                    </a:lnTo>
                    <a:lnTo>
                      <a:pt x="2" y="25"/>
                    </a:lnTo>
                    <a:lnTo>
                      <a:pt x="6" y="26"/>
                    </a:lnTo>
                    <a:lnTo>
                      <a:pt x="10" y="26"/>
                    </a:lnTo>
                    <a:lnTo>
                      <a:pt x="13" y="26"/>
                    </a:lnTo>
                    <a:lnTo>
                      <a:pt x="15" y="22"/>
                    </a:lnTo>
                    <a:lnTo>
                      <a:pt x="17" y="15"/>
                    </a:lnTo>
                    <a:lnTo>
                      <a:pt x="20" y="5"/>
                    </a:lnTo>
                    <a:lnTo>
                      <a:pt x="20" y="2"/>
                    </a:lnTo>
                    <a:lnTo>
                      <a:pt x="17" y="1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6" y="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" name="Freeform 21"/>
              <p:cNvSpPr>
                <a:spLocks/>
              </p:cNvSpPr>
              <p:nvPr/>
            </p:nvSpPr>
            <p:spPr bwMode="auto">
              <a:xfrm>
                <a:off x="1305" y="1552"/>
                <a:ext cx="35" cy="45"/>
              </a:xfrm>
              <a:custGeom>
                <a:avLst/>
                <a:gdLst/>
                <a:ahLst/>
                <a:cxnLst>
                  <a:cxn ang="0">
                    <a:pos x="6" y="1"/>
                  </a:cxn>
                  <a:cxn ang="0">
                    <a:pos x="3" y="5"/>
                  </a:cxn>
                  <a:cxn ang="0">
                    <a:pos x="1" y="10"/>
                  </a:cxn>
                  <a:cxn ang="0">
                    <a:pos x="0" y="15"/>
                  </a:cxn>
                  <a:cxn ang="0">
                    <a:pos x="0" y="20"/>
                  </a:cxn>
                  <a:cxn ang="0">
                    <a:pos x="0" y="23"/>
                  </a:cxn>
                  <a:cxn ang="0">
                    <a:pos x="2" y="25"/>
                  </a:cxn>
                  <a:cxn ang="0">
                    <a:pos x="6" y="26"/>
                  </a:cxn>
                  <a:cxn ang="0">
                    <a:pos x="10" y="26"/>
                  </a:cxn>
                  <a:cxn ang="0">
                    <a:pos x="13" y="26"/>
                  </a:cxn>
                  <a:cxn ang="0">
                    <a:pos x="15" y="22"/>
                  </a:cxn>
                  <a:cxn ang="0">
                    <a:pos x="17" y="15"/>
                  </a:cxn>
                  <a:cxn ang="0">
                    <a:pos x="20" y="5"/>
                  </a:cxn>
                  <a:cxn ang="0">
                    <a:pos x="20" y="2"/>
                  </a:cxn>
                  <a:cxn ang="0">
                    <a:pos x="17" y="1"/>
                  </a:cxn>
                  <a:cxn ang="0">
                    <a:pos x="12" y="0"/>
                  </a:cxn>
                  <a:cxn ang="0">
                    <a:pos x="8" y="0"/>
                  </a:cxn>
                  <a:cxn ang="0">
                    <a:pos x="6" y="1"/>
                  </a:cxn>
                </a:cxnLst>
                <a:rect l="0" t="0" r="r" b="b"/>
                <a:pathLst>
                  <a:path w="20" h="26">
                    <a:moveTo>
                      <a:pt x="6" y="1"/>
                    </a:moveTo>
                    <a:lnTo>
                      <a:pt x="3" y="5"/>
                    </a:lnTo>
                    <a:lnTo>
                      <a:pt x="1" y="10"/>
                    </a:lnTo>
                    <a:lnTo>
                      <a:pt x="0" y="15"/>
                    </a:lnTo>
                    <a:lnTo>
                      <a:pt x="0" y="20"/>
                    </a:lnTo>
                    <a:lnTo>
                      <a:pt x="0" y="23"/>
                    </a:lnTo>
                    <a:lnTo>
                      <a:pt x="2" y="25"/>
                    </a:lnTo>
                    <a:lnTo>
                      <a:pt x="6" y="26"/>
                    </a:lnTo>
                    <a:lnTo>
                      <a:pt x="10" y="26"/>
                    </a:lnTo>
                    <a:lnTo>
                      <a:pt x="13" y="26"/>
                    </a:lnTo>
                    <a:lnTo>
                      <a:pt x="15" y="22"/>
                    </a:lnTo>
                    <a:lnTo>
                      <a:pt x="17" y="15"/>
                    </a:lnTo>
                    <a:lnTo>
                      <a:pt x="20" y="5"/>
                    </a:lnTo>
                    <a:lnTo>
                      <a:pt x="20" y="2"/>
                    </a:lnTo>
                    <a:lnTo>
                      <a:pt x="17" y="1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6" y="1"/>
                    </a:lnTo>
                    <a:close/>
                  </a:path>
                </a:pathLst>
              </a:custGeom>
              <a:noFill/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9" name="Freeform 22"/>
              <p:cNvSpPr>
                <a:spLocks/>
              </p:cNvSpPr>
              <p:nvPr/>
            </p:nvSpPr>
            <p:spPr bwMode="auto">
              <a:xfrm>
                <a:off x="1389" y="1585"/>
                <a:ext cx="9" cy="21"/>
              </a:xfrm>
              <a:custGeom>
                <a:avLst/>
                <a:gdLst/>
                <a:ahLst/>
                <a:cxnLst>
                  <a:cxn ang="0">
                    <a:pos x="2" y="2"/>
                  </a:cxn>
                  <a:cxn ang="0">
                    <a:pos x="0" y="4"/>
                  </a:cxn>
                  <a:cxn ang="0">
                    <a:pos x="1" y="8"/>
                  </a:cxn>
                  <a:cxn ang="0">
                    <a:pos x="1" y="12"/>
                  </a:cxn>
                  <a:cxn ang="0">
                    <a:pos x="3" y="10"/>
                  </a:cxn>
                  <a:cxn ang="0">
                    <a:pos x="5" y="7"/>
                  </a:cxn>
                  <a:cxn ang="0">
                    <a:pos x="5" y="3"/>
                  </a:cxn>
                  <a:cxn ang="0">
                    <a:pos x="4" y="0"/>
                  </a:cxn>
                  <a:cxn ang="0">
                    <a:pos x="2" y="2"/>
                  </a:cxn>
                </a:cxnLst>
                <a:rect l="0" t="0" r="r" b="b"/>
                <a:pathLst>
                  <a:path w="5" h="12">
                    <a:moveTo>
                      <a:pt x="2" y="2"/>
                    </a:moveTo>
                    <a:lnTo>
                      <a:pt x="0" y="4"/>
                    </a:lnTo>
                    <a:lnTo>
                      <a:pt x="1" y="8"/>
                    </a:lnTo>
                    <a:lnTo>
                      <a:pt x="1" y="12"/>
                    </a:lnTo>
                    <a:lnTo>
                      <a:pt x="3" y="10"/>
                    </a:lnTo>
                    <a:lnTo>
                      <a:pt x="5" y="7"/>
                    </a:lnTo>
                    <a:lnTo>
                      <a:pt x="5" y="3"/>
                    </a:lnTo>
                    <a:lnTo>
                      <a:pt x="4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0" name="Freeform 23"/>
              <p:cNvSpPr>
                <a:spLocks/>
              </p:cNvSpPr>
              <p:nvPr/>
            </p:nvSpPr>
            <p:spPr bwMode="auto">
              <a:xfrm>
                <a:off x="1389" y="1585"/>
                <a:ext cx="9" cy="21"/>
              </a:xfrm>
              <a:custGeom>
                <a:avLst/>
                <a:gdLst/>
                <a:ahLst/>
                <a:cxnLst>
                  <a:cxn ang="0">
                    <a:pos x="2" y="2"/>
                  </a:cxn>
                  <a:cxn ang="0">
                    <a:pos x="0" y="4"/>
                  </a:cxn>
                  <a:cxn ang="0">
                    <a:pos x="1" y="8"/>
                  </a:cxn>
                  <a:cxn ang="0">
                    <a:pos x="1" y="12"/>
                  </a:cxn>
                  <a:cxn ang="0">
                    <a:pos x="3" y="10"/>
                  </a:cxn>
                  <a:cxn ang="0">
                    <a:pos x="5" y="7"/>
                  </a:cxn>
                  <a:cxn ang="0">
                    <a:pos x="5" y="3"/>
                  </a:cxn>
                  <a:cxn ang="0">
                    <a:pos x="4" y="0"/>
                  </a:cxn>
                  <a:cxn ang="0">
                    <a:pos x="2" y="2"/>
                  </a:cxn>
                </a:cxnLst>
                <a:rect l="0" t="0" r="r" b="b"/>
                <a:pathLst>
                  <a:path w="5" h="12">
                    <a:moveTo>
                      <a:pt x="2" y="2"/>
                    </a:moveTo>
                    <a:lnTo>
                      <a:pt x="0" y="4"/>
                    </a:lnTo>
                    <a:lnTo>
                      <a:pt x="1" y="8"/>
                    </a:lnTo>
                    <a:lnTo>
                      <a:pt x="1" y="12"/>
                    </a:lnTo>
                    <a:lnTo>
                      <a:pt x="3" y="10"/>
                    </a:lnTo>
                    <a:lnTo>
                      <a:pt x="5" y="7"/>
                    </a:lnTo>
                    <a:lnTo>
                      <a:pt x="5" y="3"/>
                    </a:lnTo>
                    <a:lnTo>
                      <a:pt x="4" y="0"/>
                    </a:lnTo>
                    <a:lnTo>
                      <a:pt x="2" y="2"/>
                    </a:lnTo>
                    <a:close/>
                  </a:path>
                </a:pathLst>
              </a:custGeom>
              <a:noFill/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1" name="Freeform 24"/>
              <p:cNvSpPr>
                <a:spLocks/>
              </p:cNvSpPr>
              <p:nvPr/>
            </p:nvSpPr>
            <p:spPr bwMode="auto">
              <a:xfrm>
                <a:off x="1044" y="1405"/>
                <a:ext cx="19" cy="29"/>
              </a:xfrm>
              <a:custGeom>
                <a:avLst/>
                <a:gdLst/>
                <a:ahLst/>
                <a:cxnLst>
                  <a:cxn ang="0">
                    <a:pos x="8" y="7"/>
                  </a:cxn>
                  <a:cxn ang="0">
                    <a:pos x="9" y="16"/>
                  </a:cxn>
                  <a:cxn ang="0">
                    <a:pos x="2" y="10"/>
                  </a:cxn>
                  <a:cxn ang="0">
                    <a:pos x="2" y="0"/>
                  </a:cxn>
                  <a:cxn ang="0">
                    <a:pos x="8" y="7"/>
                  </a:cxn>
                </a:cxnLst>
                <a:rect l="0" t="0" r="r" b="b"/>
                <a:pathLst>
                  <a:path w="11" h="17">
                    <a:moveTo>
                      <a:pt x="8" y="7"/>
                    </a:moveTo>
                    <a:cubicBezTo>
                      <a:pt x="10" y="11"/>
                      <a:pt x="11" y="15"/>
                      <a:pt x="9" y="16"/>
                    </a:cubicBezTo>
                    <a:cubicBezTo>
                      <a:pt x="7" y="17"/>
                      <a:pt x="4" y="14"/>
                      <a:pt x="2" y="10"/>
                    </a:cubicBezTo>
                    <a:cubicBezTo>
                      <a:pt x="0" y="5"/>
                      <a:pt x="0" y="1"/>
                      <a:pt x="2" y="0"/>
                    </a:cubicBezTo>
                    <a:cubicBezTo>
                      <a:pt x="3" y="0"/>
                      <a:pt x="6" y="2"/>
                      <a:pt x="8" y="7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2" name="Freeform 25"/>
              <p:cNvSpPr>
                <a:spLocks/>
              </p:cNvSpPr>
              <p:nvPr/>
            </p:nvSpPr>
            <p:spPr bwMode="auto">
              <a:xfrm>
                <a:off x="1044" y="1405"/>
                <a:ext cx="19" cy="29"/>
              </a:xfrm>
              <a:custGeom>
                <a:avLst/>
                <a:gdLst/>
                <a:ahLst/>
                <a:cxnLst>
                  <a:cxn ang="0">
                    <a:pos x="8" y="7"/>
                  </a:cxn>
                  <a:cxn ang="0">
                    <a:pos x="9" y="16"/>
                  </a:cxn>
                  <a:cxn ang="0">
                    <a:pos x="2" y="10"/>
                  </a:cxn>
                  <a:cxn ang="0">
                    <a:pos x="2" y="0"/>
                  </a:cxn>
                  <a:cxn ang="0">
                    <a:pos x="8" y="7"/>
                  </a:cxn>
                </a:cxnLst>
                <a:rect l="0" t="0" r="r" b="b"/>
                <a:pathLst>
                  <a:path w="11" h="17">
                    <a:moveTo>
                      <a:pt x="8" y="7"/>
                    </a:moveTo>
                    <a:cubicBezTo>
                      <a:pt x="10" y="11"/>
                      <a:pt x="11" y="15"/>
                      <a:pt x="9" y="16"/>
                    </a:cubicBezTo>
                    <a:cubicBezTo>
                      <a:pt x="7" y="17"/>
                      <a:pt x="4" y="14"/>
                      <a:pt x="2" y="10"/>
                    </a:cubicBezTo>
                    <a:cubicBezTo>
                      <a:pt x="0" y="5"/>
                      <a:pt x="0" y="1"/>
                      <a:pt x="2" y="0"/>
                    </a:cubicBezTo>
                    <a:cubicBezTo>
                      <a:pt x="3" y="0"/>
                      <a:pt x="6" y="2"/>
                      <a:pt x="8" y="7"/>
                    </a:cubicBezTo>
                    <a:close/>
                  </a:path>
                </a:pathLst>
              </a:custGeom>
              <a:noFill/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3" name="Freeform 26"/>
              <p:cNvSpPr>
                <a:spLocks/>
              </p:cNvSpPr>
              <p:nvPr/>
            </p:nvSpPr>
            <p:spPr bwMode="auto">
              <a:xfrm>
                <a:off x="1245" y="1889"/>
                <a:ext cx="16" cy="29"/>
              </a:xfrm>
              <a:custGeom>
                <a:avLst/>
                <a:gdLst/>
                <a:ahLst/>
                <a:cxnLst>
                  <a:cxn ang="0">
                    <a:pos x="1" y="9"/>
                  </a:cxn>
                  <a:cxn ang="0">
                    <a:pos x="3" y="0"/>
                  </a:cxn>
                  <a:cxn ang="0">
                    <a:pos x="8" y="8"/>
                  </a:cxn>
                  <a:cxn ang="0">
                    <a:pos x="6" y="17"/>
                  </a:cxn>
                  <a:cxn ang="0">
                    <a:pos x="1" y="9"/>
                  </a:cxn>
                </a:cxnLst>
                <a:rect l="0" t="0" r="r" b="b"/>
                <a:pathLst>
                  <a:path w="9" h="17">
                    <a:moveTo>
                      <a:pt x="1" y="9"/>
                    </a:moveTo>
                    <a:cubicBezTo>
                      <a:pt x="0" y="5"/>
                      <a:pt x="1" y="0"/>
                      <a:pt x="3" y="0"/>
                    </a:cubicBezTo>
                    <a:cubicBezTo>
                      <a:pt x="5" y="0"/>
                      <a:pt x="7" y="3"/>
                      <a:pt x="8" y="8"/>
                    </a:cubicBezTo>
                    <a:cubicBezTo>
                      <a:pt x="9" y="12"/>
                      <a:pt x="8" y="16"/>
                      <a:pt x="6" y="17"/>
                    </a:cubicBezTo>
                    <a:cubicBezTo>
                      <a:pt x="4" y="17"/>
                      <a:pt x="2" y="14"/>
                      <a:pt x="1" y="9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4" name="Freeform 27"/>
              <p:cNvSpPr>
                <a:spLocks/>
              </p:cNvSpPr>
              <p:nvPr/>
            </p:nvSpPr>
            <p:spPr bwMode="auto">
              <a:xfrm>
                <a:off x="1245" y="1889"/>
                <a:ext cx="16" cy="29"/>
              </a:xfrm>
              <a:custGeom>
                <a:avLst/>
                <a:gdLst/>
                <a:ahLst/>
                <a:cxnLst>
                  <a:cxn ang="0">
                    <a:pos x="1" y="9"/>
                  </a:cxn>
                  <a:cxn ang="0">
                    <a:pos x="3" y="0"/>
                  </a:cxn>
                  <a:cxn ang="0">
                    <a:pos x="8" y="8"/>
                  </a:cxn>
                  <a:cxn ang="0">
                    <a:pos x="6" y="17"/>
                  </a:cxn>
                  <a:cxn ang="0">
                    <a:pos x="1" y="9"/>
                  </a:cxn>
                </a:cxnLst>
                <a:rect l="0" t="0" r="r" b="b"/>
                <a:pathLst>
                  <a:path w="9" h="17">
                    <a:moveTo>
                      <a:pt x="1" y="9"/>
                    </a:moveTo>
                    <a:cubicBezTo>
                      <a:pt x="0" y="5"/>
                      <a:pt x="1" y="0"/>
                      <a:pt x="3" y="0"/>
                    </a:cubicBezTo>
                    <a:cubicBezTo>
                      <a:pt x="5" y="0"/>
                      <a:pt x="7" y="3"/>
                      <a:pt x="8" y="8"/>
                    </a:cubicBezTo>
                    <a:cubicBezTo>
                      <a:pt x="9" y="12"/>
                      <a:pt x="8" y="16"/>
                      <a:pt x="6" y="17"/>
                    </a:cubicBezTo>
                    <a:cubicBezTo>
                      <a:pt x="4" y="17"/>
                      <a:pt x="2" y="14"/>
                      <a:pt x="1" y="9"/>
                    </a:cubicBezTo>
                    <a:close/>
                  </a:path>
                </a:pathLst>
              </a:custGeom>
              <a:noFill/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5" name="Freeform 28"/>
              <p:cNvSpPr>
                <a:spLocks/>
              </p:cNvSpPr>
              <p:nvPr/>
            </p:nvSpPr>
            <p:spPr bwMode="auto">
              <a:xfrm>
                <a:off x="1645" y="1655"/>
                <a:ext cx="30" cy="18"/>
              </a:xfrm>
              <a:custGeom>
                <a:avLst/>
                <a:gdLst/>
                <a:ahLst/>
                <a:cxnLst>
                  <a:cxn ang="0">
                    <a:pos x="10" y="8"/>
                  </a:cxn>
                  <a:cxn ang="0">
                    <a:pos x="1" y="8"/>
                  </a:cxn>
                  <a:cxn ang="0">
                    <a:pos x="8" y="2"/>
                  </a:cxn>
                  <a:cxn ang="0">
                    <a:pos x="17" y="2"/>
                  </a:cxn>
                  <a:cxn ang="0">
                    <a:pos x="10" y="8"/>
                  </a:cxn>
                </a:cxnLst>
                <a:rect l="0" t="0" r="r" b="b"/>
                <a:pathLst>
                  <a:path w="17" h="10">
                    <a:moveTo>
                      <a:pt x="10" y="8"/>
                    </a:moveTo>
                    <a:cubicBezTo>
                      <a:pt x="6" y="10"/>
                      <a:pt x="2" y="10"/>
                      <a:pt x="1" y="8"/>
                    </a:cubicBezTo>
                    <a:cubicBezTo>
                      <a:pt x="0" y="7"/>
                      <a:pt x="3" y="4"/>
                      <a:pt x="8" y="2"/>
                    </a:cubicBezTo>
                    <a:cubicBezTo>
                      <a:pt x="12" y="0"/>
                      <a:pt x="16" y="0"/>
                      <a:pt x="17" y="2"/>
                    </a:cubicBezTo>
                    <a:cubicBezTo>
                      <a:pt x="17" y="4"/>
                      <a:pt x="14" y="7"/>
                      <a:pt x="10" y="8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6" name="Freeform 29"/>
              <p:cNvSpPr>
                <a:spLocks/>
              </p:cNvSpPr>
              <p:nvPr/>
            </p:nvSpPr>
            <p:spPr bwMode="auto">
              <a:xfrm>
                <a:off x="1645" y="1655"/>
                <a:ext cx="30" cy="18"/>
              </a:xfrm>
              <a:custGeom>
                <a:avLst/>
                <a:gdLst/>
                <a:ahLst/>
                <a:cxnLst>
                  <a:cxn ang="0">
                    <a:pos x="10" y="8"/>
                  </a:cxn>
                  <a:cxn ang="0">
                    <a:pos x="1" y="8"/>
                  </a:cxn>
                  <a:cxn ang="0">
                    <a:pos x="8" y="2"/>
                  </a:cxn>
                  <a:cxn ang="0">
                    <a:pos x="17" y="2"/>
                  </a:cxn>
                  <a:cxn ang="0">
                    <a:pos x="10" y="8"/>
                  </a:cxn>
                </a:cxnLst>
                <a:rect l="0" t="0" r="r" b="b"/>
                <a:pathLst>
                  <a:path w="17" h="10">
                    <a:moveTo>
                      <a:pt x="10" y="8"/>
                    </a:moveTo>
                    <a:cubicBezTo>
                      <a:pt x="6" y="10"/>
                      <a:pt x="2" y="10"/>
                      <a:pt x="1" y="8"/>
                    </a:cubicBezTo>
                    <a:cubicBezTo>
                      <a:pt x="0" y="7"/>
                      <a:pt x="3" y="4"/>
                      <a:pt x="8" y="2"/>
                    </a:cubicBezTo>
                    <a:cubicBezTo>
                      <a:pt x="12" y="0"/>
                      <a:pt x="16" y="0"/>
                      <a:pt x="17" y="2"/>
                    </a:cubicBezTo>
                    <a:cubicBezTo>
                      <a:pt x="17" y="4"/>
                      <a:pt x="14" y="7"/>
                      <a:pt x="10" y="8"/>
                    </a:cubicBezTo>
                    <a:close/>
                  </a:path>
                </a:pathLst>
              </a:custGeom>
              <a:noFill/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" name="Freeform 30"/>
              <p:cNvSpPr>
                <a:spLocks/>
              </p:cNvSpPr>
              <p:nvPr/>
            </p:nvSpPr>
            <p:spPr bwMode="auto">
              <a:xfrm>
                <a:off x="1494" y="1278"/>
                <a:ext cx="32" cy="18"/>
              </a:xfrm>
              <a:custGeom>
                <a:avLst/>
                <a:gdLst/>
                <a:ahLst/>
                <a:cxnLst>
                  <a:cxn ang="0">
                    <a:pos x="8" y="2"/>
                  </a:cxn>
                  <a:cxn ang="0">
                    <a:pos x="17" y="2"/>
                  </a:cxn>
                  <a:cxn ang="0">
                    <a:pos x="10" y="8"/>
                  </a:cxn>
                  <a:cxn ang="0">
                    <a:pos x="1" y="8"/>
                  </a:cxn>
                  <a:cxn ang="0">
                    <a:pos x="8" y="2"/>
                  </a:cxn>
                </a:cxnLst>
                <a:rect l="0" t="0" r="r" b="b"/>
                <a:pathLst>
                  <a:path w="18" h="10">
                    <a:moveTo>
                      <a:pt x="8" y="2"/>
                    </a:moveTo>
                    <a:cubicBezTo>
                      <a:pt x="12" y="0"/>
                      <a:pt x="16" y="0"/>
                      <a:pt x="17" y="2"/>
                    </a:cubicBezTo>
                    <a:cubicBezTo>
                      <a:pt x="18" y="4"/>
                      <a:pt x="15" y="7"/>
                      <a:pt x="10" y="8"/>
                    </a:cubicBezTo>
                    <a:cubicBezTo>
                      <a:pt x="6" y="10"/>
                      <a:pt x="2" y="10"/>
                      <a:pt x="1" y="8"/>
                    </a:cubicBezTo>
                    <a:cubicBezTo>
                      <a:pt x="0" y="6"/>
                      <a:pt x="3" y="3"/>
                      <a:pt x="8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8" name="Freeform 31"/>
              <p:cNvSpPr>
                <a:spLocks/>
              </p:cNvSpPr>
              <p:nvPr/>
            </p:nvSpPr>
            <p:spPr bwMode="auto">
              <a:xfrm>
                <a:off x="1494" y="1278"/>
                <a:ext cx="32" cy="18"/>
              </a:xfrm>
              <a:custGeom>
                <a:avLst/>
                <a:gdLst/>
                <a:ahLst/>
                <a:cxnLst>
                  <a:cxn ang="0">
                    <a:pos x="8" y="2"/>
                  </a:cxn>
                  <a:cxn ang="0">
                    <a:pos x="17" y="2"/>
                  </a:cxn>
                  <a:cxn ang="0">
                    <a:pos x="10" y="8"/>
                  </a:cxn>
                  <a:cxn ang="0">
                    <a:pos x="1" y="8"/>
                  </a:cxn>
                  <a:cxn ang="0">
                    <a:pos x="8" y="2"/>
                  </a:cxn>
                </a:cxnLst>
                <a:rect l="0" t="0" r="r" b="b"/>
                <a:pathLst>
                  <a:path w="18" h="10">
                    <a:moveTo>
                      <a:pt x="8" y="2"/>
                    </a:moveTo>
                    <a:cubicBezTo>
                      <a:pt x="12" y="0"/>
                      <a:pt x="16" y="0"/>
                      <a:pt x="17" y="2"/>
                    </a:cubicBezTo>
                    <a:cubicBezTo>
                      <a:pt x="18" y="4"/>
                      <a:pt x="15" y="7"/>
                      <a:pt x="10" y="8"/>
                    </a:cubicBezTo>
                    <a:cubicBezTo>
                      <a:pt x="6" y="10"/>
                      <a:pt x="2" y="10"/>
                      <a:pt x="1" y="8"/>
                    </a:cubicBezTo>
                    <a:cubicBezTo>
                      <a:pt x="0" y="6"/>
                      <a:pt x="3" y="3"/>
                      <a:pt x="8" y="2"/>
                    </a:cubicBezTo>
                    <a:close/>
                  </a:path>
                </a:pathLst>
              </a:custGeom>
              <a:noFill/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8" name="Group 35"/>
            <p:cNvGrpSpPr>
              <a:grpSpLocks/>
            </p:cNvGrpSpPr>
            <p:nvPr/>
          </p:nvGrpSpPr>
          <p:grpSpPr bwMode="auto">
            <a:xfrm>
              <a:off x="144" y="144"/>
              <a:ext cx="5472" cy="4032"/>
              <a:chOff x="144" y="144"/>
              <a:chExt cx="5472" cy="4032"/>
            </a:xfrm>
          </p:grpSpPr>
          <p:sp>
            <p:nvSpPr>
              <p:cNvPr id="9" name="Rectangle 36"/>
              <p:cNvSpPr>
                <a:spLocks noChangeArrowheads="1"/>
              </p:cNvSpPr>
              <p:nvPr/>
            </p:nvSpPr>
            <p:spPr bwMode="auto">
              <a:xfrm>
                <a:off x="144" y="144"/>
                <a:ext cx="5472" cy="4032"/>
              </a:xfrm>
              <a:prstGeom prst="rect">
                <a:avLst/>
              </a:prstGeom>
              <a:noFill/>
              <a:ln w="57150">
                <a:solidFill>
                  <a:srgbClr val="000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pic>
            <p:nvPicPr>
              <p:cNvPr id="10" name="Picture 37" descr="DOE Color Logo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04" y="221"/>
                <a:ext cx="654" cy="6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</p:grp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00025" y="632460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10/9/2014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05600" y="6324600"/>
            <a:ext cx="2133600" cy="365125"/>
          </a:xfrm>
        </p:spPr>
        <p:txBody>
          <a:bodyPr/>
          <a:lstStyle/>
          <a:p>
            <a:fld id="{F21F99C3-419B-44B4-88A8-9B94C3B288D6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5" name="Group 5"/>
          <p:cNvGrpSpPr>
            <a:grpSpLocks/>
          </p:cNvGrpSpPr>
          <p:nvPr userDrawn="1"/>
        </p:nvGrpSpPr>
        <p:grpSpPr bwMode="auto">
          <a:xfrm>
            <a:off x="228600" y="228600"/>
            <a:ext cx="8686800" cy="6400800"/>
            <a:chOff x="144" y="144"/>
            <a:chExt cx="5472" cy="4032"/>
          </a:xfrm>
        </p:grpSpPr>
        <p:grpSp>
          <p:nvGrpSpPr>
            <p:cNvPr id="11" name="Group 8"/>
            <p:cNvGrpSpPr>
              <a:grpSpLocks/>
            </p:cNvGrpSpPr>
            <p:nvPr/>
          </p:nvGrpSpPr>
          <p:grpSpPr bwMode="auto">
            <a:xfrm>
              <a:off x="5261" y="260"/>
              <a:ext cx="180" cy="218"/>
              <a:chOff x="912" y="1152"/>
              <a:chExt cx="877" cy="877"/>
            </a:xfrm>
          </p:grpSpPr>
          <p:sp>
            <p:nvSpPr>
              <p:cNvPr id="15" name="AutoShape 9"/>
              <p:cNvSpPr>
                <a:spLocks noChangeAspect="1" noChangeArrowheads="1" noTextEdit="1"/>
              </p:cNvSpPr>
              <p:nvPr/>
            </p:nvSpPr>
            <p:spPr bwMode="auto">
              <a:xfrm>
                <a:off x="912" y="1152"/>
                <a:ext cx="877" cy="8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" name="Freeform 10"/>
              <p:cNvSpPr>
                <a:spLocks/>
              </p:cNvSpPr>
              <p:nvPr/>
            </p:nvSpPr>
            <p:spPr bwMode="auto">
              <a:xfrm>
                <a:off x="1031" y="1273"/>
                <a:ext cx="651" cy="637"/>
              </a:xfrm>
              <a:custGeom>
                <a:avLst/>
                <a:gdLst/>
                <a:ahLst/>
                <a:cxnLst>
                  <a:cxn ang="0">
                    <a:pos x="7" y="71"/>
                  </a:cxn>
                  <a:cxn ang="0">
                    <a:pos x="4" y="82"/>
                  </a:cxn>
                  <a:cxn ang="0">
                    <a:pos x="8" y="96"/>
                  </a:cxn>
                  <a:cxn ang="0">
                    <a:pos x="16" y="106"/>
                  </a:cxn>
                  <a:cxn ang="0">
                    <a:pos x="32" y="124"/>
                  </a:cxn>
                  <a:cxn ang="0">
                    <a:pos x="60" y="159"/>
                  </a:cxn>
                  <a:cxn ang="0">
                    <a:pos x="109" y="214"/>
                  </a:cxn>
                  <a:cxn ang="0">
                    <a:pos x="168" y="267"/>
                  </a:cxn>
                  <a:cxn ang="0">
                    <a:pos x="241" y="321"/>
                  </a:cxn>
                  <a:cxn ang="0">
                    <a:pos x="285" y="347"/>
                  </a:cxn>
                  <a:cxn ang="0">
                    <a:pos x="321" y="361"/>
                  </a:cxn>
                  <a:cxn ang="0">
                    <a:pos x="337" y="363"/>
                  </a:cxn>
                  <a:cxn ang="0">
                    <a:pos x="348" y="362"/>
                  </a:cxn>
                  <a:cxn ang="0">
                    <a:pos x="356" y="359"/>
                  </a:cxn>
                  <a:cxn ang="0">
                    <a:pos x="366" y="351"/>
                  </a:cxn>
                  <a:cxn ang="0">
                    <a:pos x="370" y="340"/>
                  </a:cxn>
                  <a:cxn ang="0">
                    <a:pos x="370" y="324"/>
                  </a:cxn>
                  <a:cxn ang="0">
                    <a:pos x="359" y="291"/>
                  </a:cxn>
                  <a:cxn ang="0">
                    <a:pos x="339" y="253"/>
                  </a:cxn>
                  <a:cxn ang="0">
                    <a:pos x="305" y="203"/>
                  </a:cxn>
                  <a:cxn ang="0">
                    <a:pos x="245" y="137"/>
                  </a:cxn>
                  <a:cxn ang="0">
                    <a:pos x="188" y="85"/>
                  </a:cxn>
                  <a:cxn ang="0">
                    <a:pos x="124" y="38"/>
                  </a:cxn>
                  <a:cxn ang="0">
                    <a:pos x="81" y="14"/>
                  </a:cxn>
                  <a:cxn ang="0">
                    <a:pos x="53" y="4"/>
                  </a:cxn>
                  <a:cxn ang="0">
                    <a:pos x="34" y="0"/>
                  </a:cxn>
                  <a:cxn ang="0">
                    <a:pos x="21" y="1"/>
                  </a:cxn>
                  <a:cxn ang="0">
                    <a:pos x="9" y="6"/>
                  </a:cxn>
                  <a:cxn ang="0">
                    <a:pos x="2" y="14"/>
                  </a:cxn>
                  <a:cxn ang="0">
                    <a:pos x="0" y="27"/>
                  </a:cxn>
                  <a:cxn ang="0">
                    <a:pos x="1" y="31"/>
                  </a:cxn>
                  <a:cxn ang="0">
                    <a:pos x="1" y="22"/>
                  </a:cxn>
                  <a:cxn ang="0">
                    <a:pos x="5" y="13"/>
                  </a:cxn>
                  <a:cxn ang="0">
                    <a:pos x="14" y="5"/>
                  </a:cxn>
                  <a:cxn ang="0">
                    <a:pos x="26" y="2"/>
                  </a:cxn>
                  <a:cxn ang="0">
                    <a:pos x="39" y="3"/>
                  </a:cxn>
                  <a:cxn ang="0">
                    <a:pos x="54" y="7"/>
                  </a:cxn>
                  <a:cxn ang="0">
                    <a:pos x="94" y="25"/>
                  </a:cxn>
                  <a:cxn ang="0">
                    <a:pos x="148" y="60"/>
                  </a:cxn>
                  <a:cxn ang="0">
                    <a:pos x="213" y="112"/>
                  </a:cxn>
                  <a:cxn ang="0">
                    <a:pos x="254" y="153"/>
                  </a:cxn>
                  <a:cxn ang="0">
                    <a:pos x="305" y="210"/>
                  </a:cxn>
                  <a:cxn ang="0">
                    <a:pos x="341" y="267"/>
                  </a:cxn>
                  <a:cxn ang="0">
                    <a:pos x="362" y="314"/>
                  </a:cxn>
                  <a:cxn ang="0">
                    <a:pos x="364" y="329"/>
                  </a:cxn>
                  <a:cxn ang="0">
                    <a:pos x="363" y="341"/>
                  </a:cxn>
                  <a:cxn ang="0">
                    <a:pos x="358" y="349"/>
                  </a:cxn>
                  <a:cxn ang="0">
                    <a:pos x="345" y="355"/>
                  </a:cxn>
                  <a:cxn ang="0">
                    <a:pos x="331" y="354"/>
                  </a:cxn>
                  <a:cxn ang="0">
                    <a:pos x="305" y="347"/>
                  </a:cxn>
                  <a:cxn ang="0">
                    <a:pos x="258" y="320"/>
                  </a:cxn>
                  <a:cxn ang="0">
                    <a:pos x="213" y="287"/>
                  </a:cxn>
                  <a:cxn ang="0">
                    <a:pos x="139" y="223"/>
                  </a:cxn>
                  <a:cxn ang="0">
                    <a:pos x="77" y="156"/>
                  </a:cxn>
                  <a:cxn ang="0">
                    <a:pos x="35" y="100"/>
                  </a:cxn>
                  <a:cxn ang="0">
                    <a:pos x="30" y="83"/>
                  </a:cxn>
                  <a:cxn ang="0">
                    <a:pos x="20" y="71"/>
                  </a:cxn>
                  <a:cxn ang="0">
                    <a:pos x="10" y="70"/>
                  </a:cxn>
                </a:cxnLst>
                <a:rect l="0" t="0" r="r" b="b"/>
                <a:pathLst>
                  <a:path w="371" h="363">
                    <a:moveTo>
                      <a:pt x="10" y="70"/>
                    </a:moveTo>
                    <a:lnTo>
                      <a:pt x="7" y="71"/>
                    </a:lnTo>
                    <a:lnTo>
                      <a:pt x="4" y="76"/>
                    </a:lnTo>
                    <a:lnTo>
                      <a:pt x="4" y="82"/>
                    </a:lnTo>
                    <a:lnTo>
                      <a:pt x="5" y="89"/>
                    </a:lnTo>
                    <a:lnTo>
                      <a:pt x="8" y="96"/>
                    </a:lnTo>
                    <a:lnTo>
                      <a:pt x="12" y="102"/>
                    </a:lnTo>
                    <a:lnTo>
                      <a:pt x="16" y="106"/>
                    </a:lnTo>
                    <a:lnTo>
                      <a:pt x="21" y="109"/>
                    </a:lnTo>
                    <a:lnTo>
                      <a:pt x="32" y="124"/>
                    </a:lnTo>
                    <a:lnTo>
                      <a:pt x="43" y="139"/>
                    </a:lnTo>
                    <a:lnTo>
                      <a:pt x="60" y="159"/>
                    </a:lnTo>
                    <a:lnTo>
                      <a:pt x="85" y="188"/>
                    </a:lnTo>
                    <a:lnTo>
                      <a:pt x="109" y="214"/>
                    </a:lnTo>
                    <a:lnTo>
                      <a:pt x="135" y="238"/>
                    </a:lnTo>
                    <a:lnTo>
                      <a:pt x="168" y="267"/>
                    </a:lnTo>
                    <a:lnTo>
                      <a:pt x="199" y="293"/>
                    </a:lnTo>
                    <a:lnTo>
                      <a:pt x="241" y="321"/>
                    </a:lnTo>
                    <a:lnTo>
                      <a:pt x="266" y="336"/>
                    </a:lnTo>
                    <a:lnTo>
                      <a:pt x="285" y="347"/>
                    </a:lnTo>
                    <a:lnTo>
                      <a:pt x="305" y="355"/>
                    </a:lnTo>
                    <a:lnTo>
                      <a:pt x="321" y="361"/>
                    </a:lnTo>
                    <a:lnTo>
                      <a:pt x="330" y="362"/>
                    </a:lnTo>
                    <a:lnTo>
                      <a:pt x="337" y="363"/>
                    </a:lnTo>
                    <a:lnTo>
                      <a:pt x="342" y="363"/>
                    </a:lnTo>
                    <a:lnTo>
                      <a:pt x="348" y="362"/>
                    </a:lnTo>
                    <a:lnTo>
                      <a:pt x="352" y="361"/>
                    </a:lnTo>
                    <a:lnTo>
                      <a:pt x="356" y="359"/>
                    </a:lnTo>
                    <a:lnTo>
                      <a:pt x="362" y="355"/>
                    </a:lnTo>
                    <a:lnTo>
                      <a:pt x="366" y="351"/>
                    </a:lnTo>
                    <a:lnTo>
                      <a:pt x="369" y="346"/>
                    </a:lnTo>
                    <a:lnTo>
                      <a:pt x="370" y="340"/>
                    </a:lnTo>
                    <a:lnTo>
                      <a:pt x="371" y="334"/>
                    </a:lnTo>
                    <a:lnTo>
                      <a:pt x="370" y="324"/>
                    </a:lnTo>
                    <a:lnTo>
                      <a:pt x="367" y="311"/>
                    </a:lnTo>
                    <a:lnTo>
                      <a:pt x="359" y="291"/>
                    </a:lnTo>
                    <a:lnTo>
                      <a:pt x="349" y="270"/>
                    </a:lnTo>
                    <a:lnTo>
                      <a:pt x="339" y="253"/>
                    </a:lnTo>
                    <a:lnTo>
                      <a:pt x="323" y="227"/>
                    </a:lnTo>
                    <a:lnTo>
                      <a:pt x="305" y="203"/>
                    </a:lnTo>
                    <a:lnTo>
                      <a:pt x="276" y="170"/>
                    </a:lnTo>
                    <a:lnTo>
                      <a:pt x="245" y="137"/>
                    </a:lnTo>
                    <a:lnTo>
                      <a:pt x="218" y="111"/>
                    </a:lnTo>
                    <a:lnTo>
                      <a:pt x="188" y="85"/>
                    </a:lnTo>
                    <a:lnTo>
                      <a:pt x="153" y="59"/>
                    </a:lnTo>
                    <a:lnTo>
                      <a:pt x="124" y="38"/>
                    </a:lnTo>
                    <a:lnTo>
                      <a:pt x="93" y="20"/>
                    </a:lnTo>
                    <a:lnTo>
                      <a:pt x="81" y="14"/>
                    </a:lnTo>
                    <a:lnTo>
                      <a:pt x="68" y="9"/>
                    </a:lnTo>
                    <a:lnTo>
                      <a:pt x="53" y="4"/>
                    </a:lnTo>
                    <a:lnTo>
                      <a:pt x="43" y="1"/>
                    </a:lnTo>
                    <a:lnTo>
                      <a:pt x="34" y="0"/>
                    </a:lnTo>
                    <a:lnTo>
                      <a:pt x="27" y="0"/>
                    </a:lnTo>
                    <a:lnTo>
                      <a:pt x="21" y="1"/>
                    </a:lnTo>
                    <a:lnTo>
                      <a:pt x="16" y="2"/>
                    </a:lnTo>
                    <a:lnTo>
                      <a:pt x="9" y="6"/>
                    </a:lnTo>
                    <a:lnTo>
                      <a:pt x="5" y="10"/>
                    </a:lnTo>
                    <a:lnTo>
                      <a:pt x="2" y="14"/>
                    </a:lnTo>
                    <a:lnTo>
                      <a:pt x="0" y="21"/>
                    </a:lnTo>
                    <a:lnTo>
                      <a:pt x="0" y="27"/>
                    </a:lnTo>
                    <a:lnTo>
                      <a:pt x="1" y="40"/>
                    </a:lnTo>
                    <a:lnTo>
                      <a:pt x="1" y="31"/>
                    </a:lnTo>
                    <a:lnTo>
                      <a:pt x="1" y="26"/>
                    </a:lnTo>
                    <a:lnTo>
                      <a:pt x="1" y="22"/>
                    </a:lnTo>
                    <a:lnTo>
                      <a:pt x="3" y="18"/>
                    </a:lnTo>
                    <a:lnTo>
                      <a:pt x="5" y="13"/>
                    </a:lnTo>
                    <a:lnTo>
                      <a:pt x="10" y="8"/>
                    </a:lnTo>
                    <a:lnTo>
                      <a:pt x="14" y="5"/>
                    </a:lnTo>
                    <a:lnTo>
                      <a:pt x="20" y="3"/>
                    </a:lnTo>
                    <a:lnTo>
                      <a:pt x="26" y="2"/>
                    </a:lnTo>
                    <a:lnTo>
                      <a:pt x="31" y="2"/>
                    </a:lnTo>
                    <a:lnTo>
                      <a:pt x="39" y="3"/>
                    </a:lnTo>
                    <a:lnTo>
                      <a:pt x="44" y="4"/>
                    </a:lnTo>
                    <a:lnTo>
                      <a:pt x="54" y="7"/>
                    </a:lnTo>
                    <a:lnTo>
                      <a:pt x="73" y="15"/>
                    </a:lnTo>
                    <a:lnTo>
                      <a:pt x="94" y="25"/>
                    </a:lnTo>
                    <a:lnTo>
                      <a:pt x="116" y="39"/>
                    </a:lnTo>
                    <a:lnTo>
                      <a:pt x="148" y="60"/>
                    </a:lnTo>
                    <a:lnTo>
                      <a:pt x="184" y="88"/>
                    </a:lnTo>
                    <a:lnTo>
                      <a:pt x="213" y="112"/>
                    </a:lnTo>
                    <a:lnTo>
                      <a:pt x="234" y="132"/>
                    </a:lnTo>
                    <a:lnTo>
                      <a:pt x="254" y="153"/>
                    </a:lnTo>
                    <a:lnTo>
                      <a:pt x="279" y="180"/>
                    </a:lnTo>
                    <a:lnTo>
                      <a:pt x="305" y="210"/>
                    </a:lnTo>
                    <a:lnTo>
                      <a:pt x="323" y="236"/>
                    </a:lnTo>
                    <a:lnTo>
                      <a:pt x="341" y="267"/>
                    </a:lnTo>
                    <a:lnTo>
                      <a:pt x="355" y="295"/>
                    </a:lnTo>
                    <a:lnTo>
                      <a:pt x="362" y="314"/>
                    </a:lnTo>
                    <a:lnTo>
                      <a:pt x="363" y="321"/>
                    </a:lnTo>
                    <a:lnTo>
                      <a:pt x="364" y="329"/>
                    </a:lnTo>
                    <a:lnTo>
                      <a:pt x="364" y="335"/>
                    </a:lnTo>
                    <a:lnTo>
                      <a:pt x="363" y="341"/>
                    </a:lnTo>
                    <a:lnTo>
                      <a:pt x="361" y="345"/>
                    </a:lnTo>
                    <a:lnTo>
                      <a:pt x="358" y="349"/>
                    </a:lnTo>
                    <a:lnTo>
                      <a:pt x="351" y="353"/>
                    </a:lnTo>
                    <a:lnTo>
                      <a:pt x="345" y="355"/>
                    </a:lnTo>
                    <a:lnTo>
                      <a:pt x="339" y="355"/>
                    </a:lnTo>
                    <a:lnTo>
                      <a:pt x="331" y="354"/>
                    </a:lnTo>
                    <a:lnTo>
                      <a:pt x="322" y="352"/>
                    </a:lnTo>
                    <a:lnTo>
                      <a:pt x="305" y="347"/>
                    </a:lnTo>
                    <a:lnTo>
                      <a:pt x="278" y="333"/>
                    </a:lnTo>
                    <a:lnTo>
                      <a:pt x="258" y="320"/>
                    </a:lnTo>
                    <a:lnTo>
                      <a:pt x="240" y="307"/>
                    </a:lnTo>
                    <a:lnTo>
                      <a:pt x="213" y="287"/>
                    </a:lnTo>
                    <a:lnTo>
                      <a:pt x="168" y="250"/>
                    </a:lnTo>
                    <a:lnTo>
                      <a:pt x="139" y="223"/>
                    </a:lnTo>
                    <a:lnTo>
                      <a:pt x="113" y="198"/>
                    </a:lnTo>
                    <a:lnTo>
                      <a:pt x="77" y="156"/>
                    </a:lnTo>
                    <a:lnTo>
                      <a:pt x="47" y="119"/>
                    </a:lnTo>
                    <a:lnTo>
                      <a:pt x="35" y="100"/>
                    </a:lnTo>
                    <a:lnTo>
                      <a:pt x="34" y="91"/>
                    </a:lnTo>
                    <a:lnTo>
                      <a:pt x="30" y="83"/>
                    </a:lnTo>
                    <a:lnTo>
                      <a:pt x="26" y="76"/>
                    </a:lnTo>
                    <a:lnTo>
                      <a:pt x="20" y="71"/>
                    </a:lnTo>
                    <a:lnTo>
                      <a:pt x="15" y="69"/>
                    </a:lnTo>
                    <a:lnTo>
                      <a:pt x="10" y="70"/>
                    </a:lnTo>
                    <a:close/>
                  </a:path>
                </a:pathLst>
              </a:custGeom>
              <a:solidFill>
                <a:srgbClr val="25221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7" name="Freeform 11"/>
              <p:cNvSpPr>
                <a:spLocks/>
              </p:cNvSpPr>
              <p:nvPr/>
            </p:nvSpPr>
            <p:spPr bwMode="auto">
              <a:xfrm>
                <a:off x="1031" y="1273"/>
                <a:ext cx="651" cy="637"/>
              </a:xfrm>
              <a:custGeom>
                <a:avLst/>
                <a:gdLst/>
                <a:ahLst/>
                <a:cxnLst>
                  <a:cxn ang="0">
                    <a:pos x="7" y="71"/>
                  </a:cxn>
                  <a:cxn ang="0">
                    <a:pos x="4" y="82"/>
                  </a:cxn>
                  <a:cxn ang="0">
                    <a:pos x="8" y="96"/>
                  </a:cxn>
                  <a:cxn ang="0">
                    <a:pos x="16" y="106"/>
                  </a:cxn>
                  <a:cxn ang="0">
                    <a:pos x="32" y="124"/>
                  </a:cxn>
                  <a:cxn ang="0">
                    <a:pos x="60" y="159"/>
                  </a:cxn>
                  <a:cxn ang="0">
                    <a:pos x="109" y="214"/>
                  </a:cxn>
                  <a:cxn ang="0">
                    <a:pos x="168" y="267"/>
                  </a:cxn>
                  <a:cxn ang="0">
                    <a:pos x="241" y="321"/>
                  </a:cxn>
                  <a:cxn ang="0">
                    <a:pos x="285" y="347"/>
                  </a:cxn>
                  <a:cxn ang="0">
                    <a:pos x="321" y="361"/>
                  </a:cxn>
                  <a:cxn ang="0">
                    <a:pos x="337" y="363"/>
                  </a:cxn>
                  <a:cxn ang="0">
                    <a:pos x="348" y="362"/>
                  </a:cxn>
                  <a:cxn ang="0">
                    <a:pos x="356" y="359"/>
                  </a:cxn>
                  <a:cxn ang="0">
                    <a:pos x="366" y="351"/>
                  </a:cxn>
                  <a:cxn ang="0">
                    <a:pos x="370" y="340"/>
                  </a:cxn>
                  <a:cxn ang="0">
                    <a:pos x="370" y="324"/>
                  </a:cxn>
                  <a:cxn ang="0">
                    <a:pos x="359" y="291"/>
                  </a:cxn>
                  <a:cxn ang="0">
                    <a:pos x="339" y="253"/>
                  </a:cxn>
                  <a:cxn ang="0">
                    <a:pos x="305" y="203"/>
                  </a:cxn>
                  <a:cxn ang="0">
                    <a:pos x="245" y="137"/>
                  </a:cxn>
                  <a:cxn ang="0">
                    <a:pos x="188" y="85"/>
                  </a:cxn>
                  <a:cxn ang="0">
                    <a:pos x="124" y="38"/>
                  </a:cxn>
                  <a:cxn ang="0">
                    <a:pos x="81" y="14"/>
                  </a:cxn>
                  <a:cxn ang="0">
                    <a:pos x="53" y="4"/>
                  </a:cxn>
                  <a:cxn ang="0">
                    <a:pos x="34" y="0"/>
                  </a:cxn>
                  <a:cxn ang="0">
                    <a:pos x="21" y="1"/>
                  </a:cxn>
                  <a:cxn ang="0">
                    <a:pos x="9" y="6"/>
                  </a:cxn>
                  <a:cxn ang="0">
                    <a:pos x="2" y="14"/>
                  </a:cxn>
                  <a:cxn ang="0">
                    <a:pos x="0" y="27"/>
                  </a:cxn>
                  <a:cxn ang="0">
                    <a:pos x="1" y="31"/>
                  </a:cxn>
                  <a:cxn ang="0">
                    <a:pos x="1" y="22"/>
                  </a:cxn>
                  <a:cxn ang="0">
                    <a:pos x="5" y="13"/>
                  </a:cxn>
                  <a:cxn ang="0">
                    <a:pos x="14" y="5"/>
                  </a:cxn>
                  <a:cxn ang="0">
                    <a:pos x="26" y="2"/>
                  </a:cxn>
                  <a:cxn ang="0">
                    <a:pos x="39" y="3"/>
                  </a:cxn>
                  <a:cxn ang="0">
                    <a:pos x="54" y="7"/>
                  </a:cxn>
                  <a:cxn ang="0">
                    <a:pos x="94" y="25"/>
                  </a:cxn>
                  <a:cxn ang="0">
                    <a:pos x="148" y="60"/>
                  </a:cxn>
                  <a:cxn ang="0">
                    <a:pos x="213" y="112"/>
                  </a:cxn>
                  <a:cxn ang="0">
                    <a:pos x="254" y="153"/>
                  </a:cxn>
                  <a:cxn ang="0">
                    <a:pos x="305" y="210"/>
                  </a:cxn>
                  <a:cxn ang="0">
                    <a:pos x="341" y="267"/>
                  </a:cxn>
                  <a:cxn ang="0">
                    <a:pos x="362" y="314"/>
                  </a:cxn>
                  <a:cxn ang="0">
                    <a:pos x="364" y="329"/>
                  </a:cxn>
                  <a:cxn ang="0">
                    <a:pos x="363" y="341"/>
                  </a:cxn>
                  <a:cxn ang="0">
                    <a:pos x="358" y="349"/>
                  </a:cxn>
                  <a:cxn ang="0">
                    <a:pos x="345" y="355"/>
                  </a:cxn>
                  <a:cxn ang="0">
                    <a:pos x="331" y="354"/>
                  </a:cxn>
                  <a:cxn ang="0">
                    <a:pos x="305" y="347"/>
                  </a:cxn>
                  <a:cxn ang="0">
                    <a:pos x="258" y="320"/>
                  </a:cxn>
                  <a:cxn ang="0">
                    <a:pos x="213" y="287"/>
                  </a:cxn>
                  <a:cxn ang="0">
                    <a:pos x="139" y="223"/>
                  </a:cxn>
                  <a:cxn ang="0">
                    <a:pos x="77" y="156"/>
                  </a:cxn>
                  <a:cxn ang="0">
                    <a:pos x="35" y="100"/>
                  </a:cxn>
                  <a:cxn ang="0">
                    <a:pos x="30" y="83"/>
                  </a:cxn>
                  <a:cxn ang="0">
                    <a:pos x="20" y="71"/>
                  </a:cxn>
                  <a:cxn ang="0">
                    <a:pos x="10" y="70"/>
                  </a:cxn>
                </a:cxnLst>
                <a:rect l="0" t="0" r="r" b="b"/>
                <a:pathLst>
                  <a:path w="371" h="363">
                    <a:moveTo>
                      <a:pt x="10" y="70"/>
                    </a:moveTo>
                    <a:lnTo>
                      <a:pt x="7" y="71"/>
                    </a:lnTo>
                    <a:lnTo>
                      <a:pt x="4" y="76"/>
                    </a:lnTo>
                    <a:lnTo>
                      <a:pt x="4" y="82"/>
                    </a:lnTo>
                    <a:lnTo>
                      <a:pt x="5" y="89"/>
                    </a:lnTo>
                    <a:lnTo>
                      <a:pt x="8" y="96"/>
                    </a:lnTo>
                    <a:lnTo>
                      <a:pt x="12" y="102"/>
                    </a:lnTo>
                    <a:lnTo>
                      <a:pt x="16" y="106"/>
                    </a:lnTo>
                    <a:lnTo>
                      <a:pt x="21" y="109"/>
                    </a:lnTo>
                    <a:lnTo>
                      <a:pt x="32" y="124"/>
                    </a:lnTo>
                    <a:lnTo>
                      <a:pt x="43" y="139"/>
                    </a:lnTo>
                    <a:lnTo>
                      <a:pt x="60" y="159"/>
                    </a:lnTo>
                    <a:lnTo>
                      <a:pt x="85" y="188"/>
                    </a:lnTo>
                    <a:lnTo>
                      <a:pt x="109" y="214"/>
                    </a:lnTo>
                    <a:lnTo>
                      <a:pt x="135" y="238"/>
                    </a:lnTo>
                    <a:lnTo>
                      <a:pt x="168" y="267"/>
                    </a:lnTo>
                    <a:lnTo>
                      <a:pt x="199" y="293"/>
                    </a:lnTo>
                    <a:lnTo>
                      <a:pt x="241" y="321"/>
                    </a:lnTo>
                    <a:lnTo>
                      <a:pt x="266" y="336"/>
                    </a:lnTo>
                    <a:lnTo>
                      <a:pt x="285" y="347"/>
                    </a:lnTo>
                    <a:lnTo>
                      <a:pt x="305" y="355"/>
                    </a:lnTo>
                    <a:lnTo>
                      <a:pt x="321" y="361"/>
                    </a:lnTo>
                    <a:lnTo>
                      <a:pt x="330" y="362"/>
                    </a:lnTo>
                    <a:lnTo>
                      <a:pt x="337" y="363"/>
                    </a:lnTo>
                    <a:lnTo>
                      <a:pt x="342" y="363"/>
                    </a:lnTo>
                    <a:lnTo>
                      <a:pt x="348" y="362"/>
                    </a:lnTo>
                    <a:lnTo>
                      <a:pt x="352" y="361"/>
                    </a:lnTo>
                    <a:lnTo>
                      <a:pt x="356" y="359"/>
                    </a:lnTo>
                    <a:lnTo>
                      <a:pt x="362" y="355"/>
                    </a:lnTo>
                    <a:lnTo>
                      <a:pt x="366" y="351"/>
                    </a:lnTo>
                    <a:lnTo>
                      <a:pt x="369" y="346"/>
                    </a:lnTo>
                    <a:lnTo>
                      <a:pt x="370" y="340"/>
                    </a:lnTo>
                    <a:lnTo>
                      <a:pt x="371" y="334"/>
                    </a:lnTo>
                    <a:lnTo>
                      <a:pt x="370" y="324"/>
                    </a:lnTo>
                    <a:lnTo>
                      <a:pt x="367" y="311"/>
                    </a:lnTo>
                    <a:lnTo>
                      <a:pt x="359" y="291"/>
                    </a:lnTo>
                    <a:lnTo>
                      <a:pt x="349" y="270"/>
                    </a:lnTo>
                    <a:lnTo>
                      <a:pt x="339" y="253"/>
                    </a:lnTo>
                    <a:lnTo>
                      <a:pt x="323" y="227"/>
                    </a:lnTo>
                    <a:lnTo>
                      <a:pt x="305" y="203"/>
                    </a:lnTo>
                    <a:lnTo>
                      <a:pt x="276" y="170"/>
                    </a:lnTo>
                    <a:lnTo>
                      <a:pt x="245" y="137"/>
                    </a:lnTo>
                    <a:lnTo>
                      <a:pt x="218" y="111"/>
                    </a:lnTo>
                    <a:lnTo>
                      <a:pt x="188" y="85"/>
                    </a:lnTo>
                    <a:lnTo>
                      <a:pt x="153" y="59"/>
                    </a:lnTo>
                    <a:lnTo>
                      <a:pt x="124" y="38"/>
                    </a:lnTo>
                    <a:lnTo>
                      <a:pt x="93" y="20"/>
                    </a:lnTo>
                    <a:lnTo>
                      <a:pt x="81" y="14"/>
                    </a:lnTo>
                    <a:lnTo>
                      <a:pt x="68" y="9"/>
                    </a:lnTo>
                    <a:lnTo>
                      <a:pt x="53" y="4"/>
                    </a:lnTo>
                    <a:lnTo>
                      <a:pt x="43" y="1"/>
                    </a:lnTo>
                    <a:lnTo>
                      <a:pt x="34" y="0"/>
                    </a:lnTo>
                    <a:lnTo>
                      <a:pt x="27" y="0"/>
                    </a:lnTo>
                    <a:lnTo>
                      <a:pt x="21" y="1"/>
                    </a:lnTo>
                    <a:lnTo>
                      <a:pt x="16" y="2"/>
                    </a:lnTo>
                    <a:lnTo>
                      <a:pt x="9" y="6"/>
                    </a:lnTo>
                    <a:lnTo>
                      <a:pt x="5" y="10"/>
                    </a:lnTo>
                    <a:lnTo>
                      <a:pt x="2" y="14"/>
                    </a:lnTo>
                    <a:lnTo>
                      <a:pt x="0" y="21"/>
                    </a:lnTo>
                    <a:lnTo>
                      <a:pt x="0" y="27"/>
                    </a:lnTo>
                    <a:lnTo>
                      <a:pt x="1" y="40"/>
                    </a:lnTo>
                    <a:lnTo>
                      <a:pt x="1" y="31"/>
                    </a:lnTo>
                    <a:lnTo>
                      <a:pt x="1" y="26"/>
                    </a:lnTo>
                    <a:lnTo>
                      <a:pt x="1" y="22"/>
                    </a:lnTo>
                    <a:lnTo>
                      <a:pt x="3" y="18"/>
                    </a:lnTo>
                    <a:lnTo>
                      <a:pt x="5" y="13"/>
                    </a:lnTo>
                    <a:lnTo>
                      <a:pt x="10" y="8"/>
                    </a:lnTo>
                    <a:lnTo>
                      <a:pt x="14" y="5"/>
                    </a:lnTo>
                    <a:lnTo>
                      <a:pt x="20" y="3"/>
                    </a:lnTo>
                    <a:lnTo>
                      <a:pt x="26" y="2"/>
                    </a:lnTo>
                    <a:lnTo>
                      <a:pt x="31" y="2"/>
                    </a:lnTo>
                    <a:lnTo>
                      <a:pt x="39" y="3"/>
                    </a:lnTo>
                    <a:lnTo>
                      <a:pt x="44" y="4"/>
                    </a:lnTo>
                    <a:lnTo>
                      <a:pt x="54" y="7"/>
                    </a:lnTo>
                    <a:lnTo>
                      <a:pt x="73" y="15"/>
                    </a:lnTo>
                    <a:lnTo>
                      <a:pt x="94" y="25"/>
                    </a:lnTo>
                    <a:lnTo>
                      <a:pt x="116" y="39"/>
                    </a:lnTo>
                    <a:lnTo>
                      <a:pt x="148" y="60"/>
                    </a:lnTo>
                    <a:lnTo>
                      <a:pt x="184" y="88"/>
                    </a:lnTo>
                    <a:lnTo>
                      <a:pt x="213" y="112"/>
                    </a:lnTo>
                    <a:lnTo>
                      <a:pt x="234" y="132"/>
                    </a:lnTo>
                    <a:lnTo>
                      <a:pt x="254" y="153"/>
                    </a:lnTo>
                    <a:lnTo>
                      <a:pt x="279" y="180"/>
                    </a:lnTo>
                    <a:lnTo>
                      <a:pt x="305" y="210"/>
                    </a:lnTo>
                    <a:lnTo>
                      <a:pt x="323" y="236"/>
                    </a:lnTo>
                    <a:lnTo>
                      <a:pt x="341" y="267"/>
                    </a:lnTo>
                    <a:lnTo>
                      <a:pt x="355" y="295"/>
                    </a:lnTo>
                    <a:lnTo>
                      <a:pt x="362" y="314"/>
                    </a:lnTo>
                    <a:lnTo>
                      <a:pt x="363" y="321"/>
                    </a:lnTo>
                    <a:lnTo>
                      <a:pt x="364" y="329"/>
                    </a:lnTo>
                    <a:lnTo>
                      <a:pt x="364" y="335"/>
                    </a:lnTo>
                    <a:lnTo>
                      <a:pt x="363" y="341"/>
                    </a:lnTo>
                    <a:lnTo>
                      <a:pt x="361" y="345"/>
                    </a:lnTo>
                    <a:lnTo>
                      <a:pt x="358" y="349"/>
                    </a:lnTo>
                    <a:lnTo>
                      <a:pt x="351" y="353"/>
                    </a:lnTo>
                    <a:lnTo>
                      <a:pt x="345" y="355"/>
                    </a:lnTo>
                    <a:lnTo>
                      <a:pt x="339" y="355"/>
                    </a:lnTo>
                    <a:lnTo>
                      <a:pt x="331" y="354"/>
                    </a:lnTo>
                    <a:lnTo>
                      <a:pt x="322" y="352"/>
                    </a:lnTo>
                    <a:lnTo>
                      <a:pt x="305" y="347"/>
                    </a:lnTo>
                    <a:lnTo>
                      <a:pt x="278" y="333"/>
                    </a:lnTo>
                    <a:lnTo>
                      <a:pt x="258" y="320"/>
                    </a:lnTo>
                    <a:lnTo>
                      <a:pt x="240" y="307"/>
                    </a:lnTo>
                    <a:lnTo>
                      <a:pt x="213" y="287"/>
                    </a:lnTo>
                    <a:lnTo>
                      <a:pt x="168" y="250"/>
                    </a:lnTo>
                    <a:lnTo>
                      <a:pt x="139" y="223"/>
                    </a:lnTo>
                    <a:lnTo>
                      <a:pt x="113" y="198"/>
                    </a:lnTo>
                    <a:lnTo>
                      <a:pt x="77" y="156"/>
                    </a:lnTo>
                    <a:lnTo>
                      <a:pt x="47" y="119"/>
                    </a:lnTo>
                    <a:lnTo>
                      <a:pt x="35" y="100"/>
                    </a:lnTo>
                    <a:lnTo>
                      <a:pt x="34" y="91"/>
                    </a:lnTo>
                    <a:lnTo>
                      <a:pt x="30" y="83"/>
                    </a:lnTo>
                    <a:lnTo>
                      <a:pt x="26" y="76"/>
                    </a:lnTo>
                    <a:lnTo>
                      <a:pt x="20" y="71"/>
                    </a:lnTo>
                    <a:lnTo>
                      <a:pt x="15" y="69"/>
                    </a:lnTo>
                    <a:lnTo>
                      <a:pt x="10" y="70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8" name="Freeform 12"/>
              <p:cNvSpPr>
                <a:spLocks/>
              </p:cNvSpPr>
              <p:nvPr/>
            </p:nvSpPr>
            <p:spPr bwMode="auto">
              <a:xfrm>
                <a:off x="1221" y="1154"/>
                <a:ext cx="265" cy="873"/>
              </a:xfrm>
              <a:custGeom>
                <a:avLst/>
                <a:gdLst/>
                <a:ahLst/>
                <a:cxnLst>
                  <a:cxn ang="0">
                    <a:pos x="29" y="453"/>
                  </a:cxn>
                  <a:cxn ang="0">
                    <a:pos x="19" y="447"/>
                  </a:cxn>
                  <a:cxn ang="0">
                    <a:pos x="12" y="435"/>
                  </a:cxn>
                  <a:cxn ang="0">
                    <a:pos x="11" y="421"/>
                  </a:cxn>
                  <a:cxn ang="0">
                    <a:pos x="9" y="397"/>
                  </a:cxn>
                  <a:cxn ang="0">
                    <a:pos x="4" y="353"/>
                  </a:cxn>
                  <a:cxn ang="0">
                    <a:pos x="0" y="279"/>
                  </a:cxn>
                  <a:cxn ang="0">
                    <a:pos x="4" y="201"/>
                  </a:cxn>
                  <a:cxn ang="0">
                    <a:pos x="18" y="111"/>
                  </a:cxn>
                  <a:cxn ang="0">
                    <a:pos x="31" y="61"/>
                  </a:cxn>
                  <a:cxn ang="0">
                    <a:pos x="47" y="26"/>
                  </a:cxn>
                  <a:cxn ang="0">
                    <a:pos x="56" y="13"/>
                  </a:cxn>
                  <a:cxn ang="0">
                    <a:pos x="65" y="6"/>
                  </a:cxn>
                  <a:cxn ang="0">
                    <a:pos x="72" y="2"/>
                  </a:cxn>
                  <a:cxn ang="0">
                    <a:pos x="85" y="1"/>
                  </a:cxn>
                  <a:cxn ang="0">
                    <a:pos x="96" y="6"/>
                  </a:cxn>
                  <a:cxn ang="0">
                    <a:pos x="107" y="17"/>
                  </a:cxn>
                  <a:cxn ang="0">
                    <a:pos x="123" y="48"/>
                  </a:cxn>
                  <a:cxn ang="0">
                    <a:pos x="136" y="89"/>
                  </a:cxn>
                  <a:cxn ang="0">
                    <a:pos x="146" y="149"/>
                  </a:cxn>
                  <a:cxn ang="0">
                    <a:pos x="151" y="238"/>
                  </a:cxn>
                  <a:cxn ang="0">
                    <a:pos x="147" y="315"/>
                  </a:cxn>
                  <a:cxn ang="0">
                    <a:pos x="135" y="393"/>
                  </a:cxn>
                  <a:cxn ang="0">
                    <a:pos x="121" y="441"/>
                  </a:cxn>
                  <a:cxn ang="0">
                    <a:pos x="109" y="468"/>
                  </a:cxn>
                  <a:cxn ang="0">
                    <a:pos x="98" y="484"/>
                  </a:cxn>
                  <a:cxn ang="0">
                    <a:pos x="89" y="493"/>
                  </a:cxn>
                  <a:cxn ang="0">
                    <a:pos x="76" y="498"/>
                  </a:cxn>
                  <a:cxn ang="0">
                    <a:pos x="66" y="496"/>
                  </a:cxn>
                  <a:cxn ang="0">
                    <a:pos x="55" y="489"/>
                  </a:cxn>
                  <a:cxn ang="0">
                    <a:pos x="53" y="485"/>
                  </a:cxn>
                  <a:cxn ang="0">
                    <a:pos x="59" y="491"/>
                  </a:cxn>
                  <a:cxn ang="0">
                    <a:pos x="69" y="496"/>
                  </a:cxn>
                  <a:cxn ang="0">
                    <a:pos x="80" y="495"/>
                  </a:cxn>
                  <a:cxn ang="0">
                    <a:pos x="91" y="488"/>
                  </a:cxn>
                  <a:cxn ang="0">
                    <a:pos x="99" y="479"/>
                  </a:cxn>
                  <a:cxn ang="0">
                    <a:pos x="107" y="465"/>
                  </a:cxn>
                  <a:cxn ang="0">
                    <a:pos x="123" y="424"/>
                  </a:cxn>
                  <a:cxn ang="0">
                    <a:pos x="136" y="360"/>
                  </a:cxn>
                  <a:cxn ang="0">
                    <a:pos x="145" y="278"/>
                  </a:cxn>
                  <a:cxn ang="0">
                    <a:pos x="146" y="221"/>
                  </a:cxn>
                  <a:cxn ang="0">
                    <a:pos x="141" y="144"/>
                  </a:cxn>
                  <a:cxn ang="0">
                    <a:pos x="127" y="78"/>
                  </a:cxn>
                  <a:cxn ang="0">
                    <a:pos x="108" y="30"/>
                  </a:cxn>
                  <a:cxn ang="0">
                    <a:pos x="99" y="17"/>
                  </a:cxn>
                  <a:cxn ang="0">
                    <a:pos x="90" y="10"/>
                  </a:cxn>
                  <a:cxn ang="0">
                    <a:pos x="81" y="8"/>
                  </a:cxn>
                  <a:cxn ang="0">
                    <a:pos x="68" y="13"/>
                  </a:cxn>
                  <a:cxn ang="0">
                    <a:pos x="58" y="23"/>
                  </a:cxn>
                  <a:cxn ang="0">
                    <a:pos x="45" y="47"/>
                  </a:cxn>
                  <a:cxn ang="0">
                    <a:pos x="31" y="99"/>
                  </a:cxn>
                  <a:cxn ang="0">
                    <a:pos x="22" y="154"/>
                  </a:cxn>
                  <a:cxn ang="0">
                    <a:pos x="15" y="252"/>
                  </a:cxn>
                  <a:cxn ang="0">
                    <a:pos x="18" y="343"/>
                  </a:cxn>
                  <a:cxn ang="0">
                    <a:pos x="28" y="413"/>
                  </a:cxn>
                  <a:cxn ang="0">
                    <a:pos x="37" y="428"/>
                  </a:cxn>
                  <a:cxn ang="0">
                    <a:pos x="38" y="443"/>
                  </a:cxn>
                  <a:cxn ang="0">
                    <a:pos x="32" y="452"/>
                  </a:cxn>
                </a:cxnLst>
                <a:rect l="0" t="0" r="r" b="b"/>
                <a:pathLst>
                  <a:path w="151" h="498">
                    <a:moveTo>
                      <a:pt x="32" y="452"/>
                    </a:moveTo>
                    <a:lnTo>
                      <a:pt x="29" y="453"/>
                    </a:lnTo>
                    <a:lnTo>
                      <a:pt x="23" y="451"/>
                    </a:lnTo>
                    <a:lnTo>
                      <a:pt x="19" y="447"/>
                    </a:lnTo>
                    <a:lnTo>
                      <a:pt x="15" y="442"/>
                    </a:lnTo>
                    <a:lnTo>
                      <a:pt x="12" y="435"/>
                    </a:lnTo>
                    <a:lnTo>
                      <a:pt x="10" y="428"/>
                    </a:lnTo>
                    <a:lnTo>
                      <a:pt x="11" y="421"/>
                    </a:lnTo>
                    <a:lnTo>
                      <a:pt x="12" y="416"/>
                    </a:lnTo>
                    <a:lnTo>
                      <a:pt x="9" y="397"/>
                    </a:lnTo>
                    <a:lnTo>
                      <a:pt x="7" y="379"/>
                    </a:lnTo>
                    <a:lnTo>
                      <a:pt x="4" y="353"/>
                    </a:lnTo>
                    <a:lnTo>
                      <a:pt x="2" y="314"/>
                    </a:lnTo>
                    <a:lnTo>
                      <a:pt x="0" y="279"/>
                    </a:lnTo>
                    <a:lnTo>
                      <a:pt x="1" y="245"/>
                    </a:lnTo>
                    <a:lnTo>
                      <a:pt x="4" y="201"/>
                    </a:lnTo>
                    <a:lnTo>
                      <a:pt x="8" y="160"/>
                    </a:lnTo>
                    <a:lnTo>
                      <a:pt x="18" y="111"/>
                    </a:lnTo>
                    <a:lnTo>
                      <a:pt x="25" y="83"/>
                    </a:lnTo>
                    <a:lnTo>
                      <a:pt x="31" y="61"/>
                    </a:lnTo>
                    <a:lnTo>
                      <a:pt x="39" y="41"/>
                    </a:lnTo>
                    <a:lnTo>
                      <a:pt x="47" y="26"/>
                    </a:lnTo>
                    <a:lnTo>
                      <a:pt x="52" y="18"/>
                    </a:lnTo>
                    <a:lnTo>
                      <a:pt x="56" y="13"/>
                    </a:lnTo>
                    <a:lnTo>
                      <a:pt x="60" y="9"/>
                    </a:lnTo>
                    <a:lnTo>
                      <a:pt x="65" y="6"/>
                    </a:lnTo>
                    <a:lnTo>
                      <a:pt x="68" y="4"/>
                    </a:lnTo>
                    <a:lnTo>
                      <a:pt x="72" y="2"/>
                    </a:lnTo>
                    <a:lnTo>
                      <a:pt x="80" y="0"/>
                    </a:lnTo>
                    <a:lnTo>
                      <a:pt x="85" y="1"/>
                    </a:lnTo>
                    <a:lnTo>
                      <a:pt x="91" y="3"/>
                    </a:lnTo>
                    <a:lnTo>
                      <a:pt x="96" y="6"/>
                    </a:lnTo>
                    <a:lnTo>
                      <a:pt x="101" y="10"/>
                    </a:lnTo>
                    <a:lnTo>
                      <a:pt x="107" y="17"/>
                    </a:lnTo>
                    <a:lnTo>
                      <a:pt x="114" y="29"/>
                    </a:lnTo>
                    <a:lnTo>
                      <a:pt x="123" y="48"/>
                    </a:lnTo>
                    <a:lnTo>
                      <a:pt x="131" y="70"/>
                    </a:lnTo>
                    <a:lnTo>
                      <a:pt x="136" y="89"/>
                    </a:lnTo>
                    <a:lnTo>
                      <a:pt x="142" y="119"/>
                    </a:lnTo>
                    <a:lnTo>
                      <a:pt x="146" y="149"/>
                    </a:lnTo>
                    <a:lnTo>
                      <a:pt x="149" y="193"/>
                    </a:lnTo>
                    <a:lnTo>
                      <a:pt x="151" y="238"/>
                    </a:lnTo>
                    <a:lnTo>
                      <a:pt x="150" y="275"/>
                    </a:lnTo>
                    <a:lnTo>
                      <a:pt x="147" y="315"/>
                    </a:lnTo>
                    <a:lnTo>
                      <a:pt x="141" y="358"/>
                    </a:lnTo>
                    <a:lnTo>
                      <a:pt x="135" y="393"/>
                    </a:lnTo>
                    <a:lnTo>
                      <a:pt x="125" y="428"/>
                    </a:lnTo>
                    <a:lnTo>
                      <a:pt x="121" y="441"/>
                    </a:lnTo>
                    <a:lnTo>
                      <a:pt x="116" y="453"/>
                    </a:lnTo>
                    <a:lnTo>
                      <a:pt x="109" y="468"/>
                    </a:lnTo>
                    <a:lnTo>
                      <a:pt x="104" y="477"/>
                    </a:lnTo>
                    <a:lnTo>
                      <a:pt x="98" y="484"/>
                    </a:lnTo>
                    <a:lnTo>
                      <a:pt x="93" y="489"/>
                    </a:lnTo>
                    <a:lnTo>
                      <a:pt x="89" y="493"/>
                    </a:lnTo>
                    <a:lnTo>
                      <a:pt x="84" y="496"/>
                    </a:lnTo>
                    <a:lnTo>
                      <a:pt x="76" y="498"/>
                    </a:lnTo>
                    <a:lnTo>
                      <a:pt x="71" y="497"/>
                    </a:lnTo>
                    <a:lnTo>
                      <a:pt x="66" y="496"/>
                    </a:lnTo>
                    <a:lnTo>
                      <a:pt x="60" y="494"/>
                    </a:lnTo>
                    <a:lnTo>
                      <a:pt x="55" y="489"/>
                    </a:lnTo>
                    <a:lnTo>
                      <a:pt x="47" y="479"/>
                    </a:lnTo>
                    <a:lnTo>
                      <a:pt x="53" y="485"/>
                    </a:lnTo>
                    <a:lnTo>
                      <a:pt x="57" y="489"/>
                    </a:lnTo>
                    <a:lnTo>
                      <a:pt x="59" y="491"/>
                    </a:lnTo>
                    <a:lnTo>
                      <a:pt x="64" y="494"/>
                    </a:lnTo>
                    <a:lnTo>
                      <a:pt x="69" y="496"/>
                    </a:lnTo>
                    <a:lnTo>
                      <a:pt x="75" y="496"/>
                    </a:lnTo>
                    <a:lnTo>
                      <a:pt x="80" y="495"/>
                    </a:lnTo>
                    <a:lnTo>
                      <a:pt x="86" y="492"/>
                    </a:lnTo>
                    <a:lnTo>
                      <a:pt x="91" y="488"/>
                    </a:lnTo>
                    <a:lnTo>
                      <a:pt x="95" y="484"/>
                    </a:lnTo>
                    <a:lnTo>
                      <a:pt x="99" y="479"/>
                    </a:lnTo>
                    <a:lnTo>
                      <a:pt x="103" y="474"/>
                    </a:lnTo>
                    <a:lnTo>
                      <a:pt x="107" y="465"/>
                    </a:lnTo>
                    <a:lnTo>
                      <a:pt x="115" y="446"/>
                    </a:lnTo>
                    <a:lnTo>
                      <a:pt x="123" y="424"/>
                    </a:lnTo>
                    <a:lnTo>
                      <a:pt x="129" y="399"/>
                    </a:lnTo>
                    <a:lnTo>
                      <a:pt x="136" y="360"/>
                    </a:lnTo>
                    <a:lnTo>
                      <a:pt x="142" y="316"/>
                    </a:lnTo>
                    <a:lnTo>
                      <a:pt x="145" y="278"/>
                    </a:lnTo>
                    <a:lnTo>
                      <a:pt x="146" y="250"/>
                    </a:lnTo>
                    <a:lnTo>
                      <a:pt x="146" y="221"/>
                    </a:lnTo>
                    <a:lnTo>
                      <a:pt x="144" y="183"/>
                    </a:lnTo>
                    <a:lnTo>
                      <a:pt x="141" y="144"/>
                    </a:lnTo>
                    <a:lnTo>
                      <a:pt x="136" y="112"/>
                    </a:lnTo>
                    <a:lnTo>
                      <a:pt x="127" y="78"/>
                    </a:lnTo>
                    <a:lnTo>
                      <a:pt x="117" y="48"/>
                    </a:lnTo>
                    <a:lnTo>
                      <a:pt x="108" y="30"/>
                    </a:lnTo>
                    <a:lnTo>
                      <a:pt x="104" y="24"/>
                    </a:lnTo>
                    <a:lnTo>
                      <a:pt x="99" y="17"/>
                    </a:lnTo>
                    <a:lnTo>
                      <a:pt x="95" y="13"/>
                    </a:lnTo>
                    <a:lnTo>
                      <a:pt x="90" y="10"/>
                    </a:lnTo>
                    <a:lnTo>
                      <a:pt x="85" y="8"/>
                    </a:lnTo>
                    <a:lnTo>
                      <a:pt x="81" y="8"/>
                    </a:lnTo>
                    <a:lnTo>
                      <a:pt x="73" y="10"/>
                    </a:lnTo>
                    <a:lnTo>
                      <a:pt x="68" y="13"/>
                    </a:lnTo>
                    <a:lnTo>
                      <a:pt x="63" y="17"/>
                    </a:lnTo>
                    <a:lnTo>
                      <a:pt x="58" y="23"/>
                    </a:lnTo>
                    <a:lnTo>
                      <a:pt x="53" y="31"/>
                    </a:lnTo>
                    <a:lnTo>
                      <a:pt x="45" y="47"/>
                    </a:lnTo>
                    <a:lnTo>
                      <a:pt x="36" y="76"/>
                    </a:lnTo>
                    <a:lnTo>
                      <a:pt x="31" y="99"/>
                    </a:lnTo>
                    <a:lnTo>
                      <a:pt x="27" y="121"/>
                    </a:lnTo>
                    <a:lnTo>
                      <a:pt x="22" y="154"/>
                    </a:lnTo>
                    <a:lnTo>
                      <a:pt x="16" y="212"/>
                    </a:lnTo>
                    <a:lnTo>
                      <a:pt x="15" y="252"/>
                    </a:lnTo>
                    <a:lnTo>
                      <a:pt x="14" y="288"/>
                    </a:lnTo>
                    <a:lnTo>
                      <a:pt x="18" y="343"/>
                    </a:lnTo>
                    <a:lnTo>
                      <a:pt x="24" y="391"/>
                    </a:lnTo>
                    <a:lnTo>
                      <a:pt x="28" y="413"/>
                    </a:lnTo>
                    <a:lnTo>
                      <a:pt x="34" y="420"/>
                    </a:lnTo>
                    <a:lnTo>
                      <a:pt x="37" y="428"/>
                    </a:lnTo>
                    <a:lnTo>
                      <a:pt x="39" y="436"/>
                    </a:lnTo>
                    <a:lnTo>
                      <a:pt x="38" y="443"/>
                    </a:lnTo>
                    <a:lnTo>
                      <a:pt x="36" y="449"/>
                    </a:lnTo>
                    <a:lnTo>
                      <a:pt x="32" y="452"/>
                    </a:lnTo>
                    <a:close/>
                  </a:path>
                </a:pathLst>
              </a:custGeom>
              <a:solidFill>
                <a:srgbClr val="25221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9" name="Freeform 13"/>
              <p:cNvSpPr>
                <a:spLocks/>
              </p:cNvSpPr>
              <p:nvPr/>
            </p:nvSpPr>
            <p:spPr bwMode="auto">
              <a:xfrm>
                <a:off x="1221" y="1154"/>
                <a:ext cx="265" cy="873"/>
              </a:xfrm>
              <a:custGeom>
                <a:avLst/>
                <a:gdLst/>
                <a:ahLst/>
                <a:cxnLst>
                  <a:cxn ang="0">
                    <a:pos x="29" y="453"/>
                  </a:cxn>
                  <a:cxn ang="0">
                    <a:pos x="19" y="447"/>
                  </a:cxn>
                  <a:cxn ang="0">
                    <a:pos x="12" y="435"/>
                  </a:cxn>
                  <a:cxn ang="0">
                    <a:pos x="11" y="421"/>
                  </a:cxn>
                  <a:cxn ang="0">
                    <a:pos x="9" y="397"/>
                  </a:cxn>
                  <a:cxn ang="0">
                    <a:pos x="4" y="353"/>
                  </a:cxn>
                  <a:cxn ang="0">
                    <a:pos x="0" y="279"/>
                  </a:cxn>
                  <a:cxn ang="0">
                    <a:pos x="4" y="201"/>
                  </a:cxn>
                  <a:cxn ang="0">
                    <a:pos x="18" y="111"/>
                  </a:cxn>
                  <a:cxn ang="0">
                    <a:pos x="31" y="61"/>
                  </a:cxn>
                  <a:cxn ang="0">
                    <a:pos x="47" y="26"/>
                  </a:cxn>
                  <a:cxn ang="0">
                    <a:pos x="56" y="13"/>
                  </a:cxn>
                  <a:cxn ang="0">
                    <a:pos x="65" y="6"/>
                  </a:cxn>
                  <a:cxn ang="0">
                    <a:pos x="72" y="2"/>
                  </a:cxn>
                  <a:cxn ang="0">
                    <a:pos x="85" y="1"/>
                  </a:cxn>
                  <a:cxn ang="0">
                    <a:pos x="96" y="6"/>
                  </a:cxn>
                  <a:cxn ang="0">
                    <a:pos x="107" y="17"/>
                  </a:cxn>
                  <a:cxn ang="0">
                    <a:pos x="123" y="48"/>
                  </a:cxn>
                  <a:cxn ang="0">
                    <a:pos x="136" y="89"/>
                  </a:cxn>
                  <a:cxn ang="0">
                    <a:pos x="146" y="149"/>
                  </a:cxn>
                  <a:cxn ang="0">
                    <a:pos x="151" y="238"/>
                  </a:cxn>
                  <a:cxn ang="0">
                    <a:pos x="147" y="315"/>
                  </a:cxn>
                  <a:cxn ang="0">
                    <a:pos x="135" y="393"/>
                  </a:cxn>
                  <a:cxn ang="0">
                    <a:pos x="121" y="441"/>
                  </a:cxn>
                  <a:cxn ang="0">
                    <a:pos x="109" y="468"/>
                  </a:cxn>
                  <a:cxn ang="0">
                    <a:pos x="98" y="484"/>
                  </a:cxn>
                  <a:cxn ang="0">
                    <a:pos x="89" y="493"/>
                  </a:cxn>
                  <a:cxn ang="0">
                    <a:pos x="76" y="498"/>
                  </a:cxn>
                  <a:cxn ang="0">
                    <a:pos x="66" y="496"/>
                  </a:cxn>
                  <a:cxn ang="0">
                    <a:pos x="55" y="489"/>
                  </a:cxn>
                  <a:cxn ang="0">
                    <a:pos x="53" y="485"/>
                  </a:cxn>
                  <a:cxn ang="0">
                    <a:pos x="59" y="491"/>
                  </a:cxn>
                  <a:cxn ang="0">
                    <a:pos x="69" y="496"/>
                  </a:cxn>
                  <a:cxn ang="0">
                    <a:pos x="80" y="495"/>
                  </a:cxn>
                  <a:cxn ang="0">
                    <a:pos x="91" y="488"/>
                  </a:cxn>
                  <a:cxn ang="0">
                    <a:pos x="99" y="479"/>
                  </a:cxn>
                  <a:cxn ang="0">
                    <a:pos x="107" y="465"/>
                  </a:cxn>
                  <a:cxn ang="0">
                    <a:pos x="123" y="424"/>
                  </a:cxn>
                  <a:cxn ang="0">
                    <a:pos x="136" y="360"/>
                  </a:cxn>
                  <a:cxn ang="0">
                    <a:pos x="145" y="278"/>
                  </a:cxn>
                  <a:cxn ang="0">
                    <a:pos x="146" y="221"/>
                  </a:cxn>
                  <a:cxn ang="0">
                    <a:pos x="141" y="144"/>
                  </a:cxn>
                  <a:cxn ang="0">
                    <a:pos x="127" y="78"/>
                  </a:cxn>
                  <a:cxn ang="0">
                    <a:pos x="108" y="30"/>
                  </a:cxn>
                  <a:cxn ang="0">
                    <a:pos x="99" y="17"/>
                  </a:cxn>
                  <a:cxn ang="0">
                    <a:pos x="90" y="10"/>
                  </a:cxn>
                  <a:cxn ang="0">
                    <a:pos x="81" y="8"/>
                  </a:cxn>
                  <a:cxn ang="0">
                    <a:pos x="68" y="13"/>
                  </a:cxn>
                  <a:cxn ang="0">
                    <a:pos x="58" y="23"/>
                  </a:cxn>
                  <a:cxn ang="0">
                    <a:pos x="45" y="47"/>
                  </a:cxn>
                  <a:cxn ang="0">
                    <a:pos x="31" y="99"/>
                  </a:cxn>
                  <a:cxn ang="0">
                    <a:pos x="22" y="154"/>
                  </a:cxn>
                  <a:cxn ang="0">
                    <a:pos x="15" y="252"/>
                  </a:cxn>
                  <a:cxn ang="0">
                    <a:pos x="18" y="343"/>
                  </a:cxn>
                  <a:cxn ang="0">
                    <a:pos x="28" y="413"/>
                  </a:cxn>
                  <a:cxn ang="0">
                    <a:pos x="37" y="428"/>
                  </a:cxn>
                  <a:cxn ang="0">
                    <a:pos x="38" y="443"/>
                  </a:cxn>
                  <a:cxn ang="0">
                    <a:pos x="32" y="452"/>
                  </a:cxn>
                </a:cxnLst>
                <a:rect l="0" t="0" r="r" b="b"/>
                <a:pathLst>
                  <a:path w="151" h="498">
                    <a:moveTo>
                      <a:pt x="32" y="452"/>
                    </a:moveTo>
                    <a:lnTo>
                      <a:pt x="29" y="453"/>
                    </a:lnTo>
                    <a:lnTo>
                      <a:pt x="23" y="451"/>
                    </a:lnTo>
                    <a:lnTo>
                      <a:pt x="19" y="447"/>
                    </a:lnTo>
                    <a:lnTo>
                      <a:pt x="15" y="442"/>
                    </a:lnTo>
                    <a:lnTo>
                      <a:pt x="12" y="435"/>
                    </a:lnTo>
                    <a:lnTo>
                      <a:pt x="10" y="428"/>
                    </a:lnTo>
                    <a:lnTo>
                      <a:pt x="11" y="421"/>
                    </a:lnTo>
                    <a:lnTo>
                      <a:pt x="12" y="416"/>
                    </a:lnTo>
                    <a:lnTo>
                      <a:pt x="9" y="397"/>
                    </a:lnTo>
                    <a:lnTo>
                      <a:pt x="7" y="379"/>
                    </a:lnTo>
                    <a:lnTo>
                      <a:pt x="4" y="353"/>
                    </a:lnTo>
                    <a:lnTo>
                      <a:pt x="2" y="314"/>
                    </a:lnTo>
                    <a:lnTo>
                      <a:pt x="0" y="279"/>
                    </a:lnTo>
                    <a:lnTo>
                      <a:pt x="1" y="245"/>
                    </a:lnTo>
                    <a:lnTo>
                      <a:pt x="4" y="201"/>
                    </a:lnTo>
                    <a:lnTo>
                      <a:pt x="8" y="160"/>
                    </a:lnTo>
                    <a:lnTo>
                      <a:pt x="18" y="111"/>
                    </a:lnTo>
                    <a:lnTo>
                      <a:pt x="25" y="83"/>
                    </a:lnTo>
                    <a:lnTo>
                      <a:pt x="31" y="61"/>
                    </a:lnTo>
                    <a:lnTo>
                      <a:pt x="39" y="41"/>
                    </a:lnTo>
                    <a:lnTo>
                      <a:pt x="47" y="26"/>
                    </a:lnTo>
                    <a:lnTo>
                      <a:pt x="52" y="18"/>
                    </a:lnTo>
                    <a:lnTo>
                      <a:pt x="56" y="13"/>
                    </a:lnTo>
                    <a:lnTo>
                      <a:pt x="60" y="9"/>
                    </a:lnTo>
                    <a:lnTo>
                      <a:pt x="65" y="6"/>
                    </a:lnTo>
                    <a:lnTo>
                      <a:pt x="68" y="4"/>
                    </a:lnTo>
                    <a:lnTo>
                      <a:pt x="72" y="2"/>
                    </a:lnTo>
                    <a:lnTo>
                      <a:pt x="80" y="0"/>
                    </a:lnTo>
                    <a:lnTo>
                      <a:pt x="85" y="1"/>
                    </a:lnTo>
                    <a:lnTo>
                      <a:pt x="91" y="3"/>
                    </a:lnTo>
                    <a:lnTo>
                      <a:pt x="96" y="6"/>
                    </a:lnTo>
                    <a:lnTo>
                      <a:pt x="101" y="10"/>
                    </a:lnTo>
                    <a:lnTo>
                      <a:pt x="107" y="17"/>
                    </a:lnTo>
                    <a:lnTo>
                      <a:pt x="114" y="29"/>
                    </a:lnTo>
                    <a:lnTo>
                      <a:pt x="123" y="48"/>
                    </a:lnTo>
                    <a:lnTo>
                      <a:pt x="131" y="70"/>
                    </a:lnTo>
                    <a:lnTo>
                      <a:pt x="136" y="89"/>
                    </a:lnTo>
                    <a:lnTo>
                      <a:pt x="142" y="119"/>
                    </a:lnTo>
                    <a:lnTo>
                      <a:pt x="146" y="149"/>
                    </a:lnTo>
                    <a:lnTo>
                      <a:pt x="149" y="193"/>
                    </a:lnTo>
                    <a:lnTo>
                      <a:pt x="151" y="238"/>
                    </a:lnTo>
                    <a:lnTo>
                      <a:pt x="150" y="275"/>
                    </a:lnTo>
                    <a:lnTo>
                      <a:pt x="147" y="315"/>
                    </a:lnTo>
                    <a:lnTo>
                      <a:pt x="141" y="358"/>
                    </a:lnTo>
                    <a:lnTo>
                      <a:pt x="135" y="393"/>
                    </a:lnTo>
                    <a:lnTo>
                      <a:pt x="125" y="428"/>
                    </a:lnTo>
                    <a:lnTo>
                      <a:pt x="121" y="441"/>
                    </a:lnTo>
                    <a:lnTo>
                      <a:pt x="116" y="453"/>
                    </a:lnTo>
                    <a:lnTo>
                      <a:pt x="109" y="468"/>
                    </a:lnTo>
                    <a:lnTo>
                      <a:pt x="104" y="477"/>
                    </a:lnTo>
                    <a:lnTo>
                      <a:pt x="98" y="484"/>
                    </a:lnTo>
                    <a:lnTo>
                      <a:pt x="93" y="489"/>
                    </a:lnTo>
                    <a:lnTo>
                      <a:pt x="89" y="493"/>
                    </a:lnTo>
                    <a:lnTo>
                      <a:pt x="84" y="496"/>
                    </a:lnTo>
                    <a:lnTo>
                      <a:pt x="76" y="498"/>
                    </a:lnTo>
                    <a:lnTo>
                      <a:pt x="71" y="497"/>
                    </a:lnTo>
                    <a:lnTo>
                      <a:pt x="66" y="496"/>
                    </a:lnTo>
                    <a:lnTo>
                      <a:pt x="60" y="494"/>
                    </a:lnTo>
                    <a:lnTo>
                      <a:pt x="55" y="489"/>
                    </a:lnTo>
                    <a:lnTo>
                      <a:pt x="47" y="479"/>
                    </a:lnTo>
                    <a:lnTo>
                      <a:pt x="53" y="485"/>
                    </a:lnTo>
                    <a:lnTo>
                      <a:pt x="57" y="489"/>
                    </a:lnTo>
                    <a:lnTo>
                      <a:pt x="59" y="491"/>
                    </a:lnTo>
                    <a:lnTo>
                      <a:pt x="64" y="494"/>
                    </a:lnTo>
                    <a:lnTo>
                      <a:pt x="69" y="496"/>
                    </a:lnTo>
                    <a:lnTo>
                      <a:pt x="75" y="496"/>
                    </a:lnTo>
                    <a:lnTo>
                      <a:pt x="80" y="495"/>
                    </a:lnTo>
                    <a:lnTo>
                      <a:pt x="86" y="492"/>
                    </a:lnTo>
                    <a:lnTo>
                      <a:pt x="91" y="488"/>
                    </a:lnTo>
                    <a:lnTo>
                      <a:pt x="95" y="484"/>
                    </a:lnTo>
                    <a:lnTo>
                      <a:pt x="99" y="479"/>
                    </a:lnTo>
                    <a:lnTo>
                      <a:pt x="103" y="474"/>
                    </a:lnTo>
                    <a:lnTo>
                      <a:pt x="107" y="465"/>
                    </a:lnTo>
                    <a:lnTo>
                      <a:pt x="115" y="446"/>
                    </a:lnTo>
                    <a:lnTo>
                      <a:pt x="123" y="424"/>
                    </a:lnTo>
                    <a:lnTo>
                      <a:pt x="129" y="399"/>
                    </a:lnTo>
                    <a:lnTo>
                      <a:pt x="136" y="360"/>
                    </a:lnTo>
                    <a:lnTo>
                      <a:pt x="142" y="316"/>
                    </a:lnTo>
                    <a:lnTo>
                      <a:pt x="145" y="278"/>
                    </a:lnTo>
                    <a:lnTo>
                      <a:pt x="146" y="250"/>
                    </a:lnTo>
                    <a:lnTo>
                      <a:pt x="146" y="221"/>
                    </a:lnTo>
                    <a:lnTo>
                      <a:pt x="144" y="183"/>
                    </a:lnTo>
                    <a:lnTo>
                      <a:pt x="141" y="144"/>
                    </a:lnTo>
                    <a:lnTo>
                      <a:pt x="136" y="112"/>
                    </a:lnTo>
                    <a:lnTo>
                      <a:pt x="127" y="78"/>
                    </a:lnTo>
                    <a:lnTo>
                      <a:pt x="117" y="48"/>
                    </a:lnTo>
                    <a:lnTo>
                      <a:pt x="108" y="30"/>
                    </a:lnTo>
                    <a:lnTo>
                      <a:pt x="104" y="24"/>
                    </a:lnTo>
                    <a:lnTo>
                      <a:pt x="99" y="17"/>
                    </a:lnTo>
                    <a:lnTo>
                      <a:pt x="95" y="13"/>
                    </a:lnTo>
                    <a:lnTo>
                      <a:pt x="90" y="10"/>
                    </a:lnTo>
                    <a:lnTo>
                      <a:pt x="85" y="8"/>
                    </a:lnTo>
                    <a:lnTo>
                      <a:pt x="81" y="8"/>
                    </a:lnTo>
                    <a:lnTo>
                      <a:pt x="73" y="10"/>
                    </a:lnTo>
                    <a:lnTo>
                      <a:pt x="68" y="13"/>
                    </a:lnTo>
                    <a:lnTo>
                      <a:pt x="63" y="17"/>
                    </a:lnTo>
                    <a:lnTo>
                      <a:pt x="58" y="23"/>
                    </a:lnTo>
                    <a:lnTo>
                      <a:pt x="53" y="31"/>
                    </a:lnTo>
                    <a:lnTo>
                      <a:pt x="45" y="47"/>
                    </a:lnTo>
                    <a:lnTo>
                      <a:pt x="36" y="76"/>
                    </a:lnTo>
                    <a:lnTo>
                      <a:pt x="31" y="99"/>
                    </a:lnTo>
                    <a:lnTo>
                      <a:pt x="27" y="121"/>
                    </a:lnTo>
                    <a:lnTo>
                      <a:pt x="22" y="154"/>
                    </a:lnTo>
                    <a:lnTo>
                      <a:pt x="16" y="212"/>
                    </a:lnTo>
                    <a:lnTo>
                      <a:pt x="15" y="252"/>
                    </a:lnTo>
                    <a:lnTo>
                      <a:pt x="14" y="288"/>
                    </a:lnTo>
                    <a:lnTo>
                      <a:pt x="18" y="343"/>
                    </a:lnTo>
                    <a:lnTo>
                      <a:pt x="24" y="391"/>
                    </a:lnTo>
                    <a:lnTo>
                      <a:pt x="28" y="413"/>
                    </a:lnTo>
                    <a:lnTo>
                      <a:pt x="34" y="420"/>
                    </a:lnTo>
                    <a:lnTo>
                      <a:pt x="37" y="428"/>
                    </a:lnTo>
                    <a:lnTo>
                      <a:pt x="39" y="436"/>
                    </a:lnTo>
                    <a:lnTo>
                      <a:pt x="38" y="443"/>
                    </a:lnTo>
                    <a:lnTo>
                      <a:pt x="36" y="449"/>
                    </a:lnTo>
                    <a:lnTo>
                      <a:pt x="32" y="452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" name="Freeform 14"/>
              <p:cNvSpPr>
                <a:spLocks/>
              </p:cNvSpPr>
              <p:nvPr/>
            </p:nvSpPr>
            <p:spPr bwMode="auto">
              <a:xfrm>
                <a:off x="1033" y="1262"/>
                <a:ext cx="635" cy="653"/>
              </a:xfrm>
              <a:custGeom>
                <a:avLst/>
                <a:gdLst/>
                <a:ahLst/>
                <a:cxnLst>
                  <a:cxn ang="0">
                    <a:pos x="291" y="7"/>
                  </a:cxn>
                  <a:cxn ang="0">
                    <a:pos x="280" y="4"/>
                  </a:cxn>
                  <a:cxn ang="0">
                    <a:pos x="267" y="8"/>
                  </a:cxn>
                  <a:cxn ang="0">
                    <a:pos x="256" y="17"/>
                  </a:cxn>
                  <a:cxn ang="0">
                    <a:pos x="238" y="33"/>
                  </a:cxn>
                  <a:cxn ang="0">
                    <a:pos x="203" y="60"/>
                  </a:cxn>
                  <a:cxn ang="0">
                    <a:pos x="148" y="109"/>
                  </a:cxn>
                  <a:cxn ang="0">
                    <a:pos x="96" y="168"/>
                  </a:cxn>
                  <a:cxn ang="0">
                    <a:pos x="42" y="241"/>
                  </a:cxn>
                  <a:cxn ang="0">
                    <a:pos x="16" y="285"/>
                  </a:cxn>
                  <a:cxn ang="0">
                    <a:pos x="2" y="322"/>
                  </a:cxn>
                  <a:cxn ang="0">
                    <a:pos x="0" y="337"/>
                  </a:cxn>
                  <a:cxn ang="0">
                    <a:pos x="1" y="349"/>
                  </a:cxn>
                  <a:cxn ang="0">
                    <a:pos x="4" y="357"/>
                  </a:cxn>
                  <a:cxn ang="0">
                    <a:pos x="12" y="367"/>
                  </a:cxn>
                  <a:cxn ang="0">
                    <a:pos x="23" y="371"/>
                  </a:cxn>
                  <a:cxn ang="0">
                    <a:pos x="39" y="371"/>
                  </a:cxn>
                  <a:cxn ang="0">
                    <a:pos x="71" y="360"/>
                  </a:cxn>
                  <a:cxn ang="0">
                    <a:pos x="110" y="340"/>
                  </a:cxn>
                  <a:cxn ang="0">
                    <a:pos x="159" y="305"/>
                  </a:cxn>
                  <a:cxn ang="0">
                    <a:pos x="226" y="246"/>
                  </a:cxn>
                  <a:cxn ang="0">
                    <a:pos x="277" y="188"/>
                  </a:cxn>
                  <a:cxn ang="0">
                    <a:pos x="324" y="124"/>
                  </a:cxn>
                  <a:cxn ang="0">
                    <a:pos x="348" y="81"/>
                  </a:cxn>
                  <a:cxn ang="0">
                    <a:pos x="359" y="53"/>
                  </a:cxn>
                  <a:cxn ang="0">
                    <a:pos x="362" y="34"/>
                  </a:cxn>
                  <a:cxn ang="0">
                    <a:pos x="362" y="21"/>
                  </a:cxn>
                  <a:cxn ang="0">
                    <a:pos x="356" y="9"/>
                  </a:cxn>
                  <a:cxn ang="0">
                    <a:pos x="348" y="3"/>
                  </a:cxn>
                  <a:cxn ang="0">
                    <a:pos x="335" y="0"/>
                  </a:cxn>
                  <a:cxn ang="0">
                    <a:pos x="331" y="1"/>
                  </a:cxn>
                  <a:cxn ang="0">
                    <a:pos x="340" y="2"/>
                  </a:cxn>
                  <a:cxn ang="0">
                    <a:pos x="350" y="6"/>
                  </a:cxn>
                  <a:cxn ang="0">
                    <a:pos x="357" y="14"/>
                  </a:cxn>
                  <a:cxn ang="0">
                    <a:pos x="360" y="26"/>
                  </a:cxn>
                  <a:cxn ang="0">
                    <a:pos x="359" y="39"/>
                  </a:cxn>
                  <a:cxn ang="0">
                    <a:pos x="355" y="55"/>
                  </a:cxn>
                  <a:cxn ang="0">
                    <a:pos x="337" y="94"/>
                  </a:cxn>
                  <a:cxn ang="0">
                    <a:pos x="302" y="149"/>
                  </a:cxn>
                  <a:cxn ang="0">
                    <a:pos x="250" y="213"/>
                  </a:cxn>
                  <a:cxn ang="0">
                    <a:pos x="210" y="254"/>
                  </a:cxn>
                  <a:cxn ang="0">
                    <a:pos x="152" y="305"/>
                  </a:cxn>
                  <a:cxn ang="0">
                    <a:pos x="96" y="342"/>
                  </a:cxn>
                  <a:cxn ang="0">
                    <a:pos x="49" y="362"/>
                  </a:cxn>
                  <a:cxn ang="0">
                    <a:pos x="34" y="365"/>
                  </a:cxn>
                  <a:cxn ang="0">
                    <a:pos x="22" y="364"/>
                  </a:cxn>
                  <a:cxn ang="0">
                    <a:pos x="14" y="358"/>
                  </a:cxn>
                  <a:cxn ang="0">
                    <a:pos x="8" y="346"/>
                  </a:cxn>
                  <a:cxn ang="0">
                    <a:pos x="9" y="332"/>
                  </a:cxn>
                  <a:cxn ang="0">
                    <a:pos x="16" y="306"/>
                  </a:cxn>
                  <a:cxn ang="0">
                    <a:pos x="42" y="259"/>
                  </a:cxn>
                  <a:cxn ang="0">
                    <a:pos x="76" y="213"/>
                  </a:cxn>
                  <a:cxn ang="0">
                    <a:pos x="140" y="139"/>
                  </a:cxn>
                  <a:cxn ang="0">
                    <a:pos x="206" y="77"/>
                  </a:cxn>
                  <a:cxn ang="0">
                    <a:pos x="262" y="35"/>
                  </a:cxn>
                  <a:cxn ang="0">
                    <a:pos x="279" y="31"/>
                  </a:cxn>
                  <a:cxn ang="0">
                    <a:pos x="291" y="21"/>
                  </a:cxn>
                  <a:cxn ang="0">
                    <a:pos x="293" y="11"/>
                  </a:cxn>
                </a:cxnLst>
                <a:rect l="0" t="0" r="r" b="b"/>
                <a:pathLst>
                  <a:path w="362" h="372">
                    <a:moveTo>
                      <a:pt x="293" y="11"/>
                    </a:moveTo>
                    <a:lnTo>
                      <a:pt x="291" y="7"/>
                    </a:lnTo>
                    <a:lnTo>
                      <a:pt x="286" y="5"/>
                    </a:lnTo>
                    <a:lnTo>
                      <a:pt x="280" y="4"/>
                    </a:lnTo>
                    <a:lnTo>
                      <a:pt x="273" y="5"/>
                    </a:lnTo>
                    <a:lnTo>
                      <a:pt x="267" y="8"/>
                    </a:lnTo>
                    <a:lnTo>
                      <a:pt x="260" y="12"/>
                    </a:lnTo>
                    <a:lnTo>
                      <a:pt x="256" y="17"/>
                    </a:lnTo>
                    <a:lnTo>
                      <a:pt x="253" y="21"/>
                    </a:lnTo>
                    <a:lnTo>
                      <a:pt x="238" y="33"/>
                    </a:lnTo>
                    <a:lnTo>
                      <a:pt x="223" y="44"/>
                    </a:lnTo>
                    <a:lnTo>
                      <a:pt x="203" y="60"/>
                    </a:lnTo>
                    <a:lnTo>
                      <a:pt x="174" y="86"/>
                    </a:lnTo>
                    <a:lnTo>
                      <a:pt x="148" y="109"/>
                    </a:lnTo>
                    <a:lnTo>
                      <a:pt x="125" y="135"/>
                    </a:lnTo>
                    <a:lnTo>
                      <a:pt x="96" y="168"/>
                    </a:lnTo>
                    <a:lnTo>
                      <a:pt x="70" y="199"/>
                    </a:lnTo>
                    <a:lnTo>
                      <a:pt x="42" y="241"/>
                    </a:lnTo>
                    <a:lnTo>
                      <a:pt x="27" y="266"/>
                    </a:lnTo>
                    <a:lnTo>
                      <a:pt x="16" y="285"/>
                    </a:lnTo>
                    <a:lnTo>
                      <a:pt x="8" y="306"/>
                    </a:lnTo>
                    <a:lnTo>
                      <a:pt x="2" y="322"/>
                    </a:lnTo>
                    <a:lnTo>
                      <a:pt x="0" y="331"/>
                    </a:lnTo>
                    <a:lnTo>
                      <a:pt x="0" y="337"/>
                    </a:lnTo>
                    <a:lnTo>
                      <a:pt x="0" y="343"/>
                    </a:lnTo>
                    <a:lnTo>
                      <a:pt x="1" y="349"/>
                    </a:lnTo>
                    <a:lnTo>
                      <a:pt x="2" y="353"/>
                    </a:lnTo>
                    <a:lnTo>
                      <a:pt x="4" y="357"/>
                    </a:lnTo>
                    <a:lnTo>
                      <a:pt x="7" y="363"/>
                    </a:lnTo>
                    <a:lnTo>
                      <a:pt x="12" y="367"/>
                    </a:lnTo>
                    <a:lnTo>
                      <a:pt x="17" y="369"/>
                    </a:lnTo>
                    <a:lnTo>
                      <a:pt x="23" y="371"/>
                    </a:lnTo>
                    <a:lnTo>
                      <a:pt x="29" y="372"/>
                    </a:lnTo>
                    <a:lnTo>
                      <a:pt x="39" y="371"/>
                    </a:lnTo>
                    <a:lnTo>
                      <a:pt x="52" y="368"/>
                    </a:lnTo>
                    <a:lnTo>
                      <a:pt x="71" y="360"/>
                    </a:lnTo>
                    <a:lnTo>
                      <a:pt x="93" y="350"/>
                    </a:lnTo>
                    <a:lnTo>
                      <a:pt x="110" y="340"/>
                    </a:lnTo>
                    <a:lnTo>
                      <a:pt x="136" y="324"/>
                    </a:lnTo>
                    <a:lnTo>
                      <a:pt x="159" y="305"/>
                    </a:lnTo>
                    <a:lnTo>
                      <a:pt x="192" y="276"/>
                    </a:lnTo>
                    <a:lnTo>
                      <a:pt x="226" y="246"/>
                    </a:lnTo>
                    <a:lnTo>
                      <a:pt x="251" y="219"/>
                    </a:lnTo>
                    <a:lnTo>
                      <a:pt x="277" y="188"/>
                    </a:lnTo>
                    <a:lnTo>
                      <a:pt x="304" y="154"/>
                    </a:lnTo>
                    <a:lnTo>
                      <a:pt x="324" y="124"/>
                    </a:lnTo>
                    <a:lnTo>
                      <a:pt x="342" y="93"/>
                    </a:lnTo>
                    <a:lnTo>
                      <a:pt x="348" y="81"/>
                    </a:lnTo>
                    <a:lnTo>
                      <a:pt x="353" y="69"/>
                    </a:lnTo>
                    <a:lnTo>
                      <a:pt x="359" y="53"/>
                    </a:lnTo>
                    <a:lnTo>
                      <a:pt x="361" y="43"/>
                    </a:lnTo>
                    <a:lnTo>
                      <a:pt x="362" y="34"/>
                    </a:lnTo>
                    <a:lnTo>
                      <a:pt x="362" y="27"/>
                    </a:lnTo>
                    <a:lnTo>
                      <a:pt x="362" y="21"/>
                    </a:lnTo>
                    <a:lnTo>
                      <a:pt x="360" y="16"/>
                    </a:lnTo>
                    <a:lnTo>
                      <a:pt x="356" y="9"/>
                    </a:lnTo>
                    <a:lnTo>
                      <a:pt x="352" y="5"/>
                    </a:lnTo>
                    <a:lnTo>
                      <a:pt x="348" y="3"/>
                    </a:lnTo>
                    <a:lnTo>
                      <a:pt x="342" y="1"/>
                    </a:lnTo>
                    <a:lnTo>
                      <a:pt x="335" y="0"/>
                    </a:lnTo>
                    <a:lnTo>
                      <a:pt x="322" y="2"/>
                    </a:lnTo>
                    <a:lnTo>
                      <a:pt x="331" y="1"/>
                    </a:lnTo>
                    <a:lnTo>
                      <a:pt x="337" y="1"/>
                    </a:lnTo>
                    <a:lnTo>
                      <a:pt x="340" y="2"/>
                    </a:lnTo>
                    <a:lnTo>
                      <a:pt x="344" y="3"/>
                    </a:lnTo>
                    <a:lnTo>
                      <a:pt x="350" y="6"/>
                    </a:lnTo>
                    <a:lnTo>
                      <a:pt x="354" y="10"/>
                    </a:lnTo>
                    <a:lnTo>
                      <a:pt x="357" y="14"/>
                    </a:lnTo>
                    <a:lnTo>
                      <a:pt x="359" y="20"/>
                    </a:lnTo>
                    <a:lnTo>
                      <a:pt x="360" y="26"/>
                    </a:lnTo>
                    <a:lnTo>
                      <a:pt x="360" y="32"/>
                    </a:lnTo>
                    <a:lnTo>
                      <a:pt x="359" y="39"/>
                    </a:lnTo>
                    <a:lnTo>
                      <a:pt x="358" y="45"/>
                    </a:lnTo>
                    <a:lnTo>
                      <a:pt x="355" y="55"/>
                    </a:lnTo>
                    <a:lnTo>
                      <a:pt x="348" y="73"/>
                    </a:lnTo>
                    <a:lnTo>
                      <a:pt x="337" y="94"/>
                    </a:lnTo>
                    <a:lnTo>
                      <a:pt x="323" y="117"/>
                    </a:lnTo>
                    <a:lnTo>
                      <a:pt x="302" y="149"/>
                    </a:lnTo>
                    <a:lnTo>
                      <a:pt x="275" y="185"/>
                    </a:lnTo>
                    <a:lnTo>
                      <a:pt x="250" y="213"/>
                    </a:lnTo>
                    <a:lnTo>
                      <a:pt x="231" y="234"/>
                    </a:lnTo>
                    <a:lnTo>
                      <a:pt x="210" y="254"/>
                    </a:lnTo>
                    <a:lnTo>
                      <a:pt x="182" y="280"/>
                    </a:lnTo>
                    <a:lnTo>
                      <a:pt x="152" y="305"/>
                    </a:lnTo>
                    <a:lnTo>
                      <a:pt x="126" y="324"/>
                    </a:lnTo>
                    <a:lnTo>
                      <a:pt x="96" y="342"/>
                    </a:lnTo>
                    <a:lnTo>
                      <a:pt x="68" y="356"/>
                    </a:lnTo>
                    <a:lnTo>
                      <a:pt x="49" y="362"/>
                    </a:lnTo>
                    <a:lnTo>
                      <a:pt x="42" y="364"/>
                    </a:lnTo>
                    <a:lnTo>
                      <a:pt x="34" y="365"/>
                    </a:lnTo>
                    <a:lnTo>
                      <a:pt x="28" y="365"/>
                    </a:lnTo>
                    <a:lnTo>
                      <a:pt x="22" y="364"/>
                    </a:lnTo>
                    <a:lnTo>
                      <a:pt x="17" y="362"/>
                    </a:lnTo>
                    <a:lnTo>
                      <a:pt x="14" y="358"/>
                    </a:lnTo>
                    <a:lnTo>
                      <a:pt x="10" y="352"/>
                    </a:lnTo>
                    <a:lnTo>
                      <a:pt x="8" y="346"/>
                    </a:lnTo>
                    <a:lnTo>
                      <a:pt x="8" y="340"/>
                    </a:lnTo>
                    <a:lnTo>
                      <a:pt x="9" y="332"/>
                    </a:lnTo>
                    <a:lnTo>
                      <a:pt x="10" y="323"/>
                    </a:lnTo>
                    <a:lnTo>
                      <a:pt x="16" y="306"/>
                    </a:lnTo>
                    <a:lnTo>
                      <a:pt x="30" y="279"/>
                    </a:lnTo>
                    <a:lnTo>
                      <a:pt x="42" y="259"/>
                    </a:lnTo>
                    <a:lnTo>
                      <a:pt x="55" y="241"/>
                    </a:lnTo>
                    <a:lnTo>
                      <a:pt x="76" y="213"/>
                    </a:lnTo>
                    <a:lnTo>
                      <a:pt x="112" y="168"/>
                    </a:lnTo>
                    <a:lnTo>
                      <a:pt x="140" y="139"/>
                    </a:lnTo>
                    <a:lnTo>
                      <a:pt x="165" y="113"/>
                    </a:lnTo>
                    <a:lnTo>
                      <a:pt x="206" y="77"/>
                    </a:lnTo>
                    <a:lnTo>
                      <a:pt x="244" y="48"/>
                    </a:lnTo>
                    <a:lnTo>
                      <a:pt x="262" y="35"/>
                    </a:lnTo>
                    <a:lnTo>
                      <a:pt x="271" y="34"/>
                    </a:lnTo>
                    <a:lnTo>
                      <a:pt x="279" y="31"/>
                    </a:lnTo>
                    <a:lnTo>
                      <a:pt x="286" y="26"/>
                    </a:lnTo>
                    <a:lnTo>
                      <a:pt x="291" y="21"/>
                    </a:lnTo>
                    <a:lnTo>
                      <a:pt x="293" y="15"/>
                    </a:lnTo>
                    <a:lnTo>
                      <a:pt x="293" y="11"/>
                    </a:lnTo>
                    <a:close/>
                  </a:path>
                </a:pathLst>
              </a:custGeom>
              <a:solidFill>
                <a:srgbClr val="25221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" name="Freeform 15"/>
              <p:cNvSpPr>
                <a:spLocks/>
              </p:cNvSpPr>
              <p:nvPr/>
            </p:nvSpPr>
            <p:spPr bwMode="auto">
              <a:xfrm>
                <a:off x="1033" y="1262"/>
                <a:ext cx="635" cy="653"/>
              </a:xfrm>
              <a:custGeom>
                <a:avLst/>
                <a:gdLst/>
                <a:ahLst/>
                <a:cxnLst>
                  <a:cxn ang="0">
                    <a:pos x="291" y="7"/>
                  </a:cxn>
                  <a:cxn ang="0">
                    <a:pos x="280" y="4"/>
                  </a:cxn>
                  <a:cxn ang="0">
                    <a:pos x="267" y="8"/>
                  </a:cxn>
                  <a:cxn ang="0">
                    <a:pos x="256" y="17"/>
                  </a:cxn>
                  <a:cxn ang="0">
                    <a:pos x="238" y="33"/>
                  </a:cxn>
                  <a:cxn ang="0">
                    <a:pos x="203" y="60"/>
                  </a:cxn>
                  <a:cxn ang="0">
                    <a:pos x="148" y="109"/>
                  </a:cxn>
                  <a:cxn ang="0">
                    <a:pos x="96" y="168"/>
                  </a:cxn>
                  <a:cxn ang="0">
                    <a:pos x="42" y="241"/>
                  </a:cxn>
                  <a:cxn ang="0">
                    <a:pos x="16" y="285"/>
                  </a:cxn>
                  <a:cxn ang="0">
                    <a:pos x="2" y="322"/>
                  </a:cxn>
                  <a:cxn ang="0">
                    <a:pos x="0" y="337"/>
                  </a:cxn>
                  <a:cxn ang="0">
                    <a:pos x="1" y="349"/>
                  </a:cxn>
                  <a:cxn ang="0">
                    <a:pos x="4" y="357"/>
                  </a:cxn>
                  <a:cxn ang="0">
                    <a:pos x="12" y="367"/>
                  </a:cxn>
                  <a:cxn ang="0">
                    <a:pos x="23" y="371"/>
                  </a:cxn>
                  <a:cxn ang="0">
                    <a:pos x="39" y="371"/>
                  </a:cxn>
                  <a:cxn ang="0">
                    <a:pos x="71" y="360"/>
                  </a:cxn>
                  <a:cxn ang="0">
                    <a:pos x="110" y="340"/>
                  </a:cxn>
                  <a:cxn ang="0">
                    <a:pos x="159" y="305"/>
                  </a:cxn>
                  <a:cxn ang="0">
                    <a:pos x="226" y="246"/>
                  </a:cxn>
                  <a:cxn ang="0">
                    <a:pos x="277" y="188"/>
                  </a:cxn>
                  <a:cxn ang="0">
                    <a:pos x="324" y="124"/>
                  </a:cxn>
                  <a:cxn ang="0">
                    <a:pos x="348" y="81"/>
                  </a:cxn>
                  <a:cxn ang="0">
                    <a:pos x="359" y="53"/>
                  </a:cxn>
                  <a:cxn ang="0">
                    <a:pos x="362" y="34"/>
                  </a:cxn>
                  <a:cxn ang="0">
                    <a:pos x="362" y="21"/>
                  </a:cxn>
                  <a:cxn ang="0">
                    <a:pos x="356" y="9"/>
                  </a:cxn>
                  <a:cxn ang="0">
                    <a:pos x="348" y="3"/>
                  </a:cxn>
                  <a:cxn ang="0">
                    <a:pos x="335" y="0"/>
                  </a:cxn>
                  <a:cxn ang="0">
                    <a:pos x="331" y="1"/>
                  </a:cxn>
                  <a:cxn ang="0">
                    <a:pos x="340" y="2"/>
                  </a:cxn>
                  <a:cxn ang="0">
                    <a:pos x="350" y="6"/>
                  </a:cxn>
                  <a:cxn ang="0">
                    <a:pos x="357" y="14"/>
                  </a:cxn>
                  <a:cxn ang="0">
                    <a:pos x="360" y="26"/>
                  </a:cxn>
                  <a:cxn ang="0">
                    <a:pos x="359" y="39"/>
                  </a:cxn>
                  <a:cxn ang="0">
                    <a:pos x="355" y="55"/>
                  </a:cxn>
                  <a:cxn ang="0">
                    <a:pos x="337" y="94"/>
                  </a:cxn>
                  <a:cxn ang="0">
                    <a:pos x="302" y="149"/>
                  </a:cxn>
                  <a:cxn ang="0">
                    <a:pos x="250" y="213"/>
                  </a:cxn>
                  <a:cxn ang="0">
                    <a:pos x="210" y="254"/>
                  </a:cxn>
                  <a:cxn ang="0">
                    <a:pos x="152" y="305"/>
                  </a:cxn>
                  <a:cxn ang="0">
                    <a:pos x="96" y="342"/>
                  </a:cxn>
                  <a:cxn ang="0">
                    <a:pos x="49" y="362"/>
                  </a:cxn>
                  <a:cxn ang="0">
                    <a:pos x="34" y="365"/>
                  </a:cxn>
                  <a:cxn ang="0">
                    <a:pos x="22" y="364"/>
                  </a:cxn>
                  <a:cxn ang="0">
                    <a:pos x="14" y="358"/>
                  </a:cxn>
                  <a:cxn ang="0">
                    <a:pos x="8" y="346"/>
                  </a:cxn>
                  <a:cxn ang="0">
                    <a:pos x="9" y="332"/>
                  </a:cxn>
                  <a:cxn ang="0">
                    <a:pos x="16" y="306"/>
                  </a:cxn>
                  <a:cxn ang="0">
                    <a:pos x="42" y="259"/>
                  </a:cxn>
                  <a:cxn ang="0">
                    <a:pos x="76" y="213"/>
                  </a:cxn>
                  <a:cxn ang="0">
                    <a:pos x="140" y="139"/>
                  </a:cxn>
                  <a:cxn ang="0">
                    <a:pos x="206" y="77"/>
                  </a:cxn>
                  <a:cxn ang="0">
                    <a:pos x="262" y="35"/>
                  </a:cxn>
                  <a:cxn ang="0">
                    <a:pos x="279" y="31"/>
                  </a:cxn>
                  <a:cxn ang="0">
                    <a:pos x="291" y="21"/>
                  </a:cxn>
                  <a:cxn ang="0">
                    <a:pos x="293" y="11"/>
                  </a:cxn>
                </a:cxnLst>
                <a:rect l="0" t="0" r="r" b="b"/>
                <a:pathLst>
                  <a:path w="362" h="372">
                    <a:moveTo>
                      <a:pt x="293" y="11"/>
                    </a:moveTo>
                    <a:lnTo>
                      <a:pt x="291" y="7"/>
                    </a:lnTo>
                    <a:lnTo>
                      <a:pt x="286" y="5"/>
                    </a:lnTo>
                    <a:lnTo>
                      <a:pt x="280" y="4"/>
                    </a:lnTo>
                    <a:lnTo>
                      <a:pt x="273" y="5"/>
                    </a:lnTo>
                    <a:lnTo>
                      <a:pt x="267" y="8"/>
                    </a:lnTo>
                    <a:lnTo>
                      <a:pt x="260" y="12"/>
                    </a:lnTo>
                    <a:lnTo>
                      <a:pt x="256" y="17"/>
                    </a:lnTo>
                    <a:lnTo>
                      <a:pt x="253" y="21"/>
                    </a:lnTo>
                    <a:lnTo>
                      <a:pt x="238" y="33"/>
                    </a:lnTo>
                    <a:lnTo>
                      <a:pt x="223" y="44"/>
                    </a:lnTo>
                    <a:lnTo>
                      <a:pt x="203" y="60"/>
                    </a:lnTo>
                    <a:lnTo>
                      <a:pt x="174" y="86"/>
                    </a:lnTo>
                    <a:lnTo>
                      <a:pt x="148" y="109"/>
                    </a:lnTo>
                    <a:lnTo>
                      <a:pt x="125" y="135"/>
                    </a:lnTo>
                    <a:lnTo>
                      <a:pt x="96" y="168"/>
                    </a:lnTo>
                    <a:lnTo>
                      <a:pt x="70" y="199"/>
                    </a:lnTo>
                    <a:lnTo>
                      <a:pt x="42" y="241"/>
                    </a:lnTo>
                    <a:lnTo>
                      <a:pt x="27" y="266"/>
                    </a:lnTo>
                    <a:lnTo>
                      <a:pt x="16" y="285"/>
                    </a:lnTo>
                    <a:lnTo>
                      <a:pt x="8" y="306"/>
                    </a:lnTo>
                    <a:lnTo>
                      <a:pt x="2" y="322"/>
                    </a:lnTo>
                    <a:lnTo>
                      <a:pt x="0" y="331"/>
                    </a:lnTo>
                    <a:lnTo>
                      <a:pt x="0" y="337"/>
                    </a:lnTo>
                    <a:lnTo>
                      <a:pt x="0" y="343"/>
                    </a:lnTo>
                    <a:lnTo>
                      <a:pt x="1" y="349"/>
                    </a:lnTo>
                    <a:lnTo>
                      <a:pt x="2" y="353"/>
                    </a:lnTo>
                    <a:lnTo>
                      <a:pt x="4" y="357"/>
                    </a:lnTo>
                    <a:lnTo>
                      <a:pt x="7" y="363"/>
                    </a:lnTo>
                    <a:lnTo>
                      <a:pt x="12" y="367"/>
                    </a:lnTo>
                    <a:lnTo>
                      <a:pt x="17" y="369"/>
                    </a:lnTo>
                    <a:lnTo>
                      <a:pt x="23" y="371"/>
                    </a:lnTo>
                    <a:lnTo>
                      <a:pt x="29" y="372"/>
                    </a:lnTo>
                    <a:lnTo>
                      <a:pt x="39" y="371"/>
                    </a:lnTo>
                    <a:lnTo>
                      <a:pt x="52" y="368"/>
                    </a:lnTo>
                    <a:lnTo>
                      <a:pt x="71" y="360"/>
                    </a:lnTo>
                    <a:lnTo>
                      <a:pt x="93" y="350"/>
                    </a:lnTo>
                    <a:lnTo>
                      <a:pt x="110" y="340"/>
                    </a:lnTo>
                    <a:lnTo>
                      <a:pt x="136" y="324"/>
                    </a:lnTo>
                    <a:lnTo>
                      <a:pt x="159" y="305"/>
                    </a:lnTo>
                    <a:lnTo>
                      <a:pt x="192" y="276"/>
                    </a:lnTo>
                    <a:lnTo>
                      <a:pt x="226" y="246"/>
                    </a:lnTo>
                    <a:lnTo>
                      <a:pt x="251" y="219"/>
                    </a:lnTo>
                    <a:lnTo>
                      <a:pt x="277" y="188"/>
                    </a:lnTo>
                    <a:lnTo>
                      <a:pt x="304" y="154"/>
                    </a:lnTo>
                    <a:lnTo>
                      <a:pt x="324" y="124"/>
                    </a:lnTo>
                    <a:lnTo>
                      <a:pt x="342" y="93"/>
                    </a:lnTo>
                    <a:lnTo>
                      <a:pt x="348" y="81"/>
                    </a:lnTo>
                    <a:lnTo>
                      <a:pt x="353" y="69"/>
                    </a:lnTo>
                    <a:lnTo>
                      <a:pt x="359" y="53"/>
                    </a:lnTo>
                    <a:lnTo>
                      <a:pt x="361" y="43"/>
                    </a:lnTo>
                    <a:lnTo>
                      <a:pt x="362" y="34"/>
                    </a:lnTo>
                    <a:lnTo>
                      <a:pt x="362" y="27"/>
                    </a:lnTo>
                    <a:lnTo>
                      <a:pt x="362" y="21"/>
                    </a:lnTo>
                    <a:lnTo>
                      <a:pt x="360" y="16"/>
                    </a:lnTo>
                    <a:lnTo>
                      <a:pt x="356" y="9"/>
                    </a:lnTo>
                    <a:lnTo>
                      <a:pt x="352" y="5"/>
                    </a:lnTo>
                    <a:lnTo>
                      <a:pt x="348" y="3"/>
                    </a:lnTo>
                    <a:lnTo>
                      <a:pt x="342" y="1"/>
                    </a:lnTo>
                    <a:lnTo>
                      <a:pt x="335" y="0"/>
                    </a:lnTo>
                    <a:lnTo>
                      <a:pt x="322" y="2"/>
                    </a:lnTo>
                    <a:lnTo>
                      <a:pt x="331" y="1"/>
                    </a:lnTo>
                    <a:lnTo>
                      <a:pt x="337" y="1"/>
                    </a:lnTo>
                    <a:lnTo>
                      <a:pt x="340" y="2"/>
                    </a:lnTo>
                    <a:lnTo>
                      <a:pt x="344" y="3"/>
                    </a:lnTo>
                    <a:lnTo>
                      <a:pt x="350" y="6"/>
                    </a:lnTo>
                    <a:lnTo>
                      <a:pt x="354" y="10"/>
                    </a:lnTo>
                    <a:lnTo>
                      <a:pt x="357" y="14"/>
                    </a:lnTo>
                    <a:lnTo>
                      <a:pt x="359" y="20"/>
                    </a:lnTo>
                    <a:lnTo>
                      <a:pt x="360" y="26"/>
                    </a:lnTo>
                    <a:lnTo>
                      <a:pt x="360" y="32"/>
                    </a:lnTo>
                    <a:lnTo>
                      <a:pt x="359" y="39"/>
                    </a:lnTo>
                    <a:lnTo>
                      <a:pt x="358" y="45"/>
                    </a:lnTo>
                    <a:lnTo>
                      <a:pt x="355" y="55"/>
                    </a:lnTo>
                    <a:lnTo>
                      <a:pt x="348" y="73"/>
                    </a:lnTo>
                    <a:lnTo>
                      <a:pt x="337" y="94"/>
                    </a:lnTo>
                    <a:lnTo>
                      <a:pt x="323" y="117"/>
                    </a:lnTo>
                    <a:lnTo>
                      <a:pt x="302" y="149"/>
                    </a:lnTo>
                    <a:lnTo>
                      <a:pt x="275" y="185"/>
                    </a:lnTo>
                    <a:lnTo>
                      <a:pt x="250" y="213"/>
                    </a:lnTo>
                    <a:lnTo>
                      <a:pt x="231" y="234"/>
                    </a:lnTo>
                    <a:lnTo>
                      <a:pt x="210" y="254"/>
                    </a:lnTo>
                    <a:lnTo>
                      <a:pt x="182" y="280"/>
                    </a:lnTo>
                    <a:lnTo>
                      <a:pt x="152" y="305"/>
                    </a:lnTo>
                    <a:lnTo>
                      <a:pt x="126" y="324"/>
                    </a:lnTo>
                    <a:lnTo>
                      <a:pt x="96" y="342"/>
                    </a:lnTo>
                    <a:lnTo>
                      <a:pt x="68" y="356"/>
                    </a:lnTo>
                    <a:lnTo>
                      <a:pt x="49" y="362"/>
                    </a:lnTo>
                    <a:lnTo>
                      <a:pt x="42" y="364"/>
                    </a:lnTo>
                    <a:lnTo>
                      <a:pt x="34" y="365"/>
                    </a:lnTo>
                    <a:lnTo>
                      <a:pt x="28" y="365"/>
                    </a:lnTo>
                    <a:lnTo>
                      <a:pt x="22" y="364"/>
                    </a:lnTo>
                    <a:lnTo>
                      <a:pt x="17" y="362"/>
                    </a:lnTo>
                    <a:lnTo>
                      <a:pt x="14" y="358"/>
                    </a:lnTo>
                    <a:lnTo>
                      <a:pt x="10" y="352"/>
                    </a:lnTo>
                    <a:lnTo>
                      <a:pt x="8" y="346"/>
                    </a:lnTo>
                    <a:lnTo>
                      <a:pt x="8" y="340"/>
                    </a:lnTo>
                    <a:lnTo>
                      <a:pt x="9" y="332"/>
                    </a:lnTo>
                    <a:lnTo>
                      <a:pt x="10" y="323"/>
                    </a:lnTo>
                    <a:lnTo>
                      <a:pt x="16" y="306"/>
                    </a:lnTo>
                    <a:lnTo>
                      <a:pt x="30" y="279"/>
                    </a:lnTo>
                    <a:lnTo>
                      <a:pt x="42" y="259"/>
                    </a:lnTo>
                    <a:lnTo>
                      <a:pt x="55" y="241"/>
                    </a:lnTo>
                    <a:lnTo>
                      <a:pt x="76" y="213"/>
                    </a:lnTo>
                    <a:lnTo>
                      <a:pt x="112" y="168"/>
                    </a:lnTo>
                    <a:lnTo>
                      <a:pt x="140" y="139"/>
                    </a:lnTo>
                    <a:lnTo>
                      <a:pt x="165" y="113"/>
                    </a:lnTo>
                    <a:lnTo>
                      <a:pt x="206" y="77"/>
                    </a:lnTo>
                    <a:lnTo>
                      <a:pt x="244" y="48"/>
                    </a:lnTo>
                    <a:lnTo>
                      <a:pt x="262" y="35"/>
                    </a:lnTo>
                    <a:lnTo>
                      <a:pt x="271" y="34"/>
                    </a:lnTo>
                    <a:lnTo>
                      <a:pt x="279" y="31"/>
                    </a:lnTo>
                    <a:lnTo>
                      <a:pt x="286" y="26"/>
                    </a:lnTo>
                    <a:lnTo>
                      <a:pt x="291" y="21"/>
                    </a:lnTo>
                    <a:lnTo>
                      <a:pt x="293" y="15"/>
                    </a:lnTo>
                    <a:lnTo>
                      <a:pt x="293" y="11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" name="Freeform 16"/>
              <p:cNvSpPr>
                <a:spLocks/>
              </p:cNvSpPr>
              <p:nvPr/>
            </p:nvSpPr>
            <p:spPr bwMode="auto">
              <a:xfrm>
                <a:off x="914" y="1454"/>
                <a:ext cx="872" cy="264"/>
              </a:xfrm>
              <a:custGeom>
                <a:avLst/>
                <a:gdLst/>
                <a:ahLst/>
                <a:cxnLst>
                  <a:cxn ang="0">
                    <a:pos x="453" y="119"/>
                  </a:cxn>
                  <a:cxn ang="0">
                    <a:pos x="447" y="129"/>
                  </a:cxn>
                  <a:cxn ang="0">
                    <a:pos x="435" y="136"/>
                  </a:cxn>
                  <a:cxn ang="0">
                    <a:pos x="422" y="138"/>
                  </a:cxn>
                  <a:cxn ang="0">
                    <a:pos x="398" y="139"/>
                  </a:cxn>
                  <a:cxn ang="0">
                    <a:pos x="354" y="145"/>
                  </a:cxn>
                  <a:cxn ang="0">
                    <a:pos x="280" y="151"/>
                  </a:cxn>
                  <a:cxn ang="0">
                    <a:pos x="202" y="148"/>
                  </a:cxn>
                  <a:cxn ang="0">
                    <a:pos x="112" y="136"/>
                  </a:cxn>
                  <a:cxn ang="0">
                    <a:pos x="62" y="124"/>
                  </a:cxn>
                  <a:cxn ang="0">
                    <a:pos x="26" y="108"/>
                  </a:cxn>
                  <a:cxn ang="0">
                    <a:pos x="13" y="100"/>
                  </a:cxn>
                  <a:cxn ang="0">
                    <a:pos x="6" y="91"/>
                  </a:cxn>
                  <a:cxn ang="0">
                    <a:pos x="2" y="83"/>
                  </a:cxn>
                  <a:cxn ang="0">
                    <a:pos x="1" y="70"/>
                  </a:cxn>
                  <a:cxn ang="0">
                    <a:pos x="5" y="60"/>
                  </a:cxn>
                  <a:cxn ang="0">
                    <a:pos x="17" y="48"/>
                  </a:cxn>
                  <a:cxn ang="0">
                    <a:pos x="47" y="32"/>
                  </a:cxn>
                  <a:cxn ang="0">
                    <a:pos x="88" y="18"/>
                  </a:cxn>
                  <a:cxn ang="0">
                    <a:pos x="147" y="7"/>
                  </a:cxn>
                  <a:cxn ang="0">
                    <a:pos x="236" y="0"/>
                  </a:cxn>
                  <a:cxn ang="0">
                    <a:pos x="313" y="3"/>
                  </a:cxn>
                  <a:cxn ang="0">
                    <a:pos x="392" y="14"/>
                  </a:cxn>
                  <a:cxn ang="0">
                    <a:pos x="440" y="27"/>
                  </a:cxn>
                  <a:cxn ang="0">
                    <a:pos x="467" y="38"/>
                  </a:cxn>
                  <a:cxn ang="0">
                    <a:pos x="483" y="49"/>
                  </a:cxn>
                  <a:cxn ang="0">
                    <a:pos x="492" y="58"/>
                  </a:cxn>
                  <a:cxn ang="0">
                    <a:pos x="497" y="70"/>
                  </a:cxn>
                  <a:cxn ang="0">
                    <a:pos x="496" y="81"/>
                  </a:cxn>
                  <a:cxn ang="0">
                    <a:pos x="488" y="92"/>
                  </a:cxn>
                  <a:cxn ang="0">
                    <a:pos x="485" y="94"/>
                  </a:cxn>
                  <a:cxn ang="0">
                    <a:pos x="491" y="88"/>
                  </a:cxn>
                  <a:cxn ang="0">
                    <a:pos x="495" y="78"/>
                  </a:cxn>
                  <a:cxn ang="0">
                    <a:pos x="494" y="66"/>
                  </a:cxn>
                  <a:cxn ang="0">
                    <a:pos x="487" y="56"/>
                  </a:cxn>
                  <a:cxn ang="0">
                    <a:pos x="478" y="48"/>
                  </a:cxn>
                  <a:cxn ang="0">
                    <a:pos x="463" y="40"/>
                  </a:cxn>
                  <a:cxn ang="0">
                    <a:pos x="423" y="26"/>
                  </a:cxn>
                  <a:cxn ang="0">
                    <a:pos x="359" y="13"/>
                  </a:cxn>
                  <a:cxn ang="0">
                    <a:pos x="276" y="5"/>
                  </a:cxn>
                  <a:cxn ang="0">
                    <a:pos x="219" y="6"/>
                  </a:cxn>
                  <a:cxn ang="0">
                    <a:pos x="142" y="12"/>
                  </a:cxn>
                  <a:cxn ang="0">
                    <a:pos x="77" y="27"/>
                  </a:cxn>
                  <a:cxn ang="0">
                    <a:pos x="30" y="47"/>
                  </a:cxn>
                  <a:cxn ang="0">
                    <a:pos x="17" y="56"/>
                  </a:cxn>
                  <a:cxn ang="0">
                    <a:pos x="10" y="65"/>
                  </a:cxn>
                  <a:cxn ang="0">
                    <a:pos x="8" y="75"/>
                  </a:cxn>
                  <a:cxn ang="0">
                    <a:pos x="13" y="88"/>
                  </a:cxn>
                  <a:cxn ang="0">
                    <a:pos x="24" y="97"/>
                  </a:cxn>
                  <a:cxn ang="0">
                    <a:pos x="47" y="109"/>
                  </a:cxn>
                  <a:cxn ang="0">
                    <a:pos x="100" y="123"/>
                  </a:cxn>
                  <a:cxn ang="0">
                    <a:pos x="155" y="131"/>
                  </a:cxn>
                  <a:cxn ang="0">
                    <a:pos x="253" y="137"/>
                  </a:cxn>
                  <a:cxn ang="0">
                    <a:pos x="344" y="131"/>
                  </a:cxn>
                  <a:cxn ang="0">
                    <a:pos x="413" y="121"/>
                  </a:cxn>
                  <a:cxn ang="0">
                    <a:pos x="428" y="111"/>
                  </a:cxn>
                  <a:cxn ang="0">
                    <a:pos x="443" y="110"/>
                  </a:cxn>
                  <a:cxn ang="0">
                    <a:pos x="452" y="115"/>
                  </a:cxn>
                </a:cxnLst>
                <a:rect l="0" t="0" r="r" b="b"/>
                <a:pathLst>
                  <a:path w="497" h="151">
                    <a:moveTo>
                      <a:pt x="452" y="115"/>
                    </a:moveTo>
                    <a:lnTo>
                      <a:pt x="453" y="119"/>
                    </a:lnTo>
                    <a:lnTo>
                      <a:pt x="451" y="124"/>
                    </a:lnTo>
                    <a:lnTo>
                      <a:pt x="447" y="129"/>
                    </a:lnTo>
                    <a:lnTo>
                      <a:pt x="442" y="133"/>
                    </a:lnTo>
                    <a:lnTo>
                      <a:pt x="435" y="136"/>
                    </a:lnTo>
                    <a:lnTo>
                      <a:pt x="428" y="138"/>
                    </a:lnTo>
                    <a:lnTo>
                      <a:pt x="422" y="138"/>
                    </a:lnTo>
                    <a:lnTo>
                      <a:pt x="417" y="137"/>
                    </a:lnTo>
                    <a:lnTo>
                      <a:pt x="398" y="139"/>
                    </a:lnTo>
                    <a:lnTo>
                      <a:pt x="380" y="142"/>
                    </a:lnTo>
                    <a:lnTo>
                      <a:pt x="354" y="145"/>
                    </a:lnTo>
                    <a:lnTo>
                      <a:pt x="315" y="149"/>
                    </a:lnTo>
                    <a:lnTo>
                      <a:pt x="280" y="151"/>
                    </a:lnTo>
                    <a:lnTo>
                      <a:pt x="246" y="150"/>
                    </a:lnTo>
                    <a:lnTo>
                      <a:pt x="202" y="148"/>
                    </a:lnTo>
                    <a:lnTo>
                      <a:pt x="161" y="145"/>
                    </a:lnTo>
                    <a:lnTo>
                      <a:pt x="112" y="136"/>
                    </a:lnTo>
                    <a:lnTo>
                      <a:pt x="83" y="129"/>
                    </a:lnTo>
                    <a:lnTo>
                      <a:pt x="62" y="124"/>
                    </a:lnTo>
                    <a:lnTo>
                      <a:pt x="42" y="116"/>
                    </a:lnTo>
                    <a:lnTo>
                      <a:pt x="26" y="108"/>
                    </a:lnTo>
                    <a:lnTo>
                      <a:pt x="19" y="104"/>
                    </a:lnTo>
                    <a:lnTo>
                      <a:pt x="13" y="100"/>
                    </a:lnTo>
                    <a:lnTo>
                      <a:pt x="9" y="96"/>
                    </a:lnTo>
                    <a:lnTo>
                      <a:pt x="6" y="91"/>
                    </a:lnTo>
                    <a:lnTo>
                      <a:pt x="4" y="87"/>
                    </a:lnTo>
                    <a:lnTo>
                      <a:pt x="2" y="83"/>
                    </a:lnTo>
                    <a:lnTo>
                      <a:pt x="0" y="76"/>
                    </a:lnTo>
                    <a:lnTo>
                      <a:pt x="1" y="70"/>
                    </a:lnTo>
                    <a:lnTo>
                      <a:pt x="2" y="65"/>
                    </a:lnTo>
                    <a:lnTo>
                      <a:pt x="5" y="60"/>
                    </a:lnTo>
                    <a:lnTo>
                      <a:pt x="9" y="55"/>
                    </a:lnTo>
                    <a:lnTo>
                      <a:pt x="17" y="48"/>
                    </a:lnTo>
                    <a:lnTo>
                      <a:pt x="28" y="41"/>
                    </a:lnTo>
                    <a:lnTo>
                      <a:pt x="47" y="32"/>
                    </a:lnTo>
                    <a:lnTo>
                      <a:pt x="69" y="24"/>
                    </a:lnTo>
                    <a:lnTo>
                      <a:pt x="88" y="18"/>
                    </a:lnTo>
                    <a:lnTo>
                      <a:pt x="118" y="11"/>
                    </a:lnTo>
                    <a:lnTo>
                      <a:pt x="147" y="7"/>
                    </a:lnTo>
                    <a:lnTo>
                      <a:pt x="191" y="3"/>
                    </a:lnTo>
                    <a:lnTo>
                      <a:pt x="236" y="0"/>
                    </a:lnTo>
                    <a:lnTo>
                      <a:pt x="273" y="1"/>
                    </a:lnTo>
                    <a:lnTo>
                      <a:pt x="313" y="3"/>
                    </a:lnTo>
                    <a:lnTo>
                      <a:pt x="357" y="8"/>
                    </a:lnTo>
                    <a:lnTo>
                      <a:pt x="392" y="14"/>
                    </a:lnTo>
                    <a:lnTo>
                      <a:pt x="426" y="23"/>
                    </a:lnTo>
                    <a:lnTo>
                      <a:pt x="440" y="27"/>
                    </a:lnTo>
                    <a:lnTo>
                      <a:pt x="452" y="31"/>
                    </a:lnTo>
                    <a:lnTo>
                      <a:pt x="467" y="38"/>
                    </a:lnTo>
                    <a:lnTo>
                      <a:pt x="476" y="43"/>
                    </a:lnTo>
                    <a:lnTo>
                      <a:pt x="483" y="49"/>
                    </a:lnTo>
                    <a:lnTo>
                      <a:pt x="488" y="54"/>
                    </a:lnTo>
                    <a:lnTo>
                      <a:pt x="492" y="58"/>
                    </a:lnTo>
                    <a:lnTo>
                      <a:pt x="495" y="63"/>
                    </a:lnTo>
                    <a:lnTo>
                      <a:pt x="497" y="70"/>
                    </a:lnTo>
                    <a:lnTo>
                      <a:pt x="497" y="76"/>
                    </a:lnTo>
                    <a:lnTo>
                      <a:pt x="496" y="81"/>
                    </a:lnTo>
                    <a:lnTo>
                      <a:pt x="493" y="87"/>
                    </a:lnTo>
                    <a:lnTo>
                      <a:pt x="488" y="92"/>
                    </a:lnTo>
                    <a:lnTo>
                      <a:pt x="478" y="100"/>
                    </a:lnTo>
                    <a:lnTo>
                      <a:pt x="485" y="94"/>
                    </a:lnTo>
                    <a:lnTo>
                      <a:pt x="489" y="90"/>
                    </a:lnTo>
                    <a:lnTo>
                      <a:pt x="491" y="88"/>
                    </a:lnTo>
                    <a:lnTo>
                      <a:pt x="493" y="83"/>
                    </a:lnTo>
                    <a:lnTo>
                      <a:pt x="495" y="78"/>
                    </a:lnTo>
                    <a:lnTo>
                      <a:pt x="495" y="72"/>
                    </a:lnTo>
                    <a:lnTo>
                      <a:pt x="494" y="66"/>
                    </a:lnTo>
                    <a:lnTo>
                      <a:pt x="491" y="61"/>
                    </a:lnTo>
                    <a:lnTo>
                      <a:pt x="487" y="56"/>
                    </a:lnTo>
                    <a:lnTo>
                      <a:pt x="483" y="52"/>
                    </a:lnTo>
                    <a:lnTo>
                      <a:pt x="478" y="48"/>
                    </a:lnTo>
                    <a:lnTo>
                      <a:pt x="472" y="45"/>
                    </a:lnTo>
                    <a:lnTo>
                      <a:pt x="463" y="40"/>
                    </a:lnTo>
                    <a:lnTo>
                      <a:pt x="445" y="33"/>
                    </a:lnTo>
                    <a:lnTo>
                      <a:pt x="423" y="26"/>
                    </a:lnTo>
                    <a:lnTo>
                      <a:pt x="397" y="20"/>
                    </a:lnTo>
                    <a:lnTo>
                      <a:pt x="359" y="13"/>
                    </a:lnTo>
                    <a:lnTo>
                      <a:pt x="314" y="8"/>
                    </a:lnTo>
                    <a:lnTo>
                      <a:pt x="276" y="5"/>
                    </a:lnTo>
                    <a:lnTo>
                      <a:pt x="248" y="5"/>
                    </a:lnTo>
                    <a:lnTo>
                      <a:pt x="219" y="6"/>
                    </a:lnTo>
                    <a:lnTo>
                      <a:pt x="182" y="8"/>
                    </a:lnTo>
                    <a:lnTo>
                      <a:pt x="142" y="12"/>
                    </a:lnTo>
                    <a:lnTo>
                      <a:pt x="111" y="18"/>
                    </a:lnTo>
                    <a:lnTo>
                      <a:pt x="77" y="27"/>
                    </a:lnTo>
                    <a:lnTo>
                      <a:pt x="48" y="38"/>
                    </a:lnTo>
                    <a:lnTo>
                      <a:pt x="30" y="47"/>
                    </a:lnTo>
                    <a:lnTo>
                      <a:pt x="24" y="51"/>
                    </a:lnTo>
                    <a:lnTo>
                      <a:pt x="17" y="56"/>
                    </a:lnTo>
                    <a:lnTo>
                      <a:pt x="13" y="60"/>
                    </a:lnTo>
                    <a:lnTo>
                      <a:pt x="10" y="65"/>
                    </a:lnTo>
                    <a:lnTo>
                      <a:pt x="8" y="70"/>
                    </a:lnTo>
                    <a:lnTo>
                      <a:pt x="8" y="75"/>
                    </a:lnTo>
                    <a:lnTo>
                      <a:pt x="10" y="82"/>
                    </a:lnTo>
                    <a:lnTo>
                      <a:pt x="13" y="88"/>
                    </a:lnTo>
                    <a:lnTo>
                      <a:pt x="17" y="92"/>
                    </a:lnTo>
                    <a:lnTo>
                      <a:pt x="24" y="97"/>
                    </a:lnTo>
                    <a:lnTo>
                      <a:pt x="31" y="102"/>
                    </a:lnTo>
                    <a:lnTo>
                      <a:pt x="47" y="109"/>
                    </a:lnTo>
                    <a:lnTo>
                      <a:pt x="76" y="119"/>
                    </a:lnTo>
                    <a:lnTo>
                      <a:pt x="100" y="123"/>
                    </a:lnTo>
                    <a:lnTo>
                      <a:pt x="121" y="127"/>
                    </a:lnTo>
                    <a:lnTo>
                      <a:pt x="155" y="131"/>
                    </a:lnTo>
                    <a:lnTo>
                      <a:pt x="213" y="136"/>
                    </a:lnTo>
                    <a:lnTo>
                      <a:pt x="253" y="137"/>
                    </a:lnTo>
                    <a:lnTo>
                      <a:pt x="289" y="136"/>
                    </a:lnTo>
                    <a:lnTo>
                      <a:pt x="344" y="131"/>
                    </a:lnTo>
                    <a:lnTo>
                      <a:pt x="391" y="125"/>
                    </a:lnTo>
                    <a:lnTo>
                      <a:pt x="413" y="121"/>
                    </a:lnTo>
                    <a:lnTo>
                      <a:pt x="420" y="115"/>
                    </a:lnTo>
                    <a:lnTo>
                      <a:pt x="428" y="111"/>
                    </a:lnTo>
                    <a:lnTo>
                      <a:pt x="436" y="109"/>
                    </a:lnTo>
                    <a:lnTo>
                      <a:pt x="443" y="110"/>
                    </a:lnTo>
                    <a:lnTo>
                      <a:pt x="449" y="111"/>
                    </a:lnTo>
                    <a:lnTo>
                      <a:pt x="452" y="115"/>
                    </a:lnTo>
                    <a:close/>
                  </a:path>
                </a:pathLst>
              </a:custGeom>
              <a:solidFill>
                <a:srgbClr val="25221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3" name="Freeform 17"/>
              <p:cNvSpPr>
                <a:spLocks/>
              </p:cNvSpPr>
              <p:nvPr/>
            </p:nvSpPr>
            <p:spPr bwMode="auto">
              <a:xfrm>
                <a:off x="914" y="1454"/>
                <a:ext cx="872" cy="264"/>
              </a:xfrm>
              <a:custGeom>
                <a:avLst/>
                <a:gdLst/>
                <a:ahLst/>
                <a:cxnLst>
                  <a:cxn ang="0">
                    <a:pos x="453" y="119"/>
                  </a:cxn>
                  <a:cxn ang="0">
                    <a:pos x="447" y="129"/>
                  </a:cxn>
                  <a:cxn ang="0">
                    <a:pos x="435" y="136"/>
                  </a:cxn>
                  <a:cxn ang="0">
                    <a:pos x="422" y="138"/>
                  </a:cxn>
                  <a:cxn ang="0">
                    <a:pos x="398" y="139"/>
                  </a:cxn>
                  <a:cxn ang="0">
                    <a:pos x="354" y="145"/>
                  </a:cxn>
                  <a:cxn ang="0">
                    <a:pos x="280" y="151"/>
                  </a:cxn>
                  <a:cxn ang="0">
                    <a:pos x="202" y="148"/>
                  </a:cxn>
                  <a:cxn ang="0">
                    <a:pos x="112" y="136"/>
                  </a:cxn>
                  <a:cxn ang="0">
                    <a:pos x="62" y="124"/>
                  </a:cxn>
                  <a:cxn ang="0">
                    <a:pos x="26" y="108"/>
                  </a:cxn>
                  <a:cxn ang="0">
                    <a:pos x="13" y="100"/>
                  </a:cxn>
                  <a:cxn ang="0">
                    <a:pos x="6" y="91"/>
                  </a:cxn>
                  <a:cxn ang="0">
                    <a:pos x="2" y="83"/>
                  </a:cxn>
                  <a:cxn ang="0">
                    <a:pos x="1" y="70"/>
                  </a:cxn>
                  <a:cxn ang="0">
                    <a:pos x="5" y="60"/>
                  </a:cxn>
                  <a:cxn ang="0">
                    <a:pos x="17" y="48"/>
                  </a:cxn>
                  <a:cxn ang="0">
                    <a:pos x="47" y="32"/>
                  </a:cxn>
                  <a:cxn ang="0">
                    <a:pos x="88" y="18"/>
                  </a:cxn>
                  <a:cxn ang="0">
                    <a:pos x="147" y="7"/>
                  </a:cxn>
                  <a:cxn ang="0">
                    <a:pos x="236" y="0"/>
                  </a:cxn>
                  <a:cxn ang="0">
                    <a:pos x="313" y="3"/>
                  </a:cxn>
                  <a:cxn ang="0">
                    <a:pos x="392" y="14"/>
                  </a:cxn>
                  <a:cxn ang="0">
                    <a:pos x="440" y="27"/>
                  </a:cxn>
                  <a:cxn ang="0">
                    <a:pos x="467" y="38"/>
                  </a:cxn>
                  <a:cxn ang="0">
                    <a:pos x="483" y="49"/>
                  </a:cxn>
                  <a:cxn ang="0">
                    <a:pos x="492" y="58"/>
                  </a:cxn>
                  <a:cxn ang="0">
                    <a:pos x="497" y="70"/>
                  </a:cxn>
                  <a:cxn ang="0">
                    <a:pos x="496" y="81"/>
                  </a:cxn>
                  <a:cxn ang="0">
                    <a:pos x="488" y="92"/>
                  </a:cxn>
                  <a:cxn ang="0">
                    <a:pos x="485" y="94"/>
                  </a:cxn>
                  <a:cxn ang="0">
                    <a:pos x="491" y="88"/>
                  </a:cxn>
                  <a:cxn ang="0">
                    <a:pos x="495" y="78"/>
                  </a:cxn>
                  <a:cxn ang="0">
                    <a:pos x="494" y="66"/>
                  </a:cxn>
                  <a:cxn ang="0">
                    <a:pos x="487" y="56"/>
                  </a:cxn>
                  <a:cxn ang="0">
                    <a:pos x="478" y="48"/>
                  </a:cxn>
                  <a:cxn ang="0">
                    <a:pos x="463" y="40"/>
                  </a:cxn>
                  <a:cxn ang="0">
                    <a:pos x="423" y="26"/>
                  </a:cxn>
                  <a:cxn ang="0">
                    <a:pos x="359" y="13"/>
                  </a:cxn>
                  <a:cxn ang="0">
                    <a:pos x="276" y="5"/>
                  </a:cxn>
                  <a:cxn ang="0">
                    <a:pos x="219" y="6"/>
                  </a:cxn>
                  <a:cxn ang="0">
                    <a:pos x="142" y="12"/>
                  </a:cxn>
                  <a:cxn ang="0">
                    <a:pos x="77" y="27"/>
                  </a:cxn>
                  <a:cxn ang="0">
                    <a:pos x="30" y="47"/>
                  </a:cxn>
                  <a:cxn ang="0">
                    <a:pos x="17" y="56"/>
                  </a:cxn>
                  <a:cxn ang="0">
                    <a:pos x="10" y="65"/>
                  </a:cxn>
                  <a:cxn ang="0">
                    <a:pos x="8" y="75"/>
                  </a:cxn>
                  <a:cxn ang="0">
                    <a:pos x="13" y="88"/>
                  </a:cxn>
                  <a:cxn ang="0">
                    <a:pos x="24" y="97"/>
                  </a:cxn>
                  <a:cxn ang="0">
                    <a:pos x="47" y="109"/>
                  </a:cxn>
                  <a:cxn ang="0">
                    <a:pos x="100" y="123"/>
                  </a:cxn>
                  <a:cxn ang="0">
                    <a:pos x="155" y="131"/>
                  </a:cxn>
                  <a:cxn ang="0">
                    <a:pos x="253" y="137"/>
                  </a:cxn>
                  <a:cxn ang="0">
                    <a:pos x="344" y="131"/>
                  </a:cxn>
                  <a:cxn ang="0">
                    <a:pos x="413" y="121"/>
                  </a:cxn>
                  <a:cxn ang="0">
                    <a:pos x="428" y="111"/>
                  </a:cxn>
                  <a:cxn ang="0">
                    <a:pos x="443" y="110"/>
                  </a:cxn>
                  <a:cxn ang="0">
                    <a:pos x="452" y="115"/>
                  </a:cxn>
                </a:cxnLst>
                <a:rect l="0" t="0" r="r" b="b"/>
                <a:pathLst>
                  <a:path w="497" h="151">
                    <a:moveTo>
                      <a:pt x="452" y="115"/>
                    </a:moveTo>
                    <a:lnTo>
                      <a:pt x="453" y="119"/>
                    </a:lnTo>
                    <a:lnTo>
                      <a:pt x="451" y="124"/>
                    </a:lnTo>
                    <a:lnTo>
                      <a:pt x="447" y="129"/>
                    </a:lnTo>
                    <a:lnTo>
                      <a:pt x="442" y="133"/>
                    </a:lnTo>
                    <a:lnTo>
                      <a:pt x="435" y="136"/>
                    </a:lnTo>
                    <a:lnTo>
                      <a:pt x="428" y="138"/>
                    </a:lnTo>
                    <a:lnTo>
                      <a:pt x="422" y="138"/>
                    </a:lnTo>
                    <a:lnTo>
                      <a:pt x="417" y="137"/>
                    </a:lnTo>
                    <a:lnTo>
                      <a:pt x="398" y="139"/>
                    </a:lnTo>
                    <a:lnTo>
                      <a:pt x="380" y="142"/>
                    </a:lnTo>
                    <a:lnTo>
                      <a:pt x="354" y="145"/>
                    </a:lnTo>
                    <a:lnTo>
                      <a:pt x="315" y="149"/>
                    </a:lnTo>
                    <a:lnTo>
                      <a:pt x="280" y="151"/>
                    </a:lnTo>
                    <a:lnTo>
                      <a:pt x="246" y="150"/>
                    </a:lnTo>
                    <a:lnTo>
                      <a:pt x="202" y="148"/>
                    </a:lnTo>
                    <a:lnTo>
                      <a:pt x="161" y="145"/>
                    </a:lnTo>
                    <a:lnTo>
                      <a:pt x="112" y="136"/>
                    </a:lnTo>
                    <a:lnTo>
                      <a:pt x="83" y="129"/>
                    </a:lnTo>
                    <a:lnTo>
                      <a:pt x="62" y="124"/>
                    </a:lnTo>
                    <a:lnTo>
                      <a:pt x="42" y="116"/>
                    </a:lnTo>
                    <a:lnTo>
                      <a:pt x="26" y="108"/>
                    </a:lnTo>
                    <a:lnTo>
                      <a:pt x="19" y="104"/>
                    </a:lnTo>
                    <a:lnTo>
                      <a:pt x="13" y="100"/>
                    </a:lnTo>
                    <a:lnTo>
                      <a:pt x="9" y="96"/>
                    </a:lnTo>
                    <a:lnTo>
                      <a:pt x="6" y="91"/>
                    </a:lnTo>
                    <a:lnTo>
                      <a:pt x="4" y="87"/>
                    </a:lnTo>
                    <a:lnTo>
                      <a:pt x="2" y="83"/>
                    </a:lnTo>
                    <a:lnTo>
                      <a:pt x="0" y="76"/>
                    </a:lnTo>
                    <a:lnTo>
                      <a:pt x="1" y="70"/>
                    </a:lnTo>
                    <a:lnTo>
                      <a:pt x="2" y="65"/>
                    </a:lnTo>
                    <a:lnTo>
                      <a:pt x="5" y="60"/>
                    </a:lnTo>
                    <a:lnTo>
                      <a:pt x="9" y="55"/>
                    </a:lnTo>
                    <a:lnTo>
                      <a:pt x="17" y="48"/>
                    </a:lnTo>
                    <a:lnTo>
                      <a:pt x="28" y="41"/>
                    </a:lnTo>
                    <a:lnTo>
                      <a:pt x="47" y="32"/>
                    </a:lnTo>
                    <a:lnTo>
                      <a:pt x="69" y="24"/>
                    </a:lnTo>
                    <a:lnTo>
                      <a:pt x="88" y="18"/>
                    </a:lnTo>
                    <a:lnTo>
                      <a:pt x="118" y="11"/>
                    </a:lnTo>
                    <a:lnTo>
                      <a:pt x="147" y="7"/>
                    </a:lnTo>
                    <a:lnTo>
                      <a:pt x="191" y="3"/>
                    </a:lnTo>
                    <a:lnTo>
                      <a:pt x="236" y="0"/>
                    </a:lnTo>
                    <a:lnTo>
                      <a:pt x="273" y="1"/>
                    </a:lnTo>
                    <a:lnTo>
                      <a:pt x="313" y="3"/>
                    </a:lnTo>
                    <a:lnTo>
                      <a:pt x="357" y="8"/>
                    </a:lnTo>
                    <a:lnTo>
                      <a:pt x="392" y="14"/>
                    </a:lnTo>
                    <a:lnTo>
                      <a:pt x="426" y="23"/>
                    </a:lnTo>
                    <a:lnTo>
                      <a:pt x="440" y="27"/>
                    </a:lnTo>
                    <a:lnTo>
                      <a:pt x="452" y="31"/>
                    </a:lnTo>
                    <a:lnTo>
                      <a:pt x="467" y="38"/>
                    </a:lnTo>
                    <a:lnTo>
                      <a:pt x="476" y="43"/>
                    </a:lnTo>
                    <a:lnTo>
                      <a:pt x="483" y="49"/>
                    </a:lnTo>
                    <a:lnTo>
                      <a:pt x="488" y="54"/>
                    </a:lnTo>
                    <a:lnTo>
                      <a:pt x="492" y="58"/>
                    </a:lnTo>
                    <a:lnTo>
                      <a:pt x="495" y="63"/>
                    </a:lnTo>
                    <a:lnTo>
                      <a:pt x="497" y="70"/>
                    </a:lnTo>
                    <a:lnTo>
                      <a:pt x="497" y="76"/>
                    </a:lnTo>
                    <a:lnTo>
                      <a:pt x="496" y="81"/>
                    </a:lnTo>
                    <a:lnTo>
                      <a:pt x="493" y="87"/>
                    </a:lnTo>
                    <a:lnTo>
                      <a:pt x="488" y="92"/>
                    </a:lnTo>
                    <a:lnTo>
                      <a:pt x="478" y="100"/>
                    </a:lnTo>
                    <a:lnTo>
                      <a:pt x="485" y="94"/>
                    </a:lnTo>
                    <a:lnTo>
                      <a:pt x="489" y="90"/>
                    </a:lnTo>
                    <a:lnTo>
                      <a:pt x="491" y="88"/>
                    </a:lnTo>
                    <a:lnTo>
                      <a:pt x="493" y="83"/>
                    </a:lnTo>
                    <a:lnTo>
                      <a:pt x="495" y="78"/>
                    </a:lnTo>
                    <a:lnTo>
                      <a:pt x="495" y="72"/>
                    </a:lnTo>
                    <a:lnTo>
                      <a:pt x="494" y="66"/>
                    </a:lnTo>
                    <a:lnTo>
                      <a:pt x="491" y="61"/>
                    </a:lnTo>
                    <a:lnTo>
                      <a:pt x="487" y="56"/>
                    </a:lnTo>
                    <a:lnTo>
                      <a:pt x="483" y="52"/>
                    </a:lnTo>
                    <a:lnTo>
                      <a:pt x="478" y="48"/>
                    </a:lnTo>
                    <a:lnTo>
                      <a:pt x="472" y="45"/>
                    </a:lnTo>
                    <a:lnTo>
                      <a:pt x="463" y="40"/>
                    </a:lnTo>
                    <a:lnTo>
                      <a:pt x="445" y="33"/>
                    </a:lnTo>
                    <a:lnTo>
                      <a:pt x="423" y="26"/>
                    </a:lnTo>
                    <a:lnTo>
                      <a:pt x="397" y="20"/>
                    </a:lnTo>
                    <a:lnTo>
                      <a:pt x="359" y="13"/>
                    </a:lnTo>
                    <a:lnTo>
                      <a:pt x="314" y="8"/>
                    </a:lnTo>
                    <a:lnTo>
                      <a:pt x="276" y="5"/>
                    </a:lnTo>
                    <a:lnTo>
                      <a:pt x="248" y="5"/>
                    </a:lnTo>
                    <a:lnTo>
                      <a:pt x="219" y="6"/>
                    </a:lnTo>
                    <a:lnTo>
                      <a:pt x="182" y="8"/>
                    </a:lnTo>
                    <a:lnTo>
                      <a:pt x="142" y="12"/>
                    </a:lnTo>
                    <a:lnTo>
                      <a:pt x="111" y="18"/>
                    </a:lnTo>
                    <a:lnTo>
                      <a:pt x="77" y="27"/>
                    </a:lnTo>
                    <a:lnTo>
                      <a:pt x="48" y="38"/>
                    </a:lnTo>
                    <a:lnTo>
                      <a:pt x="30" y="47"/>
                    </a:lnTo>
                    <a:lnTo>
                      <a:pt x="24" y="51"/>
                    </a:lnTo>
                    <a:lnTo>
                      <a:pt x="17" y="56"/>
                    </a:lnTo>
                    <a:lnTo>
                      <a:pt x="13" y="60"/>
                    </a:lnTo>
                    <a:lnTo>
                      <a:pt x="10" y="65"/>
                    </a:lnTo>
                    <a:lnTo>
                      <a:pt x="8" y="70"/>
                    </a:lnTo>
                    <a:lnTo>
                      <a:pt x="8" y="75"/>
                    </a:lnTo>
                    <a:lnTo>
                      <a:pt x="10" y="82"/>
                    </a:lnTo>
                    <a:lnTo>
                      <a:pt x="13" y="88"/>
                    </a:lnTo>
                    <a:lnTo>
                      <a:pt x="17" y="92"/>
                    </a:lnTo>
                    <a:lnTo>
                      <a:pt x="24" y="97"/>
                    </a:lnTo>
                    <a:lnTo>
                      <a:pt x="31" y="102"/>
                    </a:lnTo>
                    <a:lnTo>
                      <a:pt x="47" y="109"/>
                    </a:lnTo>
                    <a:lnTo>
                      <a:pt x="76" y="119"/>
                    </a:lnTo>
                    <a:lnTo>
                      <a:pt x="100" y="123"/>
                    </a:lnTo>
                    <a:lnTo>
                      <a:pt x="121" y="127"/>
                    </a:lnTo>
                    <a:lnTo>
                      <a:pt x="155" y="131"/>
                    </a:lnTo>
                    <a:lnTo>
                      <a:pt x="213" y="136"/>
                    </a:lnTo>
                    <a:lnTo>
                      <a:pt x="253" y="137"/>
                    </a:lnTo>
                    <a:lnTo>
                      <a:pt x="289" y="136"/>
                    </a:lnTo>
                    <a:lnTo>
                      <a:pt x="344" y="131"/>
                    </a:lnTo>
                    <a:lnTo>
                      <a:pt x="391" y="125"/>
                    </a:lnTo>
                    <a:lnTo>
                      <a:pt x="413" y="121"/>
                    </a:lnTo>
                    <a:lnTo>
                      <a:pt x="420" y="115"/>
                    </a:lnTo>
                    <a:lnTo>
                      <a:pt x="428" y="111"/>
                    </a:lnTo>
                    <a:lnTo>
                      <a:pt x="436" y="109"/>
                    </a:lnTo>
                    <a:lnTo>
                      <a:pt x="443" y="110"/>
                    </a:lnTo>
                    <a:lnTo>
                      <a:pt x="449" y="111"/>
                    </a:lnTo>
                    <a:lnTo>
                      <a:pt x="452" y="115"/>
                    </a:lnTo>
                    <a:close/>
                  </a:path>
                </a:pathLst>
              </a:custGeom>
              <a:solidFill>
                <a:schemeClr val="tx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" name="Oval 18"/>
              <p:cNvSpPr>
                <a:spLocks noChangeArrowheads="1"/>
              </p:cNvSpPr>
              <p:nvPr/>
            </p:nvSpPr>
            <p:spPr bwMode="auto">
              <a:xfrm>
                <a:off x="1293" y="1527"/>
                <a:ext cx="122" cy="123"/>
              </a:xfrm>
              <a:prstGeom prst="ellipse">
                <a:avLst/>
              </a:prstGeom>
              <a:solidFill>
                <a:srgbClr val="FF3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5" name="Oval 19"/>
              <p:cNvSpPr>
                <a:spLocks noChangeArrowheads="1"/>
              </p:cNvSpPr>
              <p:nvPr/>
            </p:nvSpPr>
            <p:spPr bwMode="auto">
              <a:xfrm>
                <a:off x="1293" y="1527"/>
                <a:ext cx="122" cy="123"/>
              </a:xfrm>
              <a:prstGeom prst="ellipse">
                <a:avLst/>
              </a:prstGeom>
              <a:noFill/>
              <a:ln w="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6" name="Freeform 20"/>
              <p:cNvSpPr>
                <a:spLocks/>
              </p:cNvSpPr>
              <p:nvPr/>
            </p:nvSpPr>
            <p:spPr bwMode="auto">
              <a:xfrm>
                <a:off x="1305" y="1552"/>
                <a:ext cx="35" cy="45"/>
              </a:xfrm>
              <a:custGeom>
                <a:avLst/>
                <a:gdLst/>
                <a:ahLst/>
                <a:cxnLst>
                  <a:cxn ang="0">
                    <a:pos x="6" y="1"/>
                  </a:cxn>
                  <a:cxn ang="0">
                    <a:pos x="3" y="5"/>
                  </a:cxn>
                  <a:cxn ang="0">
                    <a:pos x="1" y="10"/>
                  </a:cxn>
                  <a:cxn ang="0">
                    <a:pos x="0" y="15"/>
                  </a:cxn>
                  <a:cxn ang="0">
                    <a:pos x="0" y="20"/>
                  </a:cxn>
                  <a:cxn ang="0">
                    <a:pos x="0" y="23"/>
                  </a:cxn>
                  <a:cxn ang="0">
                    <a:pos x="2" y="25"/>
                  </a:cxn>
                  <a:cxn ang="0">
                    <a:pos x="6" y="26"/>
                  </a:cxn>
                  <a:cxn ang="0">
                    <a:pos x="10" y="26"/>
                  </a:cxn>
                  <a:cxn ang="0">
                    <a:pos x="13" y="26"/>
                  </a:cxn>
                  <a:cxn ang="0">
                    <a:pos x="15" y="22"/>
                  </a:cxn>
                  <a:cxn ang="0">
                    <a:pos x="17" y="15"/>
                  </a:cxn>
                  <a:cxn ang="0">
                    <a:pos x="20" y="5"/>
                  </a:cxn>
                  <a:cxn ang="0">
                    <a:pos x="20" y="2"/>
                  </a:cxn>
                  <a:cxn ang="0">
                    <a:pos x="17" y="1"/>
                  </a:cxn>
                  <a:cxn ang="0">
                    <a:pos x="12" y="0"/>
                  </a:cxn>
                  <a:cxn ang="0">
                    <a:pos x="8" y="0"/>
                  </a:cxn>
                  <a:cxn ang="0">
                    <a:pos x="6" y="1"/>
                  </a:cxn>
                </a:cxnLst>
                <a:rect l="0" t="0" r="r" b="b"/>
                <a:pathLst>
                  <a:path w="20" h="26">
                    <a:moveTo>
                      <a:pt x="6" y="1"/>
                    </a:moveTo>
                    <a:lnTo>
                      <a:pt x="3" y="5"/>
                    </a:lnTo>
                    <a:lnTo>
                      <a:pt x="1" y="10"/>
                    </a:lnTo>
                    <a:lnTo>
                      <a:pt x="0" y="15"/>
                    </a:lnTo>
                    <a:lnTo>
                      <a:pt x="0" y="20"/>
                    </a:lnTo>
                    <a:lnTo>
                      <a:pt x="0" y="23"/>
                    </a:lnTo>
                    <a:lnTo>
                      <a:pt x="2" y="25"/>
                    </a:lnTo>
                    <a:lnTo>
                      <a:pt x="6" y="26"/>
                    </a:lnTo>
                    <a:lnTo>
                      <a:pt x="10" y="26"/>
                    </a:lnTo>
                    <a:lnTo>
                      <a:pt x="13" y="26"/>
                    </a:lnTo>
                    <a:lnTo>
                      <a:pt x="15" y="22"/>
                    </a:lnTo>
                    <a:lnTo>
                      <a:pt x="17" y="15"/>
                    </a:lnTo>
                    <a:lnTo>
                      <a:pt x="20" y="5"/>
                    </a:lnTo>
                    <a:lnTo>
                      <a:pt x="20" y="2"/>
                    </a:lnTo>
                    <a:lnTo>
                      <a:pt x="17" y="1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6" y="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" name="Freeform 21"/>
              <p:cNvSpPr>
                <a:spLocks/>
              </p:cNvSpPr>
              <p:nvPr/>
            </p:nvSpPr>
            <p:spPr bwMode="auto">
              <a:xfrm>
                <a:off x="1305" y="1552"/>
                <a:ext cx="35" cy="45"/>
              </a:xfrm>
              <a:custGeom>
                <a:avLst/>
                <a:gdLst/>
                <a:ahLst/>
                <a:cxnLst>
                  <a:cxn ang="0">
                    <a:pos x="6" y="1"/>
                  </a:cxn>
                  <a:cxn ang="0">
                    <a:pos x="3" y="5"/>
                  </a:cxn>
                  <a:cxn ang="0">
                    <a:pos x="1" y="10"/>
                  </a:cxn>
                  <a:cxn ang="0">
                    <a:pos x="0" y="15"/>
                  </a:cxn>
                  <a:cxn ang="0">
                    <a:pos x="0" y="20"/>
                  </a:cxn>
                  <a:cxn ang="0">
                    <a:pos x="0" y="23"/>
                  </a:cxn>
                  <a:cxn ang="0">
                    <a:pos x="2" y="25"/>
                  </a:cxn>
                  <a:cxn ang="0">
                    <a:pos x="6" y="26"/>
                  </a:cxn>
                  <a:cxn ang="0">
                    <a:pos x="10" y="26"/>
                  </a:cxn>
                  <a:cxn ang="0">
                    <a:pos x="13" y="26"/>
                  </a:cxn>
                  <a:cxn ang="0">
                    <a:pos x="15" y="22"/>
                  </a:cxn>
                  <a:cxn ang="0">
                    <a:pos x="17" y="15"/>
                  </a:cxn>
                  <a:cxn ang="0">
                    <a:pos x="20" y="5"/>
                  </a:cxn>
                  <a:cxn ang="0">
                    <a:pos x="20" y="2"/>
                  </a:cxn>
                  <a:cxn ang="0">
                    <a:pos x="17" y="1"/>
                  </a:cxn>
                  <a:cxn ang="0">
                    <a:pos x="12" y="0"/>
                  </a:cxn>
                  <a:cxn ang="0">
                    <a:pos x="8" y="0"/>
                  </a:cxn>
                  <a:cxn ang="0">
                    <a:pos x="6" y="1"/>
                  </a:cxn>
                </a:cxnLst>
                <a:rect l="0" t="0" r="r" b="b"/>
                <a:pathLst>
                  <a:path w="20" h="26">
                    <a:moveTo>
                      <a:pt x="6" y="1"/>
                    </a:moveTo>
                    <a:lnTo>
                      <a:pt x="3" y="5"/>
                    </a:lnTo>
                    <a:lnTo>
                      <a:pt x="1" y="10"/>
                    </a:lnTo>
                    <a:lnTo>
                      <a:pt x="0" y="15"/>
                    </a:lnTo>
                    <a:lnTo>
                      <a:pt x="0" y="20"/>
                    </a:lnTo>
                    <a:lnTo>
                      <a:pt x="0" y="23"/>
                    </a:lnTo>
                    <a:lnTo>
                      <a:pt x="2" y="25"/>
                    </a:lnTo>
                    <a:lnTo>
                      <a:pt x="6" y="26"/>
                    </a:lnTo>
                    <a:lnTo>
                      <a:pt x="10" y="26"/>
                    </a:lnTo>
                    <a:lnTo>
                      <a:pt x="13" y="26"/>
                    </a:lnTo>
                    <a:lnTo>
                      <a:pt x="15" y="22"/>
                    </a:lnTo>
                    <a:lnTo>
                      <a:pt x="17" y="15"/>
                    </a:lnTo>
                    <a:lnTo>
                      <a:pt x="20" y="5"/>
                    </a:lnTo>
                    <a:lnTo>
                      <a:pt x="20" y="2"/>
                    </a:lnTo>
                    <a:lnTo>
                      <a:pt x="17" y="1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6" y="1"/>
                    </a:lnTo>
                    <a:close/>
                  </a:path>
                </a:pathLst>
              </a:custGeom>
              <a:noFill/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" name="Freeform 22"/>
              <p:cNvSpPr>
                <a:spLocks/>
              </p:cNvSpPr>
              <p:nvPr/>
            </p:nvSpPr>
            <p:spPr bwMode="auto">
              <a:xfrm>
                <a:off x="1389" y="1585"/>
                <a:ext cx="9" cy="21"/>
              </a:xfrm>
              <a:custGeom>
                <a:avLst/>
                <a:gdLst/>
                <a:ahLst/>
                <a:cxnLst>
                  <a:cxn ang="0">
                    <a:pos x="2" y="2"/>
                  </a:cxn>
                  <a:cxn ang="0">
                    <a:pos x="0" y="4"/>
                  </a:cxn>
                  <a:cxn ang="0">
                    <a:pos x="1" y="8"/>
                  </a:cxn>
                  <a:cxn ang="0">
                    <a:pos x="1" y="12"/>
                  </a:cxn>
                  <a:cxn ang="0">
                    <a:pos x="3" y="10"/>
                  </a:cxn>
                  <a:cxn ang="0">
                    <a:pos x="5" y="7"/>
                  </a:cxn>
                  <a:cxn ang="0">
                    <a:pos x="5" y="3"/>
                  </a:cxn>
                  <a:cxn ang="0">
                    <a:pos x="4" y="0"/>
                  </a:cxn>
                  <a:cxn ang="0">
                    <a:pos x="2" y="2"/>
                  </a:cxn>
                </a:cxnLst>
                <a:rect l="0" t="0" r="r" b="b"/>
                <a:pathLst>
                  <a:path w="5" h="12">
                    <a:moveTo>
                      <a:pt x="2" y="2"/>
                    </a:moveTo>
                    <a:lnTo>
                      <a:pt x="0" y="4"/>
                    </a:lnTo>
                    <a:lnTo>
                      <a:pt x="1" y="8"/>
                    </a:lnTo>
                    <a:lnTo>
                      <a:pt x="1" y="12"/>
                    </a:lnTo>
                    <a:lnTo>
                      <a:pt x="3" y="10"/>
                    </a:lnTo>
                    <a:lnTo>
                      <a:pt x="5" y="7"/>
                    </a:lnTo>
                    <a:lnTo>
                      <a:pt x="5" y="3"/>
                    </a:lnTo>
                    <a:lnTo>
                      <a:pt x="4" y="0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9" name="Freeform 23"/>
              <p:cNvSpPr>
                <a:spLocks/>
              </p:cNvSpPr>
              <p:nvPr/>
            </p:nvSpPr>
            <p:spPr bwMode="auto">
              <a:xfrm>
                <a:off x="1389" y="1585"/>
                <a:ext cx="9" cy="21"/>
              </a:xfrm>
              <a:custGeom>
                <a:avLst/>
                <a:gdLst/>
                <a:ahLst/>
                <a:cxnLst>
                  <a:cxn ang="0">
                    <a:pos x="2" y="2"/>
                  </a:cxn>
                  <a:cxn ang="0">
                    <a:pos x="0" y="4"/>
                  </a:cxn>
                  <a:cxn ang="0">
                    <a:pos x="1" y="8"/>
                  </a:cxn>
                  <a:cxn ang="0">
                    <a:pos x="1" y="12"/>
                  </a:cxn>
                  <a:cxn ang="0">
                    <a:pos x="3" y="10"/>
                  </a:cxn>
                  <a:cxn ang="0">
                    <a:pos x="5" y="7"/>
                  </a:cxn>
                  <a:cxn ang="0">
                    <a:pos x="5" y="3"/>
                  </a:cxn>
                  <a:cxn ang="0">
                    <a:pos x="4" y="0"/>
                  </a:cxn>
                  <a:cxn ang="0">
                    <a:pos x="2" y="2"/>
                  </a:cxn>
                </a:cxnLst>
                <a:rect l="0" t="0" r="r" b="b"/>
                <a:pathLst>
                  <a:path w="5" h="12">
                    <a:moveTo>
                      <a:pt x="2" y="2"/>
                    </a:moveTo>
                    <a:lnTo>
                      <a:pt x="0" y="4"/>
                    </a:lnTo>
                    <a:lnTo>
                      <a:pt x="1" y="8"/>
                    </a:lnTo>
                    <a:lnTo>
                      <a:pt x="1" y="12"/>
                    </a:lnTo>
                    <a:lnTo>
                      <a:pt x="3" y="10"/>
                    </a:lnTo>
                    <a:lnTo>
                      <a:pt x="5" y="7"/>
                    </a:lnTo>
                    <a:lnTo>
                      <a:pt x="5" y="3"/>
                    </a:lnTo>
                    <a:lnTo>
                      <a:pt x="4" y="0"/>
                    </a:lnTo>
                    <a:lnTo>
                      <a:pt x="2" y="2"/>
                    </a:lnTo>
                    <a:close/>
                  </a:path>
                </a:pathLst>
              </a:custGeom>
              <a:noFill/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0" name="Freeform 24"/>
              <p:cNvSpPr>
                <a:spLocks/>
              </p:cNvSpPr>
              <p:nvPr/>
            </p:nvSpPr>
            <p:spPr bwMode="auto">
              <a:xfrm>
                <a:off x="1044" y="1405"/>
                <a:ext cx="19" cy="29"/>
              </a:xfrm>
              <a:custGeom>
                <a:avLst/>
                <a:gdLst/>
                <a:ahLst/>
                <a:cxnLst>
                  <a:cxn ang="0">
                    <a:pos x="8" y="7"/>
                  </a:cxn>
                  <a:cxn ang="0">
                    <a:pos x="9" y="16"/>
                  </a:cxn>
                  <a:cxn ang="0">
                    <a:pos x="2" y="10"/>
                  </a:cxn>
                  <a:cxn ang="0">
                    <a:pos x="2" y="0"/>
                  </a:cxn>
                  <a:cxn ang="0">
                    <a:pos x="8" y="7"/>
                  </a:cxn>
                </a:cxnLst>
                <a:rect l="0" t="0" r="r" b="b"/>
                <a:pathLst>
                  <a:path w="11" h="17">
                    <a:moveTo>
                      <a:pt x="8" y="7"/>
                    </a:moveTo>
                    <a:cubicBezTo>
                      <a:pt x="10" y="11"/>
                      <a:pt x="11" y="15"/>
                      <a:pt x="9" y="16"/>
                    </a:cubicBezTo>
                    <a:cubicBezTo>
                      <a:pt x="7" y="17"/>
                      <a:pt x="4" y="14"/>
                      <a:pt x="2" y="10"/>
                    </a:cubicBezTo>
                    <a:cubicBezTo>
                      <a:pt x="0" y="5"/>
                      <a:pt x="0" y="1"/>
                      <a:pt x="2" y="0"/>
                    </a:cubicBezTo>
                    <a:cubicBezTo>
                      <a:pt x="3" y="0"/>
                      <a:pt x="6" y="2"/>
                      <a:pt x="8" y="7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1" name="Freeform 25"/>
              <p:cNvSpPr>
                <a:spLocks/>
              </p:cNvSpPr>
              <p:nvPr/>
            </p:nvSpPr>
            <p:spPr bwMode="auto">
              <a:xfrm>
                <a:off x="1044" y="1405"/>
                <a:ext cx="19" cy="29"/>
              </a:xfrm>
              <a:custGeom>
                <a:avLst/>
                <a:gdLst/>
                <a:ahLst/>
                <a:cxnLst>
                  <a:cxn ang="0">
                    <a:pos x="8" y="7"/>
                  </a:cxn>
                  <a:cxn ang="0">
                    <a:pos x="9" y="16"/>
                  </a:cxn>
                  <a:cxn ang="0">
                    <a:pos x="2" y="10"/>
                  </a:cxn>
                  <a:cxn ang="0">
                    <a:pos x="2" y="0"/>
                  </a:cxn>
                  <a:cxn ang="0">
                    <a:pos x="8" y="7"/>
                  </a:cxn>
                </a:cxnLst>
                <a:rect l="0" t="0" r="r" b="b"/>
                <a:pathLst>
                  <a:path w="11" h="17">
                    <a:moveTo>
                      <a:pt x="8" y="7"/>
                    </a:moveTo>
                    <a:cubicBezTo>
                      <a:pt x="10" y="11"/>
                      <a:pt x="11" y="15"/>
                      <a:pt x="9" y="16"/>
                    </a:cubicBezTo>
                    <a:cubicBezTo>
                      <a:pt x="7" y="17"/>
                      <a:pt x="4" y="14"/>
                      <a:pt x="2" y="10"/>
                    </a:cubicBezTo>
                    <a:cubicBezTo>
                      <a:pt x="0" y="5"/>
                      <a:pt x="0" y="1"/>
                      <a:pt x="2" y="0"/>
                    </a:cubicBezTo>
                    <a:cubicBezTo>
                      <a:pt x="3" y="0"/>
                      <a:pt x="6" y="2"/>
                      <a:pt x="8" y="7"/>
                    </a:cubicBezTo>
                    <a:close/>
                  </a:path>
                </a:pathLst>
              </a:custGeom>
              <a:noFill/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2" name="Freeform 26"/>
              <p:cNvSpPr>
                <a:spLocks/>
              </p:cNvSpPr>
              <p:nvPr/>
            </p:nvSpPr>
            <p:spPr bwMode="auto">
              <a:xfrm>
                <a:off x="1245" y="1889"/>
                <a:ext cx="16" cy="29"/>
              </a:xfrm>
              <a:custGeom>
                <a:avLst/>
                <a:gdLst/>
                <a:ahLst/>
                <a:cxnLst>
                  <a:cxn ang="0">
                    <a:pos x="1" y="9"/>
                  </a:cxn>
                  <a:cxn ang="0">
                    <a:pos x="3" y="0"/>
                  </a:cxn>
                  <a:cxn ang="0">
                    <a:pos x="8" y="8"/>
                  </a:cxn>
                  <a:cxn ang="0">
                    <a:pos x="6" y="17"/>
                  </a:cxn>
                  <a:cxn ang="0">
                    <a:pos x="1" y="9"/>
                  </a:cxn>
                </a:cxnLst>
                <a:rect l="0" t="0" r="r" b="b"/>
                <a:pathLst>
                  <a:path w="9" h="17">
                    <a:moveTo>
                      <a:pt x="1" y="9"/>
                    </a:moveTo>
                    <a:cubicBezTo>
                      <a:pt x="0" y="5"/>
                      <a:pt x="1" y="0"/>
                      <a:pt x="3" y="0"/>
                    </a:cubicBezTo>
                    <a:cubicBezTo>
                      <a:pt x="5" y="0"/>
                      <a:pt x="7" y="3"/>
                      <a:pt x="8" y="8"/>
                    </a:cubicBezTo>
                    <a:cubicBezTo>
                      <a:pt x="9" y="12"/>
                      <a:pt x="8" y="16"/>
                      <a:pt x="6" y="17"/>
                    </a:cubicBezTo>
                    <a:cubicBezTo>
                      <a:pt x="4" y="17"/>
                      <a:pt x="2" y="14"/>
                      <a:pt x="1" y="9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4" name="Freeform 28"/>
              <p:cNvSpPr>
                <a:spLocks/>
              </p:cNvSpPr>
              <p:nvPr/>
            </p:nvSpPr>
            <p:spPr bwMode="auto">
              <a:xfrm>
                <a:off x="1645" y="1655"/>
                <a:ext cx="30" cy="18"/>
              </a:xfrm>
              <a:custGeom>
                <a:avLst/>
                <a:gdLst/>
                <a:ahLst/>
                <a:cxnLst>
                  <a:cxn ang="0">
                    <a:pos x="10" y="8"/>
                  </a:cxn>
                  <a:cxn ang="0">
                    <a:pos x="1" y="8"/>
                  </a:cxn>
                  <a:cxn ang="0">
                    <a:pos x="8" y="2"/>
                  </a:cxn>
                  <a:cxn ang="0">
                    <a:pos x="17" y="2"/>
                  </a:cxn>
                  <a:cxn ang="0">
                    <a:pos x="10" y="8"/>
                  </a:cxn>
                </a:cxnLst>
                <a:rect l="0" t="0" r="r" b="b"/>
                <a:pathLst>
                  <a:path w="17" h="10">
                    <a:moveTo>
                      <a:pt x="10" y="8"/>
                    </a:moveTo>
                    <a:cubicBezTo>
                      <a:pt x="6" y="10"/>
                      <a:pt x="2" y="10"/>
                      <a:pt x="1" y="8"/>
                    </a:cubicBezTo>
                    <a:cubicBezTo>
                      <a:pt x="0" y="7"/>
                      <a:pt x="3" y="4"/>
                      <a:pt x="8" y="2"/>
                    </a:cubicBezTo>
                    <a:cubicBezTo>
                      <a:pt x="12" y="0"/>
                      <a:pt x="16" y="0"/>
                      <a:pt x="17" y="2"/>
                    </a:cubicBezTo>
                    <a:cubicBezTo>
                      <a:pt x="17" y="4"/>
                      <a:pt x="14" y="7"/>
                      <a:pt x="10" y="8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5" name="Freeform 29"/>
              <p:cNvSpPr>
                <a:spLocks/>
              </p:cNvSpPr>
              <p:nvPr/>
            </p:nvSpPr>
            <p:spPr bwMode="auto">
              <a:xfrm>
                <a:off x="1645" y="1655"/>
                <a:ext cx="30" cy="18"/>
              </a:xfrm>
              <a:custGeom>
                <a:avLst/>
                <a:gdLst/>
                <a:ahLst/>
                <a:cxnLst>
                  <a:cxn ang="0">
                    <a:pos x="10" y="8"/>
                  </a:cxn>
                  <a:cxn ang="0">
                    <a:pos x="1" y="8"/>
                  </a:cxn>
                  <a:cxn ang="0">
                    <a:pos x="8" y="2"/>
                  </a:cxn>
                  <a:cxn ang="0">
                    <a:pos x="17" y="2"/>
                  </a:cxn>
                  <a:cxn ang="0">
                    <a:pos x="10" y="8"/>
                  </a:cxn>
                </a:cxnLst>
                <a:rect l="0" t="0" r="r" b="b"/>
                <a:pathLst>
                  <a:path w="17" h="10">
                    <a:moveTo>
                      <a:pt x="10" y="8"/>
                    </a:moveTo>
                    <a:cubicBezTo>
                      <a:pt x="6" y="10"/>
                      <a:pt x="2" y="10"/>
                      <a:pt x="1" y="8"/>
                    </a:cubicBezTo>
                    <a:cubicBezTo>
                      <a:pt x="0" y="7"/>
                      <a:pt x="3" y="4"/>
                      <a:pt x="8" y="2"/>
                    </a:cubicBezTo>
                    <a:cubicBezTo>
                      <a:pt x="12" y="0"/>
                      <a:pt x="16" y="0"/>
                      <a:pt x="17" y="2"/>
                    </a:cubicBezTo>
                    <a:cubicBezTo>
                      <a:pt x="17" y="4"/>
                      <a:pt x="14" y="7"/>
                      <a:pt x="10" y="8"/>
                    </a:cubicBezTo>
                    <a:close/>
                  </a:path>
                </a:pathLst>
              </a:custGeom>
              <a:noFill/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6" name="Freeform 30"/>
              <p:cNvSpPr>
                <a:spLocks/>
              </p:cNvSpPr>
              <p:nvPr/>
            </p:nvSpPr>
            <p:spPr bwMode="auto">
              <a:xfrm>
                <a:off x="1494" y="1278"/>
                <a:ext cx="32" cy="18"/>
              </a:xfrm>
              <a:custGeom>
                <a:avLst/>
                <a:gdLst/>
                <a:ahLst/>
                <a:cxnLst>
                  <a:cxn ang="0">
                    <a:pos x="8" y="2"/>
                  </a:cxn>
                  <a:cxn ang="0">
                    <a:pos x="17" y="2"/>
                  </a:cxn>
                  <a:cxn ang="0">
                    <a:pos x="10" y="8"/>
                  </a:cxn>
                  <a:cxn ang="0">
                    <a:pos x="1" y="8"/>
                  </a:cxn>
                  <a:cxn ang="0">
                    <a:pos x="8" y="2"/>
                  </a:cxn>
                </a:cxnLst>
                <a:rect l="0" t="0" r="r" b="b"/>
                <a:pathLst>
                  <a:path w="18" h="10">
                    <a:moveTo>
                      <a:pt x="8" y="2"/>
                    </a:moveTo>
                    <a:cubicBezTo>
                      <a:pt x="12" y="0"/>
                      <a:pt x="16" y="0"/>
                      <a:pt x="17" y="2"/>
                    </a:cubicBezTo>
                    <a:cubicBezTo>
                      <a:pt x="18" y="4"/>
                      <a:pt x="15" y="7"/>
                      <a:pt x="10" y="8"/>
                    </a:cubicBezTo>
                    <a:cubicBezTo>
                      <a:pt x="6" y="10"/>
                      <a:pt x="2" y="10"/>
                      <a:pt x="1" y="8"/>
                    </a:cubicBezTo>
                    <a:cubicBezTo>
                      <a:pt x="0" y="6"/>
                      <a:pt x="3" y="3"/>
                      <a:pt x="8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" name="Freeform 31"/>
              <p:cNvSpPr>
                <a:spLocks/>
              </p:cNvSpPr>
              <p:nvPr/>
            </p:nvSpPr>
            <p:spPr bwMode="auto">
              <a:xfrm>
                <a:off x="1494" y="1278"/>
                <a:ext cx="32" cy="18"/>
              </a:xfrm>
              <a:custGeom>
                <a:avLst/>
                <a:gdLst/>
                <a:ahLst/>
                <a:cxnLst>
                  <a:cxn ang="0">
                    <a:pos x="8" y="2"/>
                  </a:cxn>
                  <a:cxn ang="0">
                    <a:pos x="17" y="2"/>
                  </a:cxn>
                  <a:cxn ang="0">
                    <a:pos x="10" y="8"/>
                  </a:cxn>
                  <a:cxn ang="0">
                    <a:pos x="1" y="8"/>
                  </a:cxn>
                  <a:cxn ang="0">
                    <a:pos x="8" y="2"/>
                  </a:cxn>
                </a:cxnLst>
                <a:rect l="0" t="0" r="r" b="b"/>
                <a:pathLst>
                  <a:path w="18" h="10">
                    <a:moveTo>
                      <a:pt x="8" y="2"/>
                    </a:moveTo>
                    <a:cubicBezTo>
                      <a:pt x="12" y="0"/>
                      <a:pt x="16" y="0"/>
                      <a:pt x="17" y="2"/>
                    </a:cubicBezTo>
                    <a:cubicBezTo>
                      <a:pt x="18" y="4"/>
                      <a:pt x="15" y="7"/>
                      <a:pt x="10" y="8"/>
                    </a:cubicBezTo>
                    <a:cubicBezTo>
                      <a:pt x="6" y="10"/>
                      <a:pt x="2" y="10"/>
                      <a:pt x="1" y="8"/>
                    </a:cubicBezTo>
                    <a:cubicBezTo>
                      <a:pt x="0" y="6"/>
                      <a:pt x="3" y="3"/>
                      <a:pt x="8" y="2"/>
                    </a:cubicBezTo>
                    <a:close/>
                  </a:path>
                </a:pathLst>
              </a:custGeom>
              <a:noFill/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7" name="Group 35"/>
            <p:cNvGrpSpPr>
              <a:grpSpLocks/>
            </p:cNvGrpSpPr>
            <p:nvPr userDrawn="1"/>
          </p:nvGrpSpPr>
          <p:grpSpPr bwMode="auto">
            <a:xfrm>
              <a:off x="144" y="144"/>
              <a:ext cx="5472" cy="4032"/>
              <a:chOff x="144" y="144"/>
              <a:chExt cx="5472" cy="4032"/>
            </a:xfrm>
          </p:grpSpPr>
          <p:sp>
            <p:nvSpPr>
              <p:cNvPr id="8" name="Rectangle 36"/>
              <p:cNvSpPr>
                <a:spLocks noChangeArrowheads="1"/>
              </p:cNvSpPr>
              <p:nvPr/>
            </p:nvSpPr>
            <p:spPr bwMode="auto">
              <a:xfrm>
                <a:off x="144" y="144"/>
                <a:ext cx="5472" cy="4032"/>
              </a:xfrm>
              <a:prstGeom prst="rect">
                <a:avLst/>
              </a:prstGeom>
              <a:noFill/>
              <a:ln w="57150">
                <a:solidFill>
                  <a:srgbClr val="000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pic>
            <p:nvPicPr>
              <p:cNvPr id="9" name="Picture 37" descr="DOE Color Logo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04" y="221"/>
                <a:ext cx="654" cy="6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</p:grp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80975" y="632460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10/9/2014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600" y="6324600"/>
            <a:ext cx="2133600" cy="365125"/>
          </a:xfrm>
        </p:spPr>
        <p:txBody>
          <a:bodyPr/>
          <a:lstStyle/>
          <a:p>
            <a:fld id="{F21F99C3-419B-44B4-88A8-9B94C3B288D6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228600" y="228600"/>
            <a:ext cx="8686800" cy="6400800"/>
            <a:chOff x="144" y="144"/>
            <a:chExt cx="5472" cy="4032"/>
          </a:xfrm>
        </p:grpSpPr>
        <p:grpSp>
          <p:nvGrpSpPr>
            <p:cNvPr id="9" name="Group 6"/>
            <p:cNvGrpSpPr>
              <a:grpSpLocks/>
            </p:cNvGrpSpPr>
            <p:nvPr/>
          </p:nvGrpSpPr>
          <p:grpSpPr bwMode="auto">
            <a:xfrm>
              <a:off x="4630" y="259"/>
              <a:ext cx="852" cy="604"/>
              <a:chOff x="2004" y="1224"/>
              <a:chExt cx="1836" cy="1076"/>
            </a:xfrm>
          </p:grpSpPr>
          <p:graphicFrame>
            <p:nvGraphicFramePr>
              <p:cNvPr id="13" name="Object 7"/>
              <p:cNvGraphicFramePr>
                <a:graphicFrameLocks noChangeAspect="1"/>
              </p:cNvGraphicFramePr>
              <p:nvPr/>
            </p:nvGraphicFramePr>
            <p:xfrm>
              <a:off x="2004" y="1388"/>
              <a:ext cx="1526" cy="55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26" name="CorelDRAW" r:id="rId3" imgW="2706840" imgH="982080" progId="">
                      <p:embed/>
                    </p:oleObj>
                  </mc:Choice>
                  <mc:Fallback>
                    <p:oleObj name="CorelDRAW" r:id="rId3" imgW="2706840" imgH="982080" progId="">
                      <p:embed/>
                      <p:pic>
                        <p:nvPicPr>
                          <p:cNvPr id="0" name="Picture 41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004" y="1388"/>
                            <a:ext cx="1526" cy="55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14" name="Group 8"/>
              <p:cNvGrpSpPr>
                <a:grpSpLocks/>
              </p:cNvGrpSpPr>
              <p:nvPr/>
            </p:nvGrpSpPr>
            <p:grpSpPr bwMode="auto">
              <a:xfrm>
                <a:off x="3355" y="1224"/>
                <a:ext cx="387" cy="388"/>
                <a:chOff x="912" y="1152"/>
                <a:chExt cx="877" cy="877"/>
              </a:xfrm>
            </p:grpSpPr>
            <p:sp>
              <p:nvSpPr>
                <p:cNvPr id="18" name="AutoShape 9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912" y="1152"/>
                  <a:ext cx="877" cy="8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9" name="Freeform 10"/>
                <p:cNvSpPr>
                  <a:spLocks/>
                </p:cNvSpPr>
                <p:nvPr/>
              </p:nvSpPr>
              <p:spPr bwMode="auto">
                <a:xfrm>
                  <a:off x="1031" y="1273"/>
                  <a:ext cx="651" cy="637"/>
                </a:xfrm>
                <a:custGeom>
                  <a:avLst/>
                  <a:gdLst/>
                  <a:ahLst/>
                  <a:cxnLst>
                    <a:cxn ang="0">
                      <a:pos x="7" y="71"/>
                    </a:cxn>
                    <a:cxn ang="0">
                      <a:pos x="4" y="82"/>
                    </a:cxn>
                    <a:cxn ang="0">
                      <a:pos x="8" y="96"/>
                    </a:cxn>
                    <a:cxn ang="0">
                      <a:pos x="16" y="106"/>
                    </a:cxn>
                    <a:cxn ang="0">
                      <a:pos x="32" y="124"/>
                    </a:cxn>
                    <a:cxn ang="0">
                      <a:pos x="60" y="159"/>
                    </a:cxn>
                    <a:cxn ang="0">
                      <a:pos x="109" y="214"/>
                    </a:cxn>
                    <a:cxn ang="0">
                      <a:pos x="168" y="267"/>
                    </a:cxn>
                    <a:cxn ang="0">
                      <a:pos x="241" y="321"/>
                    </a:cxn>
                    <a:cxn ang="0">
                      <a:pos x="285" y="347"/>
                    </a:cxn>
                    <a:cxn ang="0">
                      <a:pos x="321" y="361"/>
                    </a:cxn>
                    <a:cxn ang="0">
                      <a:pos x="337" y="363"/>
                    </a:cxn>
                    <a:cxn ang="0">
                      <a:pos x="348" y="362"/>
                    </a:cxn>
                    <a:cxn ang="0">
                      <a:pos x="356" y="359"/>
                    </a:cxn>
                    <a:cxn ang="0">
                      <a:pos x="366" y="351"/>
                    </a:cxn>
                    <a:cxn ang="0">
                      <a:pos x="370" y="340"/>
                    </a:cxn>
                    <a:cxn ang="0">
                      <a:pos x="370" y="324"/>
                    </a:cxn>
                    <a:cxn ang="0">
                      <a:pos x="359" y="291"/>
                    </a:cxn>
                    <a:cxn ang="0">
                      <a:pos x="339" y="253"/>
                    </a:cxn>
                    <a:cxn ang="0">
                      <a:pos x="305" y="203"/>
                    </a:cxn>
                    <a:cxn ang="0">
                      <a:pos x="245" y="137"/>
                    </a:cxn>
                    <a:cxn ang="0">
                      <a:pos x="188" y="85"/>
                    </a:cxn>
                    <a:cxn ang="0">
                      <a:pos x="124" y="38"/>
                    </a:cxn>
                    <a:cxn ang="0">
                      <a:pos x="81" y="14"/>
                    </a:cxn>
                    <a:cxn ang="0">
                      <a:pos x="53" y="4"/>
                    </a:cxn>
                    <a:cxn ang="0">
                      <a:pos x="34" y="0"/>
                    </a:cxn>
                    <a:cxn ang="0">
                      <a:pos x="21" y="1"/>
                    </a:cxn>
                    <a:cxn ang="0">
                      <a:pos x="9" y="6"/>
                    </a:cxn>
                    <a:cxn ang="0">
                      <a:pos x="2" y="14"/>
                    </a:cxn>
                    <a:cxn ang="0">
                      <a:pos x="0" y="27"/>
                    </a:cxn>
                    <a:cxn ang="0">
                      <a:pos x="1" y="31"/>
                    </a:cxn>
                    <a:cxn ang="0">
                      <a:pos x="1" y="22"/>
                    </a:cxn>
                    <a:cxn ang="0">
                      <a:pos x="5" y="13"/>
                    </a:cxn>
                    <a:cxn ang="0">
                      <a:pos x="14" y="5"/>
                    </a:cxn>
                    <a:cxn ang="0">
                      <a:pos x="26" y="2"/>
                    </a:cxn>
                    <a:cxn ang="0">
                      <a:pos x="39" y="3"/>
                    </a:cxn>
                    <a:cxn ang="0">
                      <a:pos x="54" y="7"/>
                    </a:cxn>
                    <a:cxn ang="0">
                      <a:pos x="94" y="25"/>
                    </a:cxn>
                    <a:cxn ang="0">
                      <a:pos x="148" y="60"/>
                    </a:cxn>
                    <a:cxn ang="0">
                      <a:pos x="213" y="112"/>
                    </a:cxn>
                    <a:cxn ang="0">
                      <a:pos x="254" y="153"/>
                    </a:cxn>
                    <a:cxn ang="0">
                      <a:pos x="305" y="210"/>
                    </a:cxn>
                    <a:cxn ang="0">
                      <a:pos x="341" y="267"/>
                    </a:cxn>
                    <a:cxn ang="0">
                      <a:pos x="362" y="314"/>
                    </a:cxn>
                    <a:cxn ang="0">
                      <a:pos x="364" y="329"/>
                    </a:cxn>
                    <a:cxn ang="0">
                      <a:pos x="363" y="341"/>
                    </a:cxn>
                    <a:cxn ang="0">
                      <a:pos x="358" y="349"/>
                    </a:cxn>
                    <a:cxn ang="0">
                      <a:pos x="345" y="355"/>
                    </a:cxn>
                    <a:cxn ang="0">
                      <a:pos x="331" y="354"/>
                    </a:cxn>
                    <a:cxn ang="0">
                      <a:pos x="305" y="347"/>
                    </a:cxn>
                    <a:cxn ang="0">
                      <a:pos x="258" y="320"/>
                    </a:cxn>
                    <a:cxn ang="0">
                      <a:pos x="213" y="287"/>
                    </a:cxn>
                    <a:cxn ang="0">
                      <a:pos x="139" y="223"/>
                    </a:cxn>
                    <a:cxn ang="0">
                      <a:pos x="77" y="156"/>
                    </a:cxn>
                    <a:cxn ang="0">
                      <a:pos x="35" y="100"/>
                    </a:cxn>
                    <a:cxn ang="0">
                      <a:pos x="30" y="83"/>
                    </a:cxn>
                    <a:cxn ang="0">
                      <a:pos x="20" y="71"/>
                    </a:cxn>
                    <a:cxn ang="0">
                      <a:pos x="10" y="70"/>
                    </a:cxn>
                  </a:cxnLst>
                  <a:rect l="0" t="0" r="r" b="b"/>
                  <a:pathLst>
                    <a:path w="371" h="363">
                      <a:moveTo>
                        <a:pt x="10" y="70"/>
                      </a:moveTo>
                      <a:lnTo>
                        <a:pt x="7" y="71"/>
                      </a:lnTo>
                      <a:lnTo>
                        <a:pt x="4" y="76"/>
                      </a:lnTo>
                      <a:lnTo>
                        <a:pt x="4" y="82"/>
                      </a:lnTo>
                      <a:lnTo>
                        <a:pt x="5" y="89"/>
                      </a:lnTo>
                      <a:lnTo>
                        <a:pt x="8" y="96"/>
                      </a:lnTo>
                      <a:lnTo>
                        <a:pt x="12" y="102"/>
                      </a:lnTo>
                      <a:lnTo>
                        <a:pt x="16" y="106"/>
                      </a:lnTo>
                      <a:lnTo>
                        <a:pt x="21" y="109"/>
                      </a:lnTo>
                      <a:lnTo>
                        <a:pt x="32" y="124"/>
                      </a:lnTo>
                      <a:lnTo>
                        <a:pt x="43" y="139"/>
                      </a:lnTo>
                      <a:lnTo>
                        <a:pt x="60" y="159"/>
                      </a:lnTo>
                      <a:lnTo>
                        <a:pt x="85" y="188"/>
                      </a:lnTo>
                      <a:lnTo>
                        <a:pt x="109" y="214"/>
                      </a:lnTo>
                      <a:lnTo>
                        <a:pt x="135" y="238"/>
                      </a:lnTo>
                      <a:lnTo>
                        <a:pt x="168" y="267"/>
                      </a:lnTo>
                      <a:lnTo>
                        <a:pt x="199" y="293"/>
                      </a:lnTo>
                      <a:lnTo>
                        <a:pt x="241" y="321"/>
                      </a:lnTo>
                      <a:lnTo>
                        <a:pt x="266" y="336"/>
                      </a:lnTo>
                      <a:lnTo>
                        <a:pt x="285" y="347"/>
                      </a:lnTo>
                      <a:lnTo>
                        <a:pt x="305" y="355"/>
                      </a:lnTo>
                      <a:lnTo>
                        <a:pt x="321" y="361"/>
                      </a:lnTo>
                      <a:lnTo>
                        <a:pt x="330" y="362"/>
                      </a:lnTo>
                      <a:lnTo>
                        <a:pt x="337" y="363"/>
                      </a:lnTo>
                      <a:lnTo>
                        <a:pt x="342" y="363"/>
                      </a:lnTo>
                      <a:lnTo>
                        <a:pt x="348" y="362"/>
                      </a:lnTo>
                      <a:lnTo>
                        <a:pt x="352" y="361"/>
                      </a:lnTo>
                      <a:lnTo>
                        <a:pt x="356" y="359"/>
                      </a:lnTo>
                      <a:lnTo>
                        <a:pt x="362" y="355"/>
                      </a:lnTo>
                      <a:lnTo>
                        <a:pt x="366" y="351"/>
                      </a:lnTo>
                      <a:lnTo>
                        <a:pt x="369" y="346"/>
                      </a:lnTo>
                      <a:lnTo>
                        <a:pt x="370" y="340"/>
                      </a:lnTo>
                      <a:lnTo>
                        <a:pt x="371" y="334"/>
                      </a:lnTo>
                      <a:lnTo>
                        <a:pt x="370" y="324"/>
                      </a:lnTo>
                      <a:lnTo>
                        <a:pt x="367" y="311"/>
                      </a:lnTo>
                      <a:lnTo>
                        <a:pt x="359" y="291"/>
                      </a:lnTo>
                      <a:lnTo>
                        <a:pt x="349" y="270"/>
                      </a:lnTo>
                      <a:lnTo>
                        <a:pt x="339" y="253"/>
                      </a:lnTo>
                      <a:lnTo>
                        <a:pt x="323" y="227"/>
                      </a:lnTo>
                      <a:lnTo>
                        <a:pt x="305" y="203"/>
                      </a:lnTo>
                      <a:lnTo>
                        <a:pt x="276" y="170"/>
                      </a:lnTo>
                      <a:lnTo>
                        <a:pt x="245" y="137"/>
                      </a:lnTo>
                      <a:lnTo>
                        <a:pt x="218" y="111"/>
                      </a:lnTo>
                      <a:lnTo>
                        <a:pt x="188" y="85"/>
                      </a:lnTo>
                      <a:lnTo>
                        <a:pt x="153" y="59"/>
                      </a:lnTo>
                      <a:lnTo>
                        <a:pt x="124" y="38"/>
                      </a:lnTo>
                      <a:lnTo>
                        <a:pt x="93" y="20"/>
                      </a:lnTo>
                      <a:lnTo>
                        <a:pt x="81" y="14"/>
                      </a:lnTo>
                      <a:lnTo>
                        <a:pt x="68" y="9"/>
                      </a:lnTo>
                      <a:lnTo>
                        <a:pt x="53" y="4"/>
                      </a:lnTo>
                      <a:lnTo>
                        <a:pt x="43" y="1"/>
                      </a:lnTo>
                      <a:lnTo>
                        <a:pt x="34" y="0"/>
                      </a:lnTo>
                      <a:lnTo>
                        <a:pt x="27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9" y="6"/>
                      </a:lnTo>
                      <a:lnTo>
                        <a:pt x="5" y="10"/>
                      </a:lnTo>
                      <a:lnTo>
                        <a:pt x="2" y="14"/>
                      </a:lnTo>
                      <a:lnTo>
                        <a:pt x="0" y="21"/>
                      </a:lnTo>
                      <a:lnTo>
                        <a:pt x="0" y="27"/>
                      </a:lnTo>
                      <a:lnTo>
                        <a:pt x="1" y="40"/>
                      </a:lnTo>
                      <a:lnTo>
                        <a:pt x="1" y="31"/>
                      </a:lnTo>
                      <a:lnTo>
                        <a:pt x="1" y="26"/>
                      </a:lnTo>
                      <a:lnTo>
                        <a:pt x="1" y="22"/>
                      </a:lnTo>
                      <a:lnTo>
                        <a:pt x="3" y="18"/>
                      </a:lnTo>
                      <a:lnTo>
                        <a:pt x="5" y="13"/>
                      </a:lnTo>
                      <a:lnTo>
                        <a:pt x="10" y="8"/>
                      </a:lnTo>
                      <a:lnTo>
                        <a:pt x="14" y="5"/>
                      </a:lnTo>
                      <a:lnTo>
                        <a:pt x="20" y="3"/>
                      </a:lnTo>
                      <a:lnTo>
                        <a:pt x="26" y="2"/>
                      </a:lnTo>
                      <a:lnTo>
                        <a:pt x="31" y="2"/>
                      </a:lnTo>
                      <a:lnTo>
                        <a:pt x="39" y="3"/>
                      </a:lnTo>
                      <a:lnTo>
                        <a:pt x="44" y="4"/>
                      </a:lnTo>
                      <a:lnTo>
                        <a:pt x="54" y="7"/>
                      </a:lnTo>
                      <a:lnTo>
                        <a:pt x="73" y="15"/>
                      </a:lnTo>
                      <a:lnTo>
                        <a:pt x="94" y="25"/>
                      </a:lnTo>
                      <a:lnTo>
                        <a:pt x="116" y="39"/>
                      </a:lnTo>
                      <a:lnTo>
                        <a:pt x="148" y="60"/>
                      </a:lnTo>
                      <a:lnTo>
                        <a:pt x="184" y="88"/>
                      </a:lnTo>
                      <a:lnTo>
                        <a:pt x="213" y="112"/>
                      </a:lnTo>
                      <a:lnTo>
                        <a:pt x="234" y="132"/>
                      </a:lnTo>
                      <a:lnTo>
                        <a:pt x="254" y="153"/>
                      </a:lnTo>
                      <a:lnTo>
                        <a:pt x="279" y="180"/>
                      </a:lnTo>
                      <a:lnTo>
                        <a:pt x="305" y="210"/>
                      </a:lnTo>
                      <a:lnTo>
                        <a:pt x="323" y="236"/>
                      </a:lnTo>
                      <a:lnTo>
                        <a:pt x="341" y="267"/>
                      </a:lnTo>
                      <a:lnTo>
                        <a:pt x="355" y="295"/>
                      </a:lnTo>
                      <a:lnTo>
                        <a:pt x="362" y="314"/>
                      </a:lnTo>
                      <a:lnTo>
                        <a:pt x="363" y="321"/>
                      </a:lnTo>
                      <a:lnTo>
                        <a:pt x="364" y="329"/>
                      </a:lnTo>
                      <a:lnTo>
                        <a:pt x="364" y="335"/>
                      </a:lnTo>
                      <a:lnTo>
                        <a:pt x="363" y="341"/>
                      </a:lnTo>
                      <a:lnTo>
                        <a:pt x="361" y="345"/>
                      </a:lnTo>
                      <a:lnTo>
                        <a:pt x="358" y="349"/>
                      </a:lnTo>
                      <a:lnTo>
                        <a:pt x="351" y="353"/>
                      </a:lnTo>
                      <a:lnTo>
                        <a:pt x="345" y="355"/>
                      </a:lnTo>
                      <a:lnTo>
                        <a:pt x="339" y="355"/>
                      </a:lnTo>
                      <a:lnTo>
                        <a:pt x="331" y="354"/>
                      </a:lnTo>
                      <a:lnTo>
                        <a:pt x="322" y="352"/>
                      </a:lnTo>
                      <a:lnTo>
                        <a:pt x="305" y="347"/>
                      </a:lnTo>
                      <a:lnTo>
                        <a:pt x="278" y="333"/>
                      </a:lnTo>
                      <a:lnTo>
                        <a:pt x="258" y="320"/>
                      </a:lnTo>
                      <a:lnTo>
                        <a:pt x="240" y="307"/>
                      </a:lnTo>
                      <a:lnTo>
                        <a:pt x="213" y="287"/>
                      </a:lnTo>
                      <a:lnTo>
                        <a:pt x="168" y="250"/>
                      </a:lnTo>
                      <a:lnTo>
                        <a:pt x="139" y="223"/>
                      </a:lnTo>
                      <a:lnTo>
                        <a:pt x="113" y="198"/>
                      </a:lnTo>
                      <a:lnTo>
                        <a:pt x="77" y="156"/>
                      </a:lnTo>
                      <a:lnTo>
                        <a:pt x="47" y="119"/>
                      </a:lnTo>
                      <a:lnTo>
                        <a:pt x="35" y="100"/>
                      </a:lnTo>
                      <a:lnTo>
                        <a:pt x="34" y="91"/>
                      </a:lnTo>
                      <a:lnTo>
                        <a:pt x="30" y="83"/>
                      </a:lnTo>
                      <a:lnTo>
                        <a:pt x="26" y="76"/>
                      </a:lnTo>
                      <a:lnTo>
                        <a:pt x="20" y="71"/>
                      </a:lnTo>
                      <a:lnTo>
                        <a:pt x="15" y="69"/>
                      </a:lnTo>
                      <a:lnTo>
                        <a:pt x="10" y="70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0" name="Freeform 11"/>
                <p:cNvSpPr>
                  <a:spLocks/>
                </p:cNvSpPr>
                <p:nvPr/>
              </p:nvSpPr>
              <p:spPr bwMode="auto">
                <a:xfrm>
                  <a:off x="1031" y="1273"/>
                  <a:ext cx="651" cy="637"/>
                </a:xfrm>
                <a:custGeom>
                  <a:avLst/>
                  <a:gdLst/>
                  <a:ahLst/>
                  <a:cxnLst>
                    <a:cxn ang="0">
                      <a:pos x="7" y="71"/>
                    </a:cxn>
                    <a:cxn ang="0">
                      <a:pos x="4" y="82"/>
                    </a:cxn>
                    <a:cxn ang="0">
                      <a:pos x="8" y="96"/>
                    </a:cxn>
                    <a:cxn ang="0">
                      <a:pos x="16" y="106"/>
                    </a:cxn>
                    <a:cxn ang="0">
                      <a:pos x="32" y="124"/>
                    </a:cxn>
                    <a:cxn ang="0">
                      <a:pos x="60" y="159"/>
                    </a:cxn>
                    <a:cxn ang="0">
                      <a:pos x="109" y="214"/>
                    </a:cxn>
                    <a:cxn ang="0">
                      <a:pos x="168" y="267"/>
                    </a:cxn>
                    <a:cxn ang="0">
                      <a:pos x="241" y="321"/>
                    </a:cxn>
                    <a:cxn ang="0">
                      <a:pos x="285" y="347"/>
                    </a:cxn>
                    <a:cxn ang="0">
                      <a:pos x="321" y="361"/>
                    </a:cxn>
                    <a:cxn ang="0">
                      <a:pos x="337" y="363"/>
                    </a:cxn>
                    <a:cxn ang="0">
                      <a:pos x="348" y="362"/>
                    </a:cxn>
                    <a:cxn ang="0">
                      <a:pos x="356" y="359"/>
                    </a:cxn>
                    <a:cxn ang="0">
                      <a:pos x="366" y="351"/>
                    </a:cxn>
                    <a:cxn ang="0">
                      <a:pos x="370" y="340"/>
                    </a:cxn>
                    <a:cxn ang="0">
                      <a:pos x="370" y="324"/>
                    </a:cxn>
                    <a:cxn ang="0">
                      <a:pos x="359" y="291"/>
                    </a:cxn>
                    <a:cxn ang="0">
                      <a:pos x="339" y="253"/>
                    </a:cxn>
                    <a:cxn ang="0">
                      <a:pos x="305" y="203"/>
                    </a:cxn>
                    <a:cxn ang="0">
                      <a:pos x="245" y="137"/>
                    </a:cxn>
                    <a:cxn ang="0">
                      <a:pos x="188" y="85"/>
                    </a:cxn>
                    <a:cxn ang="0">
                      <a:pos x="124" y="38"/>
                    </a:cxn>
                    <a:cxn ang="0">
                      <a:pos x="81" y="14"/>
                    </a:cxn>
                    <a:cxn ang="0">
                      <a:pos x="53" y="4"/>
                    </a:cxn>
                    <a:cxn ang="0">
                      <a:pos x="34" y="0"/>
                    </a:cxn>
                    <a:cxn ang="0">
                      <a:pos x="21" y="1"/>
                    </a:cxn>
                    <a:cxn ang="0">
                      <a:pos x="9" y="6"/>
                    </a:cxn>
                    <a:cxn ang="0">
                      <a:pos x="2" y="14"/>
                    </a:cxn>
                    <a:cxn ang="0">
                      <a:pos x="0" y="27"/>
                    </a:cxn>
                    <a:cxn ang="0">
                      <a:pos x="1" y="31"/>
                    </a:cxn>
                    <a:cxn ang="0">
                      <a:pos x="1" y="22"/>
                    </a:cxn>
                    <a:cxn ang="0">
                      <a:pos x="5" y="13"/>
                    </a:cxn>
                    <a:cxn ang="0">
                      <a:pos x="14" y="5"/>
                    </a:cxn>
                    <a:cxn ang="0">
                      <a:pos x="26" y="2"/>
                    </a:cxn>
                    <a:cxn ang="0">
                      <a:pos x="39" y="3"/>
                    </a:cxn>
                    <a:cxn ang="0">
                      <a:pos x="54" y="7"/>
                    </a:cxn>
                    <a:cxn ang="0">
                      <a:pos x="94" y="25"/>
                    </a:cxn>
                    <a:cxn ang="0">
                      <a:pos x="148" y="60"/>
                    </a:cxn>
                    <a:cxn ang="0">
                      <a:pos x="213" y="112"/>
                    </a:cxn>
                    <a:cxn ang="0">
                      <a:pos x="254" y="153"/>
                    </a:cxn>
                    <a:cxn ang="0">
                      <a:pos x="305" y="210"/>
                    </a:cxn>
                    <a:cxn ang="0">
                      <a:pos x="341" y="267"/>
                    </a:cxn>
                    <a:cxn ang="0">
                      <a:pos x="362" y="314"/>
                    </a:cxn>
                    <a:cxn ang="0">
                      <a:pos x="364" y="329"/>
                    </a:cxn>
                    <a:cxn ang="0">
                      <a:pos x="363" y="341"/>
                    </a:cxn>
                    <a:cxn ang="0">
                      <a:pos x="358" y="349"/>
                    </a:cxn>
                    <a:cxn ang="0">
                      <a:pos x="345" y="355"/>
                    </a:cxn>
                    <a:cxn ang="0">
                      <a:pos x="331" y="354"/>
                    </a:cxn>
                    <a:cxn ang="0">
                      <a:pos x="305" y="347"/>
                    </a:cxn>
                    <a:cxn ang="0">
                      <a:pos x="258" y="320"/>
                    </a:cxn>
                    <a:cxn ang="0">
                      <a:pos x="213" y="287"/>
                    </a:cxn>
                    <a:cxn ang="0">
                      <a:pos x="139" y="223"/>
                    </a:cxn>
                    <a:cxn ang="0">
                      <a:pos x="77" y="156"/>
                    </a:cxn>
                    <a:cxn ang="0">
                      <a:pos x="35" y="100"/>
                    </a:cxn>
                    <a:cxn ang="0">
                      <a:pos x="30" y="83"/>
                    </a:cxn>
                    <a:cxn ang="0">
                      <a:pos x="20" y="71"/>
                    </a:cxn>
                    <a:cxn ang="0">
                      <a:pos x="10" y="70"/>
                    </a:cxn>
                  </a:cxnLst>
                  <a:rect l="0" t="0" r="r" b="b"/>
                  <a:pathLst>
                    <a:path w="371" h="363">
                      <a:moveTo>
                        <a:pt x="10" y="70"/>
                      </a:moveTo>
                      <a:lnTo>
                        <a:pt x="7" y="71"/>
                      </a:lnTo>
                      <a:lnTo>
                        <a:pt x="4" y="76"/>
                      </a:lnTo>
                      <a:lnTo>
                        <a:pt x="4" y="82"/>
                      </a:lnTo>
                      <a:lnTo>
                        <a:pt x="5" y="89"/>
                      </a:lnTo>
                      <a:lnTo>
                        <a:pt x="8" y="96"/>
                      </a:lnTo>
                      <a:lnTo>
                        <a:pt x="12" y="102"/>
                      </a:lnTo>
                      <a:lnTo>
                        <a:pt x="16" y="106"/>
                      </a:lnTo>
                      <a:lnTo>
                        <a:pt x="21" y="109"/>
                      </a:lnTo>
                      <a:lnTo>
                        <a:pt x="32" y="124"/>
                      </a:lnTo>
                      <a:lnTo>
                        <a:pt x="43" y="139"/>
                      </a:lnTo>
                      <a:lnTo>
                        <a:pt x="60" y="159"/>
                      </a:lnTo>
                      <a:lnTo>
                        <a:pt x="85" y="188"/>
                      </a:lnTo>
                      <a:lnTo>
                        <a:pt x="109" y="214"/>
                      </a:lnTo>
                      <a:lnTo>
                        <a:pt x="135" y="238"/>
                      </a:lnTo>
                      <a:lnTo>
                        <a:pt x="168" y="267"/>
                      </a:lnTo>
                      <a:lnTo>
                        <a:pt x="199" y="293"/>
                      </a:lnTo>
                      <a:lnTo>
                        <a:pt x="241" y="321"/>
                      </a:lnTo>
                      <a:lnTo>
                        <a:pt x="266" y="336"/>
                      </a:lnTo>
                      <a:lnTo>
                        <a:pt x="285" y="347"/>
                      </a:lnTo>
                      <a:lnTo>
                        <a:pt x="305" y="355"/>
                      </a:lnTo>
                      <a:lnTo>
                        <a:pt x="321" y="361"/>
                      </a:lnTo>
                      <a:lnTo>
                        <a:pt x="330" y="362"/>
                      </a:lnTo>
                      <a:lnTo>
                        <a:pt x="337" y="363"/>
                      </a:lnTo>
                      <a:lnTo>
                        <a:pt x="342" y="363"/>
                      </a:lnTo>
                      <a:lnTo>
                        <a:pt x="348" y="362"/>
                      </a:lnTo>
                      <a:lnTo>
                        <a:pt x="352" y="361"/>
                      </a:lnTo>
                      <a:lnTo>
                        <a:pt x="356" y="359"/>
                      </a:lnTo>
                      <a:lnTo>
                        <a:pt x="362" y="355"/>
                      </a:lnTo>
                      <a:lnTo>
                        <a:pt x="366" y="351"/>
                      </a:lnTo>
                      <a:lnTo>
                        <a:pt x="369" y="346"/>
                      </a:lnTo>
                      <a:lnTo>
                        <a:pt x="370" y="340"/>
                      </a:lnTo>
                      <a:lnTo>
                        <a:pt x="371" y="334"/>
                      </a:lnTo>
                      <a:lnTo>
                        <a:pt x="370" y="324"/>
                      </a:lnTo>
                      <a:lnTo>
                        <a:pt x="367" y="311"/>
                      </a:lnTo>
                      <a:lnTo>
                        <a:pt x="359" y="291"/>
                      </a:lnTo>
                      <a:lnTo>
                        <a:pt x="349" y="270"/>
                      </a:lnTo>
                      <a:lnTo>
                        <a:pt x="339" y="253"/>
                      </a:lnTo>
                      <a:lnTo>
                        <a:pt x="323" y="227"/>
                      </a:lnTo>
                      <a:lnTo>
                        <a:pt x="305" y="203"/>
                      </a:lnTo>
                      <a:lnTo>
                        <a:pt x="276" y="170"/>
                      </a:lnTo>
                      <a:lnTo>
                        <a:pt x="245" y="137"/>
                      </a:lnTo>
                      <a:lnTo>
                        <a:pt x="218" y="111"/>
                      </a:lnTo>
                      <a:lnTo>
                        <a:pt x="188" y="85"/>
                      </a:lnTo>
                      <a:lnTo>
                        <a:pt x="153" y="59"/>
                      </a:lnTo>
                      <a:lnTo>
                        <a:pt x="124" y="38"/>
                      </a:lnTo>
                      <a:lnTo>
                        <a:pt x="93" y="20"/>
                      </a:lnTo>
                      <a:lnTo>
                        <a:pt x="81" y="14"/>
                      </a:lnTo>
                      <a:lnTo>
                        <a:pt x="68" y="9"/>
                      </a:lnTo>
                      <a:lnTo>
                        <a:pt x="53" y="4"/>
                      </a:lnTo>
                      <a:lnTo>
                        <a:pt x="43" y="1"/>
                      </a:lnTo>
                      <a:lnTo>
                        <a:pt x="34" y="0"/>
                      </a:lnTo>
                      <a:lnTo>
                        <a:pt x="27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9" y="6"/>
                      </a:lnTo>
                      <a:lnTo>
                        <a:pt x="5" y="10"/>
                      </a:lnTo>
                      <a:lnTo>
                        <a:pt x="2" y="14"/>
                      </a:lnTo>
                      <a:lnTo>
                        <a:pt x="0" y="21"/>
                      </a:lnTo>
                      <a:lnTo>
                        <a:pt x="0" y="27"/>
                      </a:lnTo>
                      <a:lnTo>
                        <a:pt x="1" y="40"/>
                      </a:lnTo>
                      <a:lnTo>
                        <a:pt x="1" y="31"/>
                      </a:lnTo>
                      <a:lnTo>
                        <a:pt x="1" y="26"/>
                      </a:lnTo>
                      <a:lnTo>
                        <a:pt x="1" y="22"/>
                      </a:lnTo>
                      <a:lnTo>
                        <a:pt x="3" y="18"/>
                      </a:lnTo>
                      <a:lnTo>
                        <a:pt x="5" y="13"/>
                      </a:lnTo>
                      <a:lnTo>
                        <a:pt x="10" y="8"/>
                      </a:lnTo>
                      <a:lnTo>
                        <a:pt x="14" y="5"/>
                      </a:lnTo>
                      <a:lnTo>
                        <a:pt x="20" y="3"/>
                      </a:lnTo>
                      <a:lnTo>
                        <a:pt x="26" y="2"/>
                      </a:lnTo>
                      <a:lnTo>
                        <a:pt x="31" y="2"/>
                      </a:lnTo>
                      <a:lnTo>
                        <a:pt x="39" y="3"/>
                      </a:lnTo>
                      <a:lnTo>
                        <a:pt x="44" y="4"/>
                      </a:lnTo>
                      <a:lnTo>
                        <a:pt x="54" y="7"/>
                      </a:lnTo>
                      <a:lnTo>
                        <a:pt x="73" y="15"/>
                      </a:lnTo>
                      <a:lnTo>
                        <a:pt x="94" y="25"/>
                      </a:lnTo>
                      <a:lnTo>
                        <a:pt x="116" y="39"/>
                      </a:lnTo>
                      <a:lnTo>
                        <a:pt x="148" y="60"/>
                      </a:lnTo>
                      <a:lnTo>
                        <a:pt x="184" y="88"/>
                      </a:lnTo>
                      <a:lnTo>
                        <a:pt x="213" y="112"/>
                      </a:lnTo>
                      <a:lnTo>
                        <a:pt x="234" y="132"/>
                      </a:lnTo>
                      <a:lnTo>
                        <a:pt x="254" y="153"/>
                      </a:lnTo>
                      <a:lnTo>
                        <a:pt x="279" y="180"/>
                      </a:lnTo>
                      <a:lnTo>
                        <a:pt x="305" y="210"/>
                      </a:lnTo>
                      <a:lnTo>
                        <a:pt x="323" y="236"/>
                      </a:lnTo>
                      <a:lnTo>
                        <a:pt x="341" y="267"/>
                      </a:lnTo>
                      <a:lnTo>
                        <a:pt x="355" y="295"/>
                      </a:lnTo>
                      <a:lnTo>
                        <a:pt x="362" y="314"/>
                      </a:lnTo>
                      <a:lnTo>
                        <a:pt x="363" y="321"/>
                      </a:lnTo>
                      <a:lnTo>
                        <a:pt x="364" y="329"/>
                      </a:lnTo>
                      <a:lnTo>
                        <a:pt x="364" y="335"/>
                      </a:lnTo>
                      <a:lnTo>
                        <a:pt x="363" y="341"/>
                      </a:lnTo>
                      <a:lnTo>
                        <a:pt x="361" y="345"/>
                      </a:lnTo>
                      <a:lnTo>
                        <a:pt x="358" y="349"/>
                      </a:lnTo>
                      <a:lnTo>
                        <a:pt x="351" y="353"/>
                      </a:lnTo>
                      <a:lnTo>
                        <a:pt x="345" y="355"/>
                      </a:lnTo>
                      <a:lnTo>
                        <a:pt x="339" y="355"/>
                      </a:lnTo>
                      <a:lnTo>
                        <a:pt x="331" y="354"/>
                      </a:lnTo>
                      <a:lnTo>
                        <a:pt x="322" y="352"/>
                      </a:lnTo>
                      <a:lnTo>
                        <a:pt x="305" y="347"/>
                      </a:lnTo>
                      <a:lnTo>
                        <a:pt x="278" y="333"/>
                      </a:lnTo>
                      <a:lnTo>
                        <a:pt x="258" y="320"/>
                      </a:lnTo>
                      <a:lnTo>
                        <a:pt x="240" y="307"/>
                      </a:lnTo>
                      <a:lnTo>
                        <a:pt x="213" y="287"/>
                      </a:lnTo>
                      <a:lnTo>
                        <a:pt x="168" y="250"/>
                      </a:lnTo>
                      <a:lnTo>
                        <a:pt x="139" y="223"/>
                      </a:lnTo>
                      <a:lnTo>
                        <a:pt x="113" y="198"/>
                      </a:lnTo>
                      <a:lnTo>
                        <a:pt x="77" y="156"/>
                      </a:lnTo>
                      <a:lnTo>
                        <a:pt x="47" y="119"/>
                      </a:lnTo>
                      <a:lnTo>
                        <a:pt x="35" y="100"/>
                      </a:lnTo>
                      <a:lnTo>
                        <a:pt x="34" y="91"/>
                      </a:lnTo>
                      <a:lnTo>
                        <a:pt x="30" y="83"/>
                      </a:lnTo>
                      <a:lnTo>
                        <a:pt x="26" y="76"/>
                      </a:lnTo>
                      <a:lnTo>
                        <a:pt x="20" y="71"/>
                      </a:lnTo>
                      <a:lnTo>
                        <a:pt x="15" y="69"/>
                      </a:lnTo>
                      <a:lnTo>
                        <a:pt x="10" y="7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1" name="Freeform 12"/>
                <p:cNvSpPr>
                  <a:spLocks/>
                </p:cNvSpPr>
                <p:nvPr/>
              </p:nvSpPr>
              <p:spPr bwMode="auto">
                <a:xfrm>
                  <a:off x="1221" y="1154"/>
                  <a:ext cx="265" cy="873"/>
                </a:xfrm>
                <a:custGeom>
                  <a:avLst/>
                  <a:gdLst/>
                  <a:ahLst/>
                  <a:cxnLst>
                    <a:cxn ang="0">
                      <a:pos x="29" y="453"/>
                    </a:cxn>
                    <a:cxn ang="0">
                      <a:pos x="19" y="447"/>
                    </a:cxn>
                    <a:cxn ang="0">
                      <a:pos x="12" y="435"/>
                    </a:cxn>
                    <a:cxn ang="0">
                      <a:pos x="11" y="421"/>
                    </a:cxn>
                    <a:cxn ang="0">
                      <a:pos x="9" y="397"/>
                    </a:cxn>
                    <a:cxn ang="0">
                      <a:pos x="4" y="353"/>
                    </a:cxn>
                    <a:cxn ang="0">
                      <a:pos x="0" y="279"/>
                    </a:cxn>
                    <a:cxn ang="0">
                      <a:pos x="4" y="201"/>
                    </a:cxn>
                    <a:cxn ang="0">
                      <a:pos x="18" y="111"/>
                    </a:cxn>
                    <a:cxn ang="0">
                      <a:pos x="31" y="61"/>
                    </a:cxn>
                    <a:cxn ang="0">
                      <a:pos x="47" y="26"/>
                    </a:cxn>
                    <a:cxn ang="0">
                      <a:pos x="56" y="13"/>
                    </a:cxn>
                    <a:cxn ang="0">
                      <a:pos x="65" y="6"/>
                    </a:cxn>
                    <a:cxn ang="0">
                      <a:pos x="72" y="2"/>
                    </a:cxn>
                    <a:cxn ang="0">
                      <a:pos x="85" y="1"/>
                    </a:cxn>
                    <a:cxn ang="0">
                      <a:pos x="96" y="6"/>
                    </a:cxn>
                    <a:cxn ang="0">
                      <a:pos x="107" y="17"/>
                    </a:cxn>
                    <a:cxn ang="0">
                      <a:pos x="123" y="48"/>
                    </a:cxn>
                    <a:cxn ang="0">
                      <a:pos x="136" y="89"/>
                    </a:cxn>
                    <a:cxn ang="0">
                      <a:pos x="146" y="149"/>
                    </a:cxn>
                    <a:cxn ang="0">
                      <a:pos x="151" y="238"/>
                    </a:cxn>
                    <a:cxn ang="0">
                      <a:pos x="147" y="315"/>
                    </a:cxn>
                    <a:cxn ang="0">
                      <a:pos x="135" y="393"/>
                    </a:cxn>
                    <a:cxn ang="0">
                      <a:pos x="121" y="441"/>
                    </a:cxn>
                    <a:cxn ang="0">
                      <a:pos x="109" y="468"/>
                    </a:cxn>
                    <a:cxn ang="0">
                      <a:pos x="98" y="484"/>
                    </a:cxn>
                    <a:cxn ang="0">
                      <a:pos x="89" y="493"/>
                    </a:cxn>
                    <a:cxn ang="0">
                      <a:pos x="76" y="498"/>
                    </a:cxn>
                    <a:cxn ang="0">
                      <a:pos x="66" y="496"/>
                    </a:cxn>
                    <a:cxn ang="0">
                      <a:pos x="55" y="489"/>
                    </a:cxn>
                    <a:cxn ang="0">
                      <a:pos x="53" y="485"/>
                    </a:cxn>
                    <a:cxn ang="0">
                      <a:pos x="59" y="491"/>
                    </a:cxn>
                    <a:cxn ang="0">
                      <a:pos x="69" y="496"/>
                    </a:cxn>
                    <a:cxn ang="0">
                      <a:pos x="80" y="495"/>
                    </a:cxn>
                    <a:cxn ang="0">
                      <a:pos x="91" y="488"/>
                    </a:cxn>
                    <a:cxn ang="0">
                      <a:pos x="99" y="479"/>
                    </a:cxn>
                    <a:cxn ang="0">
                      <a:pos x="107" y="465"/>
                    </a:cxn>
                    <a:cxn ang="0">
                      <a:pos x="123" y="424"/>
                    </a:cxn>
                    <a:cxn ang="0">
                      <a:pos x="136" y="360"/>
                    </a:cxn>
                    <a:cxn ang="0">
                      <a:pos x="145" y="278"/>
                    </a:cxn>
                    <a:cxn ang="0">
                      <a:pos x="146" y="221"/>
                    </a:cxn>
                    <a:cxn ang="0">
                      <a:pos x="141" y="144"/>
                    </a:cxn>
                    <a:cxn ang="0">
                      <a:pos x="127" y="78"/>
                    </a:cxn>
                    <a:cxn ang="0">
                      <a:pos x="108" y="30"/>
                    </a:cxn>
                    <a:cxn ang="0">
                      <a:pos x="99" y="17"/>
                    </a:cxn>
                    <a:cxn ang="0">
                      <a:pos x="90" y="10"/>
                    </a:cxn>
                    <a:cxn ang="0">
                      <a:pos x="81" y="8"/>
                    </a:cxn>
                    <a:cxn ang="0">
                      <a:pos x="68" y="13"/>
                    </a:cxn>
                    <a:cxn ang="0">
                      <a:pos x="58" y="23"/>
                    </a:cxn>
                    <a:cxn ang="0">
                      <a:pos x="45" y="47"/>
                    </a:cxn>
                    <a:cxn ang="0">
                      <a:pos x="31" y="99"/>
                    </a:cxn>
                    <a:cxn ang="0">
                      <a:pos x="22" y="154"/>
                    </a:cxn>
                    <a:cxn ang="0">
                      <a:pos x="15" y="252"/>
                    </a:cxn>
                    <a:cxn ang="0">
                      <a:pos x="18" y="343"/>
                    </a:cxn>
                    <a:cxn ang="0">
                      <a:pos x="28" y="413"/>
                    </a:cxn>
                    <a:cxn ang="0">
                      <a:pos x="37" y="428"/>
                    </a:cxn>
                    <a:cxn ang="0">
                      <a:pos x="38" y="443"/>
                    </a:cxn>
                    <a:cxn ang="0">
                      <a:pos x="32" y="452"/>
                    </a:cxn>
                  </a:cxnLst>
                  <a:rect l="0" t="0" r="r" b="b"/>
                  <a:pathLst>
                    <a:path w="151" h="498">
                      <a:moveTo>
                        <a:pt x="32" y="452"/>
                      </a:moveTo>
                      <a:lnTo>
                        <a:pt x="29" y="453"/>
                      </a:lnTo>
                      <a:lnTo>
                        <a:pt x="23" y="451"/>
                      </a:lnTo>
                      <a:lnTo>
                        <a:pt x="19" y="447"/>
                      </a:lnTo>
                      <a:lnTo>
                        <a:pt x="15" y="442"/>
                      </a:lnTo>
                      <a:lnTo>
                        <a:pt x="12" y="435"/>
                      </a:lnTo>
                      <a:lnTo>
                        <a:pt x="10" y="428"/>
                      </a:lnTo>
                      <a:lnTo>
                        <a:pt x="11" y="421"/>
                      </a:lnTo>
                      <a:lnTo>
                        <a:pt x="12" y="416"/>
                      </a:lnTo>
                      <a:lnTo>
                        <a:pt x="9" y="397"/>
                      </a:lnTo>
                      <a:lnTo>
                        <a:pt x="7" y="379"/>
                      </a:lnTo>
                      <a:lnTo>
                        <a:pt x="4" y="353"/>
                      </a:lnTo>
                      <a:lnTo>
                        <a:pt x="2" y="314"/>
                      </a:lnTo>
                      <a:lnTo>
                        <a:pt x="0" y="279"/>
                      </a:lnTo>
                      <a:lnTo>
                        <a:pt x="1" y="245"/>
                      </a:lnTo>
                      <a:lnTo>
                        <a:pt x="4" y="201"/>
                      </a:lnTo>
                      <a:lnTo>
                        <a:pt x="8" y="160"/>
                      </a:lnTo>
                      <a:lnTo>
                        <a:pt x="18" y="111"/>
                      </a:lnTo>
                      <a:lnTo>
                        <a:pt x="25" y="83"/>
                      </a:lnTo>
                      <a:lnTo>
                        <a:pt x="31" y="61"/>
                      </a:lnTo>
                      <a:lnTo>
                        <a:pt x="39" y="41"/>
                      </a:lnTo>
                      <a:lnTo>
                        <a:pt x="47" y="26"/>
                      </a:lnTo>
                      <a:lnTo>
                        <a:pt x="52" y="18"/>
                      </a:lnTo>
                      <a:lnTo>
                        <a:pt x="56" y="13"/>
                      </a:lnTo>
                      <a:lnTo>
                        <a:pt x="60" y="9"/>
                      </a:lnTo>
                      <a:lnTo>
                        <a:pt x="65" y="6"/>
                      </a:lnTo>
                      <a:lnTo>
                        <a:pt x="68" y="4"/>
                      </a:lnTo>
                      <a:lnTo>
                        <a:pt x="72" y="2"/>
                      </a:lnTo>
                      <a:lnTo>
                        <a:pt x="80" y="0"/>
                      </a:lnTo>
                      <a:lnTo>
                        <a:pt x="85" y="1"/>
                      </a:lnTo>
                      <a:lnTo>
                        <a:pt x="91" y="3"/>
                      </a:lnTo>
                      <a:lnTo>
                        <a:pt x="96" y="6"/>
                      </a:lnTo>
                      <a:lnTo>
                        <a:pt x="101" y="10"/>
                      </a:lnTo>
                      <a:lnTo>
                        <a:pt x="107" y="17"/>
                      </a:lnTo>
                      <a:lnTo>
                        <a:pt x="114" y="29"/>
                      </a:lnTo>
                      <a:lnTo>
                        <a:pt x="123" y="48"/>
                      </a:lnTo>
                      <a:lnTo>
                        <a:pt x="131" y="70"/>
                      </a:lnTo>
                      <a:lnTo>
                        <a:pt x="136" y="89"/>
                      </a:lnTo>
                      <a:lnTo>
                        <a:pt x="142" y="119"/>
                      </a:lnTo>
                      <a:lnTo>
                        <a:pt x="146" y="149"/>
                      </a:lnTo>
                      <a:lnTo>
                        <a:pt x="149" y="193"/>
                      </a:lnTo>
                      <a:lnTo>
                        <a:pt x="151" y="238"/>
                      </a:lnTo>
                      <a:lnTo>
                        <a:pt x="150" y="275"/>
                      </a:lnTo>
                      <a:lnTo>
                        <a:pt x="147" y="315"/>
                      </a:lnTo>
                      <a:lnTo>
                        <a:pt x="141" y="358"/>
                      </a:lnTo>
                      <a:lnTo>
                        <a:pt x="135" y="393"/>
                      </a:lnTo>
                      <a:lnTo>
                        <a:pt x="125" y="428"/>
                      </a:lnTo>
                      <a:lnTo>
                        <a:pt x="121" y="441"/>
                      </a:lnTo>
                      <a:lnTo>
                        <a:pt x="116" y="453"/>
                      </a:lnTo>
                      <a:lnTo>
                        <a:pt x="109" y="468"/>
                      </a:lnTo>
                      <a:lnTo>
                        <a:pt x="104" y="477"/>
                      </a:lnTo>
                      <a:lnTo>
                        <a:pt x="98" y="484"/>
                      </a:lnTo>
                      <a:lnTo>
                        <a:pt x="93" y="489"/>
                      </a:lnTo>
                      <a:lnTo>
                        <a:pt x="89" y="493"/>
                      </a:lnTo>
                      <a:lnTo>
                        <a:pt x="84" y="496"/>
                      </a:lnTo>
                      <a:lnTo>
                        <a:pt x="76" y="498"/>
                      </a:lnTo>
                      <a:lnTo>
                        <a:pt x="71" y="497"/>
                      </a:lnTo>
                      <a:lnTo>
                        <a:pt x="66" y="496"/>
                      </a:lnTo>
                      <a:lnTo>
                        <a:pt x="60" y="494"/>
                      </a:lnTo>
                      <a:lnTo>
                        <a:pt x="55" y="489"/>
                      </a:lnTo>
                      <a:lnTo>
                        <a:pt x="47" y="479"/>
                      </a:lnTo>
                      <a:lnTo>
                        <a:pt x="53" y="485"/>
                      </a:lnTo>
                      <a:lnTo>
                        <a:pt x="57" y="489"/>
                      </a:lnTo>
                      <a:lnTo>
                        <a:pt x="59" y="491"/>
                      </a:lnTo>
                      <a:lnTo>
                        <a:pt x="64" y="494"/>
                      </a:lnTo>
                      <a:lnTo>
                        <a:pt x="69" y="496"/>
                      </a:lnTo>
                      <a:lnTo>
                        <a:pt x="75" y="496"/>
                      </a:lnTo>
                      <a:lnTo>
                        <a:pt x="80" y="495"/>
                      </a:lnTo>
                      <a:lnTo>
                        <a:pt x="86" y="492"/>
                      </a:lnTo>
                      <a:lnTo>
                        <a:pt x="91" y="488"/>
                      </a:lnTo>
                      <a:lnTo>
                        <a:pt x="95" y="484"/>
                      </a:lnTo>
                      <a:lnTo>
                        <a:pt x="99" y="479"/>
                      </a:lnTo>
                      <a:lnTo>
                        <a:pt x="103" y="474"/>
                      </a:lnTo>
                      <a:lnTo>
                        <a:pt x="107" y="465"/>
                      </a:lnTo>
                      <a:lnTo>
                        <a:pt x="115" y="446"/>
                      </a:lnTo>
                      <a:lnTo>
                        <a:pt x="123" y="424"/>
                      </a:lnTo>
                      <a:lnTo>
                        <a:pt x="129" y="399"/>
                      </a:lnTo>
                      <a:lnTo>
                        <a:pt x="136" y="360"/>
                      </a:lnTo>
                      <a:lnTo>
                        <a:pt x="142" y="316"/>
                      </a:lnTo>
                      <a:lnTo>
                        <a:pt x="145" y="278"/>
                      </a:lnTo>
                      <a:lnTo>
                        <a:pt x="146" y="250"/>
                      </a:lnTo>
                      <a:lnTo>
                        <a:pt x="146" y="221"/>
                      </a:lnTo>
                      <a:lnTo>
                        <a:pt x="144" y="183"/>
                      </a:lnTo>
                      <a:lnTo>
                        <a:pt x="141" y="144"/>
                      </a:lnTo>
                      <a:lnTo>
                        <a:pt x="136" y="112"/>
                      </a:lnTo>
                      <a:lnTo>
                        <a:pt x="127" y="78"/>
                      </a:lnTo>
                      <a:lnTo>
                        <a:pt x="117" y="48"/>
                      </a:lnTo>
                      <a:lnTo>
                        <a:pt x="108" y="30"/>
                      </a:lnTo>
                      <a:lnTo>
                        <a:pt x="104" y="24"/>
                      </a:lnTo>
                      <a:lnTo>
                        <a:pt x="99" y="17"/>
                      </a:lnTo>
                      <a:lnTo>
                        <a:pt x="95" y="13"/>
                      </a:lnTo>
                      <a:lnTo>
                        <a:pt x="90" y="10"/>
                      </a:lnTo>
                      <a:lnTo>
                        <a:pt x="85" y="8"/>
                      </a:lnTo>
                      <a:lnTo>
                        <a:pt x="81" y="8"/>
                      </a:lnTo>
                      <a:lnTo>
                        <a:pt x="73" y="10"/>
                      </a:lnTo>
                      <a:lnTo>
                        <a:pt x="68" y="13"/>
                      </a:lnTo>
                      <a:lnTo>
                        <a:pt x="63" y="17"/>
                      </a:lnTo>
                      <a:lnTo>
                        <a:pt x="58" y="23"/>
                      </a:lnTo>
                      <a:lnTo>
                        <a:pt x="53" y="31"/>
                      </a:lnTo>
                      <a:lnTo>
                        <a:pt x="45" y="47"/>
                      </a:lnTo>
                      <a:lnTo>
                        <a:pt x="36" y="76"/>
                      </a:lnTo>
                      <a:lnTo>
                        <a:pt x="31" y="99"/>
                      </a:lnTo>
                      <a:lnTo>
                        <a:pt x="27" y="121"/>
                      </a:lnTo>
                      <a:lnTo>
                        <a:pt x="22" y="154"/>
                      </a:lnTo>
                      <a:lnTo>
                        <a:pt x="16" y="212"/>
                      </a:lnTo>
                      <a:lnTo>
                        <a:pt x="15" y="252"/>
                      </a:lnTo>
                      <a:lnTo>
                        <a:pt x="14" y="288"/>
                      </a:lnTo>
                      <a:lnTo>
                        <a:pt x="18" y="343"/>
                      </a:lnTo>
                      <a:lnTo>
                        <a:pt x="24" y="391"/>
                      </a:lnTo>
                      <a:lnTo>
                        <a:pt x="28" y="413"/>
                      </a:lnTo>
                      <a:lnTo>
                        <a:pt x="34" y="420"/>
                      </a:lnTo>
                      <a:lnTo>
                        <a:pt x="37" y="428"/>
                      </a:lnTo>
                      <a:lnTo>
                        <a:pt x="39" y="436"/>
                      </a:lnTo>
                      <a:lnTo>
                        <a:pt x="38" y="443"/>
                      </a:lnTo>
                      <a:lnTo>
                        <a:pt x="36" y="449"/>
                      </a:lnTo>
                      <a:lnTo>
                        <a:pt x="32" y="452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2" name="Freeform 13"/>
                <p:cNvSpPr>
                  <a:spLocks/>
                </p:cNvSpPr>
                <p:nvPr/>
              </p:nvSpPr>
              <p:spPr bwMode="auto">
                <a:xfrm>
                  <a:off x="1221" y="1154"/>
                  <a:ext cx="265" cy="873"/>
                </a:xfrm>
                <a:custGeom>
                  <a:avLst/>
                  <a:gdLst/>
                  <a:ahLst/>
                  <a:cxnLst>
                    <a:cxn ang="0">
                      <a:pos x="29" y="453"/>
                    </a:cxn>
                    <a:cxn ang="0">
                      <a:pos x="19" y="447"/>
                    </a:cxn>
                    <a:cxn ang="0">
                      <a:pos x="12" y="435"/>
                    </a:cxn>
                    <a:cxn ang="0">
                      <a:pos x="11" y="421"/>
                    </a:cxn>
                    <a:cxn ang="0">
                      <a:pos x="9" y="397"/>
                    </a:cxn>
                    <a:cxn ang="0">
                      <a:pos x="4" y="353"/>
                    </a:cxn>
                    <a:cxn ang="0">
                      <a:pos x="0" y="279"/>
                    </a:cxn>
                    <a:cxn ang="0">
                      <a:pos x="4" y="201"/>
                    </a:cxn>
                    <a:cxn ang="0">
                      <a:pos x="18" y="111"/>
                    </a:cxn>
                    <a:cxn ang="0">
                      <a:pos x="31" y="61"/>
                    </a:cxn>
                    <a:cxn ang="0">
                      <a:pos x="47" y="26"/>
                    </a:cxn>
                    <a:cxn ang="0">
                      <a:pos x="56" y="13"/>
                    </a:cxn>
                    <a:cxn ang="0">
                      <a:pos x="65" y="6"/>
                    </a:cxn>
                    <a:cxn ang="0">
                      <a:pos x="72" y="2"/>
                    </a:cxn>
                    <a:cxn ang="0">
                      <a:pos x="85" y="1"/>
                    </a:cxn>
                    <a:cxn ang="0">
                      <a:pos x="96" y="6"/>
                    </a:cxn>
                    <a:cxn ang="0">
                      <a:pos x="107" y="17"/>
                    </a:cxn>
                    <a:cxn ang="0">
                      <a:pos x="123" y="48"/>
                    </a:cxn>
                    <a:cxn ang="0">
                      <a:pos x="136" y="89"/>
                    </a:cxn>
                    <a:cxn ang="0">
                      <a:pos x="146" y="149"/>
                    </a:cxn>
                    <a:cxn ang="0">
                      <a:pos x="151" y="238"/>
                    </a:cxn>
                    <a:cxn ang="0">
                      <a:pos x="147" y="315"/>
                    </a:cxn>
                    <a:cxn ang="0">
                      <a:pos x="135" y="393"/>
                    </a:cxn>
                    <a:cxn ang="0">
                      <a:pos x="121" y="441"/>
                    </a:cxn>
                    <a:cxn ang="0">
                      <a:pos x="109" y="468"/>
                    </a:cxn>
                    <a:cxn ang="0">
                      <a:pos x="98" y="484"/>
                    </a:cxn>
                    <a:cxn ang="0">
                      <a:pos x="89" y="493"/>
                    </a:cxn>
                    <a:cxn ang="0">
                      <a:pos x="76" y="498"/>
                    </a:cxn>
                    <a:cxn ang="0">
                      <a:pos x="66" y="496"/>
                    </a:cxn>
                    <a:cxn ang="0">
                      <a:pos x="55" y="489"/>
                    </a:cxn>
                    <a:cxn ang="0">
                      <a:pos x="53" y="485"/>
                    </a:cxn>
                    <a:cxn ang="0">
                      <a:pos x="59" y="491"/>
                    </a:cxn>
                    <a:cxn ang="0">
                      <a:pos x="69" y="496"/>
                    </a:cxn>
                    <a:cxn ang="0">
                      <a:pos x="80" y="495"/>
                    </a:cxn>
                    <a:cxn ang="0">
                      <a:pos x="91" y="488"/>
                    </a:cxn>
                    <a:cxn ang="0">
                      <a:pos x="99" y="479"/>
                    </a:cxn>
                    <a:cxn ang="0">
                      <a:pos x="107" y="465"/>
                    </a:cxn>
                    <a:cxn ang="0">
                      <a:pos x="123" y="424"/>
                    </a:cxn>
                    <a:cxn ang="0">
                      <a:pos x="136" y="360"/>
                    </a:cxn>
                    <a:cxn ang="0">
                      <a:pos x="145" y="278"/>
                    </a:cxn>
                    <a:cxn ang="0">
                      <a:pos x="146" y="221"/>
                    </a:cxn>
                    <a:cxn ang="0">
                      <a:pos x="141" y="144"/>
                    </a:cxn>
                    <a:cxn ang="0">
                      <a:pos x="127" y="78"/>
                    </a:cxn>
                    <a:cxn ang="0">
                      <a:pos x="108" y="30"/>
                    </a:cxn>
                    <a:cxn ang="0">
                      <a:pos x="99" y="17"/>
                    </a:cxn>
                    <a:cxn ang="0">
                      <a:pos x="90" y="10"/>
                    </a:cxn>
                    <a:cxn ang="0">
                      <a:pos x="81" y="8"/>
                    </a:cxn>
                    <a:cxn ang="0">
                      <a:pos x="68" y="13"/>
                    </a:cxn>
                    <a:cxn ang="0">
                      <a:pos x="58" y="23"/>
                    </a:cxn>
                    <a:cxn ang="0">
                      <a:pos x="45" y="47"/>
                    </a:cxn>
                    <a:cxn ang="0">
                      <a:pos x="31" y="99"/>
                    </a:cxn>
                    <a:cxn ang="0">
                      <a:pos x="22" y="154"/>
                    </a:cxn>
                    <a:cxn ang="0">
                      <a:pos x="15" y="252"/>
                    </a:cxn>
                    <a:cxn ang="0">
                      <a:pos x="18" y="343"/>
                    </a:cxn>
                    <a:cxn ang="0">
                      <a:pos x="28" y="413"/>
                    </a:cxn>
                    <a:cxn ang="0">
                      <a:pos x="37" y="428"/>
                    </a:cxn>
                    <a:cxn ang="0">
                      <a:pos x="38" y="443"/>
                    </a:cxn>
                    <a:cxn ang="0">
                      <a:pos x="32" y="452"/>
                    </a:cxn>
                  </a:cxnLst>
                  <a:rect l="0" t="0" r="r" b="b"/>
                  <a:pathLst>
                    <a:path w="151" h="498">
                      <a:moveTo>
                        <a:pt x="32" y="452"/>
                      </a:moveTo>
                      <a:lnTo>
                        <a:pt x="29" y="453"/>
                      </a:lnTo>
                      <a:lnTo>
                        <a:pt x="23" y="451"/>
                      </a:lnTo>
                      <a:lnTo>
                        <a:pt x="19" y="447"/>
                      </a:lnTo>
                      <a:lnTo>
                        <a:pt x="15" y="442"/>
                      </a:lnTo>
                      <a:lnTo>
                        <a:pt x="12" y="435"/>
                      </a:lnTo>
                      <a:lnTo>
                        <a:pt x="10" y="428"/>
                      </a:lnTo>
                      <a:lnTo>
                        <a:pt x="11" y="421"/>
                      </a:lnTo>
                      <a:lnTo>
                        <a:pt x="12" y="416"/>
                      </a:lnTo>
                      <a:lnTo>
                        <a:pt x="9" y="397"/>
                      </a:lnTo>
                      <a:lnTo>
                        <a:pt x="7" y="379"/>
                      </a:lnTo>
                      <a:lnTo>
                        <a:pt x="4" y="353"/>
                      </a:lnTo>
                      <a:lnTo>
                        <a:pt x="2" y="314"/>
                      </a:lnTo>
                      <a:lnTo>
                        <a:pt x="0" y="279"/>
                      </a:lnTo>
                      <a:lnTo>
                        <a:pt x="1" y="245"/>
                      </a:lnTo>
                      <a:lnTo>
                        <a:pt x="4" y="201"/>
                      </a:lnTo>
                      <a:lnTo>
                        <a:pt x="8" y="160"/>
                      </a:lnTo>
                      <a:lnTo>
                        <a:pt x="18" y="111"/>
                      </a:lnTo>
                      <a:lnTo>
                        <a:pt x="25" y="83"/>
                      </a:lnTo>
                      <a:lnTo>
                        <a:pt x="31" y="61"/>
                      </a:lnTo>
                      <a:lnTo>
                        <a:pt x="39" y="41"/>
                      </a:lnTo>
                      <a:lnTo>
                        <a:pt x="47" y="26"/>
                      </a:lnTo>
                      <a:lnTo>
                        <a:pt x="52" y="18"/>
                      </a:lnTo>
                      <a:lnTo>
                        <a:pt x="56" y="13"/>
                      </a:lnTo>
                      <a:lnTo>
                        <a:pt x="60" y="9"/>
                      </a:lnTo>
                      <a:lnTo>
                        <a:pt x="65" y="6"/>
                      </a:lnTo>
                      <a:lnTo>
                        <a:pt x="68" y="4"/>
                      </a:lnTo>
                      <a:lnTo>
                        <a:pt x="72" y="2"/>
                      </a:lnTo>
                      <a:lnTo>
                        <a:pt x="80" y="0"/>
                      </a:lnTo>
                      <a:lnTo>
                        <a:pt x="85" y="1"/>
                      </a:lnTo>
                      <a:lnTo>
                        <a:pt x="91" y="3"/>
                      </a:lnTo>
                      <a:lnTo>
                        <a:pt x="96" y="6"/>
                      </a:lnTo>
                      <a:lnTo>
                        <a:pt x="101" y="10"/>
                      </a:lnTo>
                      <a:lnTo>
                        <a:pt x="107" y="17"/>
                      </a:lnTo>
                      <a:lnTo>
                        <a:pt x="114" y="29"/>
                      </a:lnTo>
                      <a:lnTo>
                        <a:pt x="123" y="48"/>
                      </a:lnTo>
                      <a:lnTo>
                        <a:pt x="131" y="70"/>
                      </a:lnTo>
                      <a:lnTo>
                        <a:pt x="136" y="89"/>
                      </a:lnTo>
                      <a:lnTo>
                        <a:pt x="142" y="119"/>
                      </a:lnTo>
                      <a:lnTo>
                        <a:pt x="146" y="149"/>
                      </a:lnTo>
                      <a:lnTo>
                        <a:pt x="149" y="193"/>
                      </a:lnTo>
                      <a:lnTo>
                        <a:pt x="151" y="238"/>
                      </a:lnTo>
                      <a:lnTo>
                        <a:pt x="150" y="275"/>
                      </a:lnTo>
                      <a:lnTo>
                        <a:pt x="147" y="315"/>
                      </a:lnTo>
                      <a:lnTo>
                        <a:pt x="141" y="358"/>
                      </a:lnTo>
                      <a:lnTo>
                        <a:pt x="135" y="393"/>
                      </a:lnTo>
                      <a:lnTo>
                        <a:pt x="125" y="428"/>
                      </a:lnTo>
                      <a:lnTo>
                        <a:pt x="121" y="441"/>
                      </a:lnTo>
                      <a:lnTo>
                        <a:pt x="116" y="453"/>
                      </a:lnTo>
                      <a:lnTo>
                        <a:pt x="109" y="468"/>
                      </a:lnTo>
                      <a:lnTo>
                        <a:pt x="104" y="477"/>
                      </a:lnTo>
                      <a:lnTo>
                        <a:pt x="98" y="484"/>
                      </a:lnTo>
                      <a:lnTo>
                        <a:pt x="93" y="489"/>
                      </a:lnTo>
                      <a:lnTo>
                        <a:pt x="89" y="493"/>
                      </a:lnTo>
                      <a:lnTo>
                        <a:pt x="84" y="496"/>
                      </a:lnTo>
                      <a:lnTo>
                        <a:pt x="76" y="498"/>
                      </a:lnTo>
                      <a:lnTo>
                        <a:pt x="71" y="497"/>
                      </a:lnTo>
                      <a:lnTo>
                        <a:pt x="66" y="496"/>
                      </a:lnTo>
                      <a:lnTo>
                        <a:pt x="60" y="494"/>
                      </a:lnTo>
                      <a:lnTo>
                        <a:pt x="55" y="489"/>
                      </a:lnTo>
                      <a:lnTo>
                        <a:pt x="47" y="479"/>
                      </a:lnTo>
                      <a:lnTo>
                        <a:pt x="53" y="485"/>
                      </a:lnTo>
                      <a:lnTo>
                        <a:pt x="57" y="489"/>
                      </a:lnTo>
                      <a:lnTo>
                        <a:pt x="59" y="491"/>
                      </a:lnTo>
                      <a:lnTo>
                        <a:pt x="64" y="494"/>
                      </a:lnTo>
                      <a:lnTo>
                        <a:pt x="69" y="496"/>
                      </a:lnTo>
                      <a:lnTo>
                        <a:pt x="75" y="496"/>
                      </a:lnTo>
                      <a:lnTo>
                        <a:pt x="80" y="495"/>
                      </a:lnTo>
                      <a:lnTo>
                        <a:pt x="86" y="492"/>
                      </a:lnTo>
                      <a:lnTo>
                        <a:pt x="91" y="488"/>
                      </a:lnTo>
                      <a:lnTo>
                        <a:pt x="95" y="484"/>
                      </a:lnTo>
                      <a:lnTo>
                        <a:pt x="99" y="479"/>
                      </a:lnTo>
                      <a:lnTo>
                        <a:pt x="103" y="474"/>
                      </a:lnTo>
                      <a:lnTo>
                        <a:pt x="107" y="465"/>
                      </a:lnTo>
                      <a:lnTo>
                        <a:pt x="115" y="446"/>
                      </a:lnTo>
                      <a:lnTo>
                        <a:pt x="123" y="424"/>
                      </a:lnTo>
                      <a:lnTo>
                        <a:pt x="129" y="399"/>
                      </a:lnTo>
                      <a:lnTo>
                        <a:pt x="136" y="360"/>
                      </a:lnTo>
                      <a:lnTo>
                        <a:pt x="142" y="316"/>
                      </a:lnTo>
                      <a:lnTo>
                        <a:pt x="145" y="278"/>
                      </a:lnTo>
                      <a:lnTo>
                        <a:pt x="146" y="250"/>
                      </a:lnTo>
                      <a:lnTo>
                        <a:pt x="146" y="221"/>
                      </a:lnTo>
                      <a:lnTo>
                        <a:pt x="144" y="183"/>
                      </a:lnTo>
                      <a:lnTo>
                        <a:pt x="141" y="144"/>
                      </a:lnTo>
                      <a:lnTo>
                        <a:pt x="136" y="112"/>
                      </a:lnTo>
                      <a:lnTo>
                        <a:pt x="127" y="78"/>
                      </a:lnTo>
                      <a:lnTo>
                        <a:pt x="117" y="48"/>
                      </a:lnTo>
                      <a:lnTo>
                        <a:pt x="108" y="30"/>
                      </a:lnTo>
                      <a:lnTo>
                        <a:pt x="104" y="24"/>
                      </a:lnTo>
                      <a:lnTo>
                        <a:pt x="99" y="17"/>
                      </a:lnTo>
                      <a:lnTo>
                        <a:pt x="95" y="13"/>
                      </a:lnTo>
                      <a:lnTo>
                        <a:pt x="90" y="10"/>
                      </a:lnTo>
                      <a:lnTo>
                        <a:pt x="85" y="8"/>
                      </a:lnTo>
                      <a:lnTo>
                        <a:pt x="81" y="8"/>
                      </a:lnTo>
                      <a:lnTo>
                        <a:pt x="73" y="10"/>
                      </a:lnTo>
                      <a:lnTo>
                        <a:pt x="68" y="13"/>
                      </a:lnTo>
                      <a:lnTo>
                        <a:pt x="63" y="17"/>
                      </a:lnTo>
                      <a:lnTo>
                        <a:pt x="58" y="23"/>
                      </a:lnTo>
                      <a:lnTo>
                        <a:pt x="53" y="31"/>
                      </a:lnTo>
                      <a:lnTo>
                        <a:pt x="45" y="47"/>
                      </a:lnTo>
                      <a:lnTo>
                        <a:pt x="36" y="76"/>
                      </a:lnTo>
                      <a:lnTo>
                        <a:pt x="31" y="99"/>
                      </a:lnTo>
                      <a:lnTo>
                        <a:pt x="27" y="121"/>
                      </a:lnTo>
                      <a:lnTo>
                        <a:pt x="22" y="154"/>
                      </a:lnTo>
                      <a:lnTo>
                        <a:pt x="16" y="212"/>
                      </a:lnTo>
                      <a:lnTo>
                        <a:pt x="15" y="252"/>
                      </a:lnTo>
                      <a:lnTo>
                        <a:pt x="14" y="288"/>
                      </a:lnTo>
                      <a:lnTo>
                        <a:pt x="18" y="343"/>
                      </a:lnTo>
                      <a:lnTo>
                        <a:pt x="24" y="391"/>
                      </a:lnTo>
                      <a:lnTo>
                        <a:pt x="28" y="413"/>
                      </a:lnTo>
                      <a:lnTo>
                        <a:pt x="34" y="420"/>
                      </a:lnTo>
                      <a:lnTo>
                        <a:pt x="37" y="428"/>
                      </a:lnTo>
                      <a:lnTo>
                        <a:pt x="39" y="436"/>
                      </a:lnTo>
                      <a:lnTo>
                        <a:pt x="38" y="443"/>
                      </a:lnTo>
                      <a:lnTo>
                        <a:pt x="36" y="449"/>
                      </a:lnTo>
                      <a:lnTo>
                        <a:pt x="32" y="45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3" name="Freeform 14"/>
                <p:cNvSpPr>
                  <a:spLocks/>
                </p:cNvSpPr>
                <p:nvPr/>
              </p:nvSpPr>
              <p:spPr bwMode="auto">
                <a:xfrm>
                  <a:off x="1033" y="1262"/>
                  <a:ext cx="635" cy="653"/>
                </a:xfrm>
                <a:custGeom>
                  <a:avLst/>
                  <a:gdLst/>
                  <a:ahLst/>
                  <a:cxnLst>
                    <a:cxn ang="0">
                      <a:pos x="291" y="7"/>
                    </a:cxn>
                    <a:cxn ang="0">
                      <a:pos x="280" y="4"/>
                    </a:cxn>
                    <a:cxn ang="0">
                      <a:pos x="267" y="8"/>
                    </a:cxn>
                    <a:cxn ang="0">
                      <a:pos x="256" y="17"/>
                    </a:cxn>
                    <a:cxn ang="0">
                      <a:pos x="238" y="33"/>
                    </a:cxn>
                    <a:cxn ang="0">
                      <a:pos x="203" y="60"/>
                    </a:cxn>
                    <a:cxn ang="0">
                      <a:pos x="148" y="109"/>
                    </a:cxn>
                    <a:cxn ang="0">
                      <a:pos x="96" y="168"/>
                    </a:cxn>
                    <a:cxn ang="0">
                      <a:pos x="42" y="241"/>
                    </a:cxn>
                    <a:cxn ang="0">
                      <a:pos x="16" y="285"/>
                    </a:cxn>
                    <a:cxn ang="0">
                      <a:pos x="2" y="322"/>
                    </a:cxn>
                    <a:cxn ang="0">
                      <a:pos x="0" y="337"/>
                    </a:cxn>
                    <a:cxn ang="0">
                      <a:pos x="1" y="349"/>
                    </a:cxn>
                    <a:cxn ang="0">
                      <a:pos x="4" y="357"/>
                    </a:cxn>
                    <a:cxn ang="0">
                      <a:pos x="12" y="367"/>
                    </a:cxn>
                    <a:cxn ang="0">
                      <a:pos x="23" y="371"/>
                    </a:cxn>
                    <a:cxn ang="0">
                      <a:pos x="39" y="371"/>
                    </a:cxn>
                    <a:cxn ang="0">
                      <a:pos x="71" y="360"/>
                    </a:cxn>
                    <a:cxn ang="0">
                      <a:pos x="110" y="340"/>
                    </a:cxn>
                    <a:cxn ang="0">
                      <a:pos x="159" y="305"/>
                    </a:cxn>
                    <a:cxn ang="0">
                      <a:pos x="226" y="246"/>
                    </a:cxn>
                    <a:cxn ang="0">
                      <a:pos x="277" y="188"/>
                    </a:cxn>
                    <a:cxn ang="0">
                      <a:pos x="324" y="124"/>
                    </a:cxn>
                    <a:cxn ang="0">
                      <a:pos x="348" y="81"/>
                    </a:cxn>
                    <a:cxn ang="0">
                      <a:pos x="359" y="53"/>
                    </a:cxn>
                    <a:cxn ang="0">
                      <a:pos x="362" y="34"/>
                    </a:cxn>
                    <a:cxn ang="0">
                      <a:pos x="362" y="21"/>
                    </a:cxn>
                    <a:cxn ang="0">
                      <a:pos x="356" y="9"/>
                    </a:cxn>
                    <a:cxn ang="0">
                      <a:pos x="348" y="3"/>
                    </a:cxn>
                    <a:cxn ang="0">
                      <a:pos x="335" y="0"/>
                    </a:cxn>
                    <a:cxn ang="0">
                      <a:pos x="331" y="1"/>
                    </a:cxn>
                    <a:cxn ang="0">
                      <a:pos x="340" y="2"/>
                    </a:cxn>
                    <a:cxn ang="0">
                      <a:pos x="350" y="6"/>
                    </a:cxn>
                    <a:cxn ang="0">
                      <a:pos x="357" y="14"/>
                    </a:cxn>
                    <a:cxn ang="0">
                      <a:pos x="360" y="26"/>
                    </a:cxn>
                    <a:cxn ang="0">
                      <a:pos x="359" y="39"/>
                    </a:cxn>
                    <a:cxn ang="0">
                      <a:pos x="355" y="55"/>
                    </a:cxn>
                    <a:cxn ang="0">
                      <a:pos x="337" y="94"/>
                    </a:cxn>
                    <a:cxn ang="0">
                      <a:pos x="302" y="149"/>
                    </a:cxn>
                    <a:cxn ang="0">
                      <a:pos x="250" y="213"/>
                    </a:cxn>
                    <a:cxn ang="0">
                      <a:pos x="210" y="254"/>
                    </a:cxn>
                    <a:cxn ang="0">
                      <a:pos x="152" y="305"/>
                    </a:cxn>
                    <a:cxn ang="0">
                      <a:pos x="96" y="342"/>
                    </a:cxn>
                    <a:cxn ang="0">
                      <a:pos x="49" y="362"/>
                    </a:cxn>
                    <a:cxn ang="0">
                      <a:pos x="34" y="365"/>
                    </a:cxn>
                    <a:cxn ang="0">
                      <a:pos x="22" y="364"/>
                    </a:cxn>
                    <a:cxn ang="0">
                      <a:pos x="14" y="358"/>
                    </a:cxn>
                    <a:cxn ang="0">
                      <a:pos x="8" y="346"/>
                    </a:cxn>
                    <a:cxn ang="0">
                      <a:pos x="9" y="332"/>
                    </a:cxn>
                    <a:cxn ang="0">
                      <a:pos x="16" y="306"/>
                    </a:cxn>
                    <a:cxn ang="0">
                      <a:pos x="42" y="259"/>
                    </a:cxn>
                    <a:cxn ang="0">
                      <a:pos x="76" y="213"/>
                    </a:cxn>
                    <a:cxn ang="0">
                      <a:pos x="140" y="139"/>
                    </a:cxn>
                    <a:cxn ang="0">
                      <a:pos x="206" y="77"/>
                    </a:cxn>
                    <a:cxn ang="0">
                      <a:pos x="262" y="35"/>
                    </a:cxn>
                    <a:cxn ang="0">
                      <a:pos x="279" y="31"/>
                    </a:cxn>
                    <a:cxn ang="0">
                      <a:pos x="291" y="21"/>
                    </a:cxn>
                    <a:cxn ang="0">
                      <a:pos x="293" y="11"/>
                    </a:cxn>
                  </a:cxnLst>
                  <a:rect l="0" t="0" r="r" b="b"/>
                  <a:pathLst>
                    <a:path w="362" h="372">
                      <a:moveTo>
                        <a:pt x="293" y="11"/>
                      </a:moveTo>
                      <a:lnTo>
                        <a:pt x="291" y="7"/>
                      </a:lnTo>
                      <a:lnTo>
                        <a:pt x="286" y="5"/>
                      </a:lnTo>
                      <a:lnTo>
                        <a:pt x="280" y="4"/>
                      </a:lnTo>
                      <a:lnTo>
                        <a:pt x="273" y="5"/>
                      </a:lnTo>
                      <a:lnTo>
                        <a:pt x="267" y="8"/>
                      </a:lnTo>
                      <a:lnTo>
                        <a:pt x="260" y="12"/>
                      </a:lnTo>
                      <a:lnTo>
                        <a:pt x="256" y="17"/>
                      </a:lnTo>
                      <a:lnTo>
                        <a:pt x="253" y="21"/>
                      </a:lnTo>
                      <a:lnTo>
                        <a:pt x="238" y="33"/>
                      </a:lnTo>
                      <a:lnTo>
                        <a:pt x="223" y="44"/>
                      </a:lnTo>
                      <a:lnTo>
                        <a:pt x="203" y="60"/>
                      </a:lnTo>
                      <a:lnTo>
                        <a:pt x="174" y="86"/>
                      </a:lnTo>
                      <a:lnTo>
                        <a:pt x="148" y="109"/>
                      </a:lnTo>
                      <a:lnTo>
                        <a:pt x="125" y="135"/>
                      </a:lnTo>
                      <a:lnTo>
                        <a:pt x="96" y="168"/>
                      </a:lnTo>
                      <a:lnTo>
                        <a:pt x="70" y="199"/>
                      </a:lnTo>
                      <a:lnTo>
                        <a:pt x="42" y="241"/>
                      </a:lnTo>
                      <a:lnTo>
                        <a:pt x="27" y="266"/>
                      </a:lnTo>
                      <a:lnTo>
                        <a:pt x="16" y="285"/>
                      </a:lnTo>
                      <a:lnTo>
                        <a:pt x="8" y="306"/>
                      </a:lnTo>
                      <a:lnTo>
                        <a:pt x="2" y="322"/>
                      </a:lnTo>
                      <a:lnTo>
                        <a:pt x="0" y="331"/>
                      </a:lnTo>
                      <a:lnTo>
                        <a:pt x="0" y="337"/>
                      </a:lnTo>
                      <a:lnTo>
                        <a:pt x="0" y="343"/>
                      </a:lnTo>
                      <a:lnTo>
                        <a:pt x="1" y="349"/>
                      </a:lnTo>
                      <a:lnTo>
                        <a:pt x="2" y="353"/>
                      </a:lnTo>
                      <a:lnTo>
                        <a:pt x="4" y="357"/>
                      </a:lnTo>
                      <a:lnTo>
                        <a:pt x="7" y="363"/>
                      </a:lnTo>
                      <a:lnTo>
                        <a:pt x="12" y="367"/>
                      </a:lnTo>
                      <a:lnTo>
                        <a:pt x="17" y="369"/>
                      </a:lnTo>
                      <a:lnTo>
                        <a:pt x="23" y="371"/>
                      </a:lnTo>
                      <a:lnTo>
                        <a:pt x="29" y="372"/>
                      </a:lnTo>
                      <a:lnTo>
                        <a:pt x="39" y="371"/>
                      </a:lnTo>
                      <a:lnTo>
                        <a:pt x="52" y="368"/>
                      </a:lnTo>
                      <a:lnTo>
                        <a:pt x="71" y="360"/>
                      </a:lnTo>
                      <a:lnTo>
                        <a:pt x="93" y="350"/>
                      </a:lnTo>
                      <a:lnTo>
                        <a:pt x="110" y="340"/>
                      </a:lnTo>
                      <a:lnTo>
                        <a:pt x="136" y="324"/>
                      </a:lnTo>
                      <a:lnTo>
                        <a:pt x="159" y="305"/>
                      </a:lnTo>
                      <a:lnTo>
                        <a:pt x="192" y="276"/>
                      </a:lnTo>
                      <a:lnTo>
                        <a:pt x="226" y="246"/>
                      </a:lnTo>
                      <a:lnTo>
                        <a:pt x="251" y="219"/>
                      </a:lnTo>
                      <a:lnTo>
                        <a:pt x="277" y="188"/>
                      </a:lnTo>
                      <a:lnTo>
                        <a:pt x="304" y="154"/>
                      </a:lnTo>
                      <a:lnTo>
                        <a:pt x="324" y="124"/>
                      </a:lnTo>
                      <a:lnTo>
                        <a:pt x="342" y="93"/>
                      </a:lnTo>
                      <a:lnTo>
                        <a:pt x="348" y="81"/>
                      </a:lnTo>
                      <a:lnTo>
                        <a:pt x="353" y="69"/>
                      </a:lnTo>
                      <a:lnTo>
                        <a:pt x="359" y="53"/>
                      </a:lnTo>
                      <a:lnTo>
                        <a:pt x="361" y="43"/>
                      </a:lnTo>
                      <a:lnTo>
                        <a:pt x="362" y="34"/>
                      </a:lnTo>
                      <a:lnTo>
                        <a:pt x="362" y="27"/>
                      </a:lnTo>
                      <a:lnTo>
                        <a:pt x="362" y="21"/>
                      </a:lnTo>
                      <a:lnTo>
                        <a:pt x="360" y="16"/>
                      </a:lnTo>
                      <a:lnTo>
                        <a:pt x="356" y="9"/>
                      </a:lnTo>
                      <a:lnTo>
                        <a:pt x="352" y="5"/>
                      </a:lnTo>
                      <a:lnTo>
                        <a:pt x="348" y="3"/>
                      </a:lnTo>
                      <a:lnTo>
                        <a:pt x="342" y="1"/>
                      </a:lnTo>
                      <a:lnTo>
                        <a:pt x="335" y="0"/>
                      </a:lnTo>
                      <a:lnTo>
                        <a:pt x="322" y="2"/>
                      </a:lnTo>
                      <a:lnTo>
                        <a:pt x="331" y="1"/>
                      </a:lnTo>
                      <a:lnTo>
                        <a:pt x="337" y="1"/>
                      </a:lnTo>
                      <a:lnTo>
                        <a:pt x="340" y="2"/>
                      </a:lnTo>
                      <a:lnTo>
                        <a:pt x="344" y="3"/>
                      </a:lnTo>
                      <a:lnTo>
                        <a:pt x="350" y="6"/>
                      </a:lnTo>
                      <a:lnTo>
                        <a:pt x="354" y="10"/>
                      </a:lnTo>
                      <a:lnTo>
                        <a:pt x="357" y="14"/>
                      </a:lnTo>
                      <a:lnTo>
                        <a:pt x="359" y="20"/>
                      </a:lnTo>
                      <a:lnTo>
                        <a:pt x="360" y="26"/>
                      </a:lnTo>
                      <a:lnTo>
                        <a:pt x="360" y="32"/>
                      </a:lnTo>
                      <a:lnTo>
                        <a:pt x="359" y="39"/>
                      </a:lnTo>
                      <a:lnTo>
                        <a:pt x="358" y="45"/>
                      </a:lnTo>
                      <a:lnTo>
                        <a:pt x="355" y="55"/>
                      </a:lnTo>
                      <a:lnTo>
                        <a:pt x="348" y="73"/>
                      </a:lnTo>
                      <a:lnTo>
                        <a:pt x="337" y="94"/>
                      </a:lnTo>
                      <a:lnTo>
                        <a:pt x="323" y="117"/>
                      </a:lnTo>
                      <a:lnTo>
                        <a:pt x="302" y="149"/>
                      </a:lnTo>
                      <a:lnTo>
                        <a:pt x="275" y="185"/>
                      </a:lnTo>
                      <a:lnTo>
                        <a:pt x="250" y="213"/>
                      </a:lnTo>
                      <a:lnTo>
                        <a:pt x="231" y="234"/>
                      </a:lnTo>
                      <a:lnTo>
                        <a:pt x="210" y="254"/>
                      </a:lnTo>
                      <a:lnTo>
                        <a:pt x="182" y="280"/>
                      </a:lnTo>
                      <a:lnTo>
                        <a:pt x="152" y="305"/>
                      </a:lnTo>
                      <a:lnTo>
                        <a:pt x="126" y="324"/>
                      </a:lnTo>
                      <a:lnTo>
                        <a:pt x="96" y="342"/>
                      </a:lnTo>
                      <a:lnTo>
                        <a:pt x="68" y="356"/>
                      </a:lnTo>
                      <a:lnTo>
                        <a:pt x="49" y="362"/>
                      </a:lnTo>
                      <a:lnTo>
                        <a:pt x="42" y="364"/>
                      </a:lnTo>
                      <a:lnTo>
                        <a:pt x="34" y="365"/>
                      </a:lnTo>
                      <a:lnTo>
                        <a:pt x="28" y="365"/>
                      </a:lnTo>
                      <a:lnTo>
                        <a:pt x="22" y="364"/>
                      </a:lnTo>
                      <a:lnTo>
                        <a:pt x="17" y="362"/>
                      </a:lnTo>
                      <a:lnTo>
                        <a:pt x="14" y="358"/>
                      </a:lnTo>
                      <a:lnTo>
                        <a:pt x="10" y="352"/>
                      </a:lnTo>
                      <a:lnTo>
                        <a:pt x="8" y="346"/>
                      </a:lnTo>
                      <a:lnTo>
                        <a:pt x="8" y="340"/>
                      </a:lnTo>
                      <a:lnTo>
                        <a:pt x="9" y="332"/>
                      </a:lnTo>
                      <a:lnTo>
                        <a:pt x="10" y="323"/>
                      </a:lnTo>
                      <a:lnTo>
                        <a:pt x="16" y="306"/>
                      </a:lnTo>
                      <a:lnTo>
                        <a:pt x="30" y="279"/>
                      </a:lnTo>
                      <a:lnTo>
                        <a:pt x="42" y="259"/>
                      </a:lnTo>
                      <a:lnTo>
                        <a:pt x="55" y="241"/>
                      </a:lnTo>
                      <a:lnTo>
                        <a:pt x="76" y="213"/>
                      </a:lnTo>
                      <a:lnTo>
                        <a:pt x="112" y="168"/>
                      </a:lnTo>
                      <a:lnTo>
                        <a:pt x="140" y="139"/>
                      </a:lnTo>
                      <a:lnTo>
                        <a:pt x="165" y="113"/>
                      </a:lnTo>
                      <a:lnTo>
                        <a:pt x="206" y="77"/>
                      </a:lnTo>
                      <a:lnTo>
                        <a:pt x="244" y="48"/>
                      </a:lnTo>
                      <a:lnTo>
                        <a:pt x="262" y="35"/>
                      </a:lnTo>
                      <a:lnTo>
                        <a:pt x="271" y="34"/>
                      </a:lnTo>
                      <a:lnTo>
                        <a:pt x="279" y="31"/>
                      </a:lnTo>
                      <a:lnTo>
                        <a:pt x="286" y="26"/>
                      </a:lnTo>
                      <a:lnTo>
                        <a:pt x="291" y="21"/>
                      </a:lnTo>
                      <a:lnTo>
                        <a:pt x="293" y="15"/>
                      </a:lnTo>
                      <a:lnTo>
                        <a:pt x="293" y="11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4" name="Freeform 15"/>
                <p:cNvSpPr>
                  <a:spLocks/>
                </p:cNvSpPr>
                <p:nvPr/>
              </p:nvSpPr>
              <p:spPr bwMode="auto">
                <a:xfrm>
                  <a:off x="1033" y="1262"/>
                  <a:ext cx="635" cy="653"/>
                </a:xfrm>
                <a:custGeom>
                  <a:avLst/>
                  <a:gdLst/>
                  <a:ahLst/>
                  <a:cxnLst>
                    <a:cxn ang="0">
                      <a:pos x="291" y="7"/>
                    </a:cxn>
                    <a:cxn ang="0">
                      <a:pos x="280" y="4"/>
                    </a:cxn>
                    <a:cxn ang="0">
                      <a:pos x="267" y="8"/>
                    </a:cxn>
                    <a:cxn ang="0">
                      <a:pos x="256" y="17"/>
                    </a:cxn>
                    <a:cxn ang="0">
                      <a:pos x="238" y="33"/>
                    </a:cxn>
                    <a:cxn ang="0">
                      <a:pos x="203" y="60"/>
                    </a:cxn>
                    <a:cxn ang="0">
                      <a:pos x="148" y="109"/>
                    </a:cxn>
                    <a:cxn ang="0">
                      <a:pos x="96" y="168"/>
                    </a:cxn>
                    <a:cxn ang="0">
                      <a:pos x="42" y="241"/>
                    </a:cxn>
                    <a:cxn ang="0">
                      <a:pos x="16" y="285"/>
                    </a:cxn>
                    <a:cxn ang="0">
                      <a:pos x="2" y="322"/>
                    </a:cxn>
                    <a:cxn ang="0">
                      <a:pos x="0" y="337"/>
                    </a:cxn>
                    <a:cxn ang="0">
                      <a:pos x="1" y="349"/>
                    </a:cxn>
                    <a:cxn ang="0">
                      <a:pos x="4" y="357"/>
                    </a:cxn>
                    <a:cxn ang="0">
                      <a:pos x="12" y="367"/>
                    </a:cxn>
                    <a:cxn ang="0">
                      <a:pos x="23" y="371"/>
                    </a:cxn>
                    <a:cxn ang="0">
                      <a:pos x="39" y="371"/>
                    </a:cxn>
                    <a:cxn ang="0">
                      <a:pos x="71" y="360"/>
                    </a:cxn>
                    <a:cxn ang="0">
                      <a:pos x="110" y="340"/>
                    </a:cxn>
                    <a:cxn ang="0">
                      <a:pos x="159" y="305"/>
                    </a:cxn>
                    <a:cxn ang="0">
                      <a:pos x="226" y="246"/>
                    </a:cxn>
                    <a:cxn ang="0">
                      <a:pos x="277" y="188"/>
                    </a:cxn>
                    <a:cxn ang="0">
                      <a:pos x="324" y="124"/>
                    </a:cxn>
                    <a:cxn ang="0">
                      <a:pos x="348" y="81"/>
                    </a:cxn>
                    <a:cxn ang="0">
                      <a:pos x="359" y="53"/>
                    </a:cxn>
                    <a:cxn ang="0">
                      <a:pos x="362" y="34"/>
                    </a:cxn>
                    <a:cxn ang="0">
                      <a:pos x="362" y="21"/>
                    </a:cxn>
                    <a:cxn ang="0">
                      <a:pos x="356" y="9"/>
                    </a:cxn>
                    <a:cxn ang="0">
                      <a:pos x="348" y="3"/>
                    </a:cxn>
                    <a:cxn ang="0">
                      <a:pos x="335" y="0"/>
                    </a:cxn>
                    <a:cxn ang="0">
                      <a:pos x="331" y="1"/>
                    </a:cxn>
                    <a:cxn ang="0">
                      <a:pos x="340" y="2"/>
                    </a:cxn>
                    <a:cxn ang="0">
                      <a:pos x="350" y="6"/>
                    </a:cxn>
                    <a:cxn ang="0">
                      <a:pos x="357" y="14"/>
                    </a:cxn>
                    <a:cxn ang="0">
                      <a:pos x="360" y="26"/>
                    </a:cxn>
                    <a:cxn ang="0">
                      <a:pos x="359" y="39"/>
                    </a:cxn>
                    <a:cxn ang="0">
                      <a:pos x="355" y="55"/>
                    </a:cxn>
                    <a:cxn ang="0">
                      <a:pos x="337" y="94"/>
                    </a:cxn>
                    <a:cxn ang="0">
                      <a:pos x="302" y="149"/>
                    </a:cxn>
                    <a:cxn ang="0">
                      <a:pos x="250" y="213"/>
                    </a:cxn>
                    <a:cxn ang="0">
                      <a:pos x="210" y="254"/>
                    </a:cxn>
                    <a:cxn ang="0">
                      <a:pos x="152" y="305"/>
                    </a:cxn>
                    <a:cxn ang="0">
                      <a:pos x="96" y="342"/>
                    </a:cxn>
                    <a:cxn ang="0">
                      <a:pos x="49" y="362"/>
                    </a:cxn>
                    <a:cxn ang="0">
                      <a:pos x="34" y="365"/>
                    </a:cxn>
                    <a:cxn ang="0">
                      <a:pos x="22" y="364"/>
                    </a:cxn>
                    <a:cxn ang="0">
                      <a:pos x="14" y="358"/>
                    </a:cxn>
                    <a:cxn ang="0">
                      <a:pos x="8" y="346"/>
                    </a:cxn>
                    <a:cxn ang="0">
                      <a:pos x="9" y="332"/>
                    </a:cxn>
                    <a:cxn ang="0">
                      <a:pos x="16" y="306"/>
                    </a:cxn>
                    <a:cxn ang="0">
                      <a:pos x="42" y="259"/>
                    </a:cxn>
                    <a:cxn ang="0">
                      <a:pos x="76" y="213"/>
                    </a:cxn>
                    <a:cxn ang="0">
                      <a:pos x="140" y="139"/>
                    </a:cxn>
                    <a:cxn ang="0">
                      <a:pos x="206" y="77"/>
                    </a:cxn>
                    <a:cxn ang="0">
                      <a:pos x="262" y="35"/>
                    </a:cxn>
                    <a:cxn ang="0">
                      <a:pos x="279" y="31"/>
                    </a:cxn>
                    <a:cxn ang="0">
                      <a:pos x="291" y="21"/>
                    </a:cxn>
                    <a:cxn ang="0">
                      <a:pos x="293" y="11"/>
                    </a:cxn>
                  </a:cxnLst>
                  <a:rect l="0" t="0" r="r" b="b"/>
                  <a:pathLst>
                    <a:path w="362" h="372">
                      <a:moveTo>
                        <a:pt x="293" y="11"/>
                      </a:moveTo>
                      <a:lnTo>
                        <a:pt x="291" y="7"/>
                      </a:lnTo>
                      <a:lnTo>
                        <a:pt x="286" y="5"/>
                      </a:lnTo>
                      <a:lnTo>
                        <a:pt x="280" y="4"/>
                      </a:lnTo>
                      <a:lnTo>
                        <a:pt x="273" y="5"/>
                      </a:lnTo>
                      <a:lnTo>
                        <a:pt x="267" y="8"/>
                      </a:lnTo>
                      <a:lnTo>
                        <a:pt x="260" y="12"/>
                      </a:lnTo>
                      <a:lnTo>
                        <a:pt x="256" y="17"/>
                      </a:lnTo>
                      <a:lnTo>
                        <a:pt x="253" y="21"/>
                      </a:lnTo>
                      <a:lnTo>
                        <a:pt x="238" y="33"/>
                      </a:lnTo>
                      <a:lnTo>
                        <a:pt x="223" y="44"/>
                      </a:lnTo>
                      <a:lnTo>
                        <a:pt x="203" y="60"/>
                      </a:lnTo>
                      <a:lnTo>
                        <a:pt x="174" y="86"/>
                      </a:lnTo>
                      <a:lnTo>
                        <a:pt x="148" y="109"/>
                      </a:lnTo>
                      <a:lnTo>
                        <a:pt x="125" y="135"/>
                      </a:lnTo>
                      <a:lnTo>
                        <a:pt x="96" y="168"/>
                      </a:lnTo>
                      <a:lnTo>
                        <a:pt x="70" y="199"/>
                      </a:lnTo>
                      <a:lnTo>
                        <a:pt x="42" y="241"/>
                      </a:lnTo>
                      <a:lnTo>
                        <a:pt x="27" y="266"/>
                      </a:lnTo>
                      <a:lnTo>
                        <a:pt x="16" y="285"/>
                      </a:lnTo>
                      <a:lnTo>
                        <a:pt x="8" y="306"/>
                      </a:lnTo>
                      <a:lnTo>
                        <a:pt x="2" y="322"/>
                      </a:lnTo>
                      <a:lnTo>
                        <a:pt x="0" y="331"/>
                      </a:lnTo>
                      <a:lnTo>
                        <a:pt x="0" y="337"/>
                      </a:lnTo>
                      <a:lnTo>
                        <a:pt x="0" y="343"/>
                      </a:lnTo>
                      <a:lnTo>
                        <a:pt x="1" y="349"/>
                      </a:lnTo>
                      <a:lnTo>
                        <a:pt x="2" y="353"/>
                      </a:lnTo>
                      <a:lnTo>
                        <a:pt x="4" y="357"/>
                      </a:lnTo>
                      <a:lnTo>
                        <a:pt x="7" y="363"/>
                      </a:lnTo>
                      <a:lnTo>
                        <a:pt x="12" y="367"/>
                      </a:lnTo>
                      <a:lnTo>
                        <a:pt x="17" y="369"/>
                      </a:lnTo>
                      <a:lnTo>
                        <a:pt x="23" y="371"/>
                      </a:lnTo>
                      <a:lnTo>
                        <a:pt x="29" y="372"/>
                      </a:lnTo>
                      <a:lnTo>
                        <a:pt x="39" y="371"/>
                      </a:lnTo>
                      <a:lnTo>
                        <a:pt x="52" y="368"/>
                      </a:lnTo>
                      <a:lnTo>
                        <a:pt x="71" y="360"/>
                      </a:lnTo>
                      <a:lnTo>
                        <a:pt x="93" y="350"/>
                      </a:lnTo>
                      <a:lnTo>
                        <a:pt x="110" y="340"/>
                      </a:lnTo>
                      <a:lnTo>
                        <a:pt x="136" y="324"/>
                      </a:lnTo>
                      <a:lnTo>
                        <a:pt x="159" y="305"/>
                      </a:lnTo>
                      <a:lnTo>
                        <a:pt x="192" y="276"/>
                      </a:lnTo>
                      <a:lnTo>
                        <a:pt x="226" y="246"/>
                      </a:lnTo>
                      <a:lnTo>
                        <a:pt x="251" y="219"/>
                      </a:lnTo>
                      <a:lnTo>
                        <a:pt x="277" y="188"/>
                      </a:lnTo>
                      <a:lnTo>
                        <a:pt x="304" y="154"/>
                      </a:lnTo>
                      <a:lnTo>
                        <a:pt x="324" y="124"/>
                      </a:lnTo>
                      <a:lnTo>
                        <a:pt x="342" y="93"/>
                      </a:lnTo>
                      <a:lnTo>
                        <a:pt x="348" y="81"/>
                      </a:lnTo>
                      <a:lnTo>
                        <a:pt x="353" y="69"/>
                      </a:lnTo>
                      <a:lnTo>
                        <a:pt x="359" y="53"/>
                      </a:lnTo>
                      <a:lnTo>
                        <a:pt x="361" y="43"/>
                      </a:lnTo>
                      <a:lnTo>
                        <a:pt x="362" y="34"/>
                      </a:lnTo>
                      <a:lnTo>
                        <a:pt x="362" y="27"/>
                      </a:lnTo>
                      <a:lnTo>
                        <a:pt x="362" y="21"/>
                      </a:lnTo>
                      <a:lnTo>
                        <a:pt x="360" y="16"/>
                      </a:lnTo>
                      <a:lnTo>
                        <a:pt x="356" y="9"/>
                      </a:lnTo>
                      <a:lnTo>
                        <a:pt x="352" y="5"/>
                      </a:lnTo>
                      <a:lnTo>
                        <a:pt x="348" y="3"/>
                      </a:lnTo>
                      <a:lnTo>
                        <a:pt x="342" y="1"/>
                      </a:lnTo>
                      <a:lnTo>
                        <a:pt x="335" y="0"/>
                      </a:lnTo>
                      <a:lnTo>
                        <a:pt x="322" y="2"/>
                      </a:lnTo>
                      <a:lnTo>
                        <a:pt x="331" y="1"/>
                      </a:lnTo>
                      <a:lnTo>
                        <a:pt x="337" y="1"/>
                      </a:lnTo>
                      <a:lnTo>
                        <a:pt x="340" y="2"/>
                      </a:lnTo>
                      <a:lnTo>
                        <a:pt x="344" y="3"/>
                      </a:lnTo>
                      <a:lnTo>
                        <a:pt x="350" y="6"/>
                      </a:lnTo>
                      <a:lnTo>
                        <a:pt x="354" y="10"/>
                      </a:lnTo>
                      <a:lnTo>
                        <a:pt x="357" y="14"/>
                      </a:lnTo>
                      <a:lnTo>
                        <a:pt x="359" y="20"/>
                      </a:lnTo>
                      <a:lnTo>
                        <a:pt x="360" y="26"/>
                      </a:lnTo>
                      <a:lnTo>
                        <a:pt x="360" y="32"/>
                      </a:lnTo>
                      <a:lnTo>
                        <a:pt x="359" y="39"/>
                      </a:lnTo>
                      <a:lnTo>
                        <a:pt x="358" y="45"/>
                      </a:lnTo>
                      <a:lnTo>
                        <a:pt x="355" y="55"/>
                      </a:lnTo>
                      <a:lnTo>
                        <a:pt x="348" y="73"/>
                      </a:lnTo>
                      <a:lnTo>
                        <a:pt x="337" y="94"/>
                      </a:lnTo>
                      <a:lnTo>
                        <a:pt x="323" y="117"/>
                      </a:lnTo>
                      <a:lnTo>
                        <a:pt x="302" y="149"/>
                      </a:lnTo>
                      <a:lnTo>
                        <a:pt x="275" y="185"/>
                      </a:lnTo>
                      <a:lnTo>
                        <a:pt x="250" y="213"/>
                      </a:lnTo>
                      <a:lnTo>
                        <a:pt x="231" y="234"/>
                      </a:lnTo>
                      <a:lnTo>
                        <a:pt x="210" y="254"/>
                      </a:lnTo>
                      <a:lnTo>
                        <a:pt x="182" y="280"/>
                      </a:lnTo>
                      <a:lnTo>
                        <a:pt x="152" y="305"/>
                      </a:lnTo>
                      <a:lnTo>
                        <a:pt x="126" y="324"/>
                      </a:lnTo>
                      <a:lnTo>
                        <a:pt x="96" y="342"/>
                      </a:lnTo>
                      <a:lnTo>
                        <a:pt x="68" y="356"/>
                      </a:lnTo>
                      <a:lnTo>
                        <a:pt x="49" y="362"/>
                      </a:lnTo>
                      <a:lnTo>
                        <a:pt x="42" y="364"/>
                      </a:lnTo>
                      <a:lnTo>
                        <a:pt x="34" y="365"/>
                      </a:lnTo>
                      <a:lnTo>
                        <a:pt x="28" y="365"/>
                      </a:lnTo>
                      <a:lnTo>
                        <a:pt x="22" y="364"/>
                      </a:lnTo>
                      <a:lnTo>
                        <a:pt x="17" y="362"/>
                      </a:lnTo>
                      <a:lnTo>
                        <a:pt x="14" y="358"/>
                      </a:lnTo>
                      <a:lnTo>
                        <a:pt x="10" y="352"/>
                      </a:lnTo>
                      <a:lnTo>
                        <a:pt x="8" y="346"/>
                      </a:lnTo>
                      <a:lnTo>
                        <a:pt x="8" y="340"/>
                      </a:lnTo>
                      <a:lnTo>
                        <a:pt x="9" y="332"/>
                      </a:lnTo>
                      <a:lnTo>
                        <a:pt x="10" y="323"/>
                      </a:lnTo>
                      <a:lnTo>
                        <a:pt x="16" y="306"/>
                      </a:lnTo>
                      <a:lnTo>
                        <a:pt x="30" y="279"/>
                      </a:lnTo>
                      <a:lnTo>
                        <a:pt x="42" y="259"/>
                      </a:lnTo>
                      <a:lnTo>
                        <a:pt x="55" y="241"/>
                      </a:lnTo>
                      <a:lnTo>
                        <a:pt x="76" y="213"/>
                      </a:lnTo>
                      <a:lnTo>
                        <a:pt x="112" y="168"/>
                      </a:lnTo>
                      <a:lnTo>
                        <a:pt x="140" y="139"/>
                      </a:lnTo>
                      <a:lnTo>
                        <a:pt x="165" y="113"/>
                      </a:lnTo>
                      <a:lnTo>
                        <a:pt x="206" y="77"/>
                      </a:lnTo>
                      <a:lnTo>
                        <a:pt x="244" y="48"/>
                      </a:lnTo>
                      <a:lnTo>
                        <a:pt x="262" y="35"/>
                      </a:lnTo>
                      <a:lnTo>
                        <a:pt x="271" y="34"/>
                      </a:lnTo>
                      <a:lnTo>
                        <a:pt x="279" y="31"/>
                      </a:lnTo>
                      <a:lnTo>
                        <a:pt x="286" y="26"/>
                      </a:lnTo>
                      <a:lnTo>
                        <a:pt x="291" y="21"/>
                      </a:lnTo>
                      <a:lnTo>
                        <a:pt x="293" y="15"/>
                      </a:lnTo>
                      <a:lnTo>
                        <a:pt x="293" y="1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5" name="Freeform 16"/>
                <p:cNvSpPr>
                  <a:spLocks/>
                </p:cNvSpPr>
                <p:nvPr/>
              </p:nvSpPr>
              <p:spPr bwMode="auto">
                <a:xfrm>
                  <a:off x="914" y="1454"/>
                  <a:ext cx="872" cy="264"/>
                </a:xfrm>
                <a:custGeom>
                  <a:avLst/>
                  <a:gdLst/>
                  <a:ahLst/>
                  <a:cxnLst>
                    <a:cxn ang="0">
                      <a:pos x="453" y="119"/>
                    </a:cxn>
                    <a:cxn ang="0">
                      <a:pos x="447" y="129"/>
                    </a:cxn>
                    <a:cxn ang="0">
                      <a:pos x="435" y="136"/>
                    </a:cxn>
                    <a:cxn ang="0">
                      <a:pos x="422" y="138"/>
                    </a:cxn>
                    <a:cxn ang="0">
                      <a:pos x="398" y="139"/>
                    </a:cxn>
                    <a:cxn ang="0">
                      <a:pos x="354" y="145"/>
                    </a:cxn>
                    <a:cxn ang="0">
                      <a:pos x="280" y="151"/>
                    </a:cxn>
                    <a:cxn ang="0">
                      <a:pos x="202" y="148"/>
                    </a:cxn>
                    <a:cxn ang="0">
                      <a:pos x="112" y="136"/>
                    </a:cxn>
                    <a:cxn ang="0">
                      <a:pos x="62" y="124"/>
                    </a:cxn>
                    <a:cxn ang="0">
                      <a:pos x="26" y="108"/>
                    </a:cxn>
                    <a:cxn ang="0">
                      <a:pos x="13" y="100"/>
                    </a:cxn>
                    <a:cxn ang="0">
                      <a:pos x="6" y="91"/>
                    </a:cxn>
                    <a:cxn ang="0">
                      <a:pos x="2" y="83"/>
                    </a:cxn>
                    <a:cxn ang="0">
                      <a:pos x="1" y="70"/>
                    </a:cxn>
                    <a:cxn ang="0">
                      <a:pos x="5" y="60"/>
                    </a:cxn>
                    <a:cxn ang="0">
                      <a:pos x="17" y="48"/>
                    </a:cxn>
                    <a:cxn ang="0">
                      <a:pos x="47" y="32"/>
                    </a:cxn>
                    <a:cxn ang="0">
                      <a:pos x="88" y="18"/>
                    </a:cxn>
                    <a:cxn ang="0">
                      <a:pos x="147" y="7"/>
                    </a:cxn>
                    <a:cxn ang="0">
                      <a:pos x="236" y="0"/>
                    </a:cxn>
                    <a:cxn ang="0">
                      <a:pos x="313" y="3"/>
                    </a:cxn>
                    <a:cxn ang="0">
                      <a:pos x="392" y="14"/>
                    </a:cxn>
                    <a:cxn ang="0">
                      <a:pos x="440" y="27"/>
                    </a:cxn>
                    <a:cxn ang="0">
                      <a:pos x="467" y="38"/>
                    </a:cxn>
                    <a:cxn ang="0">
                      <a:pos x="483" y="49"/>
                    </a:cxn>
                    <a:cxn ang="0">
                      <a:pos x="492" y="58"/>
                    </a:cxn>
                    <a:cxn ang="0">
                      <a:pos x="497" y="70"/>
                    </a:cxn>
                    <a:cxn ang="0">
                      <a:pos x="496" y="81"/>
                    </a:cxn>
                    <a:cxn ang="0">
                      <a:pos x="488" y="92"/>
                    </a:cxn>
                    <a:cxn ang="0">
                      <a:pos x="485" y="94"/>
                    </a:cxn>
                    <a:cxn ang="0">
                      <a:pos x="491" y="88"/>
                    </a:cxn>
                    <a:cxn ang="0">
                      <a:pos x="495" y="78"/>
                    </a:cxn>
                    <a:cxn ang="0">
                      <a:pos x="494" y="66"/>
                    </a:cxn>
                    <a:cxn ang="0">
                      <a:pos x="487" y="56"/>
                    </a:cxn>
                    <a:cxn ang="0">
                      <a:pos x="478" y="48"/>
                    </a:cxn>
                    <a:cxn ang="0">
                      <a:pos x="463" y="40"/>
                    </a:cxn>
                    <a:cxn ang="0">
                      <a:pos x="423" y="26"/>
                    </a:cxn>
                    <a:cxn ang="0">
                      <a:pos x="359" y="13"/>
                    </a:cxn>
                    <a:cxn ang="0">
                      <a:pos x="276" y="5"/>
                    </a:cxn>
                    <a:cxn ang="0">
                      <a:pos x="219" y="6"/>
                    </a:cxn>
                    <a:cxn ang="0">
                      <a:pos x="142" y="12"/>
                    </a:cxn>
                    <a:cxn ang="0">
                      <a:pos x="77" y="27"/>
                    </a:cxn>
                    <a:cxn ang="0">
                      <a:pos x="30" y="47"/>
                    </a:cxn>
                    <a:cxn ang="0">
                      <a:pos x="17" y="56"/>
                    </a:cxn>
                    <a:cxn ang="0">
                      <a:pos x="10" y="65"/>
                    </a:cxn>
                    <a:cxn ang="0">
                      <a:pos x="8" y="75"/>
                    </a:cxn>
                    <a:cxn ang="0">
                      <a:pos x="13" y="88"/>
                    </a:cxn>
                    <a:cxn ang="0">
                      <a:pos x="24" y="97"/>
                    </a:cxn>
                    <a:cxn ang="0">
                      <a:pos x="47" y="109"/>
                    </a:cxn>
                    <a:cxn ang="0">
                      <a:pos x="100" y="123"/>
                    </a:cxn>
                    <a:cxn ang="0">
                      <a:pos x="155" y="131"/>
                    </a:cxn>
                    <a:cxn ang="0">
                      <a:pos x="253" y="137"/>
                    </a:cxn>
                    <a:cxn ang="0">
                      <a:pos x="344" y="131"/>
                    </a:cxn>
                    <a:cxn ang="0">
                      <a:pos x="413" y="121"/>
                    </a:cxn>
                    <a:cxn ang="0">
                      <a:pos x="428" y="111"/>
                    </a:cxn>
                    <a:cxn ang="0">
                      <a:pos x="443" y="110"/>
                    </a:cxn>
                    <a:cxn ang="0">
                      <a:pos x="452" y="115"/>
                    </a:cxn>
                  </a:cxnLst>
                  <a:rect l="0" t="0" r="r" b="b"/>
                  <a:pathLst>
                    <a:path w="497" h="151">
                      <a:moveTo>
                        <a:pt x="452" y="115"/>
                      </a:moveTo>
                      <a:lnTo>
                        <a:pt x="453" y="119"/>
                      </a:lnTo>
                      <a:lnTo>
                        <a:pt x="451" y="124"/>
                      </a:lnTo>
                      <a:lnTo>
                        <a:pt x="447" y="129"/>
                      </a:lnTo>
                      <a:lnTo>
                        <a:pt x="442" y="133"/>
                      </a:lnTo>
                      <a:lnTo>
                        <a:pt x="435" y="136"/>
                      </a:lnTo>
                      <a:lnTo>
                        <a:pt x="428" y="138"/>
                      </a:lnTo>
                      <a:lnTo>
                        <a:pt x="422" y="138"/>
                      </a:lnTo>
                      <a:lnTo>
                        <a:pt x="417" y="137"/>
                      </a:lnTo>
                      <a:lnTo>
                        <a:pt x="398" y="139"/>
                      </a:lnTo>
                      <a:lnTo>
                        <a:pt x="380" y="142"/>
                      </a:lnTo>
                      <a:lnTo>
                        <a:pt x="354" y="145"/>
                      </a:lnTo>
                      <a:lnTo>
                        <a:pt x="315" y="149"/>
                      </a:lnTo>
                      <a:lnTo>
                        <a:pt x="280" y="151"/>
                      </a:lnTo>
                      <a:lnTo>
                        <a:pt x="246" y="150"/>
                      </a:lnTo>
                      <a:lnTo>
                        <a:pt x="202" y="148"/>
                      </a:lnTo>
                      <a:lnTo>
                        <a:pt x="161" y="145"/>
                      </a:lnTo>
                      <a:lnTo>
                        <a:pt x="112" y="136"/>
                      </a:lnTo>
                      <a:lnTo>
                        <a:pt x="83" y="129"/>
                      </a:lnTo>
                      <a:lnTo>
                        <a:pt x="62" y="124"/>
                      </a:lnTo>
                      <a:lnTo>
                        <a:pt x="42" y="116"/>
                      </a:lnTo>
                      <a:lnTo>
                        <a:pt x="26" y="108"/>
                      </a:lnTo>
                      <a:lnTo>
                        <a:pt x="19" y="104"/>
                      </a:lnTo>
                      <a:lnTo>
                        <a:pt x="13" y="100"/>
                      </a:lnTo>
                      <a:lnTo>
                        <a:pt x="9" y="96"/>
                      </a:lnTo>
                      <a:lnTo>
                        <a:pt x="6" y="91"/>
                      </a:lnTo>
                      <a:lnTo>
                        <a:pt x="4" y="87"/>
                      </a:lnTo>
                      <a:lnTo>
                        <a:pt x="2" y="83"/>
                      </a:lnTo>
                      <a:lnTo>
                        <a:pt x="0" y="76"/>
                      </a:lnTo>
                      <a:lnTo>
                        <a:pt x="1" y="70"/>
                      </a:lnTo>
                      <a:lnTo>
                        <a:pt x="2" y="65"/>
                      </a:lnTo>
                      <a:lnTo>
                        <a:pt x="5" y="60"/>
                      </a:lnTo>
                      <a:lnTo>
                        <a:pt x="9" y="55"/>
                      </a:lnTo>
                      <a:lnTo>
                        <a:pt x="17" y="48"/>
                      </a:lnTo>
                      <a:lnTo>
                        <a:pt x="28" y="41"/>
                      </a:lnTo>
                      <a:lnTo>
                        <a:pt x="47" y="32"/>
                      </a:lnTo>
                      <a:lnTo>
                        <a:pt x="69" y="24"/>
                      </a:lnTo>
                      <a:lnTo>
                        <a:pt x="88" y="18"/>
                      </a:lnTo>
                      <a:lnTo>
                        <a:pt x="118" y="11"/>
                      </a:lnTo>
                      <a:lnTo>
                        <a:pt x="147" y="7"/>
                      </a:lnTo>
                      <a:lnTo>
                        <a:pt x="191" y="3"/>
                      </a:lnTo>
                      <a:lnTo>
                        <a:pt x="236" y="0"/>
                      </a:lnTo>
                      <a:lnTo>
                        <a:pt x="273" y="1"/>
                      </a:lnTo>
                      <a:lnTo>
                        <a:pt x="313" y="3"/>
                      </a:lnTo>
                      <a:lnTo>
                        <a:pt x="357" y="8"/>
                      </a:lnTo>
                      <a:lnTo>
                        <a:pt x="392" y="14"/>
                      </a:lnTo>
                      <a:lnTo>
                        <a:pt x="426" y="23"/>
                      </a:lnTo>
                      <a:lnTo>
                        <a:pt x="440" y="27"/>
                      </a:lnTo>
                      <a:lnTo>
                        <a:pt x="452" y="31"/>
                      </a:lnTo>
                      <a:lnTo>
                        <a:pt x="467" y="38"/>
                      </a:lnTo>
                      <a:lnTo>
                        <a:pt x="476" y="43"/>
                      </a:lnTo>
                      <a:lnTo>
                        <a:pt x="483" y="49"/>
                      </a:lnTo>
                      <a:lnTo>
                        <a:pt x="488" y="54"/>
                      </a:lnTo>
                      <a:lnTo>
                        <a:pt x="492" y="58"/>
                      </a:lnTo>
                      <a:lnTo>
                        <a:pt x="495" y="63"/>
                      </a:lnTo>
                      <a:lnTo>
                        <a:pt x="497" y="70"/>
                      </a:lnTo>
                      <a:lnTo>
                        <a:pt x="497" y="76"/>
                      </a:lnTo>
                      <a:lnTo>
                        <a:pt x="496" y="81"/>
                      </a:lnTo>
                      <a:lnTo>
                        <a:pt x="493" y="87"/>
                      </a:lnTo>
                      <a:lnTo>
                        <a:pt x="488" y="92"/>
                      </a:lnTo>
                      <a:lnTo>
                        <a:pt x="478" y="100"/>
                      </a:lnTo>
                      <a:lnTo>
                        <a:pt x="485" y="94"/>
                      </a:lnTo>
                      <a:lnTo>
                        <a:pt x="489" y="90"/>
                      </a:lnTo>
                      <a:lnTo>
                        <a:pt x="491" y="88"/>
                      </a:lnTo>
                      <a:lnTo>
                        <a:pt x="493" y="83"/>
                      </a:lnTo>
                      <a:lnTo>
                        <a:pt x="495" y="78"/>
                      </a:lnTo>
                      <a:lnTo>
                        <a:pt x="495" y="72"/>
                      </a:lnTo>
                      <a:lnTo>
                        <a:pt x="494" y="66"/>
                      </a:lnTo>
                      <a:lnTo>
                        <a:pt x="491" y="61"/>
                      </a:lnTo>
                      <a:lnTo>
                        <a:pt x="487" y="56"/>
                      </a:lnTo>
                      <a:lnTo>
                        <a:pt x="483" y="52"/>
                      </a:lnTo>
                      <a:lnTo>
                        <a:pt x="478" y="48"/>
                      </a:lnTo>
                      <a:lnTo>
                        <a:pt x="472" y="45"/>
                      </a:lnTo>
                      <a:lnTo>
                        <a:pt x="463" y="40"/>
                      </a:lnTo>
                      <a:lnTo>
                        <a:pt x="445" y="33"/>
                      </a:lnTo>
                      <a:lnTo>
                        <a:pt x="423" y="26"/>
                      </a:lnTo>
                      <a:lnTo>
                        <a:pt x="397" y="20"/>
                      </a:lnTo>
                      <a:lnTo>
                        <a:pt x="359" y="13"/>
                      </a:lnTo>
                      <a:lnTo>
                        <a:pt x="314" y="8"/>
                      </a:lnTo>
                      <a:lnTo>
                        <a:pt x="276" y="5"/>
                      </a:lnTo>
                      <a:lnTo>
                        <a:pt x="248" y="5"/>
                      </a:lnTo>
                      <a:lnTo>
                        <a:pt x="219" y="6"/>
                      </a:lnTo>
                      <a:lnTo>
                        <a:pt x="182" y="8"/>
                      </a:lnTo>
                      <a:lnTo>
                        <a:pt x="142" y="12"/>
                      </a:lnTo>
                      <a:lnTo>
                        <a:pt x="111" y="18"/>
                      </a:lnTo>
                      <a:lnTo>
                        <a:pt x="77" y="27"/>
                      </a:lnTo>
                      <a:lnTo>
                        <a:pt x="48" y="38"/>
                      </a:lnTo>
                      <a:lnTo>
                        <a:pt x="30" y="47"/>
                      </a:lnTo>
                      <a:lnTo>
                        <a:pt x="24" y="51"/>
                      </a:lnTo>
                      <a:lnTo>
                        <a:pt x="17" y="56"/>
                      </a:lnTo>
                      <a:lnTo>
                        <a:pt x="13" y="60"/>
                      </a:lnTo>
                      <a:lnTo>
                        <a:pt x="10" y="65"/>
                      </a:lnTo>
                      <a:lnTo>
                        <a:pt x="8" y="70"/>
                      </a:lnTo>
                      <a:lnTo>
                        <a:pt x="8" y="75"/>
                      </a:lnTo>
                      <a:lnTo>
                        <a:pt x="10" y="82"/>
                      </a:lnTo>
                      <a:lnTo>
                        <a:pt x="13" y="88"/>
                      </a:lnTo>
                      <a:lnTo>
                        <a:pt x="17" y="92"/>
                      </a:lnTo>
                      <a:lnTo>
                        <a:pt x="24" y="97"/>
                      </a:lnTo>
                      <a:lnTo>
                        <a:pt x="31" y="102"/>
                      </a:lnTo>
                      <a:lnTo>
                        <a:pt x="47" y="109"/>
                      </a:lnTo>
                      <a:lnTo>
                        <a:pt x="76" y="119"/>
                      </a:lnTo>
                      <a:lnTo>
                        <a:pt x="100" y="123"/>
                      </a:lnTo>
                      <a:lnTo>
                        <a:pt x="121" y="127"/>
                      </a:lnTo>
                      <a:lnTo>
                        <a:pt x="155" y="131"/>
                      </a:lnTo>
                      <a:lnTo>
                        <a:pt x="213" y="136"/>
                      </a:lnTo>
                      <a:lnTo>
                        <a:pt x="253" y="137"/>
                      </a:lnTo>
                      <a:lnTo>
                        <a:pt x="289" y="136"/>
                      </a:lnTo>
                      <a:lnTo>
                        <a:pt x="344" y="131"/>
                      </a:lnTo>
                      <a:lnTo>
                        <a:pt x="391" y="125"/>
                      </a:lnTo>
                      <a:lnTo>
                        <a:pt x="413" y="121"/>
                      </a:lnTo>
                      <a:lnTo>
                        <a:pt x="420" y="115"/>
                      </a:lnTo>
                      <a:lnTo>
                        <a:pt x="428" y="111"/>
                      </a:lnTo>
                      <a:lnTo>
                        <a:pt x="436" y="109"/>
                      </a:lnTo>
                      <a:lnTo>
                        <a:pt x="443" y="110"/>
                      </a:lnTo>
                      <a:lnTo>
                        <a:pt x="449" y="111"/>
                      </a:lnTo>
                      <a:lnTo>
                        <a:pt x="452" y="115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6" name="Freeform 17"/>
                <p:cNvSpPr>
                  <a:spLocks/>
                </p:cNvSpPr>
                <p:nvPr/>
              </p:nvSpPr>
              <p:spPr bwMode="auto">
                <a:xfrm>
                  <a:off x="914" y="1454"/>
                  <a:ext cx="872" cy="264"/>
                </a:xfrm>
                <a:custGeom>
                  <a:avLst/>
                  <a:gdLst/>
                  <a:ahLst/>
                  <a:cxnLst>
                    <a:cxn ang="0">
                      <a:pos x="453" y="119"/>
                    </a:cxn>
                    <a:cxn ang="0">
                      <a:pos x="447" y="129"/>
                    </a:cxn>
                    <a:cxn ang="0">
                      <a:pos x="435" y="136"/>
                    </a:cxn>
                    <a:cxn ang="0">
                      <a:pos x="422" y="138"/>
                    </a:cxn>
                    <a:cxn ang="0">
                      <a:pos x="398" y="139"/>
                    </a:cxn>
                    <a:cxn ang="0">
                      <a:pos x="354" y="145"/>
                    </a:cxn>
                    <a:cxn ang="0">
                      <a:pos x="280" y="151"/>
                    </a:cxn>
                    <a:cxn ang="0">
                      <a:pos x="202" y="148"/>
                    </a:cxn>
                    <a:cxn ang="0">
                      <a:pos x="112" y="136"/>
                    </a:cxn>
                    <a:cxn ang="0">
                      <a:pos x="62" y="124"/>
                    </a:cxn>
                    <a:cxn ang="0">
                      <a:pos x="26" y="108"/>
                    </a:cxn>
                    <a:cxn ang="0">
                      <a:pos x="13" y="100"/>
                    </a:cxn>
                    <a:cxn ang="0">
                      <a:pos x="6" y="91"/>
                    </a:cxn>
                    <a:cxn ang="0">
                      <a:pos x="2" y="83"/>
                    </a:cxn>
                    <a:cxn ang="0">
                      <a:pos x="1" y="70"/>
                    </a:cxn>
                    <a:cxn ang="0">
                      <a:pos x="5" y="60"/>
                    </a:cxn>
                    <a:cxn ang="0">
                      <a:pos x="17" y="48"/>
                    </a:cxn>
                    <a:cxn ang="0">
                      <a:pos x="47" y="32"/>
                    </a:cxn>
                    <a:cxn ang="0">
                      <a:pos x="88" y="18"/>
                    </a:cxn>
                    <a:cxn ang="0">
                      <a:pos x="147" y="7"/>
                    </a:cxn>
                    <a:cxn ang="0">
                      <a:pos x="236" y="0"/>
                    </a:cxn>
                    <a:cxn ang="0">
                      <a:pos x="313" y="3"/>
                    </a:cxn>
                    <a:cxn ang="0">
                      <a:pos x="392" y="14"/>
                    </a:cxn>
                    <a:cxn ang="0">
                      <a:pos x="440" y="27"/>
                    </a:cxn>
                    <a:cxn ang="0">
                      <a:pos x="467" y="38"/>
                    </a:cxn>
                    <a:cxn ang="0">
                      <a:pos x="483" y="49"/>
                    </a:cxn>
                    <a:cxn ang="0">
                      <a:pos x="492" y="58"/>
                    </a:cxn>
                    <a:cxn ang="0">
                      <a:pos x="497" y="70"/>
                    </a:cxn>
                    <a:cxn ang="0">
                      <a:pos x="496" y="81"/>
                    </a:cxn>
                    <a:cxn ang="0">
                      <a:pos x="488" y="92"/>
                    </a:cxn>
                    <a:cxn ang="0">
                      <a:pos x="485" y="94"/>
                    </a:cxn>
                    <a:cxn ang="0">
                      <a:pos x="491" y="88"/>
                    </a:cxn>
                    <a:cxn ang="0">
                      <a:pos x="495" y="78"/>
                    </a:cxn>
                    <a:cxn ang="0">
                      <a:pos x="494" y="66"/>
                    </a:cxn>
                    <a:cxn ang="0">
                      <a:pos x="487" y="56"/>
                    </a:cxn>
                    <a:cxn ang="0">
                      <a:pos x="478" y="48"/>
                    </a:cxn>
                    <a:cxn ang="0">
                      <a:pos x="463" y="40"/>
                    </a:cxn>
                    <a:cxn ang="0">
                      <a:pos x="423" y="26"/>
                    </a:cxn>
                    <a:cxn ang="0">
                      <a:pos x="359" y="13"/>
                    </a:cxn>
                    <a:cxn ang="0">
                      <a:pos x="276" y="5"/>
                    </a:cxn>
                    <a:cxn ang="0">
                      <a:pos x="219" y="6"/>
                    </a:cxn>
                    <a:cxn ang="0">
                      <a:pos x="142" y="12"/>
                    </a:cxn>
                    <a:cxn ang="0">
                      <a:pos x="77" y="27"/>
                    </a:cxn>
                    <a:cxn ang="0">
                      <a:pos x="30" y="47"/>
                    </a:cxn>
                    <a:cxn ang="0">
                      <a:pos x="17" y="56"/>
                    </a:cxn>
                    <a:cxn ang="0">
                      <a:pos x="10" y="65"/>
                    </a:cxn>
                    <a:cxn ang="0">
                      <a:pos x="8" y="75"/>
                    </a:cxn>
                    <a:cxn ang="0">
                      <a:pos x="13" y="88"/>
                    </a:cxn>
                    <a:cxn ang="0">
                      <a:pos x="24" y="97"/>
                    </a:cxn>
                    <a:cxn ang="0">
                      <a:pos x="47" y="109"/>
                    </a:cxn>
                    <a:cxn ang="0">
                      <a:pos x="100" y="123"/>
                    </a:cxn>
                    <a:cxn ang="0">
                      <a:pos x="155" y="131"/>
                    </a:cxn>
                    <a:cxn ang="0">
                      <a:pos x="253" y="137"/>
                    </a:cxn>
                    <a:cxn ang="0">
                      <a:pos x="344" y="131"/>
                    </a:cxn>
                    <a:cxn ang="0">
                      <a:pos x="413" y="121"/>
                    </a:cxn>
                    <a:cxn ang="0">
                      <a:pos x="428" y="111"/>
                    </a:cxn>
                    <a:cxn ang="0">
                      <a:pos x="443" y="110"/>
                    </a:cxn>
                    <a:cxn ang="0">
                      <a:pos x="452" y="115"/>
                    </a:cxn>
                  </a:cxnLst>
                  <a:rect l="0" t="0" r="r" b="b"/>
                  <a:pathLst>
                    <a:path w="497" h="151">
                      <a:moveTo>
                        <a:pt x="452" y="115"/>
                      </a:moveTo>
                      <a:lnTo>
                        <a:pt x="453" y="119"/>
                      </a:lnTo>
                      <a:lnTo>
                        <a:pt x="451" y="124"/>
                      </a:lnTo>
                      <a:lnTo>
                        <a:pt x="447" y="129"/>
                      </a:lnTo>
                      <a:lnTo>
                        <a:pt x="442" y="133"/>
                      </a:lnTo>
                      <a:lnTo>
                        <a:pt x="435" y="136"/>
                      </a:lnTo>
                      <a:lnTo>
                        <a:pt x="428" y="138"/>
                      </a:lnTo>
                      <a:lnTo>
                        <a:pt x="422" y="138"/>
                      </a:lnTo>
                      <a:lnTo>
                        <a:pt x="417" y="137"/>
                      </a:lnTo>
                      <a:lnTo>
                        <a:pt x="398" y="139"/>
                      </a:lnTo>
                      <a:lnTo>
                        <a:pt x="380" y="142"/>
                      </a:lnTo>
                      <a:lnTo>
                        <a:pt x="354" y="145"/>
                      </a:lnTo>
                      <a:lnTo>
                        <a:pt x="315" y="149"/>
                      </a:lnTo>
                      <a:lnTo>
                        <a:pt x="280" y="151"/>
                      </a:lnTo>
                      <a:lnTo>
                        <a:pt x="246" y="150"/>
                      </a:lnTo>
                      <a:lnTo>
                        <a:pt x="202" y="148"/>
                      </a:lnTo>
                      <a:lnTo>
                        <a:pt x="161" y="145"/>
                      </a:lnTo>
                      <a:lnTo>
                        <a:pt x="112" y="136"/>
                      </a:lnTo>
                      <a:lnTo>
                        <a:pt x="83" y="129"/>
                      </a:lnTo>
                      <a:lnTo>
                        <a:pt x="62" y="124"/>
                      </a:lnTo>
                      <a:lnTo>
                        <a:pt x="42" y="116"/>
                      </a:lnTo>
                      <a:lnTo>
                        <a:pt x="26" y="108"/>
                      </a:lnTo>
                      <a:lnTo>
                        <a:pt x="19" y="104"/>
                      </a:lnTo>
                      <a:lnTo>
                        <a:pt x="13" y="100"/>
                      </a:lnTo>
                      <a:lnTo>
                        <a:pt x="9" y="96"/>
                      </a:lnTo>
                      <a:lnTo>
                        <a:pt x="6" y="91"/>
                      </a:lnTo>
                      <a:lnTo>
                        <a:pt x="4" y="87"/>
                      </a:lnTo>
                      <a:lnTo>
                        <a:pt x="2" y="83"/>
                      </a:lnTo>
                      <a:lnTo>
                        <a:pt x="0" y="76"/>
                      </a:lnTo>
                      <a:lnTo>
                        <a:pt x="1" y="70"/>
                      </a:lnTo>
                      <a:lnTo>
                        <a:pt x="2" y="65"/>
                      </a:lnTo>
                      <a:lnTo>
                        <a:pt x="5" y="60"/>
                      </a:lnTo>
                      <a:lnTo>
                        <a:pt x="9" y="55"/>
                      </a:lnTo>
                      <a:lnTo>
                        <a:pt x="17" y="48"/>
                      </a:lnTo>
                      <a:lnTo>
                        <a:pt x="28" y="41"/>
                      </a:lnTo>
                      <a:lnTo>
                        <a:pt x="47" y="32"/>
                      </a:lnTo>
                      <a:lnTo>
                        <a:pt x="69" y="24"/>
                      </a:lnTo>
                      <a:lnTo>
                        <a:pt x="88" y="18"/>
                      </a:lnTo>
                      <a:lnTo>
                        <a:pt x="118" y="11"/>
                      </a:lnTo>
                      <a:lnTo>
                        <a:pt x="147" y="7"/>
                      </a:lnTo>
                      <a:lnTo>
                        <a:pt x="191" y="3"/>
                      </a:lnTo>
                      <a:lnTo>
                        <a:pt x="236" y="0"/>
                      </a:lnTo>
                      <a:lnTo>
                        <a:pt x="273" y="1"/>
                      </a:lnTo>
                      <a:lnTo>
                        <a:pt x="313" y="3"/>
                      </a:lnTo>
                      <a:lnTo>
                        <a:pt x="357" y="8"/>
                      </a:lnTo>
                      <a:lnTo>
                        <a:pt x="392" y="14"/>
                      </a:lnTo>
                      <a:lnTo>
                        <a:pt x="426" y="23"/>
                      </a:lnTo>
                      <a:lnTo>
                        <a:pt x="440" y="27"/>
                      </a:lnTo>
                      <a:lnTo>
                        <a:pt x="452" y="31"/>
                      </a:lnTo>
                      <a:lnTo>
                        <a:pt x="467" y="38"/>
                      </a:lnTo>
                      <a:lnTo>
                        <a:pt x="476" y="43"/>
                      </a:lnTo>
                      <a:lnTo>
                        <a:pt x="483" y="49"/>
                      </a:lnTo>
                      <a:lnTo>
                        <a:pt x="488" y="54"/>
                      </a:lnTo>
                      <a:lnTo>
                        <a:pt x="492" y="58"/>
                      </a:lnTo>
                      <a:lnTo>
                        <a:pt x="495" y="63"/>
                      </a:lnTo>
                      <a:lnTo>
                        <a:pt x="497" y="70"/>
                      </a:lnTo>
                      <a:lnTo>
                        <a:pt x="497" y="76"/>
                      </a:lnTo>
                      <a:lnTo>
                        <a:pt x="496" y="81"/>
                      </a:lnTo>
                      <a:lnTo>
                        <a:pt x="493" y="87"/>
                      </a:lnTo>
                      <a:lnTo>
                        <a:pt x="488" y="92"/>
                      </a:lnTo>
                      <a:lnTo>
                        <a:pt x="478" y="100"/>
                      </a:lnTo>
                      <a:lnTo>
                        <a:pt x="485" y="94"/>
                      </a:lnTo>
                      <a:lnTo>
                        <a:pt x="489" y="90"/>
                      </a:lnTo>
                      <a:lnTo>
                        <a:pt x="491" y="88"/>
                      </a:lnTo>
                      <a:lnTo>
                        <a:pt x="493" y="83"/>
                      </a:lnTo>
                      <a:lnTo>
                        <a:pt x="495" y="78"/>
                      </a:lnTo>
                      <a:lnTo>
                        <a:pt x="495" y="72"/>
                      </a:lnTo>
                      <a:lnTo>
                        <a:pt x="494" y="66"/>
                      </a:lnTo>
                      <a:lnTo>
                        <a:pt x="491" y="61"/>
                      </a:lnTo>
                      <a:lnTo>
                        <a:pt x="487" y="56"/>
                      </a:lnTo>
                      <a:lnTo>
                        <a:pt x="483" y="52"/>
                      </a:lnTo>
                      <a:lnTo>
                        <a:pt x="478" y="48"/>
                      </a:lnTo>
                      <a:lnTo>
                        <a:pt x="472" y="45"/>
                      </a:lnTo>
                      <a:lnTo>
                        <a:pt x="463" y="40"/>
                      </a:lnTo>
                      <a:lnTo>
                        <a:pt x="445" y="33"/>
                      </a:lnTo>
                      <a:lnTo>
                        <a:pt x="423" y="26"/>
                      </a:lnTo>
                      <a:lnTo>
                        <a:pt x="397" y="20"/>
                      </a:lnTo>
                      <a:lnTo>
                        <a:pt x="359" y="13"/>
                      </a:lnTo>
                      <a:lnTo>
                        <a:pt x="314" y="8"/>
                      </a:lnTo>
                      <a:lnTo>
                        <a:pt x="276" y="5"/>
                      </a:lnTo>
                      <a:lnTo>
                        <a:pt x="248" y="5"/>
                      </a:lnTo>
                      <a:lnTo>
                        <a:pt x="219" y="6"/>
                      </a:lnTo>
                      <a:lnTo>
                        <a:pt x="182" y="8"/>
                      </a:lnTo>
                      <a:lnTo>
                        <a:pt x="142" y="12"/>
                      </a:lnTo>
                      <a:lnTo>
                        <a:pt x="111" y="18"/>
                      </a:lnTo>
                      <a:lnTo>
                        <a:pt x="77" y="27"/>
                      </a:lnTo>
                      <a:lnTo>
                        <a:pt x="48" y="38"/>
                      </a:lnTo>
                      <a:lnTo>
                        <a:pt x="30" y="47"/>
                      </a:lnTo>
                      <a:lnTo>
                        <a:pt x="24" y="51"/>
                      </a:lnTo>
                      <a:lnTo>
                        <a:pt x="17" y="56"/>
                      </a:lnTo>
                      <a:lnTo>
                        <a:pt x="13" y="60"/>
                      </a:lnTo>
                      <a:lnTo>
                        <a:pt x="10" y="65"/>
                      </a:lnTo>
                      <a:lnTo>
                        <a:pt x="8" y="70"/>
                      </a:lnTo>
                      <a:lnTo>
                        <a:pt x="8" y="75"/>
                      </a:lnTo>
                      <a:lnTo>
                        <a:pt x="10" y="82"/>
                      </a:lnTo>
                      <a:lnTo>
                        <a:pt x="13" y="88"/>
                      </a:lnTo>
                      <a:lnTo>
                        <a:pt x="17" y="92"/>
                      </a:lnTo>
                      <a:lnTo>
                        <a:pt x="24" y="97"/>
                      </a:lnTo>
                      <a:lnTo>
                        <a:pt x="31" y="102"/>
                      </a:lnTo>
                      <a:lnTo>
                        <a:pt x="47" y="109"/>
                      </a:lnTo>
                      <a:lnTo>
                        <a:pt x="76" y="119"/>
                      </a:lnTo>
                      <a:lnTo>
                        <a:pt x="100" y="123"/>
                      </a:lnTo>
                      <a:lnTo>
                        <a:pt x="121" y="127"/>
                      </a:lnTo>
                      <a:lnTo>
                        <a:pt x="155" y="131"/>
                      </a:lnTo>
                      <a:lnTo>
                        <a:pt x="213" y="136"/>
                      </a:lnTo>
                      <a:lnTo>
                        <a:pt x="253" y="137"/>
                      </a:lnTo>
                      <a:lnTo>
                        <a:pt x="289" y="136"/>
                      </a:lnTo>
                      <a:lnTo>
                        <a:pt x="344" y="131"/>
                      </a:lnTo>
                      <a:lnTo>
                        <a:pt x="391" y="125"/>
                      </a:lnTo>
                      <a:lnTo>
                        <a:pt x="413" y="121"/>
                      </a:lnTo>
                      <a:lnTo>
                        <a:pt x="420" y="115"/>
                      </a:lnTo>
                      <a:lnTo>
                        <a:pt x="428" y="111"/>
                      </a:lnTo>
                      <a:lnTo>
                        <a:pt x="436" y="109"/>
                      </a:lnTo>
                      <a:lnTo>
                        <a:pt x="443" y="110"/>
                      </a:lnTo>
                      <a:lnTo>
                        <a:pt x="449" y="111"/>
                      </a:lnTo>
                      <a:lnTo>
                        <a:pt x="452" y="115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7" name="Oval 18"/>
                <p:cNvSpPr>
                  <a:spLocks noChangeArrowheads="1"/>
                </p:cNvSpPr>
                <p:nvPr/>
              </p:nvSpPr>
              <p:spPr bwMode="auto">
                <a:xfrm>
                  <a:off x="1293" y="1527"/>
                  <a:ext cx="122" cy="123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8" name="Oval 19"/>
                <p:cNvSpPr>
                  <a:spLocks noChangeArrowheads="1"/>
                </p:cNvSpPr>
                <p:nvPr/>
              </p:nvSpPr>
              <p:spPr bwMode="auto">
                <a:xfrm>
                  <a:off x="1293" y="1527"/>
                  <a:ext cx="122" cy="123"/>
                </a:xfrm>
                <a:prstGeom prst="ellipse">
                  <a:avLst/>
                </a:prstGeom>
                <a:noFill/>
                <a:ln w="0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9" name="Freeform 20"/>
                <p:cNvSpPr>
                  <a:spLocks/>
                </p:cNvSpPr>
                <p:nvPr/>
              </p:nvSpPr>
              <p:spPr bwMode="auto">
                <a:xfrm>
                  <a:off x="1305" y="1552"/>
                  <a:ext cx="35" cy="45"/>
                </a:xfrm>
                <a:custGeom>
                  <a:avLst/>
                  <a:gdLst/>
                  <a:ahLst/>
                  <a:cxnLst>
                    <a:cxn ang="0">
                      <a:pos x="6" y="1"/>
                    </a:cxn>
                    <a:cxn ang="0">
                      <a:pos x="3" y="5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0" y="20"/>
                    </a:cxn>
                    <a:cxn ang="0">
                      <a:pos x="0" y="23"/>
                    </a:cxn>
                    <a:cxn ang="0">
                      <a:pos x="2" y="25"/>
                    </a:cxn>
                    <a:cxn ang="0">
                      <a:pos x="6" y="26"/>
                    </a:cxn>
                    <a:cxn ang="0">
                      <a:pos x="10" y="26"/>
                    </a:cxn>
                    <a:cxn ang="0">
                      <a:pos x="13" y="26"/>
                    </a:cxn>
                    <a:cxn ang="0">
                      <a:pos x="15" y="22"/>
                    </a:cxn>
                    <a:cxn ang="0">
                      <a:pos x="17" y="15"/>
                    </a:cxn>
                    <a:cxn ang="0">
                      <a:pos x="20" y="5"/>
                    </a:cxn>
                    <a:cxn ang="0">
                      <a:pos x="20" y="2"/>
                    </a:cxn>
                    <a:cxn ang="0">
                      <a:pos x="17" y="1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6" y="1"/>
                    </a:cxn>
                  </a:cxnLst>
                  <a:rect l="0" t="0" r="r" b="b"/>
                  <a:pathLst>
                    <a:path w="20" h="26">
                      <a:moveTo>
                        <a:pt x="6" y="1"/>
                      </a:moveTo>
                      <a:lnTo>
                        <a:pt x="3" y="5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6" y="26"/>
                      </a:lnTo>
                      <a:lnTo>
                        <a:pt x="10" y="26"/>
                      </a:lnTo>
                      <a:lnTo>
                        <a:pt x="13" y="26"/>
                      </a:lnTo>
                      <a:lnTo>
                        <a:pt x="15" y="22"/>
                      </a:lnTo>
                      <a:lnTo>
                        <a:pt x="17" y="15"/>
                      </a:lnTo>
                      <a:lnTo>
                        <a:pt x="20" y="5"/>
                      </a:lnTo>
                      <a:lnTo>
                        <a:pt x="20" y="2"/>
                      </a:lnTo>
                      <a:lnTo>
                        <a:pt x="17" y="1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6" y="1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0" name="Freeform 21"/>
                <p:cNvSpPr>
                  <a:spLocks/>
                </p:cNvSpPr>
                <p:nvPr/>
              </p:nvSpPr>
              <p:spPr bwMode="auto">
                <a:xfrm>
                  <a:off x="1305" y="1552"/>
                  <a:ext cx="35" cy="45"/>
                </a:xfrm>
                <a:custGeom>
                  <a:avLst/>
                  <a:gdLst/>
                  <a:ahLst/>
                  <a:cxnLst>
                    <a:cxn ang="0">
                      <a:pos x="6" y="1"/>
                    </a:cxn>
                    <a:cxn ang="0">
                      <a:pos x="3" y="5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0" y="20"/>
                    </a:cxn>
                    <a:cxn ang="0">
                      <a:pos x="0" y="23"/>
                    </a:cxn>
                    <a:cxn ang="0">
                      <a:pos x="2" y="25"/>
                    </a:cxn>
                    <a:cxn ang="0">
                      <a:pos x="6" y="26"/>
                    </a:cxn>
                    <a:cxn ang="0">
                      <a:pos x="10" y="26"/>
                    </a:cxn>
                    <a:cxn ang="0">
                      <a:pos x="13" y="26"/>
                    </a:cxn>
                    <a:cxn ang="0">
                      <a:pos x="15" y="22"/>
                    </a:cxn>
                    <a:cxn ang="0">
                      <a:pos x="17" y="15"/>
                    </a:cxn>
                    <a:cxn ang="0">
                      <a:pos x="20" y="5"/>
                    </a:cxn>
                    <a:cxn ang="0">
                      <a:pos x="20" y="2"/>
                    </a:cxn>
                    <a:cxn ang="0">
                      <a:pos x="17" y="1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6" y="1"/>
                    </a:cxn>
                  </a:cxnLst>
                  <a:rect l="0" t="0" r="r" b="b"/>
                  <a:pathLst>
                    <a:path w="20" h="26">
                      <a:moveTo>
                        <a:pt x="6" y="1"/>
                      </a:moveTo>
                      <a:lnTo>
                        <a:pt x="3" y="5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6" y="26"/>
                      </a:lnTo>
                      <a:lnTo>
                        <a:pt x="10" y="26"/>
                      </a:lnTo>
                      <a:lnTo>
                        <a:pt x="13" y="26"/>
                      </a:lnTo>
                      <a:lnTo>
                        <a:pt x="15" y="22"/>
                      </a:lnTo>
                      <a:lnTo>
                        <a:pt x="17" y="15"/>
                      </a:lnTo>
                      <a:lnTo>
                        <a:pt x="20" y="5"/>
                      </a:lnTo>
                      <a:lnTo>
                        <a:pt x="20" y="2"/>
                      </a:lnTo>
                      <a:lnTo>
                        <a:pt x="17" y="1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6" y="1"/>
                      </a:ln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1" name="Freeform 22"/>
                <p:cNvSpPr>
                  <a:spLocks/>
                </p:cNvSpPr>
                <p:nvPr/>
              </p:nvSpPr>
              <p:spPr bwMode="auto">
                <a:xfrm>
                  <a:off x="1389" y="1585"/>
                  <a:ext cx="9" cy="21"/>
                </a:xfrm>
                <a:custGeom>
                  <a:avLst/>
                  <a:gdLst/>
                  <a:ahLst/>
                  <a:cxnLst>
                    <a:cxn ang="0">
                      <a:pos x="2" y="2"/>
                    </a:cxn>
                    <a:cxn ang="0">
                      <a:pos x="0" y="4"/>
                    </a:cxn>
                    <a:cxn ang="0">
                      <a:pos x="1" y="8"/>
                    </a:cxn>
                    <a:cxn ang="0">
                      <a:pos x="1" y="12"/>
                    </a:cxn>
                    <a:cxn ang="0">
                      <a:pos x="3" y="10"/>
                    </a:cxn>
                    <a:cxn ang="0">
                      <a:pos x="5" y="7"/>
                    </a:cxn>
                    <a:cxn ang="0">
                      <a:pos x="5" y="3"/>
                    </a:cxn>
                    <a:cxn ang="0">
                      <a:pos x="4" y="0"/>
                    </a:cxn>
                    <a:cxn ang="0">
                      <a:pos x="2" y="2"/>
                    </a:cxn>
                  </a:cxnLst>
                  <a:rect l="0" t="0" r="r" b="b"/>
                  <a:pathLst>
                    <a:path w="5" h="12">
                      <a:moveTo>
                        <a:pt x="2" y="2"/>
                      </a:moveTo>
                      <a:lnTo>
                        <a:pt x="0" y="4"/>
                      </a:lnTo>
                      <a:lnTo>
                        <a:pt x="1" y="8"/>
                      </a:lnTo>
                      <a:lnTo>
                        <a:pt x="1" y="12"/>
                      </a:lnTo>
                      <a:lnTo>
                        <a:pt x="3" y="10"/>
                      </a:lnTo>
                      <a:lnTo>
                        <a:pt x="5" y="7"/>
                      </a:lnTo>
                      <a:lnTo>
                        <a:pt x="5" y="3"/>
                      </a:lnTo>
                      <a:lnTo>
                        <a:pt x="4" y="0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2" name="Freeform 23"/>
                <p:cNvSpPr>
                  <a:spLocks/>
                </p:cNvSpPr>
                <p:nvPr/>
              </p:nvSpPr>
              <p:spPr bwMode="auto">
                <a:xfrm>
                  <a:off x="1389" y="1585"/>
                  <a:ext cx="9" cy="21"/>
                </a:xfrm>
                <a:custGeom>
                  <a:avLst/>
                  <a:gdLst/>
                  <a:ahLst/>
                  <a:cxnLst>
                    <a:cxn ang="0">
                      <a:pos x="2" y="2"/>
                    </a:cxn>
                    <a:cxn ang="0">
                      <a:pos x="0" y="4"/>
                    </a:cxn>
                    <a:cxn ang="0">
                      <a:pos x="1" y="8"/>
                    </a:cxn>
                    <a:cxn ang="0">
                      <a:pos x="1" y="12"/>
                    </a:cxn>
                    <a:cxn ang="0">
                      <a:pos x="3" y="10"/>
                    </a:cxn>
                    <a:cxn ang="0">
                      <a:pos x="5" y="7"/>
                    </a:cxn>
                    <a:cxn ang="0">
                      <a:pos x="5" y="3"/>
                    </a:cxn>
                    <a:cxn ang="0">
                      <a:pos x="4" y="0"/>
                    </a:cxn>
                    <a:cxn ang="0">
                      <a:pos x="2" y="2"/>
                    </a:cxn>
                  </a:cxnLst>
                  <a:rect l="0" t="0" r="r" b="b"/>
                  <a:pathLst>
                    <a:path w="5" h="12">
                      <a:moveTo>
                        <a:pt x="2" y="2"/>
                      </a:moveTo>
                      <a:lnTo>
                        <a:pt x="0" y="4"/>
                      </a:lnTo>
                      <a:lnTo>
                        <a:pt x="1" y="8"/>
                      </a:lnTo>
                      <a:lnTo>
                        <a:pt x="1" y="12"/>
                      </a:lnTo>
                      <a:lnTo>
                        <a:pt x="3" y="10"/>
                      </a:lnTo>
                      <a:lnTo>
                        <a:pt x="5" y="7"/>
                      </a:lnTo>
                      <a:lnTo>
                        <a:pt x="5" y="3"/>
                      </a:lnTo>
                      <a:lnTo>
                        <a:pt x="4" y="0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no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3" name="Freeform 24"/>
                <p:cNvSpPr>
                  <a:spLocks/>
                </p:cNvSpPr>
                <p:nvPr/>
              </p:nvSpPr>
              <p:spPr bwMode="auto">
                <a:xfrm>
                  <a:off x="1044" y="1405"/>
                  <a:ext cx="19" cy="29"/>
                </a:xfrm>
                <a:custGeom>
                  <a:avLst/>
                  <a:gdLst/>
                  <a:ahLst/>
                  <a:cxnLst>
                    <a:cxn ang="0">
                      <a:pos x="8" y="7"/>
                    </a:cxn>
                    <a:cxn ang="0">
                      <a:pos x="9" y="16"/>
                    </a:cxn>
                    <a:cxn ang="0">
                      <a:pos x="2" y="10"/>
                    </a:cxn>
                    <a:cxn ang="0">
                      <a:pos x="2" y="0"/>
                    </a:cxn>
                    <a:cxn ang="0">
                      <a:pos x="8" y="7"/>
                    </a:cxn>
                  </a:cxnLst>
                  <a:rect l="0" t="0" r="r" b="b"/>
                  <a:pathLst>
                    <a:path w="11" h="17">
                      <a:moveTo>
                        <a:pt x="8" y="7"/>
                      </a:moveTo>
                      <a:cubicBezTo>
                        <a:pt x="10" y="11"/>
                        <a:pt x="11" y="15"/>
                        <a:pt x="9" y="16"/>
                      </a:cubicBezTo>
                      <a:cubicBezTo>
                        <a:pt x="7" y="17"/>
                        <a:pt x="4" y="14"/>
                        <a:pt x="2" y="10"/>
                      </a:cubicBezTo>
                      <a:cubicBezTo>
                        <a:pt x="0" y="5"/>
                        <a:pt x="0" y="1"/>
                        <a:pt x="2" y="0"/>
                      </a:cubicBezTo>
                      <a:cubicBezTo>
                        <a:pt x="3" y="0"/>
                        <a:pt x="6" y="2"/>
                        <a:pt x="8" y="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4" name="Freeform 25"/>
                <p:cNvSpPr>
                  <a:spLocks/>
                </p:cNvSpPr>
                <p:nvPr/>
              </p:nvSpPr>
              <p:spPr bwMode="auto">
                <a:xfrm>
                  <a:off x="1044" y="1405"/>
                  <a:ext cx="19" cy="29"/>
                </a:xfrm>
                <a:custGeom>
                  <a:avLst/>
                  <a:gdLst/>
                  <a:ahLst/>
                  <a:cxnLst>
                    <a:cxn ang="0">
                      <a:pos x="8" y="7"/>
                    </a:cxn>
                    <a:cxn ang="0">
                      <a:pos x="9" y="16"/>
                    </a:cxn>
                    <a:cxn ang="0">
                      <a:pos x="2" y="10"/>
                    </a:cxn>
                    <a:cxn ang="0">
                      <a:pos x="2" y="0"/>
                    </a:cxn>
                    <a:cxn ang="0">
                      <a:pos x="8" y="7"/>
                    </a:cxn>
                  </a:cxnLst>
                  <a:rect l="0" t="0" r="r" b="b"/>
                  <a:pathLst>
                    <a:path w="11" h="17">
                      <a:moveTo>
                        <a:pt x="8" y="7"/>
                      </a:moveTo>
                      <a:cubicBezTo>
                        <a:pt x="10" y="11"/>
                        <a:pt x="11" y="15"/>
                        <a:pt x="9" y="16"/>
                      </a:cubicBezTo>
                      <a:cubicBezTo>
                        <a:pt x="7" y="17"/>
                        <a:pt x="4" y="14"/>
                        <a:pt x="2" y="10"/>
                      </a:cubicBezTo>
                      <a:cubicBezTo>
                        <a:pt x="0" y="5"/>
                        <a:pt x="0" y="1"/>
                        <a:pt x="2" y="0"/>
                      </a:cubicBezTo>
                      <a:cubicBezTo>
                        <a:pt x="3" y="0"/>
                        <a:pt x="6" y="2"/>
                        <a:pt x="8" y="7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5" name="Freeform 26"/>
                <p:cNvSpPr>
                  <a:spLocks/>
                </p:cNvSpPr>
                <p:nvPr/>
              </p:nvSpPr>
              <p:spPr bwMode="auto">
                <a:xfrm>
                  <a:off x="1245" y="1889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1" y="9"/>
                    </a:cxn>
                    <a:cxn ang="0">
                      <a:pos x="3" y="0"/>
                    </a:cxn>
                    <a:cxn ang="0">
                      <a:pos x="8" y="8"/>
                    </a:cxn>
                    <a:cxn ang="0">
                      <a:pos x="6" y="17"/>
                    </a:cxn>
                    <a:cxn ang="0">
                      <a:pos x="1" y="9"/>
                    </a:cxn>
                  </a:cxnLst>
                  <a:rect l="0" t="0" r="r" b="b"/>
                  <a:pathLst>
                    <a:path w="9" h="17">
                      <a:moveTo>
                        <a:pt x="1" y="9"/>
                      </a:moveTo>
                      <a:cubicBezTo>
                        <a:pt x="0" y="5"/>
                        <a:pt x="1" y="0"/>
                        <a:pt x="3" y="0"/>
                      </a:cubicBezTo>
                      <a:cubicBezTo>
                        <a:pt x="5" y="0"/>
                        <a:pt x="7" y="3"/>
                        <a:pt x="8" y="8"/>
                      </a:cubicBezTo>
                      <a:cubicBezTo>
                        <a:pt x="9" y="12"/>
                        <a:pt x="8" y="16"/>
                        <a:pt x="6" y="17"/>
                      </a:cubicBezTo>
                      <a:cubicBezTo>
                        <a:pt x="4" y="17"/>
                        <a:pt x="2" y="14"/>
                        <a:pt x="1" y="9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6" name="Freeform 27"/>
                <p:cNvSpPr>
                  <a:spLocks/>
                </p:cNvSpPr>
                <p:nvPr/>
              </p:nvSpPr>
              <p:spPr bwMode="auto">
                <a:xfrm>
                  <a:off x="1245" y="1889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1" y="9"/>
                    </a:cxn>
                    <a:cxn ang="0">
                      <a:pos x="3" y="0"/>
                    </a:cxn>
                    <a:cxn ang="0">
                      <a:pos x="8" y="8"/>
                    </a:cxn>
                    <a:cxn ang="0">
                      <a:pos x="6" y="17"/>
                    </a:cxn>
                    <a:cxn ang="0">
                      <a:pos x="1" y="9"/>
                    </a:cxn>
                  </a:cxnLst>
                  <a:rect l="0" t="0" r="r" b="b"/>
                  <a:pathLst>
                    <a:path w="9" h="17">
                      <a:moveTo>
                        <a:pt x="1" y="9"/>
                      </a:moveTo>
                      <a:cubicBezTo>
                        <a:pt x="0" y="5"/>
                        <a:pt x="1" y="0"/>
                        <a:pt x="3" y="0"/>
                      </a:cubicBezTo>
                      <a:cubicBezTo>
                        <a:pt x="5" y="0"/>
                        <a:pt x="7" y="3"/>
                        <a:pt x="8" y="8"/>
                      </a:cubicBezTo>
                      <a:cubicBezTo>
                        <a:pt x="9" y="12"/>
                        <a:pt x="8" y="16"/>
                        <a:pt x="6" y="17"/>
                      </a:cubicBezTo>
                      <a:cubicBezTo>
                        <a:pt x="4" y="17"/>
                        <a:pt x="2" y="14"/>
                        <a:pt x="1" y="9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7" name="Freeform 28"/>
                <p:cNvSpPr>
                  <a:spLocks/>
                </p:cNvSpPr>
                <p:nvPr/>
              </p:nvSpPr>
              <p:spPr bwMode="auto">
                <a:xfrm>
                  <a:off x="1645" y="1655"/>
                  <a:ext cx="30" cy="18"/>
                </a:xfrm>
                <a:custGeom>
                  <a:avLst/>
                  <a:gdLst/>
                  <a:ahLst/>
                  <a:cxnLst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</a:cxnLst>
                  <a:rect l="0" t="0" r="r" b="b"/>
                  <a:pathLst>
                    <a:path w="17" h="10">
                      <a:moveTo>
                        <a:pt x="10" y="8"/>
                      </a:move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7"/>
                        <a:pt x="3" y="4"/>
                        <a:pt x="8" y="2"/>
                      </a:cubicBez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7" y="4"/>
                        <a:pt x="14" y="7"/>
                        <a:pt x="10" y="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8" name="Freeform 29"/>
                <p:cNvSpPr>
                  <a:spLocks/>
                </p:cNvSpPr>
                <p:nvPr/>
              </p:nvSpPr>
              <p:spPr bwMode="auto">
                <a:xfrm>
                  <a:off x="1645" y="1655"/>
                  <a:ext cx="30" cy="18"/>
                </a:xfrm>
                <a:custGeom>
                  <a:avLst/>
                  <a:gdLst/>
                  <a:ahLst/>
                  <a:cxnLst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</a:cxnLst>
                  <a:rect l="0" t="0" r="r" b="b"/>
                  <a:pathLst>
                    <a:path w="17" h="10">
                      <a:moveTo>
                        <a:pt x="10" y="8"/>
                      </a:move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7"/>
                        <a:pt x="3" y="4"/>
                        <a:pt x="8" y="2"/>
                      </a:cubicBez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7" y="4"/>
                        <a:pt x="14" y="7"/>
                        <a:pt x="10" y="8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9" name="Freeform 30"/>
                <p:cNvSpPr>
                  <a:spLocks/>
                </p:cNvSpPr>
                <p:nvPr/>
              </p:nvSpPr>
              <p:spPr bwMode="auto">
                <a:xfrm>
                  <a:off x="1494" y="1278"/>
                  <a:ext cx="32" cy="18"/>
                </a:xfrm>
                <a:custGeom>
                  <a:avLst/>
                  <a:gdLst/>
                  <a:ahLst/>
                  <a:cxnLst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</a:cxnLst>
                  <a:rect l="0" t="0" r="r" b="b"/>
                  <a:pathLst>
                    <a:path w="18" h="10">
                      <a:moveTo>
                        <a:pt x="8" y="2"/>
                      </a:move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8" y="4"/>
                        <a:pt x="15" y="7"/>
                        <a:pt x="10" y="8"/>
                      </a:cubicBez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6"/>
                        <a:pt x="3" y="3"/>
                        <a:pt x="8" y="2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0" name="Freeform 31"/>
                <p:cNvSpPr>
                  <a:spLocks/>
                </p:cNvSpPr>
                <p:nvPr/>
              </p:nvSpPr>
              <p:spPr bwMode="auto">
                <a:xfrm>
                  <a:off x="1494" y="1278"/>
                  <a:ext cx="32" cy="18"/>
                </a:xfrm>
                <a:custGeom>
                  <a:avLst/>
                  <a:gdLst/>
                  <a:ahLst/>
                  <a:cxnLst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</a:cxnLst>
                  <a:rect l="0" t="0" r="r" b="b"/>
                  <a:pathLst>
                    <a:path w="18" h="10">
                      <a:moveTo>
                        <a:pt x="8" y="2"/>
                      </a:move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8" y="4"/>
                        <a:pt x="15" y="7"/>
                        <a:pt x="10" y="8"/>
                      </a:cubicBez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6"/>
                        <a:pt x="3" y="3"/>
                        <a:pt x="8" y="2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15" name="WordArt 32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67" y="1634"/>
                <a:ext cx="1309" cy="527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b="1" kern="1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>
                      <a:outerShdw dist="45791" dir="3378596" algn="ctr" rotWithShape="0">
                        <a:srgbClr val="FF0000">
                          <a:alpha val="80000"/>
                        </a:srgbClr>
                      </a:outerShdw>
                    </a:effectLst>
                    <a:latin typeface="Arial"/>
                    <a:cs typeface="Arial"/>
                  </a:rPr>
                  <a:t>HSS</a:t>
                </a:r>
              </a:p>
            </p:txBody>
          </p:sp>
          <p:sp>
            <p:nvSpPr>
              <p:cNvPr id="16" name="WordArt 33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01" y="2218"/>
                <a:ext cx="1439" cy="82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1000" b="1" kern="10" spc="20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80"/>
                    </a:solidFill>
                    <a:latin typeface="Arial"/>
                    <a:cs typeface="Arial"/>
                  </a:rPr>
                  <a:t>Office of Health, Safety and Security</a:t>
                </a:r>
              </a:p>
            </p:txBody>
          </p:sp>
          <p:graphicFrame>
            <p:nvGraphicFramePr>
              <p:cNvPr id="17" name="Object 34"/>
              <p:cNvGraphicFramePr>
                <a:graphicFrameLocks noChangeAspect="1"/>
              </p:cNvGraphicFramePr>
              <p:nvPr/>
            </p:nvGraphicFramePr>
            <p:xfrm>
              <a:off x="2254" y="1532"/>
              <a:ext cx="647" cy="32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27" name="CorelDRAW" r:id="rId5" imgW="1147320" imgH="569880" progId="">
                      <p:embed/>
                    </p:oleObj>
                  </mc:Choice>
                  <mc:Fallback>
                    <p:oleObj name="CorelDRAW" r:id="rId5" imgW="1147320" imgH="569880" progId="">
                      <p:embed/>
                      <p:pic>
                        <p:nvPicPr>
                          <p:cNvPr id="0" name="Picture 41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254" y="1532"/>
                            <a:ext cx="647" cy="32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0" name="Group 35"/>
            <p:cNvGrpSpPr>
              <a:grpSpLocks/>
            </p:cNvGrpSpPr>
            <p:nvPr/>
          </p:nvGrpSpPr>
          <p:grpSpPr bwMode="auto">
            <a:xfrm>
              <a:off x="144" y="144"/>
              <a:ext cx="5472" cy="4032"/>
              <a:chOff x="144" y="144"/>
              <a:chExt cx="5472" cy="4032"/>
            </a:xfrm>
          </p:grpSpPr>
          <p:sp>
            <p:nvSpPr>
              <p:cNvPr id="11" name="Rectangle 36"/>
              <p:cNvSpPr>
                <a:spLocks noChangeArrowheads="1"/>
              </p:cNvSpPr>
              <p:nvPr/>
            </p:nvSpPr>
            <p:spPr bwMode="auto">
              <a:xfrm>
                <a:off x="144" y="144"/>
                <a:ext cx="5472" cy="4032"/>
              </a:xfrm>
              <a:prstGeom prst="rect">
                <a:avLst/>
              </a:prstGeom>
              <a:noFill/>
              <a:ln w="57150">
                <a:solidFill>
                  <a:srgbClr val="000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pic>
            <p:nvPicPr>
              <p:cNvPr id="12" name="Picture 37" descr="DOE Color Logo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204" y="221"/>
                <a:ext cx="654" cy="6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</p:grp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00025" y="632460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10/9/2014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600" y="6324600"/>
            <a:ext cx="2133600" cy="365125"/>
          </a:xfrm>
        </p:spPr>
        <p:txBody>
          <a:bodyPr/>
          <a:lstStyle/>
          <a:p>
            <a:fld id="{F21F99C3-419B-44B4-88A8-9B94C3B288D6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228600" y="228600"/>
            <a:ext cx="8686800" cy="6400800"/>
            <a:chOff x="144" y="144"/>
            <a:chExt cx="5472" cy="4032"/>
          </a:xfrm>
        </p:grpSpPr>
        <p:grpSp>
          <p:nvGrpSpPr>
            <p:cNvPr id="9" name="Group 6"/>
            <p:cNvGrpSpPr>
              <a:grpSpLocks/>
            </p:cNvGrpSpPr>
            <p:nvPr/>
          </p:nvGrpSpPr>
          <p:grpSpPr bwMode="auto">
            <a:xfrm>
              <a:off x="4630" y="259"/>
              <a:ext cx="852" cy="604"/>
              <a:chOff x="2004" y="1224"/>
              <a:chExt cx="1836" cy="1076"/>
            </a:xfrm>
          </p:grpSpPr>
          <p:graphicFrame>
            <p:nvGraphicFramePr>
              <p:cNvPr id="13" name="Object 7"/>
              <p:cNvGraphicFramePr>
                <a:graphicFrameLocks noChangeAspect="1"/>
              </p:cNvGraphicFramePr>
              <p:nvPr/>
            </p:nvGraphicFramePr>
            <p:xfrm>
              <a:off x="2004" y="1388"/>
              <a:ext cx="1526" cy="55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50" name="CorelDRAW" r:id="rId3" imgW="2706840" imgH="982080" progId="">
                      <p:embed/>
                    </p:oleObj>
                  </mc:Choice>
                  <mc:Fallback>
                    <p:oleObj name="CorelDRAW" r:id="rId3" imgW="2706840" imgH="982080" progId="">
                      <p:embed/>
                      <p:pic>
                        <p:nvPicPr>
                          <p:cNvPr id="0" name="Picture 41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004" y="1388"/>
                            <a:ext cx="1526" cy="55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14" name="Group 8"/>
              <p:cNvGrpSpPr>
                <a:grpSpLocks/>
              </p:cNvGrpSpPr>
              <p:nvPr/>
            </p:nvGrpSpPr>
            <p:grpSpPr bwMode="auto">
              <a:xfrm>
                <a:off x="3355" y="1224"/>
                <a:ext cx="387" cy="388"/>
                <a:chOff x="912" y="1152"/>
                <a:chExt cx="877" cy="877"/>
              </a:xfrm>
            </p:grpSpPr>
            <p:sp>
              <p:nvSpPr>
                <p:cNvPr id="18" name="AutoShape 9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912" y="1152"/>
                  <a:ext cx="877" cy="8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9" name="Freeform 10"/>
                <p:cNvSpPr>
                  <a:spLocks/>
                </p:cNvSpPr>
                <p:nvPr/>
              </p:nvSpPr>
              <p:spPr bwMode="auto">
                <a:xfrm>
                  <a:off x="1031" y="1273"/>
                  <a:ext cx="651" cy="637"/>
                </a:xfrm>
                <a:custGeom>
                  <a:avLst/>
                  <a:gdLst/>
                  <a:ahLst/>
                  <a:cxnLst>
                    <a:cxn ang="0">
                      <a:pos x="7" y="71"/>
                    </a:cxn>
                    <a:cxn ang="0">
                      <a:pos x="4" y="82"/>
                    </a:cxn>
                    <a:cxn ang="0">
                      <a:pos x="8" y="96"/>
                    </a:cxn>
                    <a:cxn ang="0">
                      <a:pos x="16" y="106"/>
                    </a:cxn>
                    <a:cxn ang="0">
                      <a:pos x="32" y="124"/>
                    </a:cxn>
                    <a:cxn ang="0">
                      <a:pos x="60" y="159"/>
                    </a:cxn>
                    <a:cxn ang="0">
                      <a:pos x="109" y="214"/>
                    </a:cxn>
                    <a:cxn ang="0">
                      <a:pos x="168" y="267"/>
                    </a:cxn>
                    <a:cxn ang="0">
                      <a:pos x="241" y="321"/>
                    </a:cxn>
                    <a:cxn ang="0">
                      <a:pos x="285" y="347"/>
                    </a:cxn>
                    <a:cxn ang="0">
                      <a:pos x="321" y="361"/>
                    </a:cxn>
                    <a:cxn ang="0">
                      <a:pos x="337" y="363"/>
                    </a:cxn>
                    <a:cxn ang="0">
                      <a:pos x="348" y="362"/>
                    </a:cxn>
                    <a:cxn ang="0">
                      <a:pos x="356" y="359"/>
                    </a:cxn>
                    <a:cxn ang="0">
                      <a:pos x="366" y="351"/>
                    </a:cxn>
                    <a:cxn ang="0">
                      <a:pos x="370" y="340"/>
                    </a:cxn>
                    <a:cxn ang="0">
                      <a:pos x="370" y="324"/>
                    </a:cxn>
                    <a:cxn ang="0">
                      <a:pos x="359" y="291"/>
                    </a:cxn>
                    <a:cxn ang="0">
                      <a:pos x="339" y="253"/>
                    </a:cxn>
                    <a:cxn ang="0">
                      <a:pos x="305" y="203"/>
                    </a:cxn>
                    <a:cxn ang="0">
                      <a:pos x="245" y="137"/>
                    </a:cxn>
                    <a:cxn ang="0">
                      <a:pos x="188" y="85"/>
                    </a:cxn>
                    <a:cxn ang="0">
                      <a:pos x="124" y="38"/>
                    </a:cxn>
                    <a:cxn ang="0">
                      <a:pos x="81" y="14"/>
                    </a:cxn>
                    <a:cxn ang="0">
                      <a:pos x="53" y="4"/>
                    </a:cxn>
                    <a:cxn ang="0">
                      <a:pos x="34" y="0"/>
                    </a:cxn>
                    <a:cxn ang="0">
                      <a:pos x="21" y="1"/>
                    </a:cxn>
                    <a:cxn ang="0">
                      <a:pos x="9" y="6"/>
                    </a:cxn>
                    <a:cxn ang="0">
                      <a:pos x="2" y="14"/>
                    </a:cxn>
                    <a:cxn ang="0">
                      <a:pos x="0" y="27"/>
                    </a:cxn>
                    <a:cxn ang="0">
                      <a:pos x="1" y="31"/>
                    </a:cxn>
                    <a:cxn ang="0">
                      <a:pos x="1" y="22"/>
                    </a:cxn>
                    <a:cxn ang="0">
                      <a:pos x="5" y="13"/>
                    </a:cxn>
                    <a:cxn ang="0">
                      <a:pos x="14" y="5"/>
                    </a:cxn>
                    <a:cxn ang="0">
                      <a:pos x="26" y="2"/>
                    </a:cxn>
                    <a:cxn ang="0">
                      <a:pos x="39" y="3"/>
                    </a:cxn>
                    <a:cxn ang="0">
                      <a:pos x="54" y="7"/>
                    </a:cxn>
                    <a:cxn ang="0">
                      <a:pos x="94" y="25"/>
                    </a:cxn>
                    <a:cxn ang="0">
                      <a:pos x="148" y="60"/>
                    </a:cxn>
                    <a:cxn ang="0">
                      <a:pos x="213" y="112"/>
                    </a:cxn>
                    <a:cxn ang="0">
                      <a:pos x="254" y="153"/>
                    </a:cxn>
                    <a:cxn ang="0">
                      <a:pos x="305" y="210"/>
                    </a:cxn>
                    <a:cxn ang="0">
                      <a:pos x="341" y="267"/>
                    </a:cxn>
                    <a:cxn ang="0">
                      <a:pos x="362" y="314"/>
                    </a:cxn>
                    <a:cxn ang="0">
                      <a:pos x="364" y="329"/>
                    </a:cxn>
                    <a:cxn ang="0">
                      <a:pos x="363" y="341"/>
                    </a:cxn>
                    <a:cxn ang="0">
                      <a:pos x="358" y="349"/>
                    </a:cxn>
                    <a:cxn ang="0">
                      <a:pos x="345" y="355"/>
                    </a:cxn>
                    <a:cxn ang="0">
                      <a:pos x="331" y="354"/>
                    </a:cxn>
                    <a:cxn ang="0">
                      <a:pos x="305" y="347"/>
                    </a:cxn>
                    <a:cxn ang="0">
                      <a:pos x="258" y="320"/>
                    </a:cxn>
                    <a:cxn ang="0">
                      <a:pos x="213" y="287"/>
                    </a:cxn>
                    <a:cxn ang="0">
                      <a:pos x="139" y="223"/>
                    </a:cxn>
                    <a:cxn ang="0">
                      <a:pos x="77" y="156"/>
                    </a:cxn>
                    <a:cxn ang="0">
                      <a:pos x="35" y="100"/>
                    </a:cxn>
                    <a:cxn ang="0">
                      <a:pos x="30" y="83"/>
                    </a:cxn>
                    <a:cxn ang="0">
                      <a:pos x="20" y="71"/>
                    </a:cxn>
                    <a:cxn ang="0">
                      <a:pos x="10" y="70"/>
                    </a:cxn>
                  </a:cxnLst>
                  <a:rect l="0" t="0" r="r" b="b"/>
                  <a:pathLst>
                    <a:path w="371" h="363">
                      <a:moveTo>
                        <a:pt x="10" y="70"/>
                      </a:moveTo>
                      <a:lnTo>
                        <a:pt x="7" y="71"/>
                      </a:lnTo>
                      <a:lnTo>
                        <a:pt x="4" y="76"/>
                      </a:lnTo>
                      <a:lnTo>
                        <a:pt x="4" y="82"/>
                      </a:lnTo>
                      <a:lnTo>
                        <a:pt x="5" y="89"/>
                      </a:lnTo>
                      <a:lnTo>
                        <a:pt x="8" y="96"/>
                      </a:lnTo>
                      <a:lnTo>
                        <a:pt x="12" y="102"/>
                      </a:lnTo>
                      <a:lnTo>
                        <a:pt x="16" y="106"/>
                      </a:lnTo>
                      <a:lnTo>
                        <a:pt x="21" y="109"/>
                      </a:lnTo>
                      <a:lnTo>
                        <a:pt x="32" y="124"/>
                      </a:lnTo>
                      <a:lnTo>
                        <a:pt x="43" y="139"/>
                      </a:lnTo>
                      <a:lnTo>
                        <a:pt x="60" y="159"/>
                      </a:lnTo>
                      <a:lnTo>
                        <a:pt x="85" y="188"/>
                      </a:lnTo>
                      <a:lnTo>
                        <a:pt x="109" y="214"/>
                      </a:lnTo>
                      <a:lnTo>
                        <a:pt x="135" y="238"/>
                      </a:lnTo>
                      <a:lnTo>
                        <a:pt x="168" y="267"/>
                      </a:lnTo>
                      <a:lnTo>
                        <a:pt x="199" y="293"/>
                      </a:lnTo>
                      <a:lnTo>
                        <a:pt x="241" y="321"/>
                      </a:lnTo>
                      <a:lnTo>
                        <a:pt x="266" y="336"/>
                      </a:lnTo>
                      <a:lnTo>
                        <a:pt x="285" y="347"/>
                      </a:lnTo>
                      <a:lnTo>
                        <a:pt x="305" y="355"/>
                      </a:lnTo>
                      <a:lnTo>
                        <a:pt x="321" y="361"/>
                      </a:lnTo>
                      <a:lnTo>
                        <a:pt x="330" y="362"/>
                      </a:lnTo>
                      <a:lnTo>
                        <a:pt x="337" y="363"/>
                      </a:lnTo>
                      <a:lnTo>
                        <a:pt x="342" y="363"/>
                      </a:lnTo>
                      <a:lnTo>
                        <a:pt x="348" y="362"/>
                      </a:lnTo>
                      <a:lnTo>
                        <a:pt x="352" y="361"/>
                      </a:lnTo>
                      <a:lnTo>
                        <a:pt x="356" y="359"/>
                      </a:lnTo>
                      <a:lnTo>
                        <a:pt x="362" y="355"/>
                      </a:lnTo>
                      <a:lnTo>
                        <a:pt x="366" y="351"/>
                      </a:lnTo>
                      <a:lnTo>
                        <a:pt x="369" y="346"/>
                      </a:lnTo>
                      <a:lnTo>
                        <a:pt x="370" y="340"/>
                      </a:lnTo>
                      <a:lnTo>
                        <a:pt x="371" y="334"/>
                      </a:lnTo>
                      <a:lnTo>
                        <a:pt x="370" y="324"/>
                      </a:lnTo>
                      <a:lnTo>
                        <a:pt x="367" y="311"/>
                      </a:lnTo>
                      <a:lnTo>
                        <a:pt x="359" y="291"/>
                      </a:lnTo>
                      <a:lnTo>
                        <a:pt x="349" y="270"/>
                      </a:lnTo>
                      <a:lnTo>
                        <a:pt x="339" y="253"/>
                      </a:lnTo>
                      <a:lnTo>
                        <a:pt x="323" y="227"/>
                      </a:lnTo>
                      <a:lnTo>
                        <a:pt x="305" y="203"/>
                      </a:lnTo>
                      <a:lnTo>
                        <a:pt x="276" y="170"/>
                      </a:lnTo>
                      <a:lnTo>
                        <a:pt x="245" y="137"/>
                      </a:lnTo>
                      <a:lnTo>
                        <a:pt x="218" y="111"/>
                      </a:lnTo>
                      <a:lnTo>
                        <a:pt x="188" y="85"/>
                      </a:lnTo>
                      <a:lnTo>
                        <a:pt x="153" y="59"/>
                      </a:lnTo>
                      <a:lnTo>
                        <a:pt x="124" y="38"/>
                      </a:lnTo>
                      <a:lnTo>
                        <a:pt x="93" y="20"/>
                      </a:lnTo>
                      <a:lnTo>
                        <a:pt x="81" y="14"/>
                      </a:lnTo>
                      <a:lnTo>
                        <a:pt x="68" y="9"/>
                      </a:lnTo>
                      <a:lnTo>
                        <a:pt x="53" y="4"/>
                      </a:lnTo>
                      <a:lnTo>
                        <a:pt x="43" y="1"/>
                      </a:lnTo>
                      <a:lnTo>
                        <a:pt x="34" y="0"/>
                      </a:lnTo>
                      <a:lnTo>
                        <a:pt x="27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9" y="6"/>
                      </a:lnTo>
                      <a:lnTo>
                        <a:pt x="5" y="10"/>
                      </a:lnTo>
                      <a:lnTo>
                        <a:pt x="2" y="14"/>
                      </a:lnTo>
                      <a:lnTo>
                        <a:pt x="0" y="21"/>
                      </a:lnTo>
                      <a:lnTo>
                        <a:pt x="0" y="27"/>
                      </a:lnTo>
                      <a:lnTo>
                        <a:pt x="1" y="40"/>
                      </a:lnTo>
                      <a:lnTo>
                        <a:pt x="1" y="31"/>
                      </a:lnTo>
                      <a:lnTo>
                        <a:pt x="1" y="26"/>
                      </a:lnTo>
                      <a:lnTo>
                        <a:pt x="1" y="22"/>
                      </a:lnTo>
                      <a:lnTo>
                        <a:pt x="3" y="18"/>
                      </a:lnTo>
                      <a:lnTo>
                        <a:pt x="5" y="13"/>
                      </a:lnTo>
                      <a:lnTo>
                        <a:pt x="10" y="8"/>
                      </a:lnTo>
                      <a:lnTo>
                        <a:pt x="14" y="5"/>
                      </a:lnTo>
                      <a:lnTo>
                        <a:pt x="20" y="3"/>
                      </a:lnTo>
                      <a:lnTo>
                        <a:pt x="26" y="2"/>
                      </a:lnTo>
                      <a:lnTo>
                        <a:pt x="31" y="2"/>
                      </a:lnTo>
                      <a:lnTo>
                        <a:pt x="39" y="3"/>
                      </a:lnTo>
                      <a:lnTo>
                        <a:pt x="44" y="4"/>
                      </a:lnTo>
                      <a:lnTo>
                        <a:pt x="54" y="7"/>
                      </a:lnTo>
                      <a:lnTo>
                        <a:pt x="73" y="15"/>
                      </a:lnTo>
                      <a:lnTo>
                        <a:pt x="94" y="25"/>
                      </a:lnTo>
                      <a:lnTo>
                        <a:pt x="116" y="39"/>
                      </a:lnTo>
                      <a:lnTo>
                        <a:pt x="148" y="60"/>
                      </a:lnTo>
                      <a:lnTo>
                        <a:pt x="184" y="88"/>
                      </a:lnTo>
                      <a:lnTo>
                        <a:pt x="213" y="112"/>
                      </a:lnTo>
                      <a:lnTo>
                        <a:pt x="234" y="132"/>
                      </a:lnTo>
                      <a:lnTo>
                        <a:pt x="254" y="153"/>
                      </a:lnTo>
                      <a:lnTo>
                        <a:pt x="279" y="180"/>
                      </a:lnTo>
                      <a:lnTo>
                        <a:pt x="305" y="210"/>
                      </a:lnTo>
                      <a:lnTo>
                        <a:pt x="323" y="236"/>
                      </a:lnTo>
                      <a:lnTo>
                        <a:pt x="341" y="267"/>
                      </a:lnTo>
                      <a:lnTo>
                        <a:pt x="355" y="295"/>
                      </a:lnTo>
                      <a:lnTo>
                        <a:pt x="362" y="314"/>
                      </a:lnTo>
                      <a:lnTo>
                        <a:pt x="363" y="321"/>
                      </a:lnTo>
                      <a:lnTo>
                        <a:pt x="364" y="329"/>
                      </a:lnTo>
                      <a:lnTo>
                        <a:pt x="364" y="335"/>
                      </a:lnTo>
                      <a:lnTo>
                        <a:pt x="363" y="341"/>
                      </a:lnTo>
                      <a:lnTo>
                        <a:pt x="361" y="345"/>
                      </a:lnTo>
                      <a:lnTo>
                        <a:pt x="358" y="349"/>
                      </a:lnTo>
                      <a:lnTo>
                        <a:pt x="351" y="353"/>
                      </a:lnTo>
                      <a:lnTo>
                        <a:pt x="345" y="355"/>
                      </a:lnTo>
                      <a:lnTo>
                        <a:pt x="339" y="355"/>
                      </a:lnTo>
                      <a:lnTo>
                        <a:pt x="331" y="354"/>
                      </a:lnTo>
                      <a:lnTo>
                        <a:pt x="322" y="352"/>
                      </a:lnTo>
                      <a:lnTo>
                        <a:pt x="305" y="347"/>
                      </a:lnTo>
                      <a:lnTo>
                        <a:pt x="278" y="333"/>
                      </a:lnTo>
                      <a:lnTo>
                        <a:pt x="258" y="320"/>
                      </a:lnTo>
                      <a:lnTo>
                        <a:pt x="240" y="307"/>
                      </a:lnTo>
                      <a:lnTo>
                        <a:pt x="213" y="287"/>
                      </a:lnTo>
                      <a:lnTo>
                        <a:pt x="168" y="250"/>
                      </a:lnTo>
                      <a:lnTo>
                        <a:pt x="139" y="223"/>
                      </a:lnTo>
                      <a:lnTo>
                        <a:pt x="113" y="198"/>
                      </a:lnTo>
                      <a:lnTo>
                        <a:pt x="77" y="156"/>
                      </a:lnTo>
                      <a:lnTo>
                        <a:pt x="47" y="119"/>
                      </a:lnTo>
                      <a:lnTo>
                        <a:pt x="35" y="100"/>
                      </a:lnTo>
                      <a:lnTo>
                        <a:pt x="34" y="91"/>
                      </a:lnTo>
                      <a:lnTo>
                        <a:pt x="30" y="83"/>
                      </a:lnTo>
                      <a:lnTo>
                        <a:pt x="26" y="76"/>
                      </a:lnTo>
                      <a:lnTo>
                        <a:pt x="20" y="71"/>
                      </a:lnTo>
                      <a:lnTo>
                        <a:pt x="15" y="69"/>
                      </a:lnTo>
                      <a:lnTo>
                        <a:pt x="10" y="70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0" name="Freeform 11"/>
                <p:cNvSpPr>
                  <a:spLocks/>
                </p:cNvSpPr>
                <p:nvPr/>
              </p:nvSpPr>
              <p:spPr bwMode="auto">
                <a:xfrm>
                  <a:off x="1031" y="1273"/>
                  <a:ext cx="651" cy="637"/>
                </a:xfrm>
                <a:custGeom>
                  <a:avLst/>
                  <a:gdLst/>
                  <a:ahLst/>
                  <a:cxnLst>
                    <a:cxn ang="0">
                      <a:pos x="7" y="71"/>
                    </a:cxn>
                    <a:cxn ang="0">
                      <a:pos x="4" y="82"/>
                    </a:cxn>
                    <a:cxn ang="0">
                      <a:pos x="8" y="96"/>
                    </a:cxn>
                    <a:cxn ang="0">
                      <a:pos x="16" y="106"/>
                    </a:cxn>
                    <a:cxn ang="0">
                      <a:pos x="32" y="124"/>
                    </a:cxn>
                    <a:cxn ang="0">
                      <a:pos x="60" y="159"/>
                    </a:cxn>
                    <a:cxn ang="0">
                      <a:pos x="109" y="214"/>
                    </a:cxn>
                    <a:cxn ang="0">
                      <a:pos x="168" y="267"/>
                    </a:cxn>
                    <a:cxn ang="0">
                      <a:pos x="241" y="321"/>
                    </a:cxn>
                    <a:cxn ang="0">
                      <a:pos x="285" y="347"/>
                    </a:cxn>
                    <a:cxn ang="0">
                      <a:pos x="321" y="361"/>
                    </a:cxn>
                    <a:cxn ang="0">
                      <a:pos x="337" y="363"/>
                    </a:cxn>
                    <a:cxn ang="0">
                      <a:pos x="348" y="362"/>
                    </a:cxn>
                    <a:cxn ang="0">
                      <a:pos x="356" y="359"/>
                    </a:cxn>
                    <a:cxn ang="0">
                      <a:pos x="366" y="351"/>
                    </a:cxn>
                    <a:cxn ang="0">
                      <a:pos x="370" y="340"/>
                    </a:cxn>
                    <a:cxn ang="0">
                      <a:pos x="370" y="324"/>
                    </a:cxn>
                    <a:cxn ang="0">
                      <a:pos x="359" y="291"/>
                    </a:cxn>
                    <a:cxn ang="0">
                      <a:pos x="339" y="253"/>
                    </a:cxn>
                    <a:cxn ang="0">
                      <a:pos x="305" y="203"/>
                    </a:cxn>
                    <a:cxn ang="0">
                      <a:pos x="245" y="137"/>
                    </a:cxn>
                    <a:cxn ang="0">
                      <a:pos x="188" y="85"/>
                    </a:cxn>
                    <a:cxn ang="0">
                      <a:pos x="124" y="38"/>
                    </a:cxn>
                    <a:cxn ang="0">
                      <a:pos x="81" y="14"/>
                    </a:cxn>
                    <a:cxn ang="0">
                      <a:pos x="53" y="4"/>
                    </a:cxn>
                    <a:cxn ang="0">
                      <a:pos x="34" y="0"/>
                    </a:cxn>
                    <a:cxn ang="0">
                      <a:pos x="21" y="1"/>
                    </a:cxn>
                    <a:cxn ang="0">
                      <a:pos x="9" y="6"/>
                    </a:cxn>
                    <a:cxn ang="0">
                      <a:pos x="2" y="14"/>
                    </a:cxn>
                    <a:cxn ang="0">
                      <a:pos x="0" y="27"/>
                    </a:cxn>
                    <a:cxn ang="0">
                      <a:pos x="1" y="31"/>
                    </a:cxn>
                    <a:cxn ang="0">
                      <a:pos x="1" y="22"/>
                    </a:cxn>
                    <a:cxn ang="0">
                      <a:pos x="5" y="13"/>
                    </a:cxn>
                    <a:cxn ang="0">
                      <a:pos x="14" y="5"/>
                    </a:cxn>
                    <a:cxn ang="0">
                      <a:pos x="26" y="2"/>
                    </a:cxn>
                    <a:cxn ang="0">
                      <a:pos x="39" y="3"/>
                    </a:cxn>
                    <a:cxn ang="0">
                      <a:pos x="54" y="7"/>
                    </a:cxn>
                    <a:cxn ang="0">
                      <a:pos x="94" y="25"/>
                    </a:cxn>
                    <a:cxn ang="0">
                      <a:pos x="148" y="60"/>
                    </a:cxn>
                    <a:cxn ang="0">
                      <a:pos x="213" y="112"/>
                    </a:cxn>
                    <a:cxn ang="0">
                      <a:pos x="254" y="153"/>
                    </a:cxn>
                    <a:cxn ang="0">
                      <a:pos x="305" y="210"/>
                    </a:cxn>
                    <a:cxn ang="0">
                      <a:pos x="341" y="267"/>
                    </a:cxn>
                    <a:cxn ang="0">
                      <a:pos x="362" y="314"/>
                    </a:cxn>
                    <a:cxn ang="0">
                      <a:pos x="364" y="329"/>
                    </a:cxn>
                    <a:cxn ang="0">
                      <a:pos x="363" y="341"/>
                    </a:cxn>
                    <a:cxn ang="0">
                      <a:pos x="358" y="349"/>
                    </a:cxn>
                    <a:cxn ang="0">
                      <a:pos x="345" y="355"/>
                    </a:cxn>
                    <a:cxn ang="0">
                      <a:pos x="331" y="354"/>
                    </a:cxn>
                    <a:cxn ang="0">
                      <a:pos x="305" y="347"/>
                    </a:cxn>
                    <a:cxn ang="0">
                      <a:pos x="258" y="320"/>
                    </a:cxn>
                    <a:cxn ang="0">
                      <a:pos x="213" y="287"/>
                    </a:cxn>
                    <a:cxn ang="0">
                      <a:pos x="139" y="223"/>
                    </a:cxn>
                    <a:cxn ang="0">
                      <a:pos x="77" y="156"/>
                    </a:cxn>
                    <a:cxn ang="0">
                      <a:pos x="35" y="100"/>
                    </a:cxn>
                    <a:cxn ang="0">
                      <a:pos x="30" y="83"/>
                    </a:cxn>
                    <a:cxn ang="0">
                      <a:pos x="20" y="71"/>
                    </a:cxn>
                    <a:cxn ang="0">
                      <a:pos x="10" y="70"/>
                    </a:cxn>
                  </a:cxnLst>
                  <a:rect l="0" t="0" r="r" b="b"/>
                  <a:pathLst>
                    <a:path w="371" h="363">
                      <a:moveTo>
                        <a:pt x="10" y="70"/>
                      </a:moveTo>
                      <a:lnTo>
                        <a:pt x="7" y="71"/>
                      </a:lnTo>
                      <a:lnTo>
                        <a:pt x="4" y="76"/>
                      </a:lnTo>
                      <a:lnTo>
                        <a:pt x="4" y="82"/>
                      </a:lnTo>
                      <a:lnTo>
                        <a:pt x="5" y="89"/>
                      </a:lnTo>
                      <a:lnTo>
                        <a:pt x="8" y="96"/>
                      </a:lnTo>
                      <a:lnTo>
                        <a:pt x="12" y="102"/>
                      </a:lnTo>
                      <a:lnTo>
                        <a:pt x="16" y="106"/>
                      </a:lnTo>
                      <a:lnTo>
                        <a:pt x="21" y="109"/>
                      </a:lnTo>
                      <a:lnTo>
                        <a:pt x="32" y="124"/>
                      </a:lnTo>
                      <a:lnTo>
                        <a:pt x="43" y="139"/>
                      </a:lnTo>
                      <a:lnTo>
                        <a:pt x="60" y="159"/>
                      </a:lnTo>
                      <a:lnTo>
                        <a:pt x="85" y="188"/>
                      </a:lnTo>
                      <a:lnTo>
                        <a:pt x="109" y="214"/>
                      </a:lnTo>
                      <a:lnTo>
                        <a:pt x="135" y="238"/>
                      </a:lnTo>
                      <a:lnTo>
                        <a:pt x="168" y="267"/>
                      </a:lnTo>
                      <a:lnTo>
                        <a:pt x="199" y="293"/>
                      </a:lnTo>
                      <a:lnTo>
                        <a:pt x="241" y="321"/>
                      </a:lnTo>
                      <a:lnTo>
                        <a:pt x="266" y="336"/>
                      </a:lnTo>
                      <a:lnTo>
                        <a:pt x="285" y="347"/>
                      </a:lnTo>
                      <a:lnTo>
                        <a:pt x="305" y="355"/>
                      </a:lnTo>
                      <a:lnTo>
                        <a:pt x="321" y="361"/>
                      </a:lnTo>
                      <a:lnTo>
                        <a:pt x="330" y="362"/>
                      </a:lnTo>
                      <a:lnTo>
                        <a:pt x="337" y="363"/>
                      </a:lnTo>
                      <a:lnTo>
                        <a:pt x="342" y="363"/>
                      </a:lnTo>
                      <a:lnTo>
                        <a:pt x="348" y="362"/>
                      </a:lnTo>
                      <a:lnTo>
                        <a:pt x="352" y="361"/>
                      </a:lnTo>
                      <a:lnTo>
                        <a:pt x="356" y="359"/>
                      </a:lnTo>
                      <a:lnTo>
                        <a:pt x="362" y="355"/>
                      </a:lnTo>
                      <a:lnTo>
                        <a:pt x="366" y="351"/>
                      </a:lnTo>
                      <a:lnTo>
                        <a:pt x="369" y="346"/>
                      </a:lnTo>
                      <a:lnTo>
                        <a:pt x="370" y="340"/>
                      </a:lnTo>
                      <a:lnTo>
                        <a:pt x="371" y="334"/>
                      </a:lnTo>
                      <a:lnTo>
                        <a:pt x="370" y="324"/>
                      </a:lnTo>
                      <a:lnTo>
                        <a:pt x="367" y="311"/>
                      </a:lnTo>
                      <a:lnTo>
                        <a:pt x="359" y="291"/>
                      </a:lnTo>
                      <a:lnTo>
                        <a:pt x="349" y="270"/>
                      </a:lnTo>
                      <a:lnTo>
                        <a:pt x="339" y="253"/>
                      </a:lnTo>
                      <a:lnTo>
                        <a:pt x="323" y="227"/>
                      </a:lnTo>
                      <a:lnTo>
                        <a:pt x="305" y="203"/>
                      </a:lnTo>
                      <a:lnTo>
                        <a:pt x="276" y="170"/>
                      </a:lnTo>
                      <a:lnTo>
                        <a:pt x="245" y="137"/>
                      </a:lnTo>
                      <a:lnTo>
                        <a:pt x="218" y="111"/>
                      </a:lnTo>
                      <a:lnTo>
                        <a:pt x="188" y="85"/>
                      </a:lnTo>
                      <a:lnTo>
                        <a:pt x="153" y="59"/>
                      </a:lnTo>
                      <a:lnTo>
                        <a:pt x="124" y="38"/>
                      </a:lnTo>
                      <a:lnTo>
                        <a:pt x="93" y="20"/>
                      </a:lnTo>
                      <a:lnTo>
                        <a:pt x="81" y="14"/>
                      </a:lnTo>
                      <a:lnTo>
                        <a:pt x="68" y="9"/>
                      </a:lnTo>
                      <a:lnTo>
                        <a:pt x="53" y="4"/>
                      </a:lnTo>
                      <a:lnTo>
                        <a:pt x="43" y="1"/>
                      </a:lnTo>
                      <a:lnTo>
                        <a:pt x="34" y="0"/>
                      </a:lnTo>
                      <a:lnTo>
                        <a:pt x="27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9" y="6"/>
                      </a:lnTo>
                      <a:lnTo>
                        <a:pt x="5" y="10"/>
                      </a:lnTo>
                      <a:lnTo>
                        <a:pt x="2" y="14"/>
                      </a:lnTo>
                      <a:lnTo>
                        <a:pt x="0" y="21"/>
                      </a:lnTo>
                      <a:lnTo>
                        <a:pt x="0" y="27"/>
                      </a:lnTo>
                      <a:lnTo>
                        <a:pt x="1" y="40"/>
                      </a:lnTo>
                      <a:lnTo>
                        <a:pt x="1" y="31"/>
                      </a:lnTo>
                      <a:lnTo>
                        <a:pt x="1" y="26"/>
                      </a:lnTo>
                      <a:lnTo>
                        <a:pt x="1" y="22"/>
                      </a:lnTo>
                      <a:lnTo>
                        <a:pt x="3" y="18"/>
                      </a:lnTo>
                      <a:lnTo>
                        <a:pt x="5" y="13"/>
                      </a:lnTo>
                      <a:lnTo>
                        <a:pt x="10" y="8"/>
                      </a:lnTo>
                      <a:lnTo>
                        <a:pt x="14" y="5"/>
                      </a:lnTo>
                      <a:lnTo>
                        <a:pt x="20" y="3"/>
                      </a:lnTo>
                      <a:lnTo>
                        <a:pt x="26" y="2"/>
                      </a:lnTo>
                      <a:lnTo>
                        <a:pt x="31" y="2"/>
                      </a:lnTo>
                      <a:lnTo>
                        <a:pt x="39" y="3"/>
                      </a:lnTo>
                      <a:lnTo>
                        <a:pt x="44" y="4"/>
                      </a:lnTo>
                      <a:lnTo>
                        <a:pt x="54" y="7"/>
                      </a:lnTo>
                      <a:lnTo>
                        <a:pt x="73" y="15"/>
                      </a:lnTo>
                      <a:lnTo>
                        <a:pt x="94" y="25"/>
                      </a:lnTo>
                      <a:lnTo>
                        <a:pt x="116" y="39"/>
                      </a:lnTo>
                      <a:lnTo>
                        <a:pt x="148" y="60"/>
                      </a:lnTo>
                      <a:lnTo>
                        <a:pt x="184" y="88"/>
                      </a:lnTo>
                      <a:lnTo>
                        <a:pt x="213" y="112"/>
                      </a:lnTo>
                      <a:lnTo>
                        <a:pt x="234" y="132"/>
                      </a:lnTo>
                      <a:lnTo>
                        <a:pt x="254" y="153"/>
                      </a:lnTo>
                      <a:lnTo>
                        <a:pt x="279" y="180"/>
                      </a:lnTo>
                      <a:lnTo>
                        <a:pt x="305" y="210"/>
                      </a:lnTo>
                      <a:lnTo>
                        <a:pt x="323" y="236"/>
                      </a:lnTo>
                      <a:lnTo>
                        <a:pt x="341" y="267"/>
                      </a:lnTo>
                      <a:lnTo>
                        <a:pt x="355" y="295"/>
                      </a:lnTo>
                      <a:lnTo>
                        <a:pt x="362" y="314"/>
                      </a:lnTo>
                      <a:lnTo>
                        <a:pt x="363" y="321"/>
                      </a:lnTo>
                      <a:lnTo>
                        <a:pt x="364" y="329"/>
                      </a:lnTo>
                      <a:lnTo>
                        <a:pt x="364" y="335"/>
                      </a:lnTo>
                      <a:lnTo>
                        <a:pt x="363" y="341"/>
                      </a:lnTo>
                      <a:lnTo>
                        <a:pt x="361" y="345"/>
                      </a:lnTo>
                      <a:lnTo>
                        <a:pt x="358" y="349"/>
                      </a:lnTo>
                      <a:lnTo>
                        <a:pt x="351" y="353"/>
                      </a:lnTo>
                      <a:lnTo>
                        <a:pt x="345" y="355"/>
                      </a:lnTo>
                      <a:lnTo>
                        <a:pt x="339" y="355"/>
                      </a:lnTo>
                      <a:lnTo>
                        <a:pt x="331" y="354"/>
                      </a:lnTo>
                      <a:lnTo>
                        <a:pt x="322" y="352"/>
                      </a:lnTo>
                      <a:lnTo>
                        <a:pt x="305" y="347"/>
                      </a:lnTo>
                      <a:lnTo>
                        <a:pt x="278" y="333"/>
                      </a:lnTo>
                      <a:lnTo>
                        <a:pt x="258" y="320"/>
                      </a:lnTo>
                      <a:lnTo>
                        <a:pt x="240" y="307"/>
                      </a:lnTo>
                      <a:lnTo>
                        <a:pt x="213" y="287"/>
                      </a:lnTo>
                      <a:lnTo>
                        <a:pt x="168" y="250"/>
                      </a:lnTo>
                      <a:lnTo>
                        <a:pt x="139" y="223"/>
                      </a:lnTo>
                      <a:lnTo>
                        <a:pt x="113" y="198"/>
                      </a:lnTo>
                      <a:lnTo>
                        <a:pt x="77" y="156"/>
                      </a:lnTo>
                      <a:lnTo>
                        <a:pt x="47" y="119"/>
                      </a:lnTo>
                      <a:lnTo>
                        <a:pt x="35" y="100"/>
                      </a:lnTo>
                      <a:lnTo>
                        <a:pt x="34" y="91"/>
                      </a:lnTo>
                      <a:lnTo>
                        <a:pt x="30" y="83"/>
                      </a:lnTo>
                      <a:lnTo>
                        <a:pt x="26" y="76"/>
                      </a:lnTo>
                      <a:lnTo>
                        <a:pt x="20" y="71"/>
                      </a:lnTo>
                      <a:lnTo>
                        <a:pt x="15" y="69"/>
                      </a:lnTo>
                      <a:lnTo>
                        <a:pt x="10" y="7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1" name="Freeform 12"/>
                <p:cNvSpPr>
                  <a:spLocks/>
                </p:cNvSpPr>
                <p:nvPr/>
              </p:nvSpPr>
              <p:spPr bwMode="auto">
                <a:xfrm>
                  <a:off x="1221" y="1154"/>
                  <a:ext cx="265" cy="873"/>
                </a:xfrm>
                <a:custGeom>
                  <a:avLst/>
                  <a:gdLst/>
                  <a:ahLst/>
                  <a:cxnLst>
                    <a:cxn ang="0">
                      <a:pos x="29" y="453"/>
                    </a:cxn>
                    <a:cxn ang="0">
                      <a:pos x="19" y="447"/>
                    </a:cxn>
                    <a:cxn ang="0">
                      <a:pos x="12" y="435"/>
                    </a:cxn>
                    <a:cxn ang="0">
                      <a:pos x="11" y="421"/>
                    </a:cxn>
                    <a:cxn ang="0">
                      <a:pos x="9" y="397"/>
                    </a:cxn>
                    <a:cxn ang="0">
                      <a:pos x="4" y="353"/>
                    </a:cxn>
                    <a:cxn ang="0">
                      <a:pos x="0" y="279"/>
                    </a:cxn>
                    <a:cxn ang="0">
                      <a:pos x="4" y="201"/>
                    </a:cxn>
                    <a:cxn ang="0">
                      <a:pos x="18" y="111"/>
                    </a:cxn>
                    <a:cxn ang="0">
                      <a:pos x="31" y="61"/>
                    </a:cxn>
                    <a:cxn ang="0">
                      <a:pos x="47" y="26"/>
                    </a:cxn>
                    <a:cxn ang="0">
                      <a:pos x="56" y="13"/>
                    </a:cxn>
                    <a:cxn ang="0">
                      <a:pos x="65" y="6"/>
                    </a:cxn>
                    <a:cxn ang="0">
                      <a:pos x="72" y="2"/>
                    </a:cxn>
                    <a:cxn ang="0">
                      <a:pos x="85" y="1"/>
                    </a:cxn>
                    <a:cxn ang="0">
                      <a:pos x="96" y="6"/>
                    </a:cxn>
                    <a:cxn ang="0">
                      <a:pos x="107" y="17"/>
                    </a:cxn>
                    <a:cxn ang="0">
                      <a:pos x="123" y="48"/>
                    </a:cxn>
                    <a:cxn ang="0">
                      <a:pos x="136" y="89"/>
                    </a:cxn>
                    <a:cxn ang="0">
                      <a:pos x="146" y="149"/>
                    </a:cxn>
                    <a:cxn ang="0">
                      <a:pos x="151" y="238"/>
                    </a:cxn>
                    <a:cxn ang="0">
                      <a:pos x="147" y="315"/>
                    </a:cxn>
                    <a:cxn ang="0">
                      <a:pos x="135" y="393"/>
                    </a:cxn>
                    <a:cxn ang="0">
                      <a:pos x="121" y="441"/>
                    </a:cxn>
                    <a:cxn ang="0">
                      <a:pos x="109" y="468"/>
                    </a:cxn>
                    <a:cxn ang="0">
                      <a:pos x="98" y="484"/>
                    </a:cxn>
                    <a:cxn ang="0">
                      <a:pos x="89" y="493"/>
                    </a:cxn>
                    <a:cxn ang="0">
                      <a:pos x="76" y="498"/>
                    </a:cxn>
                    <a:cxn ang="0">
                      <a:pos x="66" y="496"/>
                    </a:cxn>
                    <a:cxn ang="0">
                      <a:pos x="55" y="489"/>
                    </a:cxn>
                    <a:cxn ang="0">
                      <a:pos x="53" y="485"/>
                    </a:cxn>
                    <a:cxn ang="0">
                      <a:pos x="59" y="491"/>
                    </a:cxn>
                    <a:cxn ang="0">
                      <a:pos x="69" y="496"/>
                    </a:cxn>
                    <a:cxn ang="0">
                      <a:pos x="80" y="495"/>
                    </a:cxn>
                    <a:cxn ang="0">
                      <a:pos x="91" y="488"/>
                    </a:cxn>
                    <a:cxn ang="0">
                      <a:pos x="99" y="479"/>
                    </a:cxn>
                    <a:cxn ang="0">
                      <a:pos x="107" y="465"/>
                    </a:cxn>
                    <a:cxn ang="0">
                      <a:pos x="123" y="424"/>
                    </a:cxn>
                    <a:cxn ang="0">
                      <a:pos x="136" y="360"/>
                    </a:cxn>
                    <a:cxn ang="0">
                      <a:pos x="145" y="278"/>
                    </a:cxn>
                    <a:cxn ang="0">
                      <a:pos x="146" y="221"/>
                    </a:cxn>
                    <a:cxn ang="0">
                      <a:pos x="141" y="144"/>
                    </a:cxn>
                    <a:cxn ang="0">
                      <a:pos x="127" y="78"/>
                    </a:cxn>
                    <a:cxn ang="0">
                      <a:pos x="108" y="30"/>
                    </a:cxn>
                    <a:cxn ang="0">
                      <a:pos x="99" y="17"/>
                    </a:cxn>
                    <a:cxn ang="0">
                      <a:pos x="90" y="10"/>
                    </a:cxn>
                    <a:cxn ang="0">
                      <a:pos x="81" y="8"/>
                    </a:cxn>
                    <a:cxn ang="0">
                      <a:pos x="68" y="13"/>
                    </a:cxn>
                    <a:cxn ang="0">
                      <a:pos x="58" y="23"/>
                    </a:cxn>
                    <a:cxn ang="0">
                      <a:pos x="45" y="47"/>
                    </a:cxn>
                    <a:cxn ang="0">
                      <a:pos x="31" y="99"/>
                    </a:cxn>
                    <a:cxn ang="0">
                      <a:pos x="22" y="154"/>
                    </a:cxn>
                    <a:cxn ang="0">
                      <a:pos x="15" y="252"/>
                    </a:cxn>
                    <a:cxn ang="0">
                      <a:pos x="18" y="343"/>
                    </a:cxn>
                    <a:cxn ang="0">
                      <a:pos x="28" y="413"/>
                    </a:cxn>
                    <a:cxn ang="0">
                      <a:pos x="37" y="428"/>
                    </a:cxn>
                    <a:cxn ang="0">
                      <a:pos x="38" y="443"/>
                    </a:cxn>
                    <a:cxn ang="0">
                      <a:pos x="32" y="452"/>
                    </a:cxn>
                  </a:cxnLst>
                  <a:rect l="0" t="0" r="r" b="b"/>
                  <a:pathLst>
                    <a:path w="151" h="498">
                      <a:moveTo>
                        <a:pt x="32" y="452"/>
                      </a:moveTo>
                      <a:lnTo>
                        <a:pt x="29" y="453"/>
                      </a:lnTo>
                      <a:lnTo>
                        <a:pt x="23" y="451"/>
                      </a:lnTo>
                      <a:lnTo>
                        <a:pt x="19" y="447"/>
                      </a:lnTo>
                      <a:lnTo>
                        <a:pt x="15" y="442"/>
                      </a:lnTo>
                      <a:lnTo>
                        <a:pt x="12" y="435"/>
                      </a:lnTo>
                      <a:lnTo>
                        <a:pt x="10" y="428"/>
                      </a:lnTo>
                      <a:lnTo>
                        <a:pt x="11" y="421"/>
                      </a:lnTo>
                      <a:lnTo>
                        <a:pt x="12" y="416"/>
                      </a:lnTo>
                      <a:lnTo>
                        <a:pt x="9" y="397"/>
                      </a:lnTo>
                      <a:lnTo>
                        <a:pt x="7" y="379"/>
                      </a:lnTo>
                      <a:lnTo>
                        <a:pt x="4" y="353"/>
                      </a:lnTo>
                      <a:lnTo>
                        <a:pt x="2" y="314"/>
                      </a:lnTo>
                      <a:lnTo>
                        <a:pt x="0" y="279"/>
                      </a:lnTo>
                      <a:lnTo>
                        <a:pt x="1" y="245"/>
                      </a:lnTo>
                      <a:lnTo>
                        <a:pt x="4" y="201"/>
                      </a:lnTo>
                      <a:lnTo>
                        <a:pt x="8" y="160"/>
                      </a:lnTo>
                      <a:lnTo>
                        <a:pt x="18" y="111"/>
                      </a:lnTo>
                      <a:lnTo>
                        <a:pt x="25" y="83"/>
                      </a:lnTo>
                      <a:lnTo>
                        <a:pt x="31" y="61"/>
                      </a:lnTo>
                      <a:lnTo>
                        <a:pt x="39" y="41"/>
                      </a:lnTo>
                      <a:lnTo>
                        <a:pt x="47" y="26"/>
                      </a:lnTo>
                      <a:lnTo>
                        <a:pt x="52" y="18"/>
                      </a:lnTo>
                      <a:lnTo>
                        <a:pt x="56" y="13"/>
                      </a:lnTo>
                      <a:lnTo>
                        <a:pt x="60" y="9"/>
                      </a:lnTo>
                      <a:lnTo>
                        <a:pt x="65" y="6"/>
                      </a:lnTo>
                      <a:lnTo>
                        <a:pt x="68" y="4"/>
                      </a:lnTo>
                      <a:lnTo>
                        <a:pt x="72" y="2"/>
                      </a:lnTo>
                      <a:lnTo>
                        <a:pt x="80" y="0"/>
                      </a:lnTo>
                      <a:lnTo>
                        <a:pt x="85" y="1"/>
                      </a:lnTo>
                      <a:lnTo>
                        <a:pt x="91" y="3"/>
                      </a:lnTo>
                      <a:lnTo>
                        <a:pt x="96" y="6"/>
                      </a:lnTo>
                      <a:lnTo>
                        <a:pt x="101" y="10"/>
                      </a:lnTo>
                      <a:lnTo>
                        <a:pt x="107" y="17"/>
                      </a:lnTo>
                      <a:lnTo>
                        <a:pt x="114" y="29"/>
                      </a:lnTo>
                      <a:lnTo>
                        <a:pt x="123" y="48"/>
                      </a:lnTo>
                      <a:lnTo>
                        <a:pt x="131" y="70"/>
                      </a:lnTo>
                      <a:lnTo>
                        <a:pt x="136" y="89"/>
                      </a:lnTo>
                      <a:lnTo>
                        <a:pt x="142" y="119"/>
                      </a:lnTo>
                      <a:lnTo>
                        <a:pt x="146" y="149"/>
                      </a:lnTo>
                      <a:lnTo>
                        <a:pt x="149" y="193"/>
                      </a:lnTo>
                      <a:lnTo>
                        <a:pt x="151" y="238"/>
                      </a:lnTo>
                      <a:lnTo>
                        <a:pt x="150" y="275"/>
                      </a:lnTo>
                      <a:lnTo>
                        <a:pt x="147" y="315"/>
                      </a:lnTo>
                      <a:lnTo>
                        <a:pt x="141" y="358"/>
                      </a:lnTo>
                      <a:lnTo>
                        <a:pt x="135" y="393"/>
                      </a:lnTo>
                      <a:lnTo>
                        <a:pt x="125" y="428"/>
                      </a:lnTo>
                      <a:lnTo>
                        <a:pt x="121" y="441"/>
                      </a:lnTo>
                      <a:lnTo>
                        <a:pt x="116" y="453"/>
                      </a:lnTo>
                      <a:lnTo>
                        <a:pt x="109" y="468"/>
                      </a:lnTo>
                      <a:lnTo>
                        <a:pt x="104" y="477"/>
                      </a:lnTo>
                      <a:lnTo>
                        <a:pt x="98" y="484"/>
                      </a:lnTo>
                      <a:lnTo>
                        <a:pt x="93" y="489"/>
                      </a:lnTo>
                      <a:lnTo>
                        <a:pt x="89" y="493"/>
                      </a:lnTo>
                      <a:lnTo>
                        <a:pt x="84" y="496"/>
                      </a:lnTo>
                      <a:lnTo>
                        <a:pt x="76" y="498"/>
                      </a:lnTo>
                      <a:lnTo>
                        <a:pt x="71" y="497"/>
                      </a:lnTo>
                      <a:lnTo>
                        <a:pt x="66" y="496"/>
                      </a:lnTo>
                      <a:lnTo>
                        <a:pt x="60" y="494"/>
                      </a:lnTo>
                      <a:lnTo>
                        <a:pt x="55" y="489"/>
                      </a:lnTo>
                      <a:lnTo>
                        <a:pt x="47" y="479"/>
                      </a:lnTo>
                      <a:lnTo>
                        <a:pt x="53" y="485"/>
                      </a:lnTo>
                      <a:lnTo>
                        <a:pt x="57" y="489"/>
                      </a:lnTo>
                      <a:lnTo>
                        <a:pt x="59" y="491"/>
                      </a:lnTo>
                      <a:lnTo>
                        <a:pt x="64" y="494"/>
                      </a:lnTo>
                      <a:lnTo>
                        <a:pt x="69" y="496"/>
                      </a:lnTo>
                      <a:lnTo>
                        <a:pt x="75" y="496"/>
                      </a:lnTo>
                      <a:lnTo>
                        <a:pt x="80" y="495"/>
                      </a:lnTo>
                      <a:lnTo>
                        <a:pt x="86" y="492"/>
                      </a:lnTo>
                      <a:lnTo>
                        <a:pt x="91" y="488"/>
                      </a:lnTo>
                      <a:lnTo>
                        <a:pt x="95" y="484"/>
                      </a:lnTo>
                      <a:lnTo>
                        <a:pt x="99" y="479"/>
                      </a:lnTo>
                      <a:lnTo>
                        <a:pt x="103" y="474"/>
                      </a:lnTo>
                      <a:lnTo>
                        <a:pt x="107" y="465"/>
                      </a:lnTo>
                      <a:lnTo>
                        <a:pt x="115" y="446"/>
                      </a:lnTo>
                      <a:lnTo>
                        <a:pt x="123" y="424"/>
                      </a:lnTo>
                      <a:lnTo>
                        <a:pt x="129" y="399"/>
                      </a:lnTo>
                      <a:lnTo>
                        <a:pt x="136" y="360"/>
                      </a:lnTo>
                      <a:lnTo>
                        <a:pt x="142" y="316"/>
                      </a:lnTo>
                      <a:lnTo>
                        <a:pt x="145" y="278"/>
                      </a:lnTo>
                      <a:lnTo>
                        <a:pt x="146" y="250"/>
                      </a:lnTo>
                      <a:lnTo>
                        <a:pt x="146" y="221"/>
                      </a:lnTo>
                      <a:lnTo>
                        <a:pt x="144" y="183"/>
                      </a:lnTo>
                      <a:lnTo>
                        <a:pt x="141" y="144"/>
                      </a:lnTo>
                      <a:lnTo>
                        <a:pt x="136" y="112"/>
                      </a:lnTo>
                      <a:lnTo>
                        <a:pt x="127" y="78"/>
                      </a:lnTo>
                      <a:lnTo>
                        <a:pt x="117" y="48"/>
                      </a:lnTo>
                      <a:lnTo>
                        <a:pt x="108" y="30"/>
                      </a:lnTo>
                      <a:lnTo>
                        <a:pt x="104" y="24"/>
                      </a:lnTo>
                      <a:lnTo>
                        <a:pt x="99" y="17"/>
                      </a:lnTo>
                      <a:lnTo>
                        <a:pt x="95" y="13"/>
                      </a:lnTo>
                      <a:lnTo>
                        <a:pt x="90" y="10"/>
                      </a:lnTo>
                      <a:lnTo>
                        <a:pt x="85" y="8"/>
                      </a:lnTo>
                      <a:lnTo>
                        <a:pt x="81" y="8"/>
                      </a:lnTo>
                      <a:lnTo>
                        <a:pt x="73" y="10"/>
                      </a:lnTo>
                      <a:lnTo>
                        <a:pt x="68" y="13"/>
                      </a:lnTo>
                      <a:lnTo>
                        <a:pt x="63" y="17"/>
                      </a:lnTo>
                      <a:lnTo>
                        <a:pt x="58" y="23"/>
                      </a:lnTo>
                      <a:lnTo>
                        <a:pt x="53" y="31"/>
                      </a:lnTo>
                      <a:lnTo>
                        <a:pt x="45" y="47"/>
                      </a:lnTo>
                      <a:lnTo>
                        <a:pt x="36" y="76"/>
                      </a:lnTo>
                      <a:lnTo>
                        <a:pt x="31" y="99"/>
                      </a:lnTo>
                      <a:lnTo>
                        <a:pt x="27" y="121"/>
                      </a:lnTo>
                      <a:lnTo>
                        <a:pt x="22" y="154"/>
                      </a:lnTo>
                      <a:lnTo>
                        <a:pt x="16" y="212"/>
                      </a:lnTo>
                      <a:lnTo>
                        <a:pt x="15" y="252"/>
                      </a:lnTo>
                      <a:lnTo>
                        <a:pt x="14" y="288"/>
                      </a:lnTo>
                      <a:lnTo>
                        <a:pt x="18" y="343"/>
                      </a:lnTo>
                      <a:lnTo>
                        <a:pt x="24" y="391"/>
                      </a:lnTo>
                      <a:lnTo>
                        <a:pt x="28" y="413"/>
                      </a:lnTo>
                      <a:lnTo>
                        <a:pt x="34" y="420"/>
                      </a:lnTo>
                      <a:lnTo>
                        <a:pt x="37" y="428"/>
                      </a:lnTo>
                      <a:lnTo>
                        <a:pt x="39" y="436"/>
                      </a:lnTo>
                      <a:lnTo>
                        <a:pt x="38" y="443"/>
                      </a:lnTo>
                      <a:lnTo>
                        <a:pt x="36" y="449"/>
                      </a:lnTo>
                      <a:lnTo>
                        <a:pt x="32" y="452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2" name="Freeform 13"/>
                <p:cNvSpPr>
                  <a:spLocks/>
                </p:cNvSpPr>
                <p:nvPr/>
              </p:nvSpPr>
              <p:spPr bwMode="auto">
                <a:xfrm>
                  <a:off x="1221" y="1154"/>
                  <a:ext cx="265" cy="873"/>
                </a:xfrm>
                <a:custGeom>
                  <a:avLst/>
                  <a:gdLst/>
                  <a:ahLst/>
                  <a:cxnLst>
                    <a:cxn ang="0">
                      <a:pos x="29" y="453"/>
                    </a:cxn>
                    <a:cxn ang="0">
                      <a:pos x="19" y="447"/>
                    </a:cxn>
                    <a:cxn ang="0">
                      <a:pos x="12" y="435"/>
                    </a:cxn>
                    <a:cxn ang="0">
                      <a:pos x="11" y="421"/>
                    </a:cxn>
                    <a:cxn ang="0">
                      <a:pos x="9" y="397"/>
                    </a:cxn>
                    <a:cxn ang="0">
                      <a:pos x="4" y="353"/>
                    </a:cxn>
                    <a:cxn ang="0">
                      <a:pos x="0" y="279"/>
                    </a:cxn>
                    <a:cxn ang="0">
                      <a:pos x="4" y="201"/>
                    </a:cxn>
                    <a:cxn ang="0">
                      <a:pos x="18" y="111"/>
                    </a:cxn>
                    <a:cxn ang="0">
                      <a:pos x="31" y="61"/>
                    </a:cxn>
                    <a:cxn ang="0">
                      <a:pos x="47" y="26"/>
                    </a:cxn>
                    <a:cxn ang="0">
                      <a:pos x="56" y="13"/>
                    </a:cxn>
                    <a:cxn ang="0">
                      <a:pos x="65" y="6"/>
                    </a:cxn>
                    <a:cxn ang="0">
                      <a:pos x="72" y="2"/>
                    </a:cxn>
                    <a:cxn ang="0">
                      <a:pos x="85" y="1"/>
                    </a:cxn>
                    <a:cxn ang="0">
                      <a:pos x="96" y="6"/>
                    </a:cxn>
                    <a:cxn ang="0">
                      <a:pos x="107" y="17"/>
                    </a:cxn>
                    <a:cxn ang="0">
                      <a:pos x="123" y="48"/>
                    </a:cxn>
                    <a:cxn ang="0">
                      <a:pos x="136" y="89"/>
                    </a:cxn>
                    <a:cxn ang="0">
                      <a:pos x="146" y="149"/>
                    </a:cxn>
                    <a:cxn ang="0">
                      <a:pos x="151" y="238"/>
                    </a:cxn>
                    <a:cxn ang="0">
                      <a:pos x="147" y="315"/>
                    </a:cxn>
                    <a:cxn ang="0">
                      <a:pos x="135" y="393"/>
                    </a:cxn>
                    <a:cxn ang="0">
                      <a:pos x="121" y="441"/>
                    </a:cxn>
                    <a:cxn ang="0">
                      <a:pos x="109" y="468"/>
                    </a:cxn>
                    <a:cxn ang="0">
                      <a:pos x="98" y="484"/>
                    </a:cxn>
                    <a:cxn ang="0">
                      <a:pos x="89" y="493"/>
                    </a:cxn>
                    <a:cxn ang="0">
                      <a:pos x="76" y="498"/>
                    </a:cxn>
                    <a:cxn ang="0">
                      <a:pos x="66" y="496"/>
                    </a:cxn>
                    <a:cxn ang="0">
                      <a:pos x="55" y="489"/>
                    </a:cxn>
                    <a:cxn ang="0">
                      <a:pos x="53" y="485"/>
                    </a:cxn>
                    <a:cxn ang="0">
                      <a:pos x="59" y="491"/>
                    </a:cxn>
                    <a:cxn ang="0">
                      <a:pos x="69" y="496"/>
                    </a:cxn>
                    <a:cxn ang="0">
                      <a:pos x="80" y="495"/>
                    </a:cxn>
                    <a:cxn ang="0">
                      <a:pos x="91" y="488"/>
                    </a:cxn>
                    <a:cxn ang="0">
                      <a:pos x="99" y="479"/>
                    </a:cxn>
                    <a:cxn ang="0">
                      <a:pos x="107" y="465"/>
                    </a:cxn>
                    <a:cxn ang="0">
                      <a:pos x="123" y="424"/>
                    </a:cxn>
                    <a:cxn ang="0">
                      <a:pos x="136" y="360"/>
                    </a:cxn>
                    <a:cxn ang="0">
                      <a:pos x="145" y="278"/>
                    </a:cxn>
                    <a:cxn ang="0">
                      <a:pos x="146" y="221"/>
                    </a:cxn>
                    <a:cxn ang="0">
                      <a:pos x="141" y="144"/>
                    </a:cxn>
                    <a:cxn ang="0">
                      <a:pos x="127" y="78"/>
                    </a:cxn>
                    <a:cxn ang="0">
                      <a:pos x="108" y="30"/>
                    </a:cxn>
                    <a:cxn ang="0">
                      <a:pos x="99" y="17"/>
                    </a:cxn>
                    <a:cxn ang="0">
                      <a:pos x="90" y="10"/>
                    </a:cxn>
                    <a:cxn ang="0">
                      <a:pos x="81" y="8"/>
                    </a:cxn>
                    <a:cxn ang="0">
                      <a:pos x="68" y="13"/>
                    </a:cxn>
                    <a:cxn ang="0">
                      <a:pos x="58" y="23"/>
                    </a:cxn>
                    <a:cxn ang="0">
                      <a:pos x="45" y="47"/>
                    </a:cxn>
                    <a:cxn ang="0">
                      <a:pos x="31" y="99"/>
                    </a:cxn>
                    <a:cxn ang="0">
                      <a:pos x="22" y="154"/>
                    </a:cxn>
                    <a:cxn ang="0">
                      <a:pos x="15" y="252"/>
                    </a:cxn>
                    <a:cxn ang="0">
                      <a:pos x="18" y="343"/>
                    </a:cxn>
                    <a:cxn ang="0">
                      <a:pos x="28" y="413"/>
                    </a:cxn>
                    <a:cxn ang="0">
                      <a:pos x="37" y="428"/>
                    </a:cxn>
                    <a:cxn ang="0">
                      <a:pos x="38" y="443"/>
                    </a:cxn>
                    <a:cxn ang="0">
                      <a:pos x="32" y="452"/>
                    </a:cxn>
                  </a:cxnLst>
                  <a:rect l="0" t="0" r="r" b="b"/>
                  <a:pathLst>
                    <a:path w="151" h="498">
                      <a:moveTo>
                        <a:pt x="32" y="452"/>
                      </a:moveTo>
                      <a:lnTo>
                        <a:pt x="29" y="453"/>
                      </a:lnTo>
                      <a:lnTo>
                        <a:pt x="23" y="451"/>
                      </a:lnTo>
                      <a:lnTo>
                        <a:pt x="19" y="447"/>
                      </a:lnTo>
                      <a:lnTo>
                        <a:pt x="15" y="442"/>
                      </a:lnTo>
                      <a:lnTo>
                        <a:pt x="12" y="435"/>
                      </a:lnTo>
                      <a:lnTo>
                        <a:pt x="10" y="428"/>
                      </a:lnTo>
                      <a:lnTo>
                        <a:pt x="11" y="421"/>
                      </a:lnTo>
                      <a:lnTo>
                        <a:pt x="12" y="416"/>
                      </a:lnTo>
                      <a:lnTo>
                        <a:pt x="9" y="397"/>
                      </a:lnTo>
                      <a:lnTo>
                        <a:pt x="7" y="379"/>
                      </a:lnTo>
                      <a:lnTo>
                        <a:pt x="4" y="353"/>
                      </a:lnTo>
                      <a:lnTo>
                        <a:pt x="2" y="314"/>
                      </a:lnTo>
                      <a:lnTo>
                        <a:pt x="0" y="279"/>
                      </a:lnTo>
                      <a:lnTo>
                        <a:pt x="1" y="245"/>
                      </a:lnTo>
                      <a:lnTo>
                        <a:pt x="4" y="201"/>
                      </a:lnTo>
                      <a:lnTo>
                        <a:pt x="8" y="160"/>
                      </a:lnTo>
                      <a:lnTo>
                        <a:pt x="18" y="111"/>
                      </a:lnTo>
                      <a:lnTo>
                        <a:pt x="25" y="83"/>
                      </a:lnTo>
                      <a:lnTo>
                        <a:pt x="31" y="61"/>
                      </a:lnTo>
                      <a:lnTo>
                        <a:pt x="39" y="41"/>
                      </a:lnTo>
                      <a:lnTo>
                        <a:pt x="47" y="26"/>
                      </a:lnTo>
                      <a:lnTo>
                        <a:pt x="52" y="18"/>
                      </a:lnTo>
                      <a:lnTo>
                        <a:pt x="56" y="13"/>
                      </a:lnTo>
                      <a:lnTo>
                        <a:pt x="60" y="9"/>
                      </a:lnTo>
                      <a:lnTo>
                        <a:pt x="65" y="6"/>
                      </a:lnTo>
                      <a:lnTo>
                        <a:pt x="68" y="4"/>
                      </a:lnTo>
                      <a:lnTo>
                        <a:pt x="72" y="2"/>
                      </a:lnTo>
                      <a:lnTo>
                        <a:pt x="80" y="0"/>
                      </a:lnTo>
                      <a:lnTo>
                        <a:pt x="85" y="1"/>
                      </a:lnTo>
                      <a:lnTo>
                        <a:pt x="91" y="3"/>
                      </a:lnTo>
                      <a:lnTo>
                        <a:pt x="96" y="6"/>
                      </a:lnTo>
                      <a:lnTo>
                        <a:pt x="101" y="10"/>
                      </a:lnTo>
                      <a:lnTo>
                        <a:pt x="107" y="17"/>
                      </a:lnTo>
                      <a:lnTo>
                        <a:pt x="114" y="29"/>
                      </a:lnTo>
                      <a:lnTo>
                        <a:pt x="123" y="48"/>
                      </a:lnTo>
                      <a:lnTo>
                        <a:pt x="131" y="70"/>
                      </a:lnTo>
                      <a:lnTo>
                        <a:pt x="136" y="89"/>
                      </a:lnTo>
                      <a:lnTo>
                        <a:pt x="142" y="119"/>
                      </a:lnTo>
                      <a:lnTo>
                        <a:pt x="146" y="149"/>
                      </a:lnTo>
                      <a:lnTo>
                        <a:pt x="149" y="193"/>
                      </a:lnTo>
                      <a:lnTo>
                        <a:pt x="151" y="238"/>
                      </a:lnTo>
                      <a:lnTo>
                        <a:pt x="150" y="275"/>
                      </a:lnTo>
                      <a:lnTo>
                        <a:pt x="147" y="315"/>
                      </a:lnTo>
                      <a:lnTo>
                        <a:pt x="141" y="358"/>
                      </a:lnTo>
                      <a:lnTo>
                        <a:pt x="135" y="393"/>
                      </a:lnTo>
                      <a:lnTo>
                        <a:pt x="125" y="428"/>
                      </a:lnTo>
                      <a:lnTo>
                        <a:pt x="121" y="441"/>
                      </a:lnTo>
                      <a:lnTo>
                        <a:pt x="116" y="453"/>
                      </a:lnTo>
                      <a:lnTo>
                        <a:pt x="109" y="468"/>
                      </a:lnTo>
                      <a:lnTo>
                        <a:pt x="104" y="477"/>
                      </a:lnTo>
                      <a:lnTo>
                        <a:pt x="98" y="484"/>
                      </a:lnTo>
                      <a:lnTo>
                        <a:pt x="93" y="489"/>
                      </a:lnTo>
                      <a:lnTo>
                        <a:pt x="89" y="493"/>
                      </a:lnTo>
                      <a:lnTo>
                        <a:pt x="84" y="496"/>
                      </a:lnTo>
                      <a:lnTo>
                        <a:pt x="76" y="498"/>
                      </a:lnTo>
                      <a:lnTo>
                        <a:pt x="71" y="497"/>
                      </a:lnTo>
                      <a:lnTo>
                        <a:pt x="66" y="496"/>
                      </a:lnTo>
                      <a:lnTo>
                        <a:pt x="60" y="494"/>
                      </a:lnTo>
                      <a:lnTo>
                        <a:pt x="55" y="489"/>
                      </a:lnTo>
                      <a:lnTo>
                        <a:pt x="47" y="479"/>
                      </a:lnTo>
                      <a:lnTo>
                        <a:pt x="53" y="485"/>
                      </a:lnTo>
                      <a:lnTo>
                        <a:pt x="57" y="489"/>
                      </a:lnTo>
                      <a:lnTo>
                        <a:pt x="59" y="491"/>
                      </a:lnTo>
                      <a:lnTo>
                        <a:pt x="64" y="494"/>
                      </a:lnTo>
                      <a:lnTo>
                        <a:pt x="69" y="496"/>
                      </a:lnTo>
                      <a:lnTo>
                        <a:pt x="75" y="496"/>
                      </a:lnTo>
                      <a:lnTo>
                        <a:pt x="80" y="495"/>
                      </a:lnTo>
                      <a:lnTo>
                        <a:pt x="86" y="492"/>
                      </a:lnTo>
                      <a:lnTo>
                        <a:pt x="91" y="488"/>
                      </a:lnTo>
                      <a:lnTo>
                        <a:pt x="95" y="484"/>
                      </a:lnTo>
                      <a:lnTo>
                        <a:pt x="99" y="479"/>
                      </a:lnTo>
                      <a:lnTo>
                        <a:pt x="103" y="474"/>
                      </a:lnTo>
                      <a:lnTo>
                        <a:pt x="107" y="465"/>
                      </a:lnTo>
                      <a:lnTo>
                        <a:pt x="115" y="446"/>
                      </a:lnTo>
                      <a:lnTo>
                        <a:pt x="123" y="424"/>
                      </a:lnTo>
                      <a:lnTo>
                        <a:pt x="129" y="399"/>
                      </a:lnTo>
                      <a:lnTo>
                        <a:pt x="136" y="360"/>
                      </a:lnTo>
                      <a:lnTo>
                        <a:pt x="142" y="316"/>
                      </a:lnTo>
                      <a:lnTo>
                        <a:pt x="145" y="278"/>
                      </a:lnTo>
                      <a:lnTo>
                        <a:pt x="146" y="250"/>
                      </a:lnTo>
                      <a:lnTo>
                        <a:pt x="146" y="221"/>
                      </a:lnTo>
                      <a:lnTo>
                        <a:pt x="144" y="183"/>
                      </a:lnTo>
                      <a:lnTo>
                        <a:pt x="141" y="144"/>
                      </a:lnTo>
                      <a:lnTo>
                        <a:pt x="136" y="112"/>
                      </a:lnTo>
                      <a:lnTo>
                        <a:pt x="127" y="78"/>
                      </a:lnTo>
                      <a:lnTo>
                        <a:pt x="117" y="48"/>
                      </a:lnTo>
                      <a:lnTo>
                        <a:pt x="108" y="30"/>
                      </a:lnTo>
                      <a:lnTo>
                        <a:pt x="104" y="24"/>
                      </a:lnTo>
                      <a:lnTo>
                        <a:pt x="99" y="17"/>
                      </a:lnTo>
                      <a:lnTo>
                        <a:pt x="95" y="13"/>
                      </a:lnTo>
                      <a:lnTo>
                        <a:pt x="90" y="10"/>
                      </a:lnTo>
                      <a:lnTo>
                        <a:pt x="85" y="8"/>
                      </a:lnTo>
                      <a:lnTo>
                        <a:pt x="81" y="8"/>
                      </a:lnTo>
                      <a:lnTo>
                        <a:pt x="73" y="10"/>
                      </a:lnTo>
                      <a:lnTo>
                        <a:pt x="68" y="13"/>
                      </a:lnTo>
                      <a:lnTo>
                        <a:pt x="63" y="17"/>
                      </a:lnTo>
                      <a:lnTo>
                        <a:pt x="58" y="23"/>
                      </a:lnTo>
                      <a:lnTo>
                        <a:pt x="53" y="31"/>
                      </a:lnTo>
                      <a:lnTo>
                        <a:pt x="45" y="47"/>
                      </a:lnTo>
                      <a:lnTo>
                        <a:pt x="36" y="76"/>
                      </a:lnTo>
                      <a:lnTo>
                        <a:pt x="31" y="99"/>
                      </a:lnTo>
                      <a:lnTo>
                        <a:pt x="27" y="121"/>
                      </a:lnTo>
                      <a:lnTo>
                        <a:pt x="22" y="154"/>
                      </a:lnTo>
                      <a:lnTo>
                        <a:pt x="16" y="212"/>
                      </a:lnTo>
                      <a:lnTo>
                        <a:pt x="15" y="252"/>
                      </a:lnTo>
                      <a:lnTo>
                        <a:pt x="14" y="288"/>
                      </a:lnTo>
                      <a:lnTo>
                        <a:pt x="18" y="343"/>
                      </a:lnTo>
                      <a:lnTo>
                        <a:pt x="24" y="391"/>
                      </a:lnTo>
                      <a:lnTo>
                        <a:pt x="28" y="413"/>
                      </a:lnTo>
                      <a:lnTo>
                        <a:pt x="34" y="420"/>
                      </a:lnTo>
                      <a:lnTo>
                        <a:pt x="37" y="428"/>
                      </a:lnTo>
                      <a:lnTo>
                        <a:pt x="39" y="436"/>
                      </a:lnTo>
                      <a:lnTo>
                        <a:pt x="38" y="443"/>
                      </a:lnTo>
                      <a:lnTo>
                        <a:pt x="36" y="449"/>
                      </a:lnTo>
                      <a:lnTo>
                        <a:pt x="32" y="45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3" name="Freeform 14"/>
                <p:cNvSpPr>
                  <a:spLocks/>
                </p:cNvSpPr>
                <p:nvPr/>
              </p:nvSpPr>
              <p:spPr bwMode="auto">
                <a:xfrm>
                  <a:off x="1033" y="1262"/>
                  <a:ext cx="635" cy="653"/>
                </a:xfrm>
                <a:custGeom>
                  <a:avLst/>
                  <a:gdLst/>
                  <a:ahLst/>
                  <a:cxnLst>
                    <a:cxn ang="0">
                      <a:pos x="291" y="7"/>
                    </a:cxn>
                    <a:cxn ang="0">
                      <a:pos x="280" y="4"/>
                    </a:cxn>
                    <a:cxn ang="0">
                      <a:pos x="267" y="8"/>
                    </a:cxn>
                    <a:cxn ang="0">
                      <a:pos x="256" y="17"/>
                    </a:cxn>
                    <a:cxn ang="0">
                      <a:pos x="238" y="33"/>
                    </a:cxn>
                    <a:cxn ang="0">
                      <a:pos x="203" y="60"/>
                    </a:cxn>
                    <a:cxn ang="0">
                      <a:pos x="148" y="109"/>
                    </a:cxn>
                    <a:cxn ang="0">
                      <a:pos x="96" y="168"/>
                    </a:cxn>
                    <a:cxn ang="0">
                      <a:pos x="42" y="241"/>
                    </a:cxn>
                    <a:cxn ang="0">
                      <a:pos x="16" y="285"/>
                    </a:cxn>
                    <a:cxn ang="0">
                      <a:pos x="2" y="322"/>
                    </a:cxn>
                    <a:cxn ang="0">
                      <a:pos x="0" y="337"/>
                    </a:cxn>
                    <a:cxn ang="0">
                      <a:pos x="1" y="349"/>
                    </a:cxn>
                    <a:cxn ang="0">
                      <a:pos x="4" y="357"/>
                    </a:cxn>
                    <a:cxn ang="0">
                      <a:pos x="12" y="367"/>
                    </a:cxn>
                    <a:cxn ang="0">
                      <a:pos x="23" y="371"/>
                    </a:cxn>
                    <a:cxn ang="0">
                      <a:pos x="39" y="371"/>
                    </a:cxn>
                    <a:cxn ang="0">
                      <a:pos x="71" y="360"/>
                    </a:cxn>
                    <a:cxn ang="0">
                      <a:pos x="110" y="340"/>
                    </a:cxn>
                    <a:cxn ang="0">
                      <a:pos x="159" y="305"/>
                    </a:cxn>
                    <a:cxn ang="0">
                      <a:pos x="226" y="246"/>
                    </a:cxn>
                    <a:cxn ang="0">
                      <a:pos x="277" y="188"/>
                    </a:cxn>
                    <a:cxn ang="0">
                      <a:pos x="324" y="124"/>
                    </a:cxn>
                    <a:cxn ang="0">
                      <a:pos x="348" y="81"/>
                    </a:cxn>
                    <a:cxn ang="0">
                      <a:pos x="359" y="53"/>
                    </a:cxn>
                    <a:cxn ang="0">
                      <a:pos x="362" y="34"/>
                    </a:cxn>
                    <a:cxn ang="0">
                      <a:pos x="362" y="21"/>
                    </a:cxn>
                    <a:cxn ang="0">
                      <a:pos x="356" y="9"/>
                    </a:cxn>
                    <a:cxn ang="0">
                      <a:pos x="348" y="3"/>
                    </a:cxn>
                    <a:cxn ang="0">
                      <a:pos x="335" y="0"/>
                    </a:cxn>
                    <a:cxn ang="0">
                      <a:pos x="331" y="1"/>
                    </a:cxn>
                    <a:cxn ang="0">
                      <a:pos x="340" y="2"/>
                    </a:cxn>
                    <a:cxn ang="0">
                      <a:pos x="350" y="6"/>
                    </a:cxn>
                    <a:cxn ang="0">
                      <a:pos x="357" y="14"/>
                    </a:cxn>
                    <a:cxn ang="0">
                      <a:pos x="360" y="26"/>
                    </a:cxn>
                    <a:cxn ang="0">
                      <a:pos x="359" y="39"/>
                    </a:cxn>
                    <a:cxn ang="0">
                      <a:pos x="355" y="55"/>
                    </a:cxn>
                    <a:cxn ang="0">
                      <a:pos x="337" y="94"/>
                    </a:cxn>
                    <a:cxn ang="0">
                      <a:pos x="302" y="149"/>
                    </a:cxn>
                    <a:cxn ang="0">
                      <a:pos x="250" y="213"/>
                    </a:cxn>
                    <a:cxn ang="0">
                      <a:pos x="210" y="254"/>
                    </a:cxn>
                    <a:cxn ang="0">
                      <a:pos x="152" y="305"/>
                    </a:cxn>
                    <a:cxn ang="0">
                      <a:pos x="96" y="342"/>
                    </a:cxn>
                    <a:cxn ang="0">
                      <a:pos x="49" y="362"/>
                    </a:cxn>
                    <a:cxn ang="0">
                      <a:pos x="34" y="365"/>
                    </a:cxn>
                    <a:cxn ang="0">
                      <a:pos x="22" y="364"/>
                    </a:cxn>
                    <a:cxn ang="0">
                      <a:pos x="14" y="358"/>
                    </a:cxn>
                    <a:cxn ang="0">
                      <a:pos x="8" y="346"/>
                    </a:cxn>
                    <a:cxn ang="0">
                      <a:pos x="9" y="332"/>
                    </a:cxn>
                    <a:cxn ang="0">
                      <a:pos x="16" y="306"/>
                    </a:cxn>
                    <a:cxn ang="0">
                      <a:pos x="42" y="259"/>
                    </a:cxn>
                    <a:cxn ang="0">
                      <a:pos x="76" y="213"/>
                    </a:cxn>
                    <a:cxn ang="0">
                      <a:pos x="140" y="139"/>
                    </a:cxn>
                    <a:cxn ang="0">
                      <a:pos x="206" y="77"/>
                    </a:cxn>
                    <a:cxn ang="0">
                      <a:pos x="262" y="35"/>
                    </a:cxn>
                    <a:cxn ang="0">
                      <a:pos x="279" y="31"/>
                    </a:cxn>
                    <a:cxn ang="0">
                      <a:pos x="291" y="21"/>
                    </a:cxn>
                    <a:cxn ang="0">
                      <a:pos x="293" y="11"/>
                    </a:cxn>
                  </a:cxnLst>
                  <a:rect l="0" t="0" r="r" b="b"/>
                  <a:pathLst>
                    <a:path w="362" h="372">
                      <a:moveTo>
                        <a:pt x="293" y="11"/>
                      </a:moveTo>
                      <a:lnTo>
                        <a:pt x="291" y="7"/>
                      </a:lnTo>
                      <a:lnTo>
                        <a:pt x="286" y="5"/>
                      </a:lnTo>
                      <a:lnTo>
                        <a:pt x="280" y="4"/>
                      </a:lnTo>
                      <a:lnTo>
                        <a:pt x="273" y="5"/>
                      </a:lnTo>
                      <a:lnTo>
                        <a:pt x="267" y="8"/>
                      </a:lnTo>
                      <a:lnTo>
                        <a:pt x="260" y="12"/>
                      </a:lnTo>
                      <a:lnTo>
                        <a:pt x="256" y="17"/>
                      </a:lnTo>
                      <a:lnTo>
                        <a:pt x="253" y="21"/>
                      </a:lnTo>
                      <a:lnTo>
                        <a:pt x="238" y="33"/>
                      </a:lnTo>
                      <a:lnTo>
                        <a:pt x="223" y="44"/>
                      </a:lnTo>
                      <a:lnTo>
                        <a:pt x="203" y="60"/>
                      </a:lnTo>
                      <a:lnTo>
                        <a:pt x="174" y="86"/>
                      </a:lnTo>
                      <a:lnTo>
                        <a:pt x="148" y="109"/>
                      </a:lnTo>
                      <a:lnTo>
                        <a:pt x="125" y="135"/>
                      </a:lnTo>
                      <a:lnTo>
                        <a:pt x="96" y="168"/>
                      </a:lnTo>
                      <a:lnTo>
                        <a:pt x="70" y="199"/>
                      </a:lnTo>
                      <a:lnTo>
                        <a:pt x="42" y="241"/>
                      </a:lnTo>
                      <a:lnTo>
                        <a:pt x="27" y="266"/>
                      </a:lnTo>
                      <a:lnTo>
                        <a:pt x="16" y="285"/>
                      </a:lnTo>
                      <a:lnTo>
                        <a:pt x="8" y="306"/>
                      </a:lnTo>
                      <a:lnTo>
                        <a:pt x="2" y="322"/>
                      </a:lnTo>
                      <a:lnTo>
                        <a:pt x="0" y="331"/>
                      </a:lnTo>
                      <a:lnTo>
                        <a:pt x="0" y="337"/>
                      </a:lnTo>
                      <a:lnTo>
                        <a:pt x="0" y="343"/>
                      </a:lnTo>
                      <a:lnTo>
                        <a:pt x="1" y="349"/>
                      </a:lnTo>
                      <a:lnTo>
                        <a:pt x="2" y="353"/>
                      </a:lnTo>
                      <a:lnTo>
                        <a:pt x="4" y="357"/>
                      </a:lnTo>
                      <a:lnTo>
                        <a:pt x="7" y="363"/>
                      </a:lnTo>
                      <a:lnTo>
                        <a:pt x="12" y="367"/>
                      </a:lnTo>
                      <a:lnTo>
                        <a:pt x="17" y="369"/>
                      </a:lnTo>
                      <a:lnTo>
                        <a:pt x="23" y="371"/>
                      </a:lnTo>
                      <a:lnTo>
                        <a:pt x="29" y="372"/>
                      </a:lnTo>
                      <a:lnTo>
                        <a:pt x="39" y="371"/>
                      </a:lnTo>
                      <a:lnTo>
                        <a:pt x="52" y="368"/>
                      </a:lnTo>
                      <a:lnTo>
                        <a:pt x="71" y="360"/>
                      </a:lnTo>
                      <a:lnTo>
                        <a:pt x="93" y="350"/>
                      </a:lnTo>
                      <a:lnTo>
                        <a:pt x="110" y="340"/>
                      </a:lnTo>
                      <a:lnTo>
                        <a:pt x="136" y="324"/>
                      </a:lnTo>
                      <a:lnTo>
                        <a:pt x="159" y="305"/>
                      </a:lnTo>
                      <a:lnTo>
                        <a:pt x="192" y="276"/>
                      </a:lnTo>
                      <a:lnTo>
                        <a:pt x="226" y="246"/>
                      </a:lnTo>
                      <a:lnTo>
                        <a:pt x="251" y="219"/>
                      </a:lnTo>
                      <a:lnTo>
                        <a:pt x="277" y="188"/>
                      </a:lnTo>
                      <a:lnTo>
                        <a:pt x="304" y="154"/>
                      </a:lnTo>
                      <a:lnTo>
                        <a:pt x="324" y="124"/>
                      </a:lnTo>
                      <a:lnTo>
                        <a:pt x="342" y="93"/>
                      </a:lnTo>
                      <a:lnTo>
                        <a:pt x="348" y="81"/>
                      </a:lnTo>
                      <a:lnTo>
                        <a:pt x="353" y="69"/>
                      </a:lnTo>
                      <a:lnTo>
                        <a:pt x="359" y="53"/>
                      </a:lnTo>
                      <a:lnTo>
                        <a:pt x="361" y="43"/>
                      </a:lnTo>
                      <a:lnTo>
                        <a:pt x="362" y="34"/>
                      </a:lnTo>
                      <a:lnTo>
                        <a:pt x="362" y="27"/>
                      </a:lnTo>
                      <a:lnTo>
                        <a:pt x="362" y="21"/>
                      </a:lnTo>
                      <a:lnTo>
                        <a:pt x="360" y="16"/>
                      </a:lnTo>
                      <a:lnTo>
                        <a:pt x="356" y="9"/>
                      </a:lnTo>
                      <a:lnTo>
                        <a:pt x="352" y="5"/>
                      </a:lnTo>
                      <a:lnTo>
                        <a:pt x="348" y="3"/>
                      </a:lnTo>
                      <a:lnTo>
                        <a:pt x="342" y="1"/>
                      </a:lnTo>
                      <a:lnTo>
                        <a:pt x="335" y="0"/>
                      </a:lnTo>
                      <a:lnTo>
                        <a:pt x="322" y="2"/>
                      </a:lnTo>
                      <a:lnTo>
                        <a:pt x="331" y="1"/>
                      </a:lnTo>
                      <a:lnTo>
                        <a:pt x="337" y="1"/>
                      </a:lnTo>
                      <a:lnTo>
                        <a:pt x="340" y="2"/>
                      </a:lnTo>
                      <a:lnTo>
                        <a:pt x="344" y="3"/>
                      </a:lnTo>
                      <a:lnTo>
                        <a:pt x="350" y="6"/>
                      </a:lnTo>
                      <a:lnTo>
                        <a:pt x="354" y="10"/>
                      </a:lnTo>
                      <a:lnTo>
                        <a:pt x="357" y="14"/>
                      </a:lnTo>
                      <a:lnTo>
                        <a:pt x="359" y="20"/>
                      </a:lnTo>
                      <a:lnTo>
                        <a:pt x="360" y="26"/>
                      </a:lnTo>
                      <a:lnTo>
                        <a:pt x="360" y="32"/>
                      </a:lnTo>
                      <a:lnTo>
                        <a:pt x="359" y="39"/>
                      </a:lnTo>
                      <a:lnTo>
                        <a:pt x="358" y="45"/>
                      </a:lnTo>
                      <a:lnTo>
                        <a:pt x="355" y="55"/>
                      </a:lnTo>
                      <a:lnTo>
                        <a:pt x="348" y="73"/>
                      </a:lnTo>
                      <a:lnTo>
                        <a:pt x="337" y="94"/>
                      </a:lnTo>
                      <a:lnTo>
                        <a:pt x="323" y="117"/>
                      </a:lnTo>
                      <a:lnTo>
                        <a:pt x="302" y="149"/>
                      </a:lnTo>
                      <a:lnTo>
                        <a:pt x="275" y="185"/>
                      </a:lnTo>
                      <a:lnTo>
                        <a:pt x="250" y="213"/>
                      </a:lnTo>
                      <a:lnTo>
                        <a:pt x="231" y="234"/>
                      </a:lnTo>
                      <a:lnTo>
                        <a:pt x="210" y="254"/>
                      </a:lnTo>
                      <a:lnTo>
                        <a:pt x="182" y="280"/>
                      </a:lnTo>
                      <a:lnTo>
                        <a:pt x="152" y="305"/>
                      </a:lnTo>
                      <a:lnTo>
                        <a:pt x="126" y="324"/>
                      </a:lnTo>
                      <a:lnTo>
                        <a:pt x="96" y="342"/>
                      </a:lnTo>
                      <a:lnTo>
                        <a:pt x="68" y="356"/>
                      </a:lnTo>
                      <a:lnTo>
                        <a:pt x="49" y="362"/>
                      </a:lnTo>
                      <a:lnTo>
                        <a:pt x="42" y="364"/>
                      </a:lnTo>
                      <a:lnTo>
                        <a:pt x="34" y="365"/>
                      </a:lnTo>
                      <a:lnTo>
                        <a:pt x="28" y="365"/>
                      </a:lnTo>
                      <a:lnTo>
                        <a:pt x="22" y="364"/>
                      </a:lnTo>
                      <a:lnTo>
                        <a:pt x="17" y="362"/>
                      </a:lnTo>
                      <a:lnTo>
                        <a:pt x="14" y="358"/>
                      </a:lnTo>
                      <a:lnTo>
                        <a:pt x="10" y="352"/>
                      </a:lnTo>
                      <a:lnTo>
                        <a:pt x="8" y="346"/>
                      </a:lnTo>
                      <a:lnTo>
                        <a:pt x="8" y="340"/>
                      </a:lnTo>
                      <a:lnTo>
                        <a:pt x="9" y="332"/>
                      </a:lnTo>
                      <a:lnTo>
                        <a:pt x="10" y="323"/>
                      </a:lnTo>
                      <a:lnTo>
                        <a:pt x="16" y="306"/>
                      </a:lnTo>
                      <a:lnTo>
                        <a:pt x="30" y="279"/>
                      </a:lnTo>
                      <a:lnTo>
                        <a:pt x="42" y="259"/>
                      </a:lnTo>
                      <a:lnTo>
                        <a:pt x="55" y="241"/>
                      </a:lnTo>
                      <a:lnTo>
                        <a:pt x="76" y="213"/>
                      </a:lnTo>
                      <a:lnTo>
                        <a:pt x="112" y="168"/>
                      </a:lnTo>
                      <a:lnTo>
                        <a:pt x="140" y="139"/>
                      </a:lnTo>
                      <a:lnTo>
                        <a:pt x="165" y="113"/>
                      </a:lnTo>
                      <a:lnTo>
                        <a:pt x="206" y="77"/>
                      </a:lnTo>
                      <a:lnTo>
                        <a:pt x="244" y="48"/>
                      </a:lnTo>
                      <a:lnTo>
                        <a:pt x="262" y="35"/>
                      </a:lnTo>
                      <a:lnTo>
                        <a:pt x="271" y="34"/>
                      </a:lnTo>
                      <a:lnTo>
                        <a:pt x="279" y="31"/>
                      </a:lnTo>
                      <a:lnTo>
                        <a:pt x="286" y="26"/>
                      </a:lnTo>
                      <a:lnTo>
                        <a:pt x="291" y="21"/>
                      </a:lnTo>
                      <a:lnTo>
                        <a:pt x="293" y="15"/>
                      </a:lnTo>
                      <a:lnTo>
                        <a:pt x="293" y="11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4" name="Freeform 15"/>
                <p:cNvSpPr>
                  <a:spLocks/>
                </p:cNvSpPr>
                <p:nvPr/>
              </p:nvSpPr>
              <p:spPr bwMode="auto">
                <a:xfrm>
                  <a:off x="1033" y="1262"/>
                  <a:ext cx="635" cy="653"/>
                </a:xfrm>
                <a:custGeom>
                  <a:avLst/>
                  <a:gdLst/>
                  <a:ahLst/>
                  <a:cxnLst>
                    <a:cxn ang="0">
                      <a:pos x="291" y="7"/>
                    </a:cxn>
                    <a:cxn ang="0">
                      <a:pos x="280" y="4"/>
                    </a:cxn>
                    <a:cxn ang="0">
                      <a:pos x="267" y="8"/>
                    </a:cxn>
                    <a:cxn ang="0">
                      <a:pos x="256" y="17"/>
                    </a:cxn>
                    <a:cxn ang="0">
                      <a:pos x="238" y="33"/>
                    </a:cxn>
                    <a:cxn ang="0">
                      <a:pos x="203" y="60"/>
                    </a:cxn>
                    <a:cxn ang="0">
                      <a:pos x="148" y="109"/>
                    </a:cxn>
                    <a:cxn ang="0">
                      <a:pos x="96" y="168"/>
                    </a:cxn>
                    <a:cxn ang="0">
                      <a:pos x="42" y="241"/>
                    </a:cxn>
                    <a:cxn ang="0">
                      <a:pos x="16" y="285"/>
                    </a:cxn>
                    <a:cxn ang="0">
                      <a:pos x="2" y="322"/>
                    </a:cxn>
                    <a:cxn ang="0">
                      <a:pos x="0" y="337"/>
                    </a:cxn>
                    <a:cxn ang="0">
                      <a:pos x="1" y="349"/>
                    </a:cxn>
                    <a:cxn ang="0">
                      <a:pos x="4" y="357"/>
                    </a:cxn>
                    <a:cxn ang="0">
                      <a:pos x="12" y="367"/>
                    </a:cxn>
                    <a:cxn ang="0">
                      <a:pos x="23" y="371"/>
                    </a:cxn>
                    <a:cxn ang="0">
                      <a:pos x="39" y="371"/>
                    </a:cxn>
                    <a:cxn ang="0">
                      <a:pos x="71" y="360"/>
                    </a:cxn>
                    <a:cxn ang="0">
                      <a:pos x="110" y="340"/>
                    </a:cxn>
                    <a:cxn ang="0">
                      <a:pos x="159" y="305"/>
                    </a:cxn>
                    <a:cxn ang="0">
                      <a:pos x="226" y="246"/>
                    </a:cxn>
                    <a:cxn ang="0">
                      <a:pos x="277" y="188"/>
                    </a:cxn>
                    <a:cxn ang="0">
                      <a:pos x="324" y="124"/>
                    </a:cxn>
                    <a:cxn ang="0">
                      <a:pos x="348" y="81"/>
                    </a:cxn>
                    <a:cxn ang="0">
                      <a:pos x="359" y="53"/>
                    </a:cxn>
                    <a:cxn ang="0">
                      <a:pos x="362" y="34"/>
                    </a:cxn>
                    <a:cxn ang="0">
                      <a:pos x="362" y="21"/>
                    </a:cxn>
                    <a:cxn ang="0">
                      <a:pos x="356" y="9"/>
                    </a:cxn>
                    <a:cxn ang="0">
                      <a:pos x="348" y="3"/>
                    </a:cxn>
                    <a:cxn ang="0">
                      <a:pos x="335" y="0"/>
                    </a:cxn>
                    <a:cxn ang="0">
                      <a:pos x="331" y="1"/>
                    </a:cxn>
                    <a:cxn ang="0">
                      <a:pos x="340" y="2"/>
                    </a:cxn>
                    <a:cxn ang="0">
                      <a:pos x="350" y="6"/>
                    </a:cxn>
                    <a:cxn ang="0">
                      <a:pos x="357" y="14"/>
                    </a:cxn>
                    <a:cxn ang="0">
                      <a:pos x="360" y="26"/>
                    </a:cxn>
                    <a:cxn ang="0">
                      <a:pos x="359" y="39"/>
                    </a:cxn>
                    <a:cxn ang="0">
                      <a:pos x="355" y="55"/>
                    </a:cxn>
                    <a:cxn ang="0">
                      <a:pos x="337" y="94"/>
                    </a:cxn>
                    <a:cxn ang="0">
                      <a:pos x="302" y="149"/>
                    </a:cxn>
                    <a:cxn ang="0">
                      <a:pos x="250" y="213"/>
                    </a:cxn>
                    <a:cxn ang="0">
                      <a:pos x="210" y="254"/>
                    </a:cxn>
                    <a:cxn ang="0">
                      <a:pos x="152" y="305"/>
                    </a:cxn>
                    <a:cxn ang="0">
                      <a:pos x="96" y="342"/>
                    </a:cxn>
                    <a:cxn ang="0">
                      <a:pos x="49" y="362"/>
                    </a:cxn>
                    <a:cxn ang="0">
                      <a:pos x="34" y="365"/>
                    </a:cxn>
                    <a:cxn ang="0">
                      <a:pos x="22" y="364"/>
                    </a:cxn>
                    <a:cxn ang="0">
                      <a:pos x="14" y="358"/>
                    </a:cxn>
                    <a:cxn ang="0">
                      <a:pos x="8" y="346"/>
                    </a:cxn>
                    <a:cxn ang="0">
                      <a:pos x="9" y="332"/>
                    </a:cxn>
                    <a:cxn ang="0">
                      <a:pos x="16" y="306"/>
                    </a:cxn>
                    <a:cxn ang="0">
                      <a:pos x="42" y="259"/>
                    </a:cxn>
                    <a:cxn ang="0">
                      <a:pos x="76" y="213"/>
                    </a:cxn>
                    <a:cxn ang="0">
                      <a:pos x="140" y="139"/>
                    </a:cxn>
                    <a:cxn ang="0">
                      <a:pos x="206" y="77"/>
                    </a:cxn>
                    <a:cxn ang="0">
                      <a:pos x="262" y="35"/>
                    </a:cxn>
                    <a:cxn ang="0">
                      <a:pos x="279" y="31"/>
                    </a:cxn>
                    <a:cxn ang="0">
                      <a:pos x="291" y="21"/>
                    </a:cxn>
                    <a:cxn ang="0">
                      <a:pos x="293" y="11"/>
                    </a:cxn>
                  </a:cxnLst>
                  <a:rect l="0" t="0" r="r" b="b"/>
                  <a:pathLst>
                    <a:path w="362" h="372">
                      <a:moveTo>
                        <a:pt x="293" y="11"/>
                      </a:moveTo>
                      <a:lnTo>
                        <a:pt x="291" y="7"/>
                      </a:lnTo>
                      <a:lnTo>
                        <a:pt x="286" y="5"/>
                      </a:lnTo>
                      <a:lnTo>
                        <a:pt x="280" y="4"/>
                      </a:lnTo>
                      <a:lnTo>
                        <a:pt x="273" y="5"/>
                      </a:lnTo>
                      <a:lnTo>
                        <a:pt x="267" y="8"/>
                      </a:lnTo>
                      <a:lnTo>
                        <a:pt x="260" y="12"/>
                      </a:lnTo>
                      <a:lnTo>
                        <a:pt x="256" y="17"/>
                      </a:lnTo>
                      <a:lnTo>
                        <a:pt x="253" y="21"/>
                      </a:lnTo>
                      <a:lnTo>
                        <a:pt x="238" y="33"/>
                      </a:lnTo>
                      <a:lnTo>
                        <a:pt x="223" y="44"/>
                      </a:lnTo>
                      <a:lnTo>
                        <a:pt x="203" y="60"/>
                      </a:lnTo>
                      <a:lnTo>
                        <a:pt x="174" y="86"/>
                      </a:lnTo>
                      <a:lnTo>
                        <a:pt x="148" y="109"/>
                      </a:lnTo>
                      <a:lnTo>
                        <a:pt x="125" y="135"/>
                      </a:lnTo>
                      <a:lnTo>
                        <a:pt x="96" y="168"/>
                      </a:lnTo>
                      <a:lnTo>
                        <a:pt x="70" y="199"/>
                      </a:lnTo>
                      <a:lnTo>
                        <a:pt x="42" y="241"/>
                      </a:lnTo>
                      <a:lnTo>
                        <a:pt x="27" y="266"/>
                      </a:lnTo>
                      <a:lnTo>
                        <a:pt x="16" y="285"/>
                      </a:lnTo>
                      <a:lnTo>
                        <a:pt x="8" y="306"/>
                      </a:lnTo>
                      <a:lnTo>
                        <a:pt x="2" y="322"/>
                      </a:lnTo>
                      <a:lnTo>
                        <a:pt x="0" y="331"/>
                      </a:lnTo>
                      <a:lnTo>
                        <a:pt x="0" y="337"/>
                      </a:lnTo>
                      <a:lnTo>
                        <a:pt x="0" y="343"/>
                      </a:lnTo>
                      <a:lnTo>
                        <a:pt x="1" y="349"/>
                      </a:lnTo>
                      <a:lnTo>
                        <a:pt x="2" y="353"/>
                      </a:lnTo>
                      <a:lnTo>
                        <a:pt x="4" y="357"/>
                      </a:lnTo>
                      <a:lnTo>
                        <a:pt x="7" y="363"/>
                      </a:lnTo>
                      <a:lnTo>
                        <a:pt x="12" y="367"/>
                      </a:lnTo>
                      <a:lnTo>
                        <a:pt x="17" y="369"/>
                      </a:lnTo>
                      <a:lnTo>
                        <a:pt x="23" y="371"/>
                      </a:lnTo>
                      <a:lnTo>
                        <a:pt x="29" y="372"/>
                      </a:lnTo>
                      <a:lnTo>
                        <a:pt x="39" y="371"/>
                      </a:lnTo>
                      <a:lnTo>
                        <a:pt x="52" y="368"/>
                      </a:lnTo>
                      <a:lnTo>
                        <a:pt x="71" y="360"/>
                      </a:lnTo>
                      <a:lnTo>
                        <a:pt x="93" y="350"/>
                      </a:lnTo>
                      <a:lnTo>
                        <a:pt x="110" y="340"/>
                      </a:lnTo>
                      <a:lnTo>
                        <a:pt x="136" y="324"/>
                      </a:lnTo>
                      <a:lnTo>
                        <a:pt x="159" y="305"/>
                      </a:lnTo>
                      <a:lnTo>
                        <a:pt x="192" y="276"/>
                      </a:lnTo>
                      <a:lnTo>
                        <a:pt x="226" y="246"/>
                      </a:lnTo>
                      <a:lnTo>
                        <a:pt x="251" y="219"/>
                      </a:lnTo>
                      <a:lnTo>
                        <a:pt x="277" y="188"/>
                      </a:lnTo>
                      <a:lnTo>
                        <a:pt x="304" y="154"/>
                      </a:lnTo>
                      <a:lnTo>
                        <a:pt x="324" y="124"/>
                      </a:lnTo>
                      <a:lnTo>
                        <a:pt x="342" y="93"/>
                      </a:lnTo>
                      <a:lnTo>
                        <a:pt x="348" y="81"/>
                      </a:lnTo>
                      <a:lnTo>
                        <a:pt x="353" y="69"/>
                      </a:lnTo>
                      <a:lnTo>
                        <a:pt x="359" y="53"/>
                      </a:lnTo>
                      <a:lnTo>
                        <a:pt x="361" y="43"/>
                      </a:lnTo>
                      <a:lnTo>
                        <a:pt x="362" y="34"/>
                      </a:lnTo>
                      <a:lnTo>
                        <a:pt x="362" y="27"/>
                      </a:lnTo>
                      <a:lnTo>
                        <a:pt x="362" y="21"/>
                      </a:lnTo>
                      <a:lnTo>
                        <a:pt x="360" y="16"/>
                      </a:lnTo>
                      <a:lnTo>
                        <a:pt x="356" y="9"/>
                      </a:lnTo>
                      <a:lnTo>
                        <a:pt x="352" y="5"/>
                      </a:lnTo>
                      <a:lnTo>
                        <a:pt x="348" y="3"/>
                      </a:lnTo>
                      <a:lnTo>
                        <a:pt x="342" y="1"/>
                      </a:lnTo>
                      <a:lnTo>
                        <a:pt x="335" y="0"/>
                      </a:lnTo>
                      <a:lnTo>
                        <a:pt x="322" y="2"/>
                      </a:lnTo>
                      <a:lnTo>
                        <a:pt x="331" y="1"/>
                      </a:lnTo>
                      <a:lnTo>
                        <a:pt x="337" y="1"/>
                      </a:lnTo>
                      <a:lnTo>
                        <a:pt x="340" y="2"/>
                      </a:lnTo>
                      <a:lnTo>
                        <a:pt x="344" y="3"/>
                      </a:lnTo>
                      <a:lnTo>
                        <a:pt x="350" y="6"/>
                      </a:lnTo>
                      <a:lnTo>
                        <a:pt x="354" y="10"/>
                      </a:lnTo>
                      <a:lnTo>
                        <a:pt x="357" y="14"/>
                      </a:lnTo>
                      <a:lnTo>
                        <a:pt x="359" y="20"/>
                      </a:lnTo>
                      <a:lnTo>
                        <a:pt x="360" y="26"/>
                      </a:lnTo>
                      <a:lnTo>
                        <a:pt x="360" y="32"/>
                      </a:lnTo>
                      <a:lnTo>
                        <a:pt x="359" y="39"/>
                      </a:lnTo>
                      <a:lnTo>
                        <a:pt x="358" y="45"/>
                      </a:lnTo>
                      <a:lnTo>
                        <a:pt x="355" y="55"/>
                      </a:lnTo>
                      <a:lnTo>
                        <a:pt x="348" y="73"/>
                      </a:lnTo>
                      <a:lnTo>
                        <a:pt x="337" y="94"/>
                      </a:lnTo>
                      <a:lnTo>
                        <a:pt x="323" y="117"/>
                      </a:lnTo>
                      <a:lnTo>
                        <a:pt x="302" y="149"/>
                      </a:lnTo>
                      <a:lnTo>
                        <a:pt x="275" y="185"/>
                      </a:lnTo>
                      <a:lnTo>
                        <a:pt x="250" y="213"/>
                      </a:lnTo>
                      <a:lnTo>
                        <a:pt x="231" y="234"/>
                      </a:lnTo>
                      <a:lnTo>
                        <a:pt x="210" y="254"/>
                      </a:lnTo>
                      <a:lnTo>
                        <a:pt x="182" y="280"/>
                      </a:lnTo>
                      <a:lnTo>
                        <a:pt x="152" y="305"/>
                      </a:lnTo>
                      <a:lnTo>
                        <a:pt x="126" y="324"/>
                      </a:lnTo>
                      <a:lnTo>
                        <a:pt x="96" y="342"/>
                      </a:lnTo>
                      <a:lnTo>
                        <a:pt x="68" y="356"/>
                      </a:lnTo>
                      <a:lnTo>
                        <a:pt x="49" y="362"/>
                      </a:lnTo>
                      <a:lnTo>
                        <a:pt x="42" y="364"/>
                      </a:lnTo>
                      <a:lnTo>
                        <a:pt x="34" y="365"/>
                      </a:lnTo>
                      <a:lnTo>
                        <a:pt x="28" y="365"/>
                      </a:lnTo>
                      <a:lnTo>
                        <a:pt x="22" y="364"/>
                      </a:lnTo>
                      <a:lnTo>
                        <a:pt x="17" y="362"/>
                      </a:lnTo>
                      <a:lnTo>
                        <a:pt x="14" y="358"/>
                      </a:lnTo>
                      <a:lnTo>
                        <a:pt x="10" y="352"/>
                      </a:lnTo>
                      <a:lnTo>
                        <a:pt x="8" y="346"/>
                      </a:lnTo>
                      <a:lnTo>
                        <a:pt x="8" y="340"/>
                      </a:lnTo>
                      <a:lnTo>
                        <a:pt x="9" y="332"/>
                      </a:lnTo>
                      <a:lnTo>
                        <a:pt x="10" y="323"/>
                      </a:lnTo>
                      <a:lnTo>
                        <a:pt x="16" y="306"/>
                      </a:lnTo>
                      <a:lnTo>
                        <a:pt x="30" y="279"/>
                      </a:lnTo>
                      <a:lnTo>
                        <a:pt x="42" y="259"/>
                      </a:lnTo>
                      <a:lnTo>
                        <a:pt x="55" y="241"/>
                      </a:lnTo>
                      <a:lnTo>
                        <a:pt x="76" y="213"/>
                      </a:lnTo>
                      <a:lnTo>
                        <a:pt x="112" y="168"/>
                      </a:lnTo>
                      <a:lnTo>
                        <a:pt x="140" y="139"/>
                      </a:lnTo>
                      <a:lnTo>
                        <a:pt x="165" y="113"/>
                      </a:lnTo>
                      <a:lnTo>
                        <a:pt x="206" y="77"/>
                      </a:lnTo>
                      <a:lnTo>
                        <a:pt x="244" y="48"/>
                      </a:lnTo>
                      <a:lnTo>
                        <a:pt x="262" y="35"/>
                      </a:lnTo>
                      <a:lnTo>
                        <a:pt x="271" y="34"/>
                      </a:lnTo>
                      <a:lnTo>
                        <a:pt x="279" y="31"/>
                      </a:lnTo>
                      <a:lnTo>
                        <a:pt x="286" y="26"/>
                      </a:lnTo>
                      <a:lnTo>
                        <a:pt x="291" y="21"/>
                      </a:lnTo>
                      <a:lnTo>
                        <a:pt x="293" y="15"/>
                      </a:lnTo>
                      <a:lnTo>
                        <a:pt x="293" y="1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5" name="Freeform 16"/>
                <p:cNvSpPr>
                  <a:spLocks/>
                </p:cNvSpPr>
                <p:nvPr/>
              </p:nvSpPr>
              <p:spPr bwMode="auto">
                <a:xfrm>
                  <a:off x="914" y="1454"/>
                  <a:ext cx="872" cy="264"/>
                </a:xfrm>
                <a:custGeom>
                  <a:avLst/>
                  <a:gdLst/>
                  <a:ahLst/>
                  <a:cxnLst>
                    <a:cxn ang="0">
                      <a:pos x="453" y="119"/>
                    </a:cxn>
                    <a:cxn ang="0">
                      <a:pos x="447" y="129"/>
                    </a:cxn>
                    <a:cxn ang="0">
                      <a:pos x="435" y="136"/>
                    </a:cxn>
                    <a:cxn ang="0">
                      <a:pos x="422" y="138"/>
                    </a:cxn>
                    <a:cxn ang="0">
                      <a:pos x="398" y="139"/>
                    </a:cxn>
                    <a:cxn ang="0">
                      <a:pos x="354" y="145"/>
                    </a:cxn>
                    <a:cxn ang="0">
                      <a:pos x="280" y="151"/>
                    </a:cxn>
                    <a:cxn ang="0">
                      <a:pos x="202" y="148"/>
                    </a:cxn>
                    <a:cxn ang="0">
                      <a:pos x="112" y="136"/>
                    </a:cxn>
                    <a:cxn ang="0">
                      <a:pos x="62" y="124"/>
                    </a:cxn>
                    <a:cxn ang="0">
                      <a:pos x="26" y="108"/>
                    </a:cxn>
                    <a:cxn ang="0">
                      <a:pos x="13" y="100"/>
                    </a:cxn>
                    <a:cxn ang="0">
                      <a:pos x="6" y="91"/>
                    </a:cxn>
                    <a:cxn ang="0">
                      <a:pos x="2" y="83"/>
                    </a:cxn>
                    <a:cxn ang="0">
                      <a:pos x="1" y="70"/>
                    </a:cxn>
                    <a:cxn ang="0">
                      <a:pos x="5" y="60"/>
                    </a:cxn>
                    <a:cxn ang="0">
                      <a:pos x="17" y="48"/>
                    </a:cxn>
                    <a:cxn ang="0">
                      <a:pos x="47" y="32"/>
                    </a:cxn>
                    <a:cxn ang="0">
                      <a:pos x="88" y="18"/>
                    </a:cxn>
                    <a:cxn ang="0">
                      <a:pos x="147" y="7"/>
                    </a:cxn>
                    <a:cxn ang="0">
                      <a:pos x="236" y="0"/>
                    </a:cxn>
                    <a:cxn ang="0">
                      <a:pos x="313" y="3"/>
                    </a:cxn>
                    <a:cxn ang="0">
                      <a:pos x="392" y="14"/>
                    </a:cxn>
                    <a:cxn ang="0">
                      <a:pos x="440" y="27"/>
                    </a:cxn>
                    <a:cxn ang="0">
                      <a:pos x="467" y="38"/>
                    </a:cxn>
                    <a:cxn ang="0">
                      <a:pos x="483" y="49"/>
                    </a:cxn>
                    <a:cxn ang="0">
                      <a:pos x="492" y="58"/>
                    </a:cxn>
                    <a:cxn ang="0">
                      <a:pos x="497" y="70"/>
                    </a:cxn>
                    <a:cxn ang="0">
                      <a:pos x="496" y="81"/>
                    </a:cxn>
                    <a:cxn ang="0">
                      <a:pos x="488" y="92"/>
                    </a:cxn>
                    <a:cxn ang="0">
                      <a:pos x="485" y="94"/>
                    </a:cxn>
                    <a:cxn ang="0">
                      <a:pos x="491" y="88"/>
                    </a:cxn>
                    <a:cxn ang="0">
                      <a:pos x="495" y="78"/>
                    </a:cxn>
                    <a:cxn ang="0">
                      <a:pos x="494" y="66"/>
                    </a:cxn>
                    <a:cxn ang="0">
                      <a:pos x="487" y="56"/>
                    </a:cxn>
                    <a:cxn ang="0">
                      <a:pos x="478" y="48"/>
                    </a:cxn>
                    <a:cxn ang="0">
                      <a:pos x="463" y="40"/>
                    </a:cxn>
                    <a:cxn ang="0">
                      <a:pos x="423" y="26"/>
                    </a:cxn>
                    <a:cxn ang="0">
                      <a:pos x="359" y="13"/>
                    </a:cxn>
                    <a:cxn ang="0">
                      <a:pos x="276" y="5"/>
                    </a:cxn>
                    <a:cxn ang="0">
                      <a:pos x="219" y="6"/>
                    </a:cxn>
                    <a:cxn ang="0">
                      <a:pos x="142" y="12"/>
                    </a:cxn>
                    <a:cxn ang="0">
                      <a:pos x="77" y="27"/>
                    </a:cxn>
                    <a:cxn ang="0">
                      <a:pos x="30" y="47"/>
                    </a:cxn>
                    <a:cxn ang="0">
                      <a:pos x="17" y="56"/>
                    </a:cxn>
                    <a:cxn ang="0">
                      <a:pos x="10" y="65"/>
                    </a:cxn>
                    <a:cxn ang="0">
                      <a:pos x="8" y="75"/>
                    </a:cxn>
                    <a:cxn ang="0">
                      <a:pos x="13" y="88"/>
                    </a:cxn>
                    <a:cxn ang="0">
                      <a:pos x="24" y="97"/>
                    </a:cxn>
                    <a:cxn ang="0">
                      <a:pos x="47" y="109"/>
                    </a:cxn>
                    <a:cxn ang="0">
                      <a:pos x="100" y="123"/>
                    </a:cxn>
                    <a:cxn ang="0">
                      <a:pos x="155" y="131"/>
                    </a:cxn>
                    <a:cxn ang="0">
                      <a:pos x="253" y="137"/>
                    </a:cxn>
                    <a:cxn ang="0">
                      <a:pos x="344" y="131"/>
                    </a:cxn>
                    <a:cxn ang="0">
                      <a:pos x="413" y="121"/>
                    </a:cxn>
                    <a:cxn ang="0">
                      <a:pos x="428" y="111"/>
                    </a:cxn>
                    <a:cxn ang="0">
                      <a:pos x="443" y="110"/>
                    </a:cxn>
                    <a:cxn ang="0">
                      <a:pos x="452" y="115"/>
                    </a:cxn>
                  </a:cxnLst>
                  <a:rect l="0" t="0" r="r" b="b"/>
                  <a:pathLst>
                    <a:path w="497" h="151">
                      <a:moveTo>
                        <a:pt x="452" y="115"/>
                      </a:moveTo>
                      <a:lnTo>
                        <a:pt x="453" y="119"/>
                      </a:lnTo>
                      <a:lnTo>
                        <a:pt x="451" y="124"/>
                      </a:lnTo>
                      <a:lnTo>
                        <a:pt x="447" y="129"/>
                      </a:lnTo>
                      <a:lnTo>
                        <a:pt x="442" y="133"/>
                      </a:lnTo>
                      <a:lnTo>
                        <a:pt x="435" y="136"/>
                      </a:lnTo>
                      <a:lnTo>
                        <a:pt x="428" y="138"/>
                      </a:lnTo>
                      <a:lnTo>
                        <a:pt x="422" y="138"/>
                      </a:lnTo>
                      <a:lnTo>
                        <a:pt x="417" y="137"/>
                      </a:lnTo>
                      <a:lnTo>
                        <a:pt x="398" y="139"/>
                      </a:lnTo>
                      <a:lnTo>
                        <a:pt x="380" y="142"/>
                      </a:lnTo>
                      <a:lnTo>
                        <a:pt x="354" y="145"/>
                      </a:lnTo>
                      <a:lnTo>
                        <a:pt x="315" y="149"/>
                      </a:lnTo>
                      <a:lnTo>
                        <a:pt x="280" y="151"/>
                      </a:lnTo>
                      <a:lnTo>
                        <a:pt x="246" y="150"/>
                      </a:lnTo>
                      <a:lnTo>
                        <a:pt x="202" y="148"/>
                      </a:lnTo>
                      <a:lnTo>
                        <a:pt x="161" y="145"/>
                      </a:lnTo>
                      <a:lnTo>
                        <a:pt x="112" y="136"/>
                      </a:lnTo>
                      <a:lnTo>
                        <a:pt x="83" y="129"/>
                      </a:lnTo>
                      <a:lnTo>
                        <a:pt x="62" y="124"/>
                      </a:lnTo>
                      <a:lnTo>
                        <a:pt x="42" y="116"/>
                      </a:lnTo>
                      <a:lnTo>
                        <a:pt x="26" y="108"/>
                      </a:lnTo>
                      <a:lnTo>
                        <a:pt x="19" y="104"/>
                      </a:lnTo>
                      <a:lnTo>
                        <a:pt x="13" y="100"/>
                      </a:lnTo>
                      <a:lnTo>
                        <a:pt x="9" y="96"/>
                      </a:lnTo>
                      <a:lnTo>
                        <a:pt x="6" y="91"/>
                      </a:lnTo>
                      <a:lnTo>
                        <a:pt x="4" y="87"/>
                      </a:lnTo>
                      <a:lnTo>
                        <a:pt x="2" y="83"/>
                      </a:lnTo>
                      <a:lnTo>
                        <a:pt x="0" y="76"/>
                      </a:lnTo>
                      <a:lnTo>
                        <a:pt x="1" y="70"/>
                      </a:lnTo>
                      <a:lnTo>
                        <a:pt x="2" y="65"/>
                      </a:lnTo>
                      <a:lnTo>
                        <a:pt x="5" y="60"/>
                      </a:lnTo>
                      <a:lnTo>
                        <a:pt x="9" y="55"/>
                      </a:lnTo>
                      <a:lnTo>
                        <a:pt x="17" y="48"/>
                      </a:lnTo>
                      <a:lnTo>
                        <a:pt x="28" y="41"/>
                      </a:lnTo>
                      <a:lnTo>
                        <a:pt x="47" y="32"/>
                      </a:lnTo>
                      <a:lnTo>
                        <a:pt x="69" y="24"/>
                      </a:lnTo>
                      <a:lnTo>
                        <a:pt x="88" y="18"/>
                      </a:lnTo>
                      <a:lnTo>
                        <a:pt x="118" y="11"/>
                      </a:lnTo>
                      <a:lnTo>
                        <a:pt x="147" y="7"/>
                      </a:lnTo>
                      <a:lnTo>
                        <a:pt x="191" y="3"/>
                      </a:lnTo>
                      <a:lnTo>
                        <a:pt x="236" y="0"/>
                      </a:lnTo>
                      <a:lnTo>
                        <a:pt x="273" y="1"/>
                      </a:lnTo>
                      <a:lnTo>
                        <a:pt x="313" y="3"/>
                      </a:lnTo>
                      <a:lnTo>
                        <a:pt x="357" y="8"/>
                      </a:lnTo>
                      <a:lnTo>
                        <a:pt x="392" y="14"/>
                      </a:lnTo>
                      <a:lnTo>
                        <a:pt x="426" y="23"/>
                      </a:lnTo>
                      <a:lnTo>
                        <a:pt x="440" y="27"/>
                      </a:lnTo>
                      <a:lnTo>
                        <a:pt x="452" y="31"/>
                      </a:lnTo>
                      <a:lnTo>
                        <a:pt x="467" y="38"/>
                      </a:lnTo>
                      <a:lnTo>
                        <a:pt x="476" y="43"/>
                      </a:lnTo>
                      <a:lnTo>
                        <a:pt x="483" y="49"/>
                      </a:lnTo>
                      <a:lnTo>
                        <a:pt x="488" y="54"/>
                      </a:lnTo>
                      <a:lnTo>
                        <a:pt x="492" y="58"/>
                      </a:lnTo>
                      <a:lnTo>
                        <a:pt x="495" y="63"/>
                      </a:lnTo>
                      <a:lnTo>
                        <a:pt x="497" y="70"/>
                      </a:lnTo>
                      <a:lnTo>
                        <a:pt x="497" y="76"/>
                      </a:lnTo>
                      <a:lnTo>
                        <a:pt x="496" y="81"/>
                      </a:lnTo>
                      <a:lnTo>
                        <a:pt x="493" y="87"/>
                      </a:lnTo>
                      <a:lnTo>
                        <a:pt x="488" y="92"/>
                      </a:lnTo>
                      <a:lnTo>
                        <a:pt x="478" y="100"/>
                      </a:lnTo>
                      <a:lnTo>
                        <a:pt x="485" y="94"/>
                      </a:lnTo>
                      <a:lnTo>
                        <a:pt x="489" y="90"/>
                      </a:lnTo>
                      <a:lnTo>
                        <a:pt x="491" y="88"/>
                      </a:lnTo>
                      <a:lnTo>
                        <a:pt x="493" y="83"/>
                      </a:lnTo>
                      <a:lnTo>
                        <a:pt x="495" y="78"/>
                      </a:lnTo>
                      <a:lnTo>
                        <a:pt x="495" y="72"/>
                      </a:lnTo>
                      <a:lnTo>
                        <a:pt x="494" y="66"/>
                      </a:lnTo>
                      <a:lnTo>
                        <a:pt x="491" y="61"/>
                      </a:lnTo>
                      <a:lnTo>
                        <a:pt x="487" y="56"/>
                      </a:lnTo>
                      <a:lnTo>
                        <a:pt x="483" y="52"/>
                      </a:lnTo>
                      <a:lnTo>
                        <a:pt x="478" y="48"/>
                      </a:lnTo>
                      <a:lnTo>
                        <a:pt x="472" y="45"/>
                      </a:lnTo>
                      <a:lnTo>
                        <a:pt x="463" y="40"/>
                      </a:lnTo>
                      <a:lnTo>
                        <a:pt x="445" y="33"/>
                      </a:lnTo>
                      <a:lnTo>
                        <a:pt x="423" y="26"/>
                      </a:lnTo>
                      <a:lnTo>
                        <a:pt x="397" y="20"/>
                      </a:lnTo>
                      <a:lnTo>
                        <a:pt x="359" y="13"/>
                      </a:lnTo>
                      <a:lnTo>
                        <a:pt x="314" y="8"/>
                      </a:lnTo>
                      <a:lnTo>
                        <a:pt x="276" y="5"/>
                      </a:lnTo>
                      <a:lnTo>
                        <a:pt x="248" y="5"/>
                      </a:lnTo>
                      <a:lnTo>
                        <a:pt x="219" y="6"/>
                      </a:lnTo>
                      <a:lnTo>
                        <a:pt x="182" y="8"/>
                      </a:lnTo>
                      <a:lnTo>
                        <a:pt x="142" y="12"/>
                      </a:lnTo>
                      <a:lnTo>
                        <a:pt x="111" y="18"/>
                      </a:lnTo>
                      <a:lnTo>
                        <a:pt x="77" y="27"/>
                      </a:lnTo>
                      <a:lnTo>
                        <a:pt x="48" y="38"/>
                      </a:lnTo>
                      <a:lnTo>
                        <a:pt x="30" y="47"/>
                      </a:lnTo>
                      <a:lnTo>
                        <a:pt x="24" y="51"/>
                      </a:lnTo>
                      <a:lnTo>
                        <a:pt x="17" y="56"/>
                      </a:lnTo>
                      <a:lnTo>
                        <a:pt x="13" y="60"/>
                      </a:lnTo>
                      <a:lnTo>
                        <a:pt x="10" y="65"/>
                      </a:lnTo>
                      <a:lnTo>
                        <a:pt x="8" y="70"/>
                      </a:lnTo>
                      <a:lnTo>
                        <a:pt x="8" y="75"/>
                      </a:lnTo>
                      <a:lnTo>
                        <a:pt x="10" y="82"/>
                      </a:lnTo>
                      <a:lnTo>
                        <a:pt x="13" y="88"/>
                      </a:lnTo>
                      <a:lnTo>
                        <a:pt x="17" y="92"/>
                      </a:lnTo>
                      <a:lnTo>
                        <a:pt x="24" y="97"/>
                      </a:lnTo>
                      <a:lnTo>
                        <a:pt x="31" y="102"/>
                      </a:lnTo>
                      <a:lnTo>
                        <a:pt x="47" y="109"/>
                      </a:lnTo>
                      <a:lnTo>
                        <a:pt x="76" y="119"/>
                      </a:lnTo>
                      <a:lnTo>
                        <a:pt x="100" y="123"/>
                      </a:lnTo>
                      <a:lnTo>
                        <a:pt x="121" y="127"/>
                      </a:lnTo>
                      <a:lnTo>
                        <a:pt x="155" y="131"/>
                      </a:lnTo>
                      <a:lnTo>
                        <a:pt x="213" y="136"/>
                      </a:lnTo>
                      <a:lnTo>
                        <a:pt x="253" y="137"/>
                      </a:lnTo>
                      <a:lnTo>
                        <a:pt x="289" y="136"/>
                      </a:lnTo>
                      <a:lnTo>
                        <a:pt x="344" y="131"/>
                      </a:lnTo>
                      <a:lnTo>
                        <a:pt x="391" y="125"/>
                      </a:lnTo>
                      <a:lnTo>
                        <a:pt x="413" y="121"/>
                      </a:lnTo>
                      <a:lnTo>
                        <a:pt x="420" y="115"/>
                      </a:lnTo>
                      <a:lnTo>
                        <a:pt x="428" y="111"/>
                      </a:lnTo>
                      <a:lnTo>
                        <a:pt x="436" y="109"/>
                      </a:lnTo>
                      <a:lnTo>
                        <a:pt x="443" y="110"/>
                      </a:lnTo>
                      <a:lnTo>
                        <a:pt x="449" y="111"/>
                      </a:lnTo>
                      <a:lnTo>
                        <a:pt x="452" y="115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6" name="Freeform 17"/>
                <p:cNvSpPr>
                  <a:spLocks/>
                </p:cNvSpPr>
                <p:nvPr/>
              </p:nvSpPr>
              <p:spPr bwMode="auto">
                <a:xfrm>
                  <a:off x="914" y="1454"/>
                  <a:ext cx="872" cy="264"/>
                </a:xfrm>
                <a:custGeom>
                  <a:avLst/>
                  <a:gdLst/>
                  <a:ahLst/>
                  <a:cxnLst>
                    <a:cxn ang="0">
                      <a:pos x="453" y="119"/>
                    </a:cxn>
                    <a:cxn ang="0">
                      <a:pos x="447" y="129"/>
                    </a:cxn>
                    <a:cxn ang="0">
                      <a:pos x="435" y="136"/>
                    </a:cxn>
                    <a:cxn ang="0">
                      <a:pos x="422" y="138"/>
                    </a:cxn>
                    <a:cxn ang="0">
                      <a:pos x="398" y="139"/>
                    </a:cxn>
                    <a:cxn ang="0">
                      <a:pos x="354" y="145"/>
                    </a:cxn>
                    <a:cxn ang="0">
                      <a:pos x="280" y="151"/>
                    </a:cxn>
                    <a:cxn ang="0">
                      <a:pos x="202" y="148"/>
                    </a:cxn>
                    <a:cxn ang="0">
                      <a:pos x="112" y="136"/>
                    </a:cxn>
                    <a:cxn ang="0">
                      <a:pos x="62" y="124"/>
                    </a:cxn>
                    <a:cxn ang="0">
                      <a:pos x="26" y="108"/>
                    </a:cxn>
                    <a:cxn ang="0">
                      <a:pos x="13" y="100"/>
                    </a:cxn>
                    <a:cxn ang="0">
                      <a:pos x="6" y="91"/>
                    </a:cxn>
                    <a:cxn ang="0">
                      <a:pos x="2" y="83"/>
                    </a:cxn>
                    <a:cxn ang="0">
                      <a:pos x="1" y="70"/>
                    </a:cxn>
                    <a:cxn ang="0">
                      <a:pos x="5" y="60"/>
                    </a:cxn>
                    <a:cxn ang="0">
                      <a:pos x="17" y="48"/>
                    </a:cxn>
                    <a:cxn ang="0">
                      <a:pos x="47" y="32"/>
                    </a:cxn>
                    <a:cxn ang="0">
                      <a:pos x="88" y="18"/>
                    </a:cxn>
                    <a:cxn ang="0">
                      <a:pos x="147" y="7"/>
                    </a:cxn>
                    <a:cxn ang="0">
                      <a:pos x="236" y="0"/>
                    </a:cxn>
                    <a:cxn ang="0">
                      <a:pos x="313" y="3"/>
                    </a:cxn>
                    <a:cxn ang="0">
                      <a:pos x="392" y="14"/>
                    </a:cxn>
                    <a:cxn ang="0">
                      <a:pos x="440" y="27"/>
                    </a:cxn>
                    <a:cxn ang="0">
                      <a:pos x="467" y="38"/>
                    </a:cxn>
                    <a:cxn ang="0">
                      <a:pos x="483" y="49"/>
                    </a:cxn>
                    <a:cxn ang="0">
                      <a:pos x="492" y="58"/>
                    </a:cxn>
                    <a:cxn ang="0">
                      <a:pos x="497" y="70"/>
                    </a:cxn>
                    <a:cxn ang="0">
                      <a:pos x="496" y="81"/>
                    </a:cxn>
                    <a:cxn ang="0">
                      <a:pos x="488" y="92"/>
                    </a:cxn>
                    <a:cxn ang="0">
                      <a:pos x="485" y="94"/>
                    </a:cxn>
                    <a:cxn ang="0">
                      <a:pos x="491" y="88"/>
                    </a:cxn>
                    <a:cxn ang="0">
                      <a:pos x="495" y="78"/>
                    </a:cxn>
                    <a:cxn ang="0">
                      <a:pos x="494" y="66"/>
                    </a:cxn>
                    <a:cxn ang="0">
                      <a:pos x="487" y="56"/>
                    </a:cxn>
                    <a:cxn ang="0">
                      <a:pos x="478" y="48"/>
                    </a:cxn>
                    <a:cxn ang="0">
                      <a:pos x="463" y="40"/>
                    </a:cxn>
                    <a:cxn ang="0">
                      <a:pos x="423" y="26"/>
                    </a:cxn>
                    <a:cxn ang="0">
                      <a:pos x="359" y="13"/>
                    </a:cxn>
                    <a:cxn ang="0">
                      <a:pos x="276" y="5"/>
                    </a:cxn>
                    <a:cxn ang="0">
                      <a:pos x="219" y="6"/>
                    </a:cxn>
                    <a:cxn ang="0">
                      <a:pos x="142" y="12"/>
                    </a:cxn>
                    <a:cxn ang="0">
                      <a:pos x="77" y="27"/>
                    </a:cxn>
                    <a:cxn ang="0">
                      <a:pos x="30" y="47"/>
                    </a:cxn>
                    <a:cxn ang="0">
                      <a:pos x="17" y="56"/>
                    </a:cxn>
                    <a:cxn ang="0">
                      <a:pos x="10" y="65"/>
                    </a:cxn>
                    <a:cxn ang="0">
                      <a:pos x="8" y="75"/>
                    </a:cxn>
                    <a:cxn ang="0">
                      <a:pos x="13" y="88"/>
                    </a:cxn>
                    <a:cxn ang="0">
                      <a:pos x="24" y="97"/>
                    </a:cxn>
                    <a:cxn ang="0">
                      <a:pos x="47" y="109"/>
                    </a:cxn>
                    <a:cxn ang="0">
                      <a:pos x="100" y="123"/>
                    </a:cxn>
                    <a:cxn ang="0">
                      <a:pos x="155" y="131"/>
                    </a:cxn>
                    <a:cxn ang="0">
                      <a:pos x="253" y="137"/>
                    </a:cxn>
                    <a:cxn ang="0">
                      <a:pos x="344" y="131"/>
                    </a:cxn>
                    <a:cxn ang="0">
                      <a:pos x="413" y="121"/>
                    </a:cxn>
                    <a:cxn ang="0">
                      <a:pos x="428" y="111"/>
                    </a:cxn>
                    <a:cxn ang="0">
                      <a:pos x="443" y="110"/>
                    </a:cxn>
                    <a:cxn ang="0">
                      <a:pos x="452" y="115"/>
                    </a:cxn>
                  </a:cxnLst>
                  <a:rect l="0" t="0" r="r" b="b"/>
                  <a:pathLst>
                    <a:path w="497" h="151">
                      <a:moveTo>
                        <a:pt x="452" y="115"/>
                      </a:moveTo>
                      <a:lnTo>
                        <a:pt x="453" y="119"/>
                      </a:lnTo>
                      <a:lnTo>
                        <a:pt x="451" y="124"/>
                      </a:lnTo>
                      <a:lnTo>
                        <a:pt x="447" y="129"/>
                      </a:lnTo>
                      <a:lnTo>
                        <a:pt x="442" y="133"/>
                      </a:lnTo>
                      <a:lnTo>
                        <a:pt x="435" y="136"/>
                      </a:lnTo>
                      <a:lnTo>
                        <a:pt x="428" y="138"/>
                      </a:lnTo>
                      <a:lnTo>
                        <a:pt x="422" y="138"/>
                      </a:lnTo>
                      <a:lnTo>
                        <a:pt x="417" y="137"/>
                      </a:lnTo>
                      <a:lnTo>
                        <a:pt x="398" y="139"/>
                      </a:lnTo>
                      <a:lnTo>
                        <a:pt x="380" y="142"/>
                      </a:lnTo>
                      <a:lnTo>
                        <a:pt x="354" y="145"/>
                      </a:lnTo>
                      <a:lnTo>
                        <a:pt x="315" y="149"/>
                      </a:lnTo>
                      <a:lnTo>
                        <a:pt x="280" y="151"/>
                      </a:lnTo>
                      <a:lnTo>
                        <a:pt x="246" y="150"/>
                      </a:lnTo>
                      <a:lnTo>
                        <a:pt x="202" y="148"/>
                      </a:lnTo>
                      <a:lnTo>
                        <a:pt x="161" y="145"/>
                      </a:lnTo>
                      <a:lnTo>
                        <a:pt x="112" y="136"/>
                      </a:lnTo>
                      <a:lnTo>
                        <a:pt x="83" y="129"/>
                      </a:lnTo>
                      <a:lnTo>
                        <a:pt x="62" y="124"/>
                      </a:lnTo>
                      <a:lnTo>
                        <a:pt x="42" y="116"/>
                      </a:lnTo>
                      <a:lnTo>
                        <a:pt x="26" y="108"/>
                      </a:lnTo>
                      <a:lnTo>
                        <a:pt x="19" y="104"/>
                      </a:lnTo>
                      <a:lnTo>
                        <a:pt x="13" y="100"/>
                      </a:lnTo>
                      <a:lnTo>
                        <a:pt x="9" y="96"/>
                      </a:lnTo>
                      <a:lnTo>
                        <a:pt x="6" y="91"/>
                      </a:lnTo>
                      <a:lnTo>
                        <a:pt x="4" y="87"/>
                      </a:lnTo>
                      <a:lnTo>
                        <a:pt x="2" y="83"/>
                      </a:lnTo>
                      <a:lnTo>
                        <a:pt x="0" y="76"/>
                      </a:lnTo>
                      <a:lnTo>
                        <a:pt x="1" y="70"/>
                      </a:lnTo>
                      <a:lnTo>
                        <a:pt x="2" y="65"/>
                      </a:lnTo>
                      <a:lnTo>
                        <a:pt x="5" y="60"/>
                      </a:lnTo>
                      <a:lnTo>
                        <a:pt x="9" y="55"/>
                      </a:lnTo>
                      <a:lnTo>
                        <a:pt x="17" y="48"/>
                      </a:lnTo>
                      <a:lnTo>
                        <a:pt x="28" y="41"/>
                      </a:lnTo>
                      <a:lnTo>
                        <a:pt x="47" y="32"/>
                      </a:lnTo>
                      <a:lnTo>
                        <a:pt x="69" y="24"/>
                      </a:lnTo>
                      <a:lnTo>
                        <a:pt x="88" y="18"/>
                      </a:lnTo>
                      <a:lnTo>
                        <a:pt x="118" y="11"/>
                      </a:lnTo>
                      <a:lnTo>
                        <a:pt x="147" y="7"/>
                      </a:lnTo>
                      <a:lnTo>
                        <a:pt x="191" y="3"/>
                      </a:lnTo>
                      <a:lnTo>
                        <a:pt x="236" y="0"/>
                      </a:lnTo>
                      <a:lnTo>
                        <a:pt x="273" y="1"/>
                      </a:lnTo>
                      <a:lnTo>
                        <a:pt x="313" y="3"/>
                      </a:lnTo>
                      <a:lnTo>
                        <a:pt x="357" y="8"/>
                      </a:lnTo>
                      <a:lnTo>
                        <a:pt x="392" y="14"/>
                      </a:lnTo>
                      <a:lnTo>
                        <a:pt x="426" y="23"/>
                      </a:lnTo>
                      <a:lnTo>
                        <a:pt x="440" y="27"/>
                      </a:lnTo>
                      <a:lnTo>
                        <a:pt x="452" y="31"/>
                      </a:lnTo>
                      <a:lnTo>
                        <a:pt x="467" y="38"/>
                      </a:lnTo>
                      <a:lnTo>
                        <a:pt x="476" y="43"/>
                      </a:lnTo>
                      <a:lnTo>
                        <a:pt x="483" y="49"/>
                      </a:lnTo>
                      <a:lnTo>
                        <a:pt x="488" y="54"/>
                      </a:lnTo>
                      <a:lnTo>
                        <a:pt x="492" y="58"/>
                      </a:lnTo>
                      <a:lnTo>
                        <a:pt x="495" y="63"/>
                      </a:lnTo>
                      <a:lnTo>
                        <a:pt x="497" y="70"/>
                      </a:lnTo>
                      <a:lnTo>
                        <a:pt x="497" y="76"/>
                      </a:lnTo>
                      <a:lnTo>
                        <a:pt x="496" y="81"/>
                      </a:lnTo>
                      <a:lnTo>
                        <a:pt x="493" y="87"/>
                      </a:lnTo>
                      <a:lnTo>
                        <a:pt x="488" y="92"/>
                      </a:lnTo>
                      <a:lnTo>
                        <a:pt x="478" y="100"/>
                      </a:lnTo>
                      <a:lnTo>
                        <a:pt x="485" y="94"/>
                      </a:lnTo>
                      <a:lnTo>
                        <a:pt x="489" y="90"/>
                      </a:lnTo>
                      <a:lnTo>
                        <a:pt x="491" y="88"/>
                      </a:lnTo>
                      <a:lnTo>
                        <a:pt x="493" y="83"/>
                      </a:lnTo>
                      <a:lnTo>
                        <a:pt x="495" y="78"/>
                      </a:lnTo>
                      <a:lnTo>
                        <a:pt x="495" y="72"/>
                      </a:lnTo>
                      <a:lnTo>
                        <a:pt x="494" y="66"/>
                      </a:lnTo>
                      <a:lnTo>
                        <a:pt x="491" y="61"/>
                      </a:lnTo>
                      <a:lnTo>
                        <a:pt x="487" y="56"/>
                      </a:lnTo>
                      <a:lnTo>
                        <a:pt x="483" y="52"/>
                      </a:lnTo>
                      <a:lnTo>
                        <a:pt x="478" y="48"/>
                      </a:lnTo>
                      <a:lnTo>
                        <a:pt x="472" y="45"/>
                      </a:lnTo>
                      <a:lnTo>
                        <a:pt x="463" y="40"/>
                      </a:lnTo>
                      <a:lnTo>
                        <a:pt x="445" y="33"/>
                      </a:lnTo>
                      <a:lnTo>
                        <a:pt x="423" y="26"/>
                      </a:lnTo>
                      <a:lnTo>
                        <a:pt x="397" y="20"/>
                      </a:lnTo>
                      <a:lnTo>
                        <a:pt x="359" y="13"/>
                      </a:lnTo>
                      <a:lnTo>
                        <a:pt x="314" y="8"/>
                      </a:lnTo>
                      <a:lnTo>
                        <a:pt x="276" y="5"/>
                      </a:lnTo>
                      <a:lnTo>
                        <a:pt x="248" y="5"/>
                      </a:lnTo>
                      <a:lnTo>
                        <a:pt x="219" y="6"/>
                      </a:lnTo>
                      <a:lnTo>
                        <a:pt x="182" y="8"/>
                      </a:lnTo>
                      <a:lnTo>
                        <a:pt x="142" y="12"/>
                      </a:lnTo>
                      <a:lnTo>
                        <a:pt x="111" y="18"/>
                      </a:lnTo>
                      <a:lnTo>
                        <a:pt x="77" y="27"/>
                      </a:lnTo>
                      <a:lnTo>
                        <a:pt x="48" y="38"/>
                      </a:lnTo>
                      <a:lnTo>
                        <a:pt x="30" y="47"/>
                      </a:lnTo>
                      <a:lnTo>
                        <a:pt x="24" y="51"/>
                      </a:lnTo>
                      <a:lnTo>
                        <a:pt x="17" y="56"/>
                      </a:lnTo>
                      <a:lnTo>
                        <a:pt x="13" y="60"/>
                      </a:lnTo>
                      <a:lnTo>
                        <a:pt x="10" y="65"/>
                      </a:lnTo>
                      <a:lnTo>
                        <a:pt x="8" y="70"/>
                      </a:lnTo>
                      <a:lnTo>
                        <a:pt x="8" y="75"/>
                      </a:lnTo>
                      <a:lnTo>
                        <a:pt x="10" y="82"/>
                      </a:lnTo>
                      <a:lnTo>
                        <a:pt x="13" y="88"/>
                      </a:lnTo>
                      <a:lnTo>
                        <a:pt x="17" y="92"/>
                      </a:lnTo>
                      <a:lnTo>
                        <a:pt x="24" y="97"/>
                      </a:lnTo>
                      <a:lnTo>
                        <a:pt x="31" y="102"/>
                      </a:lnTo>
                      <a:lnTo>
                        <a:pt x="47" y="109"/>
                      </a:lnTo>
                      <a:lnTo>
                        <a:pt x="76" y="119"/>
                      </a:lnTo>
                      <a:lnTo>
                        <a:pt x="100" y="123"/>
                      </a:lnTo>
                      <a:lnTo>
                        <a:pt x="121" y="127"/>
                      </a:lnTo>
                      <a:lnTo>
                        <a:pt x="155" y="131"/>
                      </a:lnTo>
                      <a:lnTo>
                        <a:pt x="213" y="136"/>
                      </a:lnTo>
                      <a:lnTo>
                        <a:pt x="253" y="137"/>
                      </a:lnTo>
                      <a:lnTo>
                        <a:pt x="289" y="136"/>
                      </a:lnTo>
                      <a:lnTo>
                        <a:pt x="344" y="131"/>
                      </a:lnTo>
                      <a:lnTo>
                        <a:pt x="391" y="125"/>
                      </a:lnTo>
                      <a:lnTo>
                        <a:pt x="413" y="121"/>
                      </a:lnTo>
                      <a:lnTo>
                        <a:pt x="420" y="115"/>
                      </a:lnTo>
                      <a:lnTo>
                        <a:pt x="428" y="111"/>
                      </a:lnTo>
                      <a:lnTo>
                        <a:pt x="436" y="109"/>
                      </a:lnTo>
                      <a:lnTo>
                        <a:pt x="443" y="110"/>
                      </a:lnTo>
                      <a:lnTo>
                        <a:pt x="449" y="111"/>
                      </a:lnTo>
                      <a:lnTo>
                        <a:pt x="452" y="115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7" name="Oval 18"/>
                <p:cNvSpPr>
                  <a:spLocks noChangeArrowheads="1"/>
                </p:cNvSpPr>
                <p:nvPr/>
              </p:nvSpPr>
              <p:spPr bwMode="auto">
                <a:xfrm>
                  <a:off x="1293" y="1527"/>
                  <a:ext cx="122" cy="123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8" name="Oval 19"/>
                <p:cNvSpPr>
                  <a:spLocks noChangeArrowheads="1"/>
                </p:cNvSpPr>
                <p:nvPr/>
              </p:nvSpPr>
              <p:spPr bwMode="auto">
                <a:xfrm>
                  <a:off x="1293" y="1527"/>
                  <a:ext cx="122" cy="123"/>
                </a:xfrm>
                <a:prstGeom prst="ellipse">
                  <a:avLst/>
                </a:prstGeom>
                <a:noFill/>
                <a:ln w="0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9" name="Freeform 20"/>
                <p:cNvSpPr>
                  <a:spLocks/>
                </p:cNvSpPr>
                <p:nvPr/>
              </p:nvSpPr>
              <p:spPr bwMode="auto">
                <a:xfrm>
                  <a:off x="1305" y="1552"/>
                  <a:ext cx="35" cy="45"/>
                </a:xfrm>
                <a:custGeom>
                  <a:avLst/>
                  <a:gdLst/>
                  <a:ahLst/>
                  <a:cxnLst>
                    <a:cxn ang="0">
                      <a:pos x="6" y="1"/>
                    </a:cxn>
                    <a:cxn ang="0">
                      <a:pos x="3" y="5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0" y="20"/>
                    </a:cxn>
                    <a:cxn ang="0">
                      <a:pos x="0" y="23"/>
                    </a:cxn>
                    <a:cxn ang="0">
                      <a:pos x="2" y="25"/>
                    </a:cxn>
                    <a:cxn ang="0">
                      <a:pos x="6" y="26"/>
                    </a:cxn>
                    <a:cxn ang="0">
                      <a:pos x="10" y="26"/>
                    </a:cxn>
                    <a:cxn ang="0">
                      <a:pos x="13" y="26"/>
                    </a:cxn>
                    <a:cxn ang="0">
                      <a:pos x="15" y="22"/>
                    </a:cxn>
                    <a:cxn ang="0">
                      <a:pos x="17" y="15"/>
                    </a:cxn>
                    <a:cxn ang="0">
                      <a:pos x="20" y="5"/>
                    </a:cxn>
                    <a:cxn ang="0">
                      <a:pos x="20" y="2"/>
                    </a:cxn>
                    <a:cxn ang="0">
                      <a:pos x="17" y="1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6" y="1"/>
                    </a:cxn>
                  </a:cxnLst>
                  <a:rect l="0" t="0" r="r" b="b"/>
                  <a:pathLst>
                    <a:path w="20" h="26">
                      <a:moveTo>
                        <a:pt x="6" y="1"/>
                      </a:moveTo>
                      <a:lnTo>
                        <a:pt x="3" y="5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6" y="26"/>
                      </a:lnTo>
                      <a:lnTo>
                        <a:pt x="10" y="26"/>
                      </a:lnTo>
                      <a:lnTo>
                        <a:pt x="13" y="26"/>
                      </a:lnTo>
                      <a:lnTo>
                        <a:pt x="15" y="22"/>
                      </a:lnTo>
                      <a:lnTo>
                        <a:pt x="17" y="15"/>
                      </a:lnTo>
                      <a:lnTo>
                        <a:pt x="20" y="5"/>
                      </a:lnTo>
                      <a:lnTo>
                        <a:pt x="20" y="2"/>
                      </a:lnTo>
                      <a:lnTo>
                        <a:pt x="17" y="1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6" y="1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0" name="Freeform 21"/>
                <p:cNvSpPr>
                  <a:spLocks/>
                </p:cNvSpPr>
                <p:nvPr/>
              </p:nvSpPr>
              <p:spPr bwMode="auto">
                <a:xfrm>
                  <a:off x="1305" y="1552"/>
                  <a:ext cx="35" cy="45"/>
                </a:xfrm>
                <a:custGeom>
                  <a:avLst/>
                  <a:gdLst/>
                  <a:ahLst/>
                  <a:cxnLst>
                    <a:cxn ang="0">
                      <a:pos x="6" y="1"/>
                    </a:cxn>
                    <a:cxn ang="0">
                      <a:pos x="3" y="5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0" y="20"/>
                    </a:cxn>
                    <a:cxn ang="0">
                      <a:pos x="0" y="23"/>
                    </a:cxn>
                    <a:cxn ang="0">
                      <a:pos x="2" y="25"/>
                    </a:cxn>
                    <a:cxn ang="0">
                      <a:pos x="6" y="26"/>
                    </a:cxn>
                    <a:cxn ang="0">
                      <a:pos x="10" y="26"/>
                    </a:cxn>
                    <a:cxn ang="0">
                      <a:pos x="13" y="26"/>
                    </a:cxn>
                    <a:cxn ang="0">
                      <a:pos x="15" y="22"/>
                    </a:cxn>
                    <a:cxn ang="0">
                      <a:pos x="17" y="15"/>
                    </a:cxn>
                    <a:cxn ang="0">
                      <a:pos x="20" y="5"/>
                    </a:cxn>
                    <a:cxn ang="0">
                      <a:pos x="20" y="2"/>
                    </a:cxn>
                    <a:cxn ang="0">
                      <a:pos x="17" y="1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6" y="1"/>
                    </a:cxn>
                  </a:cxnLst>
                  <a:rect l="0" t="0" r="r" b="b"/>
                  <a:pathLst>
                    <a:path w="20" h="26">
                      <a:moveTo>
                        <a:pt x="6" y="1"/>
                      </a:moveTo>
                      <a:lnTo>
                        <a:pt x="3" y="5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6" y="26"/>
                      </a:lnTo>
                      <a:lnTo>
                        <a:pt x="10" y="26"/>
                      </a:lnTo>
                      <a:lnTo>
                        <a:pt x="13" y="26"/>
                      </a:lnTo>
                      <a:lnTo>
                        <a:pt x="15" y="22"/>
                      </a:lnTo>
                      <a:lnTo>
                        <a:pt x="17" y="15"/>
                      </a:lnTo>
                      <a:lnTo>
                        <a:pt x="20" y="5"/>
                      </a:lnTo>
                      <a:lnTo>
                        <a:pt x="20" y="2"/>
                      </a:lnTo>
                      <a:lnTo>
                        <a:pt x="17" y="1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6" y="1"/>
                      </a:ln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1" name="Freeform 22"/>
                <p:cNvSpPr>
                  <a:spLocks/>
                </p:cNvSpPr>
                <p:nvPr/>
              </p:nvSpPr>
              <p:spPr bwMode="auto">
                <a:xfrm>
                  <a:off x="1389" y="1585"/>
                  <a:ext cx="9" cy="21"/>
                </a:xfrm>
                <a:custGeom>
                  <a:avLst/>
                  <a:gdLst/>
                  <a:ahLst/>
                  <a:cxnLst>
                    <a:cxn ang="0">
                      <a:pos x="2" y="2"/>
                    </a:cxn>
                    <a:cxn ang="0">
                      <a:pos x="0" y="4"/>
                    </a:cxn>
                    <a:cxn ang="0">
                      <a:pos x="1" y="8"/>
                    </a:cxn>
                    <a:cxn ang="0">
                      <a:pos x="1" y="12"/>
                    </a:cxn>
                    <a:cxn ang="0">
                      <a:pos x="3" y="10"/>
                    </a:cxn>
                    <a:cxn ang="0">
                      <a:pos x="5" y="7"/>
                    </a:cxn>
                    <a:cxn ang="0">
                      <a:pos x="5" y="3"/>
                    </a:cxn>
                    <a:cxn ang="0">
                      <a:pos x="4" y="0"/>
                    </a:cxn>
                    <a:cxn ang="0">
                      <a:pos x="2" y="2"/>
                    </a:cxn>
                  </a:cxnLst>
                  <a:rect l="0" t="0" r="r" b="b"/>
                  <a:pathLst>
                    <a:path w="5" h="12">
                      <a:moveTo>
                        <a:pt x="2" y="2"/>
                      </a:moveTo>
                      <a:lnTo>
                        <a:pt x="0" y="4"/>
                      </a:lnTo>
                      <a:lnTo>
                        <a:pt x="1" y="8"/>
                      </a:lnTo>
                      <a:lnTo>
                        <a:pt x="1" y="12"/>
                      </a:lnTo>
                      <a:lnTo>
                        <a:pt x="3" y="10"/>
                      </a:lnTo>
                      <a:lnTo>
                        <a:pt x="5" y="7"/>
                      </a:lnTo>
                      <a:lnTo>
                        <a:pt x="5" y="3"/>
                      </a:lnTo>
                      <a:lnTo>
                        <a:pt x="4" y="0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2" name="Freeform 23"/>
                <p:cNvSpPr>
                  <a:spLocks/>
                </p:cNvSpPr>
                <p:nvPr/>
              </p:nvSpPr>
              <p:spPr bwMode="auto">
                <a:xfrm>
                  <a:off x="1389" y="1585"/>
                  <a:ext cx="9" cy="21"/>
                </a:xfrm>
                <a:custGeom>
                  <a:avLst/>
                  <a:gdLst/>
                  <a:ahLst/>
                  <a:cxnLst>
                    <a:cxn ang="0">
                      <a:pos x="2" y="2"/>
                    </a:cxn>
                    <a:cxn ang="0">
                      <a:pos x="0" y="4"/>
                    </a:cxn>
                    <a:cxn ang="0">
                      <a:pos x="1" y="8"/>
                    </a:cxn>
                    <a:cxn ang="0">
                      <a:pos x="1" y="12"/>
                    </a:cxn>
                    <a:cxn ang="0">
                      <a:pos x="3" y="10"/>
                    </a:cxn>
                    <a:cxn ang="0">
                      <a:pos x="5" y="7"/>
                    </a:cxn>
                    <a:cxn ang="0">
                      <a:pos x="5" y="3"/>
                    </a:cxn>
                    <a:cxn ang="0">
                      <a:pos x="4" y="0"/>
                    </a:cxn>
                    <a:cxn ang="0">
                      <a:pos x="2" y="2"/>
                    </a:cxn>
                  </a:cxnLst>
                  <a:rect l="0" t="0" r="r" b="b"/>
                  <a:pathLst>
                    <a:path w="5" h="12">
                      <a:moveTo>
                        <a:pt x="2" y="2"/>
                      </a:moveTo>
                      <a:lnTo>
                        <a:pt x="0" y="4"/>
                      </a:lnTo>
                      <a:lnTo>
                        <a:pt x="1" y="8"/>
                      </a:lnTo>
                      <a:lnTo>
                        <a:pt x="1" y="12"/>
                      </a:lnTo>
                      <a:lnTo>
                        <a:pt x="3" y="10"/>
                      </a:lnTo>
                      <a:lnTo>
                        <a:pt x="5" y="7"/>
                      </a:lnTo>
                      <a:lnTo>
                        <a:pt x="5" y="3"/>
                      </a:lnTo>
                      <a:lnTo>
                        <a:pt x="4" y="0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no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3" name="Freeform 24"/>
                <p:cNvSpPr>
                  <a:spLocks/>
                </p:cNvSpPr>
                <p:nvPr/>
              </p:nvSpPr>
              <p:spPr bwMode="auto">
                <a:xfrm>
                  <a:off x="1044" y="1405"/>
                  <a:ext cx="19" cy="29"/>
                </a:xfrm>
                <a:custGeom>
                  <a:avLst/>
                  <a:gdLst/>
                  <a:ahLst/>
                  <a:cxnLst>
                    <a:cxn ang="0">
                      <a:pos x="8" y="7"/>
                    </a:cxn>
                    <a:cxn ang="0">
                      <a:pos x="9" y="16"/>
                    </a:cxn>
                    <a:cxn ang="0">
                      <a:pos x="2" y="10"/>
                    </a:cxn>
                    <a:cxn ang="0">
                      <a:pos x="2" y="0"/>
                    </a:cxn>
                    <a:cxn ang="0">
                      <a:pos x="8" y="7"/>
                    </a:cxn>
                  </a:cxnLst>
                  <a:rect l="0" t="0" r="r" b="b"/>
                  <a:pathLst>
                    <a:path w="11" h="17">
                      <a:moveTo>
                        <a:pt x="8" y="7"/>
                      </a:moveTo>
                      <a:cubicBezTo>
                        <a:pt x="10" y="11"/>
                        <a:pt x="11" y="15"/>
                        <a:pt x="9" y="16"/>
                      </a:cubicBezTo>
                      <a:cubicBezTo>
                        <a:pt x="7" y="17"/>
                        <a:pt x="4" y="14"/>
                        <a:pt x="2" y="10"/>
                      </a:cubicBezTo>
                      <a:cubicBezTo>
                        <a:pt x="0" y="5"/>
                        <a:pt x="0" y="1"/>
                        <a:pt x="2" y="0"/>
                      </a:cubicBezTo>
                      <a:cubicBezTo>
                        <a:pt x="3" y="0"/>
                        <a:pt x="6" y="2"/>
                        <a:pt x="8" y="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4" name="Freeform 25"/>
                <p:cNvSpPr>
                  <a:spLocks/>
                </p:cNvSpPr>
                <p:nvPr/>
              </p:nvSpPr>
              <p:spPr bwMode="auto">
                <a:xfrm>
                  <a:off x="1044" y="1405"/>
                  <a:ext cx="19" cy="29"/>
                </a:xfrm>
                <a:custGeom>
                  <a:avLst/>
                  <a:gdLst/>
                  <a:ahLst/>
                  <a:cxnLst>
                    <a:cxn ang="0">
                      <a:pos x="8" y="7"/>
                    </a:cxn>
                    <a:cxn ang="0">
                      <a:pos x="9" y="16"/>
                    </a:cxn>
                    <a:cxn ang="0">
                      <a:pos x="2" y="10"/>
                    </a:cxn>
                    <a:cxn ang="0">
                      <a:pos x="2" y="0"/>
                    </a:cxn>
                    <a:cxn ang="0">
                      <a:pos x="8" y="7"/>
                    </a:cxn>
                  </a:cxnLst>
                  <a:rect l="0" t="0" r="r" b="b"/>
                  <a:pathLst>
                    <a:path w="11" h="17">
                      <a:moveTo>
                        <a:pt x="8" y="7"/>
                      </a:moveTo>
                      <a:cubicBezTo>
                        <a:pt x="10" y="11"/>
                        <a:pt x="11" y="15"/>
                        <a:pt x="9" y="16"/>
                      </a:cubicBezTo>
                      <a:cubicBezTo>
                        <a:pt x="7" y="17"/>
                        <a:pt x="4" y="14"/>
                        <a:pt x="2" y="10"/>
                      </a:cubicBezTo>
                      <a:cubicBezTo>
                        <a:pt x="0" y="5"/>
                        <a:pt x="0" y="1"/>
                        <a:pt x="2" y="0"/>
                      </a:cubicBezTo>
                      <a:cubicBezTo>
                        <a:pt x="3" y="0"/>
                        <a:pt x="6" y="2"/>
                        <a:pt x="8" y="7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5" name="Freeform 26"/>
                <p:cNvSpPr>
                  <a:spLocks/>
                </p:cNvSpPr>
                <p:nvPr/>
              </p:nvSpPr>
              <p:spPr bwMode="auto">
                <a:xfrm>
                  <a:off x="1245" y="1889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1" y="9"/>
                    </a:cxn>
                    <a:cxn ang="0">
                      <a:pos x="3" y="0"/>
                    </a:cxn>
                    <a:cxn ang="0">
                      <a:pos x="8" y="8"/>
                    </a:cxn>
                    <a:cxn ang="0">
                      <a:pos x="6" y="17"/>
                    </a:cxn>
                    <a:cxn ang="0">
                      <a:pos x="1" y="9"/>
                    </a:cxn>
                  </a:cxnLst>
                  <a:rect l="0" t="0" r="r" b="b"/>
                  <a:pathLst>
                    <a:path w="9" h="17">
                      <a:moveTo>
                        <a:pt x="1" y="9"/>
                      </a:moveTo>
                      <a:cubicBezTo>
                        <a:pt x="0" y="5"/>
                        <a:pt x="1" y="0"/>
                        <a:pt x="3" y="0"/>
                      </a:cubicBezTo>
                      <a:cubicBezTo>
                        <a:pt x="5" y="0"/>
                        <a:pt x="7" y="3"/>
                        <a:pt x="8" y="8"/>
                      </a:cubicBezTo>
                      <a:cubicBezTo>
                        <a:pt x="9" y="12"/>
                        <a:pt x="8" y="16"/>
                        <a:pt x="6" y="17"/>
                      </a:cubicBezTo>
                      <a:cubicBezTo>
                        <a:pt x="4" y="17"/>
                        <a:pt x="2" y="14"/>
                        <a:pt x="1" y="9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6" name="Freeform 27"/>
                <p:cNvSpPr>
                  <a:spLocks/>
                </p:cNvSpPr>
                <p:nvPr/>
              </p:nvSpPr>
              <p:spPr bwMode="auto">
                <a:xfrm>
                  <a:off x="1245" y="1889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1" y="9"/>
                    </a:cxn>
                    <a:cxn ang="0">
                      <a:pos x="3" y="0"/>
                    </a:cxn>
                    <a:cxn ang="0">
                      <a:pos x="8" y="8"/>
                    </a:cxn>
                    <a:cxn ang="0">
                      <a:pos x="6" y="17"/>
                    </a:cxn>
                    <a:cxn ang="0">
                      <a:pos x="1" y="9"/>
                    </a:cxn>
                  </a:cxnLst>
                  <a:rect l="0" t="0" r="r" b="b"/>
                  <a:pathLst>
                    <a:path w="9" h="17">
                      <a:moveTo>
                        <a:pt x="1" y="9"/>
                      </a:moveTo>
                      <a:cubicBezTo>
                        <a:pt x="0" y="5"/>
                        <a:pt x="1" y="0"/>
                        <a:pt x="3" y="0"/>
                      </a:cubicBezTo>
                      <a:cubicBezTo>
                        <a:pt x="5" y="0"/>
                        <a:pt x="7" y="3"/>
                        <a:pt x="8" y="8"/>
                      </a:cubicBezTo>
                      <a:cubicBezTo>
                        <a:pt x="9" y="12"/>
                        <a:pt x="8" y="16"/>
                        <a:pt x="6" y="17"/>
                      </a:cubicBezTo>
                      <a:cubicBezTo>
                        <a:pt x="4" y="17"/>
                        <a:pt x="2" y="14"/>
                        <a:pt x="1" y="9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7" name="Freeform 28"/>
                <p:cNvSpPr>
                  <a:spLocks/>
                </p:cNvSpPr>
                <p:nvPr/>
              </p:nvSpPr>
              <p:spPr bwMode="auto">
                <a:xfrm>
                  <a:off x="1645" y="1655"/>
                  <a:ext cx="30" cy="18"/>
                </a:xfrm>
                <a:custGeom>
                  <a:avLst/>
                  <a:gdLst/>
                  <a:ahLst/>
                  <a:cxnLst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</a:cxnLst>
                  <a:rect l="0" t="0" r="r" b="b"/>
                  <a:pathLst>
                    <a:path w="17" h="10">
                      <a:moveTo>
                        <a:pt x="10" y="8"/>
                      </a:move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7"/>
                        <a:pt x="3" y="4"/>
                        <a:pt x="8" y="2"/>
                      </a:cubicBez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7" y="4"/>
                        <a:pt x="14" y="7"/>
                        <a:pt x="10" y="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8" name="Freeform 29"/>
                <p:cNvSpPr>
                  <a:spLocks/>
                </p:cNvSpPr>
                <p:nvPr/>
              </p:nvSpPr>
              <p:spPr bwMode="auto">
                <a:xfrm>
                  <a:off x="1645" y="1655"/>
                  <a:ext cx="30" cy="18"/>
                </a:xfrm>
                <a:custGeom>
                  <a:avLst/>
                  <a:gdLst/>
                  <a:ahLst/>
                  <a:cxnLst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</a:cxnLst>
                  <a:rect l="0" t="0" r="r" b="b"/>
                  <a:pathLst>
                    <a:path w="17" h="10">
                      <a:moveTo>
                        <a:pt x="10" y="8"/>
                      </a:move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7"/>
                        <a:pt x="3" y="4"/>
                        <a:pt x="8" y="2"/>
                      </a:cubicBez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7" y="4"/>
                        <a:pt x="14" y="7"/>
                        <a:pt x="10" y="8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9" name="Freeform 30"/>
                <p:cNvSpPr>
                  <a:spLocks/>
                </p:cNvSpPr>
                <p:nvPr/>
              </p:nvSpPr>
              <p:spPr bwMode="auto">
                <a:xfrm>
                  <a:off x="1494" y="1278"/>
                  <a:ext cx="32" cy="18"/>
                </a:xfrm>
                <a:custGeom>
                  <a:avLst/>
                  <a:gdLst/>
                  <a:ahLst/>
                  <a:cxnLst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</a:cxnLst>
                  <a:rect l="0" t="0" r="r" b="b"/>
                  <a:pathLst>
                    <a:path w="18" h="10">
                      <a:moveTo>
                        <a:pt x="8" y="2"/>
                      </a:move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8" y="4"/>
                        <a:pt x="15" y="7"/>
                        <a:pt x="10" y="8"/>
                      </a:cubicBez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6"/>
                        <a:pt x="3" y="3"/>
                        <a:pt x="8" y="2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0" name="Freeform 31"/>
                <p:cNvSpPr>
                  <a:spLocks/>
                </p:cNvSpPr>
                <p:nvPr/>
              </p:nvSpPr>
              <p:spPr bwMode="auto">
                <a:xfrm>
                  <a:off x="1494" y="1278"/>
                  <a:ext cx="32" cy="18"/>
                </a:xfrm>
                <a:custGeom>
                  <a:avLst/>
                  <a:gdLst/>
                  <a:ahLst/>
                  <a:cxnLst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</a:cxnLst>
                  <a:rect l="0" t="0" r="r" b="b"/>
                  <a:pathLst>
                    <a:path w="18" h="10">
                      <a:moveTo>
                        <a:pt x="8" y="2"/>
                      </a:move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8" y="4"/>
                        <a:pt x="15" y="7"/>
                        <a:pt x="10" y="8"/>
                      </a:cubicBez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6"/>
                        <a:pt x="3" y="3"/>
                        <a:pt x="8" y="2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15" name="WordArt 32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67" y="1634"/>
                <a:ext cx="1309" cy="527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b="1" kern="1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>
                      <a:outerShdw dist="45791" dir="3378596" algn="ctr" rotWithShape="0">
                        <a:srgbClr val="FF0000">
                          <a:alpha val="80000"/>
                        </a:srgbClr>
                      </a:outerShdw>
                    </a:effectLst>
                    <a:latin typeface="Arial"/>
                    <a:cs typeface="Arial"/>
                  </a:rPr>
                  <a:t>HSS</a:t>
                </a:r>
              </a:p>
            </p:txBody>
          </p:sp>
          <p:sp>
            <p:nvSpPr>
              <p:cNvPr id="16" name="WordArt 33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01" y="2218"/>
                <a:ext cx="1439" cy="82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1000" b="1" kern="10" spc="20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80"/>
                    </a:solidFill>
                    <a:latin typeface="Arial"/>
                    <a:cs typeface="Arial"/>
                  </a:rPr>
                  <a:t>Office of Health, Safety and Security</a:t>
                </a:r>
              </a:p>
            </p:txBody>
          </p:sp>
          <p:graphicFrame>
            <p:nvGraphicFramePr>
              <p:cNvPr id="17" name="Object 34"/>
              <p:cNvGraphicFramePr>
                <a:graphicFrameLocks noChangeAspect="1"/>
              </p:cNvGraphicFramePr>
              <p:nvPr/>
            </p:nvGraphicFramePr>
            <p:xfrm>
              <a:off x="2254" y="1532"/>
              <a:ext cx="647" cy="32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51" name="CorelDRAW" r:id="rId5" imgW="1147320" imgH="569880" progId="">
                      <p:embed/>
                    </p:oleObj>
                  </mc:Choice>
                  <mc:Fallback>
                    <p:oleObj name="CorelDRAW" r:id="rId5" imgW="1147320" imgH="569880" progId="">
                      <p:embed/>
                      <p:pic>
                        <p:nvPicPr>
                          <p:cNvPr id="0" name="Picture 41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254" y="1532"/>
                            <a:ext cx="647" cy="32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0" name="Group 35"/>
            <p:cNvGrpSpPr>
              <a:grpSpLocks/>
            </p:cNvGrpSpPr>
            <p:nvPr/>
          </p:nvGrpSpPr>
          <p:grpSpPr bwMode="auto">
            <a:xfrm>
              <a:off x="144" y="144"/>
              <a:ext cx="5472" cy="4032"/>
              <a:chOff x="144" y="144"/>
              <a:chExt cx="5472" cy="4032"/>
            </a:xfrm>
          </p:grpSpPr>
          <p:sp>
            <p:nvSpPr>
              <p:cNvPr id="11" name="Rectangle 36"/>
              <p:cNvSpPr>
                <a:spLocks noChangeArrowheads="1"/>
              </p:cNvSpPr>
              <p:nvPr/>
            </p:nvSpPr>
            <p:spPr bwMode="auto">
              <a:xfrm>
                <a:off x="144" y="144"/>
                <a:ext cx="5472" cy="4032"/>
              </a:xfrm>
              <a:prstGeom prst="rect">
                <a:avLst/>
              </a:prstGeom>
              <a:noFill/>
              <a:ln w="57150">
                <a:solidFill>
                  <a:srgbClr val="000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pic>
            <p:nvPicPr>
              <p:cNvPr id="12" name="Picture 37" descr="DOE Color Logo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204" y="221"/>
                <a:ext cx="654" cy="6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</p:grp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F99C3-419B-44B4-88A8-9B94C3B288D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hf hdr="0" ftr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</p:spPr>
        <p:txBody>
          <a:bodyPr/>
          <a:lstStyle/>
          <a:p>
            <a:fld id="{F21F99C3-419B-44B4-88A8-9B94C3B288D6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28601" y="4267200"/>
            <a:ext cx="86868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i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EFCOG Workshop – February 2021</a:t>
            </a:r>
          </a:p>
          <a:p>
            <a:pPr algn="ctr"/>
            <a:r>
              <a:rPr lang="en-US" sz="2000" b="1" dirty="0">
                <a:solidFill>
                  <a:schemeClr val="accent3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Patrick Frias, Project Manager</a:t>
            </a:r>
          </a:p>
          <a:p>
            <a:pPr algn="ctr"/>
            <a:r>
              <a:rPr lang="en-US" sz="2000" b="1" dirty="0">
                <a:solidFill>
                  <a:schemeClr val="accent3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Office of Nuclear Safety Basis &amp; Facility Design (AU-31)</a:t>
            </a:r>
          </a:p>
          <a:p>
            <a:pPr algn="ctr"/>
            <a:r>
              <a:rPr lang="en-US" sz="2000" b="1" dirty="0">
                <a:solidFill>
                  <a:schemeClr val="accent3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William Shields, PEC, supporting AU-31</a:t>
            </a:r>
          </a:p>
          <a:p>
            <a:pPr algn="ctr"/>
            <a:r>
              <a:rPr lang="en-US" sz="2000" b="1" dirty="0">
                <a:solidFill>
                  <a:schemeClr val="accent3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Ron Bellamy, supporting AU-31</a:t>
            </a:r>
          </a:p>
          <a:p>
            <a:pPr algn="ctr"/>
            <a:r>
              <a:rPr lang="en-US" sz="2000" b="1" dirty="0">
                <a:solidFill>
                  <a:schemeClr val="accent3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David Compton, PEC, supporting AU-31</a:t>
            </a:r>
            <a:endParaRPr lang="en-US" sz="2000" dirty="0">
              <a:solidFill>
                <a:schemeClr val="accent3">
                  <a:lumMod val="50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447800" y="350147"/>
            <a:ext cx="579120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400" b="1" cap="all" dirty="0">
                <a:solidFill>
                  <a:schemeClr val="accent3">
                    <a:lumMod val="50000"/>
                  </a:schemeClr>
                </a:solidFill>
              </a:rPr>
              <a:t>DOE-HDBK-1169-20YR (NUCLEAR AIR CLEANING HANDBOOK)</a:t>
            </a:r>
          </a:p>
          <a:p>
            <a:pPr algn="ctr"/>
            <a:r>
              <a:rPr lang="en-US" sz="3400" b="1" cap="all" dirty="0">
                <a:solidFill>
                  <a:schemeClr val="accent3">
                    <a:lumMod val="50000"/>
                  </a:schemeClr>
                </a:solidFill>
              </a:rPr>
              <a:t>AND</a:t>
            </a:r>
          </a:p>
          <a:p>
            <a:pPr algn="ctr"/>
            <a:r>
              <a:rPr lang="en-US" sz="3400" b="1" cap="all" dirty="0">
                <a:solidFill>
                  <a:schemeClr val="accent3">
                    <a:lumMod val="50000"/>
                  </a:schemeClr>
                </a:solidFill>
              </a:rPr>
              <a:t>doe-std-1269-20yr</a:t>
            </a:r>
          </a:p>
          <a:p>
            <a:pPr algn="ctr"/>
            <a:r>
              <a:rPr lang="en-US" sz="3400" b="1" cap="all" dirty="0">
                <a:solidFill>
                  <a:schemeClr val="accent3">
                    <a:lumMod val="50000"/>
                  </a:schemeClr>
                </a:solidFill>
              </a:rPr>
              <a:t>(AIR CLEANING systems in doe nuclear facilities)</a:t>
            </a:r>
          </a:p>
          <a:p>
            <a:pPr algn="ctr"/>
            <a:endParaRPr lang="en-US" sz="2800" b="1" cap="all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br>
              <a:rPr lang="en-US" sz="4400" b="1" cap="all" dirty="0">
                <a:solidFill>
                  <a:schemeClr val="accent3">
                    <a:lumMod val="50000"/>
                  </a:schemeClr>
                </a:solidFill>
              </a:rPr>
            </a:br>
            <a:endParaRPr lang="en-US" sz="4400" b="1" i="1" dirty="0">
              <a:solidFill>
                <a:schemeClr val="accent3">
                  <a:lumMod val="50000"/>
                </a:schemeClr>
              </a:solidFill>
              <a:latin typeface="Segoe UI" panose="020B0502040204020203" pitchFamily="34" charset="0"/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E4B8E7C-CC68-4BD1-A92E-99412DBD840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7060" y="494578"/>
            <a:ext cx="1882140" cy="836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599099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381000"/>
            <a:ext cx="5943600" cy="838200"/>
          </a:xfrm>
        </p:spPr>
        <p:txBody>
          <a:bodyPr/>
          <a:lstStyle/>
          <a:p>
            <a:r>
              <a:rPr lang="en-US" sz="2800" dirty="0">
                <a:solidFill>
                  <a:srgbClr val="0D4D91"/>
                </a:solidFill>
                <a:cs typeface="Times New Roman" panose="02020603050405020304" pitchFamily="18" charset="0"/>
              </a:rPr>
              <a:t>Current DOE-HDBK-1169-2003 Version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38200" y="1524000"/>
            <a:ext cx="7696200" cy="4648199"/>
          </a:xfrm>
        </p:spPr>
        <p:txBody>
          <a:bodyPr>
            <a:noAutofit/>
          </a:bodyPr>
          <a:lstStyle/>
          <a:p>
            <a:pPr>
              <a:lnSpc>
                <a:spcPct val="114000"/>
              </a:lnSpc>
              <a:spcBef>
                <a:spcPts val="120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en-US" sz="2000" dirty="0">
                <a:solidFill>
                  <a:srgbClr val="0D3A98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The 2003 handbook (drafted 2000-2002 by a large team of technical experts) is the 4</a:t>
            </a:r>
            <a:r>
              <a:rPr lang="en-US" sz="2000" baseline="30000" dirty="0">
                <a:solidFill>
                  <a:srgbClr val="0D3A98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th</a:t>
            </a:r>
            <a:r>
              <a:rPr lang="en-US" sz="2000" dirty="0">
                <a:solidFill>
                  <a:srgbClr val="0D3A98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edition of a series of DOE issuances dating back to the 1970s and 1960s.</a:t>
            </a:r>
          </a:p>
          <a:p>
            <a:pPr>
              <a:lnSpc>
                <a:spcPct val="114000"/>
              </a:lnSpc>
              <a:spcBef>
                <a:spcPts val="120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en-US" sz="2000" dirty="0">
                <a:solidFill>
                  <a:srgbClr val="0D3A98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Used alongside U.S. NRC consensus documents and standards such as ASME-AG-1.</a:t>
            </a:r>
          </a:p>
          <a:p>
            <a:pPr>
              <a:lnSpc>
                <a:spcPct val="114000"/>
              </a:lnSpc>
              <a:spcBef>
                <a:spcPts val="120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en-US" sz="2000" dirty="0">
                <a:solidFill>
                  <a:srgbClr val="0D3A98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Voluminous document, 408 pages, 11 chapters, 3 separate appendices, introduction, 3 forewords, over 180,000 words, many illustrations, charts, graphs, tables.</a:t>
            </a:r>
          </a:p>
          <a:p>
            <a:pPr>
              <a:lnSpc>
                <a:spcPct val="114000"/>
              </a:lnSpc>
              <a:spcBef>
                <a:spcPts val="120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en-US" sz="2000" dirty="0">
                <a:solidFill>
                  <a:srgbClr val="0D3A98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Writing style is irregular, but default construction is a “must” or “shall” requirement statement, of which there are over 700.</a:t>
            </a:r>
          </a:p>
          <a:p>
            <a:pPr>
              <a:lnSpc>
                <a:spcPct val="114000"/>
              </a:lnSpc>
              <a:spcBef>
                <a:spcPts val="120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en-US" sz="2000" dirty="0">
                <a:solidFill>
                  <a:srgbClr val="0D3A98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Format is a series of topical essays and unorthodox format.</a:t>
            </a:r>
          </a:p>
          <a:p>
            <a:pPr marL="0" indent="0">
              <a:lnSpc>
                <a:spcPct val="114000"/>
              </a:lnSpc>
              <a:spcBef>
                <a:spcPts val="1200"/>
              </a:spcBef>
              <a:spcAft>
                <a:spcPts val="1200"/>
              </a:spcAft>
              <a:buClr>
                <a:srgbClr val="0070C0"/>
              </a:buClr>
              <a:buSzPct val="100000"/>
              <a:buNone/>
              <a:defRPr/>
            </a:pPr>
            <a:endParaRPr lang="en-US" sz="2000" dirty="0">
              <a:solidFill>
                <a:srgbClr val="0D3A98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>
              <a:lnSpc>
                <a:spcPct val="114000"/>
              </a:lnSpc>
              <a:spcBef>
                <a:spcPts val="1200"/>
              </a:spcBef>
              <a:spcAft>
                <a:spcPts val="1200"/>
              </a:spcAft>
              <a:buClr>
                <a:srgbClr val="0070C0"/>
              </a:buClr>
              <a:buSzPct val="100000"/>
              <a:defRPr/>
            </a:pPr>
            <a:endParaRPr lang="en-US" sz="2400" dirty="0">
              <a:solidFill>
                <a:srgbClr val="0066FF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>
              <a:lnSpc>
                <a:spcPct val="114000"/>
              </a:lnSpc>
              <a:spcBef>
                <a:spcPts val="1200"/>
              </a:spcBef>
              <a:spcAft>
                <a:spcPts val="1200"/>
              </a:spcAft>
              <a:buClr>
                <a:srgbClr val="0070C0"/>
              </a:buClr>
              <a:buSzPct val="100000"/>
              <a:defRPr/>
            </a:pPr>
            <a:endParaRPr lang="en-US" sz="2400" dirty="0">
              <a:solidFill>
                <a:srgbClr val="0D4D9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marL="0" indent="0" eaLnBrk="0" hangingPunct="0">
              <a:buClr>
                <a:schemeClr val="accent2"/>
              </a:buClr>
              <a:buNone/>
            </a:pPr>
            <a:endParaRPr lang="en-US" sz="2400" b="1" i="1" u="sng" dirty="0">
              <a:solidFill>
                <a:srgbClr val="008000"/>
              </a:solidFill>
            </a:endParaRPr>
          </a:p>
          <a:p>
            <a:pPr>
              <a:lnSpc>
                <a:spcPct val="114000"/>
              </a:lnSpc>
              <a:spcBef>
                <a:spcPts val="1200"/>
              </a:spcBef>
              <a:spcAft>
                <a:spcPts val="1200"/>
              </a:spcAft>
              <a:buClr>
                <a:srgbClr val="0070C0"/>
              </a:buClr>
              <a:buSzPct val="100000"/>
              <a:defRPr/>
            </a:pPr>
            <a:endParaRPr lang="en-US" sz="2400" i="1" dirty="0">
              <a:solidFill>
                <a:srgbClr val="0D4D9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>
              <a:buNone/>
            </a:pP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</p:spPr>
        <p:txBody>
          <a:bodyPr/>
          <a:lstStyle/>
          <a:p>
            <a:fld id="{F21F99C3-419B-44B4-88A8-9B94C3B288D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706160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E0027-B8BD-4508-958B-3C68C97A7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 Revision Effort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6C1D36-1223-4DD9-A598-507D21C70C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543050"/>
            <a:ext cx="7696200" cy="4476750"/>
          </a:xfrm>
        </p:spPr>
        <p:txBody>
          <a:bodyPr/>
          <a:lstStyle/>
          <a:p>
            <a:pPr marL="687387" indent="-45720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D4D9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Project to revise and </a:t>
            </a:r>
            <a:r>
              <a:rPr lang="en-US" dirty="0"/>
              <a:t>update the handbook began Fall 2013, with issuance of a PJS</a:t>
            </a:r>
          </a:p>
          <a:p>
            <a:pPr marL="687387" indent="-457200">
              <a:buFont typeface="Wingdings" panose="05000000000000000000" pitchFamily="2" charset="2"/>
              <a:buChar char="Ø"/>
            </a:pPr>
            <a:r>
              <a:rPr lang="en-US" dirty="0"/>
              <a:t>Task led by AU-33, supported by some 25 experts from DOE, academia, and the DNFSB.</a:t>
            </a:r>
          </a:p>
          <a:p>
            <a:pPr marL="687387" indent="-457200">
              <a:buFont typeface="Wingdings" panose="05000000000000000000" pitchFamily="2" charset="2"/>
              <a:buChar char="Ø"/>
            </a:pPr>
            <a:r>
              <a:rPr lang="en-US" dirty="0"/>
              <a:t>Actual work commenced October 29, 2015, with issuance of a “Project Plan.”</a:t>
            </a:r>
          </a:p>
          <a:p>
            <a:pPr marL="687387" indent="-457200">
              <a:buFont typeface="Wingdings" panose="05000000000000000000" pitchFamily="2" charset="2"/>
              <a:buChar char="Ø"/>
            </a:pPr>
            <a:r>
              <a:rPr lang="en-US" dirty="0"/>
              <a:t>Schedule called for issuance of a new Handbook “in FY 2018.”</a:t>
            </a:r>
          </a:p>
          <a:p>
            <a:pPr marL="687387" indent="-457200">
              <a:buFont typeface="Wingdings" panose="05000000000000000000" pitchFamily="2" charset="2"/>
              <a:buChar char="Ø"/>
            </a:pPr>
            <a:r>
              <a:rPr lang="en-US" dirty="0"/>
              <a:t>No discernable progress made by September of 2018.</a:t>
            </a:r>
          </a:p>
          <a:p>
            <a:pPr marL="230187" indent="0">
              <a:buNone/>
            </a:pPr>
            <a:endParaRPr lang="en-US" dirty="0"/>
          </a:p>
          <a:p>
            <a:pPr marL="230187" indent="0">
              <a:buNone/>
            </a:pPr>
            <a:endParaRPr lang="en-US" dirty="0">
              <a:solidFill>
                <a:srgbClr val="0D4D9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286711-F846-4BAD-B188-1262B3EE8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94A9-1756-4764-B06C-5A772997434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51106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E0027-B8BD-4508-958B-3C68C97A7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 Revision Effort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6C1D36-1223-4DD9-A598-507D21C70C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543050"/>
            <a:ext cx="7696200" cy="4476750"/>
          </a:xfrm>
        </p:spPr>
        <p:txBody>
          <a:bodyPr/>
          <a:lstStyle/>
          <a:p>
            <a:pPr marL="687387" indent="-45720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D4D9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New effort </a:t>
            </a:r>
            <a:r>
              <a:rPr lang="en-US" dirty="0"/>
              <a:t>led by AU-31 commenced in September 2018, relying on the 2013 PJS. </a:t>
            </a:r>
          </a:p>
          <a:p>
            <a:pPr marL="687387" indent="-457200">
              <a:buFont typeface="Wingdings" panose="05000000000000000000" pitchFamily="2" charset="2"/>
              <a:buChar char="Ø"/>
            </a:pPr>
            <a:r>
              <a:rPr lang="en-US" dirty="0"/>
              <a:t>Effort began with close analysis of NACH 2003 to determine the best course of action.</a:t>
            </a:r>
          </a:p>
          <a:p>
            <a:pPr marL="687387" indent="-457200">
              <a:buFont typeface="Wingdings" panose="05000000000000000000" pitchFamily="2" charset="2"/>
              <a:buChar char="Ø"/>
            </a:pPr>
            <a:r>
              <a:rPr lang="en-US" dirty="0"/>
              <a:t>Decision made by AU-30 management to break up the existing handbook into a DOE </a:t>
            </a:r>
            <a:r>
              <a:rPr lang="en-US" u="sng" dirty="0"/>
              <a:t>standard</a:t>
            </a:r>
            <a:r>
              <a:rPr lang="en-US" dirty="0"/>
              <a:t> (for requirements – far less than 700) and a DOE </a:t>
            </a:r>
            <a:r>
              <a:rPr lang="en-US" u="sng" dirty="0"/>
              <a:t>handbook</a:t>
            </a:r>
            <a:r>
              <a:rPr lang="en-US" dirty="0"/>
              <a:t> (for information and best practices).</a:t>
            </a:r>
          </a:p>
          <a:p>
            <a:pPr marL="687387" indent="-457200">
              <a:buFont typeface="Wingdings" panose="05000000000000000000" pitchFamily="2" charset="2"/>
              <a:buChar char="Ø"/>
            </a:pPr>
            <a:r>
              <a:rPr lang="en-US" dirty="0"/>
              <a:t>New documents would be drafted in parallel using current AU-30 document style and format practices.</a:t>
            </a:r>
          </a:p>
          <a:p>
            <a:pPr marL="687387" indent="-457200">
              <a:buFont typeface="Wingdings" panose="05000000000000000000" pitchFamily="2" charset="2"/>
              <a:buChar char="Ø"/>
            </a:pPr>
            <a:endParaRPr lang="en-US" dirty="0"/>
          </a:p>
          <a:p>
            <a:pPr marL="230187" indent="0">
              <a:buNone/>
            </a:pPr>
            <a:endParaRPr lang="en-US" dirty="0">
              <a:solidFill>
                <a:srgbClr val="0D4D9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286711-F846-4BAD-B188-1262B3EE8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94A9-1756-4764-B06C-5A772997434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096394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E0027-B8BD-4508-958B-3C68C97A7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Revision Effort #2</a:t>
            </a:r>
            <a:br>
              <a:rPr lang="en-US" dirty="0"/>
            </a:br>
            <a:r>
              <a:rPr lang="en-US" u="sng" dirty="0"/>
              <a:t>Main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6C1D36-1223-4DD9-A598-507D21C70C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543050"/>
            <a:ext cx="7696200" cy="4476750"/>
          </a:xfrm>
        </p:spPr>
        <p:txBody>
          <a:bodyPr/>
          <a:lstStyle/>
          <a:p>
            <a:pPr marL="687387" indent="-457200">
              <a:buFont typeface="Wingdings" panose="05000000000000000000" pitchFamily="2" charset="2"/>
              <a:buChar char="Ø"/>
            </a:pPr>
            <a:r>
              <a:rPr lang="en-US" dirty="0"/>
              <a:t>Develop two (2) documents:</a:t>
            </a:r>
          </a:p>
          <a:p>
            <a:pPr marL="230187" indent="0">
              <a:buNone/>
            </a:pPr>
            <a:endParaRPr lang="en-US" dirty="0"/>
          </a:p>
          <a:p>
            <a:pPr marL="230187" indent="0">
              <a:buNone/>
            </a:pPr>
            <a:r>
              <a:rPr lang="en-US" dirty="0"/>
              <a:t>New DOE standard with DOE-unique requirements in coordination with related industry-wide consensus documents;</a:t>
            </a:r>
          </a:p>
          <a:p>
            <a:pPr marL="230187" indent="0">
              <a:buNone/>
            </a:pPr>
            <a:endParaRPr lang="en-US" dirty="0"/>
          </a:p>
          <a:p>
            <a:pPr marL="230187" indent="0">
              <a:buNone/>
            </a:pPr>
            <a:r>
              <a:rPr lang="en-US" dirty="0"/>
              <a:t>Revised DOE handbook containing the industry’s most updated information; removing obsolete outdated information and using </a:t>
            </a:r>
            <a:r>
              <a:rPr lang="en-US" dirty="0" err="1"/>
              <a:t>astructure</a:t>
            </a:r>
            <a:r>
              <a:rPr lang="en-US" dirty="0"/>
              <a:t> with no “shall” requirement statements. </a:t>
            </a:r>
          </a:p>
          <a:p>
            <a:pPr marL="687387" indent="-457200">
              <a:buFont typeface="Wingdings" panose="05000000000000000000" pitchFamily="2" charset="2"/>
              <a:buChar char="Ø"/>
            </a:pPr>
            <a:endParaRPr lang="en-US" dirty="0"/>
          </a:p>
          <a:p>
            <a:pPr marL="230187" indent="0">
              <a:buNone/>
            </a:pPr>
            <a:endParaRPr lang="en-US" dirty="0">
              <a:solidFill>
                <a:srgbClr val="0D4D9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286711-F846-4BAD-B188-1262B3EE8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94A9-1756-4764-B06C-5A772997434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109771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14CB0-1E30-4B0E-907E-CAA852C45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Revision Effort #2 – 2019 Tasks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A51061-769C-4919-A7DD-319B83F18F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552575"/>
            <a:ext cx="7696200" cy="4724400"/>
          </a:xfrm>
        </p:spPr>
        <p:txBody>
          <a:bodyPr/>
          <a:lstStyle/>
          <a:p>
            <a:pPr marL="685800" indent="-4572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/>
              <a:t>Internal AU-31 analysis and outlines completed by early 2019.</a:t>
            </a:r>
          </a:p>
          <a:p>
            <a:pPr marL="685800" indent="-4572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/>
              <a:t>Spring 2019: nine (9) working groups (WGs) formed – all-volunteer membership included many names appearing in the first revision effort.</a:t>
            </a:r>
          </a:p>
          <a:p>
            <a:pPr marL="685800" indent="-4572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/>
              <a:t>Each WG was given a specific, detailed charter, stated deliverables, and target dates.</a:t>
            </a:r>
          </a:p>
          <a:p>
            <a:pPr marL="685800" indent="-4572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/>
              <a:t>Deliverables requested by ~mid-September 2019. </a:t>
            </a:r>
          </a:p>
          <a:p>
            <a:pPr marL="685800" indent="-4572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/>
              <a:t>Several conference calls held to check status and answer questions.</a:t>
            </a:r>
          </a:p>
          <a:p>
            <a:pPr marL="685800" indent="-457200">
              <a:buFont typeface="Wingdings" panose="05000000000000000000" pitchFamily="2" charset="2"/>
              <a:buChar char="Ø"/>
            </a:pPr>
            <a:endParaRPr lang="en-US" dirty="0"/>
          </a:p>
          <a:p>
            <a:pPr marL="685800" indent="-457200"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D1F155-B306-438E-A2C6-DA833620D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94A9-1756-4764-B06C-5A772997434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129231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14CB0-1E30-4B0E-907E-CAA852C45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Revision Effort #2 – 2020 Tasks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A51061-769C-4919-A7DD-319B83F18F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552575"/>
            <a:ext cx="7696200" cy="4724400"/>
          </a:xfrm>
        </p:spPr>
        <p:txBody>
          <a:bodyPr/>
          <a:lstStyle/>
          <a:p>
            <a:pPr marL="685800" indent="-4572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/>
              <a:t>Jan to Mar 2020 - Initial drafts of both revised handbook and new standard distributed to working group lead members and key stakeholders.</a:t>
            </a:r>
          </a:p>
          <a:p>
            <a:pPr marL="685800" indent="-4572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/>
              <a:t>Draft Standard mid-January 2020; 4-week review</a:t>
            </a:r>
          </a:p>
          <a:p>
            <a:pPr marL="685800" indent="-4572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/>
              <a:t>Draft Handbook mid-March 2020; 4-week review</a:t>
            </a:r>
          </a:p>
          <a:p>
            <a:pPr marL="685800" indent="-4572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/>
              <a:t>Entered </a:t>
            </a:r>
            <a:r>
              <a:rPr lang="en-US" dirty="0" err="1"/>
              <a:t>RevCOM</a:t>
            </a:r>
            <a:r>
              <a:rPr lang="en-US" dirty="0"/>
              <a:t> mid-July 2020; Comments received mid-Sept 2020</a:t>
            </a:r>
          </a:p>
          <a:p>
            <a:pPr marL="685800" indent="-457200">
              <a:buFont typeface="Wingdings" panose="05000000000000000000" pitchFamily="2" charset="2"/>
              <a:buChar char="Ø"/>
            </a:pPr>
            <a:r>
              <a:rPr lang="en-US" dirty="0"/>
              <a:t>Fall 2020 – Comment Response Negotiations</a:t>
            </a:r>
          </a:p>
          <a:p>
            <a:pPr marL="685800" indent="-457200"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D1F155-B306-438E-A2C6-DA833620D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94A9-1756-4764-B06C-5A772997434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962037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14CB0-1E30-4B0E-907E-CAA852C45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Revision Effort #2 – 2021 Tasks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A51061-769C-4919-A7DD-319B83F18F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552575"/>
            <a:ext cx="7696200" cy="4724400"/>
          </a:xfrm>
        </p:spPr>
        <p:txBody>
          <a:bodyPr/>
          <a:lstStyle/>
          <a:p>
            <a:pPr marL="685800" indent="-4572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/>
              <a:t>Extensive </a:t>
            </a:r>
            <a:r>
              <a:rPr lang="en-US" dirty="0" err="1"/>
              <a:t>RevCOM</a:t>
            </a:r>
            <a:r>
              <a:rPr lang="en-US" dirty="0"/>
              <a:t> technical comments addressed and negotiated with key nuclear air cleaning SMEs.</a:t>
            </a:r>
          </a:p>
          <a:p>
            <a:pPr marL="685800" indent="-4572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/>
              <a:t>Finalized Documents expected mid-late Spring 2021.</a:t>
            </a:r>
          </a:p>
          <a:p>
            <a:pPr marL="685800" indent="-457200"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D1F155-B306-438E-A2C6-DA833620D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94A9-1756-4764-B06C-5A772997434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05546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14CB0-1E30-4B0E-907E-CAA852C45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Internal DOE AU-31 Team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A51061-769C-4919-A7DD-319B83F18F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33600"/>
            <a:ext cx="7696200" cy="2743200"/>
          </a:xfrm>
        </p:spPr>
        <p:txBody>
          <a:bodyPr/>
          <a:lstStyle/>
          <a:p>
            <a:pPr marL="457200" indent="-457200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Ø"/>
            </a:pPr>
            <a:r>
              <a:rPr lang="en-US" dirty="0"/>
              <a:t>Patrick Frias, AU-31, patrick.frias@hq.doe.gov</a:t>
            </a:r>
          </a:p>
          <a:p>
            <a:pPr marL="457200" indent="-457200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Ø"/>
            </a:pPr>
            <a:r>
              <a:rPr lang="en-US" dirty="0"/>
              <a:t>David Compton, PEC, david.compton@hq.doe.gov</a:t>
            </a:r>
          </a:p>
          <a:p>
            <a:pPr marL="457200" indent="-457200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Ø"/>
            </a:pPr>
            <a:r>
              <a:rPr lang="en-US" dirty="0"/>
              <a:t>Bill Shields, PEC (Editor), bill@shieldsnuclear.com</a:t>
            </a:r>
          </a:p>
          <a:p>
            <a:pPr marL="457200" indent="-457200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Ø"/>
            </a:pPr>
            <a:r>
              <a:rPr lang="en-US" dirty="0"/>
              <a:t>Ron Bellamy, PEC, rrb1rrb1@verizon.net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D1F155-B306-438E-A2C6-DA833620D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94A9-1756-4764-B06C-5A7729974346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167495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DOE HSS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F25756FC81AF488F6C711D74014336" ma:contentTypeVersion="16" ma:contentTypeDescription="Create a new document." ma:contentTypeScope="" ma:versionID="115c8eb666173d07c303936edca33c94">
  <xsd:schema xmlns:xsd="http://www.w3.org/2001/XMLSchema" xmlns:xs="http://www.w3.org/2001/XMLSchema" xmlns:p="http://schemas.microsoft.com/office/2006/metadata/properties" xmlns:ns2="ea60b319-9d9b-4050-a2da-fb9886bc818d" xmlns:ns3="696b1dda-5637-4d41-9abe-79af3c04e813" targetNamespace="http://schemas.microsoft.com/office/2006/metadata/properties" ma:root="true" ma:fieldsID="7fa3eeb103c686ca40f2c85658618079" ns2:_="" ns3:_="">
    <xsd:import namespace="ea60b319-9d9b-4050-a2da-fb9886bc818d"/>
    <xsd:import namespace="696b1dda-5637-4d41-9abe-79af3c04e8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60b319-9d9b-4050-a2da-fb9886bc818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47bc148-599b-4d76-8813-ec107773908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6b1dda-5637-4d41-9abe-79af3c04e81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dbe8c3d-43cf-406e-8e09-773fdef5d4f6}" ma:internalName="TaxCatchAll" ma:showField="CatchAllData" ma:web="696b1dda-5637-4d41-9abe-79af3c04e81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a60b319-9d9b-4050-a2da-fb9886bc818d">
      <Terms xmlns="http://schemas.microsoft.com/office/infopath/2007/PartnerControls"/>
    </lcf76f155ced4ddcb4097134ff3c332f>
    <TaxCatchAll xmlns="696b1dda-5637-4d41-9abe-79af3c04e813" xsi:nil="true"/>
  </documentManagement>
</p:properties>
</file>

<file path=customXml/itemProps1.xml><?xml version="1.0" encoding="utf-8"?>
<ds:datastoreItem xmlns:ds="http://schemas.openxmlformats.org/officeDocument/2006/customXml" ds:itemID="{55E64D08-ACE7-4881-B448-37C25AADE339}"/>
</file>

<file path=customXml/itemProps2.xml><?xml version="1.0" encoding="utf-8"?>
<ds:datastoreItem xmlns:ds="http://schemas.openxmlformats.org/officeDocument/2006/customXml" ds:itemID="{2EF9923A-7D34-490F-802C-F6CB46D1690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A20BBDE-1251-4054-A2FD-73B73734B76C}">
  <ds:schemaRefs>
    <ds:schemaRef ds:uri="http://purl.org/dc/terms/"/>
    <ds:schemaRef ds:uri="http://schemas.openxmlformats.org/package/2006/metadata/core-properties"/>
    <ds:schemaRef ds:uri="7d9cf048-f2da-4ec0-8047-053b446f7b1c"/>
    <ds:schemaRef ds:uri="http://purl.org/dc/dcmitype/"/>
    <ds:schemaRef ds:uri="http://schemas.microsoft.com/office/infopath/2007/PartnerControls"/>
    <ds:schemaRef ds:uri="2f8f320b-251a-4e8c-9f73-f3a43539683c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 HSS Presentation</Template>
  <TotalTime>31863</TotalTime>
  <Words>627</Words>
  <Application>Microsoft Office PowerPoint</Application>
  <PresentationFormat>On-screen Show (4:3)</PresentationFormat>
  <Paragraphs>72</Paragraphs>
  <Slides>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Segoe UI</vt:lpstr>
      <vt:lpstr>Segoe UI Semibold</vt:lpstr>
      <vt:lpstr>Wingdings</vt:lpstr>
      <vt:lpstr>DOE HSS Presentation</vt:lpstr>
      <vt:lpstr>CorelDRAW</vt:lpstr>
      <vt:lpstr>PowerPoint Presentation</vt:lpstr>
      <vt:lpstr>Current DOE-HDBK-1169-2003 Version</vt:lpstr>
      <vt:lpstr>History Revision Effort #1</vt:lpstr>
      <vt:lpstr>History Revision Effort #2</vt:lpstr>
      <vt:lpstr>Revision Effort #2 Main Objectives</vt:lpstr>
      <vt:lpstr>Revision Effort #2 – 2019 Tasks</vt:lpstr>
      <vt:lpstr>Revision Effort #2 – 2020 Tasks</vt:lpstr>
      <vt:lpstr>Revision Effort #2 – 2021 Tasks</vt:lpstr>
      <vt:lpstr>Internal DOE AU-31 Team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FY2012 Fugitive GHG Emissions</dc:title>
  <dc:creator>kira</dc:creator>
  <cp:lastModifiedBy>Garrett</cp:lastModifiedBy>
  <cp:revision>825</cp:revision>
  <cp:lastPrinted>2019-04-10T15:03:04Z</cp:lastPrinted>
  <dcterms:created xsi:type="dcterms:W3CDTF">2013-01-17T14:32:42Z</dcterms:created>
  <dcterms:modified xsi:type="dcterms:W3CDTF">2021-02-17T17:55:08Z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0x01010070F25756FC81AF488F6C711D74014336</vt:lpwstr>
  </property>
  <property fmtid="{D5CDD505-2E9C-101B-9397-08002B2CF9AE}" pid="3" name="MediaServiceImageTags">
    <vt:lpwstr/>
  </property>
</Properties>
</file>