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4"/>
  </p:sldMasterIdLst>
  <p:notesMasterIdLst>
    <p:notesMasterId r:id="rId28"/>
  </p:notesMasterIdLst>
  <p:handoutMasterIdLst>
    <p:handoutMasterId r:id="rId29"/>
  </p:handoutMasterIdLst>
  <p:sldIdLst>
    <p:sldId id="348" r:id="rId5"/>
    <p:sldId id="366" r:id="rId6"/>
    <p:sldId id="402" r:id="rId7"/>
    <p:sldId id="400" r:id="rId8"/>
    <p:sldId id="392" r:id="rId9"/>
    <p:sldId id="396" r:id="rId10"/>
    <p:sldId id="397" r:id="rId11"/>
    <p:sldId id="370" r:id="rId12"/>
    <p:sldId id="403" r:id="rId13"/>
    <p:sldId id="375" r:id="rId14"/>
    <p:sldId id="377" r:id="rId15"/>
    <p:sldId id="380" r:id="rId16"/>
    <p:sldId id="398" r:id="rId17"/>
    <p:sldId id="399" r:id="rId18"/>
    <p:sldId id="378" r:id="rId19"/>
    <p:sldId id="362" r:id="rId20"/>
    <p:sldId id="363" r:id="rId21"/>
    <p:sldId id="352" r:id="rId22"/>
    <p:sldId id="361" r:id="rId23"/>
    <p:sldId id="360" r:id="rId24"/>
    <p:sldId id="353" r:id="rId25"/>
    <p:sldId id="371" r:id="rId26"/>
    <p:sldId id="372"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58">
          <p15:clr>
            <a:srgbClr val="A4A3A4"/>
          </p15:clr>
        </p15:guide>
        <p15:guide id="2" orient="horz" pos="1383">
          <p15:clr>
            <a:srgbClr val="A4A3A4"/>
          </p15:clr>
        </p15:guide>
        <p15:guide id="3" pos="1852">
          <p15:clr>
            <a:srgbClr val="A4A3A4"/>
          </p15:clr>
        </p15:guide>
        <p15:guide id="4" pos="490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novan Robinson" initials="DOR" lastIdx="6" clrIdx="0"/>
  <p:cmAuthor id="1" name="max.postman" initials="m" lastIdx="1" clrIdx="1"/>
  <p:cmAuthor id="2" name="Adamo, Emily (INTERN)" initials="AE(" lastIdx="3" clrIdx="2">
    <p:extLst>
      <p:ext uri="{19B8F6BF-5375-455C-9EA6-DF929625EA0E}">
        <p15:presenceInfo xmlns:p15="http://schemas.microsoft.com/office/powerpoint/2012/main" userId="S-1-5-21-2844929807-1687724802-988633214-192331" providerId="AD"/>
      </p:ext>
    </p:extLst>
  </p:cmAuthor>
  <p:cmAuthor id="3" name="Marble, Justin" initials="MJ" lastIdx="2" clrIdx="3">
    <p:extLst>
      <p:ext uri="{19B8F6BF-5375-455C-9EA6-DF929625EA0E}">
        <p15:presenceInfo xmlns:p15="http://schemas.microsoft.com/office/powerpoint/2012/main" userId="S-1-5-21-2844929807-1687724802-988633214-58246" providerId="AD"/>
      </p:ext>
    </p:extLst>
  </p:cmAuthor>
  <p:cmAuthor id="4" name="Howard Pope" initials="HP" lastIdx="38" clrIdx="4">
    <p:extLst>
      <p:ext uri="{19B8F6BF-5375-455C-9EA6-DF929625EA0E}">
        <p15:presenceInfo xmlns:p15="http://schemas.microsoft.com/office/powerpoint/2012/main" userId="ceb2ccfdf9b5bb02" providerId="Windows Live"/>
      </p:ext>
    </p:extLst>
  </p:cmAuthor>
  <p:cmAuthor id="5" name="Connors, Tana J" initials="CTJ" lastIdx="1" clrIdx="5">
    <p:extLst>
      <p:ext uri="{19B8F6BF-5375-455C-9EA6-DF929625EA0E}">
        <p15:presenceInfo xmlns:p15="http://schemas.microsoft.com/office/powerpoint/2012/main" userId="S-1-5-21-2109546190-1799621885-1573980499-2669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BB4E"/>
    <a:srgbClr val="FFE382"/>
    <a:srgbClr val="285C12"/>
    <a:srgbClr val="327517"/>
    <a:srgbClr val="01376B"/>
    <a:srgbClr val="5B80A6"/>
    <a:srgbClr val="CDE092"/>
    <a:srgbClr val="D7D099"/>
    <a:srgbClr val="CFC683"/>
    <a:srgbClr val="C9E3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407" autoAdjust="0"/>
  </p:normalViewPr>
  <p:slideViewPr>
    <p:cSldViewPr snapToGrid="0">
      <p:cViewPr varScale="1">
        <p:scale>
          <a:sx n="104" d="100"/>
          <a:sy n="104" d="100"/>
        </p:scale>
        <p:origin x="297" y="54"/>
      </p:cViewPr>
      <p:guideLst>
        <p:guide orient="horz" pos="3658"/>
        <p:guide orient="horz" pos="1383"/>
        <p:guide pos="1852"/>
        <p:guide pos="490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652B692-E501-484F-851A-01702662DF7D}" type="datetimeFigureOut">
              <a:rPr lang="en-US" smtClean="0"/>
              <a:pPr/>
              <a:t>5/15/2019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2055257-4DF9-464C-B11E-55ED3B4B75BE}" type="slidenum">
              <a:rPr lang="en-US" smtClean="0"/>
              <a:pPr/>
              <a:t>‹#›</a:t>
            </a:fld>
            <a:endParaRPr lang="en-US"/>
          </a:p>
        </p:txBody>
      </p:sp>
    </p:spTree>
    <p:extLst>
      <p:ext uri="{BB962C8B-B14F-4D97-AF65-F5344CB8AC3E}">
        <p14:creationId xmlns:p14="http://schemas.microsoft.com/office/powerpoint/2010/main" val="268191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276697F-53D4-4515-99DA-5CA5712CB4A5}" type="datetimeFigureOut">
              <a:rPr lang="en-US" smtClean="0"/>
              <a:pPr/>
              <a:t>5/15/2019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B0BD232-542E-45A1-90F5-8EE8DCE21F6C}" type="slidenum">
              <a:rPr lang="en-US" smtClean="0"/>
              <a:pPr/>
              <a:t>‹#›</a:t>
            </a:fld>
            <a:endParaRPr lang="en-US" dirty="0"/>
          </a:p>
        </p:txBody>
      </p:sp>
    </p:spTree>
    <p:extLst>
      <p:ext uri="{BB962C8B-B14F-4D97-AF65-F5344CB8AC3E}">
        <p14:creationId xmlns:p14="http://schemas.microsoft.com/office/powerpoint/2010/main" val="2353660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a:t>
            </a:fld>
            <a:endParaRPr lang="en-US" dirty="0"/>
          </a:p>
        </p:txBody>
      </p:sp>
    </p:spTree>
    <p:extLst>
      <p:ext uri="{BB962C8B-B14F-4D97-AF65-F5344CB8AC3E}">
        <p14:creationId xmlns:p14="http://schemas.microsoft.com/office/powerpoint/2010/main" val="963161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10</a:t>
            </a:fld>
            <a:endParaRPr lang="en-US" dirty="0"/>
          </a:p>
        </p:txBody>
      </p:sp>
    </p:spTree>
    <p:extLst>
      <p:ext uri="{BB962C8B-B14F-4D97-AF65-F5344CB8AC3E}">
        <p14:creationId xmlns:p14="http://schemas.microsoft.com/office/powerpoint/2010/main" val="3058967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11</a:t>
            </a:fld>
            <a:endParaRPr lang="en-US" dirty="0"/>
          </a:p>
        </p:txBody>
      </p:sp>
    </p:spTree>
    <p:extLst>
      <p:ext uri="{BB962C8B-B14F-4D97-AF65-F5344CB8AC3E}">
        <p14:creationId xmlns:p14="http://schemas.microsoft.com/office/powerpoint/2010/main" val="251906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12</a:t>
            </a:fld>
            <a:endParaRPr lang="en-US" dirty="0"/>
          </a:p>
        </p:txBody>
      </p:sp>
    </p:spTree>
    <p:extLst>
      <p:ext uri="{BB962C8B-B14F-4D97-AF65-F5344CB8AC3E}">
        <p14:creationId xmlns:p14="http://schemas.microsoft.com/office/powerpoint/2010/main" val="1285263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13</a:t>
            </a:fld>
            <a:endParaRPr lang="en-US" dirty="0"/>
          </a:p>
        </p:txBody>
      </p:sp>
    </p:spTree>
    <p:extLst>
      <p:ext uri="{BB962C8B-B14F-4D97-AF65-F5344CB8AC3E}">
        <p14:creationId xmlns:p14="http://schemas.microsoft.com/office/powerpoint/2010/main" val="24031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14</a:t>
            </a:fld>
            <a:endParaRPr lang="en-US" dirty="0"/>
          </a:p>
        </p:txBody>
      </p:sp>
    </p:spTree>
    <p:extLst>
      <p:ext uri="{BB962C8B-B14F-4D97-AF65-F5344CB8AC3E}">
        <p14:creationId xmlns:p14="http://schemas.microsoft.com/office/powerpoint/2010/main" val="1054031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15</a:t>
            </a:fld>
            <a:endParaRPr lang="en-US" dirty="0"/>
          </a:p>
        </p:txBody>
      </p:sp>
    </p:spTree>
    <p:extLst>
      <p:ext uri="{BB962C8B-B14F-4D97-AF65-F5344CB8AC3E}">
        <p14:creationId xmlns:p14="http://schemas.microsoft.com/office/powerpoint/2010/main" val="488130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16</a:t>
            </a:fld>
            <a:endParaRPr lang="en-US" dirty="0"/>
          </a:p>
        </p:txBody>
      </p:sp>
    </p:spTree>
    <p:extLst>
      <p:ext uri="{BB962C8B-B14F-4D97-AF65-F5344CB8AC3E}">
        <p14:creationId xmlns:p14="http://schemas.microsoft.com/office/powerpoint/2010/main" val="857887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17</a:t>
            </a:fld>
            <a:endParaRPr lang="en-US" dirty="0"/>
          </a:p>
        </p:txBody>
      </p:sp>
    </p:spTree>
    <p:extLst>
      <p:ext uri="{BB962C8B-B14F-4D97-AF65-F5344CB8AC3E}">
        <p14:creationId xmlns:p14="http://schemas.microsoft.com/office/powerpoint/2010/main" val="3671444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18</a:t>
            </a:fld>
            <a:endParaRPr lang="en-US" dirty="0"/>
          </a:p>
        </p:txBody>
      </p:sp>
    </p:spTree>
    <p:extLst>
      <p:ext uri="{BB962C8B-B14F-4D97-AF65-F5344CB8AC3E}">
        <p14:creationId xmlns:p14="http://schemas.microsoft.com/office/powerpoint/2010/main" val="2833795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19</a:t>
            </a:fld>
            <a:endParaRPr lang="en-US" dirty="0"/>
          </a:p>
        </p:txBody>
      </p:sp>
    </p:spTree>
    <p:extLst>
      <p:ext uri="{BB962C8B-B14F-4D97-AF65-F5344CB8AC3E}">
        <p14:creationId xmlns:p14="http://schemas.microsoft.com/office/powerpoint/2010/main" val="1657515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2</a:t>
            </a:fld>
            <a:endParaRPr lang="en-US" dirty="0"/>
          </a:p>
        </p:txBody>
      </p:sp>
    </p:spTree>
    <p:extLst>
      <p:ext uri="{BB962C8B-B14F-4D97-AF65-F5344CB8AC3E}">
        <p14:creationId xmlns:p14="http://schemas.microsoft.com/office/powerpoint/2010/main" val="31327473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20</a:t>
            </a:fld>
            <a:endParaRPr lang="en-US" dirty="0"/>
          </a:p>
        </p:txBody>
      </p:sp>
    </p:spTree>
    <p:extLst>
      <p:ext uri="{BB962C8B-B14F-4D97-AF65-F5344CB8AC3E}">
        <p14:creationId xmlns:p14="http://schemas.microsoft.com/office/powerpoint/2010/main" val="1110947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21</a:t>
            </a:fld>
            <a:endParaRPr lang="en-US" dirty="0"/>
          </a:p>
        </p:txBody>
      </p:sp>
    </p:spTree>
    <p:extLst>
      <p:ext uri="{BB962C8B-B14F-4D97-AF65-F5344CB8AC3E}">
        <p14:creationId xmlns:p14="http://schemas.microsoft.com/office/powerpoint/2010/main" val="2297730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22</a:t>
            </a:fld>
            <a:endParaRPr lang="en-US" dirty="0"/>
          </a:p>
        </p:txBody>
      </p:sp>
    </p:spTree>
    <p:extLst>
      <p:ext uri="{BB962C8B-B14F-4D97-AF65-F5344CB8AC3E}">
        <p14:creationId xmlns:p14="http://schemas.microsoft.com/office/powerpoint/2010/main" val="1678572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23</a:t>
            </a:fld>
            <a:endParaRPr lang="en-US" dirty="0"/>
          </a:p>
        </p:txBody>
      </p:sp>
    </p:spTree>
    <p:extLst>
      <p:ext uri="{BB962C8B-B14F-4D97-AF65-F5344CB8AC3E}">
        <p14:creationId xmlns:p14="http://schemas.microsoft.com/office/powerpoint/2010/main" val="1763190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3</a:t>
            </a:fld>
            <a:endParaRPr lang="en-US" dirty="0"/>
          </a:p>
        </p:txBody>
      </p:sp>
    </p:spTree>
    <p:extLst>
      <p:ext uri="{BB962C8B-B14F-4D97-AF65-F5344CB8AC3E}">
        <p14:creationId xmlns:p14="http://schemas.microsoft.com/office/powerpoint/2010/main" val="2467606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4</a:t>
            </a:fld>
            <a:endParaRPr lang="en-US" dirty="0"/>
          </a:p>
        </p:txBody>
      </p:sp>
    </p:spTree>
    <p:extLst>
      <p:ext uri="{BB962C8B-B14F-4D97-AF65-F5344CB8AC3E}">
        <p14:creationId xmlns:p14="http://schemas.microsoft.com/office/powerpoint/2010/main" val="2685053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5</a:t>
            </a:fld>
            <a:endParaRPr lang="en-US" dirty="0"/>
          </a:p>
        </p:txBody>
      </p:sp>
    </p:spTree>
    <p:extLst>
      <p:ext uri="{BB962C8B-B14F-4D97-AF65-F5344CB8AC3E}">
        <p14:creationId xmlns:p14="http://schemas.microsoft.com/office/powerpoint/2010/main" val="3280508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6</a:t>
            </a:fld>
            <a:endParaRPr lang="en-US" dirty="0"/>
          </a:p>
        </p:txBody>
      </p:sp>
    </p:spTree>
    <p:extLst>
      <p:ext uri="{BB962C8B-B14F-4D97-AF65-F5344CB8AC3E}">
        <p14:creationId xmlns:p14="http://schemas.microsoft.com/office/powerpoint/2010/main" val="2363160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7</a:t>
            </a:fld>
            <a:endParaRPr lang="en-US" dirty="0"/>
          </a:p>
        </p:txBody>
      </p:sp>
    </p:spTree>
    <p:extLst>
      <p:ext uri="{BB962C8B-B14F-4D97-AF65-F5344CB8AC3E}">
        <p14:creationId xmlns:p14="http://schemas.microsoft.com/office/powerpoint/2010/main" val="842438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BD232-542E-45A1-90F5-8EE8DCE21F6C}" type="slidenum">
              <a:rPr lang="en-US" smtClean="0"/>
              <a:pPr/>
              <a:t>8</a:t>
            </a:fld>
            <a:endParaRPr lang="en-US" dirty="0"/>
          </a:p>
        </p:txBody>
      </p:sp>
    </p:spTree>
    <p:extLst>
      <p:ext uri="{BB962C8B-B14F-4D97-AF65-F5344CB8AC3E}">
        <p14:creationId xmlns:p14="http://schemas.microsoft.com/office/powerpoint/2010/main" val="945312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0BD232-542E-45A1-90F5-8EE8DCE21F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66524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2873827" y="310240"/>
            <a:ext cx="5878286" cy="517071"/>
          </a:xfrm>
          <a:prstGeom prst="rect">
            <a:avLst/>
          </a:prstGeom>
          <a:noFill/>
          <a:ln>
            <a:noFill/>
          </a:ln>
        </p:spPr>
        <p:txBody>
          <a:bodyPr vert="horz" wrap="square" lIns="82296" tIns="41148" rIns="82296" bIns="41148" anchor="t" anchorCtr="1" compatLnSpc="1"/>
          <a:lstStyle>
            <a:lvl1pPr marL="0" marR="0" lvl="0" indent="0" algn="r" defTabSz="914400" rtl="0" fontAlgn="auto" hangingPunct="0">
              <a:lnSpc>
                <a:spcPct val="90000"/>
              </a:lnSpc>
              <a:spcBef>
                <a:spcPts val="0"/>
              </a:spcBef>
              <a:spcAft>
                <a:spcPts val="0"/>
              </a:spcAft>
              <a:buNone/>
              <a:tabLst/>
              <a:defRPr lang="en-US" sz="2800" b="1" i="0" u="none" strike="noStrike" kern="1200" cap="none" spc="0" baseline="0">
                <a:solidFill>
                  <a:schemeClr val="bg1"/>
                </a:solidFill>
                <a:uFillTx/>
                <a:latin typeface="Calibri"/>
              </a:defRPr>
            </a:lvl1pPr>
          </a:lstStyle>
          <a:p>
            <a:pPr lvl="0"/>
            <a:r>
              <a:rPr lang="en-US" dirty="0"/>
              <a:t>Click to edit Master title style</a:t>
            </a:r>
          </a:p>
        </p:txBody>
      </p:sp>
      <p:sp>
        <p:nvSpPr>
          <p:cNvPr id="3" name="Content Placeholder 2"/>
          <p:cNvSpPr txBox="1">
            <a:spLocks noGrp="1"/>
          </p:cNvSpPr>
          <p:nvPr>
            <p:ph idx="1"/>
          </p:nvPr>
        </p:nvSpPr>
        <p:spPr>
          <a:xfrm>
            <a:off x="685800" y="1485900"/>
            <a:ext cx="7772400" cy="4697729"/>
          </a:xfrm>
          <a:prstGeom prst="rect">
            <a:avLst/>
          </a:prstGeom>
          <a:noFill/>
          <a:ln>
            <a:noFill/>
          </a:ln>
        </p:spPr>
        <p:txBody>
          <a:bodyPr vert="horz" wrap="square" lIns="91440" tIns="45720" rIns="91440" bIns="45720" anchor="t" anchorCtr="0" compatLnSpc="1"/>
          <a:lstStyle>
            <a:lvl1pPr marL="342900" marR="0" lvl="0" indent="-342900" algn="l" defTabSz="914400" rtl="0" fontAlgn="auto" hangingPunct="0">
              <a:lnSpc>
                <a:spcPct val="100000"/>
              </a:lnSpc>
              <a:spcBef>
                <a:spcPts val="8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1pPr>
            <a:lvl2pPr marL="742950" marR="0" lvl="1" indent="-285750" algn="l" defTabSz="914400" rtl="0" fontAlgn="auto" hangingPunct="0">
              <a:lnSpc>
                <a:spcPct val="100000"/>
              </a:lnSpc>
              <a:spcBef>
                <a:spcPts val="700"/>
              </a:spcBef>
              <a:spcAft>
                <a:spcPts val="0"/>
              </a:spcAft>
              <a:buSzPct val="100000"/>
              <a:buFont typeface="Arial" pitchFamily="34"/>
              <a:buChar char="–"/>
              <a:tabLst/>
              <a:defRPr lang="en-US" sz="2200" b="0" i="0" u="none" strike="noStrike" kern="1200" cap="none" spc="0" baseline="0">
                <a:solidFill>
                  <a:srgbClr val="000000"/>
                </a:solidFill>
                <a:uFillTx/>
                <a:latin typeface="Calibri"/>
              </a:defRPr>
            </a:lvl2pPr>
            <a:lvl3pPr marL="1143000" marR="0" lvl="2" indent="-228600" algn="l" defTabSz="914400" rtl="0" fontAlgn="auto" hangingPunct="0">
              <a:lnSpc>
                <a:spcPct val="100000"/>
              </a:lnSpc>
              <a:spcBef>
                <a:spcPts val="600"/>
              </a:spcBef>
              <a:spcAft>
                <a:spcPts val="0"/>
              </a:spcAft>
              <a:buSzPct val="100000"/>
              <a:buFont typeface="Arial" pitchFamily="34"/>
              <a:buChar char="•"/>
              <a:tabLst/>
              <a:defRPr lang="en-US" sz="2100" b="0" i="0" u="none" strike="noStrike" kern="1200" cap="none" spc="0" baseline="0">
                <a:solidFill>
                  <a:srgbClr val="000000"/>
                </a:solidFill>
                <a:uFillTx/>
                <a:latin typeface="Calibri"/>
              </a:defRPr>
            </a:lvl3pPr>
            <a:lvl4pPr marL="1600200" marR="0" lvl="3" indent="-228600" algn="l" defTabSz="914400" rtl="0" fontAlgn="auto" hangingPunct="0">
              <a:lnSpc>
                <a:spcPct val="10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0">
              <a:lnSpc>
                <a:spcPct val="100000"/>
              </a:lnSpc>
              <a:spcBef>
                <a:spcPts val="500"/>
              </a:spcBef>
              <a:spcAft>
                <a:spcPts val="0"/>
              </a:spcAft>
              <a:buSzPct val="100000"/>
              <a:buFont typeface="Arial" pitchFamily="34"/>
              <a:buNone/>
              <a:tabLst/>
              <a:defRPr lang="en-US" sz="2000" b="0" i="0" u="none" strike="noStrike" kern="1200" cap="none" spc="0" baseline="0">
                <a:solidFill>
                  <a:srgbClr val="000000"/>
                </a:solidFill>
                <a:uFillTx/>
                <a:latin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0"/>
              </a:spcBef>
              <a:spcAft>
                <a:spcPts val="0"/>
              </a:spcAft>
              <a:buNone/>
              <a:tabLst/>
              <a:defRPr lang="en-US" sz="2000" b="1" i="0" u="none" strike="noStrike" kern="1200" cap="none" spc="0" baseline="0">
                <a:solidFill>
                  <a:srgbClr val="000000"/>
                </a:solidFill>
                <a:uFillTx/>
                <a:latin typeface="Calibri"/>
              </a:defRPr>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a:prstGeom prst="rect">
            <a:avLst/>
          </a:prstGeom>
          <a:noFill/>
          <a:ln>
            <a:noFill/>
          </a:ln>
        </p:spPr>
        <p:txBody>
          <a:bodyPr vert="horz" wrap="square" lIns="91440" tIns="45720" rIns="91440" bIns="45720" anchor="t" anchorCtr="0" compatLnSpc="1"/>
          <a:lstStyle>
            <a:lvl1pPr marL="342900" marR="0" lvl="0" indent="-342900" algn="l" defTabSz="914400" rtl="0" fontAlgn="auto" hangingPunct="0">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0">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0">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sz="half" idx="2"/>
          </p:nvPr>
        </p:nvSpPr>
        <p:spPr>
          <a:xfrm>
            <a:off x="457200" y="1435095"/>
            <a:ext cx="3008311" cy="4691064"/>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300"/>
              </a:spcBef>
              <a:spcAft>
                <a:spcPts val="0"/>
              </a:spcAft>
              <a:buNone/>
              <a:tabLst/>
              <a:defRPr lang="en-US" sz="1400" b="0" i="0" u="none" strike="noStrike" kern="1200" cap="none" spc="0" baseline="0">
                <a:solidFill>
                  <a:srgbClr val="000000"/>
                </a:solidFill>
                <a:uFillTx/>
                <a:latin typeface="Calibri"/>
              </a:defRPr>
            </a:lvl1pPr>
          </a:lstStyle>
          <a:p>
            <a:pPr lvl="0"/>
            <a:r>
              <a:rPr lang="en-US"/>
              <a:t>Click to edit Master text styles</a:t>
            </a:r>
          </a:p>
        </p:txBody>
      </p:sp>
      <p:sp>
        <p:nvSpPr>
          <p:cNvPr id="5"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
        <p:nvSpPr>
          <p:cNvPr id="6" name="Footer Placeholder 4"/>
          <p:cNvSpPr txBox="1">
            <a:spLocks noGrp="1"/>
          </p:cNvSpPr>
          <p:nvPr>
            <p:ph type="ftr" sz="quarter" idx="11"/>
          </p:nvPr>
        </p:nvSpPr>
        <p:spPr>
          <a:xfrm>
            <a:off x="3124200" y="6356350"/>
            <a:ext cx="2895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dirty="0">
                <a:solidFill>
                  <a:srgbClr val="000000"/>
                </a:solidFill>
                <a:uFillTx/>
                <a:latin typeface="Arial"/>
              </a:defRPr>
            </a:lvl1pPr>
          </a:lstStyle>
          <a:p>
            <a:pPr>
              <a:defRPr/>
            </a:pPr>
            <a:endParaRPr dirty="0"/>
          </a:p>
        </p:txBody>
      </p:sp>
      <p:sp>
        <p:nvSpPr>
          <p:cNvPr id="7" name="Slide Number Placeholder 5"/>
          <p:cNvSpPr txBox="1">
            <a:spLocks noGrp="1"/>
          </p:cNvSpPr>
          <p:nvPr>
            <p:ph type="sldNum" sz="quarter" idx="12"/>
          </p:nvPr>
        </p:nvSpPr>
        <p:spPr>
          <a:xfrm>
            <a:off x="6553200" y="6356350"/>
            <a:ext cx="2133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1pPr>
          </a:lstStyle>
          <a:p>
            <a:pPr>
              <a:defRPr/>
            </a:pPr>
            <a:fld id="{3E2BD057-E619-4804-973D-48371C668AC1}" type="slidenum">
              <a:rPr/>
              <a:pPr>
                <a:defRPr/>
              </a:pPr>
              <a:t>‹#›</a:t>
            </a:fld>
            <a:endParaRPr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0"/>
              </a:spcBef>
              <a:spcAft>
                <a:spcPts val="0"/>
              </a:spcAft>
              <a:buNone/>
              <a:tabLst/>
              <a:defRPr lang="en-US" sz="2000" b="1" i="0" u="none" strike="noStrike" kern="1200" cap="none" spc="0" baseline="0">
                <a:solidFill>
                  <a:srgbClr val="000000"/>
                </a:solidFill>
                <a:uFillTx/>
                <a:latin typeface="Calibri"/>
              </a:defRPr>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800"/>
              </a:spcBef>
              <a:spcAft>
                <a:spcPts val="0"/>
              </a:spcAft>
              <a:buNone/>
              <a:tabLst/>
              <a:defRPr lang="en-US" sz="3200" b="0" i="0" u="none" strike="noStrike" kern="1200" cap="none" spc="0" baseline="0">
                <a:solidFill>
                  <a:srgbClr val="000000"/>
                </a:solidFill>
                <a:uFillTx/>
                <a:latin typeface="Calibri"/>
              </a:defRPr>
            </a:lvl1pPr>
          </a:lstStyle>
          <a:p>
            <a:pPr lvl="0"/>
            <a:endParaRPr lang="en-US" noProof="0" dirty="0"/>
          </a:p>
        </p:txBody>
      </p:sp>
      <p:sp>
        <p:nvSpPr>
          <p:cNvPr id="4" name="Text Placeholder 3"/>
          <p:cNvSpPr txBox="1">
            <a:spLocks noGrp="1"/>
          </p:cNvSpPr>
          <p:nvPr>
            <p:ph type="body" sz="half" idx="2"/>
          </p:nvPr>
        </p:nvSpPr>
        <p:spPr>
          <a:xfrm>
            <a:off x="1792288" y="5367335"/>
            <a:ext cx="5486400" cy="804864"/>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300"/>
              </a:spcBef>
              <a:spcAft>
                <a:spcPts val="0"/>
              </a:spcAft>
              <a:buNone/>
              <a:tabLst/>
              <a:defRPr lang="en-US" sz="1400" b="0" i="0" u="none" strike="noStrike" kern="1200" cap="none" spc="0" baseline="0">
                <a:solidFill>
                  <a:srgbClr val="000000"/>
                </a:solidFill>
                <a:uFillTx/>
                <a:latin typeface="Calibri"/>
              </a:defRPr>
            </a:lvl1pPr>
          </a:lstStyle>
          <a:p>
            <a:pPr lvl="0"/>
            <a:r>
              <a:rPr lang="en-US"/>
              <a:t>Click to edit Master text styles</a:t>
            </a:r>
          </a:p>
        </p:txBody>
      </p:sp>
      <p:sp>
        <p:nvSpPr>
          <p:cNvPr id="5"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
        <p:nvSpPr>
          <p:cNvPr id="6" name="Footer Placeholder 4"/>
          <p:cNvSpPr txBox="1">
            <a:spLocks noGrp="1"/>
          </p:cNvSpPr>
          <p:nvPr>
            <p:ph type="ftr" sz="quarter" idx="11"/>
          </p:nvPr>
        </p:nvSpPr>
        <p:spPr>
          <a:xfrm>
            <a:off x="3124200" y="6356350"/>
            <a:ext cx="2895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dirty="0">
                <a:solidFill>
                  <a:srgbClr val="000000"/>
                </a:solidFill>
                <a:uFillTx/>
                <a:latin typeface="Arial"/>
              </a:defRPr>
            </a:lvl1pPr>
          </a:lstStyle>
          <a:p>
            <a:pPr>
              <a:defRPr/>
            </a:pPr>
            <a:endParaRPr dirty="0"/>
          </a:p>
        </p:txBody>
      </p:sp>
      <p:sp>
        <p:nvSpPr>
          <p:cNvPr id="7" name="Slide Number Placeholder 5"/>
          <p:cNvSpPr txBox="1">
            <a:spLocks noGrp="1"/>
          </p:cNvSpPr>
          <p:nvPr>
            <p:ph type="sldNum" sz="quarter" idx="12"/>
          </p:nvPr>
        </p:nvSpPr>
        <p:spPr>
          <a:xfrm>
            <a:off x="6553200" y="6356350"/>
            <a:ext cx="2133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1pPr>
          </a:lstStyle>
          <a:p>
            <a:pPr>
              <a:defRPr/>
            </a:pPr>
            <a:fld id="{4EBDC126-8976-4AB9-AEF6-5BB40E334F74}" type="slidenum">
              <a:rPr/>
              <a:pPr>
                <a:defRPr/>
              </a:pPr>
              <a:t>‹#›</a:t>
            </a:fld>
            <a:endParaRPr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txBox="1">
            <a:spLocks noGrp="1"/>
          </p:cNvSpPr>
          <p:nvPr>
            <p:ph type="body" orient="vert" idx="1"/>
          </p:nvPr>
        </p:nvSpPr>
        <p:spPr>
          <a:xfrm>
            <a:off x="457200" y="1600200"/>
            <a:ext cx="8229600" cy="4525959"/>
          </a:xfrm>
          <a:prstGeom prst="rect">
            <a:avLst/>
          </a:prstGeom>
          <a:noFill/>
          <a:ln>
            <a:noFill/>
          </a:ln>
        </p:spPr>
        <p:txBody>
          <a:bodyPr vert="eaVert" wrap="square" lIns="91440" tIns="45720" rIns="91440" bIns="45720" anchor="t" anchorCtr="0" compatLnSpc="1"/>
          <a:lstStyle>
            <a:lvl1pPr marL="342900" marR="0" lvl="0" indent="-342900" algn="l" defTabSz="914400" rtl="0" fontAlgn="auto" hangingPunct="0">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0">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0">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
        <p:nvSpPr>
          <p:cNvPr id="5" name="Footer Placeholder 4"/>
          <p:cNvSpPr txBox="1">
            <a:spLocks noGrp="1"/>
          </p:cNvSpPr>
          <p:nvPr>
            <p:ph type="ftr" sz="quarter" idx="11"/>
          </p:nvPr>
        </p:nvSpPr>
        <p:spPr>
          <a:xfrm>
            <a:off x="3124200" y="6356350"/>
            <a:ext cx="2895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dirty="0">
                <a:solidFill>
                  <a:srgbClr val="000000"/>
                </a:solidFill>
                <a:uFillTx/>
                <a:latin typeface="Arial"/>
              </a:defRPr>
            </a:lvl1pPr>
          </a:lstStyle>
          <a:p>
            <a:pPr>
              <a:defRPr/>
            </a:pPr>
            <a:endParaRPr dirty="0"/>
          </a:p>
        </p:txBody>
      </p:sp>
      <p:sp>
        <p:nvSpPr>
          <p:cNvPr id="6" name="Slide Number Placeholder 5"/>
          <p:cNvSpPr txBox="1">
            <a:spLocks noGrp="1"/>
          </p:cNvSpPr>
          <p:nvPr>
            <p:ph type="sldNum" sz="quarter" idx="12"/>
          </p:nvPr>
        </p:nvSpPr>
        <p:spPr>
          <a:xfrm>
            <a:off x="6553200" y="6356350"/>
            <a:ext cx="2133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1pPr>
          </a:lstStyle>
          <a:p>
            <a:pPr>
              <a:defRPr/>
            </a:pPr>
            <a:fld id="{340589C7-AC82-405D-BA97-E740763F2C9A}" type="slidenum">
              <a:rPr/>
              <a:pPr>
                <a:defRPr/>
              </a:pPr>
              <a:t>‹#›</a:t>
            </a:fld>
            <a:endParaRPr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a:prstGeom prst="rect">
            <a:avLst/>
          </a:prstGeom>
          <a:noFill/>
          <a:ln>
            <a:noFill/>
          </a:ln>
        </p:spPr>
        <p:txBody>
          <a:bodyPr vert="eaVert" wrap="square" lIns="91440" tIns="45720" rIns="91440" bIns="45720" anchor="t" anchorCtr="1" compatLnSpc="1"/>
          <a:lstStyle>
            <a:lvl1pPr marL="0" marR="0" lvl="0" indent="0" algn="ctr" defTabSz="914400" rtl="0" fontAlgn="auto" hangingPunct="0">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a:prstGeom prst="rect">
            <a:avLst/>
          </a:prstGeom>
          <a:noFill/>
          <a:ln>
            <a:noFill/>
          </a:ln>
        </p:spPr>
        <p:txBody>
          <a:bodyPr vert="eaVert" wrap="square" lIns="91440" tIns="45720" rIns="91440" bIns="45720" anchor="t" anchorCtr="0" compatLnSpc="1"/>
          <a:lstStyle>
            <a:lvl1pPr marL="342900" marR="0" lvl="0" indent="-342900" algn="l" defTabSz="914400" rtl="0" fontAlgn="auto" hangingPunct="0">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0">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0">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
        <p:nvSpPr>
          <p:cNvPr id="5" name="Footer Placeholder 4"/>
          <p:cNvSpPr txBox="1">
            <a:spLocks noGrp="1"/>
          </p:cNvSpPr>
          <p:nvPr>
            <p:ph type="ftr" sz="quarter" idx="11"/>
          </p:nvPr>
        </p:nvSpPr>
        <p:spPr>
          <a:xfrm>
            <a:off x="3124200" y="6356350"/>
            <a:ext cx="2895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dirty="0">
                <a:solidFill>
                  <a:srgbClr val="000000"/>
                </a:solidFill>
                <a:uFillTx/>
                <a:latin typeface="Arial"/>
              </a:defRPr>
            </a:lvl1pPr>
          </a:lstStyle>
          <a:p>
            <a:pPr>
              <a:defRPr/>
            </a:pPr>
            <a:endParaRPr dirty="0"/>
          </a:p>
        </p:txBody>
      </p:sp>
      <p:sp>
        <p:nvSpPr>
          <p:cNvPr id="6" name="Slide Number Placeholder 5"/>
          <p:cNvSpPr txBox="1">
            <a:spLocks noGrp="1"/>
          </p:cNvSpPr>
          <p:nvPr>
            <p:ph type="sldNum" sz="quarter" idx="12"/>
          </p:nvPr>
        </p:nvSpPr>
        <p:spPr>
          <a:xfrm>
            <a:off x="6553200" y="6356350"/>
            <a:ext cx="2133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1pPr>
          </a:lstStyle>
          <a:p>
            <a:pPr>
              <a:defRPr/>
            </a:pPr>
            <a:fld id="{79332830-B449-40C1-91F3-C6A870D2CAFD}" type="slidenum">
              <a:rPr/>
              <a:pPr>
                <a:defRPr/>
              </a:pPr>
              <a:t>‹#›</a:t>
            </a:fld>
            <a:endParaRPr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a:prstGeom prst="rect">
            <a:avLst/>
          </a:prstGeom>
          <a:noFill/>
          <a:ln>
            <a:noFill/>
          </a:ln>
        </p:spPr>
        <p:txBody>
          <a:bodyPr vert="horz" wrap="square" lIns="91440" tIns="45720" rIns="91440" bIns="45720" anchor="t" anchorCtr="1" compatLnSpc="1"/>
          <a:lstStyle>
            <a:lvl1pPr marL="0" marR="0" lvl="0" indent="0" algn="ctr" defTabSz="914400" rtl="0" fontAlgn="auto" hangingPunct="0">
              <a:lnSpc>
                <a:spcPct val="100000"/>
              </a:lnSpc>
              <a:spcBef>
                <a:spcPts val="0"/>
              </a:spcBef>
              <a:spcAft>
                <a:spcPts val="0"/>
              </a:spcAft>
              <a:buNone/>
              <a:tabLst/>
              <a:defRPr lang="en-US" sz="3600" b="1" i="0" u="none" strike="noStrike" kern="1200" cap="none" spc="0" baseline="0">
                <a:solidFill>
                  <a:srgbClr val="002499"/>
                </a:solidFill>
                <a:uFillTx/>
                <a:latin typeface="Calibri"/>
              </a:defRPr>
            </a:lvl1pPr>
          </a:lstStyle>
          <a:p>
            <a:pPr lvl="0"/>
            <a:r>
              <a:rPr lang="en-US" dirty="0"/>
              <a:t>Click to edit Master title style</a:t>
            </a:r>
          </a:p>
        </p:txBody>
      </p:sp>
      <p:sp>
        <p:nvSpPr>
          <p:cNvPr id="3" name="Subtitle 2"/>
          <p:cNvSpPr txBox="1">
            <a:spLocks noGrp="1"/>
          </p:cNvSpPr>
          <p:nvPr>
            <p:ph type="subTitle" idx="1"/>
          </p:nvPr>
        </p:nvSpPr>
        <p:spPr>
          <a:xfrm>
            <a:off x="1371600" y="3886200"/>
            <a:ext cx="6400800" cy="1752603"/>
          </a:xfrm>
          <a:prstGeom prst="rect">
            <a:avLst/>
          </a:prstGeom>
          <a:noFill/>
          <a:ln>
            <a:noFill/>
          </a:ln>
        </p:spPr>
        <p:txBody>
          <a:bodyPr vert="horz" wrap="square" lIns="91440" tIns="45720" rIns="91440" bIns="45720" anchor="t" anchorCtr="1" compatLnSpc="1"/>
          <a:lstStyle>
            <a:lvl1pPr marL="0" marR="0" lvl="0" indent="0" algn="ctr" defTabSz="914400" rtl="0" fontAlgn="auto" hangingPunct="0">
              <a:lnSpc>
                <a:spcPct val="100000"/>
              </a:lnSpc>
              <a:spcBef>
                <a:spcPts val="800"/>
              </a:spcBef>
              <a:spcAft>
                <a:spcPts val="0"/>
              </a:spcAft>
              <a:buNone/>
              <a:tabLst/>
              <a:defRPr lang="en-US" sz="3200" b="0" i="0" u="none" strike="noStrike" kern="1200" cap="none" spc="0" baseline="0">
                <a:solidFill>
                  <a:schemeClr val="tx1">
                    <a:lumMod val="50000"/>
                    <a:lumOff val="50000"/>
                  </a:schemeClr>
                </a:solidFill>
                <a:uFillTx/>
                <a:latin typeface="Calibri"/>
              </a:defRPr>
            </a:lvl1pPr>
          </a:lstStyle>
          <a:p>
            <a:pPr lvl="0"/>
            <a:r>
              <a:rPr lang="en-US" dirty="0"/>
              <a:t>Click to edit Master subtitle style</a:t>
            </a: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txBox="1">
            <a:spLocks noGrp="1"/>
          </p:cNvSpPr>
          <p:nvPr>
            <p:ph type="title"/>
          </p:nvPr>
        </p:nvSpPr>
        <p:spPr>
          <a:xfrm>
            <a:off x="1447800" y="185740"/>
            <a:ext cx="7696200" cy="1143000"/>
          </a:xfrm>
          <a:prstGeom prst="rect">
            <a:avLst/>
          </a:prstGeom>
          <a:noFill/>
          <a:ln>
            <a:noFill/>
          </a:ln>
        </p:spPr>
        <p:txBody>
          <a:bodyPr vert="horz" wrap="square" lIns="91440" tIns="45720" rIns="91440" bIns="45720" anchor="t" anchorCtr="1" compatLnSpc="1"/>
          <a:lstStyle>
            <a:lvl1pPr marL="0" marR="0" lvl="0" indent="0" algn="ctr" defTabSz="914400" rtl="0" fontAlgn="auto" hangingPunct="0">
              <a:lnSpc>
                <a:spcPct val="100000"/>
              </a:lnSpc>
              <a:spcBef>
                <a:spcPts val="0"/>
              </a:spcBef>
              <a:spcAft>
                <a:spcPts val="0"/>
              </a:spcAft>
              <a:buNone/>
              <a:tabLst/>
              <a:defRPr lang="en-US" sz="2800" b="1" i="0" u="none" strike="noStrike" kern="1200" cap="none" spc="0" baseline="0">
                <a:solidFill>
                  <a:schemeClr val="bg1"/>
                </a:solidFill>
                <a:uFillTx/>
                <a:latin typeface="Calibri"/>
              </a:defRPr>
            </a:lvl1pPr>
          </a:lstStyle>
          <a:p>
            <a:pPr lvl="0"/>
            <a:r>
              <a:rPr lang="en-US" dirty="0"/>
              <a:t>Click to edit Master title style</a:t>
            </a:r>
          </a:p>
        </p:txBody>
      </p:sp>
      <p:sp>
        <p:nvSpPr>
          <p:cNvPr id="3"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Content Placeholder 2"/>
          <p:cNvSpPr txBox="1">
            <a:spLocks noGrp="1"/>
          </p:cNvSpPr>
          <p:nvPr>
            <p:ph sz="quarter" idx="4294967295"/>
          </p:nvPr>
        </p:nvSpPr>
        <p:spPr>
          <a:xfrm>
            <a:off x="457200" y="1600200"/>
            <a:ext cx="8229600" cy="4525959"/>
          </a:xfrm>
          <a:prstGeom prst="rect">
            <a:avLst/>
          </a:prstGeom>
          <a:noFill/>
          <a:ln>
            <a:noFill/>
          </a:ln>
        </p:spPr>
        <p:txBody>
          <a:bodyPr vert="horz" wrap="square" lIns="91440" tIns="45720" rIns="91440" bIns="45720" anchor="t" anchorCtr="0" compatLnSpc="1"/>
          <a:lstStyle>
            <a:lvl1pPr marL="342900" marR="0" lvl="0" indent="-342900" algn="l" defTabSz="914400" rtl="0" fontAlgn="auto" hangingPunct="0">
              <a:lnSpc>
                <a:spcPct val="100000"/>
              </a:lnSpc>
              <a:spcBef>
                <a:spcPts val="800"/>
              </a:spcBef>
              <a:spcAft>
                <a:spcPts val="0"/>
              </a:spcAft>
              <a:buClr>
                <a:srgbClr val="285C12"/>
              </a:buClr>
              <a:buSzPct val="100000"/>
              <a:buFont typeface="Arial" pitchFamily="34"/>
              <a:buChar char="•"/>
              <a:tabLst/>
              <a:defRPr lang="en-US" sz="3200" b="0" i="0" u="none" strike="noStrike" kern="1200" cap="none" spc="0" baseline="0">
                <a:solidFill>
                  <a:srgbClr val="002499"/>
                </a:solidFill>
                <a:uFillTx/>
                <a:latin typeface="Calibri"/>
              </a:defRPr>
            </a:lvl1pPr>
            <a:lvl2pPr marL="742950" marR="0" lvl="1" indent="-285750" algn="l" defTabSz="914400" rtl="0" fontAlgn="auto" hangingPunct="0">
              <a:lnSpc>
                <a:spcPct val="100000"/>
              </a:lnSpc>
              <a:spcBef>
                <a:spcPts val="700"/>
              </a:spcBef>
              <a:spcAft>
                <a:spcPts val="0"/>
              </a:spcAft>
              <a:buClr>
                <a:srgbClr val="285C12"/>
              </a:buClr>
              <a:buSzPct val="100000"/>
              <a:buFont typeface="Arial" pitchFamily="34"/>
              <a:buChar char="–"/>
              <a:tabLst/>
              <a:defRPr lang="en-US" sz="2800" b="0" i="0" u="none" strike="noStrike" kern="1200" cap="none" spc="0" baseline="0">
                <a:solidFill>
                  <a:srgbClr val="002499"/>
                </a:solidFill>
                <a:uFillTx/>
                <a:latin typeface="Calibri"/>
              </a:defRPr>
            </a:lvl2pPr>
            <a:lvl3pPr marL="1143000" marR="0" lvl="2" indent="-228600" algn="l" defTabSz="914400" rtl="0" fontAlgn="auto" hangingPunct="0">
              <a:lnSpc>
                <a:spcPct val="100000"/>
              </a:lnSpc>
              <a:spcBef>
                <a:spcPts val="600"/>
              </a:spcBef>
              <a:spcAft>
                <a:spcPts val="0"/>
              </a:spcAft>
              <a:buClr>
                <a:srgbClr val="285C12"/>
              </a:buClr>
              <a:buSzPct val="100000"/>
              <a:buFont typeface="Arial" pitchFamily="34"/>
              <a:buChar char="•"/>
              <a:tabLst/>
              <a:defRPr lang="en-US" sz="2400" b="0" i="0" u="none" strike="noStrike" kern="1200" cap="none" spc="0" baseline="0">
                <a:solidFill>
                  <a:srgbClr val="002499"/>
                </a:solidFill>
                <a:uFillTx/>
                <a:latin typeface="Calibri"/>
              </a:defRPr>
            </a:lvl3pPr>
            <a:lvl4pPr marL="1600200" marR="0" lvl="3" indent="-228600" algn="l" defTabSz="914400" rtl="0" fontAlgn="auto" hangingPunct="0">
              <a:lnSpc>
                <a:spcPct val="100000"/>
              </a:lnSpc>
              <a:spcBef>
                <a:spcPts val="500"/>
              </a:spcBef>
              <a:spcAft>
                <a:spcPts val="0"/>
              </a:spcAft>
              <a:buClr>
                <a:srgbClr val="285C12"/>
              </a:buClr>
              <a:buSzPct val="100000"/>
              <a:buFont typeface="Arial" pitchFamily="34"/>
              <a:buChar char="–"/>
              <a:tabLst/>
              <a:defRPr lang="en-US" sz="2000" b="0" i="0" u="none" strike="noStrike" kern="1200" cap="none" spc="0" baseline="0">
                <a:solidFill>
                  <a:srgbClr val="002499"/>
                </a:solidFill>
                <a:uFillTx/>
                <a:latin typeface="Calibri"/>
              </a:defRPr>
            </a:lvl4pPr>
            <a:lvl5pPr marL="2057400" marR="0" lvl="4"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
        <p:nvSpPr>
          <p:cNvPr id="4" name="Slide Number Placeholder 5"/>
          <p:cNvSpPr txBox="1">
            <a:spLocks noGrp="1"/>
          </p:cNvSpPr>
          <p:nvPr>
            <p:ph type="sldNum" sz="quarter" idx="11"/>
          </p:nvPr>
        </p:nvSpPr>
        <p:spPr>
          <a:xfrm>
            <a:off x="6553200" y="6356350"/>
            <a:ext cx="2133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1pPr>
          </a:lstStyle>
          <a:p>
            <a:pPr>
              <a:defRPr/>
            </a:pPr>
            <a:fld id="{0DF0D88B-9D85-4909-AE50-E7E132BC310E}" type="slidenum">
              <a:rPr/>
              <a:pPr>
                <a:defRPr/>
              </a:pPr>
              <a:t>‹#›</a:t>
            </a:fld>
            <a:endParaRPr dirty="0"/>
          </a:p>
        </p:txBody>
      </p:sp>
      <p:sp>
        <p:nvSpPr>
          <p:cNvPr id="6" name="Title 1"/>
          <p:cNvSpPr txBox="1">
            <a:spLocks/>
          </p:cNvSpPr>
          <p:nvPr userDrawn="1"/>
        </p:nvSpPr>
        <p:spPr>
          <a:xfrm>
            <a:off x="2917371" y="266698"/>
            <a:ext cx="5921829" cy="560614"/>
          </a:xfrm>
          <a:prstGeom prst="rect">
            <a:avLst/>
          </a:prstGeom>
          <a:noFill/>
          <a:ln>
            <a:noFill/>
          </a:ln>
        </p:spPr>
        <p:txBody>
          <a:bodyPr vert="horz" wrap="square" lIns="82296" tIns="41148" rIns="82296" bIns="41148" anchor="t" anchorCtr="1" compatLnSpc="1"/>
          <a:lstStyle>
            <a:lvl1pPr marL="0" marR="0" lvl="0" indent="0" algn="r" defTabSz="914400" rtl="0" fontAlgn="auto" hangingPunct="0">
              <a:lnSpc>
                <a:spcPct val="100000"/>
              </a:lnSpc>
              <a:spcBef>
                <a:spcPts val="0"/>
              </a:spcBef>
              <a:spcAft>
                <a:spcPts val="0"/>
              </a:spcAft>
              <a:buNone/>
              <a:tabLst/>
              <a:defRPr lang="en-US" sz="2800" b="1" i="0" u="none" strike="noStrike" kern="1200" cap="none" spc="0" baseline="0">
                <a:solidFill>
                  <a:schemeClr val="bg1"/>
                </a:solidFill>
                <a:uFillTx/>
                <a:latin typeface="Calibri"/>
              </a:defRPr>
            </a:lvl1pPr>
          </a:lstStyle>
          <a:p>
            <a:pPr marL="0" marR="0" lvl="0" indent="0" algn="r" defTabSz="914400" rtl="0" eaLnBrk="0" fontAlgn="auto" latinLnBrk="0" hangingPunct="0">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Calibri"/>
              </a:rPr>
              <a:t>Click to edit Master title style</a:t>
            </a:r>
          </a:p>
        </p:txBody>
      </p:sp>
    </p:spTree>
  </p:cSld>
  <p:clrMapOvr>
    <a:masterClrMapping/>
  </p:clrMapOvr>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a:prstGeom prst="rect">
            <a:avLst/>
          </a:prstGeom>
          <a:noFill/>
          <a:ln>
            <a:noFill/>
          </a:ln>
        </p:spPr>
        <p:txBody>
          <a:bodyPr vert="horz" wrap="square" lIns="91440" tIns="45720" rIns="91440" bIns="45720" anchor="t" anchorCtr="0" compatLnSpc="1"/>
          <a:lstStyle>
            <a:lvl1pPr marL="0" marR="0" lvl="0" indent="0" algn="l" defTabSz="914400" rtl="0" fontAlgn="auto" hangingPunct="0">
              <a:lnSpc>
                <a:spcPct val="100000"/>
              </a:lnSpc>
              <a:spcBef>
                <a:spcPts val="0"/>
              </a:spcBef>
              <a:spcAft>
                <a:spcPts val="0"/>
              </a:spcAft>
              <a:buNone/>
              <a:tabLst/>
              <a:defRPr lang="en-US" sz="4000" b="1" i="0" u="none" strike="noStrike" kern="1200" cap="all" spc="0" baseline="0">
                <a:solidFill>
                  <a:srgbClr val="000000"/>
                </a:solidFill>
                <a:uFillTx/>
                <a:latin typeface="Calibri"/>
              </a:defRPr>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500"/>
              </a:spcBef>
              <a:spcAft>
                <a:spcPts val="0"/>
              </a:spcAft>
              <a:buNone/>
              <a:tabLst/>
              <a:defRPr lang="en-US" sz="2000" b="0" i="0" u="none" strike="noStrike" kern="1200" cap="none" spc="0" baseline="0">
                <a:solidFill>
                  <a:srgbClr val="898989"/>
                </a:solidFill>
                <a:uFillTx/>
                <a:latin typeface="Calibri"/>
              </a:defRPr>
            </a:lvl1pPr>
          </a:lstStyle>
          <a:p>
            <a:pPr lvl="0"/>
            <a:r>
              <a:rPr lang="en-US"/>
              <a:t>Click to edit Master text styles</a:t>
            </a:r>
          </a:p>
        </p:txBody>
      </p:sp>
      <p:sp>
        <p:nvSpPr>
          <p:cNvPr id="4"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
        <p:nvSpPr>
          <p:cNvPr id="5" name="Slide Number Placeholder 5"/>
          <p:cNvSpPr txBox="1">
            <a:spLocks noGrp="1"/>
          </p:cNvSpPr>
          <p:nvPr>
            <p:ph type="sldNum" sz="quarter" idx="11"/>
          </p:nvPr>
        </p:nvSpPr>
        <p:spPr>
          <a:xfrm>
            <a:off x="6553200" y="6356350"/>
            <a:ext cx="2133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1pPr>
          </a:lstStyle>
          <a:p>
            <a:pPr>
              <a:defRPr/>
            </a:pPr>
            <a:fld id="{6E23B436-4792-4496-A513-81C1E5D1C35C}" type="slidenum">
              <a:rPr/>
              <a:pPr>
                <a:defRPr/>
              </a:pPr>
              <a:t>‹#›</a:t>
            </a:fld>
            <a:endParaRPr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txBox="1">
            <a:spLocks noGrp="1"/>
          </p:cNvSpPr>
          <p:nvPr>
            <p:ph sz="half" idx="1"/>
          </p:nvPr>
        </p:nvSpPr>
        <p:spPr>
          <a:xfrm>
            <a:off x="457200" y="1600200"/>
            <a:ext cx="4038603" cy="4525959"/>
          </a:xfrm>
          <a:prstGeom prst="rect">
            <a:avLst/>
          </a:prstGeom>
          <a:noFill/>
          <a:ln>
            <a:noFill/>
          </a:ln>
        </p:spPr>
        <p:txBody>
          <a:bodyPr vert="horz" wrap="square" lIns="91440" tIns="45720" rIns="91440" bIns="45720" anchor="t" anchorCtr="0" compatLnSpc="1"/>
          <a:lstStyle>
            <a:lvl1pPr marL="342900" marR="0" lvl="0" indent="-342900" algn="l" defTabSz="914400" rtl="0" fontAlgn="auto" hangingPunct="0">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742950" marR="0" lvl="1" indent="-285750" algn="l" defTabSz="914400" rtl="0" fontAlgn="auto" hangingPunct="0">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0">
              <a:lnSpc>
                <a:spcPct val="100000"/>
              </a:lnSpc>
              <a:spcBef>
                <a:spcPts val="4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0">
              <a:lnSpc>
                <a:spcPct val="100000"/>
              </a:lnSpc>
              <a:spcBef>
                <a:spcPts val="4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sz="half" idx="2"/>
          </p:nvPr>
        </p:nvSpPr>
        <p:spPr>
          <a:xfrm>
            <a:off x="4648196" y="1600200"/>
            <a:ext cx="4038603" cy="4525959"/>
          </a:xfrm>
          <a:prstGeom prst="rect">
            <a:avLst/>
          </a:prstGeom>
          <a:noFill/>
          <a:ln>
            <a:noFill/>
          </a:ln>
        </p:spPr>
        <p:txBody>
          <a:bodyPr vert="horz" wrap="square" lIns="91440" tIns="45720" rIns="91440" bIns="45720" anchor="t" anchorCtr="0" compatLnSpc="1"/>
          <a:lstStyle>
            <a:lvl1pPr marL="342900" marR="0" lvl="0" indent="-342900" algn="l" defTabSz="914400" rtl="0" fontAlgn="auto" hangingPunct="0">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742950" marR="0" lvl="1" indent="-285750" algn="l" defTabSz="914400" rtl="0" fontAlgn="auto" hangingPunct="0">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0">
              <a:lnSpc>
                <a:spcPct val="100000"/>
              </a:lnSpc>
              <a:spcBef>
                <a:spcPts val="4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0">
              <a:lnSpc>
                <a:spcPct val="100000"/>
              </a:lnSpc>
              <a:spcBef>
                <a:spcPts val="4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
        <p:nvSpPr>
          <p:cNvPr id="6" name="Footer Placeholder 4"/>
          <p:cNvSpPr txBox="1">
            <a:spLocks noGrp="1"/>
          </p:cNvSpPr>
          <p:nvPr>
            <p:ph type="ftr" sz="quarter" idx="11"/>
          </p:nvPr>
        </p:nvSpPr>
        <p:spPr>
          <a:xfrm>
            <a:off x="3124200" y="6356350"/>
            <a:ext cx="2895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dirty="0">
                <a:solidFill>
                  <a:srgbClr val="000000"/>
                </a:solidFill>
                <a:uFillTx/>
                <a:latin typeface="Arial"/>
              </a:defRPr>
            </a:lvl1pPr>
          </a:lstStyle>
          <a:p>
            <a:pPr>
              <a:defRPr/>
            </a:pPr>
            <a:endParaRPr dirty="0"/>
          </a:p>
        </p:txBody>
      </p:sp>
      <p:sp>
        <p:nvSpPr>
          <p:cNvPr id="7" name="Slide Number Placeholder 5"/>
          <p:cNvSpPr txBox="1">
            <a:spLocks noGrp="1"/>
          </p:cNvSpPr>
          <p:nvPr>
            <p:ph type="sldNum" sz="quarter" idx="12"/>
          </p:nvPr>
        </p:nvSpPr>
        <p:spPr>
          <a:xfrm>
            <a:off x="6553200" y="6356350"/>
            <a:ext cx="2133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1pPr>
          </a:lstStyle>
          <a:p>
            <a:pPr>
              <a:defRPr/>
            </a:pPr>
            <a:fld id="{8097C7D2-65B7-470B-8DCE-61ECFDE7ADBF}" type="slidenum">
              <a:rPr/>
              <a:pPr>
                <a:defRPr/>
              </a:pPr>
              <a:t>‹#›</a:t>
            </a:fld>
            <a:endParaRPr dirty="0"/>
          </a:p>
        </p:txBody>
      </p:sp>
      <p:sp>
        <p:nvSpPr>
          <p:cNvPr id="9" name="Title 1"/>
          <p:cNvSpPr txBox="1">
            <a:spLocks noGrp="1"/>
          </p:cNvSpPr>
          <p:nvPr>
            <p:ph type="title"/>
          </p:nvPr>
        </p:nvSpPr>
        <p:spPr>
          <a:xfrm>
            <a:off x="2917371" y="266698"/>
            <a:ext cx="5921829" cy="560614"/>
          </a:xfrm>
          <a:prstGeom prst="rect">
            <a:avLst/>
          </a:prstGeom>
          <a:noFill/>
          <a:ln>
            <a:noFill/>
          </a:ln>
        </p:spPr>
        <p:txBody>
          <a:bodyPr vert="horz" wrap="square" lIns="82296" tIns="41148" rIns="82296" bIns="41148" anchor="t" anchorCtr="1" compatLnSpc="1"/>
          <a:lstStyle>
            <a:lvl1pPr marL="0" marR="0" lvl="0" indent="0" algn="r" defTabSz="914400" rtl="0" fontAlgn="auto" hangingPunct="0">
              <a:lnSpc>
                <a:spcPct val="100000"/>
              </a:lnSpc>
              <a:spcBef>
                <a:spcPts val="0"/>
              </a:spcBef>
              <a:spcAft>
                <a:spcPts val="0"/>
              </a:spcAft>
              <a:buNone/>
              <a:tabLst/>
              <a:defRPr lang="en-US" sz="2800" b="1" i="0" u="none" strike="noStrike" kern="1200" cap="none" spc="0" baseline="0">
                <a:solidFill>
                  <a:schemeClr val="bg1"/>
                </a:solidFill>
                <a:uFillTx/>
                <a:latin typeface="Calibri"/>
              </a:defRPr>
            </a:lvl1pPr>
          </a:lstStyle>
          <a:p>
            <a:pPr lvl="0"/>
            <a:r>
              <a:rPr lang="en-US" dirty="0"/>
              <a:t>Click to edit Master 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txBox="1">
            <a:spLocks noGrp="1"/>
          </p:cNvSpPr>
          <p:nvPr>
            <p:ph type="body" idx="1"/>
          </p:nvPr>
        </p:nvSpPr>
        <p:spPr>
          <a:xfrm>
            <a:off x="457200" y="1535113"/>
            <a:ext cx="4040184" cy="639759"/>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600"/>
              </a:spcBef>
              <a:spcAft>
                <a:spcPts val="0"/>
              </a:spcAft>
              <a:buNone/>
              <a:tabLst/>
              <a:defRPr lang="en-US" sz="2400" b="1" i="0" u="none" strike="noStrike" kern="1200" cap="none" spc="0" baseline="0">
                <a:solidFill>
                  <a:srgbClr val="000000"/>
                </a:solidFill>
                <a:uFillTx/>
                <a:latin typeface="Calibri"/>
              </a:defRPr>
            </a:lvl1pPr>
          </a:lstStyle>
          <a:p>
            <a:pPr lvl="0"/>
            <a:r>
              <a:rPr lang="en-US"/>
              <a:t>Click to edit Master text styles</a:t>
            </a:r>
          </a:p>
        </p:txBody>
      </p:sp>
      <p:sp>
        <p:nvSpPr>
          <p:cNvPr id="4" name="Content Placeholder 3"/>
          <p:cNvSpPr txBox="1">
            <a:spLocks noGrp="1"/>
          </p:cNvSpPr>
          <p:nvPr>
            <p:ph sz="half" idx="2"/>
          </p:nvPr>
        </p:nvSpPr>
        <p:spPr>
          <a:xfrm>
            <a:off x="457200" y="2174872"/>
            <a:ext cx="4040184" cy="3951286"/>
          </a:xfrm>
          <a:prstGeom prst="rect">
            <a:avLst/>
          </a:prstGeom>
          <a:noFill/>
          <a:ln>
            <a:noFill/>
          </a:ln>
        </p:spPr>
        <p:txBody>
          <a:bodyPr vert="horz" wrap="square" lIns="91440" tIns="45720" rIns="91440" bIns="45720" anchor="t" anchorCtr="0" compatLnSpc="1"/>
          <a:lstStyle>
            <a:lvl1pPr marL="342900" marR="0" lvl="0" indent="-342900" algn="l" defTabSz="914400" rtl="0" fontAlgn="auto" hangingPunct="0">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1pPr>
            <a:lvl2pPr marL="742950" marR="0" lvl="1" indent="-28575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2pPr>
            <a:lvl3pPr marL="1143000" marR="0" lvl="2" indent="-228600" algn="l" defTabSz="914400" rtl="0" fontAlgn="auto" hangingPunct="0">
              <a:lnSpc>
                <a:spcPct val="100000"/>
              </a:lnSpc>
              <a:spcBef>
                <a:spcPts val="4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3pPr>
            <a:lvl4pPr marL="1600200" marR="0" lvl="3" indent="-228600" algn="l" defTabSz="914400" rtl="0" fontAlgn="auto" hangingPunct="0">
              <a:lnSpc>
                <a:spcPct val="100000"/>
              </a:lnSpc>
              <a:spcBef>
                <a:spcPts val="400"/>
              </a:spcBef>
              <a:spcAft>
                <a:spcPts val="0"/>
              </a:spcAft>
              <a:buSzPct val="100000"/>
              <a:buFont typeface="Arial" pitchFamily="34"/>
              <a:buChar char="–"/>
              <a:tabLst/>
              <a:defRPr lang="en-US" sz="1600" b="0" i="0" u="none" strike="noStrike" kern="1200" cap="none" spc="0" baseline="0">
                <a:solidFill>
                  <a:srgbClr val="000000"/>
                </a:solidFill>
                <a:uFillTx/>
                <a:latin typeface="Calibri"/>
              </a:defRPr>
            </a:lvl4pPr>
            <a:lvl5pPr marL="2057400" marR="0" lvl="4" indent="-228600" algn="l" defTabSz="914400" rtl="0" fontAlgn="auto" hangingPunct="0">
              <a:lnSpc>
                <a:spcPct val="100000"/>
              </a:lnSpc>
              <a:spcBef>
                <a:spcPts val="400"/>
              </a:spcBef>
              <a:spcAft>
                <a:spcPts val="0"/>
              </a:spcAft>
              <a:buSzPct val="100000"/>
              <a:buFont typeface="Arial" pitchFamily="34"/>
              <a:buChar char="»"/>
              <a:tabLst/>
              <a:defRPr lang="en-US" sz="1600" b="0" i="0" u="none" strike="noStrike" kern="1200" cap="none" spc="0" baseline="0">
                <a:solidFill>
                  <a:srgbClr val="000000"/>
                </a:solidFill>
                <a:uFillTx/>
                <a:latin typeface="Calibri"/>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sz="quarter" idx="3"/>
          </p:nvPr>
        </p:nvSpPr>
        <p:spPr>
          <a:xfrm>
            <a:off x="4645023" y="1535113"/>
            <a:ext cx="4041776" cy="639759"/>
          </a:xfrm>
          <a:prstGeom prst="rect">
            <a:avLst/>
          </a:prstGeom>
          <a:noFill/>
          <a:ln>
            <a:noFill/>
          </a:ln>
        </p:spPr>
        <p:txBody>
          <a:bodyPr vert="horz" wrap="square" lIns="91440" tIns="45720" rIns="91440" bIns="45720" anchor="b" anchorCtr="0" compatLnSpc="1"/>
          <a:lstStyle>
            <a:lvl1pPr marL="0" marR="0" lvl="0" indent="0" algn="l" defTabSz="914400" rtl="0" fontAlgn="auto" hangingPunct="0">
              <a:lnSpc>
                <a:spcPct val="100000"/>
              </a:lnSpc>
              <a:spcBef>
                <a:spcPts val="600"/>
              </a:spcBef>
              <a:spcAft>
                <a:spcPts val="0"/>
              </a:spcAft>
              <a:buNone/>
              <a:tabLst/>
              <a:defRPr lang="en-US" sz="2400" b="1" i="0" u="none" strike="noStrike" kern="1200" cap="none" spc="0" baseline="0">
                <a:solidFill>
                  <a:srgbClr val="000000"/>
                </a:solidFill>
                <a:uFillTx/>
                <a:latin typeface="Calibri"/>
              </a:defRPr>
            </a:lvl1pPr>
          </a:lstStyle>
          <a:p>
            <a:pPr lvl="0"/>
            <a:r>
              <a:rPr lang="en-US"/>
              <a:t>Click to edit Master text styles</a:t>
            </a:r>
          </a:p>
        </p:txBody>
      </p:sp>
      <p:sp>
        <p:nvSpPr>
          <p:cNvPr id="6" name="Content Placeholder 5"/>
          <p:cNvSpPr txBox="1">
            <a:spLocks noGrp="1"/>
          </p:cNvSpPr>
          <p:nvPr>
            <p:ph sz="quarter" idx="4"/>
          </p:nvPr>
        </p:nvSpPr>
        <p:spPr>
          <a:xfrm>
            <a:off x="4645023" y="2174872"/>
            <a:ext cx="4041776" cy="3951286"/>
          </a:xfrm>
          <a:prstGeom prst="rect">
            <a:avLst/>
          </a:prstGeom>
          <a:noFill/>
          <a:ln>
            <a:noFill/>
          </a:ln>
        </p:spPr>
        <p:txBody>
          <a:bodyPr vert="horz" wrap="square" lIns="91440" tIns="45720" rIns="91440" bIns="45720" anchor="t" anchorCtr="0" compatLnSpc="1"/>
          <a:lstStyle>
            <a:lvl1pPr marL="342900" marR="0" lvl="0" indent="-342900" algn="l" defTabSz="914400" rtl="0" fontAlgn="auto" hangingPunct="0">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1pPr>
            <a:lvl2pPr marL="742950" marR="0" lvl="1" indent="-28575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2pPr>
            <a:lvl3pPr marL="1143000" marR="0" lvl="2" indent="-228600" algn="l" defTabSz="914400" rtl="0" fontAlgn="auto" hangingPunct="0">
              <a:lnSpc>
                <a:spcPct val="100000"/>
              </a:lnSpc>
              <a:spcBef>
                <a:spcPts val="4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3pPr>
            <a:lvl4pPr marL="1600200" marR="0" lvl="3" indent="-228600" algn="l" defTabSz="914400" rtl="0" fontAlgn="auto" hangingPunct="0">
              <a:lnSpc>
                <a:spcPct val="100000"/>
              </a:lnSpc>
              <a:spcBef>
                <a:spcPts val="400"/>
              </a:spcBef>
              <a:spcAft>
                <a:spcPts val="0"/>
              </a:spcAft>
              <a:buSzPct val="100000"/>
              <a:buFont typeface="Arial" pitchFamily="34"/>
              <a:buChar char="–"/>
              <a:tabLst/>
              <a:defRPr lang="en-US" sz="1600" b="0" i="0" u="none" strike="noStrike" kern="1200" cap="none" spc="0" baseline="0">
                <a:solidFill>
                  <a:srgbClr val="000000"/>
                </a:solidFill>
                <a:uFillTx/>
                <a:latin typeface="Calibri"/>
              </a:defRPr>
            </a:lvl4pPr>
            <a:lvl5pPr marL="2057400" marR="0" lvl="4" indent="-228600" algn="l" defTabSz="914400" rtl="0" fontAlgn="auto" hangingPunct="0">
              <a:lnSpc>
                <a:spcPct val="100000"/>
              </a:lnSpc>
              <a:spcBef>
                <a:spcPts val="400"/>
              </a:spcBef>
              <a:spcAft>
                <a:spcPts val="0"/>
              </a:spcAft>
              <a:buSzPct val="100000"/>
              <a:buFont typeface="Arial" pitchFamily="34"/>
              <a:buChar char="»"/>
              <a:tabLst/>
              <a:defRPr lang="en-US" sz="1600" b="0" i="0" u="none" strike="noStrike" kern="1200" cap="none" spc="0" baseline="0">
                <a:solidFill>
                  <a:srgbClr val="000000"/>
                </a:solidFill>
                <a:uFillTx/>
                <a:latin typeface="Calibri"/>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
        <p:nvSpPr>
          <p:cNvPr id="8" name="Footer Placeholder 4"/>
          <p:cNvSpPr txBox="1">
            <a:spLocks noGrp="1"/>
          </p:cNvSpPr>
          <p:nvPr>
            <p:ph type="ftr" sz="quarter" idx="11"/>
          </p:nvPr>
        </p:nvSpPr>
        <p:spPr>
          <a:xfrm>
            <a:off x="3124200" y="6356350"/>
            <a:ext cx="2895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dirty="0">
                <a:solidFill>
                  <a:srgbClr val="000000"/>
                </a:solidFill>
                <a:uFillTx/>
                <a:latin typeface="Arial"/>
              </a:defRPr>
            </a:lvl1pPr>
          </a:lstStyle>
          <a:p>
            <a:pPr>
              <a:defRPr/>
            </a:pPr>
            <a:endParaRPr dirty="0"/>
          </a:p>
        </p:txBody>
      </p:sp>
      <p:sp>
        <p:nvSpPr>
          <p:cNvPr id="9" name="Slide Number Placeholder 5"/>
          <p:cNvSpPr txBox="1">
            <a:spLocks noGrp="1"/>
          </p:cNvSpPr>
          <p:nvPr>
            <p:ph type="sldNum" sz="quarter" idx="12"/>
          </p:nvPr>
        </p:nvSpPr>
        <p:spPr>
          <a:xfrm>
            <a:off x="6553200" y="6356350"/>
            <a:ext cx="2133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1pPr>
          </a:lstStyle>
          <a:p>
            <a:pPr>
              <a:defRPr/>
            </a:pPr>
            <a:fld id="{2E02E725-D395-4721-B154-138A6E9E9498}" type="slidenum">
              <a:rPr/>
              <a:pPr>
                <a:defRPr/>
              </a:pPr>
              <a:t>‹#›</a:t>
            </a:fld>
            <a:endParaRPr dirty="0"/>
          </a:p>
        </p:txBody>
      </p:sp>
      <p:sp>
        <p:nvSpPr>
          <p:cNvPr id="11" name="Title 1"/>
          <p:cNvSpPr txBox="1">
            <a:spLocks noGrp="1"/>
          </p:cNvSpPr>
          <p:nvPr>
            <p:ph type="title"/>
          </p:nvPr>
        </p:nvSpPr>
        <p:spPr>
          <a:xfrm>
            <a:off x="2917371" y="266698"/>
            <a:ext cx="5921829" cy="560614"/>
          </a:xfrm>
          <a:prstGeom prst="rect">
            <a:avLst/>
          </a:prstGeom>
          <a:noFill/>
          <a:ln>
            <a:noFill/>
          </a:ln>
        </p:spPr>
        <p:txBody>
          <a:bodyPr vert="horz" wrap="square" lIns="82296" tIns="41148" rIns="82296" bIns="41148" anchor="t" anchorCtr="1" compatLnSpc="1"/>
          <a:lstStyle>
            <a:lvl1pPr marL="0" marR="0" lvl="0" indent="0" algn="r" defTabSz="914400" rtl="0" fontAlgn="auto" hangingPunct="0">
              <a:lnSpc>
                <a:spcPct val="100000"/>
              </a:lnSpc>
              <a:spcBef>
                <a:spcPts val="0"/>
              </a:spcBef>
              <a:spcAft>
                <a:spcPts val="0"/>
              </a:spcAft>
              <a:buNone/>
              <a:tabLst/>
              <a:defRPr lang="en-US" sz="2800" b="1" i="0" u="none" strike="noStrike" kern="1200" cap="none" spc="0" baseline="0">
                <a:solidFill>
                  <a:schemeClr val="bg1"/>
                </a:solidFill>
                <a:uFillTx/>
                <a:latin typeface="Calibri"/>
              </a:defRPr>
            </a:lvl1pPr>
          </a:lstStyle>
          <a:p>
            <a:pPr lvl="0"/>
            <a:r>
              <a:rPr lang="en-US" dirty="0"/>
              <a:t>Click to edit Master title style</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
        <p:nvSpPr>
          <p:cNvPr id="4" name="Footer Placeholder 4"/>
          <p:cNvSpPr txBox="1">
            <a:spLocks noGrp="1"/>
          </p:cNvSpPr>
          <p:nvPr>
            <p:ph type="ftr" sz="quarter" idx="11"/>
          </p:nvPr>
        </p:nvSpPr>
        <p:spPr>
          <a:xfrm>
            <a:off x="3124200" y="6356350"/>
            <a:ext cx="2895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dirty="0">
                <a:solidFill>
                  <a:srgbClr val="000000"/>
                </a:solidFill>
                <a:uFillTx/>
                <a:latin typeface="Arial"/>
              </a:defRPr>
            </a:lvl1pPr>
            <a:lvl2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2pPr>
          </a:lstStyle>
          <a:p>
            <a:pPr>
              <a:defRPr/>
            </a:pPr>
            <a:r>
              <a:rPr dirty="0"/>
              <a:t>Embargoed- DRAFT</a:t>
            </a:r>
          </a:p>
          <a:p>
            <a:pPr>
              <a:defRPr/>
            </a:pPr>
            <a:endParaRPr dirty="0"/>
          </a:p>
        </p:txBody>
      </p:sp>
      <p:sp>
        <p:nvSpPr>
          <p:cNvPr id="5" name="Slide Number Placeholder 5"/>
          <p:cNvSpPr txBox="1">
            <a:spLocks noGrp="1"/>
          </p:cNvSpPr>
          <p:nvPr>
            <p:ph type="sldNum" sz="quarter" idx="12"/>
          </p:nvPr>
        </p:nvSpPr>
        <p:spPr>
          <a:xfrm>
            <a:off x="6553200" y="6356350"/>
            <a:ext cx="2133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1pPr>
          </a:lstStyle>
          <a:p>
            <a:pPr>
              <a:defRPr/>
            </a:pPr>
            <a:fld id="{85FCD25A-1D55-441D-9F18-F3CA4249E27F}" type="slidenum">
              <a:rPr/>
              <a:pPr>
                <a:defRPr/>
              </a:pPr>
              <a:t>‹#›</a:t>
            </a:fld>
            <a:endParaRPr dirty="0"/>
          </a:p>
        </p:txBody>
      </p:sp>
      <p:sp>
        <p:nvSpPr>
          <p:cNvPr id="6" name="Title 1"/>
          <p:cNvSpPr txBox="1">
            <a:spLocks noGrp="1"/>
          </p:cNvSpPr>
          <p:nvPr>
            <p:ph type="title"/>
          </p:nvPr>
        </p:nvSpPr>
        <p:spPr>
          <a:xfrm>
            <a:off x="2917371" y="266698"/>
            <a:ext cx="5921829" cy="560614"/>
          </a:xfrm>
          <a:prstGeom prst="rect">
            <a:avLst/>
          </a:prstGeom>
          <a:noFill/>
          <a:ln>
            <a:noFill/>
          </a:ln>
        </p:spPr>
        <p:txBody>
          <a:bodyPr vert="horz" wrap="square" lIns="82296" tIns="41148" rIns="82296" bIns="41148" anchor="t" anchorCtr="1" compatLnSpc="1"/>
          <a:lstStyle>
            <a:lvl1pPr marL="0" marR="0" lvl="0" indent="0" algn="r" defTabSz="914400" rtl="0" fontAlgn="auto" hangingPunct="0">
              <a:lnSpc>
                <a:spcPct val="100000"/>
              </a:lnSpc>
              <a:spcBef>
                <a:spcPts val="0"/>
              </a:spcBef>
              <a:spcAft>
                <a:spcPts val="0"/>
              </a:spcAft>
              <a:buNone/>
              <a:tabLst/>
              <a:defRPr lang="en-US" sz="2800" b="1" i="0" u="none" strike="noStrike" kern="1200" cap="none" spc="0" baseline="0">
                <a:solidFill>
                  <a:schemeClr val="bg1"/>
                </a:solidFill>
                <a:uFillTx/>
                <a:latin typeface="Calibri"/>
              </a:defRPr>
            </a:lvl1pPr>
          </a:lstStyle>
          <a:p>
            <a:pPr lvl="0"/>
            <a:r>
              <a:rPr lang="en-US" dirty="0"/>
              <a:t>Click to edit Master title style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xfrm>
            <a:off x="2201863" y="4170363"/>
            <a:ext cx="2133600" cy="365125"/>
          </a:xfrm>
          <a:prstGeom prst="rect">
            <a:avLst/>
          </a:prstGeom>
        </p:spPr>
        <p:txBody>
          <a:bodyPr/>
          <a:lstStyle>
            <a:lvl1pPr>
              <a:defRPr dirty="0"/>
            </a:lvl1pPr>
          </a:lstStyle>
          <a:p>
            <a:pPr fontAlgn="base">
              <a:spcBef>
                <a:spcPct val="0"/>
              </a:spcBef>
              <a:spcAft>
                <a:spcPct val="0"/>
              </a:spcAft>
              <a:defRPr/>
            </a:pPr>
            <a:endParaRPr dirty="0">
              <a:solidFill>
                <a:prstClr val="black"/>
              </a:solidFill>
              <a:latin typeface="Arial" pitchFamily="34" charset="0"/>
            </a:endParaRPr>
          </a:p>
        </p:txBody>
      </p:sp>
      <p:sp>
        <p:nvSpPr>
          <p:cNvPr id="3" name="Footer Placeholder 4"/>
          <p:cNvSpPr txBox="1">
            <a:spLocks noGrp="1"/>
          </p:cNvSpPr>
          <p:nvPr>
            <p:ph type="ftr" sz="quarter" idx="11"/>
          </p:nvPr>
        </p:nvSpPr>
        <p:spPr>
          <a:xfrm>
            <a:off x="3124200" y="6356350"/>
            <a:ext cx="2895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dirty="0">
                <a:solidFill>
                  <a:srgbClr val="000000"/>
                </a:solidFill>
                <a:uFillTx/>
                <a:latin typeface="Arial"/>
              </a:defRPr>
            </a:lvl1pPr>
          </a:lstStyle>
          <a:p>
            <a:pPr>
              <a:defRPr/>
            </a:pPr>
            <a:endParaRPr dirty="0"/>
          </a:p>
        </p:txBody>
      </p:sp>
      <p:sp>
        <p:nvSpPr>
          <p:cNvPr id="4" name="Slide Number Placeholder 5"/>
          <p:cNvSpPr txBox="1">
            <a:spLocks noGrp="1"/>
          </p:cNvSpPr>
          <p:nvPr>
            <p:ph type="sldNum" sz="quarter" idx="12"/>
          </p:nvPr>
        </p:nvSpPr>
        <p:spPr>
          <a:xfrm>
            <a:off x="6553200" y="6356350"/>
            <a:ext cx="2133600" cy="365125"/>
          </a:xfrm>
          <a:prstGeom prst="rect">
            <a:avLst/>
          </a:prstGeom>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US" sz="1800" b="0" i="0" u="none" strike="noStrike" kern="1200" cap="none" spc="0" baseline="0">
                <a:solidFill>
                  <a:srgbClr val="000000"/>
                </a:solidFill>
                <a:uFillTx/>
                <a:latin typeface="Arial"/>
              </a:defRPr>
            </a:lvl1pPr>
          </a:lstStyle>
          <a:p>
            <a:pPr>
              <a:defRPr/>
            </a:pPr>
            <a:fld id="{AE00E00B-D318-4394-8D01-D02D949EB308}" type="slidenum">
              <a:rPr/>
              <a:pPr>
                <a:defRPr/>
              </a:pPr>
              <a:t>‹#›</a:t>
            </a:fld>
            <a:endParaRPr dirty="0"/>
          </a:p>
        </p:txBody>
      </p:sp>
      <p:sp>
        <p:nvSpPr>
          <p:cNvPr id="5" name="Title 1"/>
          <p:cNvSpPr txBox="1">
            <a:spLocks noGrp="1"/>
          </p:cNvSpPr>
          <p:nvPr>
            <p:ph type="title"/>
          </p:nvPr>
        </p:nvSpPr>
        <p:spPr>
          <a:xfrm>
            <a:off x="2917371" y="266698"/>
            <a:ext cx="5921829" cy="560614"/>
          </a:xfrm>
          <a:prstGeom prst="rect">
            <a:avLst/>
          </a:prstGeom>
          <a:noFill/>
          <a:ln>
            <a:noFill/>
          </a:ln>
        </p:spPr>
        <p:txBody>
          <a:bodyPr vert="horz" wrap="square" lIns="82296" tIns="41148" rIns="82296" bIns="41148" anchor="t" anchorCtr="1" compatLnSpc="1"/>
          <a:lstStyle>
            <a:lvl1pPr marL="0" marR="0" lvl="0" indent="0" algn="r" defTabSz="914400" rtl="0" fontAlgn="auto" hangingPunct="0">
              <a:lnSpc>
                <a:spcPct val="100000"/>
              </a:lnSpc>
              <a:spcBef>
                <a:spcPts val="0"/>
              </a:spcBef>
              <a:spcAft>
                <a:spcPts val="0"/>
              </a:spcAft>
              <a:buNone/>
              <a:tabLst/>
              <a:defRPr lang="en-US" sz="2800" b="1" i="0" u="none" strike="noStrike" kern="1200" cap="none" spc="0" baseline="0">
                <a:solidFill>
                  <a:schemeClr val="bg1"/>
                </a:solidFill>
                <a:uFillTx/>
                <a:latin typeface="Calibri"/>
              </a:defRPr>
            </a:lvl1pPr>
          </a:lstStyle>
          <a:p>
            <a:pPr lvl="0"/>
            <a:r>
              <a:rPr lang="en-US" dirty="0"/>
              <a:t>Click to edit Master title style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 name="Picture 12" descr="Iinside header with EM written out.png"/>
          <p:cNvPicPr>
            <a:picLocks noChangeAspect="1"/>
          </p:cNvPicPr>
          <p:nvPr userDrawn="1"/>
        </p:nvPicPr>
        <p:blipFill>
          <a:blip r:embed="rId15" cstate="print"/>
          <a:srcRect b="2366"/>
          <a:stretch>
            <a:fillRect/>
          </a:stretch>
        </p:blipFill>
        <p:spPr>
          <a:xfrm>
            <a:off x="0" y="-1"/>
            <a:ext cx="9144000" cy="6858001"/>
          </a:xfrm>
          <a:prstGeom prst="rect">
            <a:avLst/>
          </a:prstGeom>
        </p:spPr>
      </p:pic>
      <p:sp>
        <p:nvSpPr>
          <p:cNvPr id="11" name="Rectangle 2"/>
          <p:cNvSpPr>
            <a:spLocks noChangeArrowheads="1"/>
          </p:cNvSpPr>
          <p:nvPr userDrawn="1"/>
        </p:nvSpPr>
        <p:spPr bwMode="auto">
          <a:xfrm flipH="1">
            <a:off x="-1" y="6642100"/>
            <a:ext cx="9144000" cy="215900"/>
          </a:xfrm>
          <a:prstGeom prst="rect">
            <a:avLst/>
          </a:prstGeom>
          <a:solidFill>
            <a:srgbClr val="285C12"/>
          </a:solidFill>
          <a:ln w="9525">
            <a:noFill/>
            <a:miter lim="800000"/>
            <a:headEnd/>
            <a:tailEnd/>
          </a:ln>
        </p:spPr>
        <p:txBody>
          <a:bodyPr lIns="0" tIns="0" rIns="0" bIns="0"/>
          <a:lstStyle/>
          <a:p>
            <a:pPr fontAlgn="base">
              <a:spcBef>
                <a:spcPct val="0"/>
              </a:spcBef>
              <a:spcAft>
                <a:spcPct val="0"/>
              </a:spcAft>
              <a:defRPr/>
            </a:pPr>
            <a:endParaRPr lang="en-US" dirty="0">
              <a:solidFill>
                <a:srgbClr val="000000"/>
              </a:solidFill>
              <a:latin typeface="Arial" pitchFamily="34" charset="0"/>
              <a:ea typeface="ヒラギノ角ゴ ProN W3"/>
              <a:cs typeface="ヒラギノ角ゴ ProN W3"/>
            </a:endParaRPr>
          </a:p>
        </p:txBody>
      </p:sp>
      <p:sp>
        <p:nvSpPr>
          <p:cNvPr id="1033" name="Title 1"/>
          <p:cNvSpPr txBox="1">
            <a:spLocks noChangeArrowheads="1"/>
          </p:cNvSpPr>
          <p:nvPr/>
        </p:nvSpPr>
        <p:spPr bwMode="auto">
          <a:xfrm>
            <a:off x="0" y="0"/>
            <a:ext cx="7469188" cy="1725613"/>
          </a:xfrm>
          <a:prstGeom prst="rect">
            <a:avLst/>
          </a:prstGeom>
          <a:noFill/>
          <a:ln>
            <a:noFill/>
          </a:ln>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a:spcBef>
                <a:spcPct val="0"/>
              </a:spcBef>
              <a:spcAft>
                <a:spcPct val="0"/>
              </a:spcAft>
              <a:defRPr/>
            </a:pPr>
            <a:endParaRPr lang="en-US" sz="2800" dirty="0">
              <a:solidFill>
                <a:srgbClr val="FFFFFF"/>
              </a:solidFill>
              <a:latin typeface="Helvetica Neue"/>
            </a:endParaRPr>
          </a:p>
        </p:txBody>
      </p:sp>
      <p:sp>
        <p:nvSpPr>
          <p:cNvPr id="15" name="TextBox 1"/>
          <p:cNvSpPr txBox="1">
            <a:spLocks noChangeArrowheads="1"/>
          </p:cNvSpPr>
          <p:nvPr userDrawn="1"/>
        </p:nvSpPr>
        <p:spPr bwMode="auto">
          <a:xfrm>
            <a:off x="7414063" y="6619733"/>
            <a:ext cx="1371600" cy="236988"/>
          </a:xfrm>
          <a:prstGeom prst="rect">
            <a:avLst/>
          </a:prstGeom>
          <a:noFill/>
          <a:ln>
            <a:noFill/>
          </a:ln>
          <a:extLst/>
        </p:spPr>
        <p:txBody>
          <a:bodyPr lIns="82296" tIns="41148" rIns="82296" bIns="4114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r>
              <a:rPr lang="en-US" sz="1000" b="1" i="0" dirty="0">
                <a:solidFill>
                  <a:srgbClr val="FFE8A6"/>
                </a:solidFill>
                <a:latin typeface="+mj-lt"/>
                <a:ea typeface="ヒラギノ角ゴ ProN W3"/>
                <a:cs typeface="ヒラギノ角ゴ ProN W3"/>
              </a:rPr>
              <a:t>www.energy.gov/EM</a:t>
            </a:r>
          </a:p>
        </p:txBody>
      </p:sp>
      <p:sp>
        <p:nvSpPr>
          <p:cNvPr id="16" name="TextBox 2"/>
          <p:cNvSpPr txBox="1">
            <a:spLocks noChangeArrowheads="1"/>
          </p:cNvSpPr>
          <p:nvPr userDrawn="1"/>
        </p:nvSpPr>
        <p:spPr bwMode="auto">
          <a:xfrm>
            <a:off x="7783800" y="6618463"/>
            <a:ext cx="1295400" cy="246221"/>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fontAlgn="base" hangingPunct="1">
              <a:spcBef>
                <a:spcPct val="0"/>
              </a:spcBef>
              <a:spcAft>
                <a:spcPct val="0"/>
              </a:spcAft>
              <a:defRPr/>
            </a:pPr>
            <a:fld id="{4A256FFE-0AB4-4725-A126-1B90327B6F89}" type="slidenum">
              <a:rPr lang="en-US" sz="1000" b="0" i="0" smtClean="0">
                <a:solidFill>
                  <a:srgbClr val="FFFFFF"/>
                </a:solidFill>
                <a:latin typeface="+mn-lt"/>
                <a:ea typeface="ヒラギノ角ゴ ProN W3"/>
                <a:cs typeface="ヒラギノ角ゴ ProN W3"/>
              </a:rPr>
              <a:pPr algn="r" eaLnBrk="1" fontAlgn="base" hangingPunct="1">
                <a:spcBef>
                  <a:spcPct val="0"/>
                </a:spcBef>
                <a:spcAft>
                  <a:spcPct val="0"/>
                </a:spcAft>
                <a:defRPr/>
              </a:pPr>
              <a:t>‹#›</a:t>
            </a:fld>
            <a:endParaRPr lang="en-US" sz="1000" b="0" i="0" dirty="0">
              <a:solidFill>
                <a:srgbClr val="FFFFFF"/>
              </a:solidFill>
              <a:latin typeface="+mn-lt"/>
              <a:ea typeface="ヒラギノ角ゴ ProN W3"/>
              <a:cs typeface="ヒラギノ角ゴ ProN W3"/>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End </a:t>
            </a:r>
            <a:r>
              <a:rPr lang="en-US" dirty="0">
                <a:latin typeface="Times New Roman" panose="02020603050405020304" pitchFamily="18" charset="0"/>
                <a:cs typeface="Times New Roman" panose="02020603050405020304" pitchFamily="18" charset="0"/>
              </a:rPr>
              <a:t>States </a:t>
            </a:r>
            <a:r>
              <a:rPr lang="en-US" dirty="0" smtClean="0">
                <a:latin typeface="Times New Roman" panose="02020603050405020304" pitchFamily="18" charset="0"/>
                <a:cs typeface="Times New Roman" panose="02020603050405020304" pitchFamily="18" charset="0"/>
              </a:rPr>
              <a:t>Contract Model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(ESCM</a:t>
            </a:r>
            <a:r>
              <a:rPr lang="en-US" dirty="0" smtClean="0">
                <a:latin typeface="Times New Roman" panose="02020603050405020304" pitchFamily="18" charset="0"/>
                <a:cs typeface="Times New Roman" panose="02020603050405020304" pitchFamily="18" charset="0"/>
              </a:rPr>
              <a:t>) – Step 2 </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166133"/>
            <a:ext cx="6400800" cy="1752603"/>
          </a:xfrm>
        </p:spPr>
        <p:txBody>
          <a:bodyPr/>
          <a:lstStyle/>
          <a:p>
            <a:pPr>
              <a:spcBef>
                <a:spcPts val="0"/>
              </a:spcBef>
            </a:pP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bwMode="auto">
          <a:xfrm>
            <a:off x="0" y="5269954"/>
            <a:ext cx="9144000" cy="594749"/>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ctr">
              <a:defRPr/>
            </a:lvl1pPr>
          </a:lstStyle>
          <a:p>
            <a:pPr marL="0" marR="0" lvl="0" indent="0" defTabSz="914400" rtl="0" eaLnBrk="0" fontAlgn="base" latinLnBrk="0" hangingPunct="0">
              <a:lnSpc>
                <a:spcPct val="90000"/>
              </a:lnSpc>
              <a:spcBef>
                <a:spcPct val="0"/>
              </a:spcBef>
              <a:spcAft>
                <a:spcPct val="0"/>
              </a:spcAft>
              <a:buClrTx/>
              <a:buSzTx/>
              <a:buFontTx/>
              <a:buNone/>
              <a:tabLst/>
              <a:defRPr/>
            </a:pPr>
            <a:r>
              <a:rPr lang="en-US" b="1" kern="0" dirty="0" smtClean="0">
                <a:solidFill>
                  <a:srgbClr val="002499"/>
                </a:solidFill>
                <a:latin typeface="Times New Roman" panose="02020603050405020304" pitchFamily="18" charset="0"/>
                <a:ea typeface="ヒラギノ角ゴ ProN W3"/>
                <a:cs typeface="Times New Roman" panose="02020603050405020304" pitchFamily="18" charset="0"/>
              </a:rPr>
              <a:t>May 2019 </a:t>
            </a:r>
          </a:p>
        </p:txBody>
      </p:sp>
    </p:spTree>
    <p:extLst>
      <p:ext uri="{BB962C8B-B14F-4D97-AF65-F5344CB8AC3E}">
        <p14:creationId xmlns:p14="http://schemas.microsoft.com/office/powerpoint/2010/main" val="376101935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60707" y="1085316"/>
            <a:ext cx="8324370" cy="5527205"/>
          </a:xfrm>
          <a:prstGeom prst="rect">
            <a:avLst/>
          </a:prstGeom>
        </p:spPr>
      </p:pic>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Step 2 Standard Site Organizational Structure</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514037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Step 1 &amp; 2  Team Roles and Responsibilities</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37325" y="1064095"/>
            <a:ext cx="8634185" cy="4262705"/>
          </a:xfrm>
          <a:prstGeom prst="rect">
            <a:avLst/>
          </a:prstGeom>
          <a:noFill/>
        </p:spPr>
        <p:txBody>
          <a:bodyPr wrap="square" rtlCol="0">
            <a:spAutoFit/>
          </a:bodyPr>
          <a:lstStyle/>
          <a:p>
            <a:pPr lvl="1">
              <a:spcAft>
                <a:spcPts val="600"/>
              </a:spcAft>
            </a:pPr>
            <a:r>
              <a:rPr lang="en-US" u="sng" dirty="0" smtClean="0">
                <a:latin typeface="Times New Roman" panose="02020603050405020304" pitchFamily="18" charset="0"/>
                <a:cs typeface="Times New Roman" panose="02020603050405020304" pitchFamily="18" charset="0"/>
              </a:rPr>
              <a:t>Step 1</a:t>
            </a:r>
            <a:r>
              <a:rPr lang="en-US" dirty="0" smtClean="0">
                <a:latin typeface="Times New Roman" panose="02020603050405020304" pitchFamily="18" charset="0"/>
                <a:cs typeface="Times New Roman" panose="02020603050405020304" pitchFamily="18" charset="0"/>
              </a:rPr>
              <a:t> – Acquisition through Contract Award and </a:t>
            </a:r>
            <a:r>
              <a:rPr lang="en-US" dirty="0">
                <a:latin typeface="Times New Roman" panose="02020603050405020304" pitchFamily="18" charset="0"/>
                <a:cs typeface="Times New Roman" panose="02020603050405020304" pitchFamily="18" charset="0"/>
              </a:rPr>
              <a:t>issuance of the Master </a:t>
            </a:r>
            <a:r>
              <a:rPr lang="en-US" dirty="0" smtClean="0">
                <a:latin typeface="Times New Roman" panose="02020603050405020304" pitchFamily="18" charset="0"/>
                <a:cs typeface="Times New Roman" panose="02020603050405020304" pitchFamily="18" charset="0"/>
              </a:rPr>
              <a:t>IDIQ</a:t>
            </a:r>
          </a:p>
          <a:p>
            <a:pPr lvl="1">
              <a:spcAft>
                <a:spcPts val="600"/>
              </a:spcAft>
            </a:pPr>
            <a:endParaRPr lang="en-US" dirty="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Team consists of EM-3, EMCBC, Site SEB, SSA and Advisors</a:t>
            </a:r>
          </a:p>
          <a:p>
            <a:pPr lvl="1">
              <a:spcAft>
                <a:spcPts val="600"/>
              </a:spcAft>
            </a:pPr>
            <a:endParaRPr lang="en-US" dirty="0" smtClean="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Responsibilities include:</a:t>
            </a:r>
          </a:p>
          <a:p>
            <a:pPr marL="1200150" lvl="2" indent="-285750">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evelop Acquisition </a:t>
            </a:r>
            <a:r>
              <a:rPr lang="en-US" dirty="0">
                <a:latin typeface="Times New Roman" panose="02020603050405020304" pitchFamily="18" charset="0"/>
                <a:cs typeface="Times New Roman" panose="02020603050405020304" pitchFamily="18" charset="0"/>
              </a:rPr>
              <a:t>Plan </a:t>
            </a:r>
            <a:endParaRPr lang="en-US" dirty="0" smtClean="0">
              <a:latin typeface="Times New Roman" panose="02020603050405020304" pitchFamily="18" charset="0"/>
              <a:cs typeface="Times New Roman" panose="02020603050405020304" pitchFamily="18" charset="0"/>
            </a:endParaRP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Develop RFP </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Perform Evaluation </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Contract Award</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Issue Single Award Master IDIQ </a:t>
            </a:r>
          </a:p>
          <a:p>
            <a:pPr lvl="1">
              <a:spcAft>
                <a:spcPts val="600"/>
              </a:spcAft>
            </a:pPr>
            <a:r>
              <a:rPr lang="en-US" dirty="0" smtClean="0">
                <a:solidFill>
                  <a:prstClr val="black"/>
                </a:solidFill>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37838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a:latin typeface="Times New Roman" panose="02020603050405020304" pitchFamily="18" charset="0"/>
                <a:cs typeface="Times New Roman" panose="02020603050405020304" pitchFamily="18" charset="0"/>
              </a:rPr>
              <a:t>Step 1 &amp; 2 Teams </a:t>
            </a:r>
            <a:r>
              <a:rPr lang="en-US" sz="2400" dirty="0" smtClean="0">
                <a:latin typeface="Times New Roman" panose="02020603050405020304" pitchFamily="18" charset="0"/>
                <a:cs typeface="Times New Roman" panose="02020603050405020304" pitchFamily="18" charset="0"/>
              </a:rPr>
              <a:t>Roles and Responsibilities (cont.)</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37325" y="1172161"/>
            <a:ext cx="8524042" cy="5170646"/>
          </a:xfrm>
          <a:prstGeom prst="rect">
            <a:avLst/>
          </a:prstGeom>
          <a:noFill/>
        </p:spPr>
        <p:txBody>
          <a:bodyPr wrap="square" rtlCol="0">
            <a:spAutoFit/>
          </a:bodyPr>
          <a:lstStyle/>
          <a:p>
            <a:pPr lvl="1">
              <a:spcAft>
                <a:spcPts val="600"/>
              </a:spcAft>
            </a:pPr>
            <a:r>
              <a:rPr lang="en-US" u="sng" dirty="0" smtClean="0">
                <a:solidFill>
                  <a:prstClr val="black"/>
                </a:solidFill>
                <a:latin typeface="Times New Roman" panose="02020603050405020304" pitchFamily="18" charset="0"/>
                <a:cs typeface="Times New Roman" panose="02020603050405020304" pitchFamily="18" charset="0"/>
              </a:rPr>
              <a:t>Step 2</a:t>
            </a:r>
            <a:r>
              <a:rPr lang="en-US" dirty="0" smtClean="0">
                <a:solidFill>
                  <a:prstClr val="black"/>
                </a:solidFill>
                <a:latin typeface="Times New Roman" panose="02020603050405020304" pitchFamily="18" charset="0"/>
                <a:cs typeface="Times New Roman" panose="02020603050405020304" pitchFamily="18" charset="0"/>
              </a:rPr>
              <a:t> – Post Award Negotiated Task Order(s)</a:t>
            </a:r>
          </a:p>
          <a:p>
            <a:pPr lvl="1">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a:p>
            <a:pPr lvl="1">
              <a:spcAft>
                <a:spcPts val="600"/>
              </a:spcAft>
            </a:pPr>
            <a:r>
              <a:rPr lang="en-US" dirty="0" smtClean="0">
                <a:solidFill>
                  <a:prstClr val="black"/>
                </a:solidFill>
                <a:latin typeface="Times New Roman" panose="02020603050405020304" pitchFamily="18" charset="0"/>
                <a:cs typeface="Times New Roman" panose="02020603050405020304" pitchFamily="18" charset="0"/>
              </a:rPr>
              <a:t>Split into two separate distinct phases from Transition through the negotiation and issuance of all Post Award Task Orders for the New Contract Period of Performance </a:t>
            </a:r>
          </a:p>
          <a:p>
            <a:pPr lvl="1">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a:p>
            <a:pPr lvl="2">
              <a:spcAft>
                <a:spcPts val="600"/>
              </a:spcAft>
            </a:pPr>
            <a:r>
              <a:rPr lang="en-US" u="sng" dirty="0">
                <a:solidFill>
                  <a:prstClr val="black"/>
                </a:solidFill>
                <a:latin typeface="Times New Roman" panose="02020603050405020304" pitchFamily="18" charset="0"/>
                <a:cs typeface="Times New Roman" panose="02020603050405020304" pitchFamily="18" charset="0"/>
              </a:rPr>
              <a:t>Step 2a </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Initial Transition Notice-to-Proceed through Transition completion </a:t>
            </a:r>
          </a:p>
          <a:p>
            <a:pPr lvl="2">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a:p>
            <a:pPr marL="1200150" lvl="2" indent="-285750">
              <a:spcAft>
                <a:spcPts val="600"/>
              </a:spcAft>
              <a:buFont typeface="Arial" panose="020B0604020202020204" pitchFamily="34" charset="0"/>
              <a:buChar char="•"/>
            </a:pPr>
            <a:endParaRPr lang="en-US" dirty="0">
              <a:solidFill>
                <a:prstClr val="black"/>
              </a:solidFill>
              <a:latin typeface="Times New Roman" panose="02020603050405020304" pitchFamily="18" charset="0"/>
              <a:cs typeface="Times New Roman" panose="02020603050405020304" pitchFamily="18" charset="0"/>
            </a:endParaRPr>
          </a:p>
          <a:p>
            <a:pPr lvl="2">
              <a:spcAft>
                <a:spcPts val="600"/>
              </a:spcAft>
            </a:pPr>
            <a:r>
              <a:rPr lang="en-US" u="sng" dirty="0">
                <a:solidFill>
                  <a:prstClr val="black"/>
                </a:solidFill>
                <a:latin typeface="Times New Roman" panose="02020603050405020304" pitchFamily="18" charset="0"/>
                <a:cs typeface="Times New Roman" panose="02020603050405020304" pitchFamily="18" charset="0"/>
              </a:rPr>
              <a:t>Step </a:t>
            </a:r>
            <a:r>
              <a:rPr lang="en-US" u="sng" dirty="0" smtClean="0">
                <a:solidFill>
                  <a:prstClr val="black"/>
                </a:solidFill>
                <a:latin typeface="Times New Roman" panose="02020603050405020304" pitchFamily="18" charset="0"/>
                <a:cs typeface="Times New Roman" panose="02020603050405020304" pitchFamily="18" charset="0"/>
              </a:rPr>
              <a:t>2b </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After Initial Transition Phase through the end of the Contract Period of Performance </a:t>
            </a:r>
          </a:p>
          <a:p>
            <a:pPr lvl="2">
              <a:spcAft>
                <a:spcPts val="600"/>
              </a:spcAft>
            </a:pPr>
            <a:endParaRPr lang="en-US" dirty="0">
              <a:solidFill>
                <a:prstClr val="black"/>
              </a:solidFill>
              <a:latin typeface="Times New Roman" panose="02020603050405020304" pitchFamily="18" charset="0"/>
              <a:cs typeface="Times New Roman" panose="02020603050405020304" pitchFamily="18" charset="0"/>
            </a:endParaRPr>
          </a:p>
          <a:p>
            <a:pPr lvl="2">
              <a:spcAft>
                <a:spcPts val="600"/>
              </a:spcAft>
            </a:pPr>
            <a:endParaRPr lang="en-US" dirty="0">
              <a:solidFill>
                <a:prstClr val="black"/>
              </a:solidFill>
              <a:latin typeface="Times New Roman" panose="02020603050405020304" pitchFamily="18" charset="0"/>
              <a:cs typeface="Times New Roman" panose="02020603050405020304" pitchFamily="18" charset="0"/>
            </a:endParaRPr>
          </a:p>
          <a:p>
            <a:pPr lvl="2">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a:p>
            <a:pPr marL="1371600" lvl="2" indent="-457200">
              <a:spcAft>
                <a:spcPts val="600"/>
              </a:spcAft>
              <a:buFont typeface="Arial" panose="020B0604020202020204" pitchFamily="34" charset="0"/>
              <a:buChar char="•"/>
            </a:pPr>
            <a:endParaRPr lang="en-US" dirty="0">
              <a:solidFill>
                <a:prstClr val="black"/>
              </a:solidFill>
              <a:latin typeface="Times New Roman" panose="02020603050405020304" pitchFamily="18" charset="0"/>
              <a:cs typeface="Times New Roman" panose="02020603050405020304" pitchFamily="18" charset="0"/>
            </a:endParaRPr>
          </a:p>
          <a:p>
            <a:pPr lvl="2">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5385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a:latin typeface="Times New Roman" panose="02020603050405020304" pitchFamily="18" charset="0"/>
                <a:cs typeface="Times New Roman" panose="02020603050405020304" pitchFamily="18" charset="0"/>
              </a:rPr>
              <a:t>Step 1 &amp; 2 Teams </a:t>
            </a:r>
            <a:r>
              <a:rPr lang="en-US" sz="2400" dirty="0" smtClean="0">
                <a:latin typeface="Times New Roman" panose="02020603050405020304" pitchFamily="18" charset="0"/>
                <a:cs typeface="Times New Roman" panose="02020603050405020304" pitchFamily="18" charset="0"/>
              </a:rPr>
              <a:t>Roles and Responsibilities (cont.)</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37325" y="1064095"/>
            <a:ext cx="8634185" cy="6001643"/>
          </a:xfrm>
          <a:prstGeom prst="rect">
            <a:avLst/>
          </a:prstGeom>
          <a:noFill/>
        </p:spPr>
        <p:txBody>
          <a:bodyPr wrap="square" rtlCol="0">
            <a:spAutoFit/>
          </a:bodyPr>
          <a:lstStyle/>
          <a:p>
            <a:pPr>
              <a:spcAft>
                <a:spcPts val="600"/>
              </a:spcAft>
            </a:pPr>
            <a:r>
              <a:rPr lang="en-US" u="sng" dirty="0" smtClean="0">
                <a:solidFill>
                  <a:prstClr val="black"/>
                </a:solidFill>
                <a:latin typeface="Times New Roman" panose="02020603050405020304" pitchFamily="18" charset="0"/>
                <a:cs typeface="Times New Roman" panose="02020603050405020304" pitchFamily="18" charset="0"/>
              </a:rPr>
              <a:t>Step </a:t>
            </a:r>
            <a:r>
              <a:rPr lang="en-US" u="sng" dirty="0">
                <a:solidFill>
                  <a:prstClr val="black"/>
                </a:solidFill>
                <a:latin typeface="Times New Roman" panose="02020603050405020304" pitchFamily="18" charset="0"/>
                <a:cs typeface="Times New Roman" panose="02020603050405020304" pitchFamily="18" charset="0"/>
              </a:rPr>
              <a:t>2a </a:t>
            </a:r>
            <a:r>
              <a:rPr lang="en-US" dirty="0" smtClean="0">
                <a:solidFill>
                  <a:prstClr val="black"/>
                </a:solidFill>
                <a:latin typeface="Times New Roman" panose="02020603050405020304" pitchFamily="18" charset="0"/>
                <a:cs typeface="Times New Roman" panose="02020603050405020304" pitchFamily="18" charset="0"/>
              </a:rPr>
              <a:t> </a:t>
            </a:r>
            <a:endParaRPr lang="en-US" dirty="0">
              <a:solidFill>
                <a:prstClr val="black"/>
              </a:solidFill>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a:solidFill>
                  <a:prstClr val="black"/>
                </a:solidFill>
                <a:latin typeface="Times New Roman" panose="02020603050405020304" pitchFamily="18" charset="0"/>
                <a:cs typeface="Times New Roman" panose="02020603050405020304" pitchFamily="18" charset="0"/>
              </a:rPr>
              <a:t>Ensure Site has completed workforce Transition and Year 1 work scope through issuance of Task Order(s), prior to completion of Contract </a:t>
            </a:r>
            <a:r>
              <a:rPr lang="en-US" dirty="0" smtClean="0">
                <a:solidFill>
                  <a:prstClr val="black"/>
                </a:solidFill>
                <a:latin typeface="Times New Roman" panose="02020603050405020304" pitchFamily="18" charset="0"/>
                <a:cs typeface="Times New Roman" panose="02020603050405020304" pitchFamily="18" charset="0"/>
              </a:rPr>
              <a:t>Transition</a:t>
            </a:r>
          </a:p>
          <a:p>
            <a:pPr lvl="1">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a:solidFill>
                  <a:prstClr val="black"/>
                </a:solidFill>
                <a:latin typeface="Times New Roman" panose="02020603050405020304" pitchFamily="18" charset="0"/>
                <a:cs typeface="Times New Roman" panose="02020603050405020304" pitchFamily="18" charset="0"/>
              </a:rPr>
              <a:t>Planning/Development and Issuance of all Follow-on Task Orders covering work scope commencing after Year </a:t>
            </a:r>
            <a:r>
              <a:rPr lang="en-US" dirty="0" smtClean="0">
                <a:solidFill>
                  <a:prstClr val="black"/>
                </a:solidFill>
                <a:latin typeface="Times New Roman" panose="02020603050405020304" pitchFamily="18" charset="0"/>
                <a:cs typeface="Times New Roman" panose="02020603050405020304" pitchFamily="18" charset="0"/>
              </a:rPr>
              <a:t>1</a:t>
            </a:r>
          </a:p>
          <a:p>
            <a:pPr marL="742950" lvl="1" indent="-285750">
              <a:spcAft>
                <a:spcPts val="600"/>
              </a:spcAft>
              <a:buFont typeface="Arial" panose="020B0604020202020204" pitchFamily="34" charset="0"/>
              <a:buChar char="•"/>
            </a:pPr>
            <a:endParaRPr lang="en-US" dirty="0" smtClean="0">
              <a:solidFill>
                <a:prstClr val="black"/>
              </a:solidFill>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a:solidFill>
                  <a:prstClr val="black"/>
                </a:solidFill>
                <a:latin typeface="Times New Roman" panose="02020603050405020304" pitchFamily="18" charset="0"/>
                <a:cs typeface="Times New Roman" panose="02020603050405020304" pitchFamily="18" charset="0"/>
              </a:rPr>
              <a:t>Issue ESC Task Orders included and evaluated in the Pre-Award phase (no more than 1 year of work</a:t>
            </a:r>
            <a:r>
              <a:rPr lang="en-US" dirty="0" smtClean="0">
                <a:solidFill>
                  <a:prstClr val="black"/>
                </a:solidFill>
                <a:latin typeface="Times New Roman" panose="02020603050405020304" pitchFamily="18" charset="0"/>
                <a:cs typeface="Times New Roman" panose="02020603050405020304" pitchFamily="18" charset="0"/>
              </a:rPr>
              <a:t>)</a:t>
            </a:r>
          </a:p>
          <a:p>
            <a:pPr lvl="1">
              <a:spcAft>
                <a:spcPts val="600"/>
              </a:spcAft>
            </a:pPr>
            <a:endParaRPr lang="en-US" dirty="0">
              <a:solidFill>
                <a:prstClr val="black"/>
              </a:solidFill>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a:solidFill>
                  <a:prstClr val="black"/>
                </a:solidFill>
                <a:latin typeface="Times New Roman" panose="02020603050405020304" pitchFamily="18" charset="0"/>
                <a:cs typeface="Times New Roman" panose="02020603050405020304" pitchFamily="18" charset="0"/>
              </a:rPr>
              <a:t>Issue any Non-Fee Bearing Task Orders that are Government Furnished Costs (GFC) (i.e. Pensions and Benefits</a:t>
            </a:r>
            <a:r>
              <a:rPr lang="en-US" dirty="0" smtClean="0">
                <a:solidFill>
                  <a:prstClr val="black"/>
                </a:solidFill>
                <a:latin typeface="Times New Roman" panose="02020603050405020304" pitchFamily="18" charset="0"/>
                <a:cs typeface="Times New Roman" panose="02020603050405020304" pitchFamily="18" charset="0"/>
              </a:rPr>
              <a:t>) awarded at NTP</a:t>
            </a:r>
          </a:p>
          <a:p>
            <a:pPr marL="742950" lvl="1" indent="-285750">
              <a:spcAft>
                <a:spcPts val="600"/>
              </a:spcAft>
              <a:buFont typeface="Arial" panose="020B0604020202020204" pitchFamily="34" charset="0"/>
              <a:buChar char="•"/>
            </a:pPr>
            <a:endParaRPr lang="en-US" dirty="0">
              <a:solidFill>
                <a:prstClr val="black"/>
              </a:solidFill>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a:solidFill>
                  <a:prstClr val="black"/>
                </a:solidFill>
                <a:latin typeface="Times New Roman" panose="02020603050405020304" pitchFamily="18" charset="0"/>
                <a:cs typeface="Times New Roman" panose="02020603050405020304" pitchFamily="18" charset="0"/>
              </a:rPr>
              <a:t>Develop and issue Balance of Work (BOW) Task Orders that cover ongoing work that was not finished by the outgoing Contractor </a:t>
            </a:r>
          </a:p>
          <a:p>
            <a:pPr marL="1200150" lvl="2" indent="-285750">
              <a:spcAft>
                <a:spcPts val="600"/>
              </a:spcAft>
              <a:buFont typeface="Arial" panose="020B0604020202020204" pitchFamily="34" charset="0"/>
              <a:buChar char="•"/>
            </a:pPr>
            <a:endParaRPr lang="en-US" dirty="0">
              <a:solidFill>
                <a:prstClr val="black"/>
              </a:solidFill>
              <a:latin typeface="Times New Roman" panose="02020603050405020304" pitchFamily="18" charset="0"/>
              <a:cs typeface="Times New Roman" panose="02020603050405020304" pitchFamily="18" charset="0"/>
            </a:endParaRPr>
          </a:p>
          <a:p>
            <a:pPr lvl="2">
              <a:spcAft>
                <a:spcPts val="600"/>
              </a:spcAft>
            </a:pPr>
            <a:endParaRPr lang="en-US" dirty="0">
              <a:solidFill>
                <a:prstClr val="black"/>
              </a:solidFill>
              <a:latin typeface="Times New Roman" panose="02020603050405020304" pitchFamily="18" charset="0"/>
              <a:cs typeface="Times New Roman" panose="02020603050405020304" pitchFamily="18" charset="0"/>
            </a:endParaRPr>
          </a:p>
          <a:p>
            <a:pPr marL="1200150" lvl="2" indent="-285750">
              <a:spcAft>
                <a:spcPts val="600"/>
              </a:spcAft>
              <a:buFont typeface="Arial" panose="020B0604020202020204" pitchFamily="34" charset="0"/>
              <a:buChar char="•"/>
            </a:pPr>
            <a:endParaRPr lang="en-US"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135175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a:latin typeface="Times New Roman" panose="02020603050405020304" pitchFamily="18" charset="0"/>
                <a:cs typeface="Times New Roman" panose="02020603050405020304" pitchFamily="18" charset="0"/>
              </a:rPr>
              <a:t>Step 1 &amp; 2 Teams </a:t>
            </a:r>
            <a:r>
              <a:rPr lang="en-US" sz="2400" dirty="0" smtClean="0">
                <a:latin typeface="Times New Roman" panose="02020603050405020304" pitchFamily="18" charset="0"/>
                <a:cs typeface="Times New Roman" panose="02020603050405020304" pitchFamily="18" charset="0"/>
              </a:rPr>
              <a:t>Roles and Responsibilities (cont.)</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37326" y="1064095"/>
            <a:ext cx="8307910" cy="5524589"/>
          </a:xfrm>
          <a:prstGeom prst="rect">
            <a:avLst/>
          </a:prstGeom>
          <a:noFill/>
        </p:spPr>
        <p:txBody>
          <a:bodyPr wrap="square" rtlCol="0">
            <a:spAutoFit/>
          </a:bodyPr>
          <a:lstStyle/>
          <a:p>
            <a:pPr marL="0" lvl="1">
              <a:spcAft>
                <a:spcPts val="600"/>
              </a:spcAft>
            </a:pPr>
            <a:r>
              <a:rPr lang="en-US" u="sng" dirty="0">
                <a:solidFill>
                  <a:prstClr val="black"/>
                </a:solidFill>
                <a:latin typeface="Times New Roman" panose="02020603050405020304" pitchFamily="18" charset="0"/>
                <a:cs typeface="Times New Roman" panose="02020603050405020304" pitchFamily="18" charset="0"/>
              </a:rPr>
              <a:t>Step 2b </a:t>
            </a:r>
            <a:r>
              <a:rPr lang="en-US" u="sng" dirty="0" smtClean="0">
                <a:solidFill>
                  <a:prstClr val="black"/>
                </a:solidFill>
                <a:latin typeface="Times New Roman" panose="02020603050405020304" pitchFamily="18" charset="0"/>
                <a:cs typeface="Times New Roman" panose="02020603050405020304" pitchFamily="18" charset="0"/>
              </a:rPr>
              <a:t> </a:t>
            </a:r>
            <a:endParaRPr lang="en-US" u="sng" dirty="0">
              <a:solidFill>
                <a:prstClr val="black"/>
              </a:solidFill>
              <a:latin typeface="Times New Roman" panose="02020603050405020304" pitchFamily="18" charset="0"/>
              <a:cs typeface="Times New Roman" panose="02020603050405020304" pitchFamily="18" charset="0"/>
            </a:endParaRPr>
          </a:p>
          <a:p>
            <a:pPr marL="285750" indent="-285750">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Establish </a:t>
            </a:r>
            <a:r>
              <a:rPr lang="en-US" dirty="0">
                <a:solidFill>
                  <a:prstClr val="black"/>
                </a:solidFill>
                <a:latin typeface="Times New Roman" panose="02020603050405020304" pitchFamily="18" charset="0"/>
                <a:cs typeface="Times New Roman" panose="02020603050405020304" pitchFamily="18" charset="0"/>
              </a:rPr>
              <a:t>Collaborative Acquisition Integrated Project </a:t>
            </a:r>
            <a:r>
              <a:rPr lang="en-US" dirty="0" smtClean="0">
                <a:solidFill>
                  <a:prstClr val="black"/>
                </a:solidFill>
                <a:latin typeface="Times New Roman" panose="02020603050405020304" pitchFamily="18" charset="0"/>
                <a:cs typeface="Times New Roman" panose="02020603050405020304" pitchFamily="18" charset="0"/>
              </a:rPr>
              <a:t>Team</a:t>
            </a:r>
          </a:p>
          <a:p>
            <a:pPr>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a:p>
            <a:pPr marL="285750" indent="-285750">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Open Negotiations/Facilitate Partnering for Site closure/defined End State(s) the meet the following:</a:t>
            </a:r>
          </a:p>
          <a:p>
            <a:pPr>
              <a:spcAft>
                <a:spcPts val="600"/>
              </a:spcAft>
            </a:pPr>
            <a:endParaRPr lang="en-US" dirty="0">
              <a:solidFill>
                <a:prstClr val="black"/>
              </a:solidFill>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a:solidFill>
                  <a:prstClr val="black"/>
                </a:solidFill>
                <a:latin typeface="Times New Roman" panose="02020603050405020304" pitchFamily="18" charset="0"/>
                <a:cs typeface="Times New Roman" panose="02020603050405020304" pitchFamily="18" charset="0"/>
              </a:rPr>
              <a:t>Reduce EM Liability and </a:t>
            </a:r>
            <a:r>
              <a:rPr lang="en-US" dirty="0" smtClean="0">
                <a:solidFill>
                  <a:prstClr val="black"/>
                </a:solidFill>
                <a:latin typeface="Times New Roman" panose="02020603050405020304" pitchFamily="18" charset="0"/>
                <a:cs typeface="Times New Roman" panose="02020603050405020304" pitchFamily="18" charset="0"/>
              </a:rPr>
              <a:t>Risks</a:t>
            </a:r>
            <a:endParaRPr lang="en-US" dirty="0">
              <a:solidFill>
                <a:prstClr val="black"/>
              </a:solidFill>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a:solidFill>
                  <a:prstClr val="black"/>
                </a:solidFill>
                <a:latin typeface="Times New Roman" panose="02020603050405020304" pitchFamily="18" charset="0"/>
                <a:cs typeface="Times New Roman" panose="02020603050405020304" pitchFamily="18" charset="0"/>
              </a:rPr>
              <a:t>Have Regulatory Approval </a:t>
            </a:r>
          </a:p>
          <a:p>
            <a:pPr marL="742950" lvl="1" indent="-285750">
              <a:spcAft>
                <a:spcPts val="600"/>
              </a:spcAft>
              <a:buFont typeface="Arial" panose="020B0604020202020204" pitchFamily="34" charset="0"/>
              <a:buChar char="•"/>
            </a:pPr>
            <a:r>
              <a:rPr lang="en-US" dirty="0">
                <a:solidFill>
                  <a:prstClr val="black"/>
                </a:solidFill>
                <a:latin typeface="Times New Roman" panose="02020603050405020304" pitchFamily="18" charset="0"/>
                <a:cs typeface="Times New Roman" panose="02020603050405020304" pitchFamily="18" charset="0"/>
              </a:rPr>
              <a:t>Meet EM Mission for </a:t>
            </a:r>
            <a:r>
              <a:rPr lang="en-US" dirty="0" smtClean="0">
                <a:solidFill>
                  <a:prstClr val="black"/>
                </a:solidFill>
                <a:latin typeface="Times New Roman" panose="02020603050405020304" pitchFamily="18" charset="0"/>
                <a:cs typeface="Times New Roman" panose="02020603050405020304" pitchFamily="18" charset="0"/>
              </a:rPr>
              <a:t>Closure</a:t>
            </a:r>
          </a:p>
          <a:p>
            <a:pPr marL="742950" lvl="1" indent="-285750">
              <a:spcAft>
                <a:spcPts val="600"/>
              </a:spcAft>
              <a:buFont typeface="Arial" panose="020B0604020202020204" pitchFamily="34" charset="0"/>
              <a:buChar char="•"/>
            </a:pPr>
            <a:endParaRPr lang="en-US" dirty="0">
              <a:solidFill>
                <a:prstClr val="black"/>
              </a:solidFill>
              <a:latin typeface="Times New Roman" panose="02020603050405020304" pitchFamily="18" charset="0"/>
              <a:cs typeface="Times New Roman" panose="02020603050405020304" pitchFamily="18" charset="0"/>
            </a:endParaRPr>
          </a:p>
          <a:p>
            <a:pPr marL="285750" indent="-285750">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Issue all Post Award Negotiated Task Order(s) through the remainder of the Contract POP</a:t>
            </a:r>
          </a:p>
          <a:p>
            <a:pPr marL="742950" lvl="1" indent="-285750">
              <a:spcAft>
                <a:spcPts val="600"/>
              </a:spcAft>
              <a:buFont typeface="Arial" panose="020B0604020202020204" pitchFamily="34" charset="0"/>
              <a:buChar char="•"/>
            </a:pPr>
            <a:endParaRPr lang="en-US" dirty="0" smtClean="0">
              <a:solidFill>
                <a:prstClr val="black"/>
              </a:solidFill>
              <a:latin typeface="Times New Roman" panose="02020603050405020304" pitchFamily="18" charset="0"/>
              <a:cs typeface="Times New Roman" panose="02020603050405020304" pitchFamily="18" charset="0"/>
            </a:endParaRPr>
          </a:p>
          <a:p>
            <a:pPr marL="285750" indent="-285750">
              <a:spcAft>
                <a:spcPts val="600"/>
              </a:spcAft>
              <a:buFont typeface="Arial" panose="020B0604020202020204" pitchFamily="34" charset="0"/>
              <a:buChar char="•"/>
            </a:pPr>
            <a:endParaRPr lang="en-US" i="1" dirty="0">
              <a:solidFill>
                <a:prstClr val="black"/>
              </a:solidFill>
              <a:latin typeface="Times New Roman" panose="02020603050405020304" pitchFamily="18" charset="0"/>
              <a:cs typeface="Times New Roman" panose="02020603050405020304" pitchFamily="18" charset="0"/>
            </a:endParaRPr>
          </a:p>
          <a:p>
            <a:pPr lvl="1">
              <a:spcAft>
                <a:spcPts val="600"/>
              </a:spcAft>
            </a:pPr>
            <a:endParaRPr lang="en-US" dirty="0">
              <a:latin typeface="Times New Roman" panose="02020603050405020304" pitchFamily="18" charset="0"/>
              <a:cs typeface="Times New Roman" panose="02020603050405020304" pitchFamily="18" charset="0"/>
            </a:endParaRPr>
          </a:p>
          <a:p>
            <a:pPr lvl="1">
              <a:spcAft>
                <a:spcPts val="600"/>
              </a:spcAft>
            </a:pPr>
            <a:endParaRPr lang="en-US" u="sng"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97872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a:latin typeface="Times New Roman" panose="02020603050405020304" pitchFamily="18" charset="0"/>
                <a:cs typeface="Times New Roman" panose="02020603050405020304" pitchFamily="18" charset="0"/>
              </a:rPr>
              <a:t>Step 1 &amp; 2 Teams Roles and </a:t>
            </a:r>
            <a:r>
              <a:rPr lang="en-US" sz="2400" dirty="0" smtClean="0">
                <a:latin typeface="Times New Roman" panose="02020603050405020304" pitchFamily="18" charset="0"/>
                <a:cs typeface="Times New Roman" panose="02020603050405020304" pitchFamily="18" charset="0"/>
              </a:rPr>
              <a:t>Responsibilities (cont.)</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66008" y="922774"/>
            <a:ext cx="8786552" cy="6155531"/>
          </a:xfrm>
          <a:prstGeom prst="rect">
            <a:avLst/>
          </a:prstGeom>
          <a:noFill/>
        </p:spPr>
        <p:txBody>
          <a:bodyPr wrap="square" rtlCol="0">
            <a:spAutoFit/>
          </a:bodyPr>
          <a:lstStyle/>
          <a:p>
            <a:pPr>
              <a:spcAft>
                <a:spcPts val="600"/>
              </a:spcAft>
            </a:pPr>
            <a:r>
              <a:rPr lang="en-US" u="sng" dirty="0" smtClean="0">
                <a:latin typeface="Times New Roman" panose="02020603050405020304" pitchFamily="18" charset="0"/>
                <a:cs typeface="Times New Roman" panose="02020603050405020304" pitchFamily="18" charset="0"/>
              </a:rPr>
              <a:t>End State Contracting Team (ESCT</a:t>
            </a:r>
            <a:r>
              <a:rPr lang="en-US" u="sng"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285750"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Develop </a:t>
            </a:r>
            <a:r>
              <a:rPr lang="en-US" dirty="0">
                <a:latin typeface="Times New Roman" panose="02020603050405020304" pitchFamily="18" charset="0"/>
                <a:cs typeface="Times New Roman" panose="02020603050405020304" pitchFamily="18" charset="0"/>
              </a:rPr>
              <a:t>all products for Step 2a and 2b and provide to Negotiation </a:t>
            </a:r>
            <a:r>
              <a:rPr lang="en-US" dirty="0" smtClean="0">
                <a:latin typeface="Times New Roman" panose="02020603050405020304" pitchFamily="18" charset="0"/>
                <a:cs typeface="Times New Roman" panose="02020603050405020304" pitchFamily="18" charset="0"/>
              </a:rPr>
              <a:t>Team</a:t>
            </a:r>
          </a:p>
          <a:p>
            <a:pPr marL="285750"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Program Manager is responsible to develop all deliverables with support from Site and/or Headquarters resources</a:t>
            </a:r>
          </a:p>
          <a:p>
            <a:pPr marL="285750"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Work with Site Managers to align EM-1 Mission into Task Order(s) </a:t>
            </a:r>
          </a:p>
          <a:p>
            <a:pPr marL="285750"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Manage and maintain schedule</a:t>
            </a:r>
            <a:r>
              <a:rPr lang="en-US" dirty="0">
                <a:latin typeface="Times New Roman" panose="02020603050405020304" pitchFamily="18" charset="0"/>
                <a:cs typeface="Times New Roman" panose="02020603050405020304" pitchFamily="18" charset="0"/>
              </a:rPr>
              <a:t>, provide</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reporting to </a:t>
            </a:r>
            <a:r>
              <a:rPr lang="en-US" dirty="0" smtClean="0">
                <a:latin typeface="Times New Roman" panose="02020603050405020304" pitchFamily="18" charset="0"/>
                <a:cs typeface="Times New Roman" panose="02020603050405020304" pitchFamily="18" charset="0"/>
              </a:rPr>
              <a:t>Headquarters, and support </a:t>
            </a:r>
            <a:r>
              <a:rPr lang="en-US" dirty="0">
                <a:latin typeface="Times New Roman" panose="02020603050405020304" pitchFamily="18" charset="0"/>
                <a:cs typeface="Times New Roman" panose="02020603050405020304" pitchFamily="18" charset="0"/>
              </a:rPr>
              <a:t>discussions with </a:t>
            </a:r>
            <a:r>
              <a:rPr lang="en-US" dirty="0" smtClean="0">
                <a:latin typeface="Times New Roman" panose="02020603050405020304" pitchFamily="18" charset="0"/>
                <a:cs typeface="Times New Roman" panose="02020603050405020304" pitchFamily="18" charset="0"/>
              </a:rPr>
              <a:t>Contractor</a:t>
            </a:r>
            <a:endParaRPr lang="en-US" u="sng" dirty="0" smtClean="0">
              <a:solidFill>
                <a:prstClr val="black"/>
              </a:solidFill>
              <a:latin typeface="Times New Roman" panose="02020603050405020304" pitchFamily="18" charset="0"/>
              <a:cs typeface="Times New Roman" panose="02020603050405020304" pitchFamily="18" charset="0"/>
            </a:endParaRPr>
          </a:p>
          <a:p>
            <a:pPr>
              <a:spcAft>
                <a:spcPts val="600"/>
              </a:spcAft>
            </a:pPr>
            <a:r>
              <a:rPr lang="en-US" u="sng" dirty="0" smtClean="0">
                <a:solidFill>
                  <a:prstClr val="black"/>
                </a:solidFill>
                <a:latin typeface="Times New Roman" panose="02020603050405020304" pitchFamily="18" charset="0"/>
                <a:cs typeface="Times New Roman" panose="02020603050405020304" pitchFamily="18" charset="0"/>
              </a:rPr>
              <a:t>Site Initial Transition Team</a:t>
            </a:r>
            <a:r>
              <a:rPr lang="en-US" dirty="0" smtClean="0">
                <a:solidFill>
                  <a:prstClr val="black"/>
                </a:solidFill>
                <a:latin typeface="Times New Roman" panose="02020603050405020304" pitchFamily="18" charset="0"/>
                <a:cs typeface="Times New Roman" panose="02020603050405020304" pitchFamily="18" charset="0"/>
              </a:rPr>
              <a:t> </a:t>
            </a:r>
          </a:p>
          <a:p>
            <a:pPr marL="285750" indent="-285750">
              <a:spcAft>
                <a:spcPts val="600"/>
              </a:spcAft>
              <a:buFont typeface="Arial" panose="020B0604020202020204" pitchFamily="34" charset="0"/>
              <a:buChar char="•"/>
            </a:pPr>
            <a:r>
              <a:rPr lang="en-US" dirty="0">
                <a:solidFill>
                  <a:prstClr val="black"/>
                </a:solidFill>
                <a:latin typeface="Times New Roman" panose="02020603050405020304" pitchFamily="18" charset="0"/>
                <a:cs typeface="Times New Roman" panose="02020603050405020304" pitchFamily="18" charset="0"/>
              </a:rPr>
              <a:t>C</a:t>
            </a:r>
            <a:r>
              <a:rPr lang="en-US" dirty="0" smtClean="0">
                <a:solidFill>
                  <a:prstClr val="black"/>
                </a:solidFill>
                <a:latin typeface="Times New Roman" panose="02020603050405020304" pitchFamily="18" charset="0"/>
                <a:cs typeface="Times New Roman" panose="02020603050405020304" pitchFamily="18" charset="0"/>
              </a:rPr>
              <a:t>oordinate with the ESCT on Step 2 activities and deliverables</a:t>
            </a:r>
          </a:p>
          <a:p>
            <a:pPr marL="285750" indent="-285750">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Finish activities after deliverables required for Transition is completed by the New Contractor </a:t>
            </a:r>
          </a:p>
          <a:p>
            <a:pPr>
              <a:spcAft>
                <a:spcPts val="600"/>
              </a:spcAft>
            </a:pPr>
            <a:r>
              <a:rPr lang="en-US" u="sng" dirty="0" smtClean="0">
                <a:solidFill>
                  <a:prstClr val="black"/>
                </a:solidFill>
                <a:latin typeface="Times New Roman" panose="02020603050405020304" pitchFamily="18" charset="0"/>
                <a:cs typeface="Times New Roman" panose="02020603050405020304" pitchFamily="18" charset="0"/>
              </a:rPr>
              <a:t>Negotiation Team </a:t>
            </a:r>
            <a:r>
              <a:rPr lang="en-US" dirty="0" smtClean="0">
                <a:solidFill>
                  <a:prstClr val="black"/>
                </a:solidFill>
                <a:latin typeface="Times New Roman" panose="02020603050405020304" pitchFamily="18" charset="0"/>
                <a:cs typeface="Times New Roman" panose="02020603050405020304" pitchFamily="18" charset="0"/>
              </a:rPr>
              <a:t> </a:t>
            </a:r>
            <a:endParaRPr lang="en-US" dirty="0" smtClean="0">
              <a:solidFill>
                <a:prstClr val="black"/>
              </a:solidFill>
              <a:latin typeface="Times New Roman" panose="02020603050405020304" pitchFamily="18" charset="0"/>
              <a:cs typeface="Times New Roman" panose="02020603050405020304" pitchFamily="18" charset="0"/>
            </a:endParaRPr>
          </a:p>
          <a:p>
            <a:pPr marL="285750" indent="-285750">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Lead effort and negotiate all Post Award ESC Task Orders for Step 2a and 2b</a:t>
            </a:r>
          </a:p>
          <a:p>
            <a:pPr marL="285750" indent="-285750">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Define End State Completion Criteria</a:t>
            </a:r>
          </a:p>
          <a:p>
            <a:pPr marL="285750"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Drive </a:t>
            </a:r>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olicy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Regulatory </a:t>
            </a:r>
            <a:r>
              <a:rPr lang="en-US" dirty="0">
                <a:latin typeface="Times New Roman" panose="02020603050405020304" pitchFamily="18" charset="0"/>
                <a:cs typeface="Times New Roman" panose="02020603050405020304" pitchFamily="18" charset="0"/>
              </a:rPr>
              <a:t>decisions at the </a:t>
            </a:r>
            <a:r>
              <a:rPr lang="en-US" dirty="0" smtClean="0">
                <a:latin typeface="Times New Roman" panose="02020603050405020304" pitchFamily="18" charset="0"/>
                <a:cs typeface="Times New Roman" panose="02020603050405020304" pitchFamily="18" charset="0"/>
              </a:rPr>
              <a:t>Site and Headquarters </a:t>
            </a:r>
            <a:r>
              <a:rPr lang="en-US" dirty="0">
                <a:latin typeface="Times New Roman" panose="02020603050405020304" pitchFamily="18" charset="0"/>
                <a:cs typeface="Times New Roman" panose="02020603050405020304" pitchFamily="18" charset="0"/>
              </a:rPr>
              <a:t>level</a:t>
            </a:r>
          </a:p>
          <a:p>
            <a:pPr marL="285750"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Approve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cope for Task Orders </a:t>
            </a:r>
          </a:p>
          <a:p>
            <a:pPr marL="285750" indent="-285750">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Develop Contract </a:t>
            </a:r>
            <a:r>
              <a:rPr lang="en-US" dirty="0">
                <a:solidFill>
                  <a:prstClr val="black"/>
                </a:solidFill>
                <a:latin typeface="Times New Roman" panose="02020603050405020304" pitchFamily="18" charset="0"/>
                <a:cs typeface="Times New Roman" panose="02020603050405020304" pitchFamily="18" charset="0"/>
              </a:rPr>
              <a:t>and </a:t>
            </a:r>
            <a:r>
              <a:rPr lang="en-US" dirty="0" smtClean="0">
                <a:solidFill>
                  <a:prstClr val="black"/>
                </a:solidFill>
                <a:latin typeface="Times New Roman" panose="02020603050405020304" pitchFamily="18" charset="0"/>
                <a:cs typeface="Times New Roman" panose="02020603050405020304" pitchFamily="18" charset="0"/>
              </a:rPr>
              <a:t>Fee </a:t>
            </a:r>
            <a:r>
              <a:rPr lang="en-US" dirty="0">
                <a:solidFill>
                  <a:prstClr val="black"/>
                </a:solidFill>
                <a:latin typeface="Times New Roman" panose="02020603050405020304" pitchFamily="18" charset="0"/>
                <a:cs typeface="Times New Roman" panose="02020603050405020304" pitchFamily="18" charset="0"/>
              </a:rPr>
              <a:t>structure on </a:t>
            </a:r>
            <a:r>
              <a:rPr lang="en-US" dirty="0" smtClean="0">
                <a:solidFill>
                  <a:prstClr val="black"/>
                </a:solidFill>
                <a:latin typeface="Times New Roman" panose="02020603050405020304" pitchFamily="18" charset="0"/>
                <a:cs typeface="Times New Roman" panose="02020603050405020304" pitchFamily="18" charset="0"/>
              </a:rPr>
              <a:t>Task Orders</a:t>
            </a:r>
            <a:endParaRPr lang="en-US" dirty="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95347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6295"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Step 2a Pre-Award Activities</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37325" y="1064095"/>
            <a:ext cx="8634185" cy="6370975"/>
          </a:xfrm>
          <a:prstGeom prst="rect">
            <a:avLst/>
          </a:prstGeom>
          <a:noFill/>
        </p:spPr>
        <p:txBody>
          <a:bodyPr wrap="square" rtlCol="0">
            <a:spAutoFit/>
          </a:bodyPr>
          <a:lstStyle/>
          <a:p>
            <a:pPr lvl="1">
              <a:spcAft>
                <a:spcPts val="600"/>
              </a:spcAft>
            </a:pPr>
            <a:r>
              <a:rPr lang="en-US" sz="2400" u="sng" dirty="0" smtClean="0">
                <a:latin typeface="Times New Roman" panose="02020603050405020304" pitchFamily="18" charset="0"/>
                <a:cs typeface="Times New Roman" panose="02020603050405020304" pitchFamily="18" charset="0"/>
              </a:rPr>
              <a:t>Pre-Award Activities</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members assigned/designated by Site and a kickoff meetings held</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establishes weekly meetings and reporting requirements</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develops a Partnering strategy (as associated with the Task Order process) and get comments from Headquarters and Site management</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to develop a Task Order detail process, including a P6 schedule consistent with H-clause Requirements</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Task Order process will be presented to New Contractor immediately upon award</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Discussions with Contractor during kickoff meeting (Partnering) and team can negotiate the process with Contractor and both parties have an agreement to work towards</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to determine all Non-Fee Bearing </a:t>
            </a:r>
            <a:r>
              <a:rPr lang="en-US" dirty="0">
                <a:latin typeface="Times New Roman" panose="02020603050405020304" pitchFamily="18" charset="0"/>
                <a:cs typeface="Times New Roman" panose="02020603050405020304" pitchFamily="18" charset="0"/>
              </a:rPr>
              <a:t>Task </a:t>
            </a:r>
            <a:r>
              <a:rPr lang="en-US" dirty="0" smtClean="0">
                <a:latin typeface="Times New Roman" panose="02020603050405020304" pitchFamily="18" charset="0"/>
                <a:cs typeface="Times New Roman" panose="02020603050405020304" pitchFamily="18" charset="0"/>
              </a:rPr>
              <a:t>Order(s) Required; Government Furnished Costs (GFC) (i.e. Pension, Benefits, Legacy Pensions) </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Develop and </a:t>
            </a:r>
            <a:r>
              <a:rPr lang="en-US" dirty="0">
                <a:latin typeface="Times New Roman" panose="02020603050405020304" pitchFamily="18" charset="0"/>
                <a:cs typeface="Times New Roman" panose="02020603050405020304" pitchFamily="18" charset="0"/>
              </a:rPr>
              <a:t>prepare </a:t>
            </a:r>
            <a:r>
              <a:rPr lang="en-US" dirty="0" smtClean="0">
                <a:latin typeface="Times New Roman" panose="02020603050405020304" pitchFamily="18" charset="0"/>
                <a:cs typeface="Times New Roman" panose="02020603050405020304" pitchFamily="18" charset="0"/>
              </a:rPr>
              <a:t>Non-Fee </a:t>
            </a:r>
            <a:r>
              <a:rPr lang="en-US" dirty="0">
                <a:latin typeface="Times New Roman" panose="02020603050405020304" pitchFamily="18" charset="0"/>
                <a:cs typeface="Times New Roman" panose="02020603050405020304" pitchFamily="18" charset="0"/>
              </a:rPr>
              <a:t>bearing Task </a:t>
            </a:r>
            <a:r>
              <a:rPr lang="en-US" dirty="0" smtClean="0">
                <a:latin typeface="Times New Roman" panose="02020603050405020304" pitchFamily="18" charset="0"/>
                <a:cs typeface="Times New Roman" panose="02020603050405020304" pitchFamily="18" charset="0"/>
              </a:rPr>
              <a:t>Order(s) Packages </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Issue all Non-Fee Bearing Task Order(s) at Award</a:t>
            </a:r>
          </a:p>
          <a:p>
            <a:pPr marL="742950" lvl="1" indent="-285750">
              <a:spcAft>
                <a:spcPts val="600"/>
              </a:spcAft>
              <a:buFont typeface="Arial" panose="020B0604020202020204" pitchFamily="34" charset="0"/>
              <a:buChar char="•"/>
            </a:pPr>
            <a:endParaRPr lang="en-US" u="sng" dirty="0" smtClean="0">
              <a:latin typeface="Times New Roman" panose="02020603050405020304" pitchFamily="18" charset="0"/>
              <a:cs typeface="Times New Roman" panose="02020603050405020304" pitchFamily="18" charset="0"/>
            </a:endParaRPr>
          </a:p>
          <a:p>
            <a:pPr lvl="1">
              <a:spcAft>
                <a:spcPts val="600"/>
              </a:spcAft>
            </a:pPr>
            <a:endParaRPr lang="en-US" dirty="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703330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Step 2a Pre-Award Activities (cont.)</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37325" y="1064095"/>
            <a:ext cx="8634185" cy="4755148"/>
          </a:xfrm>
          <a:prstGeom prst="rect">
            <a:avLst/>
          </a:prstGeom>
          <a:noFill/>
        </p:spPr>
        <p:txBody>
          <a:bodyPr wrap="square" rtlCol="0">
            <a:spAutoFit/>
          </a:bodyPr>
          <a:lstStyle/>
          <a:p>
            <a:pPr lvl="1">
              <a:spcAft>
                <a:spcPts val="600"/>
              </a:spcAft>
            </a:pPr>
            <a:r>
              <a:rPr lang="en-US" sz="2400" u="sng" dirty="0" smtClean="0">
                <a:latin typeface="Times New Roman" panose="02020603050405020304" pitchFamily="18" charset="0"/>
                <a:cs typeface="Times New Roman" panose="02020603050405020304" pitchFamily="18" charset="0"/>
              </a:rPr>
              <a:t>Pre-Award Activities </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Develop IGCEs for Step 2a Post Award Task Orders</a:t>
            </a:r>
          </a:p>
          <a:p>
            <a:pPr marL="7429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Post Award Task Orders </a:t>
            </a:r>
          </a:p>
          <a:p>
            <a:pPr marL="1200150" lvl="3"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Proposals received from winning Offeror 5 days after NTP </a:t>
            </a:r>
          </a:p>
          <a:p>
            <a:pPr marL="1657350" lvl="4"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Requires meeting with Site management, Projects and Technical SMEs to develop Scope, define Deliverables, and Assumptions</a:t>
            </a:r>
          </a:p>
          <a:p>
            <a:pPr marL="1657350" lvl="3"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Task Orders are part of the current RFP </a:t>
            </a:r>
            <a:endParaRPr lang="en-US" dirty="0">
              <a:latin typeface="Times New Roman" panose="02020603050405020304" pitchFamily="18" charset="0"/>
              <a:cs typeface="Times New Roman" panose="02020603050405020304" pitchFamily="18" charset="0"/>
            </a:endParaRPr>
          </a:p>
          <a:p>
            <a:pPr lvl="2">
              <a:spcAft>
                <a:spcPts val="600"/>
              </a:spcAft>
            </a:pPr>
            <a:endParaRPr lang="en-US" dirty="0" smtClean="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develops all New Task Orders that will be issued to Contractor after Award including IGCEs, Task Order package, and Schedule.  All Task Orders need to be ready at time of award so that issuance of the Task Order packages can be  delivered to the Contractor 5 days after NTP. </a:t>
            </a:r>
            <a:endParaRPr lang="en-US" u="sng" dirty="0" smtClean="0">
              <a:latin typeface="Times New Roman" panose="02020603050405020304" pitchFamily="18" charset="0"/>
              <a:cs typeface="Times New Roman" panose="02020603050405020304" pitchFamily="18" charset="0"/>
            </a:endParaRPr>
          </a:p>
          <a:p>
            <a:pPr lvl="1">
              <a:spcAft>
                <a:spcPts val="600"/>
              </a:spcAft>
            </a:pPr>
            <a:endParaRPr lang="en-US" dirty="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84537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Initial Task Order Issuance after Contract Award</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37325" y="1064095"/>
            <a:ext cx="8634185" cy="5524589"/>
          </a:xfrm>
          <a:prstGeom prst="rect">
            <a:avLst/>
          </a:prstGeom>
          <a:noFill/>
        </p:spPr>
        <p:txBody>
          <a:bodyPr wrap="square" rtlCol="0">
            <a:spAutoFit/>
          </a:bodyPr>
          <a:lstStyle/>
          <a:p>
            <a:pPr lvl="1">
              <a:spcAft>
                <a:spcPts val="600"/>
              </a:spcAft>
            </a:pPr>
            <a:r>
              <a:rPr lang="en-US" u="sng" dirty="0" smtClean="0">
                <a:latin typeface="Times New Roman" panose="02020603050405020304" pitchFamily="18" charset="0"/>
                <a:cs typeface="Times New Roman" panose="02020603050405020304" pitchFamily="18" charset="0"/>
              </a:rPr>
              <a:t>Partnering/Kickoff of Task Order(s) (see H clause for objectives in Partnering)</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Provide Contractor Task Order templates and process to follow for Contractor review</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Set up meeting with Contractor’s Task Order team</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Hold meeting and complete the following </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Review </a:t>
            </a:r>
            <a:r>
              <a:rPr lang="en-US" dirty="0">
                <a:latin typeface="Times New Roman" panose="02020603050405020304" pitchFamily="18" charset="0"/>
                <a:cs typeface="Times New Roman" panose="02020603050405020304" pitchFamily="18" charset="0"/>
              </a:rPr>
              <a:t>H clause on Task Ordering </a:t>
            </a:r>
            <a:r>
              <a:rPr lang="en-US" dirty="0" smtClean="0">
                <a:latin typeface="Times New Roman" panose="02020603050405020304" pitchFamily="18" charset="0"/>
                <a:cs typeface="Times New Roman" panose="02020603050405020304" pitchFamily="18" charset="0"/>
              </a:rPr>
              <a:t>Procedure</a:t>
            </a:r>
          </a:p>
          <a:p>
            <a:pPr marL="1257300" lvl="2" indent="-342900">
              <a:spcAft>
                <a:spcPts val="600"/>
              </a:spcAft>
              <a:buFont typeface="+mj-lt"/>
              <a:buAutoNum type="arabicPeriod"/>
            </a:pPr>
            <a:r>
              <a:rPr lang="en-US" dirty="0" smtClean="0">
                <a:latin typeface="Times New Roman" panose="02020603050405020304" pitchFamily="18" charset="0"/>
                <a:cs typeface="Times New Roman" panose="02020603050405020304" pitchFamily="18" charset="0"/>
              </a:rPr>
              <a:t>Agree </a:t>
            </a:r>
            <a:r>
              <a:rPr lang="en-US" dirty="0">
                <a:latin typeface="Times New Roman" panose="02020603050405020304" pitchFamily="18" charset="0"/>
                <a:cs typeface="Times New Roman" panose="02020603050405020304" pitchFamily="18" charset="0"/>
              </a:rPr>
              <a:t>upon the </a:t>
            </a:r>
            <a:r>
              <a:rPr lang="en-US" dirty="0" smtClean="0">
                <a:latin typeface="Times New Roman" panose="02020603050405020304" pitchFamily="18" charset="0"/>
                <a:cs typeface="Times New Roman" panose="02020603050405020304" pitchFamily="18" charset="0"/>
              </a:rPr>
              <a:t>Task Order Process and Templates </a:t>
            </a:r>
          </a:p>
          <a:p>
            <a:pPr marL="1257300" lvl="2" indent="-342900">
              <a:spcAft>
                <a:spcPts val="600"/>
              </a:spcAft>
              <a:buFont typeface="+mj-lt"/>
              <a:buAutoNum type="arabicPeriod"/>
            </a:pPr>
            <a:r>
              <a:rPr lang="en-US" dirty="0" smtClean="0">
                <a:latin typeface="Times New Roman" panose="02020603050405020304" pitchFamily="18" charset="0"/>
                <a:cs typeface="Times New Roman" panose="02020603050405020304" pitchFamily="18" charset="0"/>
              </a:rPr>
              <a:t>Develop with Contractor - list of roles, responsibilities, objectives and goals for the Task Order process</a:t>
            </a:r>
          </a:p>
          <a:p>
            <a:pPr marL="1257300" lvl="2" indent="-342900">
              <a:spcAft>
                <a:spcPts val="600"/>
              </a:spcAft>
              <a:buFont typeface="+mj-lt"/>
              <a:buAutoNum type="arabicPeriod"/>
            </a:pPr>
            <a:r>
              <a:rPr lang="en-US" dirty="0" smtClean="0">
                <a:latin typeface="Times New Roman" panose="02020603050405020304" pitchFamily="18" charset="0"/>
                <a:cs typeface="Times New Roman" panose="02020603050405020304" pitchFamily="18" charset="0"/>
              </a:rPr>
              <a:t>Agree upon Schedule for Task Order issuances provided by the Government</a:t>
            </a:r>
          </a:p>
          <a:p>
            <a:pPr lvl="2">
              <a:spcAft>
                <a:spcPts val="600"/>
              </a:spcAft>
            </a:pPr>
            <a:endParaRPr lang="en-US" dirty="0" smtClean="0">
              <a:latin typeface="Times New Roman" panose="02020603050405020304" pitchFamily="18" charset="0"/>
              <a:cs typeface="Times New Roman" panose="02020603050405020304" pitchFamily="18" charset="0"/>
            </a:endParaRPr>
          </a:p>
          <a:p>
            <a:pPr lvl="1">
              <a:spcAft>
                <a:spcPts val="600"/>
              </a:spcAft>
            </a:pPr>
            <a:r>
              <a:rPr lang="en-US" u="sng" dirty="0" smtClean="0">
                <a:latin typeface="Times New Roman" panose="02020603050405020304" pitchFamily="18" charset="0"/>
                <a:cs typeface="Times New Roman" panose="02020603050405020304" pitchFamily="18" charset="0"/>
              </a:rPr>
              <a:t>Issuance of Task Orders evaluated during Pre-Award Phase </a:t>
            </a:r>
            <a:endParaRPr lang="en-US" u="sng" dirty="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debriefs Contractor on evaluated Task Orders</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negotiates terms of issuance of Task Orders with Contractor</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Task Orders issued to Contractor within 5 working days of NTP</a:t>
            </a:r>
          </a:p>
          <a:p>
            <a:pPr marL="742950" lvl="1" indent="-285750">
              <a:spcAft>
                <a:spcPts val="600"/>
              </a:spcAf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3971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Initial Task Order Issuance after Contract Award</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37325" y="1064095"/>
            <a:ext cx="8634185" cy="3554819"/>
          </a:xfrm>
          <a:prstGeom prst="rect">
            <a:avLst/>
          </a:prstGeom>
          <a:noFill/>
        </p:spPr>
        <p:txBody>
          <a:bodyPr wrap="square" rtlCol="0">
            <a:spAutoFit/>
          </a:bodyPr>
          <a:lstStyle/>
          <a:p>
            <a:pPr lvl="1">
              <a:spcAft>
                <a:spcPts val="600"/>
              </a:spcAft>
            </a:pPr>
            <a:r>
              <a:rPr lang="en-US" u="sng" dirty="0" smtClean="0">
                <a:latin typeface="Times New Roman" panose="02020603050405020304" pitchFamily="18" charset="0"/>
                <a:cs typeface="Times New Roman" panose="02020603050405020304" pitchFamily="18" charset="0"/>
              </a:rPr>
              <a:t>Issuance of Task Orders for Non Fee Bearing work</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negotiates </a:t>
            </a:r>
            <a:r>
              <a:rPr lang="en-US" dirty="0">
                <a:latin typeface="Times New Roman" panose="02020603050405020304" pitchFamily="18" charset="0"/>
                <a:cs typeface="Times New Roman" panose="02020603050405020304" pitchFamily="18" charset="0"/>
              </a:rPr>
              <a:t>terms of issuance of </a:t>
            </a:r>
            <a:r>
              <a:rPr lang="en-US" dirty="0" smtClean="0">
                <a:latin typeface="Times New Roman" panose="02020603050405020304" pitchFamily="18" charset="0"/>
                <a:cs typeface="Times New Roman" panose="02020603050405020304" pitchFamily="18" charset="0"/>
              </a:rPr>
              <a:t>Task Orders </a:t>
            </a:r>
            <a:r>
              <a:rPr lang="en-US" dirty="0">
                <a:latin typeface="Times New Roman" panose="02020603050405020304" pitchFamily="18" charset="0"/>
                <a:cs typeface="Times New Roman" panose="02020603050405020304" pitchFamily="18" charset="0"/>
              </a:rPr>
              <a:t>with </a:t>
            </a:r>
            <a:r>
              <a:rPr lang="en-US" dirty="0" smtClean="0">
                <a:latin typeface="Times New Roman" panose="02020603050405020304" pitchFamily="18" charset="0"/>
                <a:cs typeface="Times New Roman" panose="02020603050405020304" pitchFamily="18" charset="0"/>
              </a:rPr>
              <a:t>Contractor</a:t>
            </a:r>
            <a:endParaRPr lang="en-US" dirty="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Task Orders </a:t>
            </a:r>
            <a:r>
              <a:rPr lang="en-US" dirty="0">
                <a:latin typeface="Times New Roman" panose="02020603050405020304" pitchFamily="18" charset="0"/>
                <a:cs typeface="Times New Roman" panose="02020603050405020304" pitchFamily="18" charset="0"/>
              </a:rPr>
              <a:t>issued to </a:t>
            </a:r>
            <a:r>
              <a:rPr lang="en-US" dirty="0" smtClean="0">
                <a:latin typeface="Times New Roman" panose="02020603050405020304" pitchFamily="18" charset="0"/>
                <a:cs typeface="Times New Roman" panose="02020603050405020304" pitchFamily="18" charset="0"/>
              </a:rPr>
              <a:t>Contractor </a:t>
            </a:r>
            <a:r>
              <a:rPr lang="en-US" dirty="0">
                <a:latin typeface="Times New Roman" panose="02020603050405020304" pitchFamily="18" charset="0"/>
                <a:cs typeface="Times New Roman" panose="02020603050405020304" pitchFamily="18" charset="0"/>
              </a:rPr>
              <a:t>within 5 working days of NTP</a:t>
            </a:r>
          </a:p>
          <a:p>
            <a:pPr lvl="1">
              <a:spcAft>
                <a:spcPts val="600"/>
              </a:spcAft>
            </a:pPr>
            <a:endParaRPr lang="en-US" u="sng" dirty="0" smtClean="0">
              <a:latin typeface="Times New Roman" panose="02020603050405020304" pitchFamily="18" charset="0"/>
              <a:cs typeface="Times New Roman" panose="02020603050405020304" pitchFamily="18" charset="0"/>
            </a:endParaRPr>
          </a:p>
          <a:p>
            <a:pPr lvl="1">
              <a:spcAft>
                <a:spcPts val="600"/>
              </a:spcAft>
            </a:pPr>
            <a:r>
              <a:rPr lang="en-US" u="sng" dirty="0" smtClean="0">
                <a:latin typeface="Times New Roman" panose="02020603050405020304" pitchFamily="18" charset="0"/>
                <a:cs typeface="Times New Roman" panose="02020603050405020304" pitchFamily="18" charset="0"/>
              </a:rPr>
              <a:t>Issuance of Task Orders submitted by Contractor immediately after Award </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debriefs Contractor on submitted Task Order </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Contractor provides revised proposal, if required, 2 days after debrief</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holds preliminary negotiating meeting with Contractor within </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negotiates terms of issuance of Task Orders with Contractor</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Task Orders issued to Contractor with NTP</a:t>
            </a:r>
          </a:p>
        </p:txBody>
      </p:sp>
    </p:spTree>
    <p:extLst>
      <p:ext uri="{BB962C8B-B14F-4D97-AF65-F5344CB8AC3E}">
        <p14:creationId xmlns:p14="http://schemas.microsoft.com/office/powerpoint/2010/main" val="38173276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77106" y="181114"/>
            <a:ext cx="6893170" cy="774550"/>
          </a:xfrm>
        </p:spPr>
        <p:txBody>
          <a:bodyPr/>
          <a:lstStyle/>
          <a:p>
            <a:pPr algn="ctr"/>
            <a:r>
              <a:rPr lang="en-US" sz="2400" dirty="0" smtClean="0">
                <a:latin typeface="Times New Roman" panose="02020603050405020304" pitchFamily="18" charset="0"/>
                <a:cs typeface="Times New Roman" panose="02020603050405020304" pitchFamily="18" charset="0"/>
              </a:rPr>
              <a:t>End States Contract Model (ESCM)</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16385" y="1092403"/>
            <a:ext cx="8827615" cy="4293483"/>
          </a:xfrm>
          <a:prstGeom prst="rect">
            <a:avLst/>
          </a:prstGeom>
          <a:noFill/>
        </p:spPr>
        <p:txBody>
          <a:bodyPr wrap="square" rtlCol="0">
            <a:spAutoFit/>
          </a:bodyPr>
          <a:lstStyle/>
          <a:p>
            <a:pPr>
              <a:spcAft>
                <a:spcPts val="600"/>
              </a:spcAft>
            </a:pPr>
            <a:r>
              <a:rPr lang="en-US" u="sng" dirty="0" smtClean="0">
                <a:latin typeface="Times New Roman" panose="02020603050405020304" pitchFamily="18" charset="0"/>
                <a:cs typeface="Times New Roman" panose="02020603050405020304" pitchFamily="18" charset="0"/>
              </a:rPr>
              <a:t>End State Contracting Model</a:t>
            </a:r>
            <a:r>
              <a:rPr lang="en-US" dirty="0" smtClean="0">
                <a:latin typeface="Times New Roman" panose="02020603050405020304" pitchFamily="18" charset="0"/>
                <a:cs typeface="Times New Roman" panose="02020603050405020304" pitchFamily="18" charset="0"/>
              </a:rPr>
              <a:t> - Single </a:t>
            </a:r>
            <a:r>
              <a:rPr lang="en-US" dirty="0">
                <a:latin typeface="Times New Roman" panose="02020603050405020304" pitchFamily="18" charset="0"/>
                <a:cs typeface="Times New Roman" panose="02020603050405020304" pitchFamily="18" charset="0"/>
              </a:rPr>
              <a:t>award Indefinite Delivery/Indefinite Quantity (IDIQ) contract for each Acquisition with the ability to issue both Cost-Reimbursement (CR) and Firm-Fixed-Price (FFP) Task Orders (TO</a:t>
            </a:r>
            <a:r>
              <a:rPr lang="en-US" dirty="0" smtClean="0">
                <a:latin typeface="Times New Roman" panose="02020603050405020304" pitchFamily="18" charset="0"/>
                <a:cs typeface="Times New Roman" panose="02020603050405020304" pitchFamily="18" charset="0"/>
              </a:rPr>
              <a:t>)</a:t>
            </a:r>
          </a:p>
          <a:p>
            <a:pPr>
              <a:spcAft>
                <a:spcPts val="600"/>
              </a:spcAft>
            </a:pPr>
            <a:endParaRPr lang="en-US" u="sng" dirty="0" smtClean="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Subsequent Single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ourced TO(s) = Effective Task Order Negotiations by Partnering</a:t>
            </a:r>
          </a:p>
          <a:p>
            <a:pPr lvl="1">
              <a:spcAft>
                <a:spcPts val="600"/>
              </a:spcAft>
            </a:pPr>
            <a:r>
              <a:rPr lang="en-US" dirty="0" smtClean="0">
                <a:latin typeface="Times New Roman" panose="02020603050405020304" pitchFamily="18" charset="0"/>
                <a:cs typeface="Times New Roman" panose="02020603050405020304" pitchFamily="18" charset="0"/>
              </a:rPr>
              <a:t> </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Allows for Effective “Partnering”</a:t>
            </a:r>
          </a:p>
          <a:p>
            <a:pPr marL="285750" indent="-285750">
              <a:spcAft>
                <a:spcPts val="600"/>
              </a:spcAft>
              <a:buFont typeface="Arial" panose="020B0604020202020204" pitchFamily="34" charset="0"/>
              <a:buChar char="•"/>
            </a:pPr>
            <a:endParaRPr lang="en-US" u="sng" dirty="0" smtClean="0">
              <a:latin typeface="Times New Roman" panose="02020603050405020304" pitchFamily="18" charset="0"/>
              <a:cs typeface="Times New Roman" panose="02020603050405020304" pitchFamily="18" charset="0"/>
            </a:endParaRPr>
          </a:p>
          <a:p>
            <a:pPr>
              <a:lnSpc>
                <a:spcPct val="150000"/>
              </a:lnSpc>
            </a:pPr>
            <a:r>
              <a:rPr lang="en-US" u="sng" dirty="0" smtClean="0">
                <a:latin typeface="Times New Roman" panose="02020603050405020304" pitchFamily="18" charset="0"/>
                <a:cs typeface="Times New Roman" panose="02020603050405020304" pitchFamily="18" charset="0"/>
              </a:rPr>
              <a:t>Partnering</a:t>
            </a:r>
            <a:r>
              <a:rPr lang="en-US" dirty="0" smtClean="0">
                <a:latin typeface="Times New Roman" panose="02020603050405020304" pitchFamily="18" charset="0"/>
                <a:cs typeface="Times New Roman" panose="02020603050405020304" pitchFamily="18" charset="0"/>
              </a:rPr>
              <a:t> - Open negotiations between the Contractor</a:t>
            </a:r>
            <a:r>
              <a:rPr lang="en-US" dirty="0">
                <a:latin typeface="Times New Roman" panose="02020603050405020304" pitchFamily="18" charset="0"/>
                <a:cs typeface="Times New Roman" panose="02020603050405020304" pitchFamily="18" charset="0"/>
              </a:rPr>
              <a:t>, Field, </a:t>
            </a:r>
            <a:r>
              <a:rPr lang="en-US" dirty="0" smtClean="0">
                <a:latin typeface="Times New Roman" panose="02020603050405020304" pitchFamily="18" charset="0"/>
                <a:cs typeface="Times New Roman" panose="02020603050405020304" pitchFamily="18" charset="0"/>
              </a:rPr>
              <a:t>EM, Stakeholders, and Regulators to effectively negotiate Cost </a:t>
            </a:r>
            <a:r>
              <a:rPr lang="en-US" dirty="0">
                <a:latin typeface="Times New Roman" panose="02020603050405020304" pitchFamily="18" charset="0"/>
                <a:cs typeface="Times New Roman" panose="02020603050405020304" pitchFamily="18" charset="0"/>
              </a:rPr>
              <a:t>Plus Incentive Fee (CPIF) Task Order(s) for </a:t>
            </a:r>
            <a:r>
              <a:rPr lang="en-US" dirty="0" smtClean="0">
                <a:latin typeface="Times New Roman" panose="02020603050405020304" pitchFamily="18" charset="0"/>
                <a:cs typeface="Times New Roman" panose="02020603050405020304" pitchFamily="18" charset="0"/>
              </a:rPr>
              <a:t>Site </a:t>
            </a:r>
            <a:r>
              <a:rPr lang="en-US" dirty="0">
                <a:latin typeface="Times New Roman" panose="02020603050405020304" pitchFamily="18" charset="0"/>
                <a:cs typeface="Times New Roman" panose="02020603050405020304" pitchFamily="18" charset="0"/>
              </a:rPr>
              <a:t>closure/defined End State(s</a:t>
            </a:r>
            <a:r>
              <a:rPr lang="en-US" dirty="0" smtClean="0">
                <a:latin typeface="Times New Roman" panose="02020603050405020304" pitchFamily="18" charset="0"/>
                <a:cs typeface="Times New Roman" panose="02020603050405020304" pitchFamily="18" charset="0"/>
              </a:rPr>
              <a:t>) within the first 180-days</a:t>
            </a:r>
          </a:p>
          <a:p>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81843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Initial Task Order Issuance after Contract Award</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37325" y="1064095"/>
            <a:ext cx="8634185" cy="4031873"/>
          </a:xfrm>
          <a:prstGeom prst="rect">
            <a:avLst/>
          </a:prstGeom>
          <a:noFill/>
        </p:spPr>
        <p:txBody>
          <a:bodyPr wrap="square" rtlCol="0">
            <a:spAutoFit/>
          </a:bodyPr>
          <a:lstStyle/>
          <a:p>
            <a:pPr lvl="1">
              <a:spcAft>
                <a:spcPts val="600"/>
              </a:spcAft>
            </a:pPr>
            <a:r>
              <a:rPr lang="en-US" u="sng" dirty="0" smtClean="0">
                <a:latin typeface="Times New Roman" panose="02020603050405020304" pitchFamily="18" charset="0"/>
                <a:cs typeface="Times New Roman" panose="02020603050405020304" pitchFamily="18" charset="0"/>
              </a:rPr>
              <a:t>Issuance of  Follow-on Task Order(s) for New Work </a:t>
            </a:r>
          </a:p>
          <a:p>
            <a:pPr lvl="1">
              <a:spcAft>
                <a:spcPts val="600"/>
              </a:spcAft>
            </a:pPr>
            <a:r>
              <a:rPr lang="en-US" dirty="0" smtClean="0">
                <a:latin typeface="Times New Roman" panose="02020603050405020304" pitchFamily="18" charset="0"/>
                <a:cs typeface="Times New Roman" panose="02020603050405020304" pitchFamily="18" charset="0"/>
              </a:rPr>
              <a:t>ESCT holds a kickoff meeting with Contractor for Follow-on Task Order(s)</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presents Task Order Package to Contractor, negotiates/explain </a:t>
            </a:r>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cope, Schedule and level of Detail Required in submission</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Contractor presents Task Order Proposal back to Government</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may need to hold other meetings for clarification or direction if required, but this </a:t>
            </a:r>
            <a:r>
              <a:rPr lang="en-US" u="sng" dirty="0" smtClean="0">
                <a:latin typeface="Times New Roman" panose="02020603050405020304" pitchFamily="18" charset="0"/>
                <a:cs typeface="Times New Roman" panose="02020603050405020304" pitchFamily="18" charset="0"/>
              </a:rPr>
              <a:t>does not</a:t>
            </a:r>
            <a:r>
              <a:rPr lang="en-US" dirty="0" smtClean="0">
                <a:latin typeface="Times New Roman" panose="02020603050405020304" pitchFamily="18" charset="0"/>
                <a:cs typeface="Times New Roman" panose="02020603050405020304" pitchFamily="18" charset="0"/>
              </a:rPr>
              <a:t> justify an extension of the submittal of the Task Order Proposal</a:t>
            </a:r>
            <a:endParaRPr lang="en-US" dirty="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Government performs modified evaluation of Task Order(s) </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negotiates Task Order with Contractor</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Awards the Task Order prior to Transition Completion</a:t>
            </a:r>
          </a:p>
          <a:p>
            <a:pPr lvl="1">
              <a:spcAft>
                <a:spcPts val="600"/>
              </a:spcAft>
            </a:pPr>
            <a:endParaRPr lang="en-US" u="sng"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19560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Baseline Development</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37325" y="1064095"/>
            <a:ext cx="8634185" cy="3801041"/>
          </a:xfrm>
          <a:prstGeom prst="rect">
            <a:avLst/>
          </a:prstGeom>
          <a:noFill/>
        </p:spPr>
        <p:txBody>
          <a:bodyPr wrap="square" rtlCol="0">
            <a:spAutoFit/>
          </a:bodyPr>
          <a:lstStyle/>
          <a:p>
            <a:pPr lvl="1">
              <a:spcAft>
                <a:spcPts val="600"/>
              </a:spcAft>
            </a:pPr>
            <a:r>
              <a:rPr lang="en-US" u="sng" dirty="0" smtClean="0">
                <a:latin typeface="Times New Roman" panose="02020603050405020304" pitchFamily="18" charset="0"/>
                <a:cs typeface="Times New Roman" panose="02020603050405020304" pitchFamily="18" charset="0"/>
              </a:rPr>
              <a:t>Contractor Baseline Development</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holds a kickoff meeting with Contractor and reviews original Baseline submittal requirements and due dates for Task Orders evaluated during Pre-Award phase.</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Contractor to submit a BCR with all new Task Orders issued Post Award.</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DOE to review BCRs and provide comments, if any, back to Contractor prior to issuance of Task Order.</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DOE to audit Contractors baseline 30 days after Contractor takes over the Contract from the current Contractor. Review by DOE, Step 2 Team will be completed within 30 days and all comments resolved by Contractor 10 days after comments issued.</a:t>
            </a:r>
            <a:endParaRPr lang="en-US" dirty="0">
              <a:latin typeface="Times New Roman" panose="02020603050405020304" pitchFamily="18" charset="0"/>
              <a:cs typeface="Times New Roman" panose="02020603050405020304" pitchFamily="18" charset="0"/>
            </a:endParaRPr>
          </a:p>
          <a:p>
            <a:pPr lvl="1">
              <a:spcAft>
                <a:spcPts val="600"/>
              </a:spcAft>
            </a:pPr>
            <a:endParaRPr lang="en-US" u="sng"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44416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Step 2b Objectives</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37325" y="1064095"/>
            <a:ext cx="8634185" cy="5570756"/>
          </a:xfrm>
          <a:prstGeom prst="rect">
            <a:avLst/>
          </a:prstGeom>
          <a:noFill/>
        </p:spPr>
        <p:txBody>
          <a:bodyPr wrap="square" rtlCol="0">
            <a:spAutoFit/>
          </a:bodyPr>
          <a:lstStyle/>
          <a:p>
            <a:pPr lvl="1">
              <a:spcAft>
                <a:spcPts val="600"/>
              </a:spcAft>
            </a:pPr>
            <a:r>
              <a:rPr lang="en-US" u="sng" dirty="0" smtClean="0">
                <a:latin typeface="Times New Roman" panose="02020603050405020304" pitchFamily="18" charset="0"/>
                <a:cs typeface="Times New Roman" panose="02020603050405020304" pitchFamily="18" charset="0"/>
              </a:rPr>
              <a:t>Step 2b Objectives</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Set up a collaborative team with established partnering agreements made up of the following:</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New Site Contractor</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EM-1 and EM-2</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Site Manager</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DOE EM Regulatory SME’s</a:t>
            </a:r>
          </a:p>
          <a:p>
            <a:pPr marL="1200150" lvl="2"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State and Local Regulatory Agencies</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Define each Sites vision/priorities and align with EM-1 for Contract Period of Performance</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Define achievable End States and completion criteria that reduces Liability and Risk to EM</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Work with Regulators so EM can issue Task Order for these End states with achievable completion criteria to Site Contractor</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Develop out-year planning packages with schedules, list of issues to resolve with regulators, and cost estimates that will be issued in future Task Orders as required at the Site </a:t>
            </a:r>
            <a:endParaRPr lang="en-US" u="sng"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26656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Step 2b Deliverables</a:t>
            </a:r>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37325" y="1064095"/>
            <a:ext cx="8634185" cy="3831818"/>
          </a:xfrm>
          <a:prstGeom prst="rect">
            <a:avLst/>
          </a:prstGeom>
          <a:noFill/>
        </p:spPr>
        <p:txBody>
          <a:bodyPr wrap="square" rtlCol="0">
            <a:spAutoFit/>
          </a:bodyPr>
          <a:lstStyle/>
          <a:p>
            <a:pPr lvl="1">
              <a:spcAft>
                <a:spcPts val="600"/>
              </a:spcAft>
            </a:pPr>
            <a:r>
              <a:rPr lang="en-US" u="sng" dirty="0" smtClean="0">
                <a:latin typeface="Times New Roman" panose="02020603050405020304" pitchFamily="18" charset="0"/>
                <a:cs typeface="Times New Roman" panose="02020603050405020304" pitchFamily="18" charset="0"/>
              </a:rPr>
              <a:t>Deliverables</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 Integrated Project Team (IPT) Established and Chartered</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Integrated Priority List for the POP within 6 months of Contract </a:t>
            </a:r>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ward</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Partnering agreement</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Regulatory and Policy Assessment for future Task Orders</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Suggested End State and Completion Criteria Report for POP</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P6 Schedule showing issuance of all Task Orders for POP</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ESCT development of Task Order packages</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Updated PMB by Site Contractor approved by DOE</a:t>
            </a:r>
          </a:p>
          <a:p>
            <a:pPr marL="742950" lvl="1" indent="-285750">
              <a:spcAft>
                <a:spcPts val="600"/>
              </a:spcAf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Out-year planning packages with schedules, list of issues to resolve with regulators, and cost estimates  </a:t>
            </a:r>
            <a:endParaRPr lang="en-US" u="sng"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80363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77106" y="181114"/>
            <a:ext cx="6893170" cy="774550"/>
          </a:xfrm>
        </p:spPr>
        <p:txBody>
          <a:bodyPr/>
          <a:lstStyle/>
          <a:p>
            <a:pPr algn="ctr"/>
            <a:r>
              <a:rPr lang="en-US" sz="2400" dirty="0">
                <a:latin typeface="Times New Roman" panose="02020603050405020304" pitchFamily="18" charset="0"/>
                <a:cs typeface="Times New Roman" panose="02020603050405020304" pitchFamily="18" charset="0"/>
              </a:rPr>
              <a:t>End States Contract Model (ESCM)</a:t>
            </a:r>
          </a:p>
        </p:txBody>
      </p:sp>
      <p:sp>
        <p:nvSpPr>
          <p:cNvPr id="6" name="TextBox 5"/>
          <p:cNvSpPr txBox="1"/>
          <p:nvPr/>
        </p:nvSpPr>
        <p:spPr>
          <a:xfrm>
            <a:off x="241570" y="1034214"/>
            <a:ext cx="8053891" cy="4801314"/>
          </a:xfrm>
          <a:prstGeom prst="rect">
            <a:avLst/>
          </a:prstGeom>
          <a:noFill/>
        </p:spPr>
        <p:txBody>
          <a:bodyPr wrap="square" rtlCol="0">
            <a:spAutoFit/>
          </a:bodyPr>
          <a:lstStyle/>
          <a:p>
            <a:r>
              <a:rPr lang="en-US" u="sng" dirty="0" smtClean="0">
                <a:latin typeface="Times New Roman" panose="02020603050405020304" pitchFamily="18" charset="0"/>
                <a:cs typeface="Times New Roman" panose="02020603050405020304" pitchFamily="18" charset="0"/>
              </a:rPr>
              <a:t>Partnering &amp; Negotiation Objectives (Complete within 180 days)</a:t>
            </a:r>
          </a:p>
          <a:p>
            <a:endParaRPr lang="en-US" u="sng"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Agree </a:t>
            </a:r>
            <a:r>
              <a:rPr lang="en-US" dirty="0">
                <a:latin typeface="Times New Roman" panose="02020603050405020304" pitchFamily="18" charset="0"/>
                <a:cs typeface="Times New Roman" panose="02020603050405020304" pitchFamily="18" charset="0"/>
              </a:rPr>
              <a:t>on scope, schedule and cost, inclusive of discussions with Regulators, as </a:t>
            </a:r>
            <a:r>
              <a:rPr lang="en-US" dirty="0" smtClean="0">
                <a:latin typeface="Times New Roman" panose="02020603050405020304" pitchFamily="18" charset="0"/>
                <a:cs typeface="Times New Roman" panose="02020603050405020304" pitchFamily="18" charset="0"/>
              </a:rPr>
              <a:t>necessary</a:t>
            </a: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Identify </a:t>
            </a:r>
            <a:r>
              <a:rPr lang="en-US" dirty="0">
                <a:latin typeface="Times New Roman" panose="02020603050405020304" pitchFamily="18" charset="0"/>
                <a:cs typeface="Times New Roman" panose="02020603050405020304" pitchFamily="18" charset="0"/>
              </a:rPr>
              <a:t>ownership of risks and </a:t>
            </a:r>
            <a:r>
              <a:rPr lang="en-US" dirty="0" smtClean="0">
                <a:latin typeface="Times New Roman" panose="02020603050405020304" pitchFamily="18" charset="0"/>
                <a:cs typeface="Times New Roman" panose="02020603050405020304" pitchFamily="18" charset="0"/>
              </a:rPr>
              <a:t>mitigations</a:t>
            </a: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Identify </a:t>
            </a:r>
            <a:r>
              <a:rPr lang="en-US" dirty="0">
                <a:latin typeface="Times New Roman" panose="02020603050405020304" pitchFamily="18" charset="0"/>
                <a:cs typeface="Times New Roman" panose="02020603050405020304" pitchFamily="18" charset="0"/>
              </a:rPr>
              <a:t>any required Government Furnished Services and </a:t>
            </a:r>
            <a:r>
              <a:rPr lang="en-US" dirty="0" smtClean="0">
                <a:latin typeface="Times New Roman" panose="02020603050405020304" pitchFamily="18" charset="0"/>
                <a:cs typeface="Times New Roman" panose="02020603050405020304" pitchFamily="18" charset="0"/>
              </a:rPr>
              <a:t>Information</a:t>
            </a: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Develop </a:t>
            </a:r>
            <a:r>
              <a:rPr lang="en-US" dirty="0">
                <a:latin typeface="Times New Roman" panose="02020603050405020304" pitchFamily="18" charset="0"/>
                <a:cs typeface="Times New Roman" panose="02020603050405020304" pitchFamily="18" charset="0"/>
              </a:rPr>
              <a:t>completion criteria and incentive fee structure (ceiling for scope of work beyond sample task period to include flat portion of CPIF Cost Curve [+/- % of cost</a:t>
            </a:r>
            <a:r>
              <a:rPr lang="en-US" dirty="0" smtClean="0">
                <a:latin typeface="Times New Roman" panose="02020603050405020304" pitchFamily="18" charset="0"/>
                <a:cs typeface="Times New Roman" panose="02020603050405020304" pitchFamily="18" charset="0"/>
              </a:rPr>
              <a:t>])</a:t>
            </a: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Encourage </a:t>
            </a:r>
            <a:r>
              <a:rPr lang="en-US" dirty="0">
                <a:latin typeface="Times New Roman" panose="02020603050405020304" pitchFamily="18" charset="0"/>
                <a:cs typeface="Times New Roman" panose="02020603050405020304" pitchFamily="18" charset="0"/>
              </a:rPr>
              <a:t>profit sharing with </a:t>
            </a:r>
            <a:r>
              <a:rPr lang="en-US" dirty="0" smtClean="0">
                <a:latin typeface="Times New Roman" panose="02020603050405020304" pitchFamily="18" charset="0"/>
                <a:cs typeface="Times New Roman" panose="02020603050405020304" pitchFamily="18" charset="0"/>
              </a:rPr>
              <a:t>employees</a:t>
            </a:r>
          </a:p>
          <a:p>
            <a:pPr marL="742950" lvl="1"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cannot agree on reasonable price, re-compete the contract as minimum guarantee has been </a:t>
            </a:r>
            <a:r>
              <a:rPr lang="en-US" dirty="0" smtClean="0">
                <a:latin typeface="Times New Roman" panose="02020603050405020304" pitchFamily="18" charset="0"/>
                <a:cs typeface="Times New Roman" panose="02020603050405020304" pitchFamily="18" charset="0"/>
              </a:rPr>
              <a:t>satisfied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9634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88870" y="172801"/>
            <a:ext cx="7938014" cy="774550"/>
          </a:xfrm>
        </p:spPr>
        <p:txBody>
          <a:bodyPr/>
          <a:lstStyle/>
          <a:p>
            <a:pPr algn="ctr"/>
            <a:r>
              <a:rPr lang="en-US" sz="2400" dirty="0">
                <a:latin typeface="Times New Roman" panose="02020603050405020304" pitchFamily="18" charset="0"/>
                <a:cs typeface="Times New Roman" panose="02020603050405020304" pitchFamily="18" charset="0"/>
              </a:rPr>
              <a:t>End States Contract Model (ESCM) </a:t>
            </a:r>
            <a:r>
              <a:rPr lang="en-US" sz="1800" dirty="0" smtClean="0">
                <a:latin typeface="Times New Roman" panose="02020603050405020304" pitchFamily="18" charset="0"/>
                <a:cs typeface="Times New Roman" panose="02020603050405020304" pitchFamily="18" charset="0"/>
              </a:rPr>
              <a:t>– Current Acquisitions</a:t>
            </a:r>
            <a:endParaRPr lang="en-US" sz="1800" dirty="0">
              <a:latin typeface="Times New Roman" panose="02020603050405020304" pitchFamily="18" charset="0"/>
              <a:cs typeface="Times New Roman" panose="02020603050405020304" pitchFamily="18" charset="0"/>
            </a:endParaRPr>
          </a:p>
        </p:txBody>
      </p:sp>
      <p:sp>
        <p:nvSpPr>
          <p:cNvPr id="2" name="Rectangle 1"/>
          <p:cNvSpPr/>
          <p:nvPr/>
        </p:nvSpPr>
        <p:spPr>
          <a:xfrm>
            <a:off x="-91442" y="1171795"/>
            <a:ext cx="9692642" cy="3323987"/>
          </a:xfrm>
          <a:prstGeom prst="rect">
            <a:avLst/>
          </a:prstGeom>
        </p:spPr>
        <p:txBody>
          <a:bodyPr wrap="square">
            <a:spAutoFit/>
          </a:bodyPr>
          <a:lstStyle/>
          <a:p>
            <a:pPr marL="914400" lvl="1" indent="-457200">
              <a:spcAft>
                <a:spcPts val="600"/>
              </a:spcAft>
            </a:pPr>
            <a:r>
              <a:rPr lang="en-US" u="sng" dirty="0">
                <a:solidFill>
                  <a:prstClr val="black"/>
                </a:solidFill>
                <a:latin typeface="Times New Roman" panose="02020603050405020304" pitchFamily="18" charset="0"/>
                <a:cs typeface="Times New Roman" panose="02020603050405020304" pitchFamily="18" charset="0"/>
              </a:rPr>
              <a:t>ESCM Current Acquisitions </a:t>
            </a:r>
          </a:p>
          <a:p>
            <a:pPr marL="1200150" lvl="2" indent="-285750">
              <a:lnSpc>
                <a:spcPct val="150000"/>
              </a:lnSpc>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   Central </a:t>
            </a:r>
            <a:r>
              <a:rPr lang="en-US" dirty="0">
                <a:solidFill>
                  <a:prstClr val="black"/>
                </a:solidFill>
                <a:latin typeface="Times New Roman" panose="02020603050405020304" pitchFamily="18" charset="0"/>
                <a:cs typeface="Times New Roman" panose="02020603050405020304" pitchFamily="18" charset="0"/>
              </a:rPr>
              <a:t>Plateau Cleanup Contract (CPCC) </a:t>
            </a:r>
            <a:r>
              <a:rPr lang="en-US" dirty="0" smtClean="0">
                <a:solidFill>
                  <a:prstClr val="black"/>
                </a:solidFill>
                <a:latin typeface="Times New Roman" panose="02020603050405020304" pitchFamily="18" charset="0"/>
                <a:cs typeface="Times New Roman" panose="02020603050405020304" pitchFamily="18" charset="0"/>
              </a:rPr>
              <a:t> </a:t>
            </a:r>
            <a:endParaRPr lang="en-US" dirty="0">
              <a:solidFill>
                <a:prstClr val="black"/>
              </a:solidFill>
              <a:latin typeface="Times New Roman" panose="02020603050405020304" pitchFamily="18" charset="0"/>
              <a:cs typeface="Times New Roman" panose="02020603050405020304" pitchFamily="18" charset="0"/>
            </a:endParaRPr>
          </a:p>
          <a:p>
            <a:pPr marL="1371600" lvl="2" indent="-457200">
              <a:lnSpc>
                <a:spcPct val="150000"/>
              </a:lnSpc>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Tank </a:t>
            </a:r>
            <a:r>
              <a:rPr lang="en-US" dirty="0">
                <a:solidFill>
                  <a:prstClr val="black"/>
                </a:solidFill>
                <a:latin typeface="Times New Roman" panose="02020603050405020304" pitchFamily="18" charset="0"/>
                <a:cs typeface="Times New Roman" panose="02020603050405020304" pitchFamily="18" charset="0"/>
              </a:rPr>
              <a:t>Closure Contract (TCC) </a:t>
            </a:r>
            <a:r>
              <a:rPr lang="en-US" dirty="0" smtClean="0">
                <a:solidFill>
                  <a:prstClr val="black"/>
                </a:solidFill>
                <a:latin typeface="Times New Roman" panose="02020603050405020304" pitchFamily="18" charset="0"/>
                <a:cs typeface="Times New Roman" panose="02020603050405020304" pitchFamily="18" charset="0"/>
              </a:rPr>
              <a:t> </a:t>
            </a:r>
            <a:endParaRPr lang="en-US" dirty="0">
              <a:solidFill>
                <a:prstClr val="black"/>
              </a:solidFill>
              <a:latin typeface="Times New Roman" panose="02020603050405020304" pitchFamily="18" charset="0"/>
              <a:cs typeface="Times New Roman" panose="02020603050405020304" pitchFamily="18" charset="0"/>
            </a:endParaRPr>
          </a:p>
          <a:p>
            <a:pPr marL="1371600" lvl="2" indent="-457200">
              <a:lnSpc>
                <a:spcPct val="150000"/>
              </a:lnSpc>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Nevada </a:t>
            </a:r>
            <a:r>
              <a:rPr lang="en-US" dirty="0">
                <a:solidFill>
                  <a:prstClr val="black"/>
                </a:solidFill>
                <a:latin typeface="Times New Roman" panose="02020603050405020304" pitchFamily="18" charset="0"/>
                <a:cs typeface="Times New Roman" panose="02020603050405020304" pitchFamily="18" charset="0"/>
              </a:rPr>
              <a:t>Environmental Program Services (NEPSC) </a:t>
            </a:r>
            <a:r>
              <a:rPr lang="en-US" dirty="0" smtClean="0">
                <a:solidFill>
                  <a:prstClr val="black"/>
                </a:solidFill>
                <a:latin typeface="Times New Roman" panose="02020603050405020304" pitchFamily="18" charset="0"/>
                <a:cs typeface="Times New Roman" panose="02020603050405020304" pitchFamily="18" charset="0"/>
              </a:rPr>
              <a:t> </a:t>
            </a:r>
            <a:endParaRPr lang="en-US" dirty="0">
              <a:solidFill>
                <a:prstClr val="black"/>
              </a:solidFill>
              <a:latin typeface="Times New Roman" panose="02020603050405020304" pitchFamily="18" charset="0"/>
              <a:cs typeface="Times New Roman" panose="02020603050405020304" pitchFamily="18" charset="0"/>
            </a:endParaRPr>
          </a:p>
          <a:p>
            <a:pPr marL="1371600" lvl="2" indent="-457200">
              <a:lnSpc>
                <a:spcPct val="150000"/>
              </a:lnSpc>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Oak </a:t>
            </a:r>
            <a:r>
              <a:rPr lang="en-US" dirty="0">
                <a:solidFill>
                  <a:prstClr val="black"/>
                </a:solidFill>
                <a:latin typeface="Times New Roman" panose="02020603050405020304" pitchFamily="18" charset="0"/>
                <a:cs typeface="Times New Roman" panose="02020603050405020304" pitchFamily="18" charset="0"/>
              </a:rPr>
              <a:t>Ridge Reservation Cleanup (ORRC) </a:t>
            </a:r>
            <a:r>
              <a:rPr lang="en-US" dirty="0" smtClean="0">
                <a:solidFill>
                  <a:prstClr val="black"/>
                </a:solidFill>
                <a:latin typeface="Times New Roman" panose="02020603050405020304" pitchFamily="18" charset="0"/>
                <a:cs typeface="Times New Roman" panose="02020603050405020304" pitchFamily="18" charset="0"/>
              </a:rPr>
              <a:t> </a:t>
            </a:r>
            <a:endParaRPr lang="en-US" dirty="0">
              <a:solidFill>
                <a:prstClr val="black"/>
              </a:solidFill>
              <a:latin typeface="Times New Roman" panose="02020603050405020304" pitchFamily="18" charset="0"/>
              <a:cs typeface="Times New Roman" panose="02020603050405020304" pitchFamily="18" charset="0"/>
            </a:endParaRPr>
          </a:p>
          <a:p>
            <a:pPr marL="1371600" lvl="2" indent="-457200">
              <a:lnSpc>
                <a:spcPct val="150000"/>
              </a:lnSpc>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Portsmouth </a:t>
            </a:r>
            <a:r>
              <a:rPr lang="en-US" dirty="0">
                <a:solidFill>
                  <a:prstClr val="black"/>
                </a:solidFill>
                <a:latin typeface="Times New Roman" panose="02020603050405020304" pitchFamily="18" charset="0"/>
                <a:cs typeface="Times New Roman" panose="02020603050405020304" pitchFamily="18" charset="0"/>
              </a:rPr>
              <a:t>Cleanup (PC) </a:t>
            </a:r>
            <a:r>
              <a:rPr lang="en-US" dirty="0" smtClean="0">
                <a:solidFill>
                  <a:prstClr val="black"/>
                </a:solidFill>
                <a:latin typeface="Times New Roman" panose="02020603050405020304" pitchFamily="18" charset="0"/>
                <a:cs typeface="Times New Roman" panose="02020603050405020304" pitchFamily="18" charset="0"/>
              </a:rPr>
              <a:t> </a:t>
            </a:r>
            <a:endParaRPr lang="en-US" dirty="0">
              <a:solidFill>
                <a:prstClr val="black"/>
              </a:solidFill>
              <a:latin typeface="Times New Roman" panose="02020603050405020304" pitchFamily="18" charset="0"/>
              <a:cs typeface="Times New Roman" panose="02020603050405020304" pitchFamily="18" charset="0"/>
            </a:endParaRPr>
          </a:p>
          <a:p>
            <a:pPr marL="1371600" lvl="2" indent="-457200">
              <a:lnSpc>
                <a:spcPct val="150000"/>
              </a:lnSpc>
              <a:spcAft>
                <a:spcPts val="600"/>
              </a:spcAft>
              <a:buFont typeface="Arial" panose="020B0604020202020204" pitchFamily="34" charset="0"/>
              <a:buChar char="•"/>
            </a:pPr>
            <a:r>
              <a:rPr lang="en-US" dirty="0" smtClean="0">
                <a:solidFill>
                  <a:prstClr val="black"/>
                </a:solidFill>
                <a:latin typeface="Times New Roman" panose="02020603050405020304" pitchFamily="18" charset="0"/>
                <a:cs typeface="Times New Roman" panose="02020603050405020304" pitchFamily="18" charset="0"/>
              </a:rPr>
              <a:t>Idaho </a:t>
            </a:r>
            <a:r>
              <a:rPr lang="en-US" dirty="0">
                <a:solidFill>
                  <a:prstClr val="black"/>
                </a:solidFill>
                <a:latin typeface="Times New Roman" panose="02020603050405020304" pitchFamily="18" charset="0"/>
                <a:cs typeface="Times New Roman" panose="02020603050405020304" pitchFamily="18" charset="0"/>
              </a:rPr>
              <a:t>Cleanup Project (ICP) </a:t>
            </a:r>
            <a:r>
              <a:rPr lang="en-US" dirty="0" smtClean="0">
                <a:solidFill>
                  <a:prstClr val="black"/>
                </a:solidFill>
                <a:latin typeface="Times New Roman" panose="02020603050405020304" pitchFamily="18" charset="0"/>
                <a:cs typeface="Times New Roman" panose="02020603050405020304" pitchFamily="18" charset="0"/>
              </a:rPr>
              <a:t> </a:t>
            </a:r>
            <a:endParaRPr lang="en-US"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92328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Steps 1 &amp; 2 – Overview</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37325" y="1071621"/>
            <a:ext cx="8634185" cy="4801314"/>
          </a:xfrm>
          <a:prstGeom prst="rect">
            <a:avLst/>
          </a:prstGeom>
          <a:noFill/>
        </p:spPr>
        <p:txBody>
          <a:bodyPr wrap="square" rtlCol="0">
            <a:spAutoFit/>
          </a:bodyPr>
          <a:lstStyle/>
          <a:p>
            <a:pPr lvl="1">
              <a:spcAft>
                <a:spcPts val="600"/>
              </a:spcAft>
            </a:pPr>
            <a:r>
              <a:rPr lang="en-US" u="sng" dirty="0" smtClean="0">
                <a:latin typeface="Times New Roman" panose="02020603050405020304" pitchFamily="18" charset="0"/>
                <a:cs typeface="Times New Roman" panose="02020603050405020304" pitchFamily="18" charset="0"/>
              </a:rPr>
              <a:t>Step 1</a:t>
            </a:r>
            <a:r>
              <a:rPr lang="en-US" dirty="0" smtClean="0">
                <a:latin typeface="Times New Roman" panose="02020603050405020304" pitchFamily="18" charset="0"/>
                <a:cs typeface="Times New Roman" panose="02020603050405020304" pitchFamily="18" charset="0"/>
              </a:rPr>
              <a:t> – Acquisition process through Contract Award for each Site, which may include issuance of Pre-Award Task Order(s)  </a:t>
            </a:r>
            <a:endParaRPr lang="en-US" dirty="0">
              <a:latin typeface="Times New Roman" panose="02020603050405020304" pitchFamily="18" charset="0"/>
              <a:cs typeface="Times New Roman" panose="02020603050405020304" pitchFamily="18" charset="0"/>
            </a:endParaRPr>
          </a:p>
          <a:p>
            <a:pPr lvl="2">
              <a:spcAft>
                <a:spcPts val="600"/>
              </a:spcAft>
            </a:pPr>
            <a:r>
              <a:rPr lang="en-US" sz="1600" dirty="0" smtClean="0">
                <a:latin typeface="Times New Roman" panose="02020603050405020304" pitchFamily="18" charset="0"/>
                <a:cs typeface="Times New Roman" panose="02020603050405020304" pitchFamily="18" charset="0"/>
              </a:rPr>
              <a:t>“Pre-Award Task Order” – A Task Order where the Request for Task Order Proposal (RTP) was included in the Prime Contract Final RFP</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and evaluated prior to Award)</a:t>
            </a:r>
          </a:p>
          <a:p>
            <a:pPr lvl="2">
              <a:spcAft>
                <a:spcPts val="600"/>
              </a:spcAft>
            </a:pPr>
            <a:endParaRPr lang="en-US" u="sng" dirty="0" smtClean="0">
              <a:solidFill>
                <a:prstClr val="black"/>
              </a:solidFill>
              <a:latin typeface="Times New Roman" panose="02020603050405020304" pitchFamily="18" charset="0"/>
              <a:cs typeface="Times New Roman" panose="02020603050405020304" pitchFamily="18" charset="0"/>
            </a:endParaRPr>
          </a:p>
          <a:p>
            <a:pPr lvl="1">
              <a:spcAft>
                <a:spcPts val="600"/>
              </a:spcAft>
            </a:pPr>
            <a:r>
              <a:rPr lang="en-US" u="sng" dirty="0" smtClean="0">
                <a:solidFill>
                  <a:prstClr val="black"/>
                </a:solidFill>
                <a:latin typeface="Times New Roman" panose="02020603050405020304" pitchFamily="18" charset="0"/>
                <a:cs typeface="Times New Roman" panose="02020603050405020304" pitchFamily="18" charset="0"/>
              </a:rPr>
              <a:t>Step 2</a:t>
            </a:r>
            <a:r>
              <a:rPr lang="en-US" dirty="0" smtClean="0">
                <a:solidFill>
                  <a:prstClr val="black"/>
                </a:solidFill>
                <a:latin typeface="Times New Roman" panose="02020603050405020304" pitchFamily="18" charset="0"/>
                <a:cs typeface="Times New Roman" panose="02020603050405020304" pitchFamily="18" charset="0"/>
              </a:rPr>
              <a:t> – Transition of the new contractor through the issuance of Pre-Award Task Orders and all subsequent Post Award ESC Task Orders </a:t>
            </a:r>
            <a:r>
              <a:rPr lang="en-US" dirty="0">
                <a:solidFill>
                  <a:prstClr val="black"/>
                </a:solidFill>
                <a:latin typeface="Times New Roman" panose="02020603050405020304" pitchFamily="18" charset="0"/>
                <a:cs typeface="Times New Roman" panose="02020603050405020304" pitchFamily="18" charset="0"/>
              </a:rPr>
              <a:t>	</a:t>
            </a:r>
            <a:endParaRPr lang="en-US" dirty="0" smtClean="0">
              <a:solidFill>
                <a:prstClr val="black"/>
              </a:solidFill>
              <a:latin typeface="Times New Roman" panose="02020603050405020304" pitchFamily="18" charset="0"/>
              <a:cs typeface="Times New Roman" panose="02020603050405020304" pitchFamily="18" charset="0"/>
            </a:endParaRPr>
          </a:p>
          <a:p>
            <a:pPr lvl="1">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a:p>
            <a:pPr marL="914400" lvl="1" indent="-457200">
              <a:spcAft>
                <a:spcPts val="600"/>
              </a:spcAft>
            </a:pPr>
            <a:r>
              <a:rPr lang="en-US" dirty="0" smtClean="0">
                <a:solidFill>
                  <a:prstClr val="black"/>
                </a:solidFill>
                <a:latin typeface="Times New Roman" panose="02020603050405020304" pitchFamily="18" charset="0"/>
                <a:cs typeface="Times New Roman" panose="02020603050405020304" pitchFamily="18" charset="0"/>
              </a:rPr>
              <a:t>	</a:t>
            </a:r>
            <a:r>
              <a:rPr lang="en-US" u="sng" dirty="0" smtClean="0">
                <a:solidFill>
                  <a:prstClr val="black"/>
                </a:solidFill>
                <a:latin typeface="Times New Roman" panose="02020603050405020304" pitchFamily="18" charset="0"/>
                <a:cs typeface="Times New Roman" panose="02020603050405020304" pitchFamily="18" charset="0"/>
              </a:rPr>
              <a:t>Step 2a </a:t>
            </a:r>
            <a:r>
              <a:rPr lang="en-US" dirty="0" smtClean="0">
                <a:solidFill>
                  <a:prstClr val="black"/>
                </a:solidFill>
                <a:latin typeface="Times New Roman" panose="02020603050405020304" pitchFamily="18" charset="0"/>
                <a:cs typeface="Times New Roman" panose="02020603050405020304" pitchFamily="18" charset="0"/>
              </a:rPr>
              <a:t>– Initial Contract Transition after Award of new Contract and issuance of remaining Year 1 Task Orders (i.e. Balance of Work (BOW) and Non-Fee bearing Task Orders (Pension, Government Furnished costs, Benefits, etc.))</a:t>
            </a:r>
          </a:p>
          <a:p>
            <a:pPr marL="914400" lvl="1" indent="-457200">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a:p>
            <a:pPr marL="914400" lvl="1" indent="-457200">
              <a:spcAft>
                <a:spcPts val="600"/>
              </a:spcAft>
            </a:pPr>
            <a:r>
              <a:rPr lang="en-US" dirty="0" smtClean="0">
                <a:solidFill>
                  <a:prstClr val="black"/>
                </a:solidFill>
                <a:latin typeface="Times New Roman" panose="02020603050405020304" pitchFamily="18" charset="0"/>
                <a:cs typeface="Times New Roman" panose="02020603050405020304" pitchFamily="18" charset="0"/>
              </a:rPr>
              <a:t>	</a:t>
            </a:r>
            <a:r>
              <a:rPr lang="en-US" u="sng" dirty="0" smtClean="0">
                <a:solidFill>
                  <a:prstClr val="black"/>
                </a:solidFill>
                <a:latin typeface="Times New Roman" panose="02020603050405020304" pitchFamily="18" charset="0"/>
                <a:cs typeface="Times New Roman" panose="02020603050405020304" pitchFamily="18" charset="0"/>
              </a:rPr>
              <a:t>Step 2b </a:t>
            </a:r>
            <a:r>
              <a:rPr lang="en-US" dirty="0" smtClean="0">
                <a:solidFill>
                  <a:prstClr val="black"/>
                </a:solidFill>
                <a:latin typeface="Times New Roman" panose="02020603050405020304" pitchFamily="18" charset="0"/>
                <a:cs typeface="Times New Roman" panose="02020603050405020304" pitchFamily="18" charset="0"/>
              </a:rPr>
              <a:t>– After Initial Contract Transition through issuance of all Post Award ESC Task Orders of the new Contract Period of Performance (POP)</a:t>
            </a:r>
          </a:p>
          <a:p>
            <a:pPr marL="914400" lvl="1" indent="-457200">
              <a:spcAft>
                <a:spcPts val="600"/>
              </a:spcAft>
            </a:pPr>
            <a:endParaRPr lang="en-US" u="sng"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307276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Step 2a – Task Order Process Flow </a:t>
            </a:r>
            <a:r>
              <a:rPr lang="en-US" sz="2400" dirty="0" smtClean="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281851" y="1064029"/>
            <a:ext cx="8533210" cy="5569228"/>
          </a:xfrm>
          <a:prstGeom prst="rect">
            <a:avLst/>
          </a:prstGeom>
        </p:spPr>
      </p:pic>
    </p:spTree>
    <p:extLst>
      <p:ext uri="{BB962C8B-B14F-4D97-AF65-F5344CB8AC3E}">
        <p14:creationId xmlns:p14="http://schemas.microsoft.com/office/powerpoint/2010/main" val="183648118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Step 2b – Task Order Process Flow </a:t>
            </a:r>
            <a:r>
              <a:rPr lang="en-US" sz="2400" dirty="0" smtClean="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53950" y="1129810"/>
            <a:ext cx="8634185" cy="723275"/>
          </a:xfrm>
          <a:prstGeom prst="rect">
            <a:avLst/>
          </a:prstGeom>
          <a:noFill/>
        </p:spPr>
        <p:txBody>
          <a:bodyPr wrap="square" rtlCol="0">
            <a:spAutoFit/>
          </a:bodyPr>
          <a:lstStyle/>
          <a:p>
            <a:pPr lvl="1">
              <a:spcAft>
                <a:spcPts val="600"/>
              </a:spcAft>
            </a:pPr>
            <a:endParaRPr lang="en-US" dirty="0" smtClean="0">
              <a:latin typeface="Times New Roman" panose="02020603050405020304" pitchFamily="18" charset="0"/>
              <a:cs typeface="Times New Roman" panose="02020603050405020304" pitchFamily="18" charset="0"/>
            </a:endParaRPr>
          </a:p>
          <a:p>
            <a:pPr lvl="1">
              <a:spcAft>
                <a:spcPts val="600"/>
              </a:spcAft>
            </a:pPr>
            <a:endParaRPr lang="en-US" dirty="0" smtClean="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135464" y="1226610"/>
            <a:ext cx="8915400" cy="5374205"/>
          </a:xfrm>
          <a:prstGeom prst="rect">
            <a:avLst/>
          </a:prstGeom>
        </p:spPr>
      </p:pic>
    </p:spTree>
    <p:extLst>
      <p:ext uri="{BB962C8B-B14F-4D97-AF65-F5344CB8AC3E}">
        <p14:creationId xmlns:p14="http://schemas.microsoft.com/office/powerpoint/2010/main" val="91998555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8063"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End States Contracting Teams</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37325" y="1064095"/>
            <a:ext cx="8634185" cy="6355586"/>
          </a:xfrm>
          <a:prstGeom prst="rect">
            <a:avLst/>
          </a:prstGeom>
          <a:noFill/>
        </p:spPr>
        <p:txBody>
          <a:bodyPr wrap="square" rtlCol="0">
            <a:spAutoFit/>
          </a:bodyPr>
          <a:lstStyle/>
          <a:p>
            <a:pPr lvl="1">
              <a:spcAft>
                <a:spcPts val="600"/>
              </a:spcAft>
            </a:pPr>
            <a:endParaRPr lang="en-US" u="sng" dirty="0" smtClean="0">
              <a:latin typeface="Times New Roman" panose="02020603050405020304" pitchFamily="18" charset="0"/>
              <a:cs typeface="Times New Roman" panose="02020603050405020304" pitchFamily="18" charset="0"/>
            </a:endParaRPr>
          </a:p>
          <a:p>
            <a:pPr lvl="1">
              <a:spcAft>
                <a:spcPts val="600"/>
              </a:spcAft>
            </a:pPr>
            <a:r>
              <a:rPr lang="en-US" u="sng" dirty="0" smtClean="0">
                <a:latin typeface="Times New Roman" panose="02020603050405020304" pitchFamily="18" charset="0"/>
                <a:cs typeface="Times New Roman" panose="02020603050405020304" pitchFamily="18" charset="0"/>
              </a:rPr>
              <a:t>End State Contracting Team (ESCT)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Site team comprised of Federal Staff and General Support Service </a:t>
            </a:r>
            <a:r>
              <a:rPr lang="en-US" dirty="0" smtClean="0">
                <a:latin typeface="Times New Roman" panose="02020603050405020304" pitchFamily="18" charset="0"/>
                <a:cs typeface="Times New Roman" panose="02020603050405020304" pitchFamily="18" charset="0"/>
              </a:rPr>
              <a:t>Contractors </a:t>
            </a:r>
            <a:r>
              <a:rPr lang="en-US" dirty="0">
                <a:latin typeface="Times New Roman" panose="02020603050405020304" pitchFamily="18" charset="0"/>
                <a:cs typeface="Times New Roman" panose="02020603050405020304" pitchFamily="18" charset="0"/>
              </a:rPr>
              <a:t>(GSSC) tasked to develop, coordinate, report and support all Step </a:t>
            </a:r>
            <a:r>
              <a:rPr lang="en-US" dirty="0" smtClean="0">
                <a:latin typeface="Times New Roman" panose="02020603050405020304" pitchFamily="18" charset="0"/>
                <a:cs typeface="Times New Roman" panose="02020603050405020304" pitchFamily="18" charset="0"/>
              </a:rPr>
              <a:t>2 activities </a:t>
            </a:r>
            <a:r>
              <a:rPr lang="en-US" dirty="0">
                <a:latin typeface="Times New Roman" panose="02020603050405020304" pitchFamily="18" charset="0"/>
                <a:cs typeface="Times New Roman" panose="02020603050405020304" pitchFamily="18" charset="0"/>
              </a:rPr>
              <a:t>and deliverables. This team will add SMEs during Step 2b based on regulatory and technical challenges.</a:t>
            </a:r>
          </a:p>
          <a:p>
            <a:pPr lvl="1">
              <a:spcAft>
                <a:spcPts val="600"/>
              </a:spcAft>
            </a:pPr>
            <a:endParaRPr lang="en-US" u="sng" dirty="0" smtClean="0">
              <a:solidFill>
                <a:prstClr val="black"/>
              </a:solidFill>
              <a:latin typeface="Times New Roman" panose="02020603050405020304" pitchFamily="18" charset="0"/>
              <a:cs typeface="Times New Roman" panose="02020603050405020304" pitchFamily="18" charset="0"/>
            </a:endParaRPr>
          </a:p>
          <a:p>
            <a:pPr lvl="1">
              <a:spcAft>
                <a:spcPts val="600"/>
              </a:spcAft>
            </a:pPr>
            <a:r>
              <a:rPr lang="en-US" u="sng" dirty="0" smtClean="0">
                <a:solidFill>
                  <a:prstClr val="black"/>
                </a:solidFill>
                <a:latin typeface="Times New Roman" panose="02020603050405020304" pitchFamily="18" charset="0"/>
                <a:cs typeface="Times New Roman" panose="02020603050405020304" pitchFamily="18" charset="0"/>
              </a:rPr>
              <a:t>Site Initial Transition Team</a:t>
            </a:r>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A Site team to manage and oversee the Transition of the new and outgoing Contractor through the stated Transition period in the RFP.</a:t>
            </a:r>
          </a:p>
          <a:p>
            <a:pPr lvl="1">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a:p>
            <a:pPr lvl="1">
              <a:spcAft>
                <a:spcPts val="600"/>
              </a:spcAft>
            </a:pPr>
            <a:r>
              <a:rPr lang="en-US" u="sng" dirty="0" smtClean="0">
                <a:solidFill>
                  <a:prstClr val="black"/>
                </a:solidFill>
                <a:latin typeface="Times New Roman" panose="02020603050405020304" pitchFamily="18" charset="0"/>
                <a:cs typeface="Times New Roman" panose="02020603050405020304" pitchFamily="18" charset="0"/>
              </a:rPr>
              <a:t>Negotiation Team </a:t>
            </a:r>
            <a:r>
              <a:rPr lang="en-US" dirty="0" smtClean="0">
                <a:solidFill>
                  <a:prstClr val="black"/>
                </a:solidFill>
                <a:latin typeface="Times New Roman" panose="02020603050405020304" pitchFamily="18" charset="0"/>
                <a:cs typeface="Times New Roman" panose="02020603050405020304" pitchFamily="18" charset="0"/>
              </a:rPr>
              <a:t>– A team with a mix </a:t>
            </a:r>
            <a:r>
              <a:rPr lang="en-US" dirty="0">
                <a:solidFill>
                  <a:prstClr val="black"/>
                </a:solidFill>
                <a:latin typeface="Times New Roman" panose="02020603050405020304" pitchFamily="18" charset="0"/>
                <a:cs typeface="Times New Roman" panose="02020603050405020304" pitchFamily="18" charset="0"/>
              </a:rPr>
              <a:t>of Site staff and </a:t>
            </a:r>
            <a:r>
              <a:rPr lang="en-US" dirty="0" smtClean="0">
                <a:solidFill>
                  <a:prstClr val="black"/>
                </a:solidFill>
                <a:latin typeface="Times New Roman" panose="02020603050405020304" pitchFamily="18" charset="0"/>
                <a:cs typeface="Times New Roman" panose="02020603050405020304" pitchFamily="18" charset="0"/>
              </a:rPr>
              <a:t>Headquarters staff w</a:t>
            </a:r>
            <a:r>
              <a:rPr lang="en-US" dirty="0" smtClean="0">
                <a:latin typeface="Times New Roman" panose="02020603050405020304" pitchFamily="18" charset="0"/>
                <a:cs typeface="Times New Roman" panose="02020603050405020304" pitchFamily="18" charset="0"/>
              </a:rPr>
              <a:t>hich provides </a:t>
            </a:r>
            <a:r>
              <a:rPr lang="en-US" dirty="0">
                <a:latin typeface="Times New Roman" panose="02020603050405020304" pitchFamily="18" charset="0"/>
                <a:cs typeface="Times New Roman" panose="02020603050405020304" pitchFamily="18" charset="0"/>
              </a:rPr>
              <a:t>technical </a:t>
            </a:r>
            <a:r>
              <a:rPr lang="en-US" dirty="0" smtClean="0">
                <a:latin typeface="Times New Roman" panose="02020603050405020304" pitchFamily="18" charset="0"/>
                <a:cs typeface="Times New Roman" panose="02020603050405020304" pitchFamily="18" charset="0"/>
              </a:rPr>
              <a:t>support for negotiations.</a:t>
            </a:r>
            <a:endParaRPr lang="en-US" dirty="0">
              <a:latin typeface="Times New Roman" panose="02020603050405020304" pitchFamily="18" charset="0"/>
              <a:cs typeface="Times New Roman" panose="02020603050405020304" pitchFamily="18" charset="0"/>
            </a:endParaRPr>
          </a:p>
          <a:p>
            <a:pPr lvl="1">
              <a:spcAft>
                <a:spcPts val="600"/>
              </a:spcAft>
            </a:pPr>
            <a:endParaRPr lang="en-US" dirty="0">
              <a:latin typeface="Times New Roman" panose="02020603050405020304" pitchFamily="18" charset="0"/>
              <a:cs typeface="Times New Roman" panose="02020603050405020304" pitchFamily="18" charset="0"/>
            </a:endParaRPr>
          </a:p>
          <a:p>
            <a:pPr lvl="1">
              <a:spcAft>
                <a:spcPts val="600"/>
              </a:spcAft>
            </a:pPr>
            <a:endParaRPr lang="en-US" dirty="0" smtClean="0">
              <a:solidFill>
                <a:prstClr val="black"/>
              </a:solidFill>
              <a:latin typeface="Times New Roman" panose="02020603050405020304" pitchFamily="18" charset="0"/>
              <a:cs typeface="Times New Roman" panose="02020603050405020304" pitchFamily="18" charset="0"/>
            </a:endParaRPr>
          </a:p>
          <a:p>
            <a:pPr lvl="1">
              <a:spcAft>
                <a:spcPts val="600"/>
              </a:spcAft>
            </a:pPr>
            <a:endParaRPr lang="en-US" dirty="0" smtClean="0">
              <a:latin typeface="Times New Roman" panose="02020603050405020304" pitchFamily="18" charset="0"/>
              <a:cs typeface="Times New Roman" panose="02020603050405020304" pitchFamily="18" charset="0"/>
            </a:endParaRPr>
          </a:p>
          <a:p>
            <a:pPr lvl="1">
              <a:spcAft>
                <a:spcPts val="600"/>
              </a:spcAft>
            </a:pPr>
            <a:endParaRPr lang="en-US" dirty="0">
              <a:latin typeface="Times New Roman" panose="02020603050405020304" pitchFamily="18" charset="0"/>
              <a:cs typeface="Times New Roman" panose="02020603050405020304" pitchFamily="18" charset="0"/>
            </a:endParaRPr>
          </a:p>
          <a:p>
            <a:pPr lvl="1">
              <a:spcAft>
                <a:spcPts val="600"/>
              </a:spcAft>
            </a:pPr>
            <a:endParaRPr lang="en-US" u="sng" dirty="0" smtClean="0">
              <a:latin typeface="Times New Roman" panose="02020603050405020304" pitchFamily="18" charset="0"/>
              <a:cs typeface="Times New Roman" panose="02020603050405020304" pitchFamily="18" charset="0"/>
            </a:endParaRPr>
          </a:p>
          <a:p>
            <a:pPr lvl="1">
              <a:spcAft>
                <a:spcPts val="600"/>
              </a:spcAft>
            </a:pPr>
            <a:endParaRPr lang="en-US" u="sng" dirty="0" smtClean="0">
              <a:latin typeface="Times New Roman" panose="02020603050405020304" pitchFamily="18" charset="0"/>
              <a:cs typeface="Times New Roman" panose="02020603050405020304" pitchFamily="18" charset="0"/>
            </a:endParaRPr>
          </a:p>
          <a:p>
            <a:pPr lvl="1">
              <a:spcAft>
                <a:spcPts val="600"/>
              </a:spcAft>
            </a:pPr>
            <a:endParaRPr lang="en-US" dirty="0">
              <a:latin typeface="Times New Roman" panose="02020603050405020304" pitchFamily="18" charset="0"/>
              <a:cs typeface="Times New Roman" panose="02020603050405020304" pitchFamily="18" charset="0"/>
            </a:endParaRPr>
          </a:p>
          <a:p>
            <a:pPr marL="742950" lvl="1" indent="-285750">
              <a:spcAft>
                <a:spcPts val="600"/>
              </a:spcAf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96392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9175" y="181114"/>
            <a:ext cx="7702475" cy="774550"/>
          </a:xfrm>
        </p:spPr>
        <p:txBody>
          <a:bodyPr/>
          <a:lstStyle/>
          <a:p>
            <a:pPr algn="l"/>
            <a:r>
              <a:rPr lang="en-US" sz="2400" dirty="0" smtClean="0">
                <a:latin typeface="Times New Roman" panose="02020603050405020304" pitchFamily="18" charset="0"/>
                <a:cs typeface="Times New Roman" panose="02020603050405020304" pitchFamily="18" charset="0"/>
              </a:rPr>
              <a:t>Step 2 HQ Organizational Structure </a:t>
            </a:r>
            <a:endParaRPr lang="en-US" sz="2400" dirty="0">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41565" y="1205346"/>
            <a:ext cx="9083410" cy="5411585"/>
          </a:xfrm>
          <a:prstGeom prst="rect">
            <a:avLst/>
          </a:prstGeom>
        </p:spPr>
      </p:pic>
    </p:spTree>
    <p:extLst>
      <p:ext uri="{BB962C8B-B14F-4D97-AF65-F5344CB8AC3E}">
        <p14:creationId xmlns:p14="http://schemas.microsoft.com/office/powerpoint/2010/main" val="29858877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47B20CE38BF948BBED7577A8BC7FFF" ma:contentTypeVersion="33" ma:contentTypeDescription="Create a new document." ma:contentTypeScope="" ma:versionID="446646b14ccc8bb4c03a32ecd7e5d36e">
  <xsd:schema xmlns:xsd="http://www.w3.org/2001/XMLSchema" xmlns:xs="http://www.w3.org/2001/XMLSchema" xmlns:p="http://schemas.microsoft.com/office/2006/metadata/properties" xmlns:ns1="c35736d3-9559-48f0-9b24-2a06b0f16582" xmlns:ns2="http://schemas.microsoft.com/sharepoint/v3" xmlns:ns3="c84810df-906c-4340-aa0e-ee9b0d0df640" targetNamespace="http://schemas.microsoft.com/office/2006/metadata/properties" ma:root="true" ma:fieldsID="a423af7625491356202747119fff595b" ns1:_="" ns2:_="" ns3:_="">
    <xsd:import namespace="c35736d3-9559-48f0-9b24-2a06b0f16582"/>
    <xsd:import namespace="http://schemas.microsoft.com/sharepoint/v3"/>
    <xsd:import namespace="c84810df-906c-4340-aa0e-ee9b0d0df640"/>
    <xsd:element name="properties">
      <xsd:complexType>
        <xsd:sequence>
          <xsd:element name="documentManagement">
            <xsd:complexType>
              <xsd:all>
                <xsd:element ref="ns1:EM_x0020_Document_x0020_Date" minOccurs="0"/>
                <xsd:element ref="ns3:Document_x0020_Category" minOccurs="0"/>
                <xsd:element ref="ns3:Authories" minOccurs="0"/>
                <xsd:element ref="ns3:WOW_x0020_Article" minOccurs="0"/>
                <xsd:element ref="ns3:Number" minOccurs="0"/>
                <xsd:element ref="ns3:Date_x0020_Approve" minOccurs="0"/>
                <xsd:element ref="ns3:Archive" minOccurs="0"/>
                <xsd:element ref="ns1:SharedWithUsers" minOccurs="0"/>
                <xsd:element ref="ns1:SharedWithDetails" minOccurs="0"/>
                <xsd:element ref="ns2:PublishingExpirationDate" minOccurs="0"/>
                <xsd:element ref="ns1:LastSharedByUser" minOccurs="0"/>
                <xsd:element ref="ns1:LastSharedByTime" minOccurs="0"/>
                <xsd:element ref="ns3:MediaServiceMetadata" minOccurs="0"/>
                <xsd:element ref="ns3:MediaServiceFastMetadata" minOccurs="0"/>
                <xsd:element ref="ns2:PublishingStar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5736d3-9559-48f0-9b24-2a06b0f16582" elementFormDefault="qualified">
    <xsd:import namespace="http://schemas.microsoft.com/office/2006/documentManagement/types"/>
    <xsd:import namespace="http://schemas.microsoft.com/office/infopath/2007/PartnerControls"/>
    <xsd:element name="EM_x0020_Document_x0020_Date" ma:index="0" nillable="true" ma:displayName="EM Document Date" ma:format="DateOnly" ma:internalName="EM_x0020_Document_x0020_Date" ma:readOnly="false">
      <xsd:simpleType>
        <xsd:restriction base="dms:DateTime"/>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7" nillable="true" ma:displayName="Last Shared By User" ma:description="" ma:internalName="LastSharedByUser" ma:readOnly="true">
      <xsd:simpleType>
        <xsd:restriction base="dms:Note">
          <xsd:maxLength value="255"/>
        </xsd:restriction>
      </xsd:simpleType>
    </xsd:element>
    <xsd:element name="LastSharedByTime" ma:index="18"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element name="PublishingStartDate" ma:index="22"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84810df-906c-4340-aa0e-ee9b0d0df640" elementFormDefault="qualified">
    <xsd:import namespace="http://schemas.microsoft.com/office/2006/documentManagement/types"/>
    <xsd:import namespace="http://schemas.microsoft.com/office/infopath/2007/PartnerControls"/>
    <xsd:element name="Document_x0020_Category" ma:index="3" nillable="true" ma:displayName="Document Category" ma:format="Dropdown" ma:internalName="Document_x0020_Category">
      <xsd:simpleType>
        <xsd:restriction base="dms:Choice">
          <xsd:enumeration value="2018 Transition"/>
          <xsd:enumeration value="45 Day Review Opportunity Statements"/>
          <xsd:enumeration value="All Hands Meeting"/>
          <xsd:enumeration value="Best Practices"/>
          <xsd:enumeration value="Briefing Sessions"/>
          <xsd:enumeration value="Classification FAQs"/>
          <xsd:enumeration value="Correspondence Guidance"/>
          <xsd:enumeration value="Correspondence List (Field, Distro, Signature Blocks, etc.)"/>
          <xsd:enumeration value="Correspondence Meeting Minutes"/>
          <xsd:enumeration value="Correspondence Process Review Report"/>
          <xsd:enumeration value="Delegation of Safety Authorities"/>
          <xsd:enumeration value="Diversity and Inclusion"/>
          <xsd:enumeration value="EM Employee/Team of the Month"/>
          <xsd:enumeration value="EM Functions, Responsibilities, Accountabilities &amp; Authorities"/>
          <xsd:enumeration value="EM Sample Correspondence"/>
          <xsd:enumeration value="EM Weekly Reader Files"/>
          <xsd:enumeration value="EM-1 COS Templates &amp; Tools"/>
          <xsd:enumeration value="EMCC SOPP"/>
          <xsd:enumeration value="EMFEDCAST"/>
          <xsd:enumeration value="ESTARS Reference Materials"/>
          <xsd:enumeration value="Exec Sec Reports"/>
          <xsd:enumeration value="Flyers and Presentations"/>
          <xsd:enumeration value="Guidance"/>
          <xsd:enumeration value="HR"/>
          <xsd:enumeration value="Information Systems"/>
          <xsd:enumeration value="Integrated Safety Management System"/>
          <xsd:enumeration value="Internal News Flashes"/>
          <xsd:enumeration value="Internal Operations Notes"/>
          <xsd:enumeration value="Leadership Talking Points and Presentations"/>
          <xsd:enumeration value="Lunch &amp; Learn"/>
          <xsd:enumeration value="OneEM Team Book Club"/>
          <xsd:enumeration value="Organizational Information"/>
          <xsd:enumeration value="Press Release"/>
          <xsd:enumeration value="Process"/>
          <xsd:enumeration value="Quarterly Safety Reports"/>
          <xsd:enumeration value="Records Guidance Documents"/>
          <xsd:enumeration value="Report Links"/>
          <xsd:enumeration value="Safeguards, Security and Emergency Preparedness Newsletter"/>
          <xsd:enumeration value="Systems and Databases"/>
          <xsd:enumeration value="Telework"/>
          <xsd:enumeration value="Vacancy Announcements"/>
          <xsd:enumeration value="Weapons Complex Monitor (WCM)"/>
          <xsd:enumeration value="What's New on the Portal"/>
        </xsd:restriction>
      </xsd:simpleType>
    </xsd:element>
    <xsd:element name="Authories" ma:index="6" nillable="true" ma:displayName="Authorities" ma:format="RadioButtons" ma:internalName="Authories" ma:readOnly="false">
      <xsd:simpleType>
        <xsd:restriction base="dms:Choice">
          <xsd:enumeration value="Environmental Authorities"/>
          <xsd:enumeration value="Safety Authorities"/>
        </xsd:restriction>
      </xsd:simpleType>
    </xsd:element>
    <xsd:element name="WOW_x0020_Article" ma:index="7" nillable="true" ma:displayName="WOW Article" ma:default="No" ma:format="Dropdown" ma:internalName="WOW_x0020_Article" ma:readOnly="false">
      <xsd:simpleType>
        <xsd:restriction base="dms:Choice">
          <xsd:enumeration value="No"/>
          <xsd:enumeration value="Yes"/>
        </xsd:restriction>
      </xsd:simpleType>
    </xsd:element>
    <xsd:element name="Number" ma:index="8" nillable="true" ma:displayName="Number" ma:internalName="Number">
      <xsd:simpleType>
        <xsd:restriction base="dms:Text">
          <xsd:maxLength value="25"/>
        </xsd:restriction>
      </xsd:simpleType>
    </xsd:element>
    <xsd:element name="Date_x0020_Approve" ma:index="9" nillable="true" ma:displayName="Date Approve" ma:format="DateOnly" ma:internalName="Date_x0020_Approve">
      <xsd:simpleType>
        <xsd:restriction base="dms:DateTime"/>
      </xsd:simpleType>
    </xsd:element>
    <xsd:element name="Archive" ma:index="10" nillable="true" ma:displayName="Archive" ma:default="No" ma:format="Dropdown" ma:internalName="Archive">
      <xsd:simpleType>
        <xsd:restriction base="dms:Choice">
          <xsd:enumeration value="No"/>
          <xsd:enumeration value="Yes"/>
        </xsd:restriction>
      </xsd:simpleType>
    </xsd:element>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inOccurs="0" maxOccurs="1" ma:index="2" ma:displayName="Title"/>
        <xsd:element ref="dc:subject" minOccurs="0" maxOccurs="1" ma:index="4" ma:displayName="Subject"/>
        <xsd:element ref="dc:description" minOccurs="0" maxOccurs="1"/>
        <xsd:element name="keywords" minOccurs="0" maxOccurs="1" type="xsd:string"/>
        <xsd:element ref="dc:language" minOccurs="0" maxOccurs="1"/>
        <xsd:element name="category" minOccurs="0" maxOccurs="1" type="xsd:string"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WOW_x0020_Article xmlns="c84810df-906c-4340-aa0e-ee9b0d0df640">No</WOW_x0020_Article>
    <Authories xmlns="c84810df-906c-4340-aa0e-ee9b0d0df640" xsi:nil="true"/>
    <Document_x0020_Category xmlns="c84810df-906c-4340-aa0e-ee9b0d0df640">EM-1 COS Templates &amp; Tools</Document_x0020_Category>
    <PublishingExpirationDate xmlns="http://schemas.microsoft.com/sharepoint/v3" xsi:nil="true"/>
    <PublishingStartDate xmlns="http://schemas.microsoft.com/sharepoint/v3" xsi:nil="true"/>
    <EM_x0020_Document_x0020_Date xmlns="c35736d3-9559-48f0-9b24-2a06b0f16582">2018-09-18T04:00:00+00:00</EM_x0020_Document_x0020_Date>
    <Number xmlns="c84810df-906c-4340-aa0e-ee9b0d0df640" xsi:nil="true"/>
    <Date_x0020_Approve xmlns="c84810df-906c-4340-aa0e-ee9b0d0df640" xsi:nil="true"/>
    <Archive xmlns="c84810df-906c-4340-aa0e-ee9b0d0df640">No</Archiv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3C7D99-0D07-436C-9BED-BCE353EA9E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5736d3-9559-48f0-9b24-2a06b0f16582"/>
    <ds:schemaRef ds:uri="http://schemas.microsoft.com/sharepoint/v3"/>
    <ds:schemaRef ds:uri="c84810df-906c-4340-aa0e-ee9b0d0df6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B2A093-CD4B-40D9-A24F-05B918F00F7E}">
  <ds:schemaRefs>
    <ds:schemaRef ds:uri="c84810df-906c-4340-aa0e-ee9b0d0df640"/>
    <ds:schemaRef ds:uri="http://schemas.microsoft.com/office/2006/metadata/properties"/>
    <ds:schemaRef ds:uri="c35736d3-9559-48f0-9b24-2a06b0f16582"/>
    <ds:schemaRef ds:uri="http://schemas.microsoft.com/office/2006/documentManagement/types"/>
    <ds:schemaRef ds:uri="http://schemas.microsoft.com/sharepoint/v3"/>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38772738-6E8C-421C-A497-9908E42520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20601</TotalTime>
  <Words>1836</Words>
  <Application>Microsoft Office PowerPoint</Application>
  <PresentationFormat>On-screen Show (4:3)</PresentationFormat>
  <Paragraphs>230</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 Neue</vt:lpstr>
      <vt:lpstr>Times New Roman</vt:lpstr>
      <vt:lpstr>ヒラギノ角ゴ ProN W3</vt:lpstr>
      <vt:lpstr>2_Office Theme</vt:lpstr>
      <vt:lpstr>End States Contract Model  (ESCM) – Step 2 </vt:lpstr>
      <vt:lpstr>End States Contract Model (ESCM)</vt:lpstr>
      <vt:lpstr>End States Contract Model (ESCM)</vt:lpstr>
      <vt:lpstr>End States Contract Model (ESCM) – Current Acquisitions</vt:lpstr>
      <vt:lpstr>Steps 1 &amp; 2 – Overview</vt:lpstr>
      <vt:lpstr>Step 2a – Task Order Process Flow  </vt:lpstr>
      <vt:lpstr>Step 2b – Task Order Process Flow  </vt:lpstr>
      <vt:lpstr>End States Contracting Teams</vt:lpstr>
      <vt:lpstr>Step 2 HQ Organizational Structure </vt:lpstr>
      <vt:lpstr>Step 2 Standard Site Organizational Structure </vt:lpstr>
      <vt:lpstr>Step 1 &amp; 2  Team Roles and Responsibilities</vt:lpstr>
      <vt:lpstr>Step 1 &amp; 2 Teams Roles and Responsibilities (cont.)</vt:lpstr>
      <vt:lpstr>Step 1 &amp; 2 Teams Roles and Responsibilities (cont.)</vt:lpstr>
      <vt:lpstr>Step 1 &amp; 2 Teams Roles and Responsibilities (cont.)</vt:lpstr>
      <vt:lpstr>Step 1 &amp; 2 Teams Roles and Responsibilities (cont.)</vt:lpstr>
      <vt:lpstr>Step 2a Pre-Award Activities</vt:lpstr>
      <vt:lpstr>Step 2a Pre-Award Activities (cont.)</vt:lpstr>
      <vt:lpstr>Initial Task Order Issuance after Contract Award</vt:lpstr>
      <vt:lpstr>Initial Task Order Issuance after Contract Award</vt:lpstr>
      <vt:lpstr>Initial Task Order Issuance after Contract Award</vt:lpstr>
      <vt:lpstr>Baseline Development </vt:lpstr>
      <vt:lpstr>Step 2b Objectives </vt:lpstr>
      <vt:lpstr>Step 2b Deliverables</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max.postman</dc:creator>
  <cp:lastModifiedBy>Lindholm, Benjamin P</cp:lastModifiedBy>
  <cp:revision>986</cp:revision>
  <cp:lastPrinted>2019-03-26T05:17:16Z</cp:lastPrinted>
  <dcterms:created xsi:type="dcterms:W3CDTF">2012-11-30T17:41:28Z</dcterms:created>
  <dcterms:modified xsi:type="dcterms:W3CDTF">2019-05-15T14:18:13Z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0x0101009447B20CE38BF948BBED7577A8BC7FFF</vt:lpwstr>
  </property>
</Properties>
</file>