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65" r:id="rId2"/>
    <p:sldId id="1860" r:id="rId3"/>
    <p:sldId id="340" r:id="rId4"/>
    <p:sldId id="1873" r:id="rId5"/>
    <p:sldId id="1855" r:id="rId6"/>
    <p:sldId id="1856" r:id="rId7"/>
    <p:sldId id="1857" r:id="rId8"/>
    <p:sldId id="1878" r:id="rId9"/>
    <p:sldId id="341" r:id="rId10"/>
    <p:sldId id="1862" r:id="rId11"/>
    <p:sldId id="1872" r:id="rId12"/>
    <p:sldId id="1858" r:id="rId13"/>
    <p:sldId id="1861" r:id="rId1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ok1mgzxBysTOZpCYYy64Q==" hashData="Bkt0eks0ZEJgVIaHl5u4JX1/+3ZstEkS19QBSP+6zvGkvX0Ee30aKiS+GxlN2Yk+Su04RC8y2Dr+2H20ZC3IGQ=="/>
  <p:extLst>
    <p:ext uri="{EFAFB233-063F-42B5-8137-9DF3F51BA10A}">
      <p15:sldGuideLst xmlns:p15="http://schemas.microsoft.com/office/powerpoint/2012/main">
        <p15:guide id="1" orient="horz" pos="1618">
          <p15:clr>
            <a:srgbClr val="A4A3A4"/>
          </p15:clr>
        </p15:guide>
        <p15:guide id="2" pos="2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3" autoAdjust="0"/>
    <p:restoredTop sz="69892" autoAdjust="0"/>
  </p:normalViewPr>
  <p:slideViewPr>
    <p:cSldViewPr snapToGrid="0" snapToObjects="1" showGuides="1">
      <p:cViewPr varScale="1">
        <p:scale>
          <a:sx n="82" d="100"/>
          <a:sy n="82" d="100"/>
        </p:scale>
        <p:origin x="1598" y="62"/>
      </p:cViewPr>
      <p:guideLst>
        <p:guide orient="horz" pos="1618"/>
        <p:guide pos="2875"/>
      </p:guideLst>
    </p:cSldViewPr>
  </p:slideViewPr>
  <p:notesTextViewPr>
    <p:cViewPr>
      <p:scale>
        <a:sx n="100" d="100"/>
        <a:sy n="100" d="100"/>
      </p:scale>
      <p:origin x="0" y="0"/>
    </p:cViewPr>
  </p:notesTextViewPr>
  <p:sorterViewPr>
    <p:cViewPr>
      <p:scale>
        <a:sx n="200" d="100"/>
        <a:sy n="200" d="100"/>
      </p:scale>
      <p:origin x="0" y="-58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2CD107B-CDC6-422D-AF47-8F15A57B52A9}" type="datetimeFigureOut">
              <a:rPr lang="en-US" smtClean="0"/>
              <a:t>4/8/2020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E3419AD-B951-40F7-B715-0EBC5CFEC674}" type="slidenum">
              <a:rPr lang="en-US" smtClean="0"/>
              <a:t>‹#›</a:t>
            </a:fld>
            <a:endParaRPr lang="en-US"/>
          </a:p>
        </p:txBody>
      </p:sp>
    </p:spTree>
    <p:extLst>
      <p:ext uri="{BB962C8B-B14F-4D97-AF65-F5344CB8AC3E}">
        <p14:creationId xmlns:p14="http://schemas.microsoft.com/office/powerpoint/2010/main" val="40896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This EVMS Training Snippet, sponsored by the U.S. Department of Energy’s Office of Project Management discusses the process and results associated with Top Down and Event Driven Planning.  The purpose is to provide a common understanding within DOE and among DOE contractors, and to provide consistency.</a:t>
            </a:r>
          </a:p>
          <a:p>
            <a:endParaRPr lang="en-US" dirty="0"/>
          </a:p>
        </p:txBody>
      </p:sp>
      <p:sp>
        <p:nvSpPr>
          <p:cNvPr id="4" name="Slide Number Placeholder 3"/>
          <p:cNvSpPr>
            <a:spLocks noGrp="1"/>
          </p:cNvSpPr>
          <p:nvPr>
            <p:ph type="sldNum" sz="quarter" idx="5"/>
          </p:nvPr>
        </p:nvSpPr>
        <p:spPr/>
        <p:txBody>
          <a:bodyPr/>
          <a:lstStyle/>
          <a:p>
            <a:fld id="{9E3419AD-B951-40F7-B715-0EBC5CFEC674}" type="slidenum">
              <a:rPr lang="en-US" smtClean="0"/>
              <a:t>1</a:t>
            </a:fld>
            <a:endParaRPr lang="en-US"/>
          </a:p>
        </p:txBody>
      </p:sp>
    </p:spTree>
    <p:extLst>
      <p:ext uri="{BB962C8B-B14F-4D97-AF65-F5344CB8AC3E}">
        <p14:creationId xmlns:p14="http://schemas.microsoft.com/office/powerpoint/2010/main" val="176770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is important that an integrated coding system, combined with a disciplined approach to labeling planning elements, is used to provide a structure which can serve as an effective management tool.  The elements of the IMP are coded using a logical structure, in this case the top-level Project Event is coded as Zero-Five.  These events are often associated with Level two milestones in the Project Execution Plan, or PEP. </a:t>
            </a:r>
          </a:p>
          <a:p>
            <a:r>
              <a:rPr lang="en-US" sz="1300" dirty="0"/>
              <a:t> </a:t>
            </a:r>
          </a:p>
          <a:p>
            <a:r>
              <a:rPr lang="en-US" sz="1300" dirty="0"/>
              <a:t>Underneath this event at least one Significant Accomplishment has been identified, Structural Frame System Completed, which has been coded as Zero Five, Zero One.  In addition, the third level of the IMP, Success Criteria, has Steel Floor Structure Erected, identified as evidence that the Structural Frame System has been Completed.  This Success Criteria is coded as Zero Five, Zero One, Zero One.</a:t>
            </a:r>
          </a:p>
          <a:p>
            <a:endParaRPr lang="en-US" sz="1300" dirty="0"/>
          </a:p>
          <a:p>
            <a:r>
              <a:rPr lang="en-US" sz="1300" dirty="0"/>
              <a:t>Notice that the titles of the IMP elements are phrased in the past tense.  This is because success for Accomplishments and Criteria is based on completion, and in the IMS these elements will be represented as milestones, with the lower level activities representing the work required to accomplish the milestone.  In a resource loaded schedule, all the resources associated with the Steel Floor Structure Erected Success Criteria will be loaded into the five activities identified below it in orange. Because the activities represent actual work, they are phrased as action verbs and in the present tense.</a:t>
            </a:r>
          </a:p>
          <a:p>
            <a:endParaRPr lang="en-US" sz="1300" dirty="0"/>
          </a:p>
          <a:p>
            <a:r>
              <a:rPr lang="en-US" sz="1300" dirty="0"/>
              <a:t>Because the coding structure is fully integrated between the IMP and IMS, the planning and status for any IMP element is simply the rolled-up planning and status of the elements beneath it, down to the individual activities in the IMS.  All IMP elements are tracked in the IMS.</a:t>
            </a:r>
          </a:p>
          <a:p>
            <a:endParaRPr lang="en-US" dirty="0"/>
          </a:p>
        </p:txBody>
      </p:sp>
      <p:sp>
        <p:nvSpPr>
          <p:cNvPr id="4" name="Slide Number Placeholder 3"/>
          <p:cNvSpPr>
            <a:spLocks noGrp="1"/>
          </p:cNvSpPr>
          <p:nvPr>
            <p:ph type="sldNum" sz="quarter" idx="5"/>
          </p:nvPr>
        </p:nvSpPr>
        <p:spPr/>
        <p:txBody>
          <a:bodyPr/>
          <a:lstStyle/>
          <a:p>
            <a:fld id="{9E3419AD-B951-40F7-B715-0EBC5CFEC674}" type="slidenum">
              <a:rPr lang="en-US" smtClean="0"/>
              <a:t>10</a:t>
            </a:fld>
            <a:endParaRPr lang="en-US"/>
          </a:p>
        </p:txBody>
      </p:sp>
    </p:spTree>
    <p:extLst>
      <p:ext uri="{BB962C8B-B14F-4D97-AF65-F5344CB8AC3E}">
        <p14:creationId xmlns:p14="http://schemas.microsoft.com/office/powerpoint/2010/main" val="672519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the linkages of the IMP and IMS to other project activities.  We discussed in this Snippet how the IMP connects to the WBS, SOW, and PEP.  The IMS links to the Integrated Baseline Review or IBR. We can also see how the IMP and the IMS tie to the EVMS as it relates to processes within the EIA-748, such as </a:t>
            </a:r>
            <a:r>
              <a:rPr lang="en-US" sz="1300" dirty="0"/>
              <a:t>Organizing, Planning and Scheduling, Budgeting and Work Authorization, Material Management, Subcontractor Management, Analysis and Managerial Reporting, Change Control, and Risk Management.</a:t>
            </a:r>
            <a:endParaRPr lang="en-US" dirty="0"/>
          </a:p>
        </p:txBody>
      </p:sp>
      <p:sp>
        <p:nvSpPr>
          <p:cNvPr id="4" name="Slide Number Placeholder 3"/>
          <p:cNvSpPr>
            <a:spLocks noGrp="1"/>
          </p:cNvSpPr>
          <p:nvPr>
            <p:ph type="sldNum" sz="quarter" idx="5"/>
          </p:nvPr>
        </p:nvSpPr>
        <p:spPr/>
        <p:txBody>
          <a:bodyPr/>
          <a:lstStyle/>
          <a:p>
            <a:fld id="{9E3419AD-B951-40F7-B715-0EBC5CFEC674}" type="slidenum">
              <a:rPr lang="en-US" smtClean="0"/>
              <a:t>11</a:t>
            </a:fld>
            <a:endParaRPr lang="en-US"/>
          </a:p>
        </p:txBody>
      </p:sp>
    </p:spTree>
    <p:extLst>
      <p:ext uri="{BB962C8B-B14F-4D97-AF65-F5344CB8AC3E}">
        <p14:creationId xmlns:p14="http://schemas.microsoft.com/office/powerpoint/2010/main" val="149392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9925266F-3245-4DD9-BBFB-6BEED14538B3}"/>
              </a:ext>
            </a:extLst>
          </p:cNvPr>
          <p:cNvSpPr>
            <a:spLocks noGrp="1"/>
          </p:cNvSpPr>
          <p:nvPr>
            <p:ph type="body" idx="1"/>
          </p:nvPr>
        </p:nvSpPr>
        <p:spPr/>
        <p:txBody>
          <a:bodyPr/>
          <a:lstStyle/>
          <a:p>
            <a:r>
              <a:rPr lang="en-US" sz="1300" dirty="0"/>
              <a:t>In Summary, both the IMP and the IMS are critical tools for the management of DOE projects, and while integrated they serve two distinctly different purposes.</a:t>
            </a:r>
          </a:p>
          <a:p>
            <a:endParaRPr lang="en-US" sz="1300" dirty="0"/>
          </a:p>
          <a:p>
            <a:r>
              <a:rPr lang="en-US" sz="1300" dirty="0"/>
              <a:t>The IMP is an event-driven plan which identifies significant accomplishments and success criteria associated with key project events.  The IMP is a top-down planning tool for all project requirements.</a:t>
            </a:r>
          </a:p>
          <a:p>
            <a:endParaRPr lang="en-US" sz="1300" dirty="0"/>
          </a:p>
          <a:p>
            <a:r>
              <a:rPr lang="en-US" sz="1300" dirty="0"/>
              <a:t>The IMS is a time-based plan with activities supporting the successful execution of the project’s scope.  The IMS is a bottom-up tool for execution of the project plans.</a:t>
            </a:r>
          </a:p>
          <a:p>
            <a:endParaRPr lang="en-US" sz="1300" dirty="0"/>
          </a:p>
          <a:p>
            <a:r>
              <a:rPr lang="en-US" sz="1300" dirty="0"/>
              <a:t>The combination of these two critical management tools provides sufficient definition to allow for tracking the completion of the required accomplishments supporting each key project event, and the project in total.</a:t>
            </a:r>
          </a:p>
          <a:p>
            <a:endParaRPr lang="en-US" sz="1300" dirty="0"/>
          </a:p>
          <a:p>
            <a:r>
              <a:rPr lang="en-US" sz="1300" dirty="0"/>
              <a:t>In short, the Integrated Master Plan is the “what” for Project Execution, and the Integrated Master Schedule provides the “when” for the project.</a:t>
            </a:r>
          </a:p>
          <a:p>
            <a:endParaRPr lang="en-US" dirty="0"/>
          </a:p>
        </p:txBody>
      </p:sp>
    </p:spTree>
    <p:extLst>
      <p:ext uri="{BB962C8B-B14F-4D97-AF65-F5344CB8AC3E}">
        <p14:creationId xmlns:p14="http://schemas.microsoft.com/office/powerpoint/2010/main" val="222048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49471">
              <a:defRPr/>
            </a:pPr>
            <a:r>
              <a:rPr lang="en-US" dirty="0"/>
              <a:t>For additional information relative to EVMS procedures, templates, helpful references, more Snippets, and training materials, please refer to DOE PM’s external EVM Home page or the internal </a:t>
            </a:r>
            <a:r>
              <a:rPr lang="en-US" dirty="0" err="1"/>
              <a:t>Max.Gov</a:t>
            </a:r>
            <a:r>
              <a:rPr lang="en-US" dirty="0"/>
              <a:t> PM Library. Check back periodically for updated or new information. </a:t>
            </a:r>
          </a:p>
          <a:p>
            <a:pPr defTabSz="1049471">
              <a:defRPr/>
            </a:pPr>
            <a:endParaRPr lang="en-US" dirty="0"/>
          </a:p>
          <a:p>
            <a:pPr defTabSz="1049471"/>
            <a:r>
              <a:rPr lang="en-US" dirty="0"/>
              <a:t>Thank You for using the Snippet Library. </a:t>
            </a:r>
          </a:p>
          <a:p>
            <a:endParaRPr lang="en-US" dirty="0"/>
          </a:p>
        </p:txBody>
      </p:sp>
      <p:sp>
        <p:nvSpPr>
          <p:cNvPr id="4" name="Slide Number Placeholder 3"/>
          <p:cNvSpPr>
            <a:spLocks noGrp="1"/>
          </p:cNvSpPr>
          <p:nvPr>
            <p:ph type="sldNum" sz="quarter" idx="5"/>
          </p:nvPr>
        </p:nvSpPr>
        <p:spPr/>
        <p:txBody>
          <a:bodyPr/>
          <a:lstStyle/>
          <a:p>
            <a:fld id="{9E3419AD-B951-40F7-B715-0EBC5CFEC674}" type="slidenum">
              <a:rPr lang="en-US" smtClean="0"/>
              <a:t>13</a:t>
            </a:fld>
            <a:endParaRPr lang="en-US"/>
          </a:p>
        </p:txBody>
      </p:sp>
    </p:spTree>
    <p:extLst>
      <p:ext uri="{BB962C8B-B14F-4D97-AF65-F5344CB8AC3E}">
        <p14:creationId xmlns:p14="http://schemas.microsoft.com/office/powerpoint/2010/main" val="345786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most critical activity to help ensure a project’s success is an early and thorough planning process.  The first part of this is developing what success looks like on a project, and in government contracting success is often linked to the execution of critical project requirements.  These requirements are often captured in the contract.  The Top Down Planning process is a success driven approach with the goal of ensuring that these critical requirements are planned and executable.</a:t>
            </a:r>
          </a:p>
          <a:p>
            <a:endParaRPr lang="en-US" sz="1300" dirty="0"/>
          </a:p>
          <a:p>
            <a:r>
              <a:rPr lang="en-US" sz="1300" dirty="0"/>
              <a:t>The top down planning process begins with the development of the Integrated Master Plan or IMP.  The IMP provides project traceability by expanding and complying with the project's Statement of Work or SOW, the Project Execution Plan or PEP, and the Work Breakdown Structure or WBS. The IMP is an event‐based plan consisting of a hierarchy of project events with each event being supported by specific accomplishments, and each accomplishment associated with specific criteria to be satisfied for its completion. The IMP is included in the DOE-H-2024 Clause and is thus contractually binding</a:t>
            </a:r>
            <a:r>
              <a:rPr lang="en-US" sz="1300" i="1" dirty="0"/>
              <a:t>. </a:t>
            </a:r>
            <a:r>
              <a:rPr lang="en-US" sz="1300" dirty="0"/>
              <a:t>The IMS ties to the IMP by applying duration and resources. </a:t>
            </a:r>
          </a:p>
          <a:p>
            <a:endParaRPr lang="en-US" dirty="0"/>
          </a:p>
        </p:txBody>
      </p:sp>
      <p:sp>
        <p:nvSpPr>
          <p:cNvPr id="4" name="Slide Number Placeholder 3"/>
          <p:cNvSpPr>
            <a:spLocks noGrp="1"/>
          </p:cNvSpPr>
          <p:nvPr>
            <p:ph type="sldNum" sz="quarter" idx="5"/>
          </p:nvPr>
        </p:nvSpPr>
        <p:spPr/>
        <p:txBody>
          <a:bodyPr/>
          <a:lstStyle/>
          <a:p>
            <a:fld id="{9E3419AD-B951-40F7-B715-0EBC5CFEC674}" type="slidenum">
              <a:rPr lang="en-US" smtClean="0"/>
              <a:t>2</a:t>
            </a:fld>
            <a:endParaRPr lang="en-US"/>
          </a:p>
        </p:txBody>
      </p:sp>
    </p:spTree>
    <p:extLst>
      <p:ext uri="{BB962C8B-B14F-4D97-AF65-F5344CB8AC3E}">
        <p14:creationId xmlns:p14="http://schemas.microsoft.com/office/powerpoint/2010/main" val="3710431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IMP is developed to depict the overall structure of the project, including critical milestones and events.  If further defines the accomplishments and criteria for the successful completion of each critical milestone or event listed.  Each of the major events of the project are defined, and the significant accomplishments, including the entrance and exit criteria for these accomplishments, are established.  These comprise the three major components of the IMP: Project Events, Significant Accomplishments, and Success Criteria.</a:t>
            </a:r>
          </a:p>
          <a:p>
            <a:endParaRPr lang="en-US" sz="1300" dirty="0"/>
          </a:p>
          <a:p>
            <a:r>
              <a:rPr lang="en-US" sz="1300" dirty="0"/>
              <a:t>For those of you familiar with project scheduling, you will notice a lot of similarity.  And while this is true, there is one significant difference.  The IMP is not date driven; but rather </a:t>
            </a:r>
            <a:r>
              <a:rPr lang="en-US" sz="1300" b="1" dirty="0"/>
              <a:t>event</a:t>
            </a:r>
            <a:r>
              <a:rPr lang="en-US" sz="1300" dirty="0"/>
              <a:t> driven.  These Events, Accomplishments and Criteria serve as the foundation for the content of the Integrated Master Schedule.</a:t>
            </a:r>
          </a:p>
          <a:p>
            <a:endParaRPr lang="en-US" sz="1300" dirty="0"/>
          </a:p>
          <a:p>
            <a:r>
              <a:rPr lang="en-US" sz="1300" dirty="0"/>
              <a:t>In other words, the IMP is the “what” of the project.</a:t>
            </a:r>
          </a:p>
          <a:p>
            <a:endParaRPr lang="en-US" dirty="0"/>
          </a:p>
        </p:txBody>
      </p:sp>
      <p:sp>
        <p:nvSpPr>
          <p:cNvPr id="4" name="Slide Number Placeholder 3"/>
          <p:cNvSpPr>
            <a:spLocks noGrp="1"/>
          </p:cNvSpPr>
          <p:nvPr>
            <p:ph type="sldNum" sz="quarter" idx="5"/>
          </p:nvPr>
        </p:nvSpPr>
        <p:spPr/>
        <p:txBody>
          <a:bodyPr/>
          <a:lstStyle/>
          <a:p>
            <a:fld id="{9E3419AD-B951-40F7-B715-0EBC5CFEC674}" type="slidenum">
              <a:rPr lang="en-US" smtClean="0"/>
              <a:t>3</a:t>
            </a:fld>
            <a:endParaRPr lang="en-US"/>
          </a:p>
        </p:txBody>
      </p:sp>
    </p:spTree>
    <p:extLst>
      <p:ext uri="{BB962C8B-B14F-4D97-AF65-F5344CB8AC3E}">
        <p14:creationId xmlns:p14="http://schemas.microsoft.com/office/powerpoint/2010/main" val="286758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31555FF8-6797-4401-BB12-B48819DB7A17}"/>
              </a:ext>
            </a:extLst>
          </p:cNvPr>
          <p:cNvSpPr>
            <a:spLocks noGrp="1"/>
          </p:cNvSpPr>
          <p:nvPr>
            <p:ph type="body" idx="1"/>
          </p:nvPr>
        </p:nvSpPr>
        <p:spPr/>
        <p:txBody>
          <a:bodyPr/>
          <a:lstStyle/>
          <a:p>
            <a:pPr defTabSz="966612"/>
            <a:r>
              <a:rPr lang="en-US" sz="1300" dirty="0"/>
              <a:t>These three components of the IMP form three different levels, and each of these levels will be discussed in greater detail in subsequent slides. Top down planning begins with the identification of </a:t>
            </a:r>
            <a:r>
              <a:rPr lang="en-US" sz="1300" u="sng" dirty="0"/>
              <a:t>Project Events</a:t>
            </a:r>
            <a:r>
              <a:rPr lang="en-US" sz="1300" dirty="0"/>
              <a:t>, which can be thought of as major project assessment points found in the Master Schedule.  For each of these events are </a:t>
            </a:r>
            <a:r>
              <a:rPr lang="en-US" sz="1300" u="sng" dirty="0"/>
              <a:t>Significant Accomplishments</a:t>
            </a:r>
            <a:r>
              <a:rPr lang="en-US" sz="1300" dirty="0"/>
              <a:t> which are the desired </a:t>
            </a:r>
            <a:r>
              <a:rPr lang="en-US" sz="1300" u="sng" dirty="0"/>
              <a:t>results</a:t>
            </a:r>
            <a:r>
              <a:rPr lang="en-US" sz="1300" dirty="0"/>
              <a:t> defining the completion of an Event.  And finally, each event has identified </a:t>
            </a:r>
            <a:r>
              <a:rPr lang="en-US" sz="1300" u="sng" dirty="0"/>
              <a:t>Success Criteria</a:t>
            </a:r>
            <a:r>
              <a:rPr lang="en-US" sz="1300" dirty="0"/>
              <a:t> which is supporting evidence that the </a:t>
            </a:r>
            <a:r>
              <a:rPr lang="en-US" sz="1300" u="sng" dirty="0"/>
              <a:t>goals</a:t>
            </a:r>
            <a:r>
              <a:rPr lang="en-US" sz="1300" dirty="0"/>
              <a:t> of the Significant Accomplishments have been achieved.</a:t>
            </a:r>
          </a:p>
          <a:p>
            <a:endParaRPr lang="en-US" dirty="0"/>
          </a:p>
        </p:txBody>
      </p:sp>
    </p:spTree>
    <p:extLst>
      <p:ext uri="{BB962C8B-B14F-4D97-AF65-F5344CB8AC3E}">
        <p14:creationId xmlns:p14="http://schemas.microsoft.com/office/powerpoint/2010/main" val="85330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76D70A1B-F3ED-4C6C-A02F-3B68011E57F6}"/>
              </a:ext>
            </a:extLst>
          </p:cNvPr>
          <p:cNvSpPr>
            <a:spLocks noGrp="1"/>
          </p:cNvSpPr>
          <p:nvPr>
            <p:ph type="body" idx="1"/>
          </p:nvPr>
        </p:nvSpPr>
        <p:spPr/>
        <p:txBody>
          <a:bodyPr/>
          <a:lstStyle/>
          <a:p>
            <a:r>
              <a:rPr lang="en-US" sz="1300" dirty="0"/>
              <a:t>As was said earlier, the IMP is an </a:t>
            </a:r>
            <a:r>
              <a:rPr lang="en-US" sz="1300" u="sng" dirty="0"/>
              <a:t>event driven</a:t>
            </a:r>
            <a:r>
              <a:rPr lang="en-US" sz="1300" dirty="0"/>
              <a:t> plan for executing the project.  Therefore, the first step in planning is identifying the Major Project Events.  These should be the major assessment points which correspond to the primary goals of the project.  These steps are selected and developed jointly by the Contractor and Government team.  </a:t>
            </a:r>
          </a:p>
          <a:p>
            <a:endParaRPr lang="en-US" sz="1300" dirty="0"/>
          </a:p>
          <a:p>
            <a:r>
              <a:rPr lang="en-US" sz="1300" dirty="0"/>
              <a:t>The DOE’s policy Four Thirteen dot three B, Program and Project Management for the Acquisition of Capital Assets, identifies multiple Critical Decision points for each project.  These critical decision points, often called CDs, begin with CD zero, the Initiation phase, and end with CD four, the start of operations or project completion.  The transition from one CD phase to the next CD phase is contingent on achieving a set of criteria identified in </a:t>
            </a:r>
            <a:r>
              <a:rPr lang="en-US" sz="1300" i="1" dirty="0"/>
              <a:t>Four Thirteen dot three B</a:t>
            </a:r>
            <a:r>
              <a:rPr lang="en-US" sz="1300" dirty="0"/>
              <a:t>.  This set of criteria can be thought of as </a:t>
            </a:r>
            <a:r>
              <a:rPr lang="en-US" sz="1300" u="sng" dirty="0"/>
              <a:t>gates</a:t>
            </a:r>
            <a:r>
              <a:rPr lang="en-US" sz="1300" dirty="0"/>
              <a:t> which a project must go through on the road from one phase to the next, and these gates constitute major critical decisions.  In addition to CD points, additional Events may include the delivery of key products or services, and completion of critical reviews.</a:t>
            </a:r>
          </a:p>
          <a:p>
            <a:endParaRPr lang="en-US" dirty="0"/>
          </a:p>
        </p:txBody>
      </p:sp>
    </p:spTree>
    <p:extLst>
      <p:ext uri="{BB962C8B-B14F-4D97-AF65-F5344CB8AC3E}">
        <p14:creationId xmlns:p14="http://schemas.microsoft.com/office/powerpoint/2010/main" val="142869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0A74BA94-5F14-4A51-8CAC-C4E49CD2DB71}"/>
              </a:ext>
            </a:extLst>
          </p:cNvPr>
          <p:cNvSpPr>
            <a:spLocks noGrp="1"/>
          </p:cNvSpPr>
          <p:nvPr>
            <p:ph type="body" idx="1"/>
          </p:nvPr>
        </p:nvSpPr>
        <p:spPr/>
        <p:txBody>
          <a:bodyPr/>
          <a:lstStyle/>
          <a:p>
            <a:r>
              <a:rPr lang="en-US" sz="1300" dirty="0"/>
              <a:t>After major events have been identified, the team must select the significant accomplishment associated with those events.  These are the desired results which are completed prior to or at completion of each event, and indicate the level of the project’s progress.  These accomplishments should include, at a minimum, any requirements and activities that are identified in the request for proposal, or RFP, or the contract.</a:t>
            </a:r>
          </a:p>
          <a:p>
            <a:endParaRPr lang="en-US" sz="1300" dirty="0"/>
          </a:p>
          <a:p>
            <a:r>
              <a:rPr lang="en-US" sz="1300" dirty="0"/>
              <a:t>These accomplishments should be selected so that completion of them substantially contributes to success in a related event.  For example, if the event is approval to begin construction, then successfully accomplishing the review of the final design would be critical to that event.  For those capital asset projects greater than 100 million dollars, compliance with the earned value guidelines identified in EIA seven forty-eight, is a requirement associated with CD-3 which is approval to start construction or execution.  In this case, certification of the Earned Value Management System or EVMS would be a good example of a significant accomplishment in support of that event.</a:t>
            </a:r>
          </a:p>
          <a:p>
            <a:r>
              <a:rPr lang="en-US" sz="1300" dirty="0"/>
              <a:t>Conducting an External Independent Review, or EIR, is also an example of a significant accomplishment required prior to the CD-2 event, or approval of the performance baseline.</a:t>
            </a:r>
          </a:p>
          <a:p>
            <a:endParaRPr lang="en-US" dirty="0"/>
          </a:p>
        </p:txBody>
      </p:sp>
    </p:spTree>
    <p:extLst>
      <p:ext uri="{BB962C8B-B14F-4D97-AF65-F5344CB8AC3E}">
        <p14:creationId xmlns:p14="http://schemas.microsoft.com/office/powerpoint/2010/main" val="144894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1EFDEE04-E062-4476-8E41-7591746E12B1}"/>
              </a:ext>
            </a:extLst>
          </p:cNvPr>
          <p:cNvSpPr>
            <a:spLocks noGrp="1"/>
          </p:cNvSpPr>
          <p:nvPr>
            <p:ph type="body" idx="1"/>
          </p:nvPr>
        </p:nvSpPr>
        <p:spPr/>
        <p:txBody>
          <a:bodyPr/>
          <a:lstStyle/>
          <a:p>
            <a:r>
              <a:rPr lang="en-US" sz="1300" dirty="0"/>
              <a:t>The final level of the Integrated Master Plan is the identification of success criteria.  Each significant accomplishment will have one or more success criteria which answers the question “How do you know when an accomplishment has been completed” or “what does ‘done’ look like”?  These can be thought of as entry or exit criteria associated with the accomplishments they support.  Each of these criteria can be quantitative or qualitative, but must be measurable or objective.</a:t>
            </a:r>
          </a:p>
          <a:p>
            <a:r>
              <a:rPr lang="en-US" sz="1300" dirty="0"/>
              <a:t>Examples of success criteria might be Design Approval as an exit criteria for final design.  Having an approved EVM System Description may be an entrance criteria for the certification of the EVM System.  And for some projects, having an approved project requirements document may be an entrance requirement for the design phase of a project.</a:t>
            </a:r>
          </a:p>
          <a:p>
            <a:endParaRPr lang="en-US" dirty="0"/>
          </a:p>
        </p:txBody>
      </p:sp>
    </p:spTree>
    <p:extLst>
      <p:ext uri="{BB962C8B-B14F-4D97-AF65-F5344CB8AC3E}">
        <p14:creationId xmlns:p14="http://schemas.microsoft.com/office/powerpoint/2010/main" val="327799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48E0BE77-2726-42E5-A31E-A96CB81AFEED}"/>
              </a:ext>
            </a:extLst>
          </p:cNvPr>
          <p:cNvSpPr>
            <a:spLocks noGrp="1"/>
          </p:cNvSpPr>
          <p:nvPr>
            <p:ph type="body" idx="1"/>
          </p:nvPr>
        </p:nvSpPr>
        <p:spPr/>
        <p:txBody>
          <a:bodyPr/>
          <a:lstStyle/>
          <a:p>
            <a:pPr defTabSz="966612"/>
            <a:r>
              <a:rPr lang="en-US" sz="1300" dirty="0"/>
              <a:t>Next we will discuss how the IMP’s vertical project events, significant accomplishments, and success criteria are horizontally integrated in the IMS. </a:t>
            </a:r>
          </a:p>
          <a:p>
            <a:endParaRPr lang="en-US" dirty="0"/>
          </a:p>
        </p:txBody>
      </p:sp>
    </p:spTree>
    <p:extLst>
      <p:ext uri="{BB962C8B-B14F-4D97-AF65-F5344CB8AC3E}">
        <p14:creationId xmlns:p14="http://schemas.microsoft.com/office/powerpoint/2010/main" val="40745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Events, Accomplishments and Criteria identified in the Integrated Master </a:t>
            </a:r>
            <a:r>
              <a:rPr lang="en-US" sz="1300" u="sng" dirty="0"/>
              <a:t>Plan</a:t>
            </a:r>
            <a:r>
              <a:rPr lang="en-US" sz="1300" dirty="0"/>
              <a:t> serve as the foundation for the content of the Integrated Master Schedule.  The IMS is an integrated, resource loaded, time-based plan containing the logical network of activities required to accomplish the project’s scope.  Using earlier language, the project’s scope can be considered the “what” of the project, and in the IMP, this is displayed as the events, accomplishments and criteria.</a:t>
            </a:r>
          </a:p>
          <a:p>
            <a:r>
              <a:rPr lang="en-US" sz="1300" dirty="0"/>
              <a:t>The IMS includes the entire required scope of effort, including the effort necessary from all government, contractor, and other key parties.  Hence, it’s first name: “Integrated”. </a:t>
            </a:r>
          </a:p>
          <a:p>
            <a:endParaRPr lang="en-US" sz="1300" dirty="0"/>
          </a:p>
          <a:p>
            <a:r>
              <a:rPr lang="en-US" sz="1300" dirty="0"/>
              <a:t>The IMS provides project management, both contractor and government, a comprehensive status of all authorized work scope and facilitates tracking and communication of project performance.</a:t>
            </a:r>
          </a:p>
          <a:p>
            <a:endParaRPr lang="en-US" sz="1300" dirty="0"/>
          </a:p>
          <a:p>
            <a:r>
              <a:rPr lang="en-US" sz="1300" dirty="0"/>
              <a:t>And, using coding from the IMP, the IMS provides the dates by which the elements of the IMP are planned to occur.  This is accomplished by providing the timing of the detailed actual work required to meet those elements.</a:t>
            </a:r>
          </a:p>
          <a:p>
            <a:endParaRPr lang="en-US" sz="1300" dirty="0"/>
          </a:p>
          <a:p>
            <a:r>
              <a:rPr lang="en-US" sz="1300" dirty="0"/>
              <a:t>In summary, the IMS provides the “When” to the IMP’s “What”.</a:t>
            </a:r>
          </a:p>
          <a:p>
            <a:endParaRPr lang="en-US" dirty="0"/>
          </a:p>
        </p:txBody>
      </p:sp>
      <p:sp>
        <p:nvSpPr>
          <p:cNvPr id="4" name="Slide Number Placeholder 3"/>
          <p:cNvSpPr>
            <a:spLocks noGrp="1"/>
          </p:cNvSpPr>
          <p:nvPr>
            <p:ph type="sldNum" sz="quarter" idx="5"/>
          </p:nvPr>
        </p:nvSpPr>
        <p:spPr/>
        <p:txBody>
          <a:bodyPr/>
          <a:lstStyle/>
          <a:p>
            <a:fld id="{9E3419AD-B951-40F7-B715-0EBC5CFEC674}" type="slidenum">
              <a:rPr lang="en-US" smtClean="0"/>
              <a:t>9</a:t>
            </a:fld>
            <a:endParaRPr lang="en-US"/>
          </a:p>
        </p:txBody>
      </p:sp>
    </p:spTree>
    <p:extLst>
      <p:ext uri="{BB962C8B-B14F-4D97-AF65-F5344CB8AC3E}">
        <p14:creationId xmlns:p14="http://schemas.microsoft.com/office/powerpoint/2010/main" val="183064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12526F-409C-4D40-A53A-7B676CD494FA}"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19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3960AC1-4C17-4E1A-BC03-AA276E7E3E14}"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275466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0C6A8-C98D-451D-B543-9FBB851F1B01}"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2150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5989BD-E01A-440C-93A6-98DF496ADAFD}"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02716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AD868-229E-4EF7-853B-8FF658DFAD0D}"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2539362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8F5A4-0FE7-4F0B-8842-6AF6C12920DA}"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07441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86041-230E-464A-A5F2-76C161E02D3A}"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2624214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1F0FD-B639-4817-969A-55DDDB0995DF}"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2805427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C19D1-9409-49F1-A2A3-EAD33F01BD66}"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371506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6C8CA4-A62A-4A76-AF23-24AAE0BB9D90}"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210618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E14AF-88AB-4EB2-8762-54F0F4BD60C4}"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71743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2A310-35C2-42D5-BA3D-DBFCDB902A6E}"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369186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C9081-1859-4B13-9EA6-3AFFF0254A3E}"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181968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A0145-B8A0-4F87-A293-ABAE28F678AD}"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187956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220D5-845C-49E7-A8CC-EBEDAB8379D1}"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361740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756B52C-86BB-4962-8633-8A627286151E}"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167300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2BC2A92-08F8-415D-9958-8E774370C4BE}"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2CA24-5AF6-294F-B20E-8D464A192126}" type="slidenum">
              <a:rPr lang="en-US" smtClean="0"/>
              <a:t>‹#›</a:t>
            </a:fld>
            <a:endParaRPr lang="en-US"/>
          </a:p>
        </p:txBody>
      </p:sp>
    </p:spTree>
    <p:extLst>
      <p:ext uri="{BB962C8B-B14F-4D97-AF65-F5344CB8AC3E}">
        <p14:creationId xmlns:p14="http://schemas.microsoft.com/office/powerpoint/2010/main" val="158628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ABA1D09-88CE-4F25-BF54-3764B1F7B6A1}" type="datetime1">
              <a:rPr lang="en-US" smtClean="0"/>
              <a:t>4/8/2020</a:t>
            </a:fld>
            <a:endParaRPr lang="en-US"/>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7B52CA24-5AF6-294F-B20E-8D464A192126}" type="slidenum">
              <a:rPr lang="en-US" smtClean="0"/>
              <a:t>‹#›</a:t>
            </a:fld>
            <a:endParaRPr lang="en-US"/>
          </a:p>
        </p:txBody>
      </p:sp>
    </p:spTree>
    <p:extLst>
      <p:ext uri="{BB962C8B-B14F-4D97-AF65-F5344CB8AC3E}">
        <p14:creationId xmlns:p14="http://schemas.microsoft.com/office/powerpoint/2010/main" val="38680197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nergy.gov/projectmanagement/services-0/earned-value-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community.max.gov/display/DOEExternal/PM+EVM+Guidan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C5BDD1EA-D8C1-45AF-9F0A-14A2A137BA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2732334C-141A-4702-AF40-D37643BD0CA9}"/>
              </a:ext>
            </a:extLst>
          </p:cNvPr>
          <p:cNvSpPr>
            <a:spLocks noGrp="1"/>
          </p:cNvSpPr>
          <p:nvPr>
            <p:ph type="ctrTitle"/>
          </p:nvPr>
        </p:nvSpPr>
        <p:spPr>
          <a:xfrm>
            <a:off x="5686446" y="742535"/>
            <a:ext cx="2978927" cy="2271738"/>
          </a:xfrm>
        </p:spPr>
        <p:txBody>
          <a:bodyPr>
            <a:normAutofit fontScale="90000"/>
          </a:bodyPr>
          <a:lstStyle/>
          <a:p>
            <a:r>
              <a:rPr lang="en-US" dirty="0">
                <a:effectLst>
                  <a:outerShdw blurRad="38100" dist="38100" dir="2700000" algn="tl">
                    <a:srgbClr val="000000">
                      <a:alpha val="43137"/>
                    </a:srgbClr>
                  </a:outerShdw>
                </a:effectLst>
              </a:rPr>
              <a:t>Snippet 3-3: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Top Down and Event Driven Planning</a:t>
            </a:r>
          </a:p>
        </p:txBody>
      </p:sp>
      <p:sp>
        <p:nvSpPr>
          <p:cNvPr id="14" name="Snip Diagonal Corner Rectangle 6">
            <a:extLst>
              <a:ext uri="{FF2B5EF4-FFF2-40B4-BE49-F238E27FC236}">
                <a16:creationId xmlns:a16="http://schemas.microsoft.com/office/drawing/2014/main" xmlns="" id="{14354E08-0068-48D7-A8AD-84C7B1CF5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500" y="465541"/>
            <a:ext cx="4931622" cy="3965129"/>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A7932CC5-6B9B-4E1F-A383-C84BD4B9FBE6}"/>
              </a:ext>
            </a:extLst>
          </p:cNvPr>
          <p:cNvPicPr>
            <a:picLocks noChangeAspect="1"/>
          </p:cNvPicPr>
          <p:nvPr/>
        </p:nvPicPr>
        <p:blipFill rotWithShape="1">
          <a:blip r:embed="rId3"/>
          <a:srcRect l="9545" r="19256"/>
          <a:stretch/>
        </p:blipFill>
        <p:spPr>
          <a:xfrm>
            <a:off x="599304" y="589587"/>
            <a:ext cx="4684014" cy="3717036"/>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6" name="Group 15">
            <a:extLst>
              <a:ext uri="{FF2B5EF4-FFF2-40B4-BE49-F238E27FC236}">
                <a16:creationId xmlns:a16="http://schemas.microsoft.com/office/drawing/2014/main" xmlns="" id="{A779F34F-2960-4B81-BA08-445B6F6A0C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05229" y="2222498"/>
            <a:ext cx="2236395" cy="2406650"/>
            <a:chOff x="9206969" y="2963333"/>
            <a:chExt cx="2981858" cy="3208867"/>
          </a:xfrm>
        </p:grpSpPr>
        <p:cxnSp>
          <p:nvCxnSpPr>
            <p:cNvPr id="17" name="Straight Connector 16">
              <a:extLst>
                <a:ext uri="{FF2B5EF4-FFF2-40B4-BE49-F238E27FC236}">
                  <a16:creationId xmlns:a16="http://schemas.microsoft.com/office/drawing/2014/main" xmlns="" id="{10A57ACC-416F-4A5D-B7F7-DDA9886A3A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26522B4F-50C4-4FCE-8AE2-3789D63ED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2C3978FC-B5D1-42BE-B086-BC2A733D58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ACED99F1-340D-4970-8E66-3B28E9271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50A54E39-63C0-4847-A766-C6B74FEB48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Subtitle 6">
            <a:extLst>
              <a:ext uri="{FF2B5EF4-FFF2-40B4-BE49-F238E27FC236}">
                <a16:creationId xmlns:a16="http://schemas.microsoft.com/office/drawing/2014/main" xmlns="" id="{C90A0CE8-5B22-485A-AE7B-03070389DB0B}"/>
              </a:ext>
            </a:extLst>
          </p:cNvPr>
          <p:cNvSpPr>
            <a:spLocks noGrp="1"/>
          </p:cNvSpPr>
          <p:nvPr>
            <p:ph type="subTitle" idx="1"/>
          </p:nvPr>
        </p:nvSpPr>
        <p:spPr>
          <a:xfrm>
            <a:off x="5753219" y="3192674"/>
            <a:ext cx="3185298" cy="1427372"/>
          </a:xfrm>
        </p:spPr>
        <p:txBody>
          <a:bodyPr>
            <a:normAutofit/>
          </a:bodyPr>
          <a:lstStyle/>
          <a:p>
            <a:r>
              <a:rPr lang="en-US" sz="1600" b="1" dirty="0">
                <a:solidFill>
                  <a:schemeClr val="bg1"/>
                </a:solidFill>
              </a:rPr>
              <a:t>U.S. Department of Energy</a:t>
            </a:r>
          </a:p>
          <a:p>
            <a:r>
              <a:rPr lang="en-US" sz="1600" b="1" dirty="0">
                <a:solidFill>
                  <a:schemeClr val="bg1"/>
                </a:solidFill>
              </a:rPr>
              <a:t>Office of Project Management (PM)</a:t>
            </a:r>
          </a:p>
        </p:txBody>
      </p:sp>
    </p:spTree>
    <p:extLst>
      <p:ext uri="{BB962C8B-B14F-4D97-AF65-F5344CB8AC3E}">
        <p14:creationId xmlns:p14="http://schemas.microsoft.com/office/powerpoint/2010/main" val="112536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6094C-55DE-43AE-8A6C-EDB51EB34454}"/>
              </a:ext>
            </a:extLst>
          </p:cNvPr>
          <p:cNvSpPr>
            <a:spLocks noGrp="1"/>
          </p:cNvSpPr>
          <p:nvPr>
            <p:ph type="title"/>
          </p:nvPr>
        </p:nvSpPr>
        <p:spPr>
          <a:xfrm>
            <a:off x="513159" y="3930649"/>
            <a:ext cx="6400800" cy="1130300"/>
          </a:xfrm>
        </p:spPr>
        <p:txBody>
          <a:bodyPr>
            <a:normAutofit/>
          </a:bodyPr>
          <a:lstStyle/>
          <a:p>
            <a:r>
              <a:rPr lang="en-US" sz="3200" dirty="0">
                <a:effectLst>
                  <a:outerShdw blurRad="38100" dist="38100" dir="2700000" algn="tl">
                    <a:srgbClr val="000000">
                      <a:alpha val="43137"/>
                    </a:srgbClr>
                  </a:outerShdw>
                </a:effectLst>
              </a:rPr>
              <a:t>IMP AND IMS ILLUSTRATED</a:t>
            </a:r>
          </a:p>
        </p:txBody>
      </p:sp>
      <p:sp>
        <p:nvSpPr>
          <p:cNvPr id="3" name="Slide Number Placeholder 2">
            <a:extLst>
              <a:ext uri="{FF2B5EF4-FFF2-40B4-BE49-F238E27FC236}">
                <a16:creationId xmlns:a16="http://schemas.microsoft.com/office/drawing/2014/main" xmlns="" id="{36F96087-DD6A-40FA-9987-B4E2DB4AD284}"/>
              </a:ext>
            </a:extLst>
          </p:cNvPr>
          <p:cNvSpPr>
            <a:spLocks noGrp="1"/>
          </p:cNvSpPr>
          <p:nvPr>
            <p:ph type="sldNum" sz="quarter" idx="12"/>
          </p:nvPr>
        </p:nvSpPr>
        <p:spPr>
          <a:xfrm>
            <a:off x="8013032" y="4450420"/>
            <a:ext cx="856684" cy="502444"/>
          </a:xfrm>
        </p:spPr>
        <p:txBody>
          <a:bodyPr/>
          <a:lstStyle/>
          <a:p>
            <a:fld id="{7B52CA24-5AF6-294F-B20E-8D464A192126}" type="slidenum">
              <a:rPr lang="en-US" smtClean="0">
                <a:solidFill>
                  <a:schemeClr val="tx1"/>
                </a:solidFill>
              </a:rPr>
              <a:t>10</a:t>
            </a:fld>
            <a:endParaRPr lang="en-US" dirty="0">
              <a:solidFill>
                <a:schemeClr val="tx1"/>
              </a:solidFill>
            </a:endParaRPr>
          </a:p>
        </p:txBody>
      </p:sp>
      <p:sp>
        <p:nvSpPr>
          <p:cNvPr id="10" name="Rectangle: Rounded Corners 9">
            <a:extLst>
              <a:ext uri="{FF2B5EF4-FFF2-40B4-BE49-F238E27FC236}">
                <a16:creationId xmlns:a16="http://schemas.microsoft.com/office/drawing/2014/main" xmlns="" id="{ED0DFC51-29F6-49B5-97EA-1243EBC2ABC2}"/>
              </a:ext>
            </a:extLst>
          </p:cNvPr>
          <p:cNvSpPr/>
          <p:nvPr/>
        </p:nvSpPr>
        <p:spPr>
          <a:xfrm>
            <a:off x="513158" y="146217"/>
            <a:ext cx="6970483" cy="39324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xmlns="" id="{6E5E162B-947D-4628-B904-17A7DDD85A48}"/>
              </a:ext>
            </a:extLst>
          </p:cNvPr>
          <p:cNvPicPr>
            <a:picLocks noGrp="1" noChangeAspect="1"/>
          </p:cNvPicPr>
          <p:nvPr>
            <p:ph idx="1"/>
          </p:nvPr>
        </p:nvPicPr>
        <p:blipFill>
          <a:blip r:embed="rId3"/>
          <a:stretch>
            <a:fillRect/>
          </a:stretch>
        </p:blipFill>
        <p:spPr>
          <a:xfrm>
            <a:off x="513159" y="146217"/>
            <a:ext cx="6970482" cy="3980267"/>
          </a:xfrm>
          <a:prstGeom prst="rect">
            <a:avLst/>
          </a:prstGeom>
        </p:spPr>
      </p:pic>
    </p:spTree>
    <p:extLst>
      <p:ext uri="{BB962C8B-B14F-4D97-AF65-F5344CB8AC3E}">
        <p14:creationId xmlns:p14="http://schemas.microsoft.com/office/powerpoint/2010/main" val="262942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38" name="Straight Connector 137">
            <a:extLst>
              <a:ext uri="{FF2B5EF4-FFF2-40B4-BE49-F238E27FC236}">
                <a16:creationId xmlns:a16="http://schemas.microsoft.com/office/drawing/2014/main" xmlns=""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xmlns=""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581127" y="68658"/>
            <a:ext cx="4560491" cy="456049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xmlns=""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426868"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xmlns=""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501877" y="24208"/>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xmlns=""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884069" y="457200"/>
            <a:ext cx="3257549" cy="325755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48" name="Rectangle 147">
            <a:extLst>
              <a:ext uri="{FF2B5EF4-FFF2-40B4-BE49-F238E27FC236}">
                <a16:creationId xmlns:a16="http://schemas.microsoft.com/office/drawing/2014/main" xmlns="" id="{C5BDD1EA-D8C1-45AF-9F0A-14A2A137BA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CAFAC64-EB0D-4B7A-AEA0-4B6D4918ACFC}"/>
              </a:ext>
            </a:extLst>
          </p:cNvPr>
          <p:cNvSpPr>
            <a:spLocks noGrp="1"/>
          </p:cNvSpPr>
          <p:nvPr>
            <p:ph type="title"/>
          </p:nvPr>
        </p:nvSpPr>
        <p:spPr>
          <a:xfrm>
            <a:off x="5636350" y="1036190"/>
            <a:ext cx="2978927" cy="2271738"/>
          </a:xfrm>
        </p:spPr>
        <p:txBody>
          <a:bodyPr vert="horz" lIns="91440" tIns="45720" rIns="91440" bIns="45720" rtlCol="0" anchor="b">
            <a:normAutofit/>
          </a:bodyPr>
          <a:lstStyle/>
          <a:p>
            <a:pPr defTabSz="457200">
              <a:lnSpc>
                <a:spcPct val="90000"/>
              </a:lnSpc>
            </a:pPr>
            <a:r>
              <a:rPr lang="en-US" sz="3200" dirty="0">
                <a:effectLst>
                  <a:outerShdw blurRad="38100" dist="38100" dir="2700000" algn="tl">
                    <a:srgbClr val="000000">
                      <a:alpha val="43137"/>
                    </a:srgbClr>
                  </a:outerShdw>
                </a:effectLst>
              </a:rPr>
              <a:t>IMP / IMS Linkages To Project Activities</a:t>
            </a:r>
          </a:p>
        </p:txBody>
      </p:sp>
      <p:sp>
        <p:nvSpPr>
          <p:cNvPr id="150" name="Snip Diagonal Corner Rectangle 6">
            <a:extLst>
              <a:ext uri="{FF2B5EF4-FFF2-40B4-BE49-F238E27FC236}">
                <a16:creationId xmlns:a16="http://schemas.microsoft.com/office/drawing/2014/main" xmlns="" id="{14354E08-0068-48D7-A8AD-84C7B1CF5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500" y="465541"/>
            <a:ext cx="4931622" cy="3965129"/>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xmlns="" id="{A779F34F-2960-4B81-BA08-445B6F6A0C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05229" y="2222498"/>
            <a:ext cx="2236395" cy="2406650"/>
            <a:chOff x="9206969" y="2963333"/>
            <a:chExt cx="2981858" cy="3208867"/>
          </a:xfrm>
        </p:grpSpPr>
        <p:cxnSp>
          <p:nvCxnSpPr>
            <p:cNvPr id="153" name="Straight Connector 152">
              <a:extLst>
                <a:ext uri="{FF2B5EF4-FFF2-40B4-BE49-F238E27FC236}">
                  <a16:creationId xmlns:a16="http://schemas.microsoft.com/office/drawing/2014/main" xmlns="" id="{10A57ACC-416F-4A5D-B7F7-DDA9886A3A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xmlns="" id="{26522B4F-50C4-4FCE-8AE2-3789D63ED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xmlns="" id="{2C3978FC-B5D1-42BE-B086-BC2A733D58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xmlns="" id="{ACED99F1-340D-4970-8E66-3B28E9271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xmlns="" id="{50A54E39-63C0-4847-A766-C6B74FEB48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xmlns="" id="{1B67A90E-09DE-4D00-8151-025D0166BC80}"/>
              </a:ext>
            </a:extLst>
          </p:cNvPr>
          <p:cNvGrpSpPr/>
          <p:nvPr/>
        </p:nvGrpSpPr>
        <p:grpSpPr>
          <a:xfrm>
            <a:off x="542159" y="556811"/>
            <a:ext cx="4806189" cy="3533251"/>
            <a:chOff x="1831064" y="971550"/>
            <a:chExt cx="6038098" cy="3623566"/>
          </a:xfrm>
        </p:grpSpPr>
        <p:grpSp>
          <p:nvGrpSpPr>
            <p:cNvPr id="36" name="Group 41">
              <a:extLst>
                <a:ext uri="{FF2B5EF4-FFF2-40B4-BE49-F238E27FC236}">
                  <a16:creationId xmlns:a16="http://schemas.microsoft.com/office/drawing/2014/main" xmlns="" id="{0D66B7CE-11B6-4975-9BFE-A488515CB22B}"/>
                </a:ext>
              </a:extLst>
            </p:cNvPr>
            <p:cNvGrpSpPr>
              <a:grpSpLocks/>
            </p:cNvGrpSpPr>
            <p:nvPr/>
          </p:nvGrpSpPr>
          <p:grpSpPr bwMode="auto">
            <a:xfrm>
              <a:off x="2494595" y="1401779"/>
              <a:ext cx="1203570" cy="813259"/>
              <a:chOff x="2540" y="3543"/>
              <a:chExt cx="975" cy="627"/>
            </a:xfrm>
          </p:grpSpPr>
          <p:sp>
            <p:nvSpPr>
              <p:cNvPr id="93" name="Freeform 42">
                <a:extLst>
                  <a:ext uri="{FF2B5EF4-FFF2-40B4-BE49-F238E27FC236}">
                    <a16:creationId xmlns:a16="http://schemas.microsoft.com/office/drawing/2014/main" xmlns="" id="{49BD80B1-8FDE-45BD-BE30-3BBFD48BECBB}"/>
                  </a:ext>
                </a:extLst>
              </p:cNvPr>
              <p:cNvSpPr>
                <a:spLocks/>
              </p:cNvSpPr>
              <p:nvPr/>
            </p:nvSpPr>
            <p:spPr bwMode="auto">
              <a:xfrm>
                <a:off x="2555" y="3693"/>
                <a:ext cx="957" cy="474"/>
              </a:xfrm>
              <a:custGeom>
                <a:avLst/>
                <a:gdLst>
                  <a:gd name="T0" fmla="*/ 0 w 2887"/>
                  <a:gd name="T1" fmla="*/ 0 h 1430"/>
                  <a:gd name="T2" fmla="*/ 0 w 2887"/>
                  <a:gd name="T3" fmla="*/ 0 h 1430"/>
                  <a:gd name="T4" fmla="*/ 0 w 2887"/>
                  <a:gd name="T5" fmla="*/ 0 h 1430"/>
                  <a:gd name="T6" fmla="*/ 0 w 2887"/>
                  <a:gd name="T7" fmla="*/ 0 h 1430"/>
                  <a:gd name="T8" fmla="*/ 0 w 2887"/>
                  <a:gd name="T9" fmla="*/ 0 h 1430"/>
                  <a:gd name="T10" fmla="*/ 0 w 2887"/>
                  <a:gd name="T11" fmla="*/ 0 h 1430"/>
                  <a:gd name="T12" fmla="*/ 0 w 2887"/>
                  <a:gd name="T13" fmla="*/ 0 h 1430"/>
                  <a:gd name="T14" fmla="*/ 0 w 2887"/>
                  <a:gd name="T15" fmla="*/ 0 h 1430"/>
                  <a:gd name="T16" fmla="*/ 0 w 2887"/>
                  <a:gd name="T17" fmla="*/ 0 h 1430"/>
                  <a:gd name="T18" fmla="*/ 0 w 2887"/>
                  <a:gd name="T19" fmla="*/ 0 h 1430"/>
                  <a:gd name="T20" fmla="*/ 0 w 2887"/>
                  <a:gd name="T21" fmla="*/ 0 h 1430"/>
                  <a:gd name="T22" fmla="*/ 0 w 2887"/>
                  <a:gd name="T23" fmla="*/ 0 h 1430"/>
                  <a:gd name="T24" fmla="*/ 0 w 2887"/>
                  <a:gd name="T25" fmla="*/ 0 h 1430"/>
                  <a:gd name="T26" fmla="*/ 0 w 2887"/>
                  <a:gd name="T27" fmla="*/ 0 h 1430"/>
                  <a:gd name="T28" fmla="*/ 0 w 2887"/>
                  <a:gd name="T29" fmla="*/ 0 h 1430"/>
                  <a:gd name="T30" fmla="*/ 0 w 2887"/>
                  <a:gd name="T31" fmla="*/ 0 h 1430"/>
                  <a:gd name="T32" fmla="*/ 0 w 2887"/>
                  <a:gd name="T33" fmla="*/ 0 h 1430"/>
                  <a:gd name="T34" fmla="*/ 0 w 2887"/>
                  <a:gd name="T35" fmla="*/ 0 h 1430"/>
                  <a:gd name="T36" fmla="*/ 0 w 2887"/>
                  <a:gd name="T37" fmla="*/ 0 h 1430"/>
                  <a:gd name="T38" fmla="*/ 0 w 2887"/>
                  <a:gd name="T39" fmla="*/ 0 h 1430"/>
                  <a:gd name="T40" fmla="*/ 0 w 2887"/>
                  <a:gd name="T41" fmla="*/ 0 h 1430"/>
                  <a:gd name="T42" fmla="*/ 0 w 2887"/>
                  <a:gd name="T43" fmla="*/ 0 h 1430"/>
                  <a:gd name="T44" fmla="*/ 0 w 2887"/>
                  <a:gd name="T45" fmla="*/ 0 h 1430"/>
                  <a:gd name="T46" fmla="*/ 0 w 2887"/>
                  <a:gd name="T47" fmla="*/ 0 h 1430"/>
                  <a:gd name="T48" fmla="*/ 0 w 2887"/>
                  <a:gd name="T49" fmla="*/ 0 h 1430"/>
                  <a:gd name="T50" fmla="*/ 0 w 2887"/>
                  <a:gd name="T51" fmla="*/ 0 h 1430"/>
                  <a:gd name="T52" fmla="*/ 0 w 2887"/>
                  <a:gd name="T53" fmla="*/ 0 h 1430"/>
                  <a:gd name="T54" fmla="*/ 0 w 2887"/>
                  <a:gd name="T55" fmla="*/ 0 h 1430"/>
                  <a:gd name="T56" fmla="*/ 0 w 2887"/>
                  <a:gd name="T57" fmla="*/ 0 h 1430"/>
                  <a:gd name="T58" fmla="*/ 0 w 2887"/>
                  <a:gd name="T59" fmla="*/ 0 h 1430"/>
                  <a:gd name="T60" fmla="*/ 0 w 2887"/>
                  <a:gd name="T61" fmla="*/ 0 h 1430"/>
                  <a:gd name="T62" fmla="*/ 0 w 2887"/>
                  <a:gd name="T63" fmla="*/ 0 h 1430"/>
                  <a:gd name="T64" fmla="*/ 0 w 2887"/>
                  <a:gd name="T65" fmla="*/ 0 h 1430"/>
                  <a:gd name="T66" fmla="*/ 0 w 2887"/>
                  <a:gd name="T67" fmla="*/ 0 h 1430"/>
                  <a:gd name="T68" fmla="*/ 0 w 2887"/>
                  <a:gd name="T69" fmla="*/ 0 h 1430"/>
                  <a:gd name="T70" fmla="*/ 0 w 2887"/>
                  <a:gd name="T71" fmla="*/ 0 h 1430"/>
                  <a:gd name="T72" fmla="*/ 0 w 2887"/>
                  <a:gd name="T73" fmla="*/ 0 h 1430"/>
                  <a:gd name="T74" fmla="*/ 0 w 2887"/>
                  <a:gd name="T75" fmla="*/ 0 h 1430"/>
                  <a:gd name="T76" fmla="*/ 0 w 2887"/>
                  <a:gd name="T77" fmla="*/ 0 h 1430"/>
                  <a:gd name="T78" fmla="*/ 0 w 2887"/>
                  <a:gd name="T79" fmla="*/ 0 h 1430"/>
                  <a:gd name="T80" fmla="*/ 0 w 2887"/>
                  <a:gd name="T81" fmla="*/ 0 h 1430"/>
                  <a:gd name="T82" fmla="*/ 0 w 2887"/>
                  <a:gd name="T83" fmla="*/ 0 h 1430"/>
                  <a:gd name="T84" fmla="*/ 0 w 2887"/>
                  <a:gd name="T85" fmla="*/ 0 h 1430"/>
                  <a:gd name="T86" fmla="*/ 0 w 2887"/>
                  <a:gd name="T87" fmla="*/ 0 h 1430"/>
                  <a:gd name="T88" fmla="*/ 0 w 2887"/>
                  <a:gd name="T89" fmla="*/ 0 h 1430"/>
                  <a:gd name="T90" fmla="*/ 0 w 2887"/>
                  <a:gd name="T91" fmla="*/ 0 h 1430"/>
                  <a:gd name="T92" fmla="*/ 0 w 2887"/>
                  <a:gd name="T93" fmla="*/ 0 h 1430"/>
                  <a:gd name="T94" fmla="*/ 0 w 2887"/>
                  <a:gd name="T95" fmla="*/ 0 h 1430"/>
                  <a:gd name="T96" fmla="*/ 0 w 2887"/>
                  <a:gd name="T97" fmla="*/ 0 h 1430"/>
                  <a:gd name="T98" fmla="*/ 0 w 2887"/>
                  <a:gd name="T99" fmla="*/ 0 h 1430"/>
                  <a:gd name="T100" fmla="*/ 0 w 2887"/>
                  <a:gd name="T101" fmla="*/ 0 h 1430"/>
                  <a:gd name="T102" fmla="*/ 0 w 2887"/>
                  <a:gd name="T103" fmla="*/ 0 h 1430"/>
                  <a:gd name="T104" fmla="*/ 0 w 2887"/>
                  <a:gd name="T105" fmla="*/ 0 h 1430"/>
                  <a:gd name="T106" fmla="*/ 0 w 2887"/>
                  <a:gd name="T107" fmla="*/ 0 h 1430"/>
                  <a:gd name="T108" fmla="*/ 0 w 2887"/>
                  <a:gd name="T109" fmla="*/ 0 h 1430"/>
                  <a:gd name="T110" fmla="*/ 0 w 2887"/>
                  <a:gd name="T111" fmla="*/ 0 h 1430"/>
                  <a:gd name="T112" fmla="*/ 0 w 2887"/>
                  <a:gd name="T113" fmla="*/ 0 h 1430"/>
                  <a:gd name="T114" fmla="*/ 0 w 2887"/>
                  <a:gd name="T115" fmla="*/ 0 h 1430"/>
                  <a:gd name="T116" fmla="*/ 0 w 2887"/>
                  <a:gd name="T117" fmla="*/ 0 h 1430"/>
                  <a:gd name="T118" fmla="*/ 0 w 2887"/>
                  <a:gd name="T119" fmla="*/ 0 h 1430"/>
                  <a:gd name="T120" fmla="*/ 0 w 2887"/>
                  <a:gd name="T121" fmla="*/ 0 h 1430"/>
                  <a:gd name="T122" fmla="*/ 0 w 2887"/>
                  <a:gd name="T123" fmla="*/ 0 h 14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7"/>
                  <a:gd name="T187" fmla="*/ 0 h 1430"/>
                  <a:gd name="T188" fmla="*/ 2887 w 2887"/>
                  <a:gd name="T189" fmla="*/ 1430 h 14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7" h="1430">
                    <a:moveTo>
                      <a:pt x="138" y="650"/>
                    </a:moveTo>
                    <a:lnTo>
                      <a:pt x="136" y="650"/>
                    </a:lnTo>
                    <a:lnTo>
                      <a:pt x="133" y="654"/>
                    </a:lnTo>
                    <a:lnTo>
                      <a:pt x="129" y="658"/>
                    </a:lnTo>
                    <a:lnTo>
                      <a:pt x="121" y="665"/>
                    </a:lnTo>
                    <a:lnTo>
                      <a:pt x="114" y="673"/>
                    </a:lnTo>
                    <a:lnTo>
                      <a:pt x="104" y="683"/>
                    </a:lnTo>
                    <a:lnTo>
                      <a:pt x="95" y="694"/>
                    </a:lnTo>
                    <a:lnTo>
                      <a:pt x="85" y="707"/>
                    </a:lnTo>
                    <a:lnTo>
                      <a:pt x="79" y="713"/>
                    </a:lnTo>
                    <a:lnTo>
                      <a:pt x="74" y="721"/>
                    </a:lnTo>
                    <a:lnTo>
                      <a:pt x="68" y="728"/>
                    </a:lnTo>
                    <a:lnTo>
                      <a:pt x="64" y="736"/>
                    </a:lnTo>
                    <a:lnTo>
                      <a:pt x="57" y="743"/>
                    </a:lnTo>
                    <a:lnTo>
                      <a:pt x="53" y="751"/>
                    </a:lnTo>
                    <a:lnTo>
                      <a:pt x="45" y="759"/>
                    </a:lnTo>
                    <a:lnTo>
                      <a:pt x="41" y="766"/>
                    </a:lnTo>
                    <a:lnTo>
                      <a:pt x="38" y="774"/>
                    </a:lnTo>
                    <a:lnTo>
                      <a:pt x="32" y="783"/>
                    </a:lnTo>
                    <a:lnTo>
                      <a:pt x="28" y="793"/>
                    </a:lnTo>
                    <a:lnTo>
                      <a:pt x="24" y="800"/>
                    </a:lnTo>
                    <a:lnTo>
                      <a:pt x="19" y="810"/>
                    </a:lnTo>
                    <a:lnTo>
                      <a:pt x="15" y="819"/>
                    </a:lnTo>
                    <a:lnTo>
                      <a:pt x="13" y="827"/>
                    </a:lnTo>
                    <a:lnTo>
                      <a:pt x="11" y="837"/>
                    </a:lnTo>
                    <a:lnTo>
                      <a:pt x="7" y="844"/>
                    </a:lnTo>
                    <a:lnTo>
                      <a:pt x="5" y="854"/>
                    </a:lnTo>
                    <a:lnTo>
                      <a:pt x="3" y="863"/>
                    </a:lnTo>
                    <a:lnTo>
                      <a:pt x="1" y="871"/>
                    </a:lnTo>
                    <a:lnTo>
                      <a:pt x="0" y="878"/>
                    </a:lnTo>
                    <a:lnTo>
                      <a:pt x="0" y="888"/>
                    </a:lnTo>
                    <a:lnTo>
                      <a:pt x="0" y="897"/>
                    </a:lnTo>
                    <a:lnTo>
                      <a:pt x="0" y="905"/>
                    </a:lnTo>
                    <a:lnTo>
                      <a:pt x="0" y="913"/>
                    </a:lnTo>
                    <a:lnTo>
                      <a:pt x="0" y="922"/>
                    </a:lnTo>
                    <a:lnTo>
                      <a:pt x="0" y="930"/>
                    </a:lnTo>
                    <a:lnTo>
                      <a:pt x="1" y="939"/>
                    </a:lnTo>
                    <a:lnTo>
                      <a:pt x="1" y="947"/>
                    </a:lnTo>
                    <a:lnTo>
                      <a:pt x="3" y="955"/>
                    </a:lnTo>
                    <a:lnTo>
                      <a:pt x="5" y="964"/>
                    </a:lnTo>
                    <a:lnTo>
                      <a:pt x="7" y="974"/>
                    </a:lnTo>
                    <a:lnTo>
                      <a:pt x="7" y="981"/>
                    </a:lnTo>
                    <a:lnTo>
                      <a:pt x="9" y="989"/>
                    </a:lnTo>
                    <a:lnTo>
                      <a:pt x="11" y="996"/>
                    </a:lnTo>
                    <a:lnTo>
                      <a:pt x="13" y="1004"/>
                    </a:lnTo>
                    <a:lnTo>
                      <a:pt x="15" y="1012"/>
                    </a:lnTo>
                    <a:lnTo>
                      <a:pt x="17" y="1019"/>
                    </a:lnTo>
                    <a:lnTo>
                      <a:pt x="19" y="1027"/>
                    </a:lnTo>
                    <a:lnTo>
                      <a:pt x="22" y="1036"/>
                    </a:lnTo>
                    <a:lnTo>
                      <a:pt x="22" y="1042"/>
                    </a:lnTo>
                    <a:lnTo>
                      <a:pt x="26" y="1050"/>
                    </a:lnTo>
                    <a:lnTo>
                      <a:pt x="28" y="1057"/>
                    </a:lnTo>
                    <a:lnTo>
                      <a:pt x="30" y="1065"/>
                    </a:lnTo>
                    <a:lnTo>
                      <a:pt x="32" y="1072"/>
                    </a:lnTo>
                    <a:lnTo>
                      <a:pt x="34" y="1078"/>
                    </a:lnTo>
                    <a:lnTo>
                      <a:pt x="38" y="1086"/>
                    </a:lnTo>
                    <a:lnTo>
                      <a:pt x="39" y="1093"/>
                    </a:lnTo>
                    <a:lnTo>
                      <a:pt x="41" y="1107"/>
                    </a:lnTo>
                    <a:lnTo>
                      <a:pt x="45" y="1120"/>
                    </a:lnTo>
                    <a:lnTo>
                      <a:pt x="47" y="1131"/>
                    </a:lnTo>
                    <a:lnTo>
                      <a:pt x="49" y="1143"/>
                    </a:lnTo>
                    <a:lnTo>
                      <a:pt x="51" y="1154"/>
                    </a:lnTo>
                    <a:lnTo>
                      <a:pt x="53" y="1164"/>
                    </a:lnTo>
                    <a:lnTo>
                      <a:pt x="53" y="1173"/>
                    </a:lnTo>
                    <a:lnTo>
                      <a:pt x="57" y="1183"/>
                    </a:lnTo>
                    <a:lnTo>
                      <a:pt x="57" y="1188"/>
                    </a:lnTo>
                    <a:lnTo>
                      <a:pt x="57" y="1196"/>
                    </a:lnTo>
                    <a:lnTo>
                      <a:pt x="57" y="1202"/>
                    </a:lnTo>
                    <a:lnTo>
                      <a:pt x="57" y="1207"/>
                    </a:lnTo>
                    <a:lnTo>
                      <a:pt x="57" y="1213"/>
                    </a:lnTo>
                    <a:lnTo>
                      <a:pt x="58" y="1217"/>
                    </a:lnTo>
                    <a:lnTo>
                      <a:pt x="60" y="1215"/>
                    </a:lnTo>
                    <a:lnTo>
                      <a:pt x="66" y="1215"/>
                    </a:lnTo>
                    <a:lnTo>
                      <a:pt x="70" y="1213"/>
                    </a:lnTo>
                    <a:lnTo>
                      <a:pt x="76" y="1213"/>
                    </a:lnTo>
                    <a:lnTo>
                      <a:pt x="81" y="1213"/>
                    </a:lnTo>
                    <a:lnTo>
                      <a:pt x="89" y="1213"/>
                    </a:lnTo>
                    <a:lnTo>
                      <a:pt x="95" y="1211"/>
                    </a:lnTo>
                    <a:lnTo>
                      <a:pt x="102" y="1211"/>
                    </a:lnTo>
                    <a:lnTo>
                      <a:pt x="112" y="1209"/>
                    </a:lnTo>
                    <a:lnTo>
                      <a:pt x="121" y="1209"/>
                    </a:lnTo>
                    <a:lnTo>
                      <a:pt x="131" y="1207"/>
                    </a:lnTo>
                    <a:lnTo>
                      <a:pt x="142" y="1207"/>
                    </a:lnTo>
                    <a:lnTo>
                      <a:pt x="154" y="1206"/>
                    </a:lnTo>
                    <a:lnTo>
                      <a:pt x="165" y="1206"/>
                    </a:lnTo>
                    <a:lnTo>
                      <a:pt x="176" y="1204"/>
                    </a:lnTo>
                    <a:lnTo>
                      <a:pt x="188" y="1202"/>
                    </a:lnTo>
                    <a:lnTo>
                      <a:pt x="199" y="1200"/>
                    </a:lnTo>
                    <a:lnTo>
                      <a:pt x="211" y="1200"/>
                    </a:lnTo>
                    <a:lnTo>
                      <a:pt x="224" y="1200"/>
                    </a:lnTo>
                    <a:lnTo>
                      <a:pt x="237" y="1198"/>
                    </a:lnTo>
                    <a:lnTo>
                      <a:pt x="249" y="1196"/>
                    </a:lnTo>
                    <a:lnTo>
                      <a:pt x="264" y="1196"/>
                    </a:lnTo>
                    <a:lnTo>
                      <a:pt x="275" y="1196"/>
                    </a:lnTo>
                    <a:lnTo>
                      <a:pt x="289" y="1196"/>
                    </a:lnTo>
                    <a:lnTo>
                      <a:pt x="300" y="1194"/>
                    </a:lnTo>
                    <a:lnTo>
                      <a:pt x="313" y="1194"/>
                    </a:lnTo>
                    <a:lnTo>
                      <a:pt x="325" y="1194"/>
                    </a:lnTo>
                    <a:lnTo>
                      <a:pt x="338" y="1194"/>
                    </a:lnTo>
                    <a:lnTo>
                      <a:pt x="349" y="1194"/>
                    </a:lnTo>
                    <a:lnTo>
                      <a:pt x="361" y="1194"/>
                    </a:lnTo>
                    <a:lnTo>
                      <a:pt x="372" y="1194"/>
                    </a:lnTo>
                    <a:lnTo>
                      <a:pt x="382" y="1194"/>
                    </a:lnTo>
                    <a:lnTo>
                      <a:pt x="391" y="1194"/>
                    </a:lnTo>
                    <a:lnTo>
                      <a:pt x="403" y="1196"/>
                    </a:lnTo>
                    <a:lnTo>
                      <a:pt x="414" y="1196"/>
                    </a:lnTo>
                    <a:lnTo>
                      <a:pt x="425" y="1196"/>
                    </a:lnTo>
                    <a:lnTo>
                      <a:pt x="435" y="1198"/>
                    </a:lnTo>
                    <a:lnTo>
                      <a:pt x="446" y="1200"/>
                    </a:lnTo>
                    <a:lnTo>
                      <a:pt x="456" y="1200"/>
                    </a:lnTo>
                    <a:lnTo>
                      <a:pt x="467" y="1204"/>
                    </a:lnTo>
                    <a:lnTo>
                      <a:pt x="475" y="1204"/>
                    </a:lnTo>
                    <a:lnTo>
                      <a:pt x="486" y="1207"/>
                    </a:lnTo>
                    <a:lnTo>
                      <a:pt x="498" y="1209"/>
                    </a:lnTo>
                    <a:lnTo>
                      <a:pt x="507" y="1211"/>
                    </a:lnTo>
                    <a:lnTo>
                      <a:pt x="517" y="1215"/>
                    </a:lnTo>
                    <a:lnTo>
                      <a:pt x="528" y="1219"/>
                    </a:lnTo>
                    <a:lnTo>
                      <a:pt x="538" y="1219"/>
                    </a:lnTo>
                    <a:lnTo>
                      <a:pt x="549" y="1223"/>
                    </a:lnTo>
                    <a:lnTo>
                      <a:pt x="558" y="1225"/>
                    </a:lnTo>
                    <a:lnTo>
                      <a:pt x="570" y="1228"/>
                    </a:lnTo>
                    <a:lnTo>
                      <a:pt x="579" y="1232"/>
                    </a:lnTo>
                    <a:lnTo>
                      <a:pt x="591" y="1236"/>
                    </a:lnTo>
                    <a:lnTo>
                      <a:pt x="600" y="1240"/>
                    </a:lnTo>
                    <a:lnTo>
                      <a:pt x="612" y="1244"/>
                    </a:lnTo>
                    <a:lnTo>
                      <a:pt x="621" y="1245"/>
                    </a:lnTo>
                    <a:lnTo>
                      <a:pt x="633" y="1249"/>
                    </a:lnTo>
                    <a:lnTo>
                      <a:pt x="644" y="1253"/>
                    </a:lnTo>
                    <a:lnTo>
                      <a:pt x="655" y="1257"/>
                    </a:lnTo>
                    <a:lnTo>
                      <a:pt x="667" y="1261"/>
                    </a:lnTo>
                    <a:lnTo>
                      <a:pt x="678" y="1266"/>
                    </a:lnTo>
                    <a:lnTo>
                      <a:pt x="690" y="1272"/>
                    </a:lnTo>
                    <a:lnTo>
                      <a:pt x="699" y="1276"/>
                    </a:lnTo>
                    <a:lnTo>
                      <a:pt x="711" y="1280"/>
                    </a:lnTo>
                    <a:lnTo>
                      <a:pt x="722" y="1283"/>
                    </a:lnTo>
                    <a:lnTo>
                      <a:pt x="733" y="1289"/>
                    </a:lnTo>
                    <a:lnTo>
                      <a:pt x="745" y="1295"/>
                    </a:lnTo>
                    <a:lnTo>
                      <a:pt x="756" y="1299"/>
                    </a:lnTo>
                    <a:lnTo>
                      <a:pt x="768" y="1303"/>
                    </a:lnTo>
                    <a:lnTo>
                      <a:pt x="779" y="1308"/>
                    </a:lnTo>
                    <a:lnTo>
                      <a:pt x="792" y="1314"/>
                    </a:lnTo>
                    <a:lnTo>
                      <a:pt x="804" y="1318"/>
                    </a:lnTo>
                    <a:lnTo>
                      <a:pt x="815" y="1322"/>
                    </a:lnTo>
                    <a:lnTo>
                      <a:pt x="827" y="1327"/>
                    </a:lnTo>
                    <a:lnTo>
                      <a:pt x="840" y="1333"/>
                    </a:lnTo>
                    <a:lnTo>
                      <a:pt x="851" y="1337"/>
                    </a:lnTo>
                    <a:lnTo>
                      <a:pt x="863" y="1341"/>
                    </a:lnTo>
                    <a:lnTo>
                      <a:pt x="874" y="1346"/>
                    </a:lnTo>
                    <a:lnTo>
                      <a:pt x="887" y="1350"/>
                    </a:lnTo>
                    <a:lnTo>
                      <a:pt x="899" y="1356"/>
                    </a:lnTo>
                    <a:lnTo>
                      <a:pt x="910" y="1358"/>
                    </a:lnTo>
                    <a:lnTo>
                      <a:pt x="922" y="1363"/>
                    </a:lnTo>
                    <a:lnTo>
                      <a:pt x="933" y="1367"/>
                    </a:lnTo>
                    <a:lnTo>
                      <a:pt x="944" y="1371"/>
                    </a:lnTo>
                    <a:lnTo>
                      <a:pt x="956" y="1377"/>
                    </a:lnTo>
                    <a:lnTo>
                      <a:pt x="967" y="1380"/>
                    </a:lnTo>
                    <a:lnTo>
                      <a:pt x="979" y="1384"/>
                    </a:lnTo>
                    <a:lnTo>
                      <a:pt x="988" y="1388"/>
                    </a:lnTo>
                    <a:lnTo>
                      <a:pt x="1000" y="1392"/>
                    </a:lnTo>
                    <a:lnTo>
                      <a:pt x="1009" y="1396"/>
                    </a:lnTo>
                    <a:lnTo>
                      <a:pt x="1020" y="1400"/>
                    </a:lnTo>
                    <a:lnTo>
                      <a:pt x="1032" y="1401"/>
                    </a:lnTo>
                    <a:lnTo>
                      <a:pt x="1041" y="1405"/>
                    </a:lnTo>
                    <a:lnTo>
                      <a:pt x="1051" y="1407"/>
                    </a:lnTo>
                    <a:lnTo>
                      <a:pt x="1062" y="1411"/>
                    </a:lnTo>
                    <a:lnTo>
                      <a:pt x="1072" y="1413"/>
                    </a:lnTo>
                    <a:lnTo>
                      <a:pt x="1079" y="1415"/>
                    </a:lnTo>
                    <a:lnTo>
                      <a:pt x="1089" y="1417"/>
                    </a:lnTo>
                    <a:lnTo>
                      <a:pt x="1098" y="1419"/>
                    </a:lnTo>
                    <a:lnTo>
                      <a:pt x="1106" y="1419"/>
                    </a:lnTo>
                    <a:lnTo>
                      <a:pt x="1115" y="1422"/>
                    </a:lnTo>
                    <a:lnTo>
                      <a:pt x="1125" y="1422"/>
                    </a:lnTo>
                    <a:lnTo>
                      <a:pt x="1133" y="1424"/>
                    </a:lnTo>
                    <a:lnTo>
                      <a:pt x="1140" y="1424"/>
                    </a:lnTo>
                    <a:lnTo>
                      <a:pt x="1150" y="1426"/>
                    </a:lnTo>
                    <a:lnTo>
                      <a:pt x="1159" y="1426"/>
                    </a:lnTo>
                    <a:lnTo>
                      <a:pt x="1167" y="1428"/>
                    </a:lnTo>
                    <a:lnTo>
                      <a:pt x="1174" y="1428"/>
                    </a:lnTo>
                    <a:lnTo>
                      <a:pt x="1184" y="1428"/>
                    </a:lnTo>
                    <a:lnTo>
                      <a:pt x="1193" y="1428"/>
                    </a:lnTo>
                    <a:lnTo>
                      <a:pt x="1203" y="1430"/>
                    </a:lnTo>
                    <a:lnTo>
                      <a:pt x="1211" y="1428"/>
                    </a:lnTo>
                    <a:lnTo>
                      <a:pt x="1220" y="1428"/>
                    </a:lnTo>
                    <a:lnTo>
                      <a:pt x="1230" y="1428"/>
                    </a:lnTo>
                    <a:lnTo>
                      <a:pt x="1241" y="1428"/>
                    </a:lnTo>
                    <a:lnTo>
                      <a:pt x="1249" y="1428"/>
                    </a:lnTo>
                    <a:lnTo>
                      <a:pt x="1260" y="1428"/>
                    </a:lnTo>
                    <a:lnTo>
                      <a:pt x="1271" y="1428"/>
                    </a:lnTo>
                    <a:lnTo>
                      <a:pt x="1283" y="1428"/>
                    </a:lnTo>
                    <a:lnTo>
                      <a:pt x="1294" y="1426"/>
                    </a:lnTo>
                    <a:lnTo>
                      <a:pt x="1306" y="1426"/>
                    </a:lnTo>
                    <a:lnTo>
                      <a:pt x="1317" y="1426"/>
                    </a:lnTo>
                    <a:lnTo>
                      <a:pt x="1328" y="1426"/>
                    </a:lnTo>
                    <a:lnTo>
                      <a:pt x="1342" y="1424"/>
                    </a:lnTo>
                    <a:lnTo>
                      <a:pt x="1355" y="1422"/>
                    </a:lnTo>
                    <a:lnTo>
                      <a:pt x="1363" y="1422"/>
                    </a:lnTo>
                    <a:lnTo>
                      <a:pt x="1370" y="1422"/>
                    </a:lnTo>
                    <a:lnTo>
                      <a:pt x="1378" y="1422"/>
                    </a:lnTo>
                    <a:lnTo>
                      <a:pt x="1385" y="1422"/>
                    </a:lnTo>
                    <a:lnTo>
                      <a:pt x="1391" y="1422"/>
                    </a:lnTo>
                    <a:lnTo>
                      <a:pt x="1399" y="1422"/>
                    </a:lnTo>
                    <a:lnTo>
                      <a:pt x="1406" y="1420"/>
                    </a:lnTo>
                    <a:lnTo>
                      <a:pt x="1414" y="1420"/>
                    </a:lnTo>
                    <a:lnTo>
                      <a:pt x="1422" y="1419"/>
                    </a:lnTo>
                    <a:lnTo>
                      <a:pt x="1429" y="1419"/>
                    </a:lnTo>
                    <a:lnTo>
                      <a:pt x="1437" y="1419"/>
                    </a:lnTo>
                    <a:lnTo>
                      <a:pt x="1444" y="1419"/>
                    </a:lnTo>
                    <a:lnTo>
                      <a:pt x="1452" y="1419"/>
                    </a:lnTo>
                    <a:lnTo>
                      <a:pt x="1460" y="1419"/>
                    </a:lnTo>
                    <a:lnTo>
                      <a:pt x="1467" y="1417"/>
                    </a:lnTo>
                    <a:lnTo>
                      <a:pt x="1475" y="1417"/>
                    </a:lnTo>
                    <a:lnTo>
                      <a:pt x="1482" y="1415"/>
                    </a:lnTo>
                    <a:lnTo>
                      <a:pt x="1492" y="1415"/>
                    </a:lnTo>
                    <a:lnTo>
                      <a:pt x="1501" y="1415"/>
                    </a:lnTo>
                    <a:lnTo>
                      <a:pt x="1509" y="1415"/>
                    </a:lnTo>
                    <a:lnTo>
                      <a:pt x="1517" y="1415"/>
                    </a:lnTo>
                    <a:lnTo>
                      <a:pt x="1524" y="1415"/>
                    </a:lnTo>
                    <a:lnTo>
                      <a:pt x="1534" y="1413"/>
                    </a:lnTo>
                    <a:lnTo>
                      <a:pt x="1543" y="1413"/>
                    </a:lnTo>
                    <a:lnTo>
                      <a:pt x="1551" y="1411"/>
                    </a:lnTo>
                    <a:lnTo>
                      <a:pt x="1558" y="1411"/>
                    </a:lnTo>
                    <a:lnTo>
                      <a:pt x="1566" y="1411"/>
                    </a:lnTo>
                    <a:lnTo>
                      <a:pt x="1576" y="1411"/>
                    </a:lnTo>
                    <a:lnTo>
                      <a:pt x="1583" y="1411"/>
                    </a:lnTo>
                    <a:lnTo>
                      <a:pt x="1591" y="1411"/>
                    </a:lnTo>
                    <a:lnTo>
                      <a:pt x="1598" y="1409"/>
                    </a:lnTo>
                    <a:lnTo>
                      <a:pt x="1606" y="1409"/>
                    </a:lnTo>
                    <a:lnTo>
                      <a:pt x="1614" y="1409"/>
                    </a:lnTo>
                    <a:lnTo>
                      <a:pt x="1621" y="1409"/>
                    </a:lnTo>
                    <a:lnTo>
                      <a:pt x="1629" y="1409"/>
                    </a:lnTo>
                    <a:lnTo>
                      <a:pt x="1638" y="1409"/>
                    </a:lnTo>
                    <a:lnTo>
                      <a:pt x="1644" y="1407"/>
                    </a:lnTo>
                    <a:lnTo>
                      <a:pt x="1652" y="1407"/>
                    </a:lnTo>
                    <a:lnTo>
                      <a:pt x="1659" y="1407"/>
                    </a:lnTo>
                    <a:lnTo>
                      <a:pt x="1667" y="1407"/>
                    </a:lnTo>
                    <a:lnTo>
                      <a:pt x="1680" y="1407"/>
                    </a:lnTo>
                    <a:lnTo>
                      <a:pt x="1693" y="1407"/>
                    </a:lnTo>
                    <a:lnTo>
                      <a:pt x="1705" y="1405"/>
                    </a:lnTo>
                    <a:lnTo>
                      <a:pt x="1718" y="1405"/>
                    </a:lnTo>
                    <a:lnTo>
                      <a:pt x="1728" y="1405"/>
                    </a:lnTo>
                    <a:lnTo>
                      <a:pt x="1739" y="1405"/>
                    </a:lnTo>
                    <a:lnTo>
                      <a:pt x="1747" y="1403"/>
                    </a:lnTo>
                    <a:lnTo>
                      <a:pt x="1756" y="1403"/>
                    </a:lnTo>
                    <a:lnTo>
                      <a:pt x="1762" y="1403"/>
                    </a:lnTo>
                    <a:lnTo>
                      <a:pt x="1769" y="1403"/>
                    </a:lnTo>
                    <a:lnTo>
                      <a:pt x="1775" y="1403"/>
                    </a:lnTo>
                    <a:lnTo>
                      <a:pt x="1779" y="1403"/>
                    </a:lnTo>
                    <a:lnTo>
                      <a:pt x="1783" y="1401"/>
                    </a:lnTo>
                    <a:lnTo>
                      <a:pt x="1790" y="1396"/>
                    </a:lnTo>
                    <a:lnTo>
                      <a:pt x="1796" y="1390"/>
                    </a:lnTo>
                    <a:lnTo>
                      <a:pt x="1804" y="1386"/>
                    </a:lnTo>
                    <a:lnTo>
                      <a:pt x="1811" y="1380"/>
                    </a:lnTo>
                    <a:lnTo>
                      <a:pt x="1823" y="1375"/>
                    </a:lnTo>
                    <a:lnTo>
                      <a:pt x="1832" y="1367"/>
                    </a:lnTo>
                    <a:lnTo>
                      <a:pt x="1844" y="1360"/>
                    </a:lnTo>
                    <a:lnTo>
                      <a:pt x="1855" y="1350"/>
                    </a:lnTo>
                    <a:lnTo>
                      <a:pt x="1870" y="1344"/>
                    </a:lnTo>
                    <a:lnTo>
                      <a:pt x="1882" y="1333"/>
                    </a:lnTo>
                    <a:lnTo>
                      <a:pt x="1897" y="1325"/>
                    </a:lnTo>
                    <a:lnTo>
                      <a:pt x="1904" y="1320"/>
                    </a:lnTo>
                    <a:lnTo>
                      <a:pt x="1912" y="1314"/>
                    </a:lnTo>
                    <a:lnTo>
                      <a:pt x="1920" y="1310"/>
                    </a:lnTo>
                    <a:lnTo>
                      <a:pt x="1927" y="1306"/>
                    </a:lnTo>
                    <a:lnTo>
                      <a:pt x="1935" y="1299"/>
                    </a:lnTo>
                    <a:lnTo>
                      <a:pt x="1942" y="1295"/>
                    </a:lnTo>
                    <a:lnTo>
                      <a:pt x="1950" y="1287"/>
                    </a:lnTo>
                    <a:lnTo>
                      <a:pt x="1958" y="1283"/>
                    </a:lnTo>
                    <a:lnTo>
                      <a:pt x="1965" y="1276"/>
                    </a:lnTo>
                    <a:lnTo>
                      <a:pt x="1975" y="1272"/>
                    </a:lnTo>
                    <a:lnTo>
                      <a:pt x="1982" y="1264"/>
                    </a:lnTo>
                    <a:lnTo>
                      <a:pt x="1990" y="1261"/>
                    </a:lnTo>
                    <a:lnTo>
                      <a:pt x="1998" y="1253"/>
                    </a:lnTo>
                    <a:lnTo>
                      <a:pt x="2005" y="1247"/>
                    </a:lnTo>
                    <a:lnTo>
                      <a:pt x="2015" y="1242"/>
                    </a:lnTo>
                    <a:lnTo>
                      <a:pt x="2024" y="1236"/>
                    </a:lnTo>
                    <a:lnTo>
                      <a:pt x="2032" y="1230"/>
                    </a:lnTo>
                    <a:lnTo>
                      <a:pt x="2039" y="1225"/>
                    </a:lnTo>
                    <a:lnTo>
                      <a:pt x="2049" y="1219"/>
                    </a:lnTo>
                    <a:lnTo>
                      <a:pt x="2058" y="1213"/>
                    </a:lnTo>
                    <a:lnTo>
                      <a:pt x="2066" y="1206"/>
                    </a:lnTo>
                    <a:lnTo>
                      <a:pt x="2074" y="1200"/>
                    </a:lnTo>
                    <a:lnTo>
                      <a:pt x="2081" y="1192"/>
                    </a:lnTo>
                    <a:lnTo>
                      <a:pt x="2089" y="1188"/>
                    </a:lnTo>
                    <a:lnTo>
                      <a:pt x="2096" y="1181"/>
                    </a:lnTo>
                    <a:lnTo>
                      <a:pt x="2104" y="1175"/>
                    </a:lnTo>
                    <a:lnTo>
                      <a:pt x="2112" y="1169"/>
                    </a:lnTo>
                    <a:lnTo>
                      <a:pt x="2121" y="1164"/>
                    </a:lnTo>
                    <a:lnTo>
                      <a:pt x="2127" y="1156"/>
                    </a:lnTo>
                    <a:lnTo>
                      <a:pt x="2134" y="1150"/>
                    </a:lnTo>
                    <a:lnTo>
                      <a:pt x="2142" y="1145"/>
                    </a:lnTo>
                    <a:lnTo>
                      <a:pt x="2150" y="1139"/>
                    </a:lnTo>
                    <a:lnTo>
                      <a:pt x="2155" y="1133"/>
                    </a:lnTo>
                    <a:lnTo>
                      <a:pt x="2163" y="1128"/>
                    </a:lnTo>
                    <a:lnTo>
                      <a:pt x="2171" y="1122"/>
                    </a:lnTo>
                    <a:lnTo>
                      <a:pt x="2178" y="1118"/>
                    </a:lnTo>
                    <a:lnTo>
                      <a:pt x="2190" y="1107"/>
                    </a:lnTo>
                    <a:lnTo>
                      <a:pt x="2201" y="1095"/>
                    </a:lnTo>
                    <a:lnTo>
                      <a:pt x="2210" y="1084"/>
                    </a:lnTo>
                    <a:lnTo>
                      <a:pt x="2222" y="1076"/>
                    </a:lnTo>
                    <a:lnTo>
                      <a:pt x="2231" y="1065"/>
                    </a:lnTo>
                    <a:lnTo>
                      <a:pt x="2239" y="1055"/>
                    </a:lnTo>
                    <a:lnTo>
                      <a:pt x="2249" y="1046"/>
                    </a:lnTo>
                    <a:lnTo>
                      <a:pt x="2258" y="1036"/>
                    </a:lnTo>
                    <a:lnTo>
                      <a:pt x="2264" y="1027"/>
                    </a:lnTo>
                    <a:lnTo>
                      <a:pt x="2271" y="1017"/>
                    </a:lnTo>
                    <a:lnTo>
                      <a:pt x="2277" y="1008"/>
                    </a:lnTo>
                    <a:lnTo>
                      <a:pt x="2285" y="1000"/>
                    </a:lnTo>
                    <a:lnTo>
                      <a:pt x="2290" y="991"/>
                    </a:lnTo>
                    <a:lnTo>
                      <a:pt x="2296" y="981"/>
                    </a:lnTo>
                    <a:lnTo>
                      <a:pt x="2302" y="974"/>
                    </a:lnTo>
                    <a:lnTo>
                      <a:pt x="2309" y="966"/>
                    </a:lnTo>
                    <a:lnTo>
                      <a:pt x="2313" y="958"/>
                    </a:lnTo>
                    <a:lnTo>
                      <a:pt x="2317" y="951"/>
                    </a:lnTo>
                    <a:lnTo>
                      <a:pt x="2323" y="941"/>
                    </a:lnTo>
                    <a:lnTo>
                      <a:pt x="2328" y="934"/>
                    </a:lnTo>
                    <a:lnTo>
                      <a:pt x="2332" y="926"/>
                    </a:lnTo>
                    <a:lnTo>
                      <a:pt x="2336" y="918"/>
                    </a:lnTo>
                    <a:lnTo>
                      <a:pt x="2342" y="911"/>
                    </a:lnTo>
                    <a:lnTo>
                      <a:pt x="2347" y="903"/>
                    </a:lnTo>
                    <a:lnTo>
                      <a:pt x="2351" y="896"/>
                    </a:lnTo>
                    <a:lnTo>
                      <a:pt x="2357" y="888"/>
                    </a:lnTo>
                    <a:lnTo>
                      <a:pt x="2361" y="880"/>
                    </a:lnTo>
                    <a:lnTo>
                      <a:pt x="2366" y="873"/>
                    </a:lnTo>
                    <a:lnTo>
                      <a:pt x="2372" y="865"/>
                    </a:lnTo>
                    <a:lnTo>
                      <a:pt x="2378" y="858"/>
                    </a:lnTo>
                    <a:lnTo>
                      <a:pt x="2385" y="850"/>
                    </a:lnTo>
                    <a:lnTo>
                      <a:pt x="2393" y="842"/>
                    </a:lnTo>
                    <a:lnTo>
                      <a:pt x="2399" y="835"/>
                    </a:lnTo>
                    <a:lnTo>
                      <a:pt x="2404" y="827"/>
                    </a:lnTo>
                    <a:lnTo>
                      <a:pt x="2412" y="819"/>
                    </a:lnTo>
                    <a:lnTo>
                      <a:pt x="2422" y="812"/>
                    </a:lnTo>
                    <a:lnTo>
                      <a:pt x="2429" y="802"/>
                    </a:lnTo>
                    <a:lnTo>
                      <a:pt x="2437" y="795"/>
                    </a:lnTo>
                    <a:lnTo>
                      <a:pt x="2446" y="787"/>
                    </a:lnTo>
                    <a:lnTo>
                      <a:pt x="2456" y="780"/>
                    </a:lnTo>
                    <a:lnTo>
                      <a:pt x="2463" y="770"/>
                    </a:lnTo>
                    <a:lnTo>
                      <a:pt x="2473" y="762"/>
                    </a:lnTo>
                    <a:lnTo>
                      <a:pt x="2482" y="755"/>
                    </a:lnTo>
                    <a:lnTo>
                      <a:pt x="2492" y="747"/>
                    </a:lnTo>
                    <a:lnTo>
                      <a:pt x="2501" y="738"/>
                    </a:lnTo>
                    <a:lnTo>
                      <a:pt x="2513" y="730"/>
                    </a:lnTo>
                    <a:lnTo>
                      <a:pt x="2522" y="723"/>
                    </a:lnTo>
                    <a:lnTo>
                      <a:pt x="2534" y="715"/>
                    </a:lnTo>
                    <a:lnTo>
                      <a:pt x="2543" y="705"/>
                    </a:lnTo>
                    <a:lnTo>
                      <a:pt x="2555" y="698"/>
                    </a:lnTo>
                    <a:lnTo>
                      <a:pt x="2564" y="690"/>
                    </a:lnTo>
                    <a:lnTo>
                      <a:pt x="2575" y="683"/>
                    </a:lnTo>
                    <a:lnTo>
                      <a:pt x="2585" y="673"/>
                    </a:lnTo>
                    <a:lnTo>
                      <a:pt x="2596" y="665"/>
                    </a:lnTo>
                    <a:lnTo>
                      <a:pt x="2608" y="658"/>
                    </a:lnTo>
                    <a:lnTo>
                      <a:pt x="2619" y="650"/>
                    </a:lnTo>
                    <a:lnTo>
                      <a:pt x="2629" y="643"/>
                    </a:lnTo>
                    <a:lnTo>
                      <a:pt x="2640" y="635"/>
                    </a:lnTo>
                    <a:lnTo>
                      <a:pt x="2650" y="627"/>
                    </a:lnTo>
                    <a:lnTo>
                      <a:pt x="2661" y="620"/>
                    </a:lnTo>
                    <a:lnTo>
                      <a:pt x="2671" y="612"/>
                    </a:lnTo>
                    <a:lnTo>
                      <a:pt x="2682" y="605"/>
                    </a:lnTo>
                    <a:lnTo>
                      <a:pt x="2691" y="597"/>
                    </a:lnTo>
                    <a:lnTo>
                      <a:pt x="2703" y="591"/>
                    </a:lnTo>
                    <a:lnTo>
                      <a:pt x="2712" y="584"/>
                    </a:lnTo>
                    <a:lnTo>
                      <a:pt x="2722" y="576"/>
                    </a:lnTo>
                    <a:lnTo>
                      <a:pt x="2731" y="568"/>
                    </a:lnTo>
                    <a:lnTo>
                      <a:pt x="2741" y="563"/>
                    </a:lnTo>
                    <a:lnTo>
                      <a:pt x="2748" y="555"/>
                    </a:lnTo>
                    <a:lnTo>
                      <a:pt x="2758" y="548"/>
                    </a:lnTo>
                    <a:lnTo>
                      <a:pt x="2766" y="542"/>
                    </a:lnTo>
                    <a:lnTo>
                      <a:pt x="2777" y="536"/>
                    </a:lnTo>
                    <a:lnTo>
                      <a:pt x="2785" y="529"/>
                    </a:lnTo>
                    <a:lnTo>
                      <a:pt x="2792" y="525"/>
                    </a:lnTo>
                    <a:lnTo>
                      <a:pt x="2800" y="517"/>
                    </a:lnTo>
                    <a:lnTo>
                      <a:pt x="2807" y="513"/>
                    </a:lnTo>
                    <a:lnTo>
                      <a:pt x="2813" y="506"/>
                    </a:lnTo>
                    <a:lnTo>
                      <a:pt x="2821" y="502"/>
                    </a:lnTo>
                    <a:lnTo>
                      <a:pt x="2826" y="496"/>
                    </a:lnTo>
                    <a:lnTo>
                      <a:pt x="2834" y="492"/>
                    </a:lnTo>
                    <a:lnTo>
                      <a:pt x="2844" y="483"/>
                    </a:lnTo>
                    <a:lnTo>
                      <a:pt x="2855" y="475"/>
                    </a:lnTo>
                    <a:lnTo>
                      <a:pt x="2863" y="468"/>
                    </a:lnTo>
                    <a:lnTo>
                      <a:pt x="2872" y="462"/>
                    </a:lnTo>
                    <a:lnTo>
                      <a:pt x="2878" y="456"/>
                    </a:lnTo>
                    <a:lnTo>
                      <a:pt x="2883" y="454"/>
                    </a:lnTo>
                    <a:lnTo>
                      <a:pt x="2885" y="452"/>
                    </a:lnTo>
                    <a:lnTo>
                      <a:pt x="2887" y="452"/>
                    </a:lnTo>
                    <a:lnTo>
                      <a:pt x="2885" y="451"/>
                    </a:lnTo>
                    <a:lnTo>
                      <a:pt x="2882" y="449"/>
                    </a:lnTo>
                    <a:lnTo>
                      <a:pt x="2874" y="445"/>
                    </a:lnTo>
                    <a:lnTo>
                      <a:pt x="2866" y="441"/>
                    </a:lnTo>
                    <a:lnTo>
                      <a:pt x="2855" y="433"/>
                    </a:lnTo>
                    <a:lnTo>
                      <a:pt x="2844" y="430"/>
                    </a:lnTo>
                    <a:lnTo>
                      <a:pt x="2832" y="422"/>
                    </a:lnTo>
                    <a:lnTo>
                      <a:pt x="2819" y="414"/>
                    </a:lnTo>
                    <a:lnTo>
                      <a:pt x="2811" y="411"/>
                    </a:lnTo>
                    <a:lnTo>
                      <a:pt x="2804" y="405"/>
                    </a:lnTo>
                    <a:lnTo>
                      <a:pt x="2796" y="399"/>
                    </a:lnTo>
                    <a:lnTo>
                      <a:pt x="2790" y="395"/>
                    </a:lnTo>
                    <a:lnTo>
                      <a:pt x="2783" y="392"/>
                    </a:lnTo>
                    <a:lnTo>
                      <a:pt x="2775" y="386"/>
                    </a:lnTo>
                    <a:lnTo>
                      <a:pt x="2768" y="380"/>
                    </a:lnTo>
                    <a:lnTo>
                      <a:pt x="2762" y="376"/>
                    </a:lnTo>
                    <a:lnTo>
                      <a:pt x="2754" y="371"/>
                    </a:lnTo>
                    <a:lnTo>
                      <a:pt x="2747" y="365"/>
                    </a:lnTo>
                    <a:lnTo>
                      <a:pt x="2739" y="361"/>
                    </a:lnTo>
                    <a:lnTo>
                      <a:pt x="2733" y="355"/>
                    </a:lnTo>
                    <a:lnTo>
                      <a:pt x="2720" y="346"/>
                    </a:lnTo>
                    <a:lnTo>
                      <a:pt x="2710" y="335"/>
                    </a:lnTo>
                    <a:lnTo>
                      <a:pt x="2699" y="323"/>
                    </a:lnTo>
                    <a:lnTo>
                      <a:pt x="2690" y="312"/>
                    </a:lnTo>
                    <a:lnTo>
                      <a:pt x="2682" y="298"/>
                    </a:lnTo>
                    <a:lnTo>
                      <a:pt x="2674" y="287"/>
                    </a:lnTo>
                    <a:lnTo>
                      <a:pt x="2669" y="276"/>
                    </a:lnTo>
                    <a:lnTo>
                      <a:pt x="2665" y="262"/>
                    </a:lnTo>
                    <a:lnTo>
                      <a:pt x="2661" y="251"/>
                    </a:lnTo>
                    <a:lnTo>
                      <a:pt x="2659" y="239"/>
                    </a:lnTo>
                    <a:lnTo>
                      <a:pt x="2657" y="226"/>
                    </a:lnTo>
                    <a:lnTo>
                      <a:pt x="2655" y="215"/>
                    </a:lnTo>
                    <a:lnTo>
                      <a:pt x="2655" y="201"/>
                    </a:lnTo>
                    <a:lnTo>
                      <a:pt x="2655" y="190"/>
                    </a:lnTo>
                    <a:lnTo>
                      <a:pt x="2653" y="177"/>
                    </a:lnTo>
                    <a:lnTo>
                      <a:pt x="2653" y="165"/>
                    </a:lnTo>
                    <a:lnTo>
                      <a:pt x="2653" y="152"/>
                    </a:lnTo>
                    <a:lnTo>
                      <a:pt x="2655" y="141"/>
                    </a:lnTo>
                    <a:lnTo>
                      <a:pt x="2655" y="127"/>
                    </a:lnTo>
                    <a:lnTo>
                      <a:pt x="2655" y="116"/>
                    </a:lnTo>
                    <a:lnTo>
                      <a:pt x="2655" y="101"/>
                    </a:lnTo>
                    <a:lnTo>
                      <a:pt x="2655" y="89"/>
                    </a:lnTo>
                    <a:lnTo>
                      <a:pt x="2655" y="78"/>
                    </a:lnTo>
                    <a:lnTo>
                      <a:pt x="2655" y="66"/>
                    </a:lnTo>
                    <a:lnTo>
                      <a:pt x="2655" y="55"/>
                    </a:lnTo>
                    <a:lnTo>
                      <a:pt x="2655" y="46"/>
                    </a:lnTo>
                    <a:lnTo>
                      <a:pt x="2655" y="34"/>
                    </a:lnTo>
                    <a:lnTo>
                      <a:pt x="2655" y="26"/>
                    </a:lnTo>
                    <a:lnTo>
                      <a:pt x="2655" y="19"/>
                    </a:lnTo>
                    <a:lnTo>
                      <a:pt x="2655" y="11"/>
                    </a:lnTo>
                    <a:lnTo>
                      <a:pt x="2655" y="4"/>
                    </a:lnTo>
                    <a:lnTo>
                      <a:pt x="2655" y="0"/>
                    </a:lnTo>
                    <a:lnTo>
                      <a:pt x="2652" y="2"/>
                    </a:lnTo>
                    <a:lnTo>
                      <a:pt x="2642" y="6"/>
                    </a:lnTo>
                    <a:lnTo>
                      <a:pt x="2634" y="11"/>
                    </a:lnTo>
                    <a:lnTo>
                      <a:pt x="2627" y="15"/>
                    </a:lnTo>
                    <a:lnTo>
                      <a:pt x="2617" y="23"/>
                    </a:lnTo>
                    <a:lnTo>
                      <a:pt x="2608" y="30"/>
                    </a:lnTo>
                    <a:lnTo>
                      <a:pt x="2596" y="38"/>
                    </a:lnTo>
                    <a:lnTo>
                      <a:pt x="2583" y="46"/>
                    </a:lnTo>
                    <a:lnTo>
                      <a:pt x="2575" y="47"/>
                    </a:lnTo>
                    <a:lnTo>
                      <a:pt x="2570" y="53"/>
                    </a:lnTo>
                    <a:lnTo>
                      <a:pt x="2562" y="59"/>
                    </a:lnTo>
                    <a:lnTo>
                      <a:pt x="2555" y="65"/>
                    </a:lnTo>
                    <a:lnTo>
                      <a:pt x="2547" y="68"/>
                    </a:lnTo>
                    <a:lnTo>
                      <a:pt x="2539" y="74"/>
                    </a:lnTo>
                    <a:lnTo>
                      <a:pt x="2532" y="80"/>
                    </a:lnTo>
                    <a:lnTo>
                      <a:pt x="2524" y="85"/>
                    </a:lnTo>
                    <a:lnTo>
                      <a:pt x="2515" y="91"/>
                    </a:lnTo>
                    <a:lnTo>
                      <a:pt x="2507" y="97"/>
                    </a:lnTo>
                    <a:lnTo>
                      <a:pt x="2498" y="104"/>
                    </a:lnTo>
                    <a:lnTo>
                      <a:pt x="2490" y="112"/>
                    </a:lnTo>
                    <a:lnTo>
                      <a:pt x="2480" y="116"/>
                    </a:lnTo>
                    <a:lnTo>
                      <a:pt x="2471" y="123"/>
                    </a:lnTo>
                    <a:lnTo>
                      <a:pt x="2461" y="129"/>
                    </a:lnTo>
                    <a:lnTo>
                      <a:pt x="2454" y="137"/>
                    </a:lnTo>
                    <a:lnTo>
                      <a:pt x="2442" y="143"/>
                    </a:lnTo>
                    <a:lnTo>
                      <a:pt x="2435" y="150"/>
                    </a:lnTo>
                    <a:lnTo>
                      <a:pt x="2423" y="158"/>
                    </a:lnTo>
                    <a:lnTo>
                      <a:pt x="2416" y="165"/>
                    </a:lnTo>
                    <a:lnTo>
                      <a:pt x="2404" y="173"/>
                    </a:lnTo>
                    <a:lnTo>
                      <a:pt x="2395" y="181"/>
                    </a:lnTo>
                    <a:lnTo>
                      <a:pt x="2385" y="188"/>
                    </a:lnTo>
                    <a:lnTo>
                      <a:pt x="2374" y="196"/>
                    </a:lnTo>
                    <a:lnTo>
                      <a:pt x="2364" y="203"/>
                    </a:lnTo>
                    <a:lnTo>
                      <a:pt x="2355" y="211"/>
                    </a:lnTo>
                    <a:lnTo>
                      <a:pt x="2344" y="220"/>
                    </a:lnTo>
                    <a:lnTo>
                      <a:pt x="2336" y="230"/>
                    </a:lnTo>
                    <a:lnTo>
                      <a:pt x="2325" y="238"/>
                    </a:lnTo>
                    <a:lnTo>
                      <a:pt x="2313" y="245"/>
                    </a:lnTo>
                    <a:lnTo>
                      <a:pt x="2304" y="253"/>
                    </a:lnTo>
                    <a:lnTo>
                      <a:pt x="2294" y="262"/>
                    </a:lnTo>
                    <a:lnTo>
                      <a:pt x="2283" y="270"/>
                    </a:lnTo>
                    <a:lnTo>
                      <a:pt x="2273" y="278"/>
                    </a:lnTo>
                    <a:lnTo>
                      <a:pt x="2262" y="287"/>
                    </a:lnTo>
                    <a:lnTo>
                      <a:pt x="2252" y="297"/>
                    </a:lnTo>
                    <a:lnTo>
                      <a:pt x="2241" y="304"/>
                    </a:lnTo>
                    <a:lnTo>
                      <a:pt x="2231" y="316"/>
                    </a:lnTo>
                    <a:lnTo>
                      <a:pt x="2220" y="323"/>
                    </a:lnTo>
                    <a:lnTo>
                      <a:pt x="2210" y="333"/>
                    </a:lnTo>
                    <a:lnTo>
                      <a:pt x="2201" y="342"/>
                    </a:lnTo>
                    <a:lnTo>
                      <a:pt x="2191" y="352"/>
                    </a:lnTo>
                    <a:lnTo>
                      <a:pt x="2182" y="361"/>
                    </a:lnTo>
                    <a:lnTo>
                      <a:pt x="2172" y="371"/>
                    </a:lnTo>
                    <a:lnTo>
                      <a:pt x="2161" y="378"/>
                    </a:lnTo>
                    <a:lnTo>
                      <a:pt x="2152" y="388"/>
                    </a:lnTo>
                    <a:lnTo>
                      <a:pt x="2140" y="395"/>
                    </a:lnTo>
                    <a:lnTo>
                      <a:pt x="2133" y="407"/>
                    </a:lnTo>
                    <a:lnTo>
                      <a:pt x="2123" y="414"/>
                    </a:lnTo>
                    <a:lnTo>
                      <a:pt x="2114" y="424"/>
                    </a:lnTo>
                    <a:lnTo>
                      <a:pt x="2102" y="433"/>
                    </a:lnTo>
                    <a:lnTo>
                      <a:pt x="2096" y="443"/>
                    </a:lnTo>
                    <a:lnTo>
                      <a:pt x="2085" y="451"/>
                    </a:lnTo>
                    <a:lnTo>
                      <a:pt x="2077" y="460"/>
                    </a:lnTo>
                    <a:lnTo>
                      <a:pt x="2068" y="470"/>
                    </a:lnTo>
                    <a:lnTo>
                      <a:pt x="2058" y="479"/>
                    </a:lnTo>
                    <a:lnTo>
                      <a:pt x="2051" y="487"/>
                    </a:lnTo>
                    <a:lnTo>
                      <a:pt x="2041" y="498"/>
                    </a:lnTo>
                    <a:lnTo>
                      <a:pt x="2034" y="506"/>
                    </a:lnTo>
                    <a:lnTo>
                      <a:pt x="2026" y="517"/>
                    </a:lnTo>
                    <a:lnTo>
                      <a:pt x="2017" y="525"/>
                    </a:lnTo>
                    <a:lnTo>
                      <a:pt x="2009" y="532"/>
                    </a:lnTo>
                    <a:lnTo>
                      <a:pt x="1999" y="542"/>
                    </a:lnTo>
                    <a:lnTo>
                      <a:pt x="1992" y="551"/>
                    </a:lnTo>
                    <a:lnTo>
                      <a:pt x="1984" y="559"/>
                    </a:lnTo>
                    <a:lnTo>
                      <a:pt x="1977" y="568"/>
                    </a:lnTo>
                    <a:lnTo>
                      <a:pt x="1969" y="576"/>
                    </a:lnTo>
                    <a:lnTo>
                      <a:pt x="1961" y="587"/>
                    </a:lnTo>
                    <a:lnTo>
                      <a:pt x="1954" y="595"/>
                    </a:lnTo>
                    <a:lnTo>
                      <a:pt x="1946" y="603"/>
                    </a:lnTo>
                    <a:lnTo>
                      <a:pt x="1939" y="612"/>
                    </a:lnTo>
                    <a:lnTo>
                      <a:pt x="1931" y="622"/>
                    </a:lnTo>
                    <a:lnTo>
                      <a:pt x="1923" y="629"/>
                    </a:lnTo>
                    <a:lnTo>
                      <a:pt x="1918" y="639"/>
                    </a:lnTo>
                    <a:lnTo>
                      <a:pt x="1912" y="646"/>
                    </a:lnTo>
                    <a:lnTo>
                      <a:pt x="1904" y="656"/>
                    </a:lnTo>
                    <a:lnTo>
                      <a:pt x="1897" y="664"/>
                    </a:lnTo>
                    <a:lnTo>
                      <a:pt x="1889" y="673"/>
                    </a:lnTo>
                    <a:lnTo>
                      <a:pt x="1884" y="681"/>
                    </a:lnTo>
                    <a:lnTo>
                      <a:pt x="1878" y="690"/>
                    </a:lnTo>
                    <a:lnTo>
                      <a:pt x="1870" y="698"/>
                    </a:lnTo>
                    <a:lnTo>
                      <a:pt x="1863" y="705"/>
                    </a:lnTo>
                    <a:lnTo>
                      <a:pt x="1857" y="713"/>
                    </a:lnTo>
                    <a:lnTo>
                      <a:pt x="1851" y="723"/>
                    </a:lnTo>
                    <a:lnTo>
                      <a:pt x="1844" y="730"/>
                    </a:lnTo>
                    <a:lnTo>
                      <a:pt x="1840" y="738"/>
                    </a:lnTo>
                    <a:lnTo>
                      <a:pt x="1832" y="745"/>
                    </a:lnTo>
                    <a:lnTo>
                      <a:pt x="1828" y="753"/>
                    </a:lnTo>
                    <a:lnTo>
                      <a:pt x="1821" y="761"/>
                    </a:lnTo>
                    <a:lnTo>
                      <a:pt x="1817" y="768"/>
                    </a:lnTo>
                    <a:lnTo>
                      <a:pt x="1809" y="776"/>
                    </a:lnTo>
                    <a:lnTo>
                      <a:pt x="1806" y="785"/>
                    </a:lnTo>
                    <a:lnTo>
                      <a:pt x="1798" y="791"/>
                    </a:lnTo>
                    <a:lnTo>
                      <a:pt x="1794" y="799"/>
                    </a:lnTo>
                    <a:lnTo>
                      <a:pt x="1787" y="804"/>
                    </a:lnTo>
                    <a:lnTo>
                      <a:pt x="1783" y="812"/>
                    </a:lnTo>
                    <a:lnTo>
                      <a:pt x="1777" y="819"/>
                    </a:lnTo>
                    <a:lnTo>
                      <a:pt x="1771" y="827"/>
                    </a:lnTo>
                    <a:lnTo>
                      <a:pt x="1768" y="833"/>
                    </a:lnTo>
                    <a:lnTo>
                      <a:pt x="1764" y="840"/>
                    </a:lnTo>
                    <a:lnTo>
                      <a:pt x="1754" y="852"/>
                    </a:lnTo>
                    <a:lnTo>
                      <a:pt x="1745" y="867"/>
                    </a:lnTo>
                    <a:lnTo>
                      <a:pt x="1737" y="878"/>
                    </a:lnTo>
                    <a:lnTo>
                      <a:pt x="1730" y="892"/>
                    </a:lnTo>
                    <a:lnTo>
                      <a:pt x="1720" y="901"/>
                    </a:lnTo>
                    <a:lnTo>
                      <a:pt x="1712" y="913"/>
                    </a:lnTo>
                    <a:lnTo>
                      <a:pt x="1705" y="924"/>
                    </a:lnTo>
                    <a:lnTo>
                      <a:pt x="1699" y="934"/>
                    </a:lnTo>
                    <a:lnTo>
                      <a:pt x="1692" y="943"/>
                    </a:lnTo>
                    <a:lnTo>
                      <a:pt x="1686" y="951"/>
                    </a:lnTo>
                    <a:lnTo>
                      <a:pt x="1680" y="958"/>
                    </a:lnTo>
                    <a:lnTo>
                      <a:pt x="1674" y="968"/>
                    </a:lnTo>
                    <a:lnTo>
                      <a:pt x="1669" y="974"/>
                    </a:lnTo>
                    <a:lnTo>
                      <a:pt x="1663" y="981"/>
                    </a:lnTo>
                    <a:lnTo>
                      <a:pt x="1659" y="989"/>
                    </a:lnTo>
                    <a:lnTo>
                      <a:pt x="1655" y="994"/>
                    </a:lnTo>
                    <a:lnTo>
                      <a:pt x="1646" y="1004"/>
                    </a:lnTo>
                    <a:lnTo>
                      <a:pt x="1640" y="1015"/>
                    </a:lnTo>
                    <a:lnTo>
                      <a:pt x="1633" y="1021"/>
                    </a:lnTo>
                    <a:lnTo>
                      <a:pt x="1629" y="1027"/>
                    </a:lnTo>
                    <a:lnTo>
                      <a:pt x="1623" y="1032"/>
                    </a:lnTo>
                    <a:lnTo>
                      <a:pt x="1621" y="1038"/>
                    </a:lnTo>
                    <a:lnTo>
                      <a:pt x="1615" y="1042"/>
                    </a:lnTo>
                    <a:lnTo>
                      <a:pt x="1615" y="1044"/>
                    </a:lnTo>
                    <a:lnTo>
                      <a:pt x="1612" y="1042"/>
                    </a:lnTo>
                    <a:lnTo>
                      <a:pt x="1602" y="1040"/>
                    </a:lnTo>
                    <a:lnTo>
                      <a:pt x="1596" y="1038"/>
                    </a:lnTo>
                    <a:lnTo>
                      <a:pt x="1589" y="1036"/>
                    </a:lnTo>
                    <a:lnTo>
                      <a:pt x="1579" y="1034"/>
                    </a:lnTo>
                    <a:lnTo>
                      <a:pt x="1574" y="1032"/>
                    </a:lnTo>
                    <a:lnTo>
                      <a:pt x="1562" y="1029"/>
                    </a:lnTo>
                    <a:lnTo>
                      <a:pt x="1551" y="1027"/>
                    </a:lnTo>
                    <a:lnTo>
                      <a:pt x="1539" y="1023"/>
                    </a:lnTo>
                    <a:lnTo>
                      <a:pt x="1526" y="1019"/>
                    </a:lnTo>
                    <a:lnTo>
                      <a:pt x="1519" y="1017"/>
                    </a:lnTo>
                    <a:lnTo>
                      <a:pt x="1511" y="1015"/>
                    </a:lnTo>
                    <a:lnTo>
                      <a:pt x="1503" y="1013"/>
                    </a:lnTo>
                    <a:lnTo>
                      <a:pt x="1498" y="1012"/>
                    </a:lnTo>
                    <a:lnTo>
                      <a:pt x="1490" y="1010"/>
                    </a:lnTo>
                    <a:lnTo>
                      <a:pt x="1482" y="1008"/>
                    </a:lnTo>
                    <a:lnTo>
                      <a:pt x="1475" y="1008"/>
                    </a:lnTo>
                    <a:lnTo>
                      <a:pt x="1467" y="1006"/>
                    </a:lnTo>
                    <a:lnTo>
                      <a:pt x="1458" y="1002"/>
                    </a:lnTo>
                    <a:lnTo>
                      <a:pt x="1448" y="1000"/>
                    </a:lnTo>
                    <a:lnTo>
                      <a:pt x="1441" y="996"/>
                    </a:lnTo>
                    <a:lnTo>
                      <a:pt x="1431" y="996"/>
                    </a:lnTo>
                    <a:lnTo>
                      <a:pt x="1423" y="993"/>
                    </a:lnTo>
                    <a:lnTo>
                      <a:pt x="1414" y="991"/>
                    </a:lnTo>
                    <a:lnTo>
                      <a:pt x="1404" y="989"/>
                    </a:lnTo>
                    <a:lnTo>
                      <a:pt x="1397" y="987"/>
                    </a:lnTo>
                    <a:lnTo>
                      <a:pt x="1385" y="983"/>
                    </a:lnTo>
                    <a:lnTo>
                      <a:pt x="1378" y="981"/>
                    </a:lnTo>
                    <a:lnTo>
                      <a:pt x="1366" y="977"/>
                    </a:lnTo>
                    <a:lnTo>
                      <a:pt x="1359" y="977"/>
                    </a:lnTo>
                    <a:lnTo>
                      <a:pt x="1347" y="974"/>
                    </a:lnTo>
                    <a:lnTo>
                      <a:pt x="1340" y="972"/>
                    </a:lnTo>
                    <a:lnTo>
                      <a:pt x="1330" y="970"/>
                    </a:lnTo>
                    <a:lnTo>
                      <a:pt x="1321" y="968"/>
                    </a:lnTo>
                    <a:lnTo>
                      <a:pt x="1309" y="964"/>
                    </a:lnTo>
                    <a:lnTo>
                      <a:pt x="1302" y="962"/>
                    </a:lnTo>
                    <a:lnTo>
                      <a:pt x="1290" y="958"/>
                    </a:lnTo>
                    <a:lnTo>
                      <a:pt x="1281" y="958"/>
                    </a:lnTo>
                    <a:lnTo>
                      <a:pt x="1271" y="955"/>
                    </a:lnTo>
                    <a:lnTo>
                      <a:pt x="1262" y="953"/>
                    </a:lnTo>
                    <a:lnTo>
                      <a:pt x="1252" y="951"/>
                    </a:lnTo>
                    <a:lnTo>
                      <a:pt x="1243" y="949"/>
                    </a:lnTo>
                    <a:lnTo>
                      <a:pt x="1231" y="945"/>
                    </a:lnTo>
                    <a:lnTo>
                      <a:pt x="1222" y="943"/>
                    </a:lnTo>
                    <a:lnTo>
                      <a:pt x="1212" y="939"/>
                    </a:lnTo>
                    <a:lnTo>
                      <a:pt x="1205" y="939"/>
                    </a:lnTo>
                    <a:lnTo>
                      <a:pt x="1193" y="935"/>
                    </a:lnTo>
                    <a:lnTo>
                      <a:pt x="1186" y="934"/>
                    </a:lnTo>
                    <a:lnTo>
                      <a:pt x="1174" y="932"/>
                    </a:lnTo>
                    <a:lnTo>
                      <a:pt x="1167" y="930"/>
                    </a:lnTo>
                    <a:lnTo>
                      <a:pt x="1155" y="926"/>
                    </a:lnTo>
                    <a:lnTo>
                      <a:pt x="1148" y="924"/>
                    </a:lnTo>
                    <a:lnTo>
                      <a:pt x="1136" y="920"/>
                    </a:lnTo>
                    <a:lnTo>
                      <a:pt x="1129" y="920"/>
                    </a:lnTo>
                    <a:lnTo>
                      <a:pt x="1117" y="916"/>
                    </a:lnTo>
                    <a:lnTo>
                      <a:pt x="1110" y="916"/>
                    </a:lnTo>
                    <a:lnTo>
                      <a:pt x="1098" y="913"/>
                    </a:lnTo>
                    <a:lnTo>
                      <a:pt x="1091" y="913"/>
                    </a:lnTo>
                    <a:lnTo>
                      <a:pt x="1081" y="909"/>
                    </a:lnTo>
                    <a:lnTo>
                      <a:pt x="1072" y="909"/>
                    </a:lnTo>
                    <a:lnTo>
                      <a:pt x="1064" y="905"/>
                    </a:lnTo>
                    <a:lnTo>
                      <a:pt x="1057" y="905"/>
                    </a:lnTo>
                    <a:lnTo>
                      <a:pt x="1047" y="903"/>
                    </a:lnTo>
                    <a:lnTo>
                      <a:pt x="1038" y="901"/>
                    </a:lnTo>
                    <a:lnTo>
                      <a:pt x="1030" y="899"/>
                    </a:lnTo>
                    <a:lnTo>
                      <a:pt x="1022" y="899"/>
                    </a:lnTo>
                    <a:lnTo>
                      <a:pt x="1013" y="897"/>
                    </a:lnTo>
                    <a:lnTo>
                      <a:pt x="1005" y="896"/>
                    </a:lnTo>
                    <a:lnTo>
                      <a:pt x="996" y="894"/>
                    </a:lnTo>
                    <a:lnTo>
                      <a:pt x="988" y="894"/>
                    </a:lnTo>
                    <a:lnTo>
                      <a:pt x="979" y="890"/>
                    </a:lnTo>
                    <a:lnTo>
                      <a:pt x="971" y="890"/>
                    </a:lnTo>
                    <a:lnTo>
                      <a:pt x="963" y="888"/>
                    </a:lnTo>
                    <a:lnTo>
                      <a:pt x="956" y="888"/>
                    </a:lnTo>
                    <a:lnTo>
                      <a:pt x="946" y="886"/>
                    </a:lnTo>
                    <a:lnTo>
                      <a:pt x="939" y="886"/>
                    </a:lnTo>
                    <a:lnTo>
                      <a:pt x="929" y="884"/>
                    </a:lnTo>
                    <a:lnTo>
                      <a:pt x="922" y="884"/>
                    </a:lnTo>
                    <a:lnTo>
                      <a:pt x="914" y="882"/>
                    </a:lnTo>
                    <a:lnTo>
                      <a:pt x="906" y="882"/>
                    </a:lnTo>
                    <a:lnTo>
                      <a:pt x="899" y="880"/>
                    </a:lnTo>
                    <a:lnTo>
                      <a:pt x="891" y="880"/>
                    </a:lnTo>
                    <a:lnTo>
                      <a:pt x="884" y="878"/>
                    </a:lnTo>
                    <a:lnTo>
                      <a:pt x="876" y="877"/>
                    </a:lnTo>
                    <a:lnTo>
                      <a:pt x="868" y="875"/>
                    </a:lnTo>
                    <a:lnTo>
                      <a:pt x="861" y="875"/>
                    </a:lnTo>
                    <a:lnTo>
                      <a:pt x="851" y="875"/>
                    </a:lnTo>
                    <a:lnTo>
                      <a:pt x="844" y="873"/>
                    </a:lnTo>
                    <a:lnTo>
                      <a:pt x="836" y="871"/>
                    </a:lnTo>
                    <a:lnTo>
                      <a:pt x="828" y="871"/>
                    </a:lnTo>
                    <a:lnTo>
                      <a:pt x="821" y="871"/>
                    </a:lnTo>
                    <a:lnTo>
                      <a:pt x="813" y="869"/>
                    </a:lnTo>
                    <a:lnTo>
                      <a:pt x="806" y="867"/>
                    </a:lnTo>
                    <a:lnTo>
                      <a:pt x="798" y="867"/>
                    </a:lnTo>
                    <a:lnTo>
                      <a:pt x="790" y="867"/>
                    </a:lnTo>
                    <a:lnTo>
                      <a:pt x="783" y="865"/>
                    </a:lnTo>
                    <a:lnTo>
                      <a:pt x="775" y="865"/>
                    </a:lnTo>
                    <a:lnTo>
                      <a:pt x="768" y="865"/>
                    </a:lnTo>
                    <a:lnTo>
                      <a:pt x="760" y="863"/>
                    </a:lnTo>
                    <a:lnTo>
                      <a:pt x="752" y="863"/>
                    </a:lnTo>
                    <a:lnTo>
                      <a:pt x="745" y="861"/>
                    </a:lnTo>
                    <a:lnTo>
                      <a:pt x="737" y="861"/>
                    </a:lnTo>
                    <a:lnTo>
                      <a:pt x="730" y="859"/>
                    </a:lnTo>
                    <a:lnTo>
                      <a:pt x="722" y="859"/>
                    </a:lnTo>
                    <a:lnTo>
                      <a:pt x="714" y="858"/>
                    </a:lnTo>
                    <a:lnTo>
                      <a:pt x="707" y="858"/>
                    </a:lnTo>
                    <a:lnTo>
                      <a:pt x="699" y="856"/>
                    </a:lnTo>
                    <a:lnTo>
                      <a:pt x="692" y="856"/>
                    </a:lnTo>
                    <a:lnTo>
                      <a:pt x="686" y="854"/>
                    </a:lnTo>
                    <a:lnTo>
                      <a:pt x="678" y="854"/>
                    </a:lnTo>
                    <a:lnTo>
                      <a:pt x="671" y="852"/>
                    </a:lnTo>
                    <a:lnTo>
                      <a:pt x="663" y="852"/>
                    </a:lnTo>
                    <a:lnTo>
                      <a:pt x="655" y="850"/>
                    </a:lnTo>
                    <a:lnTo>
                      <a:pt x="648" y="850"/>
                    </a:lnTo>
                    <a:lnTo>
                      <a:pt x="638" y="848"/>
                    </a:lnTo>
                    <a:lnTo>
                      <a:pt x="631" y="846"/>
                    </a:lnTo>
                    <a:lnTo>
                      <a:pt x="621" y="844"/>
                    </a:lnTo>
                    <a:lnTo>
                      <a:pt x="614" y="844"/>
                    </a:lnTo>
                    <a:lnTo>
                      <a:pt x="606" y="840"/>
                    </a:lnTo>
                    <a:lnTo>
                      <a:pt x="598" y="840"/>
                    </a:lnTo>
                    <a:lnTo>
                      <a:pt x="591" y="839"/>
                    </a:lnTo>
                    <a:lnTo>
                      <a:pt x="583" y="839"/>
                    </a:lnTo>
                    <a:lnTo>
                      <a:pt x="576" y="837"/>
                    </a:lnTo>
                    <a:lnTo>
                      <a:pt x="568" y="837"/>
                    </a:lnTo>
                    <a:lnTo>
                      <a:pt x="560" y="835"/>
                    </a:lnTo>
                    <a:lnTo>
                      <a:pt x="553" y="835"/>
                    </a:lnTo>
                    <a:lnTo>
                      <a:pt x="545" y="831"/>
                    </a:lnTo>
                    <a:lnTo>
                      <a:pt x="538" y="831"/>
                    </a:lnTo>
                    <a:lnTo>
                      <a:pt x="530" y="829"/>
                    </a:lnTo>
                    <a:lnTo>
                      <a:pt x="522" y="829"/>
                    </a:lnTo>
                    <a:lnTo>
                      <a:pt x="513" y="827"/>
                    </a:lnTo>
                    <a:lnTo>
                      <a:pt x="505" y="825"/>
                    </a:lnTo>
                    <a:lnTo>
                      <a:pt x="498" y="821"/>
                    </a:lnTo>
                    <a:lnTo>
                      <a:pt x="490" y="821"/>
                    </a:lnTo>
                    <a:lnTo>
                      <a:pt x="482" y="819"/>
                    </a:lnTo>
                    <a:lnTo>
                      <a:pt x="475" y="819"/>
                    </a:lnTo>
                    <a:lnTo>
                      <a:pt x="467" y="816"/>
                    </a:lnTo>
                    <a:lnTo>
                      <a:pt x="460" y="816"/>
                    </a:lnTo>
                    <a:lnTo>
                      <a:pt x="452" y="814"/>
                    </a:lnTo>
                    <a:lnTo>
                      <a:pt x="444" y="812"/>
                    </a:lnTo>
                    <a:lnTo>
                      <a:pt x="437" y="810"/>
                    </a:lnTo>
                    <a:lnTo>
                      <a:pt x="431" y="810"/>
                    </a:lnTo>
                    <a:lnTo>
                      <a:pt x="423" y="806"/>
                    </a:lnTo>
                    <a:lnTo>
                      <a:pt x="418" y="806"/>
                    </a:lnTo>
                    <a:lnTo>
                      <a:pt x="410" y="804"/>
                    </a:lnTo>
                    <a:lnTo>
                      <a:pt x="403" y="804"/>
                    </a:lnTo>
                    <a:lnTo>
                      <a:pt x="395" y="800"/>
                    </a:lnTo>
                    <a:lnTo>
                      <a:pt x="387" y="800"/>
                    </a:lnTo>
                    <a:lnTo>
                      <a:pt x="380" y="797"/>
                    </a:lnTo>
                    <a:lnTo>
                      <a:pt x="374" y="797"/>
                    </a:lnTo>
                    <a:lnTo>
                      <a:pt x="361" y="793"/>
                    </a:lnTo>
                    <a:lnTo>
                      <a:pt x="347" y="789"/>
                    </a:lnTo>
                    <a:lnTo>
                      <a:pt x="336" y="785"/>
                    </a:lnTo>
                    <a:lnTo>
                      <a:pt x="323" y="781"/>
                    </a:lnTo>
                    <a:lnTo>
                      <a:pt x="311" y="778"/>
                    </a:lnTo>
                    <a:lnTo>
                      <a:pt x="300" y="774"/>
                    </a:lnTo>
                    <a:lnTo>
                      <a:pt x="287" y="770"/>
                    </a:lnTo>
                    <a:lnTo>
                      <a:pt x="275" y="766"/>
                    </a:lnTo>
                    <a:lnTo>
                      <a:pt x="266" y="762"/>
                    </a:lnTo>
                    <a:lnTo>
                      <a:pt x="256" y="759"/>
                    </a:lnTo>
                    <a:lnTo>
                      <a:pt x="245" y="755"/>
                    </a:lnTo>
                    <a:lnTo>
                      <a:pt x="237" y="751"/>
                    </a:lnTo>
                    <a:lnTo>
                      <a:pt x="230" y="747"/>
                    </a:lnTo>
                    <a:lnTo>
                      <a:pt x="222" y="743"/>
                    </a:lnTo>
                    <a:lnTo>
                      <a:pt x="212" y="738"/>
                    </a:lnTo>
                    <a:lnTo>
                      <a:pt x="205" y="734"/>
                    </a:lnTo>
                    <a:lnTo>
                      <a:pt x="199" y="728"/>
                    </a:lnTo>
                    <a:lnTo>
                      <a:pt x="192" y="724"/>
                    </a:lnTo>
                    <a:lnTo>
                      <a:pt x="180" y="717"/>
                    </a:lnTo>
                    <a:lnTo>
                      <a:pt x="171" y="709"/>
                    </a:lnTo>
                    <a:lnTo>
                      <a:pt x="163" y="702"/>
                    </a:lnTo>
                    <a:lnTo>
                      <a:pt x="155" y="694"/>
                    </a:lnTo>
                    <a:lnTo>
                      <a:pt x="152" y="686"/>
                    </a:lnTo>
                    <a:lnTo>
                      <a:pt x="148" y="681"/>
                    </a:lnTo>
                    <a:lnTo>
                      <a:pt x="140" y="667"/>
                    </a:lnTo>
                    <a:lnTo>
                      <a:pt x="138" y="658"/>
                    </a:lnTo>
                    <a:lnTo>
                      <a:pt x="136" y="652"/>
                    </a:lnTo>
                    <a:lnTo>
                      <a:pt x="138" y="650"/>
                    </a:lnTo>
                    <a:close/>
                  </a:path>
                </a:pathLst>
              </a:custGeom>
              <a:solidFill>
                <a:srgbClr val="B3B3B3"/>
              </a:solidFill>
              <a:ln w="9525">
                <a:noFill/>
                <a:round/>
                <a:headEnd/>
                <a:tailEnd/>
              </a:ln>
            </p:spPr>
            <p:txBody>
              <a:bodyPr/>
              <a:lstStyle/>
              <a:p>
                <a:endParaRPr lang="en-US" sz="1350" dirty="0"/>
              </a:p>
            </p:txBody>
          </p:sp>
          <p:sp>
            <p:nvSpPr>
              <p:cNvPr id="94" name="Freeform 43">
                <a:extLst>
                  <a:ext uri="{FF2B5EF4-FFF2-40B4-BE49-F238E27FC236}">
                    <a16:creationId xmlns:a16="http://schemas.microsoft.com/office/drawing/2014/main" xmlns="" id="{74377254-2E7F-49E4-A38A-5A9BF7E205D1}"/>
                  </a:ext>
                </a:extLst>
              </p:cNvPr>
              <p:cNvSpPr>
                <a:spLocks/>
              </p:cNvSpPr>
              <p:nvPr/>
            </p:nvSpPr>
            <p:spPr bwMode="auto">
              <a:xfrm>
                <a:off x="2574" y="3566"/>
                <a:ext cx="835" cy="480"/>
              </a:xfrm>
              <a:custGeom>
                <a:avLst/>
                <a:gdLst>
                  <a:gd name="T0" fmla="*/ 0 w 2519"/>
                  <a:gd name="T1" fmla="*/ 0 h 1451"/>
                  <a:gd name="T2" fmla="*/ 0 w 2519"/>
                  <a:gd name="T3" fmla="*/ 0 h 1451"/>
                  <a:gd name="T4" fmla="*/ 0 w 2519"/>
                  <a:gd name="T5" fmla="*/ 0 h 1451"/>
                  <a:gd name="T6" fmla="*/ 0 w 2519"/>
                  <a:gd name="T7" fmla="*/ 0 h 1451"/>
                  <a:gd name="T8" fmla="*/ 0 w 2519"/>
                  <a:gd name="T9" fmla="*/ 0 h 1451"/>
                  <a:gd name="T10" fmla="*/ 0 w 2519"/>
                  <a:gd name="T11" fmla="*/ 0 h 1451"/>
                  <a:gd name="T12" fmla="*/ 0 w 2519"/>
                  <a:gd name="T13" fmla="*/ 0 h 1451"/>
                  <a:gd name="T14" fmla="*/ 0 w 2519"/>
                  <a:gd name="T15" fmla="*/ 0 h 1451"/>
                  <a:gd name="T16" fmla="*/ 0 w 2519"/>
                  <a:gd name="T17" fmla="*/ 0 h 1451"/>
                  <a:gd name="T18" fmla="*/ 0 w 2519"/>
                  <a:gd name="T19" fmla="*/ 0 h 1451"/>
                  <a:gd name="T20" fmla="*/ 0 w 2519"/>
                  <a:gd name="T21" fmla="*/ 0 h 1451"/>
                  <a:gd name="T22" fmla="*/ 0 w 2519"/>
                  <a:gd name="T23" fmla="*/ 0 h 1451"/>
                  <a:gd name="T24" fmla="*/ 0 w 2519"/>
                  <a:gd name="T25" fmla="*/ 0 h 1451"/>
                  <a:gd name="T26" fmla="*/ 0 w 2519"/>
                  <a:gd name="T27" fmla="*/ 0 h 1451"/>
                  <a:gd name="T28" fmla="*/ 0 w 2519"/>
                  <a:gd name="T29" fmla="*/ 0 h 1451"/>
                  <a:gd name="T30" fmla="*/ 0 w 2519"/>
                  <a:gd name="T31" fmla="*/ 0 h 1451"/>
                  <a:gd name="T32" fmla="*/ 0 w 2519"/>
                  <a:gd name="T33" fmla="*/ 0 h 1451"/>
                  <a:gd name="T34" fmla="*/ 0 w 2519"/>
                  <a:gd name="T35" fmla="*/ 0 h 1451"/>
                  <a:gd name="T36" fmla="*/ 0 w 2519"/>
                  <a:gd name="T37" fmla="*/ 0 h 1451"/>
                  <a:gd name="T38" fmla="*/ 0 w 2519"/>
                  <a:gd name="T39" fmla="*/ 0 h 1451"/>
                  <a:gd name="T40" fmla="*/ 0 w 2519"/>
                  <a:gd name="T41" fmla="*/ 0 h 1451"/>
                  <a:gd name="T42" fmla="*/ 0 w 2519"/>
                  <a:gd name="T43" fmla="*/ 0 h 1451"/>
                  <a:gd name="T44" fmla="*/ 0 w 2519"/>
                  <a:gd name="T45" fmla="*/ 0 h 1451"/>
                  <a:gd name="T46" fmla="*/ 0 w 2519"/>
                  <a:gd name="T47" fmla="*/ 0 h 1451"/>
                  <a:gd name="T48" fmla="*/ 0 w 2519"/>
                  <a:gd name="T49" fmla="*/ 0 h 1451"/>
                  <a:gd name="T50" fmla="*/ 0 w 2519"/>
                  <a:gd name="T51" fmla="*/ 0 h 1451"/>
                  <a:gd name="T52" fmla="*/ 0 w 2519"/>
                  <a:gd name="T53" fmla="*/ 0 h 1451"/>
                  <a:gd name="T54" fmla="*/ 0 w 2519"/>
                  <a:gd name="T55" fmla="*/ 0 h 1451"/>
                  <a:gd name="T56" fmla="*/ 0 w 2519"/>
                  <a:gd name="T57" fmla="*/ 0 h 1451"/>
                  <a:gd name="T58" fmla="*/ 0 w 2519"/>
                  <a:gd name="T59" fmla="*/ 0 h 1451"/>
                  <a:gd name="T60" fmla="*/ 0 w 2519"/>
                  <a:gd name="T61" fmla="*/ 0 h 1451"/>
                  <a:gd name="T62" fmla="*/ 0 w 2519"/>
                  <a:gd name="T63" fmla="*/ 0 h 1451"/>
                  <a:gd name="T64" fmla="*/ 0 w 2519"/>
                  <a:gd name="T65" fmla="*/ 0 h 1451"/>
                  <a:gd name="T66" fmla="*/ 0 w 2519"/>
                  <a:gd name="T67" fmla="*/ 0 h 1451"/>
                  <a:gd name="T68" fmla="*/ 0 w 2519"/>
                  <a:gd name="T69" fmla="*/ 0 h 1451"/>
                  <a:gd name="T70" fmla="*/ 0 w 2519"/>
                  <a:gd name="T71" fmla="*/ 0 h 1451"/>
                  <a:gd name="T72" fmla="*/ 0 w 2519"/>
                  <a:gd name="T73" fmla="*/ 0 h 1451"/>
                  <a:gd name="T74" fmla="*/ 0 w 2519"/>
                  <a:gd name="T75" fmla="*/ 0 h 1451"/>
                  <a:gd name="T76" fmla="*/ 0 w 2519"/>
                  <a:gd name="T77" fmla="*/ 0 h 1451"/>
                  <a:gd name="T78" fmla="*/ 0 w 2519"/>
                  <a:gd name="T79" fmla="*/ 0 h 1451"/>
                  <a:gd name="T80" fmla="*/ 0 w 2519"/>
                  <a:gd name="T81" fmla="*/ 0 h 1451"/>
                  <a:gd name="T82" fmla="*/ 0 w 2519"/>
                  <a:gd name="T83" fmla="*/ 0 h 1451"/>
                  <a:gd name="T84" fmla="*/ 0 w 2519"/>
                  <a:gd name="T85" fmla="*/ 0 h 1451"/>
                  <a:gd name="T86" fmla="*/ 0 w 2519"/>
                  <a:gd name="T87" fmla="*/ 0 h 1451"/>
                  <a:gd name="T88" fmla="*/ 0 w 2519"/>
                  <a:gd name="T89" fmla="*/ 0 h 1451"/>
                  <a:gd name="T90" fmla="*/ 0 w 2519"/>
                  <a:gd name="T91" fmla="*/ 0 h 1451"/>
                  <a:gd name="T92" fmla="*/ 0 w 2519"/>
                  <a:gd name="T93" fmla="*/ 0 h 1451"/>
                  <a:gd name="T94" fmla="*/ 0 w 2519"/>
                  <a:gd name="T95" fmla="*/ 0 h 1451"/>
                  <a:gd name="T96" fmla="*/ 0 w 2519"/>
                  <a:gd name="T97" fmla="*/ 0 h 1451"/>
                  <a:gd name="T98" fmla="*/ 0 w 2519"/>
                  <a:gd name="T99" fmla="*/ 0 h 1451"/>
                  <a:gd name="T100" fmla="*/ 0 w 2519"/>
                  <a:gd name="T101" fmla="*/ 0 h 1451"/>
                  <a:gd name="T102" fmla="*/ 0 w 2519"/>
                  <a:gd name="T103" fmla="*/ 0 h 1451"/>
                  <a:gd name="T104" fmla="*/ 0 w 2519"/>
                  <a:gd name="T105" fmla="*/ 0 h 1451"/>
                  <a:gd name="T106" fmla="*/ 0 w 2519"/>
                  <a:gd name="T107" fmla="*/ 0 h 1451"/>
                  <a:gd name="T108" fmla="*/ 0 w 2519"/>
                  <a:gd name="T109" fmla="*/ 0 h 1451"/>
                  <a:gd name="T110" fmla="*/ 0 w 2519"/>
                  <a:gd name="T111" fmla="*/ 0 h 1451"/>
                  <a:gd name="T112" fmla="*/ 0 w 2519"/>
                  <a:gd name="T113" fmla="*/ 0 h 1451"/>
                  <a:gd name="T114" fmla="*/ 0 w 2519"/>
                  <a:gd name="T115" fmla="*/ 0 h 1451"/>
                  <a:gd name="T116" fmla="*/ 0 w 2519"/>
                  <a:gd name="T117" fmla="*/ 0 h 1451"/>
                  <a:gd name="T118" fmla="*/ 0 w 2519"/>
                  <a:gd name="T119" fmla="*/ 0 h 1451"/>
                  <a:gd name="T120" fmla="*/ 0 w 2519"/>
                  <a:gd name="T121" fmla="*/ 0 h 1451"/>
                  <a:gd name="T122" fmla="*/ 0 w 2519"/>
                  <a:gd name="T123" fmla="*/ 0 h 1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9"/>
                  <a:gd name="T187" fmla="*/ 0 h 1451"/>
                  <a:gd name="T188" fmla="*/ 2519 w 2519"/>
                  <a:gd name="T189" fmla="*/ 1451 h 14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9" h="1451">
                    <a:moveTo>
                      <a:pt x="2" y="1036"/>
                    </a:moveTo>
                    <a:lnTo>
                      <a:pt x="647" y="363"/>
                    </a:lnTo>
                    <a:lnTo>
                      <a:pt x="1073" y="0"/>
                    </a:lnTo>
                    <a:lnTo>
                      <a:pt x="1075" y="0"/>
                    </a:lnTo>
                    <a:lnTo>
                      <a:pt x="1078" y="2"/>
                    </a:lnTo>
                    <a:lnTo>
                      <a:pt x="1086" y="4"/>
                    </a:lnTo>
                    <a:lnTo>
                      <a:pt x="1099" y="9"/>
                    </a:lnTo>
                    <a:lnTo>
                      <a:pt x="1105" y="11"/>
                    </a:lnTo>
                    <a:lnTo>
                      <a:pt x="1113" y="13"/>
                    </a:lnTo>
                    <a:lnTo>
                      <a:pt x="1120" y="15"/>
                    </a:lnTo>
                    <a:lnTo>
                      <a:pt x="1132" y="19"/>
                    </a:lnTo>
                    <a:lnTo>
                      <a:pt x="1139" y="23"/>
                    </a:lnTo>
                    <a:lnTo>
                      <a:pt x="1151" y="26"/>
                    </a:lnTo>
                    <a:lnTo>
                      <a:pt x="1162" y="30"/>
                    </a:lnTo>
                    <a:lnTo>
                      <a:pt x="1173" y="34"/>
                    </a:lnTo>
                    <a:lnTo>
                      <a:pt x="1185" y="36"/>
                    </a:lnTo>
                    <a:lnTo>
                      <a:pt x="1196" y="40"/>
                    </a:lnTo>
                    <a:lnTo>
                      <a:pt x="1208" y="44"/>
                    </a:lnTo>
                    <a:lnTo>
                      <a:pt x="1221" y="47"/>
                    </a:lnTo>
                    <a:lnTo>
                      <a:pt x="1234" y="51"/>
                    </a:lnTo>
                    <a:lnTo>
                      <a:pt x="1248" y="57"/>
                    </a:lnTo>
                    <a:lnTo>
                      <a:pt x="1253" y="57"/>
                    </a:lnTo>
                    <a:lnTo>
                      <a:pt x="1261" y="61"/>
                    </a:lnTo>
                    <a:lnTo>
                      <a:pt x="1268" y="61"/>
                    </a:lnTo>
                    <a:lnTo>
                      <a:pt x="1276" y="64"/>
                    </a:lnTo>
                    <a:lnTo>
                      <a:pt x="1282" y="66"/>
                    </a:lnTo>
                    <a:lnTo>
                      <a:pt x="1289" y="68"/>
                    </a:lnTo>
                    <a:lnTo>
                      <a:pt x="1297" y="70"/>
                    </a:lnTo>
                    <a:lnTo>
                      <a:pt x="1305" y="72"/>
                    </a:lnTo>
                    <a:lnTo>
                      <a:pt x="1312" y="74"/>
                    </a:lnTo>
                    <a:lnTo>
                      <a:pt x="1320" y="78"/>
                    </a:lnTo>
                    <a:lnTo>
                      <a:pt x="1327" y="80"/>
                    </a:lnTo>
                    <a:lnTo>
                      <a:pt x="1335" y="84"/>
                    </a:lnTo>
                    <a:lnTo>
                      <a:pt x="1343" y="84"/>
                    </a:lnTo>
                    <a:lnTo>
                      <a:pt x="1350" y="87"/>
                    </a:lnTo>
                    <a:lnTo>
                      <a:pt x="1358" y="87"/>
                    </a:lnTo>
                    <a:lnTo>
                      <a:pt x="1365" y="91"/>
                    </a:lnTo>
                    <a:lnTo>
                      <a:pt x="1373" y="91"/>
                    </a:lnTo>
                    <a:lnTo>
                      <a:pt x="1381" y="95"/>
                    </a:lnTo>
                    <a:lnTo>
                      <a:pt x="1388" y="97"/>
                    </a:lnTo>
                    <a:lnTo>
                      <a:pt x="1396" y="101"/>
                    </a:lnTo>
                    <a:lnTo>
                      <a:pt x="1402" y="103"/>
                    </a:lnTo>
                    <a:lnTo>
                      <a:pt x="1409" y="103"/>
                    </a:lnTo>
                    <a:lnTo>
                      <a:pt x="1417" y="104"/>
                    </a:lnTo>
                    <a:lnTo>
                      <a:pt x="1424" y="106"/>
                    </a:lnTo>
                    <a:lnTo>
                      <a:pt x="1430" y="108"/>
                    </a:lnTo>
                    <a:lnTo>
                      <a:pt x="1438" y="110"/>
                    </a:lnTo>
                    <a:lnTo>
                      <a:pt x="1445" y="112"/>
                    </a:lnTo>
                    <a:lnTo>
                      <a:pt x="1453" y="114"/>
                    </a:lnTo>
                    <a:lnTo>
                      <a:pt x="1459" y="114"/>
                    </a:lnTo>
                    <a:lnTo>
                      <a:pt x="1466" y="118"/>
                    </a:lnTo>
                    <a:lnTo>
                      <a:pt x="1474" y="118"/>
                    </a:lnTo>
                    <a:lnTo>
                      <a:pt x="1481" y="122"/>
                    </a:lnTo>
                    <a:lnTo>
                      <a:pt x="1489" y="122"/>
                    </a:lnTo>
                    <a:lnTo>
                      <a:pt x="1497" y="123"/>
                    </a:lnTo>
                    <a:lnTo>
                      <a:pt x="1504" y="125"/>
                    </a:lnTo>
                    <a:lnTo>
                      <a:pt x="1512" y="127"/>
                    </a:lnTo>
                    <a:lnTo>
                      <a:pt x="1519" y="127"/>
                    </a:lnTo>
                    <a:lnTo>
                      <a:pt x="1527" y="129"/>
                    </a:lnTo>
                    <a:lnTo>
                      <a:pt x="1535" y="129"/>
                    </a:lnTo>
                    <a:lnTo>
                      <a:pt x="1542" y="133"/>
                    </a:lnTo>
                    <a:lnTo>
                      <a:pt x="1548" y="133"/>
                    </a:lnTo>
                    <a:lnTo>
                      <a:pt x="1556" y="135"/>
                    </a:lnTo>
                    <a:lnTo>
                      <a:pt x="1563" y="137"/>
                    </a:lnTo>
                    <a:lnTo>
                      <a:pt x="1571" y="139"/>
                    </a:lnTo>
                    <a:lnTo>
                      <a:pt x="1576" y="139"/>
                    </a:lnTo>
                    <a:lnTo>
                      <a:pt x="1584" y="139"/>
                    </a:lnTo>
                    <a:lnTo>
                      <a:pt x="1592" y="141"/>
                    </a:lnTo>
                    <a:lnTo>
                      <a:pt x="1599" y="142"/>
                    </a:lnTo>
                    <a:lnTo>
                      <a:pt x="1607" y="142"/>
                    </a:lnTo>
                    <a:lnTo>
                      <a:pt x="1614" y="144"/>
                    </a:lnTo>
                    <a:lnTo>
                      <a:pt x="1620" y="144"/>
                    </a:lnTo>
                    <a:lnTo>
                      <a:pt x="1628" y="146"/>
                    </a:lnTo>
                    <a:lnTo>
                      <a:pt x="1641" y="148"/>
                    </a:lnTo>
                    <a:lnTo>
                      <a:pt x="1654" y="150"/>
                    </a:lnTo>
                    <a:lnTo>
                      <a:pt x="1662" y="150"/>
                    </a:lnTo>
                    <a:lnTo>
                      <a:pt x="1670" y="152"/>
                    </a:lnTo>
                    <a:lnTo>
                      <a:pt x="1675" y="152"/>
                    </a:lnTo>
                    <a:lnTo>
                      <a:pt x="1683" y="154"/>
                    </a:lnTo>
                    <a:lnTo>
                      <a:pt x="1696" y="154"/>
                    </a:lnTo>
                    <a:lnTo>
                      <a:pt x="1709" y="156"/>
                    </a:lnTo>
                    <a:lnTo>
                      <a:pt x="1715" y="156"/>
                    </a:lnTo>
                    <a:lnTo>
                      <a:pt x="1723" y="158"/>
                    </a:lnTo>
                    <a:lnTo>
                      <a:pt x="1730" y="160"/>
                    </a:lnTo>
                    <a:lnTo>
                      <a:pt x="1738" y="160"/>
                    </a:lnTo>
                    <a:lnTo>
                      <a:pt x="1749" y="160"/>
                    </a:lnTo>
                    <a:lnTo>
                      <a:pt x="1765" y="161"/>
                    </a:lnTo>
                    <a:lnTo>
                      <a:pt x="1776" y="161"/>
                    </a:lnTo>
                    <a:lnTo>
                      <a:pt x="1791" y="165"/>
                    </a:lnTo>
                    <a:lnTo>
                      <a:pt x="1803" y="165"/>
                    </a:lnTo>
                    <a:lnTo>
                      <a:pt x="1816" y="167"/>
                    </a:lnTo>
                    <a:lnTo>
                      <a:pt x="1827" y="169"/>
                    </a:lnTo>
                    <a:lnTo>
                      <a:pt x="1843" y="171"/>
                    </a:lnTo>
                    <a:lnTo>
                      <a:pt x="1854" y="171"/>
                    </a:lnTo>
                    <a:lnTo>
                      <a:pt x="1865" y="173"/>
                    </a:lnTo>
                    <a:lnTo>
                      <a:pt x="1879" y="173"/>
                    </a:lnTo>
                    <a:lnTo>
                      <a:pt x="1892" y="177"/>
                    </a:lnTo>
                    <a:lnTo>
                      <a:pt x="1903" y="177"/>
                    </a:lnTo>
                    <a:lnTo>
                      <a:pt x="1915" y="180"/>
                    </a:lnTo>
                    <a:lnTo>
                      <a:pt x="1928" y="180"/>
                    </a:lnTo>
                    <a:lnTo>
                      <a:pt x="1941" y="184"/>
                    </a:lnTo>
                    <a:lnTo>
                      <a:pt x="1953" y="184"/>
                    </a:lnTo>
                    <a:lnTo>
                      <a:pt x="1964" y="188"/>
                    </a:lnTo>
                    <a:lnTo>
                      <a:pt x="1976" y="190"/>
                    </a:lnTo>
                    <a:lnTo>
                      <a:pt x="1989" y="192"/>
                    </a:lnTo>
                    <a:lnTo>
                      <a:pt x="2000" y="196"/>
                    </a:lnTo>
                    <a:lnTo>
                      <a:pt x="2012" y="198"/>
                    </a:lnTo>
                    <a:lnTo>
                      <a:pt x="2025" y="201"/>
                    </a:lnTo>
                    <a:lnTo>
                      <a:pt x="2038" y="205"/>
                    </a:lnTo>
                    <a:lnTo>
                      <a:pt x="2050" y="207"/>
                    </a:lnTo>
                    <a:lnTo>
                      <a:pt x="2061" y="211"/>
                    </a:lnTo>
                    <a:lnTo>
                      <a:pt x="2073" y="213"/>
                    </a:lnTo>
                    <a:lnTo>
                      <a:pt x="2086" y="217"/>
                    </a:lnTo>
                    <a:lnTo>
                      <a:pt x="2097" y="219"/>
                    </a:lnTo>
                    <a:lnTo>
                      <a:pt x="2109" y="222"/>
                    </a:lnTo>
                    <a:lnTo>
                      <a:pt x="2122" y="226"/>
                    </a:lnTo>
                    <a:lnTo>
                      <a:pt x="2133" y="230"/>
                    </a:lnTo>
                    <a:lnTo>
                      <a:pt x="2145" y="234"/>
                    </a:lnTo>
                    <a:lnTo>
                      <a:pt x="2158" y="238"/>
                    </a:lnTo>
                    <a:lnTo>
                      <a:pt x="2170" y="241"/>
                    </a:lnTo>
                    <a:lnTo>
                      <a:pt x="2183" y="245"/>
                    </a:lnTo>
                    <a:lnTo>
                      <a:pt x="2194" y="249"/>
                    </a:lnTo>
                    <a:lnTo>
                      <a:pt x="2208" y="255"/>
                    </a:lnTo>
                    <a:lnTo>
                      <a:pt x="2219" y="258"/>
                    </a:lnTo>
                    <a:lnTo>
                      <a:pt x="2234" y="264"/>
                    </a:lnTo>
                    <a:lnTo>
                      <a:pt x="2246" y="268"/>
                    </a:lnTo>
                    <a:lnTo>
                      <a:pt x="2257" y="272"/>
                    </a:lnTo>
                    <a:lnTo>
                      <a:pt x="2270" y="276"/>
                    </a:lnTo>
                    <a:lnTo>
                      <a:pt x="2284" y="281"/>
                    </a:lnTo>
                    <a:lnTo>
                      <a:pt x="2295" y="285"/>
                    </a:lnTo>
                    <a:lnTo>
                      <a:pt x="2308" y="291"/>
                    </a:lnTo>
                    <a:lnTo>
                      <a:pt x="2320" y="295"/>
                    </a:lnTo>
                    <a:lnTo>
                      <a:pt x="2333" y="302"/>
                    </a:lnTo>
                    <a:lnTo>
                      <a:pt x="2344" y="306"/>
                    </a:lnTo>
                    <a:lnTo>
                      <a:pt x="2358" y="312"/>
                    </a:lnTo>
                    <a:lnTo>
                      <a:pt x="2369" y="316"/>
                    </a:lnTo>
                    <a:lnTo>
                      <a:pt x="2381" y="321"/>
                    </a:lnTo>
                    <a:lnTo>
                      <a:pt x="2392" y="325"/>
                    </a:lnTo>
                    <a:lnTo>
                      <a:pt x="2403" y="333"/>
                    </a:lnTo>
                    <a:lnTo>
                      <a:pt x="2415" y="336"/>
                    </a:lnTo>
                    <a:lnTo>
                      <a:pt x="2426" y="342"/>
                    </a:lnTo>
                    <a:lnTo>
                      <a:pt x="2434" y="346"/>
                    </a:lnTo>
                    <a:lnTo>
                      <a:pt x="2445" y="350"/>
                    </a:lnTo>
                    <a:lnTo>
                      <a:pt x="2453" y="354"/>
                    </a:lnTo>
                    <a:lnTo>
                      <a:pt x="2462" y="359"/>
                    </a:lnTo>
                    <a:lnTo>
                      <a:pt x="2470" y="361"/>
                    </a:lnTo>
                    <a:lnTo>
                      <a:pt x="2478" y="365"/>
                    </a:lnTo>
                    <a:lnTo>
                      <a:pt x="2485" y="369"/>
                    </a:lnTo>
                    <a:lnTo>
                      <a:pt x="2493" y="373"/>
                    </a:lnTo>
                    <a:lnTo>
                      <a:pt x="2502" y="376"/>
                    </a:lnTo>
                    <a:lnTo>
                      <a:pt x="2512" y="382"/>
                    </a:lnTo>
                    <a:lnTo>
                      <a:pt x="2516" y="384"/>
                    </a:lnTo>
                    <a:lnTo>
                      <a:pt x="2519" y="386"/>
                    </a:lnTo>
                    <a:lnTo>
                      <a:pt x="2517" y="386"/>
                    </a:lnTo>
                    <a:lnTo>
                      <a:pt x="2516" y="390"/>
                    </a:lnTo>
                    <a:lnTo>
                      <a:pt x="2510" y="392"/>
                    </a:lnTo>
                    <a:lnTo>
                      <a:pt x="2504" y="399"/>
                    </a:lnTo>
                    <a:lnTo>
                      <a:pt x="2495" y="407"/>
                    </a:lnTo>
                    <a:lnTo>
                      <a:pt x="2485" y="416"/>
                    </a:lnTo>
                    <a:lnTo>
                      <a:pt x="2474" y="426"/>
                    </a:lnTo>
                    <a:lnTo>
                      <a:pt x="2462" y="437"/>
                    </a:lnTo>
                    <a:lnTo>
                      <a:pt x="2455" y="441"/>
                    </a:lnTo>
                    <a:lnTo>
                      <a:pt x="2447" y="449"/>
                    </a:lnTo>
                    <a:lnTo>
                      <a:pt x="2439" y="454"/>
                    </a:lnTo>
                    <a:lnTo>
                      <a:pt x="2432" y="462"/>
                    </a:lnTo>
                    <a:lnTo>
                      <a:pt x="2422" y="468"/>
                    </a:lnTo>
                    <a:lnTo>
                      <a:pt x="2415" y="475"/>
                    </a:lnTo>
                    <a:lnTo>
                      <a:pt x="2405" y="483"/>
                    </a:lnTo>
                    <a:lnTo>
                      <a:pt x="2396" y="490"/>
                    </a:lnTo>
                    <a:lnTo>
                      <a:pt x="2386" y="498"/>
                    </a:lnTo>
                    <a:lnTo>
                      <a:pt x="2377" y="506"/>
                    </a:lnTo>
                    <a:lnTo>
                      <a:pt x="2365" y="513"/>
                    </a:lnTo>
                    <a:lnTo>
                      <a:pt x="2354" y="523"/>
                    </a:lnTo>
                    <a:lnTo>
                      <a:pt x="2344" y="530"/>
                    </a:lnTo>
                    <a:lnTo>
                      <a:pt x="2333" y="540"/>
                    </a:lnTo>
                    <a:lnTo>
                      <a:pt x="2320" y="548"/>
                    </a:lnTo>
                    <a:lnTo>
                      <a:pt x="2310" y="557"/>
                    </a:lnTo>
                    <a:lnTo>
                      <a:pt x="2297" y="565"/>
                    </a:lnTo>
                    <a:lnTo>
                      <a:pt x="2284" y="572"/>
                    </a:lnTo>
                    <a:lnTo>
                      <a:pt x="2272" y="582"/>
                    </a:lnTo>
                    <a:lnTo>
                      <a:pt x="2259" y="591"/>
                    </a:lnTo>
                    <a:lnTo>
                      <a:pt x="2246" y="601"/>
                    </a:lnTo>
                    <a:lnTo>
                      <a:pt x="2232" y="610"/>
                    </a:lnTo>
                    <a:lnTo>
                      <a:pt x="2219" y="620"/>
                    </a:lnTo>
                    <a:lnTo>
                      <a:pt x="2208" y="631"/>
                    </a:lnTo>
                    <a:lnTo>
                      <a:pt x="2192" y="643"/>
                    </a:lnTo>
                    <a:lnTo>
                      <a:pt x="2181" y="652"/>
                    </a:lnTo>
                    <a:lnTo>
                      <a:pt x="2166" y="664"/>
                    </a:lnTo>
                    <a:lnTo>
                      <a:pt x="2154" y="675"/>
                    </a:lnTo>
                    <a:lnTo>
                      <a:pt x="2141" y="686"/>
                    </a:lnTo>
                    <a:lnTo>
                      <a:pt x="2128" y="698"/>
                    </a:lnTo>
                    <a:lnTo>
                      <a:pt x="2114" y="709"/>
                    </a:lnTo>
                    <a:lnTo>
                      <a:pt x="2101" y="721"/>
                    </a:lnTo>
                    <a:lnTo>
                      <a:pt x="2094" y="726"/>
                    </a:lnTo>
                    <a:lnTo>
                      <a:pt x="2086" y="732"/>
                    </a:lnTo>
                    <a:lnTo>
                      <a:pt x="2080" y="738"/>
                    </a:lnTo>
                    <a:lnTo>
                      <a:pt x="2073" y="743"/>
                    </a:lnTo>
                    <a:lnTo>
                      <a:pt x="2059" y="757"/>
                    </a:lnTo>
                    <a:lnTo>
                      <a:pt x="2046" y="770"/>
                    </a:lnTo>
                    <a:lnTo>
                      <a:pt x="2033" y="781"/>
                    </a:lnTo>
                    <a:lnTo>
                      <a:pt x="2019" y="795"/>
                    </a:lnTo>
                    <a:lnTo>
                      <a:pt x="2006" y="808"/>
                    </a:lnTo>
                    <a:lnTo>
                      <a:pt x="1993" y="821"/>
                    </a:lnTo>
                    <a:lnTo>
                      <a:pt x="1979" y="833"/>
                    </a:lnTo>
                    <a:lnTo>
                      <a:pt x="1966" y="846"/>
                    </a:lnTo>
                    <a:lnTo>
                      <a:pt x="1955" y="857"/>
                    </a:lnTo>
                    <a:lnTo>
                      <a:pt x="1941" y="873"/>
                    </a:lnTo>
                    <a:lnTo>
                      <a:pt x="1930" y="884"/>
                    </a:lnTo>
                    <a:lnTo>
                      <a:pt x="1917" y="899"/>
                    </a:lnTo>
                    <a:lnTo>
                      <a:pt x="1905" y="911"/>
                    </a:lnTo>
                    <a:lnTo>
                      <a:pt x="1894" y="926"/>
                    </a:lnTo>
                    <a:lnTo>
                      <a:pt x="1881" y="935"/>
                    </a:lnTo>
                    <a:lnTo>
                      <a:pt x="1869" y="951"/>
                    </a:lnTo>
                    <a:lnTo>
                      <a:pt x="1858" y="962"/>
                    </a:lnTo>
                    <a:lnTo>
                      <a:pt x="1846" y="975"/>
                    </a:lnTo>
                    <a:lnTo>
                      <a:pt x="1835" y="989"/>
                    </a:lnTo>
                    <a:lnTo>
                      <a:pt x="1824" y="1000"/>
                    </a:lnTo>
                    <a:lnTo>
                      <a:pt x="1814" y="1013"/>
                    </a:lnTo>
                    <a:lnTo>
                      <a:pt x="1805" y="1027"/>
                    </a:lnTo>
                    <a:lnTo>
                      <a:pt x="1793" y="1038"/>
                    </a:lnTo>
                    <a:lnTo>
                      <a:pt x="1784" y="1051"/>
                    </a:lnTo>
                    <a:lnTo>
                      <a:pt x="1772" y="1065"/>
                    </a:lnTo>
                    <a:lnTo>
                      <a:pt x="1763" y="1076"/>
                    </a:lnTo>
                    <a:lnTo>
                      <a:pt x="1753" y="1088"/>
                    </a:lnTo>
                    <a:lnTo>
                      <a:pt x="1744" y="1101"/>
                    </a:lnTo>
                    <a:lnTo>
                      <a:pt x="1734" y="1114"/>
                    </a:lnTo>
                    <a:lnTo>
                      <a:pt x="1727" y="1126"/>
                    </a:lnTo>
                    <a:lnTo>
                      <a:pt x="1715" y="1137"/>
                    </a:lnTo>
                    <a:lnTo>
                      <a:pt x="1708" y="1148"/>
                    </a:lnTo>
                    <a:lnTo>
                      <a:pt x="1696" y="1160"/>
                    </a:lnTo>
                    <a:lnTo>
                      <a:pt x="1689" y="1171"/>
                    </a:lnTo>
                    <a:lnTo>
                      <a:pt x="1681" y="1183"/>
                    </a:lnTo>
                    <a:lnTo>
                      <a:pt x="1673" y="1192"/>
                    </a:lnTo>
                    <a:lnTo>
                      <a:pt x="1666" y="1204"/>
                    </a:lnTo>
                    <a:lnTo>
                      <a:pt x="1658" y="1215"/>
                    </a:lnTo>
                    <a:lnTo>
                      <a:pt x="1651" y="1225"/>
                    </a:lnTo>
                    <a:lnTo>
                      <a:pt x="1643" y="1234"/>
                    </a:lnTo>
                    <a:lnTo>
                      <a:pt x="1635" y="1245"/>
                    </a:lnTo>
                    <a:lnTo>
                      <a:pt x="1628" y="1255"/>
                    </a:lnTo>
                    <a:lnTo>
                      <a:pt x="1620" y="1264"/>
                    </a:lnTo>
                    <a:lnTo>
                      <a:pt x="1614" y="1274"/>
                    </a:lnTo>
                    <a:lnTo>
                      <a:pt x="1609" y="1283"/>
                    </a:lnTo>
                    <a:lnTo>
                      <a:pt x="1603" y="1293"/>
                    </a:lnTo>
                    <a:lnTo>
                      <a:pt x="1595" y="1301"/>
                    </a:lnTo>
                    <a:lnTo>
                      <a:pt x="1590" y="1308"/>
                    </a:lnTo>
                    <a:lnTo>
                      <a:pt x="1584" y="1316"/>
                    </a:lnTo>
                    <a:lnTo>
                      <a:pt x="1578" y="1325"/>
                    </a:lnTo>
                    <a:lnTo>
                      <a:pt x="1573" y="1331"/>
                    </a:lnTo>
                    <a:lnTo>
                      <a:pt x="1567" y="1339"/>
                    </a:lnTo>
                    <a:lnTo>
                      <a:pt x="1561" y="1346"/>
                    </a:lnTo>
                    <a:lnTo>
                      <a:pt x="1557" y="1354"/>
                    </a:lnTo>
                    <a:lnTo>
                      <a:pt x="1546" y="1367"/>
                    </a:lnTo>
                    <a:lnTo>
                      <a:pt x="1538" y="1379"/>
                    </a:lnTo>
                    <a:lnTo>
                      <a:pt x="1531" y="1390"/>
                    </a:lnTo>
                    <a:lnTo>
                      <a:pt x="1523" y="1401"/>
                    </a:lnTo>
                    <a:lnTo>
                      <a:pt x="1516" y="1409"/>
                    </a:lnTo>
                    <a:lnTo>
                      <a:pt x="1510" y="1417"/>
                    </a:lnTo>
                    <a:lnTo>
                      <a:pt x="1504" y="1424"/>
                    </a:lnTo>
                    <a:lnTo>
                      <a:pt x="1500" y="1432"/>
                    </a:lnTo>
                    <a:lnTo>
                      <a:pt x="1491" y="1443"/>
                    </a:lnTo>
                    <a:lnTo>
                      <a:pt x="1487" y="1451"/>
                    </a:lnTo>
                    <a:lnTo>
                      <a:pt x="1483" y="1449"/>
                    </a:lnTo>
                    <a:lnTo>
                      <a:pt x="1474" y="1447"/>
                    </a:lnTo>
                    <a:lnTo>
                      <a:pt x="1466" y="1443"/>
                    </a:lnTo>
                    <a:lnTo>
                      <a:pt x="1460" y="1441"/>
                    </a:lnTo>
                    <a:lnTo>
                      <a:pt x="1451" y="1439"/>
                    </a:lnTo>
                    <a:lnTo>
                      <a:pt x="1443" y="1436"/>
                    </a:lnTo>
                    <a:lnTo>
                      <a:pt x="1432" y="1432"/>
                    </a:lnTo>
                    <a:lnTo>
                      <a:pt x="1421" y="1428"/>
                    </a:lnTo>
                    <a:lnTo>
                      <a:pt x="1407" y="1424"/>
                    </a:lnTo>
                    <a:lnTo>
                      <a:pt x="1396" y="1420"/>
                    </a:lnTo>
                    <a:lnTo>
                      <a:pt x="1388" y="1417"/>
                    </a:lnTo>
                    <a:lnTo>
                      <a:pt x="1381" y="1417"/>
                    </a:lnTo>
                    <a:lnTo>
                      <a:pt x="1373" y="1413"/>
                    </a:lnTo>
                    <a:lnTo>
                      <a:pt x="1365" y="1411"/>
                    </a:lnTo>
                    <a:lnTo>
                      <a:pt x="1358" y="1409"/>
                    </a:lnTo>
                    <a:lnTo>
                      <a:pt x="1350" y="1405"/>
                    </a:lnTo>
                    <a:lnTo>
                      <a:pt x="1343" y="1403"/>
                    </a:lnTo>
                    <a:lnTo>
                      <a:pt x="1335" y="1401"/>
                    </a:lnTo>
                    <a:lnTo>
                      <a:pt x="1324" y="1398"/>
                    </a:lnTo>
                    <a:lnTo>
                      <a:pt x="1316" y="1396"/>
                    </a:lnTo>
                    <a:lnTo>
                      <a:pt x="1306" y="1394"/>
                    </a:lnTo>
                    <a:lnTo>
                      <a:pt x="1299" y="1390"/>
                    </a:lnTo>
                    <a:lnTo>
                      <a:pt x="1289" y="1386"/>
                    </a:lnTo>
                    <a:lnTo>
                      <a:pt x="1280" y="1384"/>
                    </a:lnTo>
                    <a:lnTo>
                      <a:pt x="1272" y="1382"/>
                    </a:lnTo>
                    <a:lnTo>
                      <a:pt x="1263" y="1379"/>
                    </a:lnTo>
                    <a:lnTo>
                      <a:pt x="1253" y="1375"/>
                    </a:lnTo>
                    <a:lnTo>
                      <a:pt x="1244" y="1373"/>
                    </a:lnTo>
                    <a:lnTo>
                      <a:pt x="1234" y="1371"/>
                    </a:lnTo>
                    <a:lnTo>
                      <a:pt x="1225" y="1367"/>
                    </a:lnTo>
                    <a:lnTo>
                      <a:pt x="1215" y="1365"/>
                    </a:lnTo>
                    <a:lnTo>
                      <a:pt x="1206" y="1363"/>
                    </a:lnTo>
                    <a:lnTo>
                      <a:pt x="1196" y="1360"/>
                    </a:lnTo>
                    <a:lnTo>
                      <a:pt x="1187" y="1358"/>
                    </a:lnTo>
                    <a:lnTo>
                      <a:pt x="1175" y="1354"/>
                    </a:lnTo>
                    <a:lnTo>
                      <a:pt x="1166" y="1352"/>
                    </a:lnTo>
                    <a:lnTo>
                      <a:pt x="1154" y="1348"/>
                    </a:lnTo>
                    <a:lnTo>
                      <a:pt x="1147" y="1346"/>
                    </a:lnTo>
                    <a:lnTo>
                      <a:pt x="1135" y="1342"/>
                    </a:lnTo>
                    <a:lnTo>
                      <a:pt x="1126" y="1341"/>
                    </a:lnTo>
                    <a:lnTo>
                      <a:pt x="1116" y="1337"/>
                    </a:lnTo>
                    <a:lnTo>
                      <a:pt x="1107" y="1335"/>
                    </a:lnTo>
                    <a:lnTo>
                      <a:pt x="1095" y="1331"/>
                    </a:lnTo>
                    <a:lnTo>
                      <a:pt x="1086" y="1329"/>
                    </a:lnTo>
                    <a:lnTo>
                      <a:pt x="1076" y="1325"/>
                    </a:lnTo>
                    <a:lnTo>
                      <a:pt x="1069" y="1325"/>
                    </a:lnTo>
                    <a:lnTo>
                      <a:pt x="1057" y="1321"/>
                    </a:lnTo>
                    <a:lnTo>
                      <a:pt x="1050" y="1320"/>
                    </a:lnTo>
                    <a:lnTo>
                      <a:pt x="1038" y="1318"/>
                    </a:lnTo>
                    <a:lnTo>
                      <a:pt x="1031" y="1316"/>
                    </a:lnTo>
                    <a:lnTo>
                      <a:pt x="1019" y="1312"/>
                    </a:lnTo>
                    <a:lnTo>
                      <a:pt x="1012" y="1310"/>
                    </a:lnTo>
                    <a:lnTo>
                      <a:pt x="1000" y="1306"/>
                    </a:lnTo>
                    <a:lnTo>
                      <a:pt x="993" y="1306"/>
                    </a:lnTo>
                    <a:lnTo>
                      <a:pt x="981" y="1302"/>
                    </a:lnTo>
                    <a:lnTo>
                      <a:pt x="974" y="1302"/>
                    </a:lnTo>
                    <a:lnTo>
                      <a:pt x="962" y="1299"/>
                    </a:lnTo>
                    <a:lnTo>
                      <a:pt x="955" y="1299"/>
                    </a:lnTo>
                    <a:lnTo>
                      <a:pt x="945" y="1295"/>
                    </a:lnTo>
                    <a:lnTo>
                      <a:pt x="936" y="1295"/>
                    </a:lnTo>
                    <a:lnTo>
                      <a:pt x="928" y="1291"/>
                    </a:lnTo>
                    <a:lnTo>
                      <a:pt x="921" y="1291"/>
                    </a:lnTo>
                    <a:lnTo>
                      <a:pt x="911" y="1289"/>
                    </a:lnTo>
                    <a:lnTo>
                      <a:pt x="902" y="1287"/>
                    </a:lnTo>
                    <a:lnTo>
                      <a:pt x="894" y="1285"/>
                    </a:lnTo>
                    <a:lnTo>
                      <a:pt x="886" y="1285"/>
                    </a:lnTo>
                    <a:lnTo>
                      <a:pt x="877" y="1283"/>
                    </a:lnTo>
                    <a:lnTo>
                      <a:pt x="869" y="1282"/>
                    </a:lnTo>
                    <a:lnTo>
                      <a:pt x="860" y="1280"/>
                    </a:lnTo>
                    <a:lnTo>
                      <a:pt x="852" y="1280"/>
                    </a:lnTo>
                    <a:lnTo>
                      <a:pt x="843" y="1276"/>
                    </a:lnTo>
                    <a:lnTo>
                      <a:pt x="835" y="1276"/>
                    </a:lnTo>
                    <a:lnTo>
                      <a:pt x="827" y="1274"/>
                    </a:lnTo>
                    <a:lnTo>
                      <a:pt x="820" y="1274"/>
                    </a:lnTo>
                    <a:lnTo>
                      <a:pt x="810" y="1272"/>
                    </a:lnTo>
                    <a:lnTo>
                      <a:pt x="803" y="1272"/>
                    </a:lnTo>
                    <a:lnTo>
                      <a:pt x="793" y="1270"/>
                    </a:lnTo>
                    <a:lnTo>
                      <a:pt x="786" y="1270"/>
                    </a:lnTo>
                    <a:lnTo>
                      <a:pt x="778" y="1268"/>
                    </a:lnTo>
                    <a:lnTo>
                      <a:pt x="770" y="1268"/>
                    </a:lnTo>
                    <a:lnTo>
                      <a:pt x="763" y="1266"/>
                    </a:lnTo>
                    <a:lnTo>
                      <a:pt x="755" y="1266"/>
                    </a:lnTo>
                    <a:lnTo>
                      <a:pt x="748" y="1264"/>
                    </a:lnTo>
                    <a:lnTo>
                      <a:pt x="740" y="1263"/>
                    </a:lnTo>
                    <a:lnTo>
                      <a:pt x="732" y="1261"/>
                    </a:lnTo>
                    <a:lnTo>
                      <a:pt x="725" y="1261"/>
                    </a:lnTo>
                    <a:lnTo>
                      <a:pt x="715" y="1261"/>
                    </a:lnTo>
                    <a:lnTo>
                      <a:pt x="708" y="1259"/>
                    </a:lnTo>
                    <a:lnTo>
                      <a:pt x="700" y="1257"/>
                    </a:lnTo>
                    <a:lnTo>
                      <a:pt x="692" y="1257"/>
                    </a:lnTo>
                    <a:lnTo>
                      <a:pt x="685" y="1257"/>
                    </a:lnTo>
                    <a:lnTo>
                      <a:pt x="677" y="1255"/>
                    </a:lnTo>
                    <a:lnTo>
                      <a:pt x="670" y="1253"/>
                    </a:lnTo>
                    <a:lnTo>
                      <a:pt x="662" y="1253"/>
                    </a:lnTo>
                    <a:lnTo>
                      <a:pt x="654" y="1253"/>
                    </a:lnTo>
                    <a:lnTo>
                      <a:pt x="647" y="1251"/>
                    </a:lnTo>
                    <a:lnTo>
                      <a:pt x="639" y="1251"/>
                    </a:lnTo>
                    <a:lnTo>
                      <a:pt x="632" y="1251"/>
                    </a:lnTo>
                    <a:lnTo>
                      <a:pt x="624" y="1249"/>
                    </a:lnTo>
                    <a:lnTo>
                      <a:pt x="616" y="1249"/>
                    </a:lnTo>
                    <a:lnTo>
                      <a:pt x="609" y="1247"/>
                    </a:lnTo>
                    <a:lnTo>
                      <a:pt x="601" y="1247"/>
                    </a:lnTo>
                    <a:lnTo>
                      <a:pt x="594" y="1245"/>
                    </a:lnTo>
                    <a:lnTo>
                      <a:pt x="586" y="1245"/>
                    </a:lnTo>
                    <a:lnTo>
                      <a:pt x="578" y="1244"/>
                    </a:lnTo>
                    <a:lnTo>
                      <a:pt x="571" y="1244"/>
                    </a:lnTo>
                    <a:lnTo>
                      <a:pt x="563" y="1242"/>
                    </a:lnTo>
                    <a:lnTo>
                      <a:pt x="556" y="1242"/>
                    </a:lnTo>
                    <a:lnTo>
                      <a:pt x="550" y="1240"/>
                    </a:lnTo>
                    <a:lnTo>
                      <a:pt x="542" y="1240"/>
                    </a:lnTo>
                    <a:lnTo>
                      <a:pt x="535" y="1238"/>
                    </a:lnTo>
                    <a:lnTo>
                      <a:pt x="527" y="1238"/>
                    </a:lnTo>
                    <a:lnTo>
                      <a:pt x="519" y="1236"/>
                    </a:lnTo>
                    <a:lnTo>
                      <a:pt x="512" y="1236"/>
                    </a:lnTo>
                    <a:lnTo>
                      <a:pt x="502" y="1234"/>
                    </a:lnTo>
                    <a:lnTo>
                      <a:pt x="495" y="1232"/>
                    </a:lnTo>
                    <a:lnTo>
                      <a:pt x="485" y="1230"/>
                    </a:lnTo>
                    <a:lnTo>
                      <a:pt x="478" y="1230"/>
                    </a:lnTo>
                    <a:lnTo>
                      <a:pt x="470" y="1226"/>
                    </a:lnTo>
                    <a:lnTo>
                      <a:pt x="462" y="1226"/>
                    </a:lnTo>
                    <a:lnTo>
                      <a:pt x="455" y="1225"/>
                    </a:lnTo>
                    <a:lnTo>
                      <a:pt x="447" y="1225"/>
                    </a:lnTo>
                    <a:lnTo>
                      <a:pt x="440" y="1223"/>
                    </a:lnTo>
                    <a:lnTo>
                      <a:pt x="432" y="1223"/>
                    </a:lnTo>
                    <a:lnTo>
                      <a:pt x="424" y="1221"/>
                    </a:lnTo>
                    <a:lnTo>
                      <a:pt x="417" y="1221"/>
                    </a:lnTo>
                    <a:lnTo>
                      <a:pt x="409" y="1217"/>
                    </a:lnTo>
                    <a:lnTo>
                      <a:pt x="402" y="1217"/>
                    </a:lnTo>
                    <a:lnTo>
                      <a:pt x="394" y="1215"/>
                    </a:lnTo>
                    <a:lnTo>
                      <a:pt x="386" y="1215"/>
                    </a:lnTo>
                    <a:lnTo>
                      <a:pt x="377" y="1213"/>
                    </a:lnTo>
                    <a:lnTo>
                      <a:pt x="369" y="1211"/>
                    </a:lnTo>
                    <a:lnTo>
                      <a:pt x="362" y="1207"/>
                    </a:lnTo>
                    <a:lnTo>
                      <a:pt x="354" y="1207"/>
                    </a:lnTo>
                    <a:lnTo>
                      <a:pt x="346" y="1205"/>
                    </a:lnTo>
                    <a:lnTo>
                      <a:pt x="339" y="1205"/>
                    </a:lnTo>
                    <a:lnTo>
                      <a:pt x="331" y="1202"/>
                    </a:lnTo>
                    <a:lnTo>
                      <a:pt x="324" y="1202"/>
                    </a:lnTo>
                    <a:lnTo>
                      <a:pt x="316" y="1200"/>
                    </a:lnTo>
                    <a:lnTo>
                      <a:pt x="308" y="1198"/>
                    </a:lnTo>
                    <a:lnTo>
                      <a:pt x="301" y="1196"/>
                    </a:lnTo>
                    <a:lnTo>
                      <a:pt x="295" y="1196"/>
                    </a:lnTo>
                    <a:lnTo>
                      <a:pt x="287" y="1192"/>
                    </a:lnTo>
                    <a:lnTo>
                      <a:pt x="282" y="1192"/>
                    </a:lnTo>
                    <a:lnTo>
                      <a:pt x="274" y="1190"/>
                    </a:lnTo>
                    <a:lnTo>
                      <a:pt x="267" y="1190"/>
                    </a:lnTo>
                    <a:lnTo>
                      <a:pt x="259" y="1186"/>
                    </a:lnTo>
                    <a:lnTo>
                      <a:pt x="251" y="1186"/>
                    </a:lnTo>
                    <a:lnTo>
                      <a:pt x="244" y="1183"/>
                    </a:lnTo>
                    <a:lnTo>
                      <a:pt x="238" y="1183"/>
                    </a:lnTo>
                    <a:lnTo>
                      <a:pt x="225" y="1179"/>
                    </a:lnTo>
                    <a:lnTo>
                      <a:pt x="211" y="1175"/>
                    </a:lnTo>
                    <a:lnTo>
                      <a:pt x="200" y="1171"/>
                    </a:lnTo>
                    <a:lnTo>
                      <a:pt x="187" y="1167"/>
                    </a:lnTo>
                    <a:lnTo>
                      <a:pt x="175" y="1164"/>
                    </a:lnTo>
                    <a:lnTo>
                      <a:pt x="164" y="1160"/>
                    </a:lnTo>
                    <a:lnTo>
                      <a:pt x="151" y="1156"/>
                    </a:lnTo>
                    <a:lnTo>
                      <a:pt x="139" y="1152"/>
                    </a:lnTo>
                    <a:lnTo>
                      <a:pt x="130" y="1148"/>
                    </a:lnTo>
                    <a:lnTo>
                      <a:pt x="120" y="1145"/>
                    </a:lnTo>
                    <a:lnTo>
                      <a:pt x="109" y="1141"/>
                    </a:lnTo>
                    <a:lnTo>
                      <a:pt x="101" y="1137"/>
                    </a:lnTo>
                    <a:lnTo>
                      <a:pt x="94" y="1133"/>
                    </a:lnTo>
                    <a:lnTo>
                      <a:pt x="86" y="1129"/>
                    </a:lnTo>
                    <a:lnTo>
                      <a:pt x="76" y="1124"/>
                    </a:lnTo>
                    <a:lnTo>
                      <a:pt x="69" y="1120"/>
                    </a:lnTo>
                    <a:lnTo>
                      <a:pt x="63" y="1114"/>
                    </a:lnTo>
                    <a:lnTo>
                      <a:pt x="56" y="1110"/>
                    </a:lnTo>
                    <a:lnTo>
                      <a:pt x="44" y="1103"/>
                    </a:lnTo>
                    <a:lnTo>
                      <a:pt x="35" y="1095"/>
                    </a:lnTo>
                    <a:lnTo>
                      <a:pt x="27" y="1088"/>
                    </a:lnTo>
                    <a:lnTo>
                      <a:pt x="19" y="1080"/>
                    </a:lnTo>
                    <a:lnTo>
                      <a:pt x="16" y="1072"/>
                    </a:lnTo>
                    <a:lnTo>
                      <a:pt x="12" y="1067"/>
                    </a:lnTo>
                    <a:lnTo>
                      <a:pt x="4" y="1053"/>
                    </a:lnTo>
                    <a:lnTo>
                      <a:pt x="2" y="1044"/>
                    </a:lnTo>
                    <a:lnTo>
                      <a:pt x="0" y="1038"/>
                    </a:lnTo>
                    <a:lnTo>
                      <a:pt x="2" y="1036"/>
                    </a:lnTo>
                    <a:close/>
                  </a:path>
                </a:pathLst>
              </a:custGeom>
              <a:gradFill rotWithShape="1">
                <a:gsLst>
                  <a:gs pos="0">
                    <a:srgbClr val="2F7676"/>
                  </a:gs>
                  <a:gs pos="100000">
                    <a:srgbClr val="66FFFF"/>
                  </a:gs>
                </a:gsLst>
                <a:lin ang="2700000" scaled="1"/>
              </a:gradFill>
              <a:ln w="9525">
                <a:noFill/>
                <a:round/>
                <a:headEnd/>
                <a:tailEnd/>
              </a:ln>
            </p:spPr>
            <p:txBody>
              <a:bodyPr/>
              <a:lstStyle/>
              <a:p>
                <a:endParaRPr lang="en-US" sz="1350"/>
              </a:p>
            </p:txBody>
          </p:sp>
          <p:sp>
            <p:nvSpPr>
              <p:cNvPr id="95" name="Freeform 44">
                <a:extLst>
                  <a:ext uri="{FF2B5EF4-FFF2-40B4-BE49-F238E27FC236}">
                    <a16:creationId xmlns:a16="http://schemas.microsoft.com/office/drawing/2014/main" xmlns="" id="{511A50B6-B1B6-421C-BD38-BED9EA73277B}"/>
                  </a:ext>
                </a:extLst>
              </p:cNvPr>
              <p:cNvSpPr>
                <a:spLocks/>
              </p:cNvSpPr>
              <p:nvPr/>
            </p:nvSpPr>
            <p:spPr bwMode="auto">
              <a:xfrm>
                <a:off x="2701" y="3816"/>
                <a:ext cx="457" cy="192"/>
              </a:xfrm>
              <a:custGeom>
                <a:avLst/>
                <a:gdLst>
                  <a:gd name="T0" fmla="*/ 0 w 1378"/>
                  <a:gd name="T1" fmla="*/ 0 h 580"/>
                  <a:gd name="T2" fmla="*/ 0 w 1378"/>
                  <a:gd name="T3" fmla="*/ 0 h 580"/>
                  <a:gd name="T4" fmla="*/ 0 w 1378"/>
                  <a:gd name="T5" fmla="*/ 0 h 580"/>
                  <a:gd name="T6" fmla="*/ 0 w 1378"/>
                  <a:gd name="T7" fmla="*/ 0 h 580"/>
                  <a:gd name="T8" fmla="*/ 0 w 1378"/>
                  <a:gd name="T9" fmla="*/ 0 h 580"/>
                  <a:gd name="T10" fmla="*/ 0 w 1378"/>
                  <a:gd name="T11" fmla="*/ 0 h 580"/>
                  <a:gd name="T12" fmla="*/ 0 w 1378"/>
                  <a:gd name="T13" fmla="*/ 0 h 580"/>
                  <a:gd name="T14" fmla="*/ 0 w 1378"/>
                  <a:gd name="T15" fmla="*/ 0 h 580"/>
                  <a:gd name="T16" fmla="*/ 0 w 1378"/>
                  <a:gd name="T17" fmla="*/ 0 h 580"/>
                  <a:gd name="T18" fmla="*/ 0 w 1378"/>
                  <a:gd name="T19" fmla="*/ 0 h 580"/>
                  <a:gd name="T20" fmla="*/ 0 w 1378"/>
                  <a:gd name="T21" fmla="*/ 0 h 580"/>
                  <a:gd name="T22" fmla="*/ 0 w 1378"/>
                  <a:gd name="T23" fmla="*/ 0 h 580"/>
                  <a:gd name="T24" fmla="*/ 0 w 1378"/>
                  <a:gd name="T25" fmla="*/ 0 h 5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8"/>
                  <a:gd name="T40" fmla="*/ 0 h 580"/>
                  <a:gd name="T41" fmla="*/ 1378 w 1378"/>
                  <a:gd name="T42" fmla="*/ 580 h 5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8" h="580">
                    <a:moveTo>
                      <a:pt x="0" y="263"/>
                    </a:moveTo>
                    <a:lnTo>
                      <a:pt x="131" y="105"/>
                    </a:lnTo>
                    <a:lnTo>
                      <a:pt x="283" y="0"/>
                    </a:lnTo>
                    <a:lnTo>
                      <a:pt x="644" y="122"/>
                    </a:lnTo>
                    <a:lnTo>
                      <a:pt x="1087" y="212"/>
                    </a:lnTo>
                    <a:lnTo>
                      <a:pt x="1378" y="246"/>
                    </a:lnTo>
                    <a:lnTo>
                      <a:pt x="1138" y="457"/>
                    </a:lnTo>
                    <a:lnTo>
                      <a:pt x="1040" y="580"/>
                    </a:lnTo>
                    <a:lnTo>
                      <a:pt x="766" y="449"/>
                    </a:lnTo>
                    <a:lnTo>
                      <a:pt x="370" y="369"/>
                    </a:lnTo>
                    <a:lnTo>
                      <a:pt x="142" y="333"/>
                    </a:lnTo>
                    <a:lnTo>
                      <a:pt x="0" y="263"/>
                    </a:lnTo>
                    <a:close/>
                  </a:path>
                </a:pathLst>
              </a:custGeom>
              <a:solidFill>
                <a:srgbClr val="E6E6E6"/>
              </a:solidFill>
              <a:ln w="9525">
                <a:noFill/>
                <a:round/>
                <a:headEnd/>
                <a:tailEnd/>
              </a:ln>
            </p:spPr>
            <p:txBody>
              <a:bodyPr/>
              <a:lstStyle/>
              <a:p>
                <a:endParaRPr lang="en-US" sz="1350"/>
              </a:p>
            </p:txBody>
          </p:sp>
          <p:sp>
            <p:nvSpPr>
              <p:cNvPr id="96" name="Freeform 45">
                <a:extLst>
                  <a:ext uri="{FF2B5EF4-FFF2-40B4-BE49-F238E27FC236}">
                    <a16:creationId xmlns:a16="http://schemas.microsoft.com/office/drawing/2014/main" xmlns="" id="{EC0724E7-AEA7-446F-8A75-6D0418A62EBB}"/>
                  </a:ext>
                </a:extLst>
              </p:cNvPr>
              <p:cNvSpPr>
                <a:spLocks/>
              </p:cNvSpPr>
              <p:nvPr/>
            </p:nvSpPr>
            <p:spPr bwMode="auto">
              <a:xfrm>
                <a:off x="2571" y="3543"/>
                <a:ext cx="944" cy="624"/>
              </a:xfrm>
              <a:custGeom>
                <a:avLst/>
                <a:gdLst>
                  <a:gd name="T0" fmla="*/ 0 w 2850"/>
                  <a:gd name="T1" fmla="*/ 0 h 1885"/>
                  <a:gd name="T2" fmla="*/ 0 w 2850"/>
                  <a:gd name="T3" fmla="*/ 0 h 1885"/>
                  <a:gd name="T4" fmla="*/ 0 w 2850"/>
                  <a:gd name="T5" fmla="*/ 0 h 1885"/>
                  <a:gd name="T6" fmla="*/ 0 w 2850"/>
                  <a:gd name="T7" fmla="*/ 0 h 1885"/>
                  <a:gd name="T8" fmla="*/ 0 w 2850"/>
                  <a:gd name="T9" fmla="*/ 0 h 1885"/>
                  <a:gd name="T10" fmla="*/ 0 w 2850"/>
                  <a:gd name="T11" fmla="*/ 0 h 1885"/>
                  <a:gd name="T12" fmla="*/ 0 w 2850"/>
                  <a:gd name="T13" fmla="*/ 0 h 1885"/>
                  <a:gd name="T14" fmla="*/ 0 w 2850"/>
                  <a:gd name="T15" fmla="*/ 0 h 1885"/>
                  <a:gd name="T16" fmla="*/ 0 w 2850"/>
                  <a:gd name="T17" fmla="*/ 0 h 1885"/>
                  <a:gd name="T18" fmla="*/ 0 w 2850"/>
                  <a:gd name="T19" fmla="*/ 0 h 1885"/>
                  <a:gd name="T20" fmla="*/ 0 w 2850"/>
                  <a:gd name="T21" fmla="*/ 0 h 1885"/>
                  <a:gd name="T22" fmla="*/ 0 w 2850"/>
                  <a:gd name="T23" fmla="*/ 0 h 1885"/>
                  <a:gd name="T24" fmla="*/ 0 w 2850"/>
                  <a:gd name="T25" fmla="*/ 0 h 1885"/>
                  <a:gd name="T26" fmla="*/ 0 w 2850"/>
                  <a:gd name="T27" fmla="*/ 0 h 1885"/>
                  <a:gd name="T28" fmla="*/ 0 w 2850"/>
                  <a:gd name="T29" fmla="*/ 0 h 1885"/>
                  <a:gd name="T30" fmla="*/ 0 w 2850"/>
                  <a:gd name="T31" fmla="*/ 0 h 1885"/>
                  <a:gd name="T32" fmla="*/ 0 w 2850"/>
                  <a:gd name="T33" fmla="*/ 0 h 1885"/>
                  <a:gd name="T34" fmla="*/ 0 w 2850"/>
                  <a:gd name="T35" fmla="*/ 0 h 1885"/>
                  <a:gd name="T36" fmla="*/ 0 w 2850"/>
                  <a:gd name="T37" fmla="*/ 0 h 1885"/>
                  <a:gd name="T38" fmla="*/ 0 w 2850"/>
                  <a:gd name="T39" fmla="*/ 0 h 1885"/>
                  <a:gd name="T40" fmla="*/ 0 w 2850"/>
                  <a:gd name="T41" fmla="*/ 0 h 1885"/>
                  <a:gd name="T42" fmla="*/ 0 w 2850"/>
                  <a:gd name="T43" fmla="*/ 0 h 1885"/>
                  <a:gd name="T44" fmla="*/ 0 w 2850"/>
                  <a:gd name="T45" fmla="*/ 0 h 1885"/>
                  <a:gd name="T46" fmla="*/ 0 w 2850"/>
                  <a:gd name="T47" fmla="*/ 0 h 1885"/>
                  <a:gd name="T48" fmla="*/ 0 w 2850"/>
                  <a:gd name="T49" fmla="*/ 0 h 1885"/>
                  <a:gd name="T50" fmla="*/ 0 w 2850"/>
                  <a:gd name="T51" fmla="*/ 0 h 1885"/>
                  <a:gd name="T52" fmla="*/ 0 w 2850"/>
                  <a:gd name="T53" fmla="*/ 0 h 1885"/>
                  <a:gd name="T54" fmla="*/ 0 w 2850"/>
                  <a:gd name="T55" fmla="*/ 0 h 1885"/>
                  <a:gd name="T56" fmla="*/ 0 w 2850"/>
                  <a:gd name="T57" fmla="*/ 0 h 1885"/>
                  <a:gd name="T58" fmla="*/ 0 w 2850"/>
                  <a:gd name="T59" fmla="*/ 0 h 1885"/>
                  <a:gd name="T60" fmla="*/ 0 w 2850"/>
                  <a:gd name="T61" fmla="*/ 0 h 1885"/>
                  <a:gd name="T62" fmla="*/ 0 w 2850"/>
                  <a:gd name="T63" fmla="*/ 0 h 1885"/>
                  <a:gd name="T64" fmla="*/ 0 w 2850"/>
                  <a:gd name="T65" fmla="*/ 0 h 1885"/>
                  <a:gd name="T66" fmla="*/ 0 w 2850"/>
                  <a:gd name="T67" fmla="*/ 0 h 1885"/>
                  <a:gd name="T68" fmla="*/ 0 w 2850"/>
                  <a:gd name="T69" fmla="*/ 0 h 1885"/>
                  <a:gd name="T70" fmla="*/ 0 w 2850"/>
                  <a:gd name="T71" fmla="*/ 0 h 1885"/>
                  <a:gd name="T72" fmla="*/ 0 w 2850"/>
                  <a:gd name="T73" fmla="*/ 0 h 1885"/>
                  <a:gd name="T74" fmla="*/ 0 w 2850"/>
                  <a:gd name="T75" fmla="*/ 0 h 1885"/>
                  <a:gd name="T76" fmla="*/ 0 w 2850"/>
                  <a:gd name="T77" fmla="*/ 0 h 1885"/>
                  <a:gd name="T78" fmla="*/ 0 w 2850"/>
                  <a:gd name="T79" fmla="*/ 0 h 1885"/>
                  <a:gd name="T80" fmla="*/ 0 w 2850"/>
                  <a:gd name="T81" fmla="*/ 0 h 1885"/>
                  <a:gd name="T82" fmla="*/ 0 w 2850"/>
                  <a:gd name="T83" fmla="*/ 0 h 1885"/>
                  <a:gd name="T84" fmla="*/ 0 w 2850"/>
                  <a:gd name="T85" fmla="*/ 0 h 1885"/>
                  <a:gd name="T86" fmla="*/ 0 w 2850"/>
                  <a:gd name="T87" fmla="*/ 0 h 1885"/>
                  <a:gd name="T88" fmla="*/ 0 w 2850"/>
                  <a:gd name="T89" fmla="*/ 0 h 1885"/>
                  <a:gd name="T90" fmla="*/ 0 w 2850"/>
                  <a:gd name="T91" fmla="*/ 0 h 1885"/>
                  <a:gd name="T92" fmla="*/ 0 w 2850"/>
                  <a:gd name="T93" fmla="*/ 0 h 1885"/>
                  <a:gd name="T94" fmla="*/ 0 w 2850"/>
                  <a:gd name="T95" fmla="*/ 0 h 1885"/>
                  <a:gd name="T96" fmla="*/ 0 w 2850"/>
                  <a:gd name="T97" fmla="*/ 0 h 1885"/>
                  <a:gd name="T98" fmla="*/ 0 w 2850"/>
                  <a:gd name="T99" fmla="*/ 0 h 1885"/>
                  <a:gd name="T100" fmla="*/ 0 w 2850"/>
                  <a:gd name="T101" fmla="*/ 0 h 1885"/>
                  <a:gd name="T102" fmla="*/ 0 w 2850"/>
                  <a:gd name="T103" fmla="*/ 0 h 1885"/>
                  <a:gd name="T104" fmla="*/ 0 w 2850"/>
                  <a:gd name="T105" fmla="*/ 0 h 1885"/>
                  <a:gd name="T106" fmla="*/ 0 w 2850"/>
                  <a:gd name="T107" fmla="*/ 0 h 1885"/>
                  <a:gd name="T108" fmla="*/ 0 w 2850"/>
                  <a:gd name="T109" fmla="*/ 0 h 1885"/>
                  <a:gd name="T110" fmla="*/ 0 w 2850"/>
                  <a:gd name="T111" fmla="*/ 0 h 1885"/>
                  <a:gd name="T112" fmla="*/ 0 w 2850"/>
                  <a:gd name="T113" fmla="*/ 0 h 1885"/>
                  <a:gd name="T114" fmla="*/ 0 w 2850"/>
                  <a:gd name="T115" fmla="*/ 0 h 1885"/>
                  <a:gd name="T116" fmla="*/ 0 w 2850"/>
                  <a:gd name="T117" fmla="*/ 0 h 1885"/>
                  <a:gd name="T118" fmla="*/ 0 w 2850"/>
                  <a:gd name="T119" fmla="*/ 0 h 1885"/>
                  <a:gd name="T120" fmla="*/ 0 w 2850"/>
                  <a:gd name="T121" fmla="*/ 0 h 1885"/>
                  <a:gd name="T122" fmla="*/ 0 w 2850"/>
                  <a:gd name="T123" fmla="*/ 0 h 1885"/>
                  <a:gd name="T124" fmla="*/ 0 w 2850"/>
                  <a:gd name="T125" fmla="*/ 0 h 18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0"/>
                  <a:gd name="T190" fmla="*/ 0 h 1885"/>
                  <a:gd name="T191" fmla="*/ 2850 w 2850"/>
                  <a:gd name="T192" fmla="*/ 1885 h 18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0" h="1885">
                    <a:moveTo>
                      <a:pt x="0" y="1105"/>
                    </a:moveTo>
                    <a:lnTo>
                      <a:pt x="4" y="1101"/>
                    </a:lnTo>
                    <a:lnTo>
                      <a:pt x="12" y="1090"/>
                    </a:lnTo>
                    <a:lnTo>
                      <a:pt x="19" y="1082"/>
                    </a:lnTo>
                    <a:lnTo>
                      <a:pt x="27" y="1074"/>
                    </a:lnTo>
                    <a:lnTo>
                      <a:pt x="36" y="1063"/>
                    </a:lnTo>
                    <a:lnTo>
                      <a:pt x="50" y="1054"/>
                    </a:lnTo>
                    <a:lnTo>
                      <a:pt x="53" y="1046"/>
                    </a:lnTo>
                    <a:lnTo>
                      <a:pt x="61" y="1038"/>
                    </a:lnTo>
                    <a:lnTo>
                      <a:pt x="65" y="1031"/>
                    </a:lnTo>
                    <a:lnTo>
                      <a:pt x="72" y="1025"/>
                    </a:lnTo>
                    <a:lnTo>
                      <a:pt x="80" y="1016"/>
                    </a:lnTo>
                    <a:lnTo>
                      <a:pt x="88" y="1008"/>
                    </a:lnTo>
                    <a:lnTo>
                      <a:pt x="95" y="1000"/>
                    </a:lnTo>
                    <a:lnTo>
                      <a:pt x="103" y="993"/>
                    </a:lnTo>
                    <a:lnTo>
                      <a:pt x="110" y="983"/>
                    </a:lnTo>
                    <a:lnTo>
                      <a:pt x="118" y="974"/>
                    </a:lnTo>
                    <a:lnTo>
                      <a:pt x="128" y="966"/>
                    </a:lnTo>
                    <a:lnTo>
                      <a:pt x="137" y="957"/>
                    </a:lnTo>
                    <a:lnTo>
                      <a:pt x="147" y="947"/>
                    </a:lnTo>
                    <a:lnTo>
                      <a:pt x="156" y="936"/>
                    </a:lnTo>
                    <a:lnTo>
                      <a:pt x="166" y="926"/>
                    </a:lnTo>
                    <a:lnTo>
                      <a:pt x="177" y="917"/>
                    </a:lnTo>
                    <a:lnTo>
                      <a:pt x="185" y="905"/>
                    </a:lnTo>
                    <a:lnTo>
                      <a:pt x="196" y="894"/>
                    </a:lnTo>
                    <a:lnTo>
                      <a:pt x="205" y="882"/>
                    </a:lnTo>
                    <a:lnTo>
                      <a:pt x="217" y="873"/>
                    </a:lnTo>
                    <a:lnTo>
                      <a:pt x="226" y="861"/>
                    </a:lnTo>
                    <a:lnTo>
                      <a:pt x="238" y="850"/>
                    </a:lnTo>
                    <a:lnTo>
                      <a:pt x="249" y="839"/>
                    </a:lnTo>
                    <a:lnTo>
                      <a:pt x="261" y="827"/>
                    </a:lnTo>
                    <a:lnTo>
                      <a:pt x="272" y="816"/>
                    </a:lnTo>
                    <a:lnTo>
                      <a:pt x="283" y="803"/>
                    </a:lnTo>
                    <a:lnTo>
                      <a:pt x="295" y="791"/>
                    </a:lnTo>
                    <a:lnTo>
                      <a:pt x="308" y="780"/>
                    </a:lnTo>
                    <a:lnTo>
                      <a:pt x="320" y="766"/>
                    </a:lnTo>
                    <a:lnTo>
                      <a:pt x="333" y="755"/>
                    </a:lnTo>
                    <a:lnTo>
                      <a:pt x="344" y="742"/>
                    </a:lnTo>
                    <a:lnTo>
                      <a:pt x="358" y="730"/>
                    </a:lnTo>
                    <a:lnTo>
                      <a:pt x="369" y="717"/>
                    </a:lnTo>
                    <a:lnTo>
                      <a:pt x="380" y="704"/>
                    </a:lnTo>
                    <a:lnTo>
                      <a:pt x="394" y="690"/>
                    </a:lnTo>
                    <a:lnTo>
                      <a:pt x="407" y="679"/>
                    </a:lnTo>
                    <a:lnTo>
                      <a:pt x="418" y="664"/>
                    </a:lnTo>
                    <a:lnTo>
                      <a:pt x="434" y="652"/>
                    </a:lnTo>
                    <a:lnTo>
                      <a:pt x="445" y="639"/>
                    </a:lnTo>
                    <a:lnTo>
                      <a:pt x="460" y="626"/>
                    </a:lnTo>
                    <a:lnTo>
                      <a:pt x="472" y="612"/>
                    </a:lnTo>
                    <a:lnTo>
                      <a:pt x="487" y="599"/>
                    </a:lnTo>
                    <a:lnTo>
                      <a:pt x="498" y="588"/>
                    </a:lnTo>
                    <a:lnTo>
                      <a:pt x="513" y="574"/>
                    </a:lnTo>
                    <a:lnTo>
                      <a:pt x="525" y="561"/>
                    </a:lnTo>
                    <a:lnTo>
                      <a:pt x="538" y="550"/>
                    </a:lnTo>
                    <a:lnTo>
                      <a:pt x="551" y="536"/>
                    </a:lnTo>
                    <a:lnTo>
                      <a:pt x="567" y="525"/>
                    </a:lnTo>
                    <a:lnTo>
                      <a:pt x="580" y="510"/>
                    </a:lnTo>
                    <a:lnTo>
                      <a:pt x="591" y="496"/>
                    </a:lnTo>
                    <a:lnTo>
                      <a:pt x="605" y="483"/>
                    </a:lnTo>
                    <a:lnTo>
                      <a:pt x="618" y="472"/>
                    </a:lnTo>
                    <a:lnTo>
                      <a:pt x="631" y="458"/>
                    </a:lnTo>
                    <a:lnTo>
                      <a:pt x="645" y="445"/>
                    </a:lnTo>
                    <a:lnTo>
                      <a:pt x="658" y="434"/>
                    </a:lnTo>
                    <a:lnTo>
                      <a:pt x="671" y="422"/>
                    </a:lnTo>
                    <a:lnTo>
                      <a:pt x="685" y="409"/>
                    </a:lnTo>
                    <a:lnTo>
                      <a:pt x="698" y="396"/>
                    </a:lnTo>
                    <a:lnTo>
                      <a:pt x="709" y="384"/>
                    </a:lnTo>
                    <a:lnTo>
                      <a:pt x="723" y="373"/>
                    </a:lnTo>
                    <a:lnTo>
                      <a:pt x="736" y="359"/>
                    </a:lnTo>
                    <a:lnTo>
                      <a:pt x="749" y="348"/>
                    </a:lnTo>
                    <a:lnTo>
                      <a:pt x="761" y="337"/>
                    </a:lnTo>
                    <a:lnTo>
                      <a:pt x="776" y="325"/>
                    </a:lnTo>
                    <a:lnTo>
                      <a:pt x="787" y="312"/>
                    </a:lnTo>
                    <a:lnTo>
                      <a:pt x="799" y="300"/>
                    </a:lnTo>
                    <a:lnTo>
                      <a:pt x="810" y="289"/>
                    </a:lnTo>
                    <a:lnTo>
                      <a:pt x="823" y="280"/>
                    </a:lnTo>
                    <a:lnTo>
                      <a:pt x="835" y="266"/>
                    </a:lnTo>
                    <a:lnTo>
                      <a:pt x="848" y="257"/>
                    </a:lnTo>
                    <a:lnTo>
                      <a:pt x="859" y="245"/>
                    </a:lnTo>
                    <a:lnTo>
                      <a:pt x="871" y="236"/>
                    </a:lnTo>
                    <a:lnTo>
                      <a:pt x="880" y="224"/>
                    </a:lnTo>
                    <a:lnTo>
                      <a:pt x="892" y="213"/>
                    </a:lnTo>
                    <a:lnTo>
                      <a:pt x="903" y="204"/>
                    </a:lnTo>
                    <a:lnTo>
                      <a:pt x="915" y="194"/>
                    </a:lnTo>
                    <a:lnTo>
                      <a:pt x="926" y="184"/>
                    </a:lnTo>
                    <a:lnTo>
                      <a:pt x="937" y="175"/>
                    </a:lnTo>
                    <a:lnTo>
                      <a:pt x="947" y="165"/>
                    </a:lnTo>
                    <a:lnTo>
                      <a:pt x="958" y="158"/>
                    </a:lnTo>
                    <a:lnTo>
                      <a:pt x="968" y="146"/>
                    </a:lnTo>
                    <a:lnTo>
                      <a:pt x="977" y="139"/>
                    </a:lnTo>
                    <a:lnTo>
                      <a:pt x="987" y="129"/>
                    </a:lnTo>
                    <a:lnTo>
                      <a:pt x="996" y="122"/>
                    </a:lnTo>
                    <a:lnTo>
                      <a:pt x="1004" y="112"/>
                    </a:lnTo>
                    <a:lnTo>
                      <a:pt x="1013" y="105"/>
                    </a:lnTo>
                    <a:lnTo>
                      <a:pt x="1021" y="97"/>
                    </a:lnTo>
                    <a:lnTo>
                      <a:pt x="1031" y="91"/>
                    </a:lnTo>
                    <a:lnTo>
                      <a:pt x="1038" y="84"/>
                    </a:lnTo>
                    <a:lnTo>
                      <a:pt x="1046" y="76"/>
                    </a:lnTo>
                    <a:lnTo>
                      <a:pt x="1053" y="68"/>
                    </a:lnTo>
                    <a:lnTo>
                      <a:pt x="1061" y="63"/>
                    </a:lnTo>
                    <a:lnTo>
                      <a:pt x="1067" y="55"/>
                    </a:lnTo>
                    <a:lnTo>
                      <a:pt x="1074" y="51"/>
                    </a:lnTo>
                    <a:lnTo>
                      <a:pt x="1080" y="46"/>
                    </a:lnTo>
                    <a:lnTo>
                      <a:pt x="1088" y="42"/>
                    </a:lnTo>
                    <a:lnTo>
                      <a:pt x="1097" y="30"/>
                    </a:lnTo>
                    <a:lnTo>
                      <a:pt x="1107" y="23"/>
                    </a:lnTo>
                    <a:lnTo>
                      <a:pt x="1114" y="13"/>
                    </a:lnTo>
                    <a:lnTo>
                      <a:pt x="1124" y="10"/>
                    </a:lnTo>
                    <a:lnTo>
                      <a:pt x="1133" y="2"/>
                    </a:lnTo>
                    <a:lnTo>
                      <a:pt x="1137" y="0"/>
                    </a:lnTo>
                    <a:lnTo>
                      <a:pt x="1141" y="0"/>
                    </a:lnTo>
                    <a:lnTo>
                      <a:pt x="1148" y="2"/>
                    </a:lnTo>
                    <a:lnTo>
                      <a:pt x="1152" y="2"/>
                    </a:lnTo>
                    <a:lnTo>
                      <a:pt x="1160" y="6"/>
                    </a:lnTo>
                    <a:lnTo>
                      <a:pt x="1167" y="10"/>
                    </a:lnTo>
                    <a:lnTo>
                      <a:pt x="1179" y="13"/>
                    </a:lnTo>
                    <a:lnTo>
                      <a:pt x="1188" y="15"/>
                    </a:lnTo>
                    <a:lnTo>
                      <a:pt x="1202" y="19"/>
                    </a:lnTo>
                    <a:lnTo>
                      <a:pt x="1213" y="23"/>
                    </a:lnTo>
                    <a:lnTo>
                      <a:pt x="1226" y="29"/>
                    </a:lnTo>
                    <a:lnTo>
                      <a:pt x="1232" y="29"/>
                    </a:lnTo>
                    <a:lnTo>
                      <a:pt x="1240" y="32"/>
                    </a:lnTo>
                    <a:lnTo>
                      <a:pt x="1245" y="34"/>
                    </a:lnTo>
                    <a:lnTo>
                      <a:pt x="1253" y="36"/>
                    </a:lnTo>
                    <a:lnTo>
                      <a:pt x="1261" y="40"/>
                    </a:lnTo>
                    <a:lnTo>
                      <a:pt x="1268" y="42"/>
                    </a:lnTo>
                    <a:lnTo>
                      <a:pt x="1278" y="44"/>
                    </a:lnTo>
                    <a:lnTo>
                      <a:pt x="1287" y="48"/>
                    </a:lnTo>
                    <a:lnTo>
                      <a:pt x="1295" y="49"/>
                    </a:lnTo>
                    <a:lnTo>
                      <a:pt x="1302" y="51"/>
                    </a:lnTo>
                    <a:lnTo>
                      <a:pt x="1310" y="55"/>
                    </a:lnTo>
                    <a:lnTo>
                      <a:pt x="1320" y="59"/>
                    </a:lnTo>
                    <a:lnTo>
                      <a:pt x="1327" y="61"/>
                    </a:lnTo>
                    <a:lnTo>
                      <a:pt x="1337" y="63"/>
                    </a:lnTo>
                    <a:lnTo>
                      <a:pt x="1344" y="67"/>
                    </a:lnTo>
                    <a:lnTo>
                      <a:pt x="1356" y="70"/>
                    </a:lnTo>
                    <a:lnTo>
                      <a:pt x="1363" y="72"/>
                    </a:lnTo>
                    <a:lnTo>
                      <a:pt x="1375" y="74"/>
                    </a:lnTo>
                    <a:lnTo>
                      <a:pt x="1382" y="78"/>
                    </a:lnTo>
                    <a:lnTo>
                      <a:pt x="1394" y="82"/>
                    </a:lnTo>
                    <a:lnTo>
                      <a:pt x="1401" y="84"/>
                    </a:lnTo>
                    <a:lnTo>
                      <a:pt x="1411" y="88"/>
                    </a:lnTo>
                    <a:lnTo>
                      <a:pt x="1420" y="89"/>
                    </a:lnTo>
                    <a:lnTo>
                      <a:pt x="1430" y="93"/>
                    </a:lnTo>
                    <a:lnTo>
                      <a:pt x="1439" y="97"/>
                    </a:lnTo>
                    <a:lnTo>
                      <a:pt x="1449" y="99"/>
                    </a:lnTo>
                    <a:lnTo>
                      <a:pt x="1458" y="101"/>
                    </a:lnTo>
                    <a:lnTo>
                      <a:pt x="1468" y="105"/>
                    </a:lnTo>
                    <a:lnTo>
                      <a:pt x="1477" y="107"/>
                    </a:lnTo>
                    <a:lnTo>
                      <a:pt x="1487" y="108"/>
                    </a:lnTo>
                    <a:lnTo>
                      <a:pt x="1498" y="112"/>
                    </a:lnTo>
                    <a:lnTo>
                      <a:pt x="1508" y="116"/>
                    </a:lnTo>
                    <a:lnTo>
                      <a:pt x="1517" y="118"/>
                    </a:lnTo>
                    <a:lnTo>
                      <a:pt x="1527" y="120"/>
                    </a:lnTo>
                    <a:lnTo>
                      <a:pt x="1536" y="124"/>
                    </a:lnTo>
                    <a:lnTo>
                      <a:pt x="1548" y="126"/>
                    </a:lnTo>
                    <a:lnTo>
                      <a:pt x="1555" y="127"/>
                    </a:lnTo>
                    <a:lnTo>
                      <a:pt x="1567" y="131"/>
                    </a:lnTo>
                    <a:lnTo>
                      <a:pt x="1576" y="133"/>
                    </a:lnTo>
                    <a:lnTo>
                      <a:pt x="1586" y="137"/>
                    </a:lnTo>
                    <a:lnTo>
                      <a:pt x="1593" y="139"/>
                    </a:lnTo>
                    <a:lnTo>
                      <a:pt x="1603" y="141"/>
                    </a:lnTo>
                    <a:lnTo>
                      <a:pt x="1610" y="143"/>
                    </a:lnTo>
                    <a:lnTo>
                      <a:pt x="1622" y="145"/>
                    </a:lnTo>
                    <a:lnTo>
                      <a:pt x="1629" y="146"/>
                    </a:lnTo>
                    <a:lnTo>
                      <a:pt x="1639" y="148"/>
                    </a:lnTo>
                    <a:lnTo>
                      <a:pt x="1648" y="150"/>
                    </a:lnTo>
                    <a:lnTo>
                      <a:pt x="1658" y="152"/>
                    </a:lnTo>
                    <a:lnTo>
                      <a:pt x="1665" y="154"/>
                    </a:lnTo>
                    <a:lnTo>
                      <a:pt x="1675" y="156"/>
                    </a:lnTo>
                    <a:lnTo>
                      <a:pt x="1683" y="158"/>
                    </a:lnTo>
                    <a:lnTo>
                      <a:pt x="1692" y="160"/>
                    </a:lnTo>
                    <a:lnTo>
                      <a:pt x="1700" y="162"/>
                    </a:lnTo>
                    <a:lnTo>
                      <a:pt x="1709" y="164"/>
                    </a:lnTo>
                    <a:lnTo>
                      <a:pt x="1717" y="165"/>
                    </a:lnTo>
                    <a:lnTo>
                      <a:pt x="1728" y="167"/>
                    </a:lnTo>
                    <a:lnTo>
                      <a:pt x="1736" y="167"/>
                    </a:lnTo>
                    <a:lnTo>
                      <a:pt x="1743" y="169"/>
                    </a:lnTo>
                    <a:lnTo>
                      <a:pt x="1753" y="169"/>
                    </a:lnTo>
                    <a:lnTo>
                      <a:pt x="1762" y="173"/>
                    </a:lnTo>
                    <a:lnTo>
                      <a:pt x="1768" y="173"/>
                    </a:lnTo>
                    <a:lnTo>
                      <a:pt x="1778" y="175"/>
                    </a:lnTo>
                    <a:lnTo>
                      <a:pt x="1787" y="177"/>
                    </a:lnTo>
                    <a:lnTo>
                      <a:pt x="1795" y="179"/>
                    </a:lnTo>
                    <a:lnTo>
                      <a:pt x="1802" y="181"/>
                    </a:lnTo>
                    <a:lnTo>
                      <a:pt x="1812" y="181"/>
                    </a:lnTo>
                    <a:lnTo>
                      <a:pt x="1821" y="183"/>
                    </a:lnTo>
                    <a:lnTo>
                      <a:pt x="1829" y="184"/>
                    </a:lnTo>
                    <a:lnTo>
                      <a:pt x="1837" y="186"/>
                    </a:lnTo>
                    <a:lnTo>
                      <a:pt x="1846" y="188"/>
                    </a:lnTo>
                    <a:lnTo>
                      <a:pt x="1856" y="188"/>
                    </a:lnTo>
                    <a:lnTo>
                      <a:pt x="1863" y="192"/>
                    </a:lnTo>
                    <a:lnTo>
                      <a:pt x="1871" y="192"/>
                    </a:lnTo>
                    <a:lnTo>
                      <a:pt x="1880" y="194"/>
                    </a:lnTo>
                    <a:lnTo>
                      <a:pt x="1890" y="194"/>
                    </a:lnTo>
                    <a:lnTo>
                      <a:pt x="1897" y="196"/>
                    </a:lnTo>
                    <a:lnTo>
                      <a:pt x="1905" y="198"/>
                    </a:lnTo>
                    <a:lnTo>
                      <a:pt x="1915" y="200"/>
                    </a:lnTo>
                    <a:lnTo>
                      <a:pt x="1924" y="200"/>
                    </a:lnTo>
                    <a:lnTo>
                      <a:pt x="1932" y="204"/>
                    </a:lnTo>
                    <a:lnTo>
                      <a:pt x="1939" y="204"/>
                    </a:lnTo>
                    <a:lnTo>
                      <a:pt x="1949" y="205"/>
                    </a:lnTo>
                    <a:lnTo>
                      <a:pt x="1956" y="207"/>
                    </a:lnTo>
                    <a:lnTo>
                      <a:pt x="1966" y="209"/>
                    </a:lnTo>
                    <a:lnTo>
                      <a:pt x="1975" y="211"/>
                    </a:lnTo>
                    <a:lnTo>
                      <a:pt x="1985" y="213"/>
                    </a:lnTo>
                    <a:lnTo>
                      <a:pt x="1994" y="215"/>
                    </a:lnTo>
                    <a:lnTo>
                      <a:pt x="2004" y="217"/>
                    </a:lnTo>
                    <a:lnTo>
                      <a:pt x="2011" y="219"/>
                    </a:lnTo>
                    <a:lnTo>
                      <a:pt x="2021" y="221"/>
                    </a:lnTo>
                    <a:lnTo>
                      <a:pt x="2029" y="223"/>
                    </a:lnTo>
                    <a:lnTo>
                      <a:pt x="2040" y="224"/>
                    </a:lnTo>
                    <a:lnTo>
                      <a:pt x="2048" y="224"/>
                    </a:lnTo>
                    <a:lnTo>
                      <a:pt x="2059" y="228"/>
                    </a:lnTo>
                    <a:lnTo>
                      <a:pt x="2067" y="230"/>
                    </a:lnTo>
                    <a:lnTo>
                      <a:pt x="2078" y="232"/>
                    </a:lnTo>
                    <a:lnTo>
                      <a:pt x="2088" y="234"/>
                    </a:lnTo>
                    <a:lnTo>
                      <a:pt x="2097" y="238"/>
                    </a:lnTo>
                    <a:lnTo>
                      <a:pt x="2108" y="238"/>
                    </a:lnTo>
                    <a:lnTo>
                      <a:pt x="2118" y="242"/>
                    </a:lnTo>
                    <a:lnTo>
                      <a:pt x="2127" y="245"/>
                    </a:lnTo>
                    <a:lnTo>
                      <a:pt x="2137" y="247"/>
                    </a:lnTo>
                    <a:lnTo>
                      <a:pt x="2148" y="249"/>
                    </a:lnTo>
                    <a:lnTo>
                      <a:pt x="2160" y="253"/>
                    </a:lnTo>
                    <a:lnTo>
                      <a:pt x="2171" y="255"/>
                    </a:lnTo>
                    <a:lnTo>
                      <a:pt x="2181" y="257"/>
                    </a:lnTo>
                    <a:lnTo>
                      <a:pt x="2190" y="259"/>
                    </a:lnTo>
                    <a:lnTo>
                      <a:pt x="2202" y="264"/>
                    </a:lnTo>
                    <a:lnTo>
                      <a:pt x="2213" y="266"/>
                    </a:lnTo>
                    <a:lnTo>
                      <a:pt x="2223" y="268"/>
                    </a:lnTo>
                    <a:lnTo>
                      <a:pt x="2234" y="272"/>
                    </a:lnTo>
                    <a:lnTo>
                      <a:pt x="2245" y="276"/>
                    </a:lnTo>
                    <a:lnTo>
                      <a:pt x="2255" y="280"/>
                    </a:lnTo>
                    <a:lnTo>
                      <a:pt x="2266" y="281"/>
                    </a:lnTo>
                    <a:lnTo>
                      <a:pt x="2278" y="285"/>
                    </a:lnTo>
                    <a:lnTo>
                      <a:pt x="2287" y="289"/>
                    </a:lnTo>
                    <a:lnTo>
                      <a:pt x="2299" y="293"/>
                    </a:lnTo>
                    <a:lnTo>
                      <a:pt x="2310" y="297"/>
                    </a:lnTo>
                    <a:lnTo>
                      <a:pt x="2321" y="300"/>
                    </a:lnTo>
                    <a:lnTo>
                      <a:pt x="2333" y="304"/>
                    </a:lnTo>
                    <a:lnTo>
                      <a:pt x="2342" y="308"/>
                    </a:lnTo>
                    <a:lnTo>
                      <a:pt x="2352" y="312"/>
                    </a:lnTo>
                    <a:lnTo>
                      <a:pt x="2363" y="316"/>
                    </a:lnTo>
                    <a:lnTo>
                      <a:pt x="2375" y="320"/>
                    </a:lnTo>
                    <a:lnTo>
                      <a:pt x="2384" y="323"/>
                    </a:lnTo>
                    <a:lnTo>
                      <a:pt x="2394" y="327"/>
                    </a:lnTo>
                    <a:lnTo>
                      <a:pt x="2405" y="331"/>
                    </a:lnTo>
                    <a:lnTo>
                      <a:pt x="2416" y="335"/>
                    </a:lnTo>
                    <a:lnTo>
                      <a:pt x="2424" y="339"/>
                    </a:lnTo>
                    <a:lnTo>
                      <a:pt x="2435" y="342"/>
                    </a:lnTo>
                    <a:lnTo>
                      <a:pt x="2445" y="346"/>
                    </a:lnTo>
                    <a:lnTo>
                      <a:pt x="2456" y="350"/>
                    </a:lnTo>
                    <a:lnTo>
                      <a:pt x="2464" y="354"/>
                    </a:lnTo>
                    <a:lnTo>
                      <a:pt x="2475" y="358"/>
                    </a:lnTo>
                    <a:lnTo>
                      <a:pt x="2485" y="361"/>
                    </a:lnTo>
                    <a:lnTo>
                      <a:pt x="2494" y="367"/>
                    </a:lnTo>
                    <a:lnTo>
                      <a:pt x="2502" y="369"/>
                    </a:lnTo>
                    <a:lnTo>
                      <a:pt x="2511" y="373"/>
                    </a:lnTo>
                    <a:lnTo>
                      <a:pt x="2521" y="377"/>
                    </a:lnTo>
                    <a:lnTo>
                      <a:pt x="2529" y="380"/>
                    </a:lnTo>
                    <a:lnTo>
                      <a:pt x="2536" y="384"/>
                    </a:lnTo>
                    <a:lnTo>
                      <a:pt x="2544" y="388"/>
                    </a:lnTo>
                    <a:lnTo>
                      <a:pt x="2551" y="392"/>
                    </a:lnTo>
                    <a:lnTo>
                      <a:pt x="2561" y="396"/>
                    </a:lnTo>
                    <a:lnTo>
                      <a:pt x="2567" y="397"/>
                    </a:lnTo>
                    <a:lnTo>
                      <a:pt x="2574" y="399"/>
                    </a:lnTo>
                    <a:lnTo>
                      <a:pt x="2582" y="403"/>
                    </a:lnTo>
                    <a:lnTo>
                      <a:pt x="2589" y="407"/>
                    </a:lnTo>
                    <a:lnTo>
                      <a:pt x="2603" y="413"/>
                    </a:lnTo>
                    <a:lnTo>
                      <a:pt x="2616" y="418"/>
                    </a:lnTo>
                    <a:lnTo>
                      <a:pt x="2626" y="422"/>
                    </a:lnTo>
                    <a:lnTo>
                      <a:pt x="2635" y="426"/>
                    </a:lnTo>
                    <a:lnTo>
                      <a:pt x="2643" y="430"/>
                    </a:lnTo>
                    <a:lnTo>
                      <a:pt x="2650" y="434"/>
                    </a:lnTo>
                    <a:lnTo>
                      <a:pt x="2660" y="437"/>
                    </a:lnTo>
                    <a:lnTo>
                      <a:pt x="2664" y="441"/>
                    </a:lnTo>
                    <a:lnTo>
                      <a:pt x="2662" y="441"/>
                    </a:lnTo>
                    <a:lnTo>
                      <a:pt x="2660" y="445"/>
                    </a:lnTo>
                    <a:lnTo>
                      <a:pt x="2658" y="453"/>
                    </a:lnTo>
                    <a:lnTo>
                      <a:pt x="2658" y="464"/>
                    </a:lnTo>
                    <a:lnTo>
                      <a:pt x="2652" y="475"/>
                    </a:lnTo>
                    <a:lnTo>
                      <a:pt x="2650" y="489"/>
                    </a:lnTo>
                    <a:lnTo>
                      <a:pt x="2648" y="496"/>
                    </a:lnTo>
                    <a:lnTo>
                      <a:pt x="2648" y="504"/>
                    </a:lnTo>
                    <a:lnTo>
                      <a:pt x="2645" y="512"/>
                    </a:lnTo>
                    <a:lnTo>
                      <a:pt x="2645" y="521"/>
                    </a:lnTo>
                    <a:lnTo>
                      <a:pt x="2643" y="529"/>
                    </a:lnTo>
                    <a:lnTo>
                      <a:pt x="2643" y="538"/>
                    </a:lnTo>
                    <a:lnTo>
                      <a:pt x="2639" y="546"/>
                    </a:lnTo>
                    <a:lnTo>
                      <a:pt x="2639" y="557"/>
                    </a:lnTo>
                    <a:lnTo>
                      <a:pt x="2635" y="565"/>
                    </a:lnTo>
                    <a:lnTo>
                      <a:pt x="2635" y="574"/>
                    </a:lnTo>
                    <a:lnTo>
                      <a:pt x="2633" y="584"/>
                    </a:lnTo>
                    <a:lnTo>
                      <a:pt x="2633" y="593"/>
                    </a:lnTo>
                    <a:lnTo>
                      <a:pt x="2631" y="601"/>
                    </a:lnTo>
                    <a:lnTo>
                      <a:pt x="2631" y="610"/>
                    </a:lnTo>
                    <a:lnTo>
                      <a:pt x="2629" y="618"/>
                    </a:lnTo>
                    <a:lnTo>
                      <a:pt x="2629" y="629"/>
                    </a:lnTo>
                    <a:lnTo>
                      <a:pt x="2629" y="637"/>
                    </a:lnTo>
                    <a:lnTo>
                      <a:pt x="2629" y="645"/>
                    </a:lnTo>
                    <a:lnTo>
                      <a:pt x="2629" y="652"/>
                    </a:lnTo>
                    <a:lnTo>
                      <a:pt x="2629" y="660"/>
                    </a:lnTo>
                    <a:lnTo>
                      <a:pt x="2629" y="673"/>
                    </a:lnTo>
                    <a:lnTo>
                      <a:pt x="2629" y="687"/>
                    </a:lnTo>
                    <a:lnTo>
                      <a:pt x="2631" y="696"/>
                    </a:lnTo>
                    <a:lnTo>
                      <a:pt x="2635" y="706"/>
                    </a:lnTo>
                    <a:lnTo>
                      <a:pt x="2637" y="713"/>
                    </a:lnTo>
                    <a:lnTo>
                      <a:pt x="2643" y="723"/>
                    </a:lnTo>
                    <a:lnTo>
                      <a:pt x="2645" y="728"/>
                    </a:lnTo>
                    <a:lnTo>
                      <a:pt x="2652" y="736"/>
                    </a:lnTo>
                    <a:lnTo>
                      <a:pt x="2658" y="742"/>
                    </a:lnTo>
                    <a:lnTo>
                      <a:pt x="2664" y="747"/>
                    </a:lnTo>
                    <a:lnTo>
                      <a:pt x="2671" y="753"/>
                    </a:lnTo>
                    <a:lnTo>
                      <a:pt x="2681" y="759"/>
                    </a:lnTo>
                    <a:lnTo>
                      <a:pt x="2688" y="765"/>
                    </a:lnTo>
                    <a:lnTo>
                      <a:pt x="2698" y="770"/>
                    </a:lnTo>
                    <a:lnTo>
                      <a:pt x="2709" y="778"/>
                    </a:lnTo>
                    <a:lnTo>
                      <a:pt x="2721" y="787"/>
                    </a:lnTo>
                    <a:lnTo>
                      <a:pt x="2728" y="795"/>
                    </a:lnTo>
                    <a:lnTo>
                      <a:pt x="2740" y="803"/>
                    </a:lnTo>
                    <a:lnTo>
                      <a:pt x="2751" y="810"/>
                    </a:lnTo>
                    <a:lnTo>
                      <a:pt x="2762" y="822"/>
                    </a:lnTo>
                    <a:lnTo>
                      <a:pt x="2772" y="829"/>
                    </a:lnTo>
                    <a:lnTo>
                      <a:pt x="2783" y="841"/>
                    </a:lnTo>
                    <a:lnTo>
                      <a:pt x="2793" y="850"/>
                    </a:lnTo>
                    <a:lnTo>
                      <a:pt x="2804" y="860"/>
                    </a:lnTo>
                    <a:lnTo>
                      <a:pt x="2814" y="867"/>
                    </a:lnTo>
                    <a:lnTo>
                      <a:pt x="2821" y="877"/>
                    </a:lnTo>
                    <a:lnTo>
                      <a:pt x="2829" y="882"/>
                    </a:lnTo>
                    <a:lnTo>
                      <a:pt x="2837" y="890"/>
                    </a:lnTo>
                    <a:lnTo>
                      <a:pt x="2846" y="900"/>
                    </a:lnTo>
                    <a:lnTo>
                      <a:pt x="2850" y="903"/>
                    </a:lnTo>
                    <a:lnTo>
                      <a:pt x="2846" y="905"/>
                    </a:lnTo>
                    <a:lnTo>
                      <a:pt x="2837" y="913"/>
                    </a:lnTo>
                    <a:lnTo>
                      <a:pt x="2827" y="917"/>
                    </a:lnTo>
                    <a:lnTo>
                      <a:pt x="2819" y="924"/>
                    </a:lnTo>
                    <a:lnTo>
                      <a:pt x="2812" y="932"/>
                    </a:lnTo>
                    <a:lnTo>
                      <a:pt x="2800" y="941"/>
                    </a:lnTo>
                    <a:lnTo>
                      <a:pt x="2789" y="949"/>
                    </a:lnTo>
                    <a:lnTo>
                      <a:pt x="2776" y="960"/>
                    </a:lnTo>
                    <a:lnTo>
                      <a:pt x="2768" y="964"/>
                    </a:lnTo>
                    <a:lnTo>
                      <a:pt x="2761" y="970"/>
                    </a:lnTo>
                    <a:lnTo>
                      <a:pt x="2753" y="976"/>
                    </a:lnTo>
                    <a:lnTo>
                      <a:pt x="2747" y="983"/>
                    </a:lnTo>
                    <a:lnTo>
                      <a:pt x="2738" y="989"/>
                    </a:lnTo>
                    <a:lnTo>
                      <a:pt x="2730" y="995"/>
                    </a:lnTo>
                    <a:lnTo>
                      <a:pt x="2721" y="1000"/>
                    </a:lnTo>
                    <a:lnTo>
                      <a:pt x="2713" y="1008"/>
                    </a:lnTo>
                    <a:lnTo>
                      <a:pt x="2705" y="1016"/>
                    </a:lnTo>
                    <a:lnTo>
                      <a:pt x="2698" y="1023"/>
                    </a:lnTo>
                    <a:lnTo>
                      <a:pt x="2688" y="1031"/>
                    </a:lnTo>
                    <a:lnTo>
                      <a:pt x="2681" y="1038"/>
                    </a:lnTo>
                    <a:lnTo>
                      <a:pt x="2671" y="1044"/>
                    </a:lnTo>
                    <a:lnTo>
                      <a:pt x="2662" y="1052"/>
                    </a:lnTo>
                    <a:lnTo>
                      <a:pt x="2652" y="1059"/>
                    </a:lnTo>
                    <a:lnTo>
                      <a:pt x="2643" y="1067"/>
                    </a:lnTo>
                    <a:lnTo>
                      <a:pt x="2633" y="1074"/>
                    </a:lnTo>
                    <a:lnTo>
                      <a:pt x="2624" y="1082"/>
                    </a:lnTo>
                    <a:lnTo>
                      <a:pt x="2614" y="1090"/>
                    </a:lnTo>
                    <a:lnTo>
                      <a:pt x="2605" y="1097"/>
                    </a:lnTo>
                    <a:lnTo>
                      <a:pt x="2595" y="1105"/>
                    </a:lnTo>
                    <a:lnTo>
                      <a:pt x="2586" y="1113"/>
                    </a:lnTo>
                    <a:lnTo>
                      <a:pt x="2576" y="1120"/>
                    </a:lnTo>
                    <a:lnTo>
                      <a:pt x="2567" y="1128"/>
                    </a:lnTo>
                    <a:lnTo>
                      <a:pt x="2557" y="1135"/>
                    </a:lnTo>
                    <a:lnTo>
                      <a:pt x="2548" y="1145"/>
                    </a:lnTo>
                    <a:lnTo>
                      <a:pt x="2538" y="1152"/>
                    </a:lnTo>
                    <a:lnTo>
                      <a:pt x="2529" y="1162"/>
                    </a:lnTo>
                    <a:lnTo>
                      <a:pt x="2517" y="1170"/>
                    </a:lnTo>
                    <a:lnTo>
                      <a:pt x="2510" y="1177"/>
                    </a:lnTo>
                    <a:lnTo>
                      <a:pt x="2498" y="1185"/>
                    </a:lnTo>
                    <a:lnTo>
                      <a:pt x="2491" y="1192"/>
                    </a:lnTo>
                    <a:lnTo>
                      <a:pt x="2481" y="1200"/>
                    </a:lnTo>
                    <a:lnTo>
                      <a:pt x="2472" y="1209"/>
                    </a:lnTo>
                    <a:lnTo>
                      <a:pt x="2462" y="1217"/>
                    </a:lnTo>
                    <a:lnTo>
                      <a:pt x="2454" y="1227"/>
                    </a:lnTo>
                    <a:lnTo>
                      <a:pt x="2443" y="1234"/>
                    </a:lnTo>
                    <a:lnTo>
                      <a:pt x="2435" y="1242"/>
                    </a:lnTo>
                    <a:lnTo>
                      <a:pt x="2426" y="1249"/>
                    </a:lnTo>
                    <a:lnTo>
                      <a:pt x="2418" y="1257"/>
                    </a:lnTo>
                    <a:lnTo>
                      <a:pt x="2411" y="1265"/>
                    </a:lnTo>
                    <a:lnTo>
                      <a:pt x="2403" y="1272"/>
                    </a:lnTo>
                    <a:lnTo>
                      <a:pt x="2396" y="1280"/>
                    </a:lnTo>
                    <a:lnTo>
                      <a:pt x="2388" y="1287"/>
                    </a:lnTo>
                    <a:lnTo>
                      <a:pt x="2378" y="1293"/>
                    </a:lnTo>
                    <a:lnTo>
                      <a:pt x="2371" y="1299"/>
                    </a:lnTo>
                    <a:lnTo>
                      <a:pt x="2363" y="1306"/>
                    </a:lnTo>
                    <a:lnTo>
                      <a:pt x="2356" y="1312"/>
                    </a:lnTo>
                    <a:lnTo>
                      <a:pt x="2342" y="1325"/>
                    </a:lnTo>
                    <a:lnTo>
                      <a:pt x="2329" y="1341"/>
                    </a:lnTo>
                    <a:lnTo>
                      <a:pt x="2318" y="1352"/>
                    </a:lnTo>
                    <a:lnTo>
                      <a:pt x="2304" y="1365"/>
                    </a:lnTo>
                    <a:lnTo>
                      <a:pt x="2293" y="1377"/>
                    </a:lnTo>
                    <a:lnTo>
                      <a:pt x="2283" y="1390"/>
                    </a:lnTo>
                    <a:lnTo>
                      <a:pt x="2272" y="1402"/>
                    </a:lnTo>
                    <a:lnTo>
                      <a:pt x="2262" y="1413"/>
                    </a:lnTo>
                    <a:lnTo>
                      <a:pt x="2251" y="1424"/>
                    </a:lnTo>
                    <a:lnTo>
                      <a:pt x="2243" y="1436"/>
                    </a:lnTo>
                    <a:lnTo>
                      <a:pt x="2234" y="1445"/>
                    </a:lnTo>
                    <a:lnTo>
                      <a:pt x="2224" y="1457"/>
                    </a:lnTo>
                    <a:lnTo>
                      <a:pt x="2217" y="1468"/>
                    </a:lnTo>
                    <a:lnTo>
                      <a:pt x="2209" y="1480"/>
                    </a:lnTo>
                    <a:lnTo>
                      <a:pt x="2202" y="1487"/>
                    </a:lnTo>
                    <a:lnTo>
                      <a:pt x="2192" y="1499"/>
                    </a:lnTo>
                    <a:lnTo>
                      <a:pt x="2184" y="1508"/>
                    </a:lnTo>
                    <a:lnTo>
                      <a:pt x="2177" y="1519"/>
                    </a:lnTo>
                    <a:lnTo>
                      <a:pt x="2167" y="1529"/>
                    </a:lnTo>
                    <a:lnTo>
                      <a:pt x="2160" y="1540"/>
                    </a:lnTo>
                    <a:lnTo>
                      <a:pt x="2152" y="1548"/>
                    </a:lnTo>
                    <a:lnTo>
                      <a:pt x="2145" y="1559"/>
                    </a:lnTo>
                    <a:lnTo>
                      <a:pt x="2135" y="1569"/>
                    </a:lnTo>
                    <a:lnTo>
                      <a:pt x="2126" y="1578"/>
                    </a:lnTo>
                    <a:lnTo>
                      <a:pt x="2118" y="1590"/>
                    </a:lnTo>
                    <a:lnTo>
                      <a:pt x="2108" y="1599"/>
                    </a:lnTo>
                    <a:lnTo>
                      <a:pt x="2099" y="1609"/>
                    </a:lnTo>
                    <a:lnTo>
                      <a:pt x="2089" y="1618"/>
                    </a:lnTo>
                    <a:lnTo>
                      <a:pt x="2080" y="1630"/>
                    </a:lnTo>
                    <a:lnTo>
                      <a:pt x="2070" y="1641"/>
                    </a:lnTo>
                    <a:lnTo>
                      <a:pt x="2059" y="1649"/>
                    </a:lnTo>
                    <a:lnTo>
                      <a:pt x="2048" y="1660"/>
                    </a:lnTo>
                    <a:lnTo>
                      <a:pt x="2034" y="1670"/>
                    </a:lnTo>
                    <a:lnTo>
                      <a:pt x="2023" y="1681"/>
                    </a:lnTo>
                    <a:lnTo>
                      <a:pt x="2010" y="1691"/>
                    </a:lnTo>
                    <a:lnTo>
                      <a:pt x="1996" y="1702"/>
                    </a:lnTo>
                    <a:lnTo>
                      <a:pt x="1983" y="1713"/>
                    </a:lnTo>
                    <a:lnTo>
                      <a:pt x="1972" y="1725"/>
                    </a:lnTo>
                    <a:lnTo>
                      <a:pt x="1956" y="1732"/>
                    </a:lnTo>
                    <a:lnTo>
                      <a:pt x="1945" y="1744"/>
                    </a:lnTo>
                    <a:lnTo>
                      <a:pt x="1932" y="1753"/>
                    </a:lnTo>
                    <a:lnTo>
                      <a:pt x="1918" y="1765"/>
                    </a:lnTo>
                    <a:lnTo>
                      <a:pt x="1905" y="1774"/>
                    </a:lnTo>
                    <a:lnTo>
                      <a:pt x="1894" y="1784"/>
                    </a:lnTo>
                    <a:lnTo>
                      <a:pt x="1880" y="1793"/>
                    </a:lnTo>
                    <a:lnTo>
                      <a:pt x="1869" y="1803"/>
                    </a:lnTo>
                    <a:lnTo>
                      <a:pt x="1856" y="1810"/>
                    </a:lnTo>
                    <a:lnTo>
                      <a:pt x="1844" y="1820"/>
                    </a:lnTo>
                    <a:lnTo>
                      <a:pt x="1833" y="1828"/>
                    </a:lnTo>
                    <a:lnTo>
                      <a:pt x="1821" y="1835"/>
                    </a:lnTo>
                    <a:lnTo>
                      <a:pt x="1810" y="1843"/>
                    </a:lnTo>
                    <a:lnTo>
                      <a:pt x="1802" y="1848"/>
                    </a:lnTo>
                    <a:lnTo>
                      <a:pt x="1795" y="1854"/>
                    </a:lnTo>
                    <a:lnTo>
                      <a:pt x="1787" y="1862"/>
                    </a:lnTo>
                    <a:lnTo>
                      <a:pt x="1778" y="1864"/>
                    </a:lnTo>
                    <a:lnTo>
                      <a:pt x="1772" y="1869"/>
                    </a:lnTo>
                    <a:lnTo>
                      <a:pt x="1764" y="1873"/>
                    </a:lnTo>
                    <a:lnTo>
                      <a:pt x="1762" y="1879"/>
                    </a:lnTo>
                    <a:lnTo>
                      <a:pt x="1755" y="1883"/>
                    </a:lnTo>
                    <a:lnTo>
                      <a:pt x="1755" y="1885"/>
                    </a:lnTo>
                    <a:lnTo>
                      <a:pt x="1719" y="1845"/>
                    </a:lnTo>
                    <a:lnTo>
                      <a:pt x="1721" y="1843"/>
                    </a:lnTo>
                    <a:lnTo>
                      <a:pt x="1728" y="1839"/>
                    </a:lnTo>
                    <a:lnTo>
                      <a:pt x="1732" y="1833"/>
                    </a:lnTo>
                    <a:lnTo>
                      <a:pt x="1738" y="1829"/>
                    </a:lnTo>
                    <a:lnTo>
                      <a:pt x="1743" y="1824"/>
                    </a:lnTo>
                    <a:lnTo>
                      <a:pt x="1751" y="1820"/>
                    </a:lnTo>
                    <a:lnTo>
                      <a:pt x="1759" y="1814"/>
                    </a:lnTo>
                    <a:lnTo>
                      <a:pt x="1768" y="1809"/>
                    </a:lnTo>
                    <a:lnTo>
                      <a:pt x="1776" y="1801"/>
                    </a:lnTo>
                    <a:lnTo>
                      <a:pt x="1787" y="1793"/>
                    </a:lnTo>
                    <a:lnTo>
                      <a:pt x="1799" y="1786"/>
                    </a:lnTo>
                    <a:lnTo>
                      <a:pt x="1810" y="1778"/>
                    </a:lnTo>
                    <a:lnTo>
                      <a:pt x="1821" y="1769"/>
                    </a:lnTo>
                    <a:lnTo>
                      <a:pt x="1835" y="1761"/>
                    </a:lnTo>
                    <a:lnTo>
                      <a:pt x="1846" y="1751"/>
                    </a:lnTo>
                    <a:lnTo>
                      <a:pt x="1859" y="1740"/>
                    </a:lnTo>
                    <a:lnTo>
                      <a:pt x="1871" y="1731"/>
                    </a:lnTo>
                    <a:lnTo>
                      <a:pt x="1886" y="1721"/>
                    </a:lnTo>
                    <a:lnTo>
                      <a:pt x="1897" y="1710"/>
                    </a:lnTo>
                    <a:lnTo>
                      <a:pt x="1913" y="1700"/>
                    </a:lnTo>
                    <a:lnTo>
                      <a:pt x="1918" y="1694"/>
                    </a:lnTo>
                    <a:lnTo>
                      <a:pt x="1926" y="1691"/>
                    </a:lnTo>
                    <a:lnTo>
                      <a:pt x="1932" y="1683"/>
                    </a:lnTo>
                    <a:lnTo>
                      <a:pt x="1939" y="1679"/>
                    </a:lnTo>
                    <a:lnTo>
                      <a:pt x="1953" y="1668"/>
                    </a:lnTo>
                    <a:lnTo>
                      <a:pt x="1966" y="1658"/>
                    </a:lnTo>
                    <a:lnTo>
                      <a:pt x="1979" y="1647"/>
                    </a:lnTo>
                    <a:lnTo>
                      <a:pt x="1992" y="1637"/>
                    </a:lnTo>
                    <a:lnTo>
                      <a:pt x="2006" y="1626"/>
                    </a:lnTo>
                    <a:lnTo>
                      <a:pt x="2017" y="1615"/>
                    </a:lnTo>
                    <a:lnTo>
                      <a:pt x="2029" y="1605"/>
                    </a:lnTo>
                    <a:lnTo>
                      <a:pt x="2042" y="1596"/>
                    </a:lnTo>
                    <a:lnTo>
                      <a:pt x="2051" y="1584"/>
                    </a:lnTo>
                    <a:lnTo>
                      <a:pt x="2063" y="1575"/>
                    </a:lnTo>
                    <a:lnTo>
                      <a:pt x="2074" y="1563"/>
                    </a:lnTo>
                    <a:lnTo>
                      <a:pt x="2084" y="1556"/>
                    </a:lnTo>
                    <a:lnTo>
                      <a:pt x="2093" y="1544"/>
                    </a:lnTo>
                    <a:lnTo>
                      <a:pt x="2103" y="1535"/>
                    </a:lnTo>
                    <a:lnTo>
                      <a:pt x="2110" y="1525"/>
                    </a:lnTo>
                    <a:lnTo>
                      <a:pt x="2122" y="1516"/>
                    </a:lnTo>
                    <a:lnTo>
                      <a:pt x="2129" y="1506"/>
                    </a:lnTo>
                    <a:lnTo>
                      <a:pt x="2137" y="1495"/>
                    </a:lnTo>
                    <a:lnTo>
                      <a:pt x="2146" y="1485"/>
                    </a:lnTo>
                    <a:lnTo>
                      <a:pt x="2156" y="1476"/>
                    </a:lnTo>
                    <a:lnTo>
                      <a:pt x="2164" y="1466"/>
                    </a:lnTo>
                    <a:lnTo>
                      <a:pt x="2171" y="1457"/>
                    </a:lnTo>
                    <a:lnTo>
                      <a:pt x="2181" y="1445"/>
                    </a:lnTo>
                    <a:lnTo>
                      <a:pt x="2190" y="1438"/>
                    </a:lnTo>
                    <a:lnTo>
                      <a:pt x="2198" y="1426"/>
                    </a:lnTo>
                    <a:lnTo>
                      <a:pt x="2205" y="1415"/>
                    </a:lnTo>
                    <a:lnTo>
                      <a:pt x="2215" y="1405"/>
                    </a:lnTo>
                    <a:lnTo>
                      <a:pt x="2224" y="1396"/>
                    </a:lnTo>
                    <a:lnTo>
                      <a:pt x="2232" y="1384"/>
                    </a:lnTo>
                    <a:lnTo>
                      <a:pt x="2243" y="1373"/>
                    </a:lnTo>
                    <a:lnTo>
                      <a:pt x="2253" y="1362"/>
                    </a:lnTo>
                    <a:lnTo>
                      <a:pt x="2264" y="1352"/>
                    </a:lnTo>
                    <a:lnTo>
                      <a:pt x="2274" y="1341"/>
                    </a:lnTo>
                    <a:lnTo>
                      <a:pt x="2285" y="1327"/>
                    </a:lnTo>
                    <a:lnTo>
                      <a:pt x="2295" y="1318"/>
                    </a:lnTo>
                    <a:lnTo>
                      <a:pt x="2308" y="1306"/>
                    </a:lnTo>
                    <a:lnTo>
                      <a:pt x="2319" y="1293"/>
                    </a:lnTo>
                    <a:lnTo>
                      <a:pt x="2333" y="1282"/>
                    </a:lnTo>
                    <a:lnTo>
                      <a:pt x="2340" y="1274"/>
                    </a:lnTo>
                    <a:lnTo>
                      <a:pt x="2348" y="1268"/>
                    </a:lnTo>
                    <a:lnTo>
                      <a:pt x="2356" y="1261"/>
                    </a:lnTo>
                    <a:lnTo>
                      <a:pt x="2363" y="1257"/>
                    </a:lnTo>
                    <a:lnTo>
                      <a:pt x="2369" y="1249"/>
                    </a:lnTo>
                    <a:lnTo>
                      <a:pt x="2376" y="1242"/>
                    </a:lnTo>
                    <a:lnTo>
                      <a:pt x="2384" y="1234"/>
                    </a:lnTo>
                    <a:lnTo>
                      <a:pt x="2392" y="1227"/>
                    </a:lnTo>
                    <a:lnTo>
                      <a:pt x="2399" y="1219"/>
                    </a:lnTo>
                    <a:lnTo>
                      <a:pt x="2407" y="1213"/>
                    </a:lnTo>
                    <a:lnTo>
                      <a:pt x="2415" y="1206"/>
                    </a:lnTo>
                    <a:lnTo>
                      <a:pt x="2424" y="1200"/>
                    </a:lnTo>
                    <a:lnTo>
                      <a:pt x="2432" y="1192"/>
                    </a:lnTo>
                    <a:lnTo>
                      <a:pt x="2439" y="1185"/>
                    </a:lnTo>
                    <a:lnTo>
                      <a:pt x="2447" y="1177"/>
                    </a:lnTo>
                    <a:lnTo>
                      <a:pt x="2456" y="1170"/>
                    </a:lnTo>
                    <a:lnTo>
                      <a:pt x="2464" y="1162"/>
                    </a:lnTo>
                    <a:lnTo>
                      <a:pt x="2473" y="1154"/>
                    </a:lnTo>
                    <a:lnTo>
                      <a:pt x="2481" y="1147"/>
                    </a:lnTo>
                    <a:lnTo>
                      <a:pt x="2491" y="1139"/>
                    </a:lnTo>
                    <a:lnTo>
                      <a:pt x="2498" y="1132"/>
                    </a:lnTo>
                    <a:lnTo>
                      <a:pt x="2508" y="1124"/>
                    </a:lnTo>
                    <a:lnTo>
                      <a:pt x="2517" y="1116"/>
                    </a:lnTo>
                    <a:lnTo>
                      <a:pt x="2525" y="1109"/>
                    </a:lnTo>
                    <a:lnTo>
                      <a:pt x="2532" y="1101"/>
                    </a:lnTo>
                    <a:lnTo>
                      <a:pt x="2544" y="1095"/>
                    </a:lnTo>
                    <a:lnTo>
                      <a:pt x="2551" y="1088"/>
                    </a:lnTo>
                    <a:lnTo>
                      <a:pt x="2561" y="1082"/>
                    </a:lnTo>
                    <a:lnTo>
                      <a:pt x="2568" y="1074"/>
                    </a:lnTo>
                    <a:lnTo>
                      <a:pt x="2578" y="1067"/>
                    </a:lnTo>
                    <a:lnTo>
                      <a:pt x="2586" y="1059"/>
                    </a:lnTo>
                    <a:lnTo>
                      <a:pt x="2593" y="1054"/>
                    </a:lnTo>
                    <a:lnTo>
                      <a:pt x="2601" y="1046"/>
                    </a:lnTo>
                    <a:lnTo>
                      <a:pt x="2610" y="1038"/>
                    </a:lnTo>
                    <a:lnTo>
                      <a:pt x="2618" y="1033"/>
                    </a:lnTo>
                    <a:lnTo>
                      <a:pt x="2627" y="1027"/>
                    </a:lnTo>
                    <a:lnTo>
                      <a:pt x="2635" y="1019"/>
                    </a:lnTo>
                    <a:lnTo>
                      <a:pt x="2643" y="1014"/>
                    </a:lnTo>
                    <a:lnTo>
                      <a:pt x="2650" y="1008"/>
                    </a:lnTo>
                    <a:lnTo>
                      <a:pt x="2658" y="1000"/>
                    </a:lnTo>
                    <a:lnTo>
                      <a:pt x="2664" y="995"/>
                    </a:lnTo>
                    <a:lnTo>
                      <a:pt x="2671" y="989"/>
                    </a:lnTo>
                    <a:lnTo>
                      <a:pt x="2679" y="983"/>
                    </a:lnTo>
                    <a:lnTo>
                      <a:pt x="2686" y="977"/>
                    </a:lnTo>
                    <a:lnTo>
                      <a:pt x="2698" y="966"/>
                    </a:lnTo>
                    <a:lnTo>
                      <a:pt x="2713" y="957"/>
                    </a:lnTo>
                    <a:lnTo>
                      <a:pt x="2724" y="947"/>
                    </a:lnTo>
                    <a:lnTo>
                      <a:pt x="2736" y="939"/>
                    </a:lnTo>
                    <a:lnTo>
                      <a:pt x="2743" y="932"/>
                    </a:lnTo>
                    <a:lnTo>
                      <a:pt x="2753" y="926"/>
                    </a:lnTo>
                    <a:lnTo>
                      <a:pt x="2759" y="920"/>
                    </a:lnTo>
                    <a:lnTo>
                      <a:pt x="2766" y="917"/>
                    </a:lnTo>
                    <a:lnTo>
                      <a:pt x="2776" y="909"/>
                    </a:lnTo>
                    <a:lnTo>
                      <a:pt x="2780" y="907"/>
                    </a:lnTo>
                    <a:lnTo>
                      <a:pt x="2778" y="905"/>
                    </a:lnTo>
                    <a:lnTo>
                      <a:pt x="2774" y="901"/>
                    </a:lnTo>
                    <a:lnTo>
                      <a:pt x="2766" y="894"/>
                    </a:lnTo>
                    <a:lnTo>
                      <a:pt x="2759" y="886"/>
                    </a:lnTo>
                    <a:lnTo>
                      <a:pt x="2751" y="879"/>
                    </a:lnTo>
                    <a:lnTo>
                      <a:pt x="2745" y="875"/>
                    </a:lnTo>
                    <a:lnTo>
                      <a:pt x="2740" y="869"/>
                    </a:lnTo>
                    <a:lnTo>
                      <a:pt x="2732" y="863"/>
                    </a:lnTo>
                    <a:lnTo>
                      <a:pt x="2724" y="858"/>
                    </a:lnTo>
                    <a:lnTo>
                      <a:pt x="2717" y="852"/>
                    </a:lnTo>
                    <a:lnTo>
                      <a:pt x="2709" y="846"/>
                    </a:lnTo>
                    <a:lnTo>
                      <a:pt x="2703" y="841"/>
                    </a:lnTo>
                    <a:lnTo>
                      <a:pt x="2694" y="833"/>
                    </a:lnTo>
                    <a:lnTo>
                      <a:pt x="2683" y="827"/>
                    </a:lnTo>
                    <a:lnTo>
                      <a:pt x="2673" y="820"/>
                    </a:lnTo>
                    <a:lnTo>
                      <a:pt x="2664" y="814"/>
                    </a:lnTo>
                    <a:lnTo>
                      <a:pt x="2654" y="804"/>
                    </a:lnTo>
                    <a:lnTo>
                      <a:pt x="2645" y="797"/>
                    </a:lnTo>
                    <a:lnTo>
                      <a:pt x="2635" y="789"/>
                    </a:lnTo>
                    <a:lnTo>
                      <a:pt x="2627" y="780"/>
                    </a:lnTo>
                    <a:lnTo>
                      <a:pt x="2618" y="768"/>
                    </a:lnTo>
                    <a:lnTo>
                      <a:pt x="2610" y="757"/>
                    </a:lnTo>
                    <a:lnTo>
                      <a:pt x="2603" y="744"/>
                    </a:lnTo>
                    <a:lnTo>
                      <a:pt x="2597" y="732"/>
                    </a:lnTo>
                    <a:lnTo>
                      <a:pt x="2593" y="725"/>
                    </a:lnTo>
                    <a:lnTo>
                      <a:pt x="2591" y="719"/>
                    </a:lnTo>
                    <a:lnTo>
                      <a:pt x="2589" y="711"/>
                    </a:lnTo>
                    <a:lnTo>
                      <a:pt x="2588" y="706"/>
                    </a:lnTo>
                    <a:lnTo>
                      <a:pt x="2586" y="696"/>
                    </a:lnTo>
                    <a:lnTo>
                      <a:pt x="2584" y="688"/>
                    </a:lnTo>
                    <a:lnTo>
                      <a:pt x="2582" y="681"/>
                    </a:lnTo>
                    <a:lnTo>
                      <a:pt x="2582" y="673"/>
                    </a:lnTo>
                    <a:lnTo>
                      <a:pt x="2582" y="664"/>
                    </a:lnTo>
                    <a:lnTo>
                      <a:pt x="2580" y="654"/>
                    </a:lnTo>
                    <a:lnTo>
                      <a:pt x="2580" y="645"/>
                    </a:lnTo>
                    <a:lnTo>
                      <a:pt x="2580" y="637"/>
                    </a:lnTo>
                    <a:lnTo>
                      <a:pt x="2580" y="626"/>
                    </a:lnTo>
                    <a:lnTo>
                      <a:pt x="2580" y="618"/>
                    </a:lnTo>
                    <a:lnTo>
                      <a:pt x="2580" y="607"/>
                    </a:lnTo>
                    <a:lnTo>
                      <a:pt x="2582" y="599"/>
                    </a:lnTo>
                    <a:lnTo>
                      <a:pt x="2582" y="590"/>
                    </a:lnTo>
                    <a:lnTo>
                      <a:pt x="2582" y="580"/>
                    </a:lnTo>
                    <a:lnTo>
                      <a:pt x="2584" y="572"/>
                    </a:lnTo>
                    <a:lnTo>
                      <a:pt x="2586" y="565"/>
                    </a:lnTo>
                    <a:lnTo>
                      <a:pt x="2586" y="555"/>
                    </a:lnTo>
                    <a:lnTo>
                      <a:pt x="2589" y="548"/>
                    </a:lnTo>
                    <a:lnTo>
                      <a:pt x="2589" y="540"/>
                    </a:lnTo>
                    <a:lnTo>
                      <a:pt x="2593" y="532"/>
                    </a:lnTo>
                    <a:lnTo>
                      <a:pt x="2593" y="525"/>
                    </a:lnTo>
                    <a:lnTo>
                      <a:pt x="2595" y="517"/>
                    </a:lnTo>
                    <a:lnTo>
                      <a:pt x="2595" y="510"/>
                    </a:lnTo>
                    <a:lnTo>
                      <a:pt x="2597" y="502"/>
                    </a:lnTo>
                    <a:lnTo>
                      <a:pt x="2601" y="491"/>
                    </a:lnTo>
                    <a:lnTo>
                      <a:pt x="2605" y="481"/>
                    </a:lnTo>
                    <a:lnTo>
                      <a:pt x="2605" y="472"/>
                    </a:lnTo>
                    <a:lnTo>
                      <a:pt x="2608" y="466"/>
                    </a:lnTo>
                    <a:lnTo>
                      <a:pt x="2608" y="462"/>
                    </a:lnTo>
                    <a:lnTo>
                      <a:pt x="2610" y="462"/>
                    </a:lnTo>
                    <a:lnTo>
                      <a:pt x="2607" y="460"/>
                    </a:lnTo>
                    <a:lnTo>
                      <a:pt x="2597" y="456"/>
                    </a:lnTo>
                    <a:lnTo>
                      <a:pt x="2591" y="453"/>
                    </a:lnTo>
                    <a:lnTo>
                      <a:pt x="2584" y="449"/>
                    </a:lnTo>
                    <a:lnTo>
                      <a:pt x="2574" y="445"/>
                    </a:lnTo>
                    <a:lnTo>
                      <a:pt x="2567" y="441"/>
                    </a:lnTo>
                    <a:lnTo>
                      <a:pt x="2555" y="437"/>
                    </a:lnTo>
                    <a:lnTo>
                      <a:pt x="2544" y="432"/>
                    </a:lnTo>
                    <a:lnTo>
                      <a:pt x="2530" y="426"/>
                    </a:lnTo>
                    <a:lnTo>
                      <a:pt x="2517" y="420"/>
                    </a:lnTo>
                    <a:lnTo>
                      <a:pt x="2510" y="416"/>
                    </a:lnTo>
                    <a:lnTo>
                      <a:pt x="2502" y="415"/>
                    </a:lnTo>
                    <a:lnTo>
                      <a:pt x="2494" y="411"/>
                    </a:lnTo>
                    <a:lnTo>
                      <a:pt x="2487" y="407"/>
                    </a:lnTo>
                    <a:lnTo>
                      <a:pt x="2481" y="403"/>
                    </a:lnTo>
                    <a:lnTo>
                      <a:pt x="2473" y="401"/>
                    </a:lnTo>
                    <a:lnTo>
                      <a:pt x="2464" y="399"/>
                    </a:lnTo>
                    <a:lnTo>
                      <a:pt x="2456" y="396"/>
                    </a:lnTo>
                    <a:lnTo>
                      <a:pt x="2447" y="392"/>
                    </a:lnTo>
                    <a:lnTo>
                      <a:pt x="2439" y="388"/>
                    </a:lnTo>
                    <a:lnTo>
                      <a:pt x="2430" y="384"/>
                    </a:lnTo>
                    <a:lnTo>
                      <a:pt x="2420" y="382"/>
                    </a:lnTo>
                    <a:lnTo>
                      <a:pt x="2411" y="378"/>
                    </a:lnTo>
                    <a:lnTo>
                      <a:pt x="2401" y="375"/>
                    </a:lnTo>
                    <a:lnTo>
                      <a:pt x="2394" y="371"/>
                    </a:lnTo>
                    <a:lnTo>
                      <a:pt x="2384" y="369"/>
                    </a:lnTo>
                    <a:lnTo>
                      <a:pt x="2375" y="365"/>
                    </a:lnTo>
                    <a:lnTo>
                      <a:pt x="2363" y="361"/>
                    </a:lnTo>
                    <a:lnTo>
                      <a:pt x="2354" y="358"/>
                    </a:lnTo>
                    <a:lnTo>
                      <a:pt x="2344" y="354"/>
                    </a:lnTo>
                    <a:lnTo>
                      <a:pt x="2335" y="350"/>
                    </a:lnTo>
                    <a:lnTo>
                      <a:pt x="2325" y="348"/>
                    </a:lnTo>
                    <a:lnTo>
                      <a:pt x="2316" y="344"/>
                    </a:lnTo>
                    <a:lnTo>
                      <a:pt x="2306" y="342"/>
                    </a:lnTo>
                    <a:lnTo>
                      <a:pt x="2295" y="339"/>
                    </a:lnTo>
                    <a:lnTo>
                      <a:pt x="2285" y="335"/>
                    </a:lnTo>
                    <a:lnTo>
                      <a:pt x="2276" y="331"/>
                    </a:lnTo>
                    <a:lnTo>
                      <a:pt x="2266" y="329"/>
                    </a:lnTo>
                    <a:lnTo>
                      <a:pt x="2255" y="325"/>
                    </a:lnTo>
                    <a:lnTo>
                      <a:pt x="2245" y="323"/>
                    </a:lnTo>
                    <a:lnTo>
                      <a:pt x="2236" y="320"/>
                    </a:lnTo>
                    <a:lnTo>
                      <a:pt x="2226" y="318"/>
                    </a:lnTo>
                    <a:lnTo>
                      <a:pt x="2215" y="314"/>
                    </a:lnTo>
                    <a:lnTo>
                      <a:pt x="2205" y="312"/>
                    </a:lnTo>
                    <a:lnTo>
                      <a:pt x="2194" y="308"/>
                    </a:lnTo>
                    <a:lnTo>
                      <a:pt x="2184" y="308"/>
                    </a:lnTo>
                    <a:lnTo>
                      <a:pt x="2175" y="304"/>
                    </a:lnTo>
                    <a:lnTo>
                      <a:pt x="2165" y="304"/>
                    </a:lnTo>
                    <a:lnTo>
                      <a:pt x="2156" y="300"/>
                    </a:lnTo>
                    <a:lnTo>
                      <a:pt x="2146" y="300"/>
                    </a:lnTo>
                    <a:lnTo>
                      <a:pt x="2135" y="297"/>
                    </a:lnTo>
                    <a:lnTo>
                      <a:pt x="2126" y="297"/>
                    </a:lnTo>
                    <a:lnTo>
                      <a:pt x="2116" y="293"/>
                    </a:lnTo>
                    <a:lnTo>
                      <a:pt x="2105" y="293"/>
                    </a:lnTo>
                    <a:lnTo>
                      <a:pt x="2095" y="289"/>
                    </a:lnTo>
                    <a:lnTo>
                      <a:pt x="2086" y="289"/>
                    </a:lnTo>
                    <a:lnTo>
                      <a:pt x="2076" y="285"/>
                    </a:lnTo>
                    <a:lnTo>
                      <a:pt x="2067" y="285"/>
                    </a:lnTo>
                    <a:lnTo>
                      <a:pt x="2057" y="281"/>
                    </a:lnTo>
                    <a:lnTo>
                      <a:pt x="2048" y="281"/>
                    </a:lnTo>
                    <a:lnTo>
                      <a:pt x="2038" y="280"/>
                    </a:lnTo>
                    <a:lnTo>
                      <a:pt x="2029" y="280"/>
                    </a:lnTo>
                    <a:lnTo>
                      <a:pt x="2019" y="276"/>
                    </a:lnTo>
                    <a:lnTo>
                      <a:pt x="2010" y="274"/>
                    </a:lnTo>
                    <a:lnTo>
                      <a:pt x="2000" y="272"/>
                    </a:lnTo>
                    <a:lnTo>
                      <a:pt x="1992" y="272"/>
                    </a:lnTo>
                    <a:lnTo>
                      <a:pt x="1983" y="270"/>
                    </a:lnTo>
                    <a:lnTo>
                      <a:pt x="1973" y="268"/>
                    </a:lnTo>
                    <a:lnTo>
                      <a:pt x="1964" y="266"/>
                    </a:lnTo>
                    <a:lnTo>
                      <a:pt x="1956" y="264"/>
                    </a:lnTo>
                    <a:lnTo>
                      <a:pt x="1945" y="262"/>
                    </a:lnTo>
                    <a:lnTo>
                      <a:pt x="1939" y="261"/>
                    </a:lnTo>
                    <a:lnTo>
                      <a:pt x="1928" y="259"/>
                    </a:lnTo>
                    <a:lnTo>
                      <a:pt x="1920" y="259"/>
                    </a:lnTo>
                    <a:lnTo>
                      <a:pt x="1911" y="257"/>
                    </a:lnTo>
                    <a:lnTo>
                      <a:pt x="1903" y="255"/>
                    </a:lnTo>
                    <a:lnTo>
                      <a:pt x="1894" y="253"/>
                    </a:lnTo>
                    <a:lnTo>
                      <a:pt x="1886" y="253"/>
                    </a:lnTo>
                    <a:lnTo>
                      <a:pt x="1877" y="249"/>
                    </a:lnTo>
                    <a:lnTo>
                      <a:pt x="1867" y="249"/>
                    </a:lnTo>
                    <a:lnTo>
                      <a:pt x="1859" y="245"/>
                    </a:lnTo>
                    <a:lnTo>
                      <a:pt x="1852" y="245"/>
                    </a:lnTo>
                    <a:lnTo>
                      <a:pt x="1840" y="243"/>
                    </a:lnTo>
                    <a:lnTo>
                      <a:pt x="1833" y="242"/>
                    </a:lnTo>
                    <a:lnTo>
                      <a:pt x="1823" y="240"/>
                    </a:lnTo>
                    <a:lnTo>
                      <a:pt x="1816" y="238"/>
                    </a:lnTo>
                    <a:lnTo>
                      <a:pt x="1806" y="236"/>
                    </a:lnTo>
                    <a:lnTo>
                      <a:pt x="1797" y="234"/>
                    </a:lnTo>
                    <a:lnTo>
                      <a:pt x="1787" y="232"/>
                    </a:lnTo>
                    <a:lnTo>
                      <a:pt x="1780" y="230"/>
                    </a:lnTo>
                    <a:lnTo>
                      <a:pt x="1770" y="228"/>
                    </a:lnTo>
                    <a:lnTo>
                      <a:pt x="1762" y="226"/>
                    </a:lnTo>
                    <a:lnTo>
                      <a:pt x="1753" y="224"/>
                    </a:lnTo>
                    <a:lnTo>
                      <a:pt x="1745" y="223"/>
                    </a:lnTo>
                    <a:lnTo>
                      <a:pt x="1736" y="221"/>
                    </a:lnTo>
                    <a:lnTo>
                      <a:pt x="1728" y="219"/>
                    </a:lnTo>
                    <a:lnTo>
                      <a:pt x="1719" y="219"/>
                    </a:lnTo>
                    <a:lnTo>
                      <a:pt x="1711" y="217"/>
                    </a:lnTo>
                    <a:lnTo>
                      <a:pt x="1702" y="215"/>
                    </a:lnTo>
                    <a:lnTo>
                      <a:pt x="1692" y="211"/>
                    </a:lnTo>
                    <a:lnTo>
                      <a:pt x="1683" y="209"/>
                    </a:lnTo>
                    <a:lnTo>
                      <a:pt x="1675" y="207"/>
                    </a:lnTo>
                    <a:lnTo>
                      <a:pt x="1665" y="205"/>
                    </a:lnTo>
                    <a:lnTo>
                      <a:pt x="1656" y="204"/>
                    </a:lnTo>
                    <a:lnTo>
                      <a:pt x="1648" y="202"/>
                    </a:lnTo>
                    <a:lnTo>
                      <a:pt x="1641" y="200"/>
                    </a:lnTo>
                    <a:lnTo>
                      <a:pt x="1629" y="198"/>
                    </a:lnTo>
                    <a:lnTo>
                      <a:pt x="1622" y="196"/>
                    </a:lnTo>
                    <a:lnTo>
                      <a:pt x="1612" y="192"/>
                    </a:lnTo>
                    <a:lnTo>
                      <a:pt x="1603" y="192"/>
                    </a:lnTo>
                    <a:lnTo>
                      <a:pt x="1593" y="188"/>
                    </a:lnTo>
                    <a:lnTo>
                      <a:pt x="1586" y="188"/>
                    </a:lnTo>
                    <a:lnTo>
                      <a:pt x="1576" y="184"/>
                    </a:lnTo>
                    <a:lnTo>
                      <a:pt x="1569" y="184"/>
                    </a:lnTo>
                    <a:lnTo>
                      <a:pt x="1559" y="181"/>
                    </a:lnTo>
                    <a:lnTo>
                      <a:pt x="1550" y="177"/>
                    </a:lnTo>
                    <a:lnTo>
                      <a:pt x="1540" y="175"/>
                    </a:lnTo>
                    <a:lnTo>
                      <a:pt x="1531" y="173"/>
                    </a:lnTo>
                    <a:lnTo>
                      <a:pt x="1521" y="169"/>
                    </a:lnTo>
                    <a:lnTo>
                      <a:pt x="1512" y="167"/>
                    </a:lnTo>
                    <a:lnTo>
                      <a:pt x="1502" y="165"/>
                    </a:lnTo>
                    <a:lnTo>
                      <a:pt x="1492" y="164"/>
                    </a:lnTo>
                    <a:lnTo>
                      <a:pt x="1483" y="160"/>
                    </a:lnTo>
                    <a:lnTo>
                      <a:pt x="1473" y="158"/>
                    </a:lnTo>
                    <a:lnTo>
                      <a:pt x="1464" y="154"/>
                    </a:lnTo>
                    <a:lnTo>
                      <a:pt x="1454" y="154"/>
                    </a:lnTo>
                    <a:lnTo>
                      <a:pt x="1445" y="150"/>
                    </a:lnTo>
                    <a:lnTo>
                      <a:pt x="1435" y="146"/>
                    </a:lnTo>
                    <a:lnTo>
                      <a:pt x="1426" y="145"/>
                    </a:lnTo>
                    <a:lnTo>
                      <a:pt x="1418" y="143"/>
                    </a:lnTo>
                    <a:lnTo>
                      <a:pt x="1409" y="139"/>
                    </a:lnTo>
                    <a:lnTo>
                      <a:pt x="1399" y="137"/>
                    </a:lnTo>
                    <a:lnTo>
                      <a:pt x="1390" y="135"/>
                    </a:lnTo>
                    <a:lnTo>
                      <a:pt x="1382" y="133"/>
                    </a:lnTo>
                    <a:lnTo>
                      <a:pt x="1373" y="129"/>
                    </a:lnTo>
                    <a:lnTo>
                      <a:pt x="1363" y="127"/>
                    </a:lnTo>
                    <a:lnTo>
                      <a:pt x="1356" y="124"/>
                    </a:lnTo>
                    <a:lnTo>
                      <a:pt x="1348" y="124"/>
                    </a:lnTo>
                    <a:lnTo>
                      <a:pt x="1339" y="120"/>
                    </a:lnTo>
                    <a:lnTo>
                      <a:pt x="1329" y="118"/>
                    </a:lnTo>
                    <a:lnTo>
                      <a:pt x="1321" y="114"/>
                    </a:lnTo>
                    <a:lnTo>
                      <a:pt x="1314" y="112"/>
                    </a:lnTo>
                    <a:lnTo>
                      <a:pt x="1306" y="110"/>
                    </a:lnTo>
                    <a:lnTo>
                      <a:pt x="1299" y="108"/>
                    </a:lnTo>
                    <a:lnTo>
                      <a:pt x="1291" y="107"/>
                    </a:lnTo>
                    <a:lnTo>
                      <a:pt x="1283" y="105"/>
                    </a:lnTo>
                    <a:lnTo>
                      <a:pt x="1276" y="101"/>
                    </a:lnTo>
                    <a:lnTo>
                      <a:pt x="1268" y="101"/>
                    </a:lnTo>
                    <a:lnTo>
                      <a:pt x="1261" y="97"/>
                    </a:lnTo>
                    <a:lnTo>
                      <a:pt x="1253" y="97"/>
                    </a:lnTo>
                    <a:lnTo>
                      <a:pt x="1240" y="93"/>
                    </a:lnTo>
                    <a:lnTo>
                      <a:pt x="1226" y="89"/>
                    </a:lnTo>
                    <a:lnTo>
                      <a:pt x="1213" y="86"/>
                    </a:lnTo>
                    <a:lnTo>
                      <a:pt x="1202" y="82"/>
                    </a:lnTo>
                    <a:lnTo>
                      <a:pt x="1190" y="78"/>
                    </a:lnTo>
                    <a:lnTo>
                      <a:pt x="1183" y="76"/>
                    </a:lnTo>
                    <a:lnTo>
                      <a:pt x="1173" y="72"/>
                    </a:lnTo>
                    <a:lnTo>
                      <a:pt x="1167" y="70"/>
                    </a:lnTo>
                    <a:lnTo>
                      <a:pt x="1160" y="68"/>
                    </a:lnTo>
                    <a:lnTo>
                      <a:pt x="1154" y="68"/>
                    </a:lnTo>
                    <a:lnTo>
                      <a:pt x="1147" y="67"/>
                    </a:lnTo>
                    <a:lnTo>
                      <a:pt x="1145" y="67"/>
                    </a:lnTo>
                    <a:lnTo>
                      <a:pt x="1141" y="67"/>
                    </a:lnTo>
                    <a:lnTo>
                      <a:pt x="1133" y="76"/>
                    </a:lnTo>
                    <a:lnTo>
                      <a:pt x="1124" y="80"/>
                    </a:lnTo>
                    <a:lnTo>
                      <a:pt x="1116" y="88"/>
                    </a:lnTo>
                    <a:lnTo>
                      <a:pt x="1107" y="95"/>
                    </a:lnTo>
                    <a:lnTo>
                      <a:pt x="1097" y="105"/>
                    </a:lnTo>
                    <a:lnTo>
                      <a:pt x="1084" y="114"/>
                    </a:lnTo>
                    <a:lnTo>
                      <a:pt x="1072" y="126"/>
                    </a:lnTo>
                    <a:lnTo>
                      <a:pt x="1065" y="131"/>
                    </a:lnTo>
                    <a:lnTo>
                      <a:pt x="1057" y="137"/>
                    </a:lnTo>
                    <a:lnTo>
                      <a:pt x="1050" y="143"/>
                    </a:lnTo>
                    <a:lnTo>
                      <a:pt x="1044" y="150"/>
                    </a:lnTo>
                    <a:lnTo>
                      <a:pt x="1034" y="158"/>
                    </a:lnTo>
                    <a:lnTo>
                      <a:pt x="1025" y="164"/>
                    </a:lnTo>
                    <a:lnTo>
                      <a:pt x="1017" y="171"/>
                    </a:lnTo>
                    <a:lnTo>
                      <a:pt x="1010" y="181"/>
                    </a:lnTo>
                    <a:lnTo>
                      <a:pt x="1000" y="188"/>
                    </a:lnTo>
                    <a:lnTo>
                      <a:pt x="991" y="196"/>
                    </a:lnTo>
                    <a:lnTo>
                      <a:pt x="983" y="204"/>
                    </a:lnTo>
                    <a:lnTo>
                      <a:pt x="974" y="213"/>
                    </a:lnTo>
                    <a:lnTo>
                      <a:pt x="962" y="221"/>
                    </a:lnTo>
                    <a:lnTo>
                      <a:pt x="953" y="228"/>
                    </a:lnTo>
                    <a:lnTo>
                      <a:pt x="941" y="238"/>
                    </a:lnTo>
                    <a:lnTo>
                      <a:pt x="932" y="247"/>
                    </a:lnTo>
                    <a:lnTo>
                      <a:pt x="920" y="255"/>
                    </a:lnTo>
                    <a:lnTo>
                      <a:pt x="911" y="264"/>
                    </a:lnTo>
                    <a:lnTo>
                      <a:pt x="899" y="274"/>
                    </a:lnTo>
                    <a:lnTo>
                      <a:pt x="890" y="285"/>
                    </a:lnTo>
                    <a:lnTo>
                      <a:pt x="878" y="293"/>
                    </a:lnTo>
                    <a:lnTo>
                      <a:pt x="867" y="304"/>
                    </a:lnTo>
                    <a:lnTo>
                      <a:pt x="856" y="314"/>
                    </a:lnTo>
                    <a:lnTo>
                      <a:pt x="844" y="325"/>
                    </a:lnTo>
                    <a:lnTo>
                      <a:pt x="833" y="335"/>
                    </a:lnTo>
                    <a:lnTo>
                      <a:pt x="821" y="346"/>
                    </a:lnTo>
                    <a:lnTo>
                      <a:pt x="810" y="358"/>
                    </a:lnTo>
                    <a:lnTo>
                      <a:pt x="799" y="369"/>
                    </a:lnTo>
                    <a:lnTo>
                      <a:pt x="787" y="378"/>
                    </a:lnTo>
                    <a:lnTo>
                      <a:pt x="774" y="390"/>
                    </a:lnTo>
                    <a:lnTo>
                      <a:pt x="761" y="401"/>
                    </a:lnTo>
                    <a:lnTo>
                      <a:pt x="749" y="413"/>
                    </a:lnTo>
                    <a:lnTo>
                      <a:pt x="738" y="424"/>
                    </a:lnTo>
                    <a:lnTo>
                      <a:pt x="726" y="436"/>
                    </a:lnTo>
                    <a:lnTo>
                      <a:pt x="713" y="447"/>
                    </a:lnTo>
                    <a:lnTo>
                      <a:pt x="702" y="458"/>
                    </a:lnTo>
                    <a:lnTo>
                      <a:pt x="690" y="470"/>
                    </a:lnTo>
                    <a:lnTo>
                      <a:pt x="677" y="481"/>
                    </a:lnTo>
                    <a:lnTo>
                      <a:pt x="664" y="493"/>
                    </a:lnTo>
                    <a:lnTo>
                      <a:pt x="652" y="504"/>
                    </a:lnTo>
                    <a:lnTo>
                      <a:pt x="641" y="517"/>
                    </a:lnTo>
                    <a:lnTo>
                      <a:pt x="629" y="529"/>
                    </a:lnTo>
                    <a:lnTo>
                      <a:pt x="616" y="542"/>
                    </a:lnTo>
                    <a:lnTo>
                      <a:pt x="605" y="553"/>
                    </a:lnTo>
                    <a:lnTo>
                      <a:pt x="591" y="565"/>
                    </a:lnTo>
                    <a:lnTo>
                      <a:pt x="580" y="576"/>
                    </a:lnTo>
                    <a:lnTo>
                      <a:pt x="565" y="590"/>
                    </a:lnTo>
                    <a:lnTo>
                      <a:pt x="553" y="603"/>
                    </a:lnTo>
                    <a:lnTo>
                      <a:pt x="542" y="614"/>
                    </a:lnTo>
                    <a:lnTo>
                      <a:pt x="529" y="626"/>
                    </a:lnTo>
                    <a:lnTo>
                      <a:pt x="515" y="639"/>
                    </a:lnTo>
                    <a:lnTo>
                      <a:pt x="506" y="652"/>
                    </a:lnTo>
                    <a:lnTo>
                      <a:pt x="493" y="664"/>
                    </a:lnTo>
                    <a:lnTo>
                      <a:pt x="479" y="677"/>
                    </a:lnTo>
                    <a:lnTo>
                      <a:pt x="468" y="690"/>
                    </a:lnTo>
                    <a:lnTo>
                      <a:pt x="456" y="702"/>
                    </a:lnTo>
                    <a:lnTo>
                      <a:pt x="443" y="713"/>
                    </a:lnTo>
                    <a:lnTo>
                      <a:pt x="430" y="728"/>
                    </a:lnTo>
                    <a:lnTo>
                      <a:pt x="418" y="740"/>
                    </a:lnTo>
                    <a:lnTo>
                      <a:pt x="407" y="753"/>
                    </a:lnTo>
                    <a:lnTo>
                      <a:pt x="396" y="765"/>
                    </a:lnTo>
                    <a:lnTo>
                      <a:pt x="382" y="776"/>
                    </a:lnTo>
                    <a:lnTo>
                      <a:pt x="369" y="789"/>
                    </a:lnTo>
                    <a:lnTo>
                      <a:pt x="358" y="801"/>
                    </a:lnTo>
                    <a:lnTo>
                      <a:pt x="346" y="812"/>
                    </a:lnTo>
                    <a:lnTo>
                      <a:pt x="337" y="825"/>
                    </a:lnTo>
                    <a:lnTo>
                      <a:pt x="325" y="837"/>
                    </a:lnTo>
                    <a:lnTo>
                      <a:pt x="314" y="848"/>
                    </a:lnTo>
                    <a:lnTo>
                      <a:pt x="302" y="860"/>
                    </a:lnTo>
                    <a:lnTo>
                      <a:pt x="291" y="871"/>
                    </a:lnTo>
                    <a:lnTo>
                      <a:pt x="280" y="882"/>
                    </a:lnTo>
                    <a:lnTo>
                      <a:pt x="270" y="894"/>
                    </a:lnTo>
                    <a:lnTo>
                      <a:pt x="259" y="905"/>
                    </a:lnTo>
                    <a:lnTo>
                      <a:pt x="249" y="917"/>
                    </a:lnTo>
                    <a:lnTo>
                      <a:pt x="240" y="928"/>
                    </a:lnTo>
                    <a:lnTo>
                      <a:pt x="230" y="939"/>
                    </a:lnTo>
                    <a:lnTo>
                      <a:pt x="219" y="947"/>
                    </a:lnTo>
                    <a:lnTo>
                      <a:pt x="211" y="958"/>
                    </a:lnTo>
                    <a:lnTo>
                      <a:pt x="200" y="968"/>
                    </a:lnTo>
                    <a:lnTo>
                      <a:pt x="192" y="977"/>
                    </a:lnTo>
                    <a:lnTo>
                      <a:pt x="181" y="987"/>
                    </a:lnTo>
                    <a:lnTo>
                      <a:pt x="173" y="997"/>
                    </a:lnTo>
                    <a:lnTo>
                      <a:pt x="166" y="1004"/>
                    </a:lnTo>
                    <a:lnTo>
                      <a:pt x="158" y="1016"/>
                    </a:lnTo>
                    <a:lnTo>
                      <a:pt x="148" y="1023"/>
                    </a:lnTo>
                    <a:lnTo>
                      <a:pt x="141" y="1031"/>
                    </a:lnTo>
                    <a:lnTo>
                      <a:pt x="133" y="1038"/>
                    </a:lnTo>
                    <a:lnTo>
                      <a:pt x="128" y="1046"/>
                    </a:lnTo>
                    <a:lnTo>
                      <a:pt x="120" y="1054"/>
                    </a:lnTo>
                    <a:lnTo>
                      <a:pt x="114" y="1061"/>
                    </a:lnTo>
                    <a:lnTo>
                      <a:pt x="109" y="1069"/>
                    </a:lnTo>
                    <a:lnTo>
                      <a:pt x="103" y="1074"/>
                    </a:lnTo>
                    <a:lnTo>
                      <a:pt x="91" y="1086"/>
                    </a:lnTo>
                    <a:lnTo>
                      <a:pt x="82" y="1097"/>
                    </a:lnTo>
                    <a:lnTo>
                      <a:pt x="74" y="1105"/>
                    </a:lnTo>
                    <a:lnTo>
                      <a:pt x="69" y="1113"/>
                    </a:lnTo>
                    <a:lnTo>
                      <a:pt x="61" y="1120"/>
                    </a:lnTo>
                    <a:lnTo>
                      <a:pt x="57" y="1124"/>
                    </a:lnTo>
                    <a:lnTo>
                      <a:pt x="55" y="1128"/>
                    </a:lnTo>
                    <a:lnTo>
                      <a:pt x="0" y="1105"/>
                    </a:lnTo>
                    <a:close/>
                  </a:path>
                </a:pathLst>
              </a:custGeom>
              <a:solidFill>
                <a:srgbClr val="000000"/>
              </a:solidFill>
              <a:ln w="9525">
                <a:noFill/>
                <a:round/>
                <a:headEnd/>
                <a:tailEnd/>
              </a:ln>
            </p:spPr>
            <p:txBody>
              <a:bodyPr/>
              <a:lstStyle/>
              <a:p>
                <a:endParaRPr lang="en-US" sz="1350"/>
              </a:p>
            </p:txBody>
          </p:sp>
          <p:sp>
            <p:nvSpPr>
              <p:cNvPr id="97" name="Freeform 46">
                <a:extLst>
                  <a:ext uri="{FF2B5EF4-FFF2-40B4-BE49-F238E27FC236}">
                    <a16:creationId xmlns:a16="http://schemas.microsoft.com/office/drawing/2014/main" xmlns="" id="{4D4D69A8-2D81-4404-9C0F-1B16842012B6}"/>
                  </a:ext>
                </a:extLst>
              </p:cNvPr>
              <p:cNvSpPr>
                <a:spLocks/>
              </p:cNvSpPr>
              <p:nvPr/>
            </p:nvSpPr>
            <p:spPr bwMode="auto">
              <a:xfrm>
                <a:off x="2540" y="3888"/>
                <a:ext cx="628" cy="282"/>
              </a:xfrm>
              <a:custGeom>
                <a:avLst/>
                <a:gdLst>
                  <a:gd name="T0" fmla="*/ 0 w 1893"/>
                  <a:gd name="T1" fmla="*/ 0 h 852"/>
                  <a:gd name="T2" fmla="*/ 0 w 1893"/>
                  <a:gd name="T3" fmla="*/ 0 h 852"/>
                  <a:gd name="T4" fmla="*/ 0 w 1893"/>
                  <a:gd name="T5" fmla="*/ 0 h 852"/>
                  <a:gd name="T6" fmla="*/ 0 w 1893"/>
                  <a:gd name="T7" fmla="*/ 0 h 852"/>
                  <a:gd name="T8" fmla="*/ 0 w 1893"/>
                  <a:gd name="T9" fmla="*/ 0 h 852"/>
                  <a:gd name="T10" fmla="*/ 0 w 1893"/>
                  <a:gd name="T11" fmla="*/ 0 h 852"/>
                  <a:gd name="T12" fmla="*/ 0 w 1893"/>
                  <a:gd name="T13" fmla="*/ 0 h 852"/>
                  <a:gd name="T14" fmla="*/ 0 w 1893"/>
                  <a:gd name="T15" fmla="*/ 0 h 852"/>
                  <a:gd name="T16" fmla="*/ 0 w 1893"/>
                  <a:gd name="T17" fmla="*/ 0 h 852"/>
                  <a:gd name="T18" fmla="*/ 0 w 1893"/>
                  <a:gd name="T19" fmla="*/ 0 h 852"/>
                  <a:gd name="T20" fmla="*/ 0 w 1893"/>
                  <a:gd name="T21" fmla="*/ 0 h 852"/>
                  <a:gd name="T22" fmla="*/ 0 w 1893"/>
                  <a:gd name="T23" fmla="*/ 0 h 852"/>
                  <a:gd name="T24" fmla="*/ 0 w 1893"/>
                  <a:gd name="T25" fmla="*/ 0 h 852"/>
                  <a:gd name="T26" fmla="*/ 0 w 1893"/>
                  <a:gd name="T27" fmla="*/ 0 h 852"/>
                  <a:gd name="T28" fmla="*/ 0 w 1893"/>
                  <a:gd name="T29" fmla="*/ 0 h 852"/>
                  <a:gd name="T30" fmla="*/ 0 w 1893"/>
                  <a:gd name="T31" fmla="*/ 0 h 852"/>
                  <a:gd name="T32" fmla="*/ 0 w 1893"/>
                  <a:gd name="T33" fmla="*/ 0 h 852"/>
                  <a:gd name="T34" fmla="*/ 0 w 1893"/>
                  <a:gd name="T35" fmla="*/ 0 h 852"/>
                  <a:gd name="T36" fmla="*/ 0 w 1893"/>
                  <a:gd name="T37" fmla="*/ 0 h 852"/>
                  <a:gd name="T38" fmla="*/ 0 w 1893"/>
                  <a:gd name="T39" fmla="*/ 0 h 852"/>
                  <a:gd name="T40" fmla="*/ 0 w 1893"/>
                  <a:gd name="T41" fmla="*/ 0 h 852"/>
                  <a:gd name="T42" fmla="*/ 0 w 1893"/>
                  <a:gd name="T43" fmla="*/ 0 h 852"/>
                  <a:gd name="T44" fmla="*/ 0 w 1893"/>
                  <a:gd name="T45" fmla="*/ 0 h 852"/>
                  <a:gd name="T46" fmla="*/ 0 w 1893"/>
                  <a:gd name="T47" fmla="*/ 0 h 852"/>
                  <a:gd name="T48" fmla="*/ 0 w 1893"/>
                  <a:gd name="T49" fmla="*/ 0 h 852"/>
                  <a:gd name="T50" fmla="*/ 0 w 1893"/>
                  <a:gd name="T51" fmla="*/ 0 h 852"/>
                  <a:gd name="T52" fmla="*/ 0 w 1893"/>
                  <a:gd name="T53" fmla="*/ 0 h 852"/>
                  <a:gd name="T54" fmla="*/ 0 w 1893"/>
                  <a:gd name="T55" fmla="*/ 0 h 852"/>
                  <a:gd name="T56" fmla="*/ 0 w 1893"/>
                  <a:gd name="T57" fmla="*/ 0 h 852"/>
                  <a:gd name="T58" fmla="*/ 0 w 1893"/>
                  <a:gd name="T59" fmla="*/ 0 h 852"/>
                  <a:gd name="T60" fmla="*/ 0 w 1893"/>
                  <a:gd name="T61" fmla="*/ 0 h 852"/>
                  <a:gd name="T62" fmla="*/ 0 w 1893"/>
                  <a:gd name="T63" fmla="*/ 0 h 852"/>
                  <a:gd name="T64" fmla="*/ 0 w 1893"/>
                  <a:gd name="T65" fmla="*/ 0 h 852"/>
                  <a:gd name="T66" fmla="*/ 0 w 1893"/>
                  <a:gd name="T67" fmla="*/ 0 h 852"/>
                  <a:gd name="T68" fmla="*/ 0 w 1893"/>
                  <a:gd name="T69" fmla="*/ 0 h 852"/>
                  <a:gd name="T70" fmla="*/ 0 w 1893"/>
                  <a:gd name="T71" fmla="*/ 0 h 852"/>
                  <a:gd name="T72" fmla="*/ 0 w 1893"/>
                  <a:gd name="T73" fmla="*/ 0 h 852"/>
                  <a:gd name="T74" fmla="*/ 0 w 1893"/>
                  <a:gd name="T75" fmla="*/ 0 h 852"/>
                  <a:gd name="T76" fmla="*/ 0 w 1893"/>
                  <a:gd name="T77" fmla="*/ 0 h 852"/>
                  <a:gd name="T78" fmla="*/ 0 w 1893"/>
                  <a:gd name="T79" fmla="*/ 0 h 852"/>
                  <a:gd name="T80" fmla="*/ 0 w 1893"/>
                  <a:gd name="T81" fmla="*/ 0 h 852"/>
                  <a:gd name="T82" fmla="*/ 0 w 1893"/>
                  <a:gd name="T83" fmla="*/ 0 h 852"/>
                  <a:gd name="T84" fmla="*/ 0 w 1893"/>
                  <a:gd name="T85" fmla="*/ 0 h 852"/>
                  <a:gd name="T86" fmla="*/ 0 w 1893"/>
                  <a:gd name="T87" fmla="*/ 0 h 852"/>
                  <a:gd name="T88" fmla="*/ 0 w 1893"/>
                  <a:gd name="T89" fmla="*/ 0 h 852"/>
                  <a:gd name="T90" fmla="*/ 0 w 1893"/>
                  <a:gd name="T91" fmla="*/ 0 h 852"/>
                  <a:gd name="T92" fmla="*/ 0 w 1893"/>
                  <a:gd name="T93" fmla="*/ 0 h 852"/>
                  <a:gd name="T94" fmla="*/ 0 w 1893"/>
                  <a:gd name="T95" fmla="*/ 0 h 852"/>
                  <a:gd name="T96" fmla="*/ 0 w 1893"/>
                  <a:gd name="T97" fmla="*/ 0 h 852"/>
                  <a:gd name="T98" fmla="*/ 0 w 1893"/>
                  <a:gd name="T99" fmla="*/ 0 h 852"/>
                  <a:gd name="T100" fmla="*/ 0 w 1893"/>
                  <a:gd name="T101" fmla="*/ 0 h 852"/>
                  <a:gd name="T102" fmla="*/ 0 w 1893"/>
                  <a:gd name="T103" fmla="*/ 0 h 852"/>
                  <a:gd name="T104" fmla="*/ 0 w 1893"/>
                  <a:gd name="T105" fmla="*/ 0 h 852"/>
                  <a:gd name="T106" fmla="*/ 0 w 1893"/>
                  <a:gd name="T107" fmla="*/ 0 h 852"/>
                  <a:gd name="T108" fmla="*/ 0 w 1893"/>
                  <a:gd name="T109" fmla="*/ 0 h 852"/>
                  <a:gd name="T110" fmla="*/ 0 w 1893"/>
                  <a:gd name="T111" fmla="*/ 0 h 852"/>
                  <a:gd name="T112" fmla="*/ 0 w 1893"/>
                  <a:gd name="T113" fmla="*/ 0 h 852"/>
                  <a:gd name="T114" fmla="*/ 0 w 1893"/>
                  <a:gd name="T115" fmla="*/ 0 h 852"/>
                  <a:gd name="T116" fmla="*/ 0 w 1893"/>
                  <a:gd name="T117" fmla="*/ 0 h 852"/>
                  <a:gd name="T118" fmla="*/ 0 w 1893"/>
                  <a:gd name="T119" fmla="*/ 0 h 8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3"/>
                  <a:gd name="T181" fmla="*/ 0 h 852"/>
                  <a:gd name="T182" fmla="*/ 1893 w 1893"/>
                  <a:gd name="T183" fmla="*/ 852 h 8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3" h="852">
                    <a:moveTo>
                      <a:pt x="93" y="63"/>
                    </a:moveTo>
                    <a:lnTo>
                      <a:pt x="91" y="63"/>
                    </a:lnTo>
                    <a:lnTo>
                      <a:pt x="89" y="67"/>
                    </a:lnTo>
                    <a:lnTo>
                      <a:pt x="84" y="71"/>
                    </a:lnTo>
                    <a:lnTo>
                      <a:pt x="78" y="78"/>
                    </a:lnTo>
                    <a:lnTo>
                      <a:pt x="72" y="86"/>
                    </a:lnTo>
                    <a:lnTo>
                      <a:pt x="65" y="97"/>
                    </a:lnTo>
                    <a:lnTo>
                      <a:pt x="59" y="103"/>
                    </a:lnTo>
                    <a:lnTo>
                      <a:pt x="55" y="110"/>
                    </a:lnTo>
                    <a:lnTo>
                      <a:pt x="51" y="118"/>
                    </a:lnTo>
                    <a:lnTo>
                      <a:pt x="48" y="126"/>
                    </a:lnTo>
                    <a:lnTo>
                      <a:pt x="42" y="133"/>
                    </a:lnTo>
                    <a:lnTo>
                      <a:pt x="38" y="141"/>
                    </a:lnTo>
                    <a:lnTo>
                      <a:pt x="34" y="148"/>
                    </a:lnTo>
                    <a:lnTo>
                      <a:pt x="30" y="158"/>
                    </a:lnTo>
                    <a:lnTo>
                      <a:pt x="27" y="166"/>
                    </a:lnTo>
                    <a:lnTo>
                      <a:pt x="23" y="177"/>
                    </a:lnTo>
                    <a:lnTo>
                      <a:pt x="19" y="187"/>
                    </a:lnTo>
                    <a:lnTo>
                      <a:pt x="15" y="198"/>
                    </a:lnTo>
                    <a:lnTo>
                      <a:pt x="11" y="207"/>
                    </a:lnTo>
                    <a:lnTo>
                      <a:pt x="8" y="219"/>
                    </a:lnTo>
                    <a:lnTo>
                      <a:pt x="6" y="230"/>
                    </a:lnTo>
                    <a:lnTo>
                      <a:pt x="4" y="242"/>
                    </a:lnTo>
                    <a:lnTo>
                      <a:pt x="4" y="253"/>
                    </a:lnTo>
                    <a:lnTo>
                      <a:pt x="2" y="266"/>
                    </a:lnTo>
                    <a:lnTo>
                      <a:pt x="2" y="278"/>
                    </a:lnTo>
                    <a:lnTo>
                      <a:pt x="2" y="293"/>
                    </a:lnTo>
                    <a:lnTo>
                      <a:pt x="0" y="304"/>
                    </a:lnTo>
                    <a:lnTo>
                      <a:pt x="0" y="318"/>
                    </a:lnTo>
                    <a:lnTo>
                      <a:pt x="0" y="323"/>
                    </a:lnTo>
                    <a:lnTo>
                      <a:pt x="2" y="331"/>
                    </a:lnTo>
                    <a:lnTo>
                      <a:pt x="2" y="339"/>
                    </a:lnTo>
                    <a:lnTo>
                      <a:pt x="4" y="346"/>
                    </a:lnTo>
                    <a:lnTo>
                      <a:pt x="4" y="354"/>
                    </a:lnTo>
                    <a:lnTo>
                      <a:pt x="4" y="361"/>
                    </a:lnTo>
                    <a:lnTo>
                      <a:pt x="4" y="369"/>
                    </a:lnTo>
                    <a:lnTo>
                      <a:pt x="6" y="377"/>
                    </a:lnTo>
                    <a:lnTo>
                      <a:pt x="6" y="384"/>
                    </a:lnTo>
                    <a:lnTo>
                      <a:pt x="8" y="392"/>
                    </a:lnTo>
                    <a:lnTo>
                      <a:pt x="8" y="399"/>
                    </a:lnTo>
                    <a:lnTo>
                      <a:pt x="11" y="407"/>
                    </a:lnTo>
                    <a:lnTo>
                      <a:pt x="11" y="413"/>
                    </a:lnTo>
                    <a:lnTo>
                      <a:pt x="13" y="420"/>
                    </a:lnTo>
                    <a:lnTo>
                      <a:pt x="13" y="428"/>
                    </a:lnTo>
                    <a:lnTo>
                      <a:pt x="15" y="436"/>
                    </a:lnTo>
                    <a:lnTo>
                      <a:pt x="17" y="441"/>
                    </a:lnTo>
                    <a:lnTo>
                      <a:pt x="19" y="449"/>
                    </a:lnTo>
                    <a:lnTo>
                      <a:pt x="19" y="457"/>
                    </a:lnTo>
                    <a:lnTo>
                      <a:pt x="23" y="464"/>
                    </a:lnTo>
                    <a:lnTo>
                      <a:pt x="23" y="472"/>
                    </a:lnTo>
                    <a:lnTo>
                      <a:pt x="25" y="479"/>
                    </a:lnTo>
                    <a:lnTo>
                      <a:pt x="27" y="487"/>
                    </a:lnTo>
                    <a:lnTo>
                      <a:pt x="29" y="495"/>
                    </a:lnTo>
                    <a:lnTo>
                      <a:pt x="30" y="500"/>
                    </a:lnTo>
                    <a:lnTo>
                      <a:pt x="32" y="508"/>
                    </a:lnTo>
                    <a:lnTo>
                      <a:pt x="34" y="514"/>
                    </a:lnTo>
                    <a:lnTo>
                      <a:pt x="36" y="521"/>
                    </a:lnTo>
                    <a:lnTo>
                      <a:pt x="38" y="535"/>
                    </a:lnTo>
                    <a:lnTo>
                      <a:pt x="42" y="548"/>
                    </a:lnTo>
                    <a:lnTo>
                      <a:pt x="46" y="557"/>
                    </a:lnTo>
                    <a:lnTo>
                      <a:pt x="49" y="571"/>
                    </a:lnTo>
                    <a:lnTo>
                      <a:pt x="51" y="580"/>
                    </a:lnTo>
                    <a:lnTo>
                      <a:pt x="53" y="592"/>
                    </a:lnTo>
                    <a:lnTo>
                      <a:pt x="57" y="601"/>
                    </a:lnTo>
                    <a:lnTo>
                      <a:pt x="61" y="611"/>
                    </a:lnTo>
                    <a:lnTo>
                      <a:pt x="61" y="618"/>
                    </a:lnTo>
                    <a:lnTo>
                      <a:pt x="65" y="626"/>
                    </a:lnTo>
                    <a:lnTo>
                      <a:pt x="67" y="631"/>
                    </a:lnTo>
                    <a:lnTo>
                      <a:pt x="68" y="637"/>
                    </a:lnTo>
                    <a:lnTo>
                      <a:pt x="72" y="645"/>
                    </a:lnTo>
                    <a:lnTo>
                      <a:pt x="72" y="649"/>
                    </a:lnTo>
                    <a:lnTo>
                      <a:pt x="76" y="647"/>
                    </a:lnTo>
                    <a:lnTo>
                      <a:pt x="84" y="645"/>
                    </a:lnTo>
                    <a:lnTo>
                      <a:pt x="87" y="645"/>
                    </a:lnTo>
                    <a:lnTo>
                      <a:pt x="95" y="645"/>
                    </a:lnTo>
                    <a:lnTo>
                      <a:pt x="103" y="643"/>
                    </a:lnTo>
                    <a:lnTo>
                      <a:pt x="114" y="643"/>
                    </a:lnTo>
                    <a:lnTo>
                      <a:pt x="124" y="641"/>
                    </a:lnTo>
                    <a:lnTo>
                      <a:pt x="135" y="639"/>
                    </a:lnTo>
                    <a:lnTo>
                      <a:pt x="148" y="637"/>
                    </a:lnTo>
                    <a:lnTo>
                      <a:pt x="162" y="637"/>
                    </a:lnTo>
                    <a:lnTo>
                      <a:pt x="169" y="637"/>
                    </a:lnTo>
                    <a:lnTo>
                      <a:pt x="177" y="637"/>
                    </a:lnTo>
                    <a:lnTo>
                      <a:pt x="184" y="635"/>
                    </a:lnTo>
                    <a:lnTo>
                      <a:pt x="192" y="635"/>
                    </a:lnTo>
                    <a:lnTo>
                      <a:pt x="200" y="633"/>
                    </a:lnTo>
                    <a:lnTo>
                      <a:pt x="207" y="633"/>
                    </a:lnTo>
                    <a:lnTo>
                      <a:pt x="215" y="633"/>
                    </a:lnTo>
                    <a:lnTo>
                      <a:pt x="224" y="633"/>
                    </a:lnTo>
                    <a:lnTo>
                      <a:pt x="232" y="633"/>
                    </a:lnTo>
                    <a:lnTo>
                      <a:pt x="240" y="633"/>
                    </a:lnTo>
                    <a:lnTo>
                      <a:pt x="249" y="631"/>
                    </a:lnTo>
                    <a:lnTo>
                      <a:pt x="257" y="631"/>
                    </a:lnTo>
                    <a:lnTo>
                      <a:pt x="266" y="631"/>
                    </a:lnTo>
                    <a:lnTo>
                      <a:pt x="274" y="631"/>
                    </a:lnTo>
                    <a:lnTo>
                      <a:pt x="283" y="631"/>
                    </a:lnTo>
                    <a:lnTo>
                      <a:pt x="293" y="631"/>
                    </a:lnTo>
                    <a:lnTo>
                      <a:pt x="302" y="630"/>
                    </a:lnTo>
                    <a:lnTo>
                      <a:pt x="312" y="630"/>
                    </a:lnTo>
                    <a:lnTo>
                      <a:pt x="321" y="630"/>
                    </a:lnTo>
                    <a:lnTo>
                      <a:pt x="331" y="630"/>
                    </a:lnTo>
                    <a:lnTo>
                      <a:pt x="340" y="630"/>
                    </a:lnTo>
                    <a:lnTo>
                      <a:pt x="350" y="631"/>
                    </a:lnTo>
                    <a:lnTo>
                      <a:pt x="359" y="631"/>
                    </a:lnTo>
                    <a:lnTo>
                      <a:pt x="369" y="633"/>
                    </a:lnTo>
                    <a:lnTo>
                      <a:pt x="378" y="633"/>
                    </a:lnTo>
                    <a:lnTo>
                      <a:pt x="388" y="633"/>
                    </a:lnTo>
                    <a:lnTo>
                      <a:pt x="397" y="633"/>
                    </a:lnTo>
                    <a:lnTo>
                      <a:pt x="407" y="633"/>
                    </a:lnTo>
                    <a:lnTo>
                      <a:pt x="416" y="633"/>
                    </a:lnTo>
                    <a:lnTo>
                      <a:pt x="426" y="633"/>
                    </a:lnTo>
                    <a:lnTo>
                      <a:pt x="437" y="635"/>
                    </a:lnTo>
                    <a:lnTo>
                      <a:pt x="447" y="637"/>
                    </a:lnTo>
                    <a:lnTo>
                      <a:pt x="454" y="637"/>
                    </a:lnTo>
                    <a:lnTo>
                      <a:pt x="466" y="637"/>
                    </a:lnTo>
                    <a:lnTo>
                      <a:pt x="473" y="639"/>
                    </a:lnTo>
                    <a:lnTo>
                      <a:pt x="485" y="641"/>
                    </a:lnTo>
                    <a:lnTo>
                      <a:pt x="492" y="641"/>
                    </a:lnTo>
                    <a:lnTo>
                      <a:pt x="504" y="645"/>
                    </a:lnTo>
                    <a:lnTo>
                      <a:pt x="513" y="645"/>
                    </a:lnTo>
                    <a:lnTo>
                      <a:pt x="523" y="649"/>
                    </a:lnTo>
                    <a:lnTo>
                      <a:pt x="530" y="649"/>
                    </a:lnTo>
                    <a:lnTo>
                      <a:pt x="540" y="651"/>
                    </a:lnTo>
                    <a:lnTo>
                      <a:pt x="549" y="652"/>
                    </a:lnTo>
                    <a:lnTo>
                      <a:pt x="557" y="654"/>
                    </a:lnTo>
                    <a:lnTo>
                      <a:pt x="567" y="656"/>
                    </a:lnTo>
                    <a:lnTo>
                      <a:pt x="576" y="658"/>
                    </a:lnTo>
                    <a:lnTo>
                      <a:pt x="584" y="660"/>
                    </a:lnTo>
                    <a:lnTo>
                      <a:pt x="593" y="664"/>
                    </a:lnTo>
                    <a:lnTo>
                      <a:pt x="601" y="664"/>
                    </a:lnTo>
                    <a:lnTo>
                      <a:pt x="608" y="668"/>
                    </a:lnTo>
                    <a:lnTo>
                      <a:pt x="616" y="670"/>
                    </a:lnTo>
                    <a:lnTo>
                      <a:pt x="625" y="671"/>
                    </a:lnTo>
                    <a:lnTo>
                      <a:pt x="633" y="675"/>
                    </a:lnTo>
                    <a:lnTo>
                      <a:pt x="643" y="677"/>
                    </a:lnTo>
                    <a:lnTo>
                      <a:pt x="650" y="679"/>
                    </a:lnTo>
                    <a:lnTo>
                      <a:pt x="660" y="683"/>
                    </a:lnTo>
                    <a:lnTo>
                      <a:pt x="667" y="687"/>
                    </a:lnTo>
                    <a:lnTo>
                      <a:pt x="675" y="689"/>
                    </a:lnTo>
                    <a:lnTo>
                      <a:pt x="682" y="690"/>
                    </a:lnTo>
                    <a:lnTo>
                      <a:pt x="692" y="694"/>
                    </a:lnTo>
                    <a:lnTo>
                      <a:pt x="700" y="698"/>
                    </a:lnTo>
                    <a:lnTo>
                      <a:pt x="707" y="700"/>
                    </a:lnTo>
                    <a:lnTo>
                      <a:pt x="715" y="702"/>
                    </a:lnTo>
                    <a:lnTo>
                      <a:pt x="724" y="706"/>
                    </a:lnTo>
                    <a:lnTo>
                      <a:pt x="732" y="709"/>
                    </a:lnTo>
                    <a:lnTo>
                      <a:pt x="740" y="713"/>
                    </a:lnTo>
                    <a:lnTo>
                      <a:pt x="747" y="715"/>
                    </a:lnTo>
                    <a:lnTo>
                      <a:pt x="757" y="719"/>
                    </a:lnTo>
                    <a:lnTo>
                      <a:pt x="764" y="721"/>
                    </a:lnTo>
                    <a:lnTo>
                      <a:pt x="772" y="725"/>
                    </a:lnTo>
                    <a:lnTo>
                      <a:pt x="779" y="728"/>
                    </a:lnTo>
                    <a:lnTo>
                      <a:pt x="789" y="732"/>
                    </a:lnTo>
                    <a:lnTo>
                      <a:pt x="797" y="736"/>
                    </a:lnTo>
                    <a:lnTo>
                      <a:pt x="804" y="738"/>
                    </a:lnTo>
                    <a:lnTo>
                      <a:pt x="812" y="740"/>
                    </a:lnTo>
                    <a:lnTo>
                      <a:pt x="819" y="744"/>
                    </a:lnTo>
                    <a:lnTo>
                      <a:pt x="827" y="747"/>
                    </a:lnTo>
                    <a:lnTo>
                      <a:pt x="835" y="751"/>
                    </a:lnTo>
                    <a:lnTo>
                      <a:pt x="842" y="755"/>
                    </a:lnTo>
                    <a:lnTo>
                      <a:pt x="850" y="759"/>
                    </a:lnTo>
                    <a:lnTo>
                      <a:pt x="857" y="761"/>
                    </a:lnTo>
                    <a:lnTo>
                      <a:pt x="865" y="763"/>
                    </a:lnTo>
                    <a:lnTo>
                      <a:pt x="873" y="767"/>
                    </a:lnTo>
                    <a:lnTo>
                      <a:pt x="880" y="770"/>
                    </a:lnTo>
                    <a:lnTo>
                      <a:pt x="888" y="772"/>
                    </a:lnTo>
                    <a:lnTo>
                      <a:pt x="895" y="776"/>
                    </a:lnTo>
                    <a:lnTo>
                      <a:pt x="903" y="780"/>
                    </a:lnTo>
                    <a:lnTo>
                      <a:pt x="911" y="784"/>
                    </a:lnTo>
                    <a:lnTo>
                      <a:pt x="918" y="786"/>
                    </a:lnTo>
                    <a:lnTo>
                      <a:pt x="926" y="789"/>
                    </a:lnTo>
                    <a:lnTo>
                      <a:pt x="933" y="791"/>
                    </a:lnTo>
                    <a:lnTo>
                      <a:pt x="941" y="795"/>
                    </a:lnTo>
                    <a:lnTo>
                      <a:pt x="949" y="797"/>
                    </a:lnTo>
                    <a:lnTo>
                      <a:pt x="956" y="801"/>
                    </a:lnTo>
                    <a:lnTo>
                      <a:pt x="964" y="803"/>
                    </a:lnTo>
                    <a:lnTo>
                      <a:pt x="973" y="806"/>
                    </a:lnTo>
                    <a:lnTo>
                      <a:pt x="981" y="808"/>
                    </a:lnTo>
                    <a:lnTo>
                      <a:pt x="989" y="812"/>
                    </a:lnTo>
                    <a:lnTo>
                      <a:pt x="996" y="812"/>
                    </a:lnTo>
                    <a:lnTo>
                      <a:pt x="1004" y="816"/>
                    </a:lnTo>
                    <a:lnTo>
                      <a:pt x="1011" y="818"/>
                    </a:lnTo>
                    <a:lnTo>
                      <a:pt x="1021" y="822"/>
                    </a:lnTo>
                    <a:lnTo>
                      <a:pt x="1030" y="822"/>
                    </a:lnTo>
                    <a:lnTo>
                      <a:pt x="1038" y="827"/>
                    </a:lnTo>
                    <a:lnTo>
                      <a:pt x="1046" y="827"/>
                    </a:lnTo>
                    <a:lnTo>
                      <a:pt x="1053" y="829"/>
                    </a:lnTo>
                    <a:lnTo>
                      <a:pt x="1061" y="829"/>
                    </a:lnTo>
                    <a:lnTo>
                      <a:pt x="1070" y="833"/>
                    </a:lnTo>
                    <a:lnTo>
                      <a:pt x="1078" y="833"/>
                    </a:lnTo>
                    <a:lnTo>
                      <a:pt x="1087" y="835"/>
                    </a:lnTo>
                    <a:lnTo>
                      <a:pt x="1095" y="835"/>
                    </a:lnTo>
                    <a:lnTo>
                      <a:pt x="1103" y="837"/>
                    </a:lnTo>
                    <a:lnTo>
                      <a:pt x="1110" y="837"/>
                    </a:lnTo>
                    <a:lnTo>
                      <a:pt x="1118" y="839"/>
                    </a:lnTo>
                    <a:lnTo>
                      <a:pt x="1125" y="841"/>
                    </a:lnTo>
                    <a:lnTo>
                      <a:pt x="1135" y="843"/>
                    </a:lnTo>
                    <a:lnTo>
                      <a:pt x="1143" y="843"/>
                    </a:lnTo>
                    <a:lnTo>
                      <a:pt x="1150" y="844"/>
                    </a:lnTo>
                    <a:lnTo>
                      <a:pt x="1160" y="844"/>
                    </a:lnTo>
                    <a:lnTo>
                      <a:pt x="1169" y="846"/>
                    </a:lnTo>
                    <a:lnTo>
                      <a:pt x="1177" y="846"/>
                    </a:lnTo>
                    <a:lnTo>
                      <a:pt x="1184" y="846"/>
                    </a:lnTo>
                    <a:lnTo>
                      <a:pt x="1192" y="846"/>
                    </a:lnTo>
                    <a:lnTo>
                      <a:pt x="1200" y="848"/>
                    </a:lnTo>
                    <a:lnTo>
                      <a:pt x="1207" y="848"/>
                    </a:lnTo>
                    <a:lnTo>
                      <a:pt x="1217" y="848"/>
                    </a:lnTo>
                    <a:lnTo>
                      <a:pt x="1224" y="848"/>
                    </a:lnTo>
                    <a:lnTo>
                      <a:pt x="1234" y="850"/>
                    </a:lnTo>
                    <a:lnTo>
                      <a:pt x="1241" y="850"/>
                    </a:lnTo>
                    <a:lnTo>
                      <a:pt x="1249" y="850"/>
                    </a:lnTo>
                    <a:lnTo>
                      <a:pt x="1257" y="850"/>
                    </a:lnTo>
                    <a:lnTo>
                      <a:pt x="1266" y="850"/>
                    </a:lnTo>
                    <a:lnTo>
                      <a:pt x="1274" y="850"/>
                    </a:lnTo>
                    <a:lnTo>
                      <a:pt x="1281" y="850"/>
                    </a:lnTo>
                    <a:lnTo>
                      <a:pt x="1291" y="850"/>
                    </a:lnTo>
                    <a:lnTo>
                      <a:pt x="1298" y="852"/>
                    </a:lnTo>
                    <a:lnTo>
                      <a:pt x="1306" y="850"/>
                    </a:lnTo>
                    <a:lnTo>
                      <a:pt x="1314" y="850"/>
                    </a:lnTo>
                    <a:lnTo>
                      <a:pt x="1321" y="850"/>
                    </a:lnTo>
                    <a:lnTo>
                      <a:pt x="1331" y="850"/>
                    </a:lnTo>
                    <a:lnTo>
                      <a:pt x="1338" y="848"/>
                    </a:lnTo>
                    <a:lnTo>
                      <a:pt x="1346" y="848"/>
                    </a:lnTo>
                    <a:lnTo>
                      <a:pt x="1354" y="848"/>
                    </a:lnTo>
                    <a:lnTo>
                      <a:pt x="1361" y="848"/>
                    </a:lnTo>
                    <a:lnTo>
                      <a:pt x="1369" y="848"/>
                    </a:lnTo>
                    <a:lnTo>
                      <a:pt x="1376" y="848"/>
                    </a:lnTo>
                    <a:lnTo>
                      <a:pt x="1384" y="848"/>
                    </a:lnTo>
                    <a:lnTo>
                      <a:pt x="1393" y="848"/>
                    </a:lnTo>
                    <a:lnTo>
                      <a:pt x="1401" y="846"/>
                    </a:lnTo>
                    <a:lnTo>
                      <a:pt x="1411" y="846"/>
                    </a:lnTo>
                    <a:lnTo>
                      <a:pt x="1418" y="846"/>
                    </a:lnTo>
                    <a:lnTo>
                      <a:pt x="1426" y="846"/>
                    </a:lnTo>
                    <a:lnTo>
                      <a:pt x="1433" y="844"/>
                    </a:lnTo>
                    <a:lnTo>
                      <a:pt x="1441" y="844"/>
                    </a:lnTo>
                    <a:lnTo>
                      <a:pt x="1449" y="844"/>
                    </a:lnTo>
                    <a:lnTo>
                      <a:pt x="1456" y="844"/>
                    </a:lnTo>
                    <a:lnTo>
                      <a:pt x="1464" y="843"/>
                    </a:lnTo>
                    <a:lnTo>
                      <a:pt x="1471" y="843"/>
                    </a:lnTo>
                    <a:lnTo>
                      <a:pt x="1479" y="843"/>
                    </a:lnTo>
                    <a:lnTo>
                      <a:pt x="1489" y="843"/>
                    </a:lnTo>
                    <a:lnTo>
                      <a:pt x="1496" y="843"/>
                    </a:lnTo>
                    <a:lnTo>
                      <a:pt x="1504" y="843"/>
                    </a:lnTo>
                    <a:lnTo>
                      <a:pt x="1511" y="841"/>
                    </a:lnTo>
                    <a:lnTo>
                      <a:pt x="1519" y="841"/>
                    </a:lnTo>
                    <a:lnTo>
                      <a:pt x="1527" y="841"/>
                    </a:lnTo>
                    <a:lnTo>
                      <a:pt x="1534" y="841"/>
                    </a:lnTo>
                    <a:lnTo>
                      <a:pt x="1542" y="841"/>
                    </a:lnTo>
                    <a:lnTo>
                      <a:pt x="1549" y="841"/>
                    </a:lnTo>
                    <a:lnTo>
                      <a:pt x="1557" y="839"/>
                    </a:lnTo>
                    <a:lnTo>
                      <a:pt x="1565" y="839"/>
                    </a:lnTo>
                    <a:lnTo>
                      <a:pt x="1572" y="837"/>
                    </a:lnTo>
                    <a:lnTo>
                      <a:pt x="1580" y="837"/>
                    </a:lnTo>
                    <a:lnTo>
                      <a:pt x="1587" y="837"/>
                    </a:lnTo>
                    <a:lnTo>
                      <a:pt x="1595" y="837"/>
                    </a:lnTo>
                    <a:lnTo>
                      <a:pt x="1603" y="837"/>
                    </a:lnTo>
                    <a:lnTo>
                      <a:pt x="1610" y="837"/>
                    </a:lnTo>
                    <a:lnTo>
                      <a:pt x="1616" y="837"/>
                    </a:lnTo>
                    <a:lnTo>
                      <a:pt x="1624" y="837"/>
                    </a:lnTo>
                    <a:lnTo>
                      <a:pt x="1629" y="837"/>
                    </a:lnTo>
                    <a:lnTo>
                      <a:pt x="1637" y="837"/>
                    </a:lnTo>
                    <a:lnTo>
                      <a:pt x="1644" y="837"/>
                    </a:lnTo>
                    <a:lnTo>
                      <a:pt x="1652" y="837"/>
                    </a:lnTo>
                    <a:lnTo>
                      <a:pt x="1658" y="837"/>
                    </a:lnTo>
                    <a:lnTo>
                      <a:pt x="1665" y="837"/>
                    </a:lnTo>
                    <a:lnTo>
                      <a:pt x="1679" y="837"/>
                    </a:lnTo>
                    <a:lnTo>
                      <a:pt x="1690" y="837"/>
                    </a:lnTo>
                    <a:lnTo>
                      <a:pt x="1701" y="837"/>
                    </a:lnTo>
                    <a:lnTo>
                      <a:pt x="1715" y="837"/>
                    </a:lnTo>
                    <a:lnTo>
                      <a:pt x="1726" y="837"/>
                    </a:lnTo>
                    <a:lnTo>
                      <a:pt x="1738" y="837"/>
                    </a:lnTo>
                    <a:lnTo>
                      <a:pt x="1749" y="837"/>
                    </a:lnTo>
                    <a:lnTo>
                      <a:pt x="1760" y="837"/>
                    </a:lnTo>
                    <a:lnTo>
                      <a:pt x="1768" y="837"/>
                    </a:lnTo>
                    <a:lnTo>
                      <a:pt x="1778" y="837"/>
                    </a:lnTo>
                    <a:lnTo>
                      <a:pt x="1787" y="837"/>
                    </a:lnTo>
                    <a:lnTo>
                      <a:pt x="1795" y="839"/>
                    </a:lnTo>
                    <a:lnTo>
                      <a:pt x="1802" y="839"/>
                    </a:lnTo>
                    <a:lnTo>
                      <a:pt x="1810" y="839"/>
                    </a:lnTo>
                    <a:lnTo>
                      <a:pt x="1816" y="839"/>
                    </a:lnTo>
                    <a:lnTo>
                      <a:pt x="1823" y="841"/>
                    </a:lnTo>
                    <a:lnTo>
                      <a:pt x="1833" y="841"/>
                    </a:lnTo>
                    <a:lnTo>
                      <a:pt x="1840" y="843"/>
                    </a:lnTo>
                    <a:lnTo>
                      <a:pt x="1844" y="843"/>
                    </a:lnTo>
                    <a:lnTo>
                      <a:pt x="1848" y="843"/>
                    </a:lnTo>
                    <a:lnTo>
                      <a:pt x="1893" y="751"/>
                    </a:lnTo>
                    <a:lnTo>
                      <a:pt x="1812" y="803"/>
                    </a:lnTo>
                    <a:lnTo>
                      <a:pt x="1810" y="801"/>
                    </a:lnTo>
                    <a:lnTo>
                      <a:pt x="1806" y="801"/>
                    </a:lnTo>
                    <a:lnTo>
                      <a:pt x="1798" y="801"/>
                    </a:lnTo>
                    <a:lnTo>
                      <a:pt x="1789" y="799"/>
                    </a:lnTo>
                    <a:lnTo>
                      <a:pt x="1776" y="797"/>
                    </a:lnTo>
                    <a:lnTo>
                      <a:pt x="1764" y="797"/>
                    </a:lnTo>
                    <a:lnTo>
                      <a:pt x="1755" y="795"/>
                    </a:lnTo>
                    <a:lnTo>
                      <a:pt x="1747" y="793"/>
                    </a:lnTo>
                    <a:lnTo>
                      <a:pt x="1738" y="793"/>
                    </a:lnTo>
                    <a:lnTo>
                      <a:pt x="1730" y="793"/>
                    </a:lnTo>
                    <a:lnTo>
                      <a:pt x="1720" y="793"/>
                    </a:lnTo>
                    <a:lnTo>
                      <a:pt x="1711" y="791"/>
                    </a:lnTo>
                    <a:lnTo>
                      <a:pt x="1700" y="789"/>
                    </a:lnTo>
                    <a:lnTo>
                      <a:pt x="1690" y="789"/>
                    </a:lnTo>
                    <a:lnTo>
                      <a:pt x="1679" y="789"/>
                    </a:lnTo>
                    <a:lnTo>
                      <a:pt x="1667" y="789"/>
                    </a:lnTo>
                    <a:lnTo>
                      <a:pt x="1656" y="789"/>
                    </a:lnTo>
                    <a:lnTo>
                      <a:pt x="1646" y="789"/>
                    </a:lnTo>
                    <a:lnTo>
                      <a:pt x="1633" y="789"/>
                    </a:lnTo>
                    <a:lnTo>
                      <a:pt x="1622" y="789"/>
                    </a:lnTo>
                    <a:lnTo>
                      <a:pt x="1608" y="789"/>
                    </a:lnTo>
                    <a:lnTo>
                      <a:pt x="1595" y="789"/>
                    </a:lnTo>
                    <a:lnTo>
                      <a:pt x="1582" y="789"/>
                    </a:lnTo>
                    <a:lnTo>
                      <a:pt x="1568" y="789"/>
                    </a:lnTo>
                    <a:lnTo>
                      <a:pt x="1557" y="791"/>
                    </a:lnTo>
                    <a:lnTo>
                      <a:pt x="1544" y="793"/>
                    </a:lnTo>
                    <a:lnTo>
                      <a:pt x="1536" y="793"/>
                    </a:lnTo>
                    <a:lnTo>
                      <a:pt x="1528" y="793"/>
                    </a:lnTo>
                    <a:lnTo>
                      <a:pt x="1521" y="793"/>
                    </a:lnTo>
                    <a:lnTo>
                      <a:pt x="1515" y="793"/>
                    </a:lnTo>
                    <a:lnTo>
                      <a:pt x="1508" y="793"/>
                    </a:lnTo>
                    <a:lnTo>
                      <a:pt x="1502" y="793"/>
                    </a:lnTo>
                    <a:lnTo>
                      <a:pt x="1494" y="793"/>
                    </a:lnTo>
                    <a:lnTo>
                      <a:pt x="1487" y="795"/>
                    </a:lnTo>
                    <a:lnTo>
                      <a:pt x="1479" y="795"/>
                    </a:lnTo>
                    <a:lnTo>
                      <a:pt x="1471" y="795"/>
                    </a:lnTo>
                    <a:lnTo>
                      <a:pt x="1464" y="795"/>
                    </a:lnTo>
                    <a:lnTo>
                      <a:pt x="1458" y="795"/>
                    </a:lnTo>
                    <a:lnTo>
                      <a:pt x="1451" y="795"/>
                    </a:lnTo>
                    <a:lnTo>
                      <a:pt x="1443" y="797"/>
                    </a:lnTo>
                    <a:lnTo>
                      <a:pt x="1435" y="797"/>
                    </a:lnTo>
                    <a:lnTo>
                      <a:pt x="1430" y="797"/>
                    </a:lnTo>
                    <a:lnTo>
                      <a:pt x="1422" y="797"/>
                    </a:lnTo>
                    <a:lnTo>
                      <a:pt x="1414" y="797"/>
                    </a:lnTo>
                    <a:lnTo>
                      <a:pt x="1407" y="797"/>
                    </a:lnTo>
                    <a:lnTo>
                      <a:pt x="1399" y="799"/>
                    </a:lnTo>
                    <a:lnTo>
                      <a:pt x="1392" y="799"/>
                    </a:lnTo>
                    <a:lnTo>
                      <a:pt x="1384" y="799"/>
                    </a:lnTo>
                    <a:lnTo>
                      <a:pt x="1376" y="799"/>
                    </a:lnTo>
                    <a:lnTo>
                      <a:pt x="1369" y="801"/>
                    </a:lnTo>
                    <a:lnTo>
                      <a:pt x="1359" y="801"/>
                    </a:lnTo>
                    <a:lnTo>
                      <a:pt x="1352" y="801"/>
                    </a:lnTo>
                    <a:lnTo>
                      <a:pt x="1344" y="801"/>
                    </a:lnTo>
                    <a:lnTo>
                      <a:pt x="1336" y="801"/>
                    </a:lnTo>
                    <a:lnTo>
                      <a:pt x="1327" y="801"/>
                    </a:lnTo>
                    <a:lnTo>
                      <a:pt x="1319" y="801"/>
                    </a:lnTo>
                    <a:lnTo>
                      <a:pt x="1314" y="801"/>
                    </a:lnTo>
                    <a:lnTo>
                      <a:pt x="1306" y="801"/>
                    </a:lnTo>
                    <a:lnTo>
                      <a:pt x="1297" y="801"/>
                    </a:lnTo>
                    <a:lnTo>
                      <a:pt x="1289" y="801"/>
                    </a:lnTo>
                    <a:lnTo>
                      <a:pt x="1279" y="801"/>
                    </a:lnTo>
                    <a:lnTo>
                      <a:pt x="1272" y="801"/>
                    </a:lnTo>
                    <a:lnTo>
                      <a:pt x="1264" y="799"/>
                    </a:lnTo>
                    <a:lnTo>
                      <a:pt x="1257" y="799"/>
                    </a:lnTo>
                    <a:lnTo>
                      <a:pt x="1247" y="799"/>
                    </a:lnTo>
                    <a:lnTo>
                      <a:pt x="1240" y="799"/>
                    </a:lnTo>
                    <a:lnTo>
                      <a:pt x="1230" y="797"/>
                    </a:lnTo>
                    <a:lnTo>
                      <a:pt x="1222" y="797"/>
                    </a:lnTo>
                    <a:lnTo>
                      <a:pt x="1215" y="797"/>
                    </a:lnTo>
                    <a:lnTo>
                      <a:pt x="1207" y="797"/>
                    </a:lnTo>
                    <a:lnTo>
                      <a:pt x="1198" y="795"/>
                    </a:lnTo>
                    <a:lnTo>
                      <a:pt x="1190" y="795"/>
                    </a:lnTo>
                    <a:lnTo>
                      <a:pt x="1182" y="793"/>
                    </a:lnTo>
                    <a:lnTo>
                      <a:pt x="1175" y="793"/>
                    </a:lnTo>
                    <a:lnTo>
                      <a:pt x="1165" y="793"/>
                    </a:lnTo>
                    <a:lnTo>
                      <a:pt x="1158" y="791"/>
                    </a:lnTo>
                    <a:lnTo>
                      <a:pt x="1148" y="789"/>
                    </a:lnTo>
                    <a:lnTo>
                      <a:pt x="1141" y="789"/>
                    </a:lnTo>
                    <a:lnTo>
                      <a:pt x="1131" y="787"/>
                    </a:lnTo>
                    <a:lnTo>
                      <a:pt x="1124" y="786"/>
                    </a:lnTo>
                    <a:lnTo>
                      <a:pt x="1116" y="786"/>
                    </a:lnTo>
                    <a:lnTo>
                      <a:pt x="1108" y="786"/>
                    </a:lnTo>
                    <a:lnTo>
                      <a:pt x="1099" y="782"/>
                    </a:lnTo>
                    <a:lnTo>
                      <a:pt x="1091" y="782"/>
                    </a:lnTo>
                    <a:lnTo>
                      <a:pt x="1084" y="780"/>
                    </a:lnTo>
                    <a:lnTo>
                      <a:pt x="1076" y="778"/>
                    </a:lnTo>
                    <a:lnTo>
                      <a:pt x="1067" y="776"/>
                    </a:lnTo>
                    <a:lnTo>
                      <a:pt x="1059" y="774"/>
                    </a:lnTo>
                    <a:lnTo>
                      <a:pt x="1051" y="774"/>
                    </a:lnTo>
                    <a:lnTo>
                      <a:pt x="1044" y="772"/>
                    </a:lnTo>
                    <a:lnTo>
                      <a:pt x="1034" y="768"/>
                    </a:lnTo>
                    <a:lnTo>
                      <a:pt x="1027" y="767"/>
                    </a:lnTo>
                    <a:lnTo>
                      <a:pt x="1017" y="763"/>
                    </a:lnTo>
                    <a:lnTo>
                      <a:pt x="1009" y="763"/>
                    </a:lnTo>
                    <a:lnTo>
                      <a:pt x="1000" y="759"/>
                    </a:lnTo>
                    <a:lnTo>
                      <a:pt x="992" y="757"/>
                    </a:lnTo>
                    <a:lnTo>
                      <a:pt x="985" y="755"/>
                    </a:lnTo>
                    <a:lnTo>
                      <a:pt x="977" y="753"/>
                    </a:lnTo>
                    <a:lnTo>
                      <a:pt x="970" y="749"/>
                    </a:lnTo>
                    <a:lnTo>
                      <a:pt x="962" y="747"/>
                    </a:lnTo>
                    <a:lnTo>
                      <a:pt x="952" y="744"/>
                    </a:lnTo>
                    <a:lnTo>
                      <a:pt x="945" y="742"/>
                    </a:lnTo>
                    <a:lnTo>
                      <a:pt x="937" y="738"/>
                    </a:lnTo>
                    <a:lnTo>
                      <a:pt x="930" y="736"/>
                    </a:lnTo>
                    <a:lnTo>
                      <a:pt x="922" y="732"/>
                    </a:lnTo>
                    <a:lnTo>
                      <a:pt x="914" y="732"/>
                    </a:lnTo>
                    <a:lnTo>
                      <a:pt x="905" y="728"/>
                    </a:lnTo>
                    <a:lnTo>
                      <a:pt x="897" y="725"/>
                    </a:lnTo>
                    <a:lnTo>
                      <a:pt x="890" y="723"/>
                    </a:lnTo>
                    <a:lnTo>
                      <a:pt x="882" y="721"/>
                    </a:lnTo>
                    <a:lnTo>
                      <a:pt x="873" y="717"/>
                    </a:lnTo>
                    <a:lnTo>
                      <a:pt x="865" y="713"/>
                    </a:lnTo>
                    <a:lnTo>
                      <a:pt x="857" y="711"/>
                    </a:lnTo>
                    <a:lnTo>
                      <a:pt x="850" y="709"/>
                    </a:lnTo>
                    <a:lnTo>
                      <a:pt x="842" y="706"/>
                    </a:lnTo>
                    <a:lnTo>
                      <a:pt x="835" y="702"/>
                    </a:lnTo>
                    <a:lnTo>
                      <a:pt x="827" y="700"/>
                    </a:lnTo>
                    <a:lnTo>
                      <a:pt x="819" y="698"/>
                    </a:lnTo>
                    <a:lnTo>
                      <a:pt x="812" y="694"/>
                    </a:lnTo>
                    <a:lnTo>
                      <a:pt x="804" y="690"/>
                    </a:lnTo>
                    <a:lnTo>
                      <a:pt x="797" y="689"/>
                    </a:lnTo>
                    <a:lnTo>
                      <a:pt x="789" y="687"/>
                    </a:lnTo>
                    <a:lnTo>
                      <a:pt x="779" y="683"/>
                    </a:lnTo>
                    <a:lnTo>
                      <a:pt x="772" y="679"/>
                    </a:lnTo>
                    <a:lnTo>
                      <a:pt x="764" y="677"/>
                    </a:lnTo>
                    <a:lnTo>
                      <a:pt x="757" y="675"/>
                    </a:lnTo>
                    <a:lnTo>
                      <a:pt x="747" y="671"/>
                    </a:lnTo>
                    <a:lnTo>
                      <a:pt x="740" y="668"/>
                    </a:lnTo>
                    <a:lnTo>
                      <a:pt x="732" y="666"/>
                    </a:lnTo>
                    <a:lnTo>
                      <a:pt x="724" y="664"/>
                    </a:lnTo>
                    <a:lnTo>
                      <a:pt x="715" y="660"/>
                    </a:lnTo>
                    <a:lnTo>
                      <a:pt x="707" y="656"/>
                    </a:lnTo>
                    <a:lnTo>
                      <a:pt x="700" y="654"/>
                    </a:lnTo>
                    <a:lnTo>
                      <a:pt x="692" y="652"/>
                    </a:lnTo>
                    <a:lnTo>
                      <a:pt x="682" y="649"/>
                    </a:lnTo>
                    <a:lnTo>
                      <a:pt x="675" y="645"/>
                    </a:lnTo>
                    <a:lnTo>
                      <a:pt x="667" y="643"/>
                    </a:lnTo>
                    <a:lnTo>
                      <a:pt x="660" y="641"/>
                    </a:lnTo>
                    <a:lnTo>
                      <a:pt x="650" y="637"/>
                    </a:lnTo>
                    <a:lnTo>
                      <a:pt x="643" y="637"/>
                    </a:lnTo>
                    <a:lnTo>
                      <a:pt x="633" y="633"/>
                    </a:lnTo>
                    <a:lnTo>
                      <a:pt x="625" y="631"/>
                    </a:lnTo>
                    <a:lnTo>
                      <a:pt x="616" y="630"/>
                    </a:lnTo>
                    <a:lnTo>
                      <a:pt x="608" y="626"/>
                    </a:lnTo>
                    <a:lnTo>
                      <a:pt x="601" y="624"/>
                    </a:lnTo>
                    <a:lnTo>
                      <a:pt x="593" y="622"/>
                    </a:lnTo>
                    <a:lnTo>
                      <a:pt x="584" y="618"/>
                    </a:lnTo>
                    <a:lnTo>
                      <a:pt x="576" y="618"/>
                    </a:lnTo>
                    <a:lnTo>
                      <a:pt x="567" y="614"/>
                    </a:lnTo>
                    <a:lnTo>
                      <a:pt x="559" y="614"/>
                    </a:lnTo>
                    <a:lnTo>
                      <a:pt x="549" y="611"/>
                    </a:lnTo>
                    <a:lnTo>
                      <a:pt x="542" y="611"/>
                    </a:lnTo>
                    <a:lnTo>
                      <a:pt x="532" y="607"/>
                    </a:lnTo>
                    <a:lnTo>
                      <a:pt x="525" y="607"/>
                    </a:lnTo>
                    <a:lnTo>
                      <a:pt x="515" y="605"/>
                    </a:lnTo>
                    <a:lnTo>
                      <a:pt x="506" y="603"/>
                    </a:lnTo>
                    <a:lnTo>
                      <a:pt x="496" y="601"/>
                    </a:lnTo>
                    <a:lnTo>
                      <a:pt x="487" y="599"/>
                    </a:lnTo>
                    <a:lnTo>
                      <a:pt x="477" y="597"/>
                    </a:lnTo>
                    <a:lnTo>
                      <a:pt x="468" y="595"/>
                    </a:lnTo>
                    <a:lnTo>
                      <a:pt x="458" y="595"/>
                    </a:lnTo>
                    <a:lnTo>
                      <a:pt x="451" y="595"/>
                    </a:lnTo>
                    <a:lnTo>
                      <a:pt x="439" y="593"/>
                    </a:lnTo>
                    <a:lnTo>
                      <a:pt x="432" y="592"/>
                    </a:lnTo>
                    <a:lnTo>
                      <a:pt x="422" y="592"/>
                    </a:lnTo>
                    <a:lnTo>
                      <a:pt x="414" y="592"/>
                    </a:lnTo>
                    <a:lnTo>
                      <a:pt x="403" y="590"/>
                    </a:lnTo>
                    <a:lnTo>
                      <a:pt x="395" y="590"/>
                    </a:lnTo>
                    <a:lnTo>
                      <a:pt x="384" y="590"/>
                    </a:lnTo>
                    <a:lnTo>
                      <a:pt x="376" y="590"/>
                    </a:lnTo>
                    <a:lnTo>
                      <a:pt x="367" y="588"/>
                    </a:lnTo>
                    <a:lnTo>
                      <a:pt x="357" y="588"/>
                    </a:lnTo>
                    <a:lnTo>
                      <a:pt x="348" y="588"/>
                    </a:lnTo>
                    <a:lnTo>
                      <a:pt x="338" y="588"/>
                    </a:lnTo>
                    <a:lnTo>
                      <a:pt x="331" y="588"/>
                    </a:lnTo>
                    <a:lnTo>
                      <a:pt x="321" y="588"/>
                    </a:lnTo>
                    <a:lnTo>
                      <a:pt x="312" y="588"/>
                    </a:lnTo>
                    <a:lnTo>
                      <a:pt x="304" y="588"/>
                    </a:lnTo>
                    <a:lnTo>
                      <a:pt x="297" y="588"/>
                    </a:lnTo>
                    <a:lnTo>
                      <a:pt x="287" y="588"/>
                    </a:lnTo>
                    <a:lnTo>
                      <a:pt x="278" y="588"/>
                    </a:lnTo>
                    <a:lnTo>
                      <a:pt x="270" y="588"/>
                    </a:lnTo>
                    <a:lnTo>
                      <a:pt x="262" y="588"/>
                    </a:lnTo>
                    <a:lnTo>
                      <a:pt x="255" y="590"/>
                    </a:lnTo>
                    <a:lnTo>
                      <a:pt x="249" y="590"/>
                    </a:lnTo>
                    <a:lnTo>
                      <a:pt x="241" y="592"/>
                    </a:lnTo>
                    <a:lnTo>
                      <a:pt x="234" y="592"/>
                    </a:lnTo>
                    <a:lnTo>
                      <a:pt x="226" y="592"/>
                    </a:lnTo>
                    <a:lnTo>
                      <a:pt x="219" y="592"/>
                    </a:lnTo>
                    <a:lnTo>
                      <a:pt x="211" y="592"/>
                    </a:lnTo>
                    <a:lnTo>
                      <a:pt x="196" y="592"/>
                    </a:lnTo>
                    <a:lnTo>
                      <a:pt x="184" y="593"/>
                    </a:lnTo>
                    <a:lnTo>
                      <a:pt x="171" y="593"/>
                    </a:lnTo>
                    <a:lnTo>
                      <a:pt x="160" y="595"/>
                    </a:lnTo>
                    <a:lnTo>
                      <a:pt x="148" y="595"/>
                    </a:lnTo>
                    <a:lnTo>
                      <a:pt x="141" y="599"/>
                    </a:lnTo>
                    <a:lnTo>
                      <a:pt x="131" y="599"/>
                    </a:lnTo>
                    <a:lnTo>
                      <a:pt x="124" y="599"/>
                    </a:lnTo>
                    <a:lnTo>
                      <a:pt x="116" y="601"/>
                    </a:lnTo>
                    <a:lnTo>
                      <a:pt x="112" y="603"/>
                    </a:lnTo>
                    <a:lnTo>
                      <a:pt x="103" y="603"/>
                    </a:lnTo>
                    <a:lnTo>
                      <a:pt x="101" y="605"/>
                    </a:lnTo>
                    <a:lnTo>
                      <a:pt x="101" y="601"/>
                    </a:lnTo>
                    <a:lnTo>
                      <a:pt x="97" y="595"/>
                    </a:lnTo>
                    <a:lnTo>
                      <a:pt x="95" y="588"/>
                    </a:lnTo>
                    <a:lnTo>
                      <a:pt x="93" y="584"/>
                    </a:lnTo>
                    <a:lnTo>
                      <a:pt x="91" y="576"/>
                    </a:lnTo>
                    <a:lnTo>
                      <a:pt x="89" y="571"/>
                    </a:lnTo>
                    <a:lnTo>
                      <a:pt x="86" y="559"/>
                    </a:lnTo>
                    <a:lnTo>
                      <a:pt x="84" y="550"/>
                    </a:lnTo>
                    <a:lnTo>
                      <a:pt x="78" y="540"/>
                    </a:lnTo>
                    <a:lnTo>
                      <a:pt x="76" y="531"/>
                    </a:lnTo>
                    <a:lnTo>
                      <a:pt x="72" y="519"/>
                    </a:lnTo>
                    <a:lnTo>
                      <a:pt x="70" y="508"/>
                    </a:lnTo>
                    <a:lnTo>
                      <a:pt x="67" y="495"/>
                    </a:lnTo>
                    <a:lnTo>
                      <a:pt x="65" y="483"/>
                    </a:lnTo>
                    <a:lnTo>
                      <a:pt x="61" y="470"/>
                    </a:lnTo>
                    <a:lnTo>
                      <a:pt x="57" y="457"/>
                    </a:lnTo>
                    <a:lnTo>
                      <a:pt x="53" y="443"/>
                    </a:lnTo>
                    <a:lnTo>
                      <a:pt x="51" y="430"/>
                    </a:lnTo>
                    <a:lnTo>
                      <a:pt x="49" y="422"/>
                    </a:lnTo>
                    <a:lnTo>
                      <a:pt x="48" y="417"/>
                    </a:lnTo>
                    <a:lnTo>
                      <a:pt x="46" y="409"/>
                    </a:lnTo>
                    <a:lnTo>
                      <a:pt x="46" y="403"/>
                    </a:lnTo>
                    <a:lnTo>
                      <a:pt x="44" y="388"/>
                    </a:lnTo>
                    <a:lnTo>
                      <a:pt x="42" y="377"/>
                    </a:lnTo>
                    <a:lnTo>
                      <a:pt x="42" y="369"/>
                    </a:lnTo>
                    <a:lnTo>
                      <a:pt x="40" y="361"/>
                    </a:lnTo>
                    <a:lnTo>
                      <a:pt x="38" y="354"/>
                    </a:lnTo>
                    <a:lnTo>
                      <a:pt x="38" y="348"/>
                    </a:lnTo>
                    <a:lnTo>
                      <a:pt x="38" y="335"/>
                    </a:lnTo>
                    <a:lnTo>
                      <a:pt x="38" y="323"/>
                    </a:lnTo>
                    <a:lnTo>
                      <a:pt x="38" y="310"/>
                    </a:lnTo>
                    <a:lnTo>
                      <a:pt x="38" y="299"/>
                    </a:lnTo>
                    <a:lnTo>
                      <a:pt x="40" y="285"/>
                    </a:lnTo>
                    <a:lnTo>
                      <a:pt x="42" y="276"/>
                    </a:lnTo>
                    <a:lnTo>
                      <a:pt x="42" y="264"/>
                    </a:lnTo>
                    <a:lnTo>
                      <a:pt x="46" y="253"/>
                    </a:lnTo>
                    <a:lnTo>
                      <a:pt x="46" y="244"/>
                    </a:lnTo>
                    <a:lnTo>
                      <a:pt x="49" y="234"/>
                    </a:lnTo>
                    <a:lnTo>
                      <a:pt x="53" y="223"/>
                    </a:lnTo>
                    <a:lnTo>
                      <a:pt x="57" y="215"/>
                    </a:lnTo>
                    <a:lnTo>
                      <a:pt x="61" y="206"/>
                    </a:lnTo>
                    <a:lnTo>
                      <a:pt x="65" y="198"/>
                    </a:lnTo>
                    <a:lnTo>
                      <a:pt x="67" y="188"/>
                    </a:lnTo>
                    <a:lnTo>
                      <a:pt x="70" y="181"/>
                    </a:lnTo>
                    <a:lnTo>
                      <a:pt x="74" y="173"/>
                    </a:lnTo>
                    <a:lnTo>
                      <a:pt x="78" y="166"/>
                    </a:lnTo>
                    <a:lnTo>
                      <a:pt x="82" y="158"/>
                    </a:lnTo>
                    <a:lnTo>
                      <a:pt x="86" y="150"/>
                    </a:lnTo>
                    <a:lnTo>
                      <a:pt x="89" y="143"/>
                    </a:lnTo>
                    <a:lnTo>
                      <a:pt x="93" y="139"/>
                    </a:lnTo>
                    <a:lnTo>
                      <a:pt x="101" y="126"/>
                    </a:lnTo>
                    <a:lnTo>
                      <a:pt x="108" y="116"/>
                    </a:lnTo>
                    <a:lnTo>
                      <a:pt x="114" y="109"/>
                    </a:lnTo>
                    <a:lnTo>
                      <a:pt x="120" y="101"/>
                    </a:lnTo>
                    <a:lnTo>
                      <a:pt x="127" y="91"/>
                    </a:lnTo>
                    <a:lnTo>
                      <a:pt x="131" y="90"/>
                    </a:lnTo>
                    <a:lnTo>
                      <a:pt x="194" y="0"/>
                    </a:lnTo>
                    <a:lnTo>
                      <a:pt x="93" y="63"/>
                    </a:lnTo>
                    <a:close/>
                  </a:path>
                </a:pathLst>
              </a:custGeom>
              <a:solidFill>
                <a:srgbClr val="000000"/>
              </a:solidFill>
              <a:ln w="9525">
                <a:noFill/>
                <a:round/>
                <a:headEnd/>
                <a:tailEnd/>
              </a:ln>
            </p:spPr>
            <p:txBody>
              <a:bodyPr/>
              <a:lstStyle/>
              <a:p>
                <a:endParaRPr lang="en-US" sz="1350"/>
              </a:p>
            </p:txBody>
          </p:sp>
          <p:sp>
            <p:nvSpPr>
              <p:cNvPr id="98" name="Freeform 47">
                <a:extLst>
                  <a:ext uri="{FF2B5EF4-FFF2-40B4-BE49-F238E27FC236}">
                    <a16:creationId xmlns:a16="http://schemas.microsoft.com/office/drawing/2014/main" xmlns="" id="{99A457B8-9EF9-4764-9E89-4E62E88B85EF}"/>
                  </a:ext>
                </a:extLst>
              </p:cNvPr>
              <p:cNvSpPr>
                <a:spLocks/>
              </p:cNvSpPr>
              <p:nvPr/>
            </p:nvSpPr>
            <p:spPr bwMode="auto">
              <a:xfrm>
                <a:off x="2572" y="3685"/>
                <a:ext cx="873" cy="371"/>
              </a:xfrm>
              <a:custGeom>
                <a:avLst/>
                <a:gdLst>
                  <a:gd name="T0" fmla="*/ 0 w 2635"/>
                  <a:gd name="T1" fmla="*/ 0 h 1120"/>
                  <a:gd name="T2" fmla="*/ 0 w 2635"/>
                  <a:gd name="T3" fmla="*/ 0 h 1120"/>
                  <a:gd name="T4" fmla="*/ 0 w 2635"/>
                  <a:gd name="T5" fmla="*/ 0 h 1120"/>
                  <a:gd name="T6" fmla="*/ 0 w 2635"/>
                  <a:gd name="T7" fmla="*/ 0 h 1120"/>
                  <a:gd name="T8" fmla="*/ 0 w 2635"/>
                  <a:gd name="T9" fmla="*/ 0 h 1120"/>
                  <a:gd name="T10" fmla="*/ 0 w 2635"/>
                  <a:gd name="T11" fmla="*/ 0 h 1120"/>
                  <a:gd name="T12" fmla="*/ 0 w 2635"/>
                  <a:gd name="T13" fmla="*/ 0 h 1120"/>
                  <a:gd name="T14" fmla="*/ 0 w 2635"/>
                  <a:gd name="T15" fmla="*/ 0 h 1120"/>
                  <a:gd name="T16" fmla="*/ 0 w 2635"/>
                  <a:gd name="T17" fmla="*/ 0 h 1120"/>
                  <a:gd name="T18" fmla="*/ 0 w 2635"/>
                  <a:gd name="T19" fmla="*/ 0 h 1120"/>
                  <a:gd name="T20" fmla="*/ 0 w 2635"/>
                  <a:gd name="T21" fmla="*/ 0 h 1120"/>
                  <a:gd name="T22" fmla="*/ 0 w 2635"/>
                  <a:gd name="T23" fmla="*/ 0 h 1120"/>
                  <a:gd name="T24" fmla="*/ 0 w 2635"/>
                  <a:gd name="T25" fmla="*/ 0 h 1120"/>
                  <a:gd name="T26" fmla="*/ 0 w 2635"/>
                  <a:gd name="T27" fmla="*/ 0 h 1120"/>
                  <a:gd name="T28" fmla="*/ 0 w 2635"/>
                  <a:gd name="T29" fmla="*/ 0 h 1120"/>
                  <a:gd name="T30" fmla="*/ 0 w 2635"/>
                  <a:gd name="T31" fmla="*/ 0 h 1120"/>
                  <a:gd name="T32" fmla="*/ 0 w 2635"/>
                  <a:gd name="T33" fmla="*/ 0 h 1120"/>
                  <a:gd name="T34" fmla="*/ 0 w 2635"/>
                  <a:gd name="T35" fmla="*/ 0 h 1120"/>
                  <a:gd name="T36" fmla="*/ 0 w 2635"/>
                  <a:gd name="T37" fmla="*/ 0 h 1120"/>
                  <a:gd name="T38" fmla="*/ 0 w 2635"/>
                  <a:gd name="T39" fmla="*/ 0 h 1120"/>
                  <a:gd name="T40" fmla="*/ 0 w 2635"/>
                  <a:gd name="T41" fmla="*/ 0 h 1120"/>
                  <a:gd name="T42" fmla="*/ 0 w 2635"/>
                  <a:gd name="T43" fmla="*/ 0 h 1120"/>
                  <a:gd name="T44" fmla="*/ 0 w 2635"/>
                  <a:gd name="T45" fmla="*/ 0 h 1120"/>
                  <a:gd name="T46" fmla="*/ 0 w 2635"/>
                  <a:gd name="T47" fmla="*/ 0 h 1120"/>
                  <a:gd name="T48" fmla="*/ 0 w 2635"/>
                  <a:gd name="T49" fmla="*/ 0 h 1120"/>
                  <a:gd name="T50" fmla="*/ 0 w 2635"/>
                  <a:gd name="T51" fmla="*/ 0 h 1120"/>
                  <a:gd name="T52" fmla="*/ 0 w 2635"/>
                  <a:gd name="T53" fmla="*/ 0 h 1120"/>
                  <a:gd name="T54" fmla="*/ 0 w 2635"/>
                  <a:gd name="T55" fmla="*/ 0 h 1120"/>
                  <a:gd name="T56" fmla="*/ 0 w 2635"/>
                  <a:gd name="T57" fmla="*/ 0 h 1120"/>
                  <a:gd name="T58" fmla="*/ 0 w 2635"/>
                  <a:gd name="T59" fmla="*/ 0 h 1120"/>
                  <a:gd name="T60" fmla="*/ 0 w 2635"/>
                  <a:gd name="T61" fmla="*/ 0 h 1120"/>
                  <a:gd name="T62" fmla="*/ 0 w 2635"/>
                  <a:gd name="T63" fmla="*/ 0 h 1120"/>
                  <a:gd name="T64" fmla="*/ 0 w 2635"/>
                  <a:gd name="T65" fmla="*/ 0 h 1120"/>
                  <a:gd name="T66" fmla="*/ 0 w 2635"/>
                  <a:gd name="T67" fmla="*/ 0 h 1120"/>
                  <a:gd name="T68" fmla="*/ 0 w 2635"/>
                  <a:gd name="T69" fmla="*/ 0 h 1120"/>
                  <a:gd name="T70" fmla="*/ 0 w 2635"/>
                  <a:gd name="T71" fmla="*/ 0 h 1120"/>
                  <a:gd name="T72" fmla="*/ 0 w 2635"/>
                  <a:gd name="T73" fmla="*/ 0 h 1120"/>
                  <a:gd name="T74" fmla="*/ 0 w 2635"/>
                  <a:gd name="T75" fmla="*/ 0 h 1120"/>
                  <a:gd name="T76" fmla="*/ 0 w 2635"/>
                  <a:gd name="T77" fmla="*/ 0 h 1120"/>
                  <a:gd name="T78" fmla="*/ 0 w 2635"/>
                  <a:gd name="T79" fmla="*/ 0 h 1120"/>
                  <a:gd name="T80" fmla="*/ 0 w 2635"/>
                  <a:gd name="T81" fmla="*/ 0 h 1120"/>
                  <a:gd name="T82" fmla="*/ 0 w 2635"/>
                  <a:gd name="T83" fmla="*/ 0 h 1120"/>
                  <a:gd name="T84" fmla="*/ 0 w 2635"/>
                  <a:gd name="T85" fmla="*/ 0 h 1120"/>
                  <a:gd name="T86" fmla="*/ 0 w 2635"/>
                  <a:gd name="T87" fmla="*/ 0 h 1120"/>
                  <a:gd name="T88" fmla="*/ 0 w 2635"/>
                  <a:gd name="T89" fmla="*/ 0 h 1120"/>
                  <a:gd name="T90" fmla="*/ 0 w 2635"/>
                  <a:gd name="T91" fmla="*/ 0 h 1120"/>
                  <a:gd name="T92" fmla="*/ 0 w 2635"/>
                  <a:gd name="T93" fmla="*/ 0 h 1120"/>
                  <a:gd name="T94" fmla="*/ 0 w 2635"/>
                  <a:gd name="T95" fmla="*/ 0 h 1120"/>
                  <a:gd name="T96" fmla="*/ 0 w 2635"/>
                  <a:gd name="T97" fmla="*/ 0 h 1120"/>
                  <a:gd name="T98" fmla="*/ 0 w 2635"/>
                  <a:gd name="T99" fmla="*/ 0 h 1120"/>
                  <a:gd name="T100" fmla="*/ 0 w 2635"/>
                  <a:gd name="T101" fmla="*/ 0 h 1120"/>
                  <a:gd name="T102" fmla="*/ 0 w 2635"/>
                  <a:gd name="T103" fmla="*/ 0 h 1120"/>
                  <a:gd name="T104" fmla="*/ 0 w 2635"/>
                  <a:gd name="T105" fmla="*/ 0 h 1120"/>
                  <a:gd name="T106" fmla="*/ 0 w 2635"/>
                  <a:gd name="T107" fmla="*/ 0 h 1120"/>
                  <a:gd name="T108" fmla="*/ 0 w 2635"/>
                  <a:gd name="T109" fmla="*/ 0 h 1120"/>
                  <a:gd name="T110" fmla="*/ 0 w 2635"/>
                  <a:gd name="T111" fmla="*/ 0 h 1120"/>
                  <a:gd name="T112" fmla="*/ 0 w 2635"/>
                  <a:gd name="T113" fmla="*/ 0 h 1120"/>
                  <a:gd name="T114" fmla="*/ 0 w 2635"/>
                  <a:gd name="T115" fmla="*/ 0 h 1120"/>
                  <a:gd name="T116" fmla="*/ 0 w 2635"/>
                  <a:gd name="T117" fmla="*/ 0 h 1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5"/>
                  <a:gd name="T178" fmla="*/ 0 h 1120"/>
                  <a:gd name="T179" fmla="*/ 2635 w 2635"/>
                  <a:gd name="T180" fmla="*/ 1120 h 1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5" h="1120">
                    <a:moveTo>
                      <a:pt x="0" y="715"/>
                    </a:moveTo>
                    <a:lnTo>
                      <a:pt x="0" y="715"/>
                    </a:lnTo>
                    <a:lnTo>
                      <a:pt x="8" y="719"/>
                    </a:lnTo>
                    <a:lnTo>
                      <a:pt x="11" y="721"/>
                    </a:lnTo>
                    <a:lnTo>
                      <a:pt x="17" y="722"/>
                    </a:lnTo>
                    <a:lnTo>
                      <a:pt x="23" y="726"/>
                    </a:lnTo>
                    <a:lnTo>
                      <a:pt x="32" y="730"/>
                    </a:lnTo>
                    <a:lnTo>
                      <a:pt x="40" y="734"/>
                    </a:lnTo>
                    <a:lnTo>
                      <a:pt x="49" y="738"/>
                    </a:lnTo>
                    <a:lnTo>
                      <a:pt x="57" y="741"/>
                    </a:lnTo>
                    <a:lnTo>
                      <a:pt x="68" y="747"/>
                    </a:lnTo>
                    <a:lnTo>
                      <a:pt x="80" y="751"/>
                    </a:lnTo>
                    <a:lnTo>
                      <a:pt x="91" y="759"/>
                    </a:lnTo>
                    <a:lnTo>
                      <a:pt x="99" y="760"/>
                    </a:lnTo>
                    <a:lnTo>
                      <a:pt x="105" y="762"/>
                    </a:lnTo>
                    <a:lnTo>
                      <a:pt x="112" y="766"/>
                    </a:lnTo>
                    <a:lnTo>
                      <a:pt x="120" y="770"/>
                    </a:lnTo>
                    <a:lnTo>
                      <a:pt x="133" y="774"/>
                    </a:lnTo>
                    <a:lnTo>
                      <a:pt x="146" y="779"/>
                    </a:lnTo>
                    <a:lnTo>
                      <a:pt x="152" y="781"/>
                    </a:lnTo>
                    <a:lnTo>
                      <a:pt x="160" y="785"/>
                    </a:lnTo>
                    <a:lnTo>
                      <a:pt x="167" y="787"/>
                    </a:lnTo>
                    <a:lnTo>
                      <a:pt x="175" y="791"/>
                    </a:lnTo>
                    <a:lnTo>
                      <a:pt x="182" y="793"/>
                    </a:lnTo>
                    <a:lnTo>
                      <a:pt x="190" y="797"/>
                    </a:lnTo>
                    <a:lnTo>
                      <a:pt x="198" y="799"/>
                    </a:lnTo>
                    <a:lnTo>
                      <a:pt x="205" y="802"/>
                    </a:lnTo>
                    <a:lnTo>
                      <a:pt x="213" y="804"/>
                    </a:lnTo>
                    <a:lnTo>
                      <a:pt x="222" y="808"/>
                    </a:lnTo>
                    <a:lnTo>
                      <a:pt x="230" y="810"/>
                    </a:lnTo>
                    <a:lnTo>
                      <a:pt x="240" y="814"/>
                    </a:lnTo>
                    <a:lnTo>
                      <a:pt x="247" y="816"/>
                    </a:lnTo>
                    <a:lnTo>
                      <a:pt x="255" y="818"/>
                    </a:lnTo>
                    <a:lnTo>
                      <a:pt x="264" y="819"/>
                    </a:lnTo>
                    <a:lnTo>
                      <a:pt x="272" y="823"/>
                    </a:lnTo>
                    <a:lnTo>
                      <a:pt x="279" y="825"/>
                    </a:lnTo>
                    <a:lnTo>
                      <a:pt x="289" y="827"/>
                    </a:lnTo>
                    <a:lnTo>
                      <a:pt x="298" y="831"/>
                    </a:lnTo>
                    <a:lnTo>
                      <a:pt x="306" y="835"/>
                    </a:lnTo>
                    <a:lnTo>
                      <a:pt x="314" y="835"/>
                    </a:lnTo>
                    <a:lnTo>
                      <a:pt x="323" y="838"/>
                    </a:lnTo>
                    <a:lnTo>
                      <a:pt x="333" y="838"/>
                    </a:lnTo>
                    <a:lnTo>
                      <a:pt x="340" y="842"/>
                    </a:lnTo>
                    <a:lnTo>
                      <a:pt x="348" y="842"/>
                    </a:lnTo>
                    <a:lnTo>
                      <a:pt x="357" y="846"/>
                    </a:lnTo>
                    <a:lnTo>
                      <a:pt x="365" y="848"/>
                    </a:lnTo>
                    <a:lnTo>
                      <a:pt x="376" y="850"/>
                    </a:lnTo>
                    <a:lnTo>
                      <a:pt x="384" y="850"/>
                    </a:lnTo>
                    <a:lnTo>
                      <a:pt x="392" y="854"/>
                    </a:lnTo>
                    <a:lnTo>
                      <a:pt x="401" y="854"/>
                    </a:lnTo>
                    <a:lnTo>
                      <a:pt x="411" y="856"/>
                    </a:lnTo>
                    <a:lnTo>
                      <a:pt x="418" y="857"/>
                    </a:lnTo>
                    <a:lnTo>
                      <a:pt x="426" y="857"/>
                    </a:lnTo>
                    <a:lnTo>
                      <a:pt x="435" y="859"/>
                    </a:lnTo>
                    <a:lnTo>
                      <a:pt x="445" y="861"/>
                    </a:lnTo>
                    <a:lnTo>
                      <a:pt x="452" y="861"/>
                    </a:lnTo>
                    <a:lnTo>
                      <a:pt x="462" y="865"/>
                    </a:lnTo>
                    <a:lnTo>
                      <a:pt x="470" y="865"/>
                    </a:lnTo>
                    <a:lnTo>
                      <a:pt x="479" y="867"/>
                    </a:lnTo>
                    <a:lnTo>
                      <a:pt x="489" y="869"/>
                    </a:lnTo>
                    <a:lnTo>
                      <a:pt x="498" y="869"/>
                    </a:lnTo>
                    <a:lnTo>
                      <a:pt x="506" y="871"/>
                    </a:lnTo>
                    <a:lnTo>
                      <a:pt x="517" y="873"/>
                    </a:lnTo>
                    <a:lnTo>
                      <a:pt x="523" y="873"/>
                    </a:lnTo>
                    <a:lnTo>
                      <a:pt x="534" y="875"/>
                    </a:lnTo>
                    <a:lnTo>
                      <a:pt x="542" y="876"/>
                    </a:lnTo>
                    <a:lnTo>
                      <a:pt x="551" y="876"/>
                    </a:lnTo>
                    <a:lnTo>
                      <a:pt x="559" y="876"/>
                    </a:lnTo>
                    <a:lnTo>
                      <a:pt x="568" y="880"/>
                    </a:lnTo>
                    <a:lnTo>
                      <a:pt x="576" y="880"/>
                    </a:lnTo>
                    <a:lnTo>
                      <a:pt x="587" y="882"/>
                    </a:lnTo>
                    <a:lnTo>
                      <a:pt x="595" y="882"/>
                    </a:lnTo>
                    <a:lnTo>
                      <a:pt x="605" y="882"/>
                    </a:lnTo>
                    <a:lnTo>
                      <a:pt x="612" y="884"/>
                    </a:lnTo>
                    <a:lnTo>
                      <a:pt x="622" y="888"/>
                    </a:lnTo>
                    <a:lnTo>
                      <a:pt x="631" y="888"/>
                    </a:lnTo>
                    <a:lnTo>
                      <a:pt x="641" y="888"/>
                    </a:lnTo>
                    <a:lnTo>
                      <a:pt x="648" y="890"/>
                    </a:lnTo>
                    <a:lnTo>
                      <a:pt x="660" y="892"/>
                    </a:lnTo>
                    <a:lnTo>
                      <a:pt x="667" y="892"/>
                    </a:lnTo>
                    <a:lnTo>
                      <a:pt x="675" y="894"/>
                    </a:lnTo>
                    <a:lnTo>
                      <a:pt x="684" y="895"/>
                    </a:lnTo>
                    <a:lnTo>
                      <a:pt x="694" y="895"/>
                    </a:lnTo>
                    <a:lnTo>
                      <a:pt x="700" y="895"/>
                    </a:lnTo>
                    <a:lnTo>
                      <a:pt x="709" y="897"/>
                    </a:lnTo>
                    <a:lnTo>
                      <a:pt x="719" y="897"/>
                    </a:lnTo>
                    <a:lnTo>
                      <a:pt x="726" y="899"/>
                    </a:lnTo>
                    <a:lnTo>
                      <a:pt x="734" y="899"/>
                    </a:lnTo>
                    <a:lnTo>
                      <a:pt x="743" y="901"/>
                    </a:lnTo>
                    <a:lnTo>
                      <a:pt x="753" y="903"/>
                    </a:lnTo>
                    <a:lnTo>
                      <a:pt x="760" y="905"/>
                    </a:lnTo>
                    <a:lnTo>
                      <a:pt x="768" y="905"/>
                    </a:lnTo>
                    <a:lnTo>
                      <a:pt x="778" y="905"/>
                    </a:lnTo>
                    <a:lnTo>
                      <a:pt x="787" y="907"/>
                    </a:lnTo>
                    <a:lnTo>
                      <a:pt x="795" y="911"/>
                    </a:lnTo>
                    <a:lnTo>
                      <a:pt x="802" y="911"/>
                    </a:lnTo>
                    <a:lnTo>
                      <a:pt x="810" y="911"/>
                    </a:lnTo>
                    <a:lnTo>
                      <a:pt x="817" y="913"/>
                    </a:lnTo>
                    <a:lnTo>
                      <a:pt x="827" y="913"/>
                    </a:lnTo>
                    <a:lnTo>
                      <a:pt x="835" y="915"/>
                    </a:lnTo>
                    <a:lnTo>
                      <a:pt x="842" y="916"/>
                    </a:lnTo>
                    <a:lnTo>
                      <a:pt x="850" y="916"/>
                    </a:lnTo>
                    <a:lnTo>
                      <a:pt x="857" y="920"/>
                    </a:lnTo>
                    <a:lnTo>
                      <a:pt x="865" y="920"/>
                    </a:lnTo>
                    <a:lnTo>
                      <a:pt x="873" y="922"/>
                    </a:lnTo>
                    <a:lnTo>
                      <a:pt x="880" y="922"/>
                    </a:lnTo>
                    <a:lnTo>
                      <a:pt x="888" y="924"/>
                    </a:lnTo>
                    <a:lnTo>
                      <a:pt x="895" y="926"/>
                    </a:lnTo>
                    <a:lnTo>
                      <a:pt x="903" y="928"/>
                    </a:lnTo>
                    <a:lnTo>
                      <a:pt x="911" y="930"/>
                    </a:lnTo>
                    <a:lnTo>
                      <a:pt x="918" y="932"/>
                    </a:lnTo>
                    <a:lnTo>
                      <a:pt x="931" y="935"/>
                    </a:lnTo>
                    <a:lnTo>
                      <a:pt x="945" y="937"/>
                    </a:lnTo>
                    <a:lnTo>
                      <a:pt x="952" y="939"/>
                    </a:lnTo>
                    <a:lnTo>
                      <a:pt x="960" y="939"/>
                    </a:lnTo>
                    <a:lnTo>
                      <a:pt x="966" y="941"/>
                    </a:lnTo>
                    <a:lnTo>
                      <a:pt x="973" y="943"/>
                    </a:lnTo>
                    <a:lnTo>
                      <a:pt x="987" y="947"/>
                    </a:lnTo>
                    <a:lnTo>
                      <a:pt x="998" y="951"/>
                    </a:lnTo>
                    <a:lnTo>
                      <a:pt x="1011" y="953"/>
                    </a:lnTo>
                    <a:lnTo>
                      <a:pt x="1025" y="956"/>
                    </a:lnTo>
                    <a:lnTo>
                      <a:pt x="1036" y="958"/>
                    </a:lnTo>
                    <a:lnTo>
                      <a:pt x="1049" y="962"/>
                    </a:lnTo>
                    <a:lnTo>
                      <a:pt x="1061" y="966"/>
                    </a:lnTo>
                    <a:lnTo>
                      <a:pt x="1074" y="970"/>
                    </a:lnTo>
                    <a:lnTo>
                      <a:pt x="1087" y="972"/>
                    </a:lnTo>
                    <a:lnTo>
                      <a:pt x="1099" y="973"/>
                    </a:lnTo>
                    <a:lnTo>
                      <a:pt x="1112" y="977"/>
                    </a:lnTo>
                    <a:lnTo>
                      <a:pt x="1125" y="981"/>
                    </a:lnTo>
                    <a:lnTo>
                      <a:pt x="1137" y="985"/>
                    </a:lnTo>
                    <a:lnTo>
                      <a:pt x="1148" y="987"/>
                    </a:lnTo>
                    <a:lnTo>
                      <a:pt x="1160" y="989"/>
                    </a:lnTo>
                    <a:lnTo>
                      <a:pt x="1171" y="992"/>
                    </a:lnTo>
                    <a:lnTo>
                      <a:pt x="1182" y="996"/>
                    </a:lnTo>
                    <a:lnTo>
                      <a:pt x="1194" y="1000"/>
                    </a:lnTo>
                    <a:lnTo>
                      <a:pt x="1205" y="1002"/>
                    </a:lnTo>
                    <a:lnTo>
                      <a:pt x="1219" y="1006"/>
                    </a:lnTo>
                    <a:lnTo>
                      <a:pt x="1230" y="1008"/>
                    </a:lnTo>
                    <a:lnTo>
                      <a:pt x="1241" y="1011"/>
                    </a:lnTo>
                    <a:lnTo>
                      <a:pt x="1253" y="1015"/>
                    </a:lnTo>
                    <a:lnTo>
                      <a:pt x="1264" y="1019"/>
                    </a:lnTo>
                    <a:lnTo>
                      <a:pt x="1276" y="1021"/>
                    </a:lnTo>
                    <a:lnTo>
                      <a:pt x="1289" y="1025"/>
                    </a:lnTo>
                    <a:lnTo>
                      <a:pt x="1302" y="1029"/>
                    </a:lnTo>
                    <a:lnTo>
                      <a:pt x="1314" y="1032"/>
                    </a:lnTo>
                    <a:lnTo>
                      <a:pt x="1325" y="1034"/>
                    </a:lnTo>
                    <a:lnTo>
                      <a:pt x="1336" y="1038"/>
                    </a:lnTo>
                    <a:lnTo>
                      <a:pt x="1348" y="1042"/>
                    </a:lnTo>
                    <a:lnTo>
                      <a:pt x="1361" y="1046"/>
                    </a:lnTo>
                    <a:lnTo>
                      <a:pt x="1373" y="1050"/>
                    </a:lnTo>
                    <a:lnTo>
                      <a:pt x="1384" y="1053"/>
                    </a:lnTo>
                    <a:lnTo>
                      <a:pt x="1395" y="1057"/>
                    </a:lnTo>
                    <a:lnTo>
                      <a:pt x="1407" y="1061"/>
                    </a:lnTo>
                    <a:lnTo>
                      <a:pt x="1418" y="1063"/>
                    </a:lnTo>
                    <a:lnTo>
                      <a:pt x="1430" y="1067"/>
                    </a:lnTo>
                    <a:lnTo>
                      <a:pt x="1439" y="1070"/>
                    </a:lnTo>
                    <a:lnTo>
                      <a:pt x="1450" y="1074"/>
                    </a:lnTo>
                    <a:lnTo>
                      <a:pt x="1460" y="1078"/>
                    </a:lnTo>
                    <a:lnTo>
                      <a:pt x="1469" y="1082"/>
                    </a:lnTo>
                    <a:lnTo>
                      <a:pt x="1479" y="1086"/>
                    </a:lnTo>
                    <a:lnTo>
                      <a:pt x="1490" y="1089"/>
                    </a:lnTo>
                    <a:lnTo>
                      <a:pt x="1498" y="1091"/>
                    </a:lnTo>
                    <a:lnTo>
                      <a:pt x="1506" y="1095"/>
                    </a:lnTo>
                    <a:lnTo>
                      <a:pt x="1513" y="1097"/>
                    </a:lnTo>
                    <a:lnTo>
                      <a:pt x="1523" y="1099"/>
                    </a:lnTo>
                    <a:lnTo>
                      <a:pt x="1528" y="1103"/>
                    </a:lnTo>
                    <a:lnTo>
                      <a:pt x="1536" y="1105"/>
                    </a:lnTo>
                    <a:lnTo>
                      <a:pt x="1544" y="1107"/>
                    </a:lnTo>
                    <a:lnTo>
                      <a:pt x="1549" y="1110"/>
                    </a:lnTo>
                    <a:lnTo>
                      <a:pt x="1559" y="1112"/>
                    </a:lnTo>
                    <a:lnTo>
                      <a:pt x="1566" y="1116"/>
                    </a:lnTo>
                    <a:lnTo>
                      <a:pt x="1568" y="1118"/>
                    </a:lnTo>
                    <a:lnTo>
                      <a:pt x="1572" y="1120"/>
                    </a:lnTo>
                    <a:lnTo>
                      <a:pt x="1572" y="1118"/>
                    </a:lnTo>
                    <a:lnTo>
                      <a:pt x="1574" y="1116"/>
                    </a:lnTo>
                    <a:lnTo>
                      <a:pt x="1576" y="1110"/>
                    </a:lnTo>
                    <a:lnTo>
                      <a:pt x="1580" y="1105"/>
                    </a:lnTo>
                    <a:lnTo>
                      <a:pt x="1584" y="1095"/>
                    </a:lnTo>
                    <a:lnTo>
                      <a:pt x="1589" y="1088"/>
                    </a:lnTo>
                    <a:lnTo>
                      <a:pt x="1595" y="1076"/>
                    </a:lnTo>
                    <a:lnTo>
                      <a:pt x="1603" y="1067"/>
                    </a:lnTo>
                    <a:lnTo>
                      <a:pt x="1606" y="1059"/>
                    </a:lnTo>
                    <a:lnTo>
                      <a:pt x="1610" y="1053"/>
                    </a:lnTo>
                    <a:lnTo>
                      <a:pt x="1614" y="1046"/>
                    </a:lnTo>
                    <a:lnTo>
                      <a:pt x="1618" y="1038"/>
                    </a:lnTo>
                    <a:lnTo>
                      <a:pt x="1622" y="1031"/>
                    </a:lnTo>
                    <a:lnTo>
                      <a:pt x="1627" y="1023"/>
                    </a:lnTo>
                    <a:lnTo>
                      <a:pt x="1633" y="1015"/>
                    </a:lnTo>
                    <a:lnTo>
                      <a:pt x="1639" y="1008"/>
                    </a:lnTo>
                    <a:lnTo>
                      <a:pt x="1644" y="1000"/>
                    </a:lnTo>
                    <a:lnTo>
                      <a:pt x="1650" y="991"/>
                    </a:lnTo>
                    <a:lnTo>
                      <a:pt x="1656" y="981"/>
                    </a:lnTo>
                    <a:lnTo>
                      <a:pt x="1661" y="973"/>
                    </a:lnTo>
                    <a:lnTo>
                      <a:pt x="1667" y="964"/>
                    </a:lnTo>
                    <a:lnTo>
                      <a:pt x="1673" y="954"/>
                    </a:lnTo>
                    <a:lnTo>
                      <a:pt x="1679" y="947"/>
                    </a:lnTo>
                    <a:lnTo>
                      <a:pt x="1686" y="937"/>
                    </a:lnTo>
                    <a:lnTo>
                      <a:pt x="1692" y="926"/>
                    </a:lnTo>
                    <a:lnTo>
                      <a:pt x="1698" y="916"/>
                    </a:lnTo>
                    <a:lnTo>
                      <a:pt x="1705" y="905"/>
                    </a:lnTo>
                    <a:lnTo>
                      <a:pt x="1713" y="897"/>
                    </a:lnTo>
                    <a:lnTo>
                      <a:pt x="1719" y="886"/>
                    </a:lnTo>
                    <a:lnTo>
                      <a:pt x="1726" y="876"/>
                    </a:lnTo>
                    <a:lnTo>
                      <a:pt x="1734" y="865"/>
                    </a:lnTo>
                    <a:lnTo>
                      <a:pt x="1741" y="857"/>
                    </a:lnTo>
                    <a:lnTo>
                      <a:pt x="1747" y="846"/>
                    </a:lnTo>
                    <a:lnTo>
                      <a:pt x="1755" y="835"/>
                    </a:lnTo>
                    <a:lnTo>
                      <a:pt x="1762" y="825"/>
                    </a:lnTo>
                    <a:lnTo>
                      <a:pt x="1770" y="816"/>
                    </a:lnTo>
                    <a:lnTo>
                      <a:pt x="1777" y="804"/>
                    </a:lnTo>
                    <a:lnTo>
                      <a:pt x="1785" y="793"/>
                    </a:lnTo>
                    <a:lnTo>
                      <a:pt x="1793" y="783"/>
                    </a:lnTo>
                    <a:lnTo>
                      <a:pt x="1800" y="774"/>
                    </a:lnTo>
                    <a:lnTo>
                      <a:pt x="1808" y="762"/>
                    </a:lnTo>
                    <a:lnTo>
                      <a:pt x="1815" y="751"/>
                    </a:lnTo>
                    <a:lnTo>
                      <a:pt x="1823" y="741"/>
                    </a:lnTo>
                    <a:lnTo>
                      <a:pt x="1831" y="732"/>
                    </a:lnTo>
                    <a:lnTo>
                      <a:pt x="1838" y="721"/>
                    </a:lnTo>
                    <a:lnTo>
                      <a:pt x="1848" y="709"/>
                    </a:lnTo>
                    <a:lnTo>
                      <a:pt x="1855" y="700"/>
                    </a:lnTo>
                    <a:lnTo>
                      <a:pt x="1863" y="690"/>
                    </a:lnTo>
                    <a:lnTo>
                      <a:pt x="1871" y="679"/>
                    </a:lnTo>
                    <a:lnTo>
                      <a:pt x="1878" y="669"/>
                    </a:lnTo>
                    <a:lnTo>
                      <a:pt x="1886" y="660"/>
                    </a:lnTo>
                    <a:lnTo>
                      <a:pt x="1893" y="650"/>
                    </a:lnTo>
                    <a:lnTo>
                      <a:pt x="1901" y="641"/>
                    </a:lnTo>
                    <a:lnTo>
                      <a:pt x="1911" y="631"/>
                    </a:lnTo>
                    <a:lnTo>
                      <a:pt x="1918" y="624"/>
                    </a:lnTo>
                    <a:lnTo>
                      <a:pt x="1928" y="616"/>
                    </a:lnTo>
                    <a:lnTo>
                      <a:pt x="1933" y="605"/>
                    </a:lnTo>
                    <a:lnTo>
                      <a:pt x="1941" y="597"/>
                    </a:lnTo>
                    <a:lnTo>
                      <a:pt x="1949" y="587"/>
                    </a:lnTo>
                    <a:lnTo>
                      <a:pt x="1956" y="580"/>
                    </a:lnTo>
                    <a:lnTo>
                      <a:pt x="1964" y="570"/>
                    </a:lnTo>
                    <a:lnTo>
                      <a:pt x="1971" y="563"/>
                    </a:lnTo>
                    <a:lnTo>
                      <a:pt x="1979" y="555"/>
                    </a:lnTo>
                    <a:lnTo>
                      <a:pt x="1987" y="547"/>
                    </a:lnTo>
                    <a:lnTo>
                      <a:pt x="1992" y="540"/>
                    </a:lnTo>
                    <a:lnTo>
                      <a:pt x="2000" y="532"/>
                    </a:lnTo>
                    <a:lnTo>
                      <a:pt x="2006" y="525"/>
                    </a:lnTo>
                    <a:lnTo>
                      <a:pt x="2013" y="517"/>
                    </a:lnTo>
                    <a:lnTo>
                      <a:pt x="2021" y="509"/>
                    </a:lnTo>
                    <a:lnTo>
                      <a:pt x="2028" y="502"/>
                    </a:lnTo>
                    <a:lnTo>
                      <a:pt x="2036" y="494"/>
                    </a:lnTo>
                    <a:lnTo>
                      <a:pt x="2044" y="489"/>
                    </a:lnTo>
                    <a:lnTo>
                      <a:pt x="2049" y="481"/>
                    </a:lnTo>
                    <a:lnTo>
                      <a:pt x="2055" y="473"/>
                    </a:lnTo>
                    <a:lnTo>
                      <a:pt x="2063" y="468"/>
                    </a:lnTo>
                    <a:lnTo>
                      <a:pt x="2070" y="460"/>
                    </a:lnTo>
                    <a:lnTo>
                      <a:pt x="2082" y="447"/>
                    </a:lnTo>
                    <a:lnTo>
                      <a:pt x="2097" y="433"/>
                    </a:lnTo>
                    <a:lnTo>
                      <a:pt x="2108" y="422"/>
                    </a:lnTo>
                    <a:lnTo>
                      <a:pt x="2122" y="411"/>
                    </a:lnTo>
                    <a:lnTo>
                      <a:pt x="2133" y="399"/>
                    </a:lnTo>
                    <a:lnTo>
                      <a:pt x="2148" y="388"/>
                    </a:lnTo>
                    <a:lnTo>
                      <a:pt x="2160" y="378"/>
                    </a:lnTo>
                    <a:lnTo>
                      <a:pt x="2171" y="367"/>
                    </a:lnTo>
                    <a:lnTo>
                      <a:pt x="2182" y="354"/>
                    </a:lnTo>
                    <a:lnTo>
                      <a:pt x="2196" y="346"/>
                    </a:lnTo>
                    <a:lnTo>
                      <a:pt x="2207" y="335"/>
                    </a:lnTo>
                    <a:lnTo>
                      <a:pt x="2220" y="325"/>
                    </a:lnTo>
                    <a:lnTo>
                      <a:pt x="2232" y="315"/>
                    </a:lnTo>
                    <a:lnTo>
                      <a:pt x="2243" y="308"/>
                    </a:lnTo>
                    <a:lnTo>
                      <a:pt x="2255" y="298"/>
                    </a:lnTo>
                    <a:lnTo>
                      <a:pt x="2266" y="289"/>
                    </a:lnTo>
                    <a:lnTo>
                      <a:pt x="2277" y="279"/>
                    </a:lnTo>
                    <a:lnTo>
                      <a:pt x="2291" y="272"/>
                    </a:lnTo>
                    <a:lnTo>
                      <a:pt x="2302" y="262"/>
                    </a:lnTo>
                    <a:lnTo>
                      <a:pt x="2314" y="253"/>
                    </a:lnTo>
                    <a:lnTo>
                      <a:pt x="2325" y="245"/>
                    </a:lnTo>
                    <a:lnTo>
                      <a:pt x="2336" y="238"/>
                    </a:lnTo>
                    <a:lnTo>
                      <a:pt x="2348" y="228"/>
                    </a:lnTo>
                    <a:lnTo>
                      <a:pt x="2359" y="220"/>
                    </a:lnTo>
                    <a:lnTo>
                      <a:pt x="2371" y="211"/>
                    </a:lnTo>
                    <a:lnTo>
                      <a:pt x="2384" y="203"/>
                    </a:lnTo>
                    <a:lnTo>
                      <a:pt x="2395" y="194"/>
                    </a:lnTo>
                    <a:lnTo>
                      <a:pt x="2409" y="184"/>
                    </a:lnTo>
                    <a:lnTo>
                      <a:pt x="2420" y="177"/>
                    </a:lnTo>
                    <a:lnTo>
                      <a:pt x="2435" y="169"/>
                    </a:lnTo>
                    <a:lnTo>
                      <a:pt x="2445" y="160"/>
                    </a:lnTo>
                    <a:lnTo>
                      <a:pt x="2458" y="152"/>
                    </a:lnTo>
                    <a:lnTo>
                      <a:pt x="2471" y="142"/>
                    </a:lnTo>
                    <a:lnTo>
                      <a:pt x="2483" y="135"/>
                    </a:lnTo>
                    <a:lnTo>
                      <a:pt x="2494" y="127"/>
                    </a:lnTo>
                    <a:lnTo>
                      <a:pt x="2507" y="122"/>
                    </a:lnTo>
                    <a:lnTo>
                      <a:pt x="2519" y="114"/>
                    </a:lnTo>
                    <a:lnTo>
                      <a:pt x="2532" y="108"/>
                    </a:lnTo>
                    <a:lnTo>
                      <a:pt x="2542" y="101"/>
                    </a:lnTo>
                    <a:lnTo>
                      <a:pt x="2551" y="93"/>
                    </a:lnTo>
                    <a:lnTo>
                      <a:pt x="2563" y="87"/>
                    </a:lnTo>
                    <a:lnTo>
                      <a:pt x="2572" y="82"/>
                    </a:lnTo>
                    <a:lnTo>
                      <a:pt x="2582" y="74"/>
                    </a:lnTo>
                    <a:lnTo>
                      <a:pt x="2589" y="70"/>
                    </a:lnTo>
                    <a:lnTo>
                      <a:pt x="2597" y="66"/>
                    </a:lnTo>
                    <a:lnTo>
                      <a:pt x="2604" y="63"/>
                    </a:lnTo>
                    <a:lnTo>
                      <a:pt x="2616" y="55"/>
                    </a:lnTo>
                    <a:lnTo>
                      <a:pt x="2627" y="49"/>
                    </a:lnTo>
                    <a:lnTo>
                      <a:pt x="2633" y="45"/>
                    </a:lnTo>
                    <a:lnTo>
                      <a:pt x="2635" y="45"/>
                    </a:lnTo>
                    <a:lnTo>
                      <a:pt x="2603" y="0"/>
                    </a:lnTo>
                    <a:lnTo>
                      <a:pt x="2601" y="0"/>
                    </a:lnTo>
                    <a:lnTo>
                      <a:pt x="2593" y="4"/>
                    </a:lnTo>
                    <a:lnTo>
                      <a:pt x="2584" y="9"/>
                    </a:lnTo>
                    <a:lnTo>
                      <a:pt x="2572" y="19"/>
                    </a:lnTo>
                    <a:lnTo>
                      <a:pt x="2564" y="23"/>
                    </a:lnTo>
                    <a:lnTo>
                      <a:pt x="2557" y="26"/>
                    </a:lnTo>
                    <a:lnTo>
                      <a:pt x="2547" y="32"/>
                    </a:lnTo>
                    <a:lnTo>
                      <a:pt x="2540" y="38"/>
                    </a:lnTo>
                    <a:lnTo>
                      <a:pt x="2528" y="45"/>
                    </a:lnTo>
                    <a:lnTo>
                      <a:pt x="2519" y="53"/>
                    </a:lnTo>
                    <a:lnTo>
                      <a:pt x="2509" y="61"/>
                    </a:lnTo>
                    <a:lnTo>
                      <a:pt x="2498" y="66"/>
                    </a:lnTo>
                    <a:lnTo>
                      <a:pt x="2487" y="74"/>
                    </a:lnTo>
                    <a:lnTo>
                      <a:pt x="2475" y="82"/>
                    </a:lnTo>
                    <a:lnTo>
                      <a:pt x="2464" y="89"/>
                    </a:lnTo>
                    <a:lnTo>
                      <a:pt x="2452" y="99"/>
                    </a:lnTo>
                    <a:lnTo>
                      <a:pt x="2439" y="106"/>
                    </a:lnTo>
                    <a:lnTo>
                      <a:pt x="2428" y="116"/>
                    </a:lnTo>
                    <a:lnTo>
                      <a:pt x="2412" y="125"/>
                    </a:lnTo>
                    <a:lnTo>
                      <a:pt x="2401" y="135"/>
                    </a:lnTo>
                    <a:lnTo>
                      <a:pt x="2388" y="142"/>
                    </a:lnTo>
                    <a:lnTo>
                      <a:pt x="2374" y="154"/>
                    </a:lnTo>
                    <a:lnTo>
                      <a:pt x="2363" y="161"/>
                    </a:lnTo>
                    <a:lnTo>
                      <a:pt x="2350" y="173"/>
                    </a:lnTo>
                    <a:lnTo>
                      <a:pt x="2336" y="180"/>
                    </a:lnTo>
                    <a:lnTo>
                      <a:pt x="2325" y="192"/>
                    </a:lnTo>
                    <a:lnTo>
                      <a:pt x="2314" y="201"/>
                    </a:lnTo>
                    <a:lnTo>
                      <a:pt x="2302" y="211"/>
                    </a:lnTo>
                    <a:lnTo>
                      <a:pt x="2289" y="220"/>
                    </a:lnTo>
                    <a:lnTo>
                      <a:pt x="2276" y="230"/>
                    </a:lnTo>
                    <a:lnTo>
                      <a:pt x="2264" y="238"/>
                    </a:lnTo>
                    <a:lnTo>
                      <a:pt x="2253" y="249"/>
                    </a:lnTo>
                    <a:lnTo>
                      <a:pt x="2239" y="257"/>
                    </a:lnTo>
                    <a:lnTo>
                      <a:pt x="2228" y="268"/>
                    </a:lnTo>
                    <a:lnTo>
                      <a:pt x="2215" y="276"/>
                    </a:lnTo>
                    <a:lnTo>
                      <a:pt x="2203" y="287"/>
                    </a:lnTo>
                    <a:lnTo>
                      <a:pt x="2190" y="296"/>
                    </a:lnTo>
                    <a:lnTo>
                      <a:pt x="2177" y="306"/>
                    </a:lnTo>
                    <a:lnTo>
                      <a:pt x="2163" y="317"/>
                    </a:lnTo>
                    <a:lnTo>
                      <a:pt x="2152" y="327"/>
                    </a:lnTo>
                    <a:lnTo>
                      <a:pt x="2137" y="336"/>
                    </a:lnTo>
                    <a:lnTo>
                      <a:pt x="2125" y="348"/>
                    </a:lnTo>
                    <a:lnTo>
                      <a:pt x="2112" y="359"/>
                    </a:lnTo>
                    <a:lnTo>
                      <a:pt x="2101" y="371"/>
                    </a:lnTo>
                    <a:lnTo>
                      <a:pt x="2093" y="374"/>
                    </a:lnTo>
                    <a:lnTo>
                      <a:pt x="2087" y="380"/>
                    </a:lnTo>
                    <a:lnTo>
                      <a:pt x="2080" y="386"/>
                    </a:lnTo>
                    <a:lnTo>
                      <a:pt x="2074" y="393"/>
                    </a:lnTo>
                    <a:lnTo>
                      <a:pt x="2059" y="403"/>
                    </a:lnTo>
                    <a:lnTo>
                      <a:pt x="2047" y="416"/>
                    </a:lnTo>
                    <a:lnTo>
                      <a:pt x="2032" y="428"/>
                    </a:lnTo>
                    <a:lnTo>
                      <a:pt x="2021" y="441"/>
                    </a:lnTo>
                    <a:lnTo>
                      <a:pt x="2006" y="454"/>
                    </a:lnTo>
                    <a:lnTo>
                      <a:pt x="1994" y="468"/>
                    </a:lnTo>
                    <a:lnTo>
                      <a:pt x="1987" y="475"/>
                    </a:lnTo>
                    <a:lnTo>
                      <a:pt x="1979" y="481"/>
                    </a:lnTo>
                    <a:lnTo>
                      <a:pt x="1971" y="487"/>
                    </a:lnTo>
                    <a:lnTo>
                      <a:pt x="1964" y="494"/>
                    </a:lnTo>
                    <a:lnTo>
                      <a:pt x="1956" y="502"/>
                    </a:lnTo>
                    <a:lnTo>
                      <a:pt x="1950" y="509"/>
                    </a:lnTo>
                    <a:lnTo>
                      <a:pt x="1943" y="517"/>
                    </a:lnTo>
                    <a:lnTo>
                      <a:pt x="1937" y="525"/>
                    </a:lnTo>
                    <a:lnTo>
                      <a:pt x="1930" y="532"/>
                    </a:lnTo>
                    <a:lnTo>
                      <a:pt x="1922" y="540"/>
                    </a:lnTo>
                    <a:lnTo>
                      <a:pt x="1914" y="547"/>
                    </a:lnTo>
                    <a:lnTo>
                      <a:pt x="1909" y="557"/>
                    </a:lnTo>
                    <a:lnTo>
                      <a:pt x="1901" y="565"/>
                    </a:lnTo>
                    <a:lnTo>
                      <a:pt x="1893" y="574"/>
                    </a:lnTo>
                    <a:lnTo>
                      <a:pt x="1886" y="582"/>
                    </a:lnTo>
                    <a:lnTo>
                      <a:pt x="1880" y="591"/>
                    </a:lnTo>
                    <a:lnTo>
                      <a:pt x="1873" y="599"/>
                    </a:lnTo>
                    <a:lnTo>
                      <a:pt x="1865" y="608"/>
                    </a:lnTo>
                    <a:lnTo>
                      <a:pt x="1857" y="616"/>
                    </a:lnTo>
                    <a:lnTo>
                      <a:pt x="1850" y="625"/>
                    </a:lnTo>
                    <a:lnTo>
                      <a:pt x="1842" y="633"/>
                    </a:lnTo>
                    <a:lnTo>
                      <a:pt x="1834" y="644"/>
                    </a:lnTo>
                    <a:lnTo>
                      <a:pt x="1827" y="652"/>
                    </a:lnTo>
                    <a:lnTo>
                      <a:pt x="1819" y="663"/>
                    </a:lnTo>
                    <a:lnTo>
                      <a:pt x="1812" y="671"/>
                    </a:lnTo>
                    <a:lnTo>
                      <a:pt x="1804" y="683"/>
                    </a:lnTo>
                    <a:lnTo>
                      <a:pt x="1796" y="690"/>
                    </a:lnTo>
                    <a:lnTo>
                      <a:pt x="1789" y="702"/>
                    </a:lnTo>
                    <a:lnTo>
                      <a:pt x="1781" y="709"/>
                    </a:lnTo>
                    <a:lnTo>
                      <a:pt x="1776" y="721"/>
                    </a:lnTo>
                    <a:lnTo>
                      <a:pt x="1768" y="728"/>
                    </a:lnTo>
                    <a:lnTo>
                      <a:pt x="1760" y="740"/>
                    </a:lnTo>
                    <a:lnTo>
                      <a:pt x="1753" y="749"/>
                    </a:lnTo>
                    <a:lnTo>
                      <a:pt x="1745" y="759"/>
                    </a:lnTo>
                    <a:lnTo>
                      <a:pt x="1739" y="770"/>
                    </a:lnTo>
                    <a:lnTo>
                      <a:pt x="1732" y="779"/>
                    </a:lnTo>
                    <a:lnTo>
                      <a:pt x="1724" y="789"/>
                    </a:lnTo>
                    <a:lnTo>
                      <a:pt x="1719" y="799"/>
                    </a:lnTo>
                    <a:lnTo>
                      <a:pt x="1713" y="808"/>
                    </a:lnTo>
                    <a:lnTo>
                      <a:pt x="1705" y="819"/>
                    </a:lnTo>
                    <a:lnTo>
                      <a:pt x="1698" y="827"/>
                    </a:lnTo>
                    <a:lnTo>
                      <a:pt x="1692" y="838"/>
                    </a:lnTo>
                    <a:lnTo>
                      <a:pt x="1686" y="846"/>
                    </a:lnTo>
                    <a:lnTo>
                      <a:pt x="1679" y="857"/>
                    </a:lnTo>
                    <a:lnTo>
                      <a:pt x="1673" y="865"/>
                    </a:lnTo>
                    <a:lnTo>
                      <a:pt x="1667" y="876"/>
                    </a:lnTo>
                    <a:lnTo>
                      <a:pt x="1661" y="884"/>
                    </a:lnTo>
                    <a:lnTo>
                      <a:pt x="1656" y="895"/>
                    </a:lnTo>
                    <a:lnTo>
                      <a:pt x="1648" y="903"/>
                    </a:lnTo>
                    <a:lnTo>
                      <a:pt x="1644" y="911"/>
                    </a:lnTo>
                    <a:lnTo>
                      <a:pt x="1637" y="918"/>
                    </a:lnTo>
                    <a:lnTo>
                      <a:pt x="1633" y="928"/>
                    </a:lnTo>
                    <a:lnTo>
                      <a:pt x="1627" y="935"/>
                    </a:lnTo>
                    <a:lnTo>
                      <a:pt x="1622" y="943"/>
                    </a:lnTo>
                    <a:lnTo>
                      <a:pt x="1618" y="951"/>
                    </a:lnTo>
                    <a:lnTo>
                      <a:pt x="1614" y="958"/>
                    </a:lnTo>
                    <a:lnTo>
                      <a:pt x="1608" y="966"/>
                    </a:lnTo>
                    <a:lnTo>
                      <a:pt x="1603" y="973"/>
                    </a:lnTo>
                    <a:lnTo>
                      <a:pt x="1599" y="981"/>
                    </a:lnTo>
                    <a:lnTo>
                      <a:pt x="1595" y="989"/>
                    </a:lnTo>
                    <a:lnTo>
                      <a:pt x="1587" y="1000"/>
                    </a:lnTo>
                    <a:lnTo>
                      <a:pt x="1582" y="1013"/>
                    </a:lnTo>
                    <a:lnTo>
                      <a:pt x="1574" y="1023"/>
                    </a:lnTo>
                    <a:lnTo>
                      <a:pt x="1568" y="1032"/>
                    </a:lnTo>
                    <a:lnTo>
                      <a:pt x="1563" y="1040"/>
                    </a:lnTo>
                    <a:lnTo>
                      <a:pt x="1559" y="1048"/>
                    </a:lnTo>
                    <a:lnTo>
                      <a:pt x="1555" y="1057"/>
                    </a:lnTo>
                    <a:lnTo>
                      <a:pt x="1553" y="1061"/>
                    </a:lnTo>
                    <a:lnTo>
                      <a:pt x="1551" y="1061"/>
                    </a:lnTo>
                    <a:lnTo>
                      <a:pt x="1547" y="1059"/>
                    </a:lnTo>
                    <a:lnTo>
                      <a:pt x="1540" y="1057"/>
                    </a:lnTo>
                    <a:lnTo>
                      <a:pt x="1532" y="1055"/>
                    </a:lnTo>
                    <a:lnTo>
                      <a:pt x="1521" y="1051"/>
                    </a:lnTo>
                    <a:lnTo>
                      <a:pt x="1509" y="1048"/>
                    </a:lnTo>
                    <a:lnTo>
                      <a:pt x="1502" y="1046"/>
                    </a:lnTo>
                    <a:lnTo>
                      <a:pt x="1494" y="1042"/>
                    </a:lnTo>
                    <a:lnTo>
                      <a:pt x="1487" y="1040"/>
                    </a:lnTo>
                    <a:lnTo>
                      <a:pt x="1481" y="1038"/>
                    </a:lnTo>
                    <a:lnTo>
                      <a:pt x="1471" y="1034"/>
                    </a:lnTo>
                    <a:lnTo>
                      <a:pt x="1462" y="1032"/>
                    </a:lnTo>
                    <a:lnTo>
                      <a:pt x="1452" y="1031"/>
                    </a:lnTo>
                    <a:lnTo>
                      <a:pt x="1445" y="1027"/>
                    </a:lnTo>
                    <a:lnTo>
                      <a:pt x="1433" y="1023"/>
                    </a:lnTo>
                    <a:lnTo>
                      <a:pt x="1424" y="1021"/>
                    </a:lnTo>
                    <a:lnTo>
                      <a:pt x="1414" y="1019"/>
                    </a:lnTo>
                    <a:lnTo>
                      <a:pt x="1405" y="1015"/>
                    </a:lnTo>
                    <a:lnTo>
                      <a:pt x="1393" y="1011"/>
                    </a:lnTo>
                    <a:lnTo>
                      <a:pt x="1384" y="1008"/>
                    </a:lnTo>
                    <a:lnTo>
                      <a:pt x="1373" y="1004"/>
                    </a:lnTo>
                    <a:lnTo>
                      <a:pt x="1363" y="1002"/>
                    </a:lnTo>
                    <a:lnTo>
                      <a:pt x="1352" y="998"/>
                    </a:lnTo>
                    <a:lnTo>
                      <a:pt x="1340" y="996"/>
                    </a:lnTo>
                    <a:lnTo>
                      <a:pt x="1329" y="992"/>
                    </a:lnTo>
                    <a:lnTo>
                      <a:pt x="1317" y="989"/>
                    </a:lnTo>
                    <a:lnTo>
                      <a:pt x="1306" y="985"/>
                    </a:lnTo>
                    <a:lnTo>
                      <a:pt x="1295" y="981"/>
                    </a:lnTo>
                    <a:lnTo>
                      <a:pt x="1283" y="977"/>
                    </a:lnTo>
                    <a:lnTo>
                      <a:pt x="1272" y="973"/>
                    </a:lnTo>
                    <a:lnTo>
                      <a:pt x="1260" y="970"/>
                    </a:lnTo>
                    <a:lnTo>
                      <a:pt x="1249" y="968"/>
                    </a:lnTo>
                    <a:lnTo>
                      <a:pt x="1238" y="964"/>
                    </a:lnTo>
                    <a:lnTo>
                      <a:pt x="1228" y="962"/>
                    </a:lnTo>
                    <a:lnTo>
                      <a:pt x="1215" y="958"/>
                    </a:lnTo>
                    <a:lnTo>
                      <a:pt x="1203" y="954"/>
                    </a:lnTo>
                    <a:lnTo>
                      <a:pt x="1192" y="951"/>
                    </a:lnTo>
                    <a:lnTo>
                      <a:pt x="1181" y="947"/>
                    </a:lnTo>
                    <a:lnTo>
                      <a:pt x="1167" y="943"/>
                    </a:lnTo>
                    <a:lnTo>
                      <a:pt x="1156" y="941"/>
                    </a:lnTo>
                    <a:lnTo>
                      <a:pt x="1144" y="939"/>
                    </a:lnTo>
                    <a:lnTo>
                      <a:pt x="1133" y="935"/>
                    </a:lnTo>
                    <a:lnTo>
                      <a:pt x="1118" y="932"/>
                    </a:lnTo>
                    <a:lnTo>
                      <a:pt x="1106" y="930"/>
                    </a:lnTo>
                    <a:lnTo>
                      <a:pt x="1093" y="928"/>
                    </a:lnTo>
                    <a:lnTo>
                      <a:pt x="1080" y="924"/>
                    </a:lnTo>
                    <a:lnTo>
                      <a:pt x="1066" y="920"/>
                    </a:lnTo>
                    <a:lnTo>
                      <a:pt x="1053" y="918"/>
                    </a:lnTo>
                    <a:lnTo>
                      <a:pt x="1040" y="916"/>
                    </a:lnTo>
                    <a:lnTo>
                      <a:pt x="1027" y="913"/>
                    </a:lnTo>
                    <a:lnTo>
                      <a:pt x="1021" y="911"/>
                    </a:lnTo>
                    <a:lnTo>
                      <a:pt x="1013" y="911"/>
                    </a:lnTo>
                    <a:lnTo>
                      <a:pt x="1006" y="909"/>
                    </a:lnTo>
                    <a:lnTo>
                      <a:pt x="1000" y="907"/>
                    </a:lnTo>
                    <a:lnTo>
                      <a:pt x="987" y="905"/>
                    </a:lnTo>
                    <a:lnTo>
                      <a:pt x="973" y="903"/>
                    </a:lnTo>
                    <a:lnTo>
                      <a:pt x="966" y="899"/>
                    </a:lnTo>
                    <a:lnTo>
                      <a:pt x="958" y="897"/>
                    </a:lnTo>
                    <a:lnTo>
                      <a:pt x="950" y="897"/>
                    </a:lnTo>
                    <a:lnTo>
                      <a:pt x="945" y="895"/>
                    </a:lnTo>
                    <a:lnTo>
                      <a:pt x="937" y="894"/>
                    </a:lnTo>
                    <a:lnTo>
                      <a:pt x="930" y="894"/>
                    </a:lnTo>
                    <a:lnTo>
                      <a:pt x="922" y="890"/>
                    </a:lnTo>
                    <a:lnTo>
                      <a:pt x="916" y="890"/>
                    </a:lnTo>
                    <a:lnTo>
                      <a:pt x="907" y="888"/>
                    </a:lnTo>
                    <a:lnTo>
                      <a:pt x="899" y="888"/>
                    </a:lnTo>
                    <a:lnTo>
                      <a:pt x="892" y="884"/>
                    </a:lnTo>
                    <a:lnTo>
                      <a:pt x="884" y="882"/>
                    </a:lnTo>
                    <a:lnTo>
                      <a:pt x="876" y="880"/>
                    </a:lnTo>
                    <a:lnTo>
                      <a:pt x="871" y="880"/>
                    </a:lnTo>
                    <a:lnTo>
                      <a:pt x="863" y="878"/>
                    </a:lnTo>
                    <a:lnTo>
                      <a:pt x="855" y="878"/>
                    </a:lnTo>
                    <a:lnTo>
                      <a:pt x="846" y="876"/>
                    </a:lnTo>
                    <a:lnTo>
                      <a:pt x="838" y="876"/>
                    </a:lnTo>
                    <a:lnTo>
                      <a:pt x="829" y="875"/>
                    </a:lnTo>
                    <a:lnTo>
                      <a:pt x="821" y="875"/>
                    </a:lnTo>
                    <a:lnTo>
                      <a:pt x="814" y="873"/>
                    </a:lnTo>
                    <a:lnTo>
                      <a:pt x="806" y="873"/>
                    </a:lnTo>
                    <a:lnTo>
                      <a:pt x="798" y="871"/>
                    </a:lnTo>
                    <a:lnTo>
                      <a:pt x="791" y="871"/>
                    </a:lnTo>
                    <a:lnTo>
                      <a:pt x="781" y="869"/>
                    </a:lnTo>
                    <a:lnTo>
                      <a:pt x="772" y="867"/>
                    </a:lnTo>
                    <a:lnTo>
                      <a:pt x="764" y="865"/>
                    </a:lnTo>
                    <a:lnTo>
                      <a:pt x="757" y="865"/>
                    </a:lnTo>
                    <a:lnTo>
                      <a:pt x="747" y="865"/>
                    </a:lnTo>
                    <a:lnTo>
                      <a:pt x="739" y="863"/>
                    </a:lnTo>
                    <a:lnTo>
                      <a:pt x="730" y="861"/>
                    </a:lnTo>
                    <a:lnTo>
                      <a:pt x="722" y="861"/>
                    </a:lnTo>
                    <a:lnTo>
                      <a:pt x="715" y="861"/>
                    </a:lnTo>
                    <a:lnTo>
                      <a:pt x="705" y="859"/>
                    </a:lnTo>
                    <a:lnTo>
                      <a:pt x="696" y="857"/>
                    </a:lnTo>
                    <a:lnTo>
                      <a:pt x="688" y="857"/>
                    </a:lnTo>
                    <a:lnTo>
                      <a:pt x="681" y="857"/>
                    </a:lnTo>
                    <a:lnTo>
                      <a:pt x="673" y="857"/>
                    </a:lnTo>
                    <a:lnTo>
                      <a:pt x="663" y="856"/>
                    </a:lnTo>
                    <a:lnTo>
                      <a:pt x="656" y="856"/>
                    </a:lnTo>
                    <a:lnTo>
                      <a:pt x="646" y="854"/>
                    </a:lnTo>
                    <a:lnTo>
                      <a:pt x="637" y="852"/>
                    </a:lnTo>
                    <a:lnTo>
                      <a:pt x="629" y="850"/>
                    </a:lnTo>
                    <a:lnTo>
                      <a:pt x="622" y="850"/>
                    </a:lnTo>
                    <a:lnTo>
                      <a:pt x="610" y="848"/>
                    </a:lnTo>
                    <a:lnTo>
                      <a:pt x="603" y="846"/>
                    </a:lnTo>
                    <a:lnTo>
                      <a:pt x="593" y="846"/>
                    </a:lnTo>
                    <a:lnTo>
                      <a:pt x="585" y="846"/>
                    </a:lnTo>
                    <a:lnTo>
                      <a:pt x="576" y="844"/>
                    </a:lnTo>
                    <a:lnTo>
                      <a:pt x="568" y="842"/>
                    </a:lnTo>
                    <a:lnTo>
                      <a:pt x="559" y="842"/>
                    </a:lnTo>
                    <a:lnTo>
                      <a:pt x="551" y="840"/>
                    </a:lnTo>
                    <a:lnTo>
                      <a:pt x="542" y="838"/>
                    </a:lnTo>
                    <a:lnTo>
                      <a:pt x="534" y="838"/>
                    </a:lnTo>
                    <a:lnTo>
                      <a:pt x="525" y="837"/>
                    </a:lnTo>
                    <a:lnTo>
                      <a:pt x="517" y="837"/>
                    </a:lnTo>
                    <a:lnTo>
                      <a:pt x="509" y="835"/>
                    </a:lnTo>
                    <a:lnTo>
                      <a:pt x="500" y="833"/>
                    </a:lnTo>
                    <a:lnTo>
                      <a:pt x="490" y="831"/>
                    </a:lnTo>
                    <a:lnTo>
                      <a:pt x="483" y="831"/>
                    </a:lnTo>
                    <a:lnTo>
                      <a:pt x="475" y="827"/>
                    </a:lnTo>
                    <a:lnTo>
                      <a:pt x="466" y="827"/>
                    </a:lnTo>
                    <a:lnTo>
                      <a:pt x="456" y="825"/>
                    </a:lnTo>
                    <a:lnTo>
                      <a:pt x="449" y="825"/>
                    </a:lnTo>
                    <a:lnTo>
                      <a:pt x="441" y="823"/>
                    </a:lnTo>
                    <a:lnTo>
                      <a:pt x="433" y="821"/>
                    </a:lnTo>
                    <a:lnTo>
                      <a:pt x="424" y="819"/>
                    </a:lnTo>
                    <a:lnTo>
                      <a:pt x="416" y="819"/>
                    </a:lnTo>
                    <a:lnTo>
                      <a:pt x="409" y="816"/>
                    </a:lnTo>
                    <a:lnTo>
                      <a:pt x="401" y="816"/>
                    </a:lnTo>
                    <a:lnTo>
                      <a:pt x="393" y="814"/>
                    </a:lnTo>
                    <a:lnTo>
                      <a:pt x="386" y="812"/>
                    </a:lnTo>
                    <a:lnTo>
                      <a:pt x="376" y="810"/>
                    </a:lnTo>
                    <a:lnTo>
                      <a:pt x="369" y="808"/>
                    </a:lnTo>
                    <a:lnTo>
                      <a:pt x="361" y="804"/>
                    </a:lnTo>
                    <a:lnTo>
                      <a:pt x="354" y="804"/>
                    </a:lnTo>
                    <a:lnTo>
                      <a:pt x="344" y="800"/>
                    </a:lnTo>
                    <a:lnTo>
                      <a:pt x="335" y="799"/>
                    </a:lnTo>
                    <a:lnTo>
                      <a:pt x="329" y="797"/>
                    </a:lnTo>
                    <a:lnTo>
                      <a:pt x="321" y="795"/>
                    </a:lnTo>
                    <a:lnTo>
                      <a:pt x="312" y="791"/>
                    </a:lnTo>
                    <a:lnTo>
                      <a:pt x="304" y="789"/>
                    </a:lnTo>
                    <a:lnTo>
                      <a:pt x="295" y="785"/>
                    </a:lnTo>
                    <a:lnTo>
                      <a:pt x="287" y="783"/>
                    </a:lnTo>
                    <a:lnTo>
                      <a:pt x="279" y="779"/>
                    </a:lnTo>
                    <a:lnTo>
                      <a:pt x="272" y="778"/>
                    </a:lnTo>
                    <a:lnTo>
                      <a:pt x="264" y="774"/>
                    </a:lnTo>
                    <a:lnTo>
                      <a:pt x="257" y="774"/>
                    </a:lnTo>
                    <a:lnTo>
                      <a:pt x="249" y="770"/>
                    </a:lnTo>
                    <a:lnTo>
                      <a:pt x="241" y="766"/>
                    </a:lnTo>
                    <a:lnTo>
                      <a:pt x="234" y="764"/>
                    </a:lnTo>
                    <a:lnTo>
                      <a:pt x="226" y="762"/>
                    </a:lnTo>
                    <a:lnTo>
                      <a:pt x="219" y="759"/>
                    </a:lnTo>
                    <a:lnTo>
                      <a:pt x="211" y="755"/>
                    </a:lnTo>
                    <a:lnTo>
                      <a:pt x="203" y="753"/>
                    </a:lnTo>
                    <a:lnTo>
                      <a:pt x="196" y="751"/>
                    </a:lnTo>
                    <a:lnTo>
                      <a:pt x="188" y="747"/>
                    </a:lnTo>
                    <a:lnTo>
                      <a:pt x="181" y="745"/>
                    </a:lnTo>
                    <a:lnTo>
                      <a:pt x="173" y="743"/>
                    </a:lnTo>
                    <a:lnTo>
                      <a:pt x="165" y="740"/>
                    </a:lnTo>
                    <a:lnTo>
                      <a:pt x="152" y="734"/>
                    </a:lnTo>
                    <a:lnTo>
                      <a:pt x="141" y="730"/>
                    </a:lnTo>
                    <a:lnTo>
                      <a:pt x="127" y="724"/>
                    </a:lnTo>
                    <a:lnTo>
                      <a:pt x="114" y="719"/>
                    </a:lnTo>
                    <a:lnTo>
                      <a:pt x="103" y="713"/>
                    </a:lnTo>
                    <a:lnTo>
                      <a:pt x="91" y="709"/>
                    </a:lnTo>
                    <a:lnTo>
                      <a:pt x="80" y="705"/>
                    </a:lnTo>
                    <a:lnTo>
                      <a:pt x="72" y="702"/>
                    </a:lnTo>
                    <a:lnTo>
                      <a:pt x="63" y="698"/>
                    </a:lnTo>
                    <a:lnTo>
                      <a:pt x="55" y="694"/>
                    </a:lnTo>
                    <a:lnTo>
                      <a:pt x="47" y="690"/>
                    </a:lnTo>
                    <a:lnTo>
                      <a:pt x="42" y="686"/>
                    </a:lnTo>
                    <a:lnTo>
                      <a:pt x="34" y="683"/>
                    </a:lnTo>
                    <a:lnTo>
                      <a:pt x="30" y="683"/>
                    </a:lnTo>
                    <a:lnTo>
                      <a:pt x="25" y="679"/>
                    </a:lnTo>
                    <a:lnTo>
                      <a:pt x="23" y="679"/>
                    </a:lnTo>
                    <a:lnTo>
                      <a:pt x="0" y="715"/>
                    </a:lnTo>
                    <a:close/>
                  </a:path>
                </a:pathLst>
              </a:custGeom>
              <a:solidFill>
                <a:srgbClr val="000000"/>
              </a:solidFill>
              <a:ln w="9525">
                <a:noFill/>
                <a:round/>
                <a:headEnd/>
                <a:tailEnd/>
              </a:ln>
            </p:spPr>
            <p:txBody>
              <a:bodyPr/>
              <a:lstStyle/>
              <a:p>
                <a:endParaRPr lang="en-US" sz="1350"/>
              </a:p>
            </p:txBody>
          </p:sp>
          <p:sp>
            <p:nvSpPr>
              <p:cNvPr id="99" name="Freeform 48">
                <a:extLst>
                  <a:ext uri="{FF2B5EF4-FFF2-40B4-BE49-F238E27FC236}">
                    <a16:creationId xmlns:a16="http://schemas.microsoft.com/office/drawing/2014/main" xmlns="" id="{34AEEED7-6D8B-428D-A426-06BF11FE9905}"/>
                  </a:ext>
                </a:extLst>
              </p:cNvPr>
              <p:cNvSpPr>
                <a:spLocks/>
              </p:cNvSpPr>
              <p:nvPr/>
            </p:nvSpPr>
            <p:spPr bwMode="auto">
              <a:xfrm>
                <a:off x="2551" y="3754"/>
                <a:ext cx="881" cy="344"/>
              </a:xfrm>
              <a:custGeom>
                <a:avLst/>
                <a:gdLst>
                  <a:gd name="T0" fmla="*/ 0 w 2660"/>
                  <a:gd name="T1" fmla="*/ 0 h 1040"/>
                  <a:gd name="T2" fmla="*/ 0 w 2660"/>
                  <a:gd name="T3" fmla="*/ 0 h 1040"/>
                  <a:gd name="T4" fmla="*/ 0 w 2660"/>
                  <a:gd name="T5" fmla="*/ 0 h 1040"/>
                  <a:gd name="T6" fmla="*/ 0 w 2660"/>
                  <a:gd name="T7" fmla="*/ 0 h 1040"/>
                  <a:gd name="T8" fmla="*/ 0 w 2660"/>
                  <a:gd name="T9" fmla="*/ 0 h 1040"/>
                  <a:gd name="T10" fmla="*/ 0 w 2660"/>
                  <a:gd name="T11" fmla="*/ 0 h 1040"/>
                  <a:gd name="T12" fmla="*/ 0 w 2660"/>
                  <a:gd name="T13" fmla="*/ 0 h 1040"/>
                  <a:gd name="T14" fmla="*/ 0 w 2660"/>
                  <a:gd name="T15" fmla="*/ 0 h 1040"/>
                  <a:gd name="T16" fmla="*/ 0 w 2660"/>
                  <a:gd name="T17" fmla="*/ 0 h 1040"/>
                  <a:gd name="T18" fmla="*/ 0 w 2660"/>
                  <a:gd name="T19" fmla="*/ 0 h 1040"/>
                  <a:gd name="T20" fmla="*/ 0 w 2660"/>
                  <a:gd name="T21" fmla="*/ 0 h 1040"/>
                  <a:gd name="T22" fmla="*/ 0 w 2660"/>
                  <a:gd name="T23" fmla="*/ 0 h 1040"/>
                  <a:gd name="T24" fmla="*/ 0 w 2660"/>
                  <a:gd name="T25" fmla="*/ 0 h 1040"/>
                  <a:gd name="T26" fmla="*/ 0 w 2660"/>
                  <a:gd name="T27" fmla="*/ 0 h 1040"/>
                  <a:gd name="T28" fmla="*/ 0 w 2660"/>
                  <a:gd name="T29" fmla="*/ 0 h 1040"/>
                  <a:gd name="T30" fmla="*/ 0 w 2660"/>
                  <a:gd name="T31" fmla="*/ 0 h 1040"/>
                  <a:gd name="T32" fmla="*/ 0 w 2660"/>
                  <a:gd name="T33" fmla="*/ 0 h 1040"/>
                  <a:gd name="T34" fmla="*/ 0 w 2660"/>
                  <a:gd name="T35" fmla="*/ 0 h 1040"/>
                  <a:gd name="T36" fmla="*/ 0 w 2660"/>
                  <a:gd name="T37" fmla="*/ 0 h 1040"/>
                  <a:gd name="T38" fmla="*/ 0 w 2660"/>
                  <a:gd name="T39" fmla="*/ 0 h 1040"/>
                  <a:gd name="T40" fmla="*/ 0 w 2660"/>
                  <a:gd name="T41" fmla="*/ 0 h 1040"/>
                  <a:gd name="T42" fmla="*/ 0 w 2660"/>
                  <a:gd name="T43" fmla="*/ 0 h 1040"/>
                  <a:gd name="T44" fmla="*/ 0 w 2660"/>
                  <a:gd name="T45" fmla="*/ 0 h 1040"/>
                  <a:gd name="T46" fmla="*/ 0 w 2660"/>
                  <a:gd name="T47" fmla="*/ 0 h 1040"/>
                  <a:gd name="T48" fmla="*/ 0 w 2660"/>
                  <a:gd name="T49" fmla="*/ 0 h 1040"/>
                  <a:gd name="T50" fmla="*/ 0 w 2660"/>
                  <a:gd name="T51" fmla="*/ 0 h 1040"/>
                  <a:gd name="T52" fmla="*/ 0 w 2660"/>
                  <a:gd name="T53" fmla="*/ 0 h 1040"/>
                  <a:gd name="T54" fmla="*/ 0 w 2660"/>
                  <a:gd name="T55" fmla="*/ 0 h 1040"/>
                  <a:gd name="T56" fmla="*/ 0 w 2660"/>
                  <a:gd name="T57" fmla="*/ 0 h 1040"/>
                  <a:gd name="T58" fmla="*/ 0 w 2660"/>
                  <a:gd name="T59" fmla="*/ 0 h 1040"/>
                  <a:gd name="T60" fmla="*/ 0 w 2660"/>
                  <a:gd name="T61" fmla="*/ 0 h 1040"/>
                  <a:gd name="T62" fmla="*/ 0 w 2660"/>
                  <a:gd name="T63" fmla="*/ 0 h 1040"/>
                  <a:gd name="T64" fmla="*/ 0 w 2660"/>
                  <a:gd name="T65" fmla="*/ 0 h 1040"/>
                  <a:gd name="T66" fmla="*/ 0 w 2660"/>
                  <a:gd name="T67" fmla="*/ 0 h 1040"/>
                  <a:gd name="T68" fmla="*/ 0 w 2660"/>
                  <a:gd name="T69" fmla="*/ 0 h 1040"/>
                  <a:gd name="T70" fmla="*/ 0 w 2660"/>
                  <a:gd name="T71" fmla="*/ 0 h 1040"/>
                  <a:gd name="T72" fmla="*/ 0 w 2660"/>
                  <a:gd name="T73" fmla="*/ 0 h 1040"/>
                  <a:gd name="T74" fmla="*/ 0 w 2660"/>
                  <a:gd name="T75" fmla="*/ 0 h 1040"/>
                  <a:gd name="T76" fmla="*/ 0 w 2660"/>
                  <a:gd name="T77" fmla="*/ 0 h 1040"/>
                  <a:gd name="T78" fmla="*/ 0 w 2660"/>
                  <a:gd name="T79" fmla="*/ 0 h 1040"/>
                  <a:gd name="T80" fmla="*/ 0 w 2660"/>
                  <a:gd name="T81" fmla="*/ 0 h 1040"/>
                  <a:gd name="T82" fmla="*/ 0 w 2660"/>
                  <a:gd name="T83" fmla="*/ 0 h 1040"/>
                  <a:gd name="T84" fmla="*/ 0 w 2660"/>
                  <a:gd name="T85" fmla="*/ 0 h 1040"/>
                  <a:gd name="T86" fmla="*/ 0 w 2660"/>
                  <a:gd name="T87" fmla="*/ 0 h 1040"/>
                  <a:gd name="T88" fmla="*/ 0 w 2660"/>
                  <a:gd name="T89" fmla="*/ 0 h 1040"/>
                  <a:gd name="T90" fmla="*/ 0 w 2660"/>
                  <a:gd name="T91" fmla="*/ 0 h 1040"/>
                  <a:gd name="T92" fmla="*/ 0 w 2660"/>
                  <a:gd name="T93" fmla="*/ 0 h 1040"/>
                  <a:gd name="T94" fmla="*/ 0 w 2660"/>
                  <a:gd name="T95" fmla="*/ 0 h 1040"/>
                  <a:gd name="T96" fmla="*/ 0 w 2660"/>
                  <a:gd name="T97" fmla="*/ 0 h 1040"/>
                  <a:gd name="T98" fmla="*/ 0 w 2660"/>
                  <a:gd name="T99" fmla="*/ 0 h 1040"/>
                  <a:gd name="T100" fmla="*/ 0 w 2660"/>
                  <a:gd name="T101" fmla="*/ 0 h 1040"/>
                  <a:gd name="T102" fmla="*/ 0 w 2660"/>
                  <a:gd name="T103" fmla="*/ 0 h 1040"/>
                  <a:gd name="T104" fmla="*/ 0 w 2660"/>
                  <a:gd name="T105" fmla="*/ 0 h 1040"/>
                  <a:gd name="T106" fmla="*/ 0 w 2660"/>
                  <a:gd name="T107" fmla="*/ 0 h 1040"/>
                  <a:gd name="T108" fmla="*/ 0 w 2660"/>
                  <a:gd name="T109" fmla="*/ 0 h 1040"/>
                  <a:gd name="T110" fmla="*/ 0 w 2660"/>
                  <a:gd name="T111" fmla="*/ 0 h 1040"/>
                  <a:gd name="T112" fmla="*/ 0 w 2660"/>
                  <a:gd name="T113" fmla="*/ 0 h 1040"/>
                  <a:gd name="T114" fmla="*/ 0 w 2660"/>
                  <a:gd name="T115" fmla="*/ 0 h 1040"/>
                  <a:gd name="T116" fmla="*/ 0 w 2660"/>
                  <a:gd name="T117" fmla="*/ 0 h 1040"/>
                  <a:gd name="T118" fmla="*/ 0 w 2660"/>
                  <a:gd name="T119" fmla="*/ 0 h 1040"/>
                  <a:gd name="T120" fmla="*/ 0 w 2660"/>
                  <a:gd name="T121" fmla="*/ 0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60"/>
                  <a:gd name="T184" fmla="*/ 0 h 1040"/>
                  <a:gd name="T185" fmla="*/ 2660 w 2660"/>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60" h="1040">
                    <a:moveTo>
                      <a:pt x="19" y="603"/>
                    </a:moveTo>
                    <a:lnTo>
                      <a:pt x="21" y="603"/>
                    </a:lnTo>
                    <a:lnTo>
                      <a:pt x="31" y="605"/>
                    </a:lnTo>
                    <a:lnTo>
                      <a:pt x="36" y="605"/>
                    </a:lnTo>
                    <a:lnTo>
                      <a:pt x="44" y="607"/>
                    </a:lnTo>
                    <a:lnTo>
                      <a:pt x="52" y="609"/>
                    </a:lnTo>
                    <a:lnTo>
                      <a:pt x="63" y="613"/>
                    </a:lnTo>
                    <a:lnTo>
                      <a:pt x="73" y="614"/>
                    </a:lnTo>
                    <a:lnTo>
                      <a:pt x="86" y="616"/>
                    </a:lnTo>
                    <a:lnTo>
                      <a:pt x="92" y="618"/>
                    </a:lnTo>
                    <a:lnTo>
                      <a:pt x="99" y="620"/>
                    </a:lnTo>
                    <a:lnTo>
                      <a:pt x="107" y="622"/>
                    </a:lnTo>
                    <a:lnTo>
                      <a:pt x="114" y="624"/>
                    </a:lnTo>
                    <a:lnTo>
                      <a:pt x="120" y="626"/>
                    </a:lnTo>
                    <a:lnTo>
                      <a:pt x="128" y="628"/>
                    </a:lnTo>
                    <a:lnTo>
                      <a:pt x="135" y="630"/>
                    </a:lnTo>
                    <a:lnTo>
                      <a:pt x="143" y="632"/>
                    </a:lnTo>
                    <a:lnTo>
                      <a:pt x="151" y="633"/>
                    </a:lnTo>
                    <a:lnTo>
                      <a:pt x="158" y="635"/>
                    </a:lnTo>
                    <a:lnTo>
                      <a:pt x="168" y="637"/>
                    </a:lnTo>
                    <a:lnTo>
                      <a:pt x="175" y="639"/>
                    </a:lnTo>
                    <a:lnTo>
                      <a:pt x="183" y="641"/>
                    </a:lnTo>
                    <a:lnTo>
                      <a:pt x="190" y="643"/>
                    </a:lnTo>
                    <a:lnTo>
                      <a:pt x="200" y="645"/>
                    </a:lnTo>
                    <a:lnTo>
                      <a:pt x="209" y="647"/>
                    </a:lnTo>
                    <a:lnTo>
                      <a:pt x="217" y="649"/>
                    </a:lnTo>
                    <a:lnTo>
                      <a:pt x="227" y="651"/>
                    </a:lnTo>
                    <a:lnTo>
                      <a:pt x="236" y="652"/>
                    </a:lnTo>
                    <a:lnTo>
                      <a:pt x="246" y="656"/>
                    </a:lnTo>
                    <a:lnTo>
                      <a:pt x="253" y="656"/>
                    </a:lnTo>
                    <a:lnTo>
                      <a:pt x="263" y="660"/>
                    </a:lnTo>
                    <a:lnTo>
                      <a:pt x="270" y="660"/>
                    </a:lnTo>
                    <a:lnTo>
                      <a:pt x="280" y="664"/>
                    </a:lnTo>
                    <a:lnTo>
                      <a:pt x="289" y="664"/>
                    </a:lnTo>
                    <a:lnTo>
                      <a:pt x="299" y="668"/>
                    </a:lnTo>
                    <a:lnTo>
                      <a:pt x="308" y="670"/>
                    </a:lnTo>
                    <a:lnTo>
                      <a:pt x="318" y="673"/>
                    </a:lnTo>
                    <a:lnTo>
                      <a:pt x="325" y="675"/>
                    </a:lnTo>
                    <a:lnTo>
                      <a:pt x="335" y="677"/>
                    </a:lnTo>
                    <a:lnTo>
                      <a:pt x="344" y="677"/>
                    </a:lnTo>
                    <a:lnTo>
                      <a:pt x="352" y="681"/>
                    </a:lnTo>
                    <a:lnTo>
                      <a:pt x="362" y="683"/>
                    </a:lnTo>
                    <a:lnTo>
                      <a:pt x="371" y="685"/>
                    </a:lnTo>
                    <a:lnTo>
                      <a:pt x="379" y="687"/>
                    </a:lnTo>
                    <a:lnTo>
                      <a:pt x="388" y="690"/>
                    </a:lnTo>
                    <a:lnTo>
                      <a:pt x="396" y="690"/>
                    </a:lnTo>
                    <a:lnTo>
                      <a:pt x="405" y="692"/>
                    </a:lnTo>
                    <a:lnTo>
                      <a:pt x="413" y="694"/>
                    </a:lnTo>
                    <a:lnTo>
                      <a:pt x="420" y="698"/>
                    </a:lnTo>
                    <a:lnTo>
                      <a:pt x="428" y="698"/>
                    </a:lnTo>
                    <a:lnTo>
                      <a:pt x="438" y="700"/>
                    </a:lnTo>
                    <a:lnTo>
                      <a:pt x="445" y="704"/>
                    </a:lnTo>
                    <a:lnTo>
                      <a:pt x="453" y="706"/>
                    </a:lnTo>
                    <a:lnTo>
                      <a:pt x="460" y="708"/>
                    </a:lnTo>
                    <a:lnTo>
                      <a:pt x="468" y="708"/>
                    </a:lnTo>
                    <a:lnTo>
                      <a:pt x="474" y="710"/>
                    </a:lnTo>
                    <a:lnTo>
                      <a:pt x="481" y="711"/>
                    </a:lnTo>
                    <a:lnTo>
                      <a:pt x="487" y="713"/>
                    </a:lnTo>
                    <a:lnTo>
                      <a:pt x="495" y="715"/>
                    </a:lnTo>
                    <a:lnTo>
                      <a:pt x="502" y="715"/>
                    </a:lnTo>
                    <a:lnTo>
                      <a:pt x="510" y="719"/>
                    </a:lnTo>
                    <a:lnTo>
                      <a:pt x="521" y="721"/>
                    </a:lnTo>
                    <a:lnTo>
                      <a:pt x="535" y="725"/>
                    </a:lnTo>
                    <a:lnTo>
                      <a:pt x="548" y="727"/>
                    </a:lnTo>
                    <a:lnTo>
                      <a:pt x="559" y="730"/>
                    </a:lnTo>
                    <a:lnTo>
                      <a:pt x="571" y="732"/>
                    </a:lnTo>
                    <a:lnTo>
                      <a:pt x="582" y="736"/>
                    </a:lnTo>
                    <a:lnTo>
                      <a:pt x="593" y="738"/>
                    </a:lnTo>
                    <a:lnTo>
                      <a:pt x="605" y="742"/>
                    </a:lnTo>
                    <a:lnTo>
                      <a:pt x="614" y="742"/>
                    </a:lnTo>
                    <a:lnTo>
                      <a:pt x="626" y="746"/>
                    </a:lnTo>
                    <a:lnTo>
                      <a:pt x="637" y="748"/>
                    </a:lnTo>
                    <a:lnTo>
                      <a:pt x="649" y="751"/>
                    </a:lnTo>
                    <a:lnTo>
                      <a:pt x="656" y="753"/>
                    </a:lnTo>
                    <a:lnTo>
                      <a:pt x="666" y="755"/>
                    </a:lnTo>
                    <a:lnTo>
                      <a:pt x="675" y="757"/>
                    </a:lnTo>
                    <a:lnTo>
                      <a:pt x="685" y="759"/>
                    </a:lnTo>
                    <a:lnTo>
                      <a:pt x="692" y="761"/>
                    </a:lnTo>
                    <a:lnTo>
                      <a:pt x="702" y="763"/>
                    </a:lnTo>
                    <a:lnTo>
                      <a:pt x="709" y="765"/>
                    </a:lnTo>
                    <a:lnTo>
                      <a:pt x="721" y="768"/>
                    </a:lnTo>
                    <a:lnTo>
                      <a:pt x="728" y="768"/>
                    </a:lnTo>
                    <a:lnTo>
                      <a:pt x="736" y="772"/>
                    </a:lnTo>
                    <a:lnTo>
                      <a:pt x="744" y="774"/>
                    </a:lnTo>
                    <a:lnTo>
                      <a:pt x="753" y="778"/>
                    </a:lnTo>
                    <a:lnTo>
                      <a:pt x="761" y="780"/>
                    </a:lnTo>
                    <a:lnTo>
                      <a:pt x="768" y="784"/>
                    </a:lnTo>
                    <a:lnTo>
                      <a:pt x="778" y="786"/>
                    </a:lnTo>
                    <a:lnTo>
                      <a:pt x="787" y="789"/>
                    </a:lnTo>
                    <a:lnTo>
                      <a:pt x="795" y="791"/>
                    </a:lnTo>
                    <a:lnTo>
                      <a:pt x="803" y="795"/>
                    </a:lnTo>
                    <a:lnTo>
                      <a:pt x="810" y="797"/>
                    </a:lnTo>
                    <a:lnTo>
                      <a:pt x="818" y="801"/>
                    </a:lnTo>
                    <a:lnTo>
                      <a:pt x="825" y="803"/>
                    </a:lnTo>
                    <a:lnTo>
                      <a:pt x="833" y="806"/>
                    </a:lnTo>
                    <a:lnTo>
                      <a:pt x="843" y="810"/>
                    </a:lnTo>
                    <a:lnTo>
                      <a:pt x="852" y="814"/>
                    </a:lnTo>
                    <a:lnTo>
                      <a:pt x="860" y="816"/>
                    </a:lnTo>
                    <a:lnTo>
                      <a:pt x="867" y="820"/>
                    </a:lnTo>
                    <a:lnTo>
                      <a:pt x="877" y="824"/>
                    </a:lnTo>
                    <a:lnTo>
                      <a:pt x="886" y="827"/>
                    </a:lnTo>
                    <a:lnTo>
                      <a:pt x="894" y="831"/>
                    </a:lnTo>
                    <a:lnTo>
                      <a:pt x="905" y="835"/>
                    </a:lnTo>
                    <a:lnTo>
                      <a:pt x="915" y="839"/>
                    </a:lnTo>
                    <a:lnTo>
                      <a:pt x="926" y="843"/>
                    </a:lnTo>
                    <a:lnTo>
                      <a:pt x="936" y="845"/>
                    </a:lnTo>
                    <a:lnTo>
                      <a:pt x="945" y="848"/>
                    </a:lnTo>
                    <a:lnTo>
                      <a:pt x="957" y="852"/>
                    </a:lnTo>
                    <a:lnTo>
                      <a:pt x="968" y="856"/>
                    </a:lnTo>
                    <a:lnTo>
                      <a:pt x="977" y="860"/>
                    </a:lnTo>
                    <a:lnTo>
                      <a:pt x="989" y="864"/>
                    </a:lnTo>
                    <a:lnTo>
                      <a:pt x="1002" y="867"/>
                    </a:lnTo>
                    <a:lnTo>
                      <a:pt x="1014" y="871"/>
                    </a:lnTo>
                    <a:lnTo>
                      <a:pt x="1025" y="875"/>
                    </a:lnTo>
                    <a:lnTo>
                      <a:pt x="1038" y="879"/>
                    </a:lnTo>
                    <a:lnTo>
                      <a:pt x="1044" y="881"/>
                    </a:lnTo>
                    <a:lnTo>
                      <a:pt x="1052" y="883"/>
                    </a:lnTo>
                    <a:lnTo>
                      <a:pt x="1059" y="884"/>
                    </a:lnTo>
                    <a:lnTo>
                      <a:pt x="1067" y="886"/>
                    </a:lnTo>
                    <a:lnTo>
                      <a:pt x="1073" y="888"/>
                    </a:lnTo>
                    <a:lnTo>
                      <a:pt x="1080" y="890"/>
                    </a:lnTo>
                    <a:lnTo>
                      <a:pt x="1086" y="892"/>
                    </a:lnTo>
                    <a:lnTo>
                      <a:pt x="1093" y="894"/>
                    </a:lnTo>
                    <a:lnTo>
                      <a:pt x="1101" y="896"/>
                    </a:lnTo>
                    <a:lnTo>
                      <a:pt x="1109" y="898"/>
                    </a:lnTo>
                    <a:lnTo>
                      <a:pt x="1116" y="902"/>
                    </a:lnTo>
                    <a:lnTo>
                      <a:pt x="1126" y="903"/>
                    </a:lnTo>
                    <a:lnTo>
                      <a:pt x="1133" y="905"/>
                    </a:lnTo>
                    <a:lnTo>
                      <a:pt x="1141" y="907"/>
                    </a:lnTo>
                    <a:lnTo>
                      <a:pt x="1149" y="909"/>
                    </a:lnTo>
                    <a:lnTo>
                      <a:pt x="1156" y="911"/>
                    </a:lnTo>
                    <a:lnTo>
                      <a:pt x="1164" y="913"/>
                    </a:lnTo>
                    <a:lnTo>
                      <a:pt x="1171" y="915"/>
                    </a:lnTo>
                    <a:lnTo>
                      <a:pt x="1179" y="917"/>
                    </a:lnTo>
                    <a:lnTo>
                      <a:pt x="1188" y="919"/>
                    </a:lnTo>
                    <a:lnTo>
                      <a:pt x="1196" y="921"/>
                    </a:lnTo>
                    <a:lnTo>
                      <a:pt x="1206" y="922"/>
                    </a:lnTo>
                    <a:lnTo>
                      <a:pt x="1213" y="924"/>
                    </a:lnTo>
                    <a:lnTo>
                      <a:pt x="1223" y="926"/>
                    </a:lnTo>
                    <a:lnTo>
                      <a:pt x="1230" y="928"/>
                    </a:lnTo>
                    <a:lnTo>
                      <a:pt x="1240" y="930"/>
                    </a:lnTo>
                    <a:lnTo>
                      <a:pt x="1247" y="932"/>
                    </a:lnTo>
                    <a:lnTo>
                      <a:pt x="1257" y="934"/>
                    </a:lnTo>
                    <a:lnTo>
                      <a:pt x="1265" y="936"/>
                    </a:lnTo>
                    <a:lnTo>
                      <a:pt x="1274" y="938"/>
                    </a:lnTo>
                    <a:lnTo>
                      <a:pt x="1282" y="940"/>
                    </a:lnTo>
                    <a:lnTo>
                      <a:pt x="1291" y="942"/>
                    </a:lnTo>
                    <a:lnTo>
                      <a:pt x="1299" y="943"/>
                    </a:lnTo>
                    <a:lnTo>
                      <a:pt x="1306" y="945"/>
                    </a:lnTo>
                    <a:lnTo>
                      <a:pt x="1316" y="947"/>
                    </a:lnTo>
                    <a:lnTo>
                      <a:pt x="1325" y="949"/>
                    </a:lnTo>
                    <a:lnTo>
                      <a:pt x="1333" y="949"/>
                    </a:lnTo>
                    <a:lnTo>
                      <a:pt x="1341" y="953"/>
                    </a:lnTo>
                    <a:lnTo>
                      <a:pt x="1350" y="955"/>
                    </a:lnTo>
                    <a:lnTo>
                      <a:pt x="1360" y="957"/>
                    </a:lnTo>
                    <a:lnTo>
                      <a:pt x="1367" y="957"/>
                    </a:lnTo>
                    <a:lnTo>
                      <a:pt x="1375" y="961"/>
                    </a:lnTo>
                    <a:lnTo>
                      <a:pt x="1384" y="962"/>
                    </a:lnTo>
                    <a:lnTo>
                      <a:pt x="1394" y="964"/>
                    </a:lnTo>
                    <a:lnTo>
                      <a:pt x="1401" y="964"/>
                    </a:lnTo>
                    <a:lnTo>
                      <a:pt x="1409" y="966"/>
                    </a:lnTo>
                    <a:lnTo>
                      <a:pt x="1417" y="966"/>
                    </a:lnTo>
                    <a:lnTo>
                      <a:pt x="1424" y="970"/>
                    </a:lnTo>
                    <a:lnTo>
                      <a:pt x="1432" y="970"/>
                    </a:lnTo>
                    <a:lnTo>
                      <a:pt x="1441" y="972"/>
                    </a:lnTo>
                    <a:lnTo>
                      <a:pt x="1449" y="972"/>
                    </a:lnTo>
                    <a:lnTo>
                      <a:pt x="1458" y="976"/>
                    </a:lnTo>
                    <a:lnTo>
                      <a:pt x="1464" y="976"/>
                    </a:lnTo>
                    <a:lnTo>
                      <a:pt x="1472" y="978"/>
                    </a:lnTo>
                    <a:lnTo>
                      <a:pt x="1479" y="978"/>
                    </a:lnTo>
                    <a:lnTo>
                      <a:pt x="1487" y="980"/>
                    </a:lnTo>
                    <a:lnTo>
                      <a:pt x="1495" y="980"/>
                    </a:lnTo>
                    <a:lnTo>
                      <a:pt x="1502" y="983"/>
                    </a:lnTo>
                    <a:lnTo>
                      <a:pt x="1510" y="983"/>
                    </a:lnTo>
                    <a:lnTo>
                      <a:pt x="1519" y="985"/>
                    </a:lnTo>
                    <a:lnTo>
                      <a:pt x="1525" y="985"/>
                    </a:lnTo>
                    <a:lnTo>
                      <a:pt x="1533" y="987"/>
                    </a:lnTo>
                    <a:lnTo>
                      <a:pt x="1540" y="987"/>
                    </a:lnTo>
                    <a:lnTo>
                      <a:pt x="1548" y="987"/>
                    </a:lnTo>
                    <a:lnTo>
                      <a:pt x="1553" y="987"/>
                    </a:lnTo>
                    <a:lnTo>
                      <a:pt x="1561" y="989"/>
                    </a:lnTo>
                    <a:lnTo>
                      <a:pt x="1567" y="991"/>
                    </a:lnTo>
                    <a:lnTo>
                      <a:pt x="1574" y="991"/>
                    </a:lnTo>
                    <a:lnTo>
                      <a:pt x="1586" y="993"/>
                    </a:lnTo>
                    <a:lnTo>
                      <a:pt x="1599" y="995"/>
                    </a:lnTo>
                    <a:lnTo>
                      <a:pt x="1611" y="995"/>
                    </a:lnTo>
                    <a:lnTo>
                      <a:pt x="1624" y="995"/>
                    </a:lnTo>
                    <a:lnTo>
                      <a:pt x="1631" y="987"/>
                    </a:lnTo>
                    <a:lnTo>
                      <a:pt x="1645" y="978"/>
                    </a:lnTo>
                    <a:lnTo>
                      <a:pt x="1652" y="970"/>
                    </a:lnTo>
                    <a:lnTo>
                      <a:pt x="1660" y="962"/>
                    </a:lnTo>
                    <a:lnTo>
                      <a:pt x="1669" y="955"/>
                    </a:lnTo>
                    <a:lnTo>
                      <a:pt x="1681" y="947"/>
                    </a:lnTo>
                    <a:lnTo>
                      <a:pt x="1690" y="936"/>
                    </a:lnTo>
                    <a:lnTo>
                      <a:pt x="1702" y="924"/>
                    </a:lnTo>
                    <a:lnTo>
                      <a:pt x="1713" y="913"/>
                    </a:lnTo>
                    <a:lnTo>
                      <a:pt x="1725" y="903"/>
                    </a:lnTo>
                    <a:lnTo>
                      <a:pt x="1736" y="890"/>
                    </a:lnTo>
                    <a:lnTo>
                      <a:pt x="1749" y="879"/>
                    </a:lnTo>
                    <a:lnTo>
                      <a:pt x="1755" y="871"/>
                    </a:lnTo>
                    <a:lnTo>
                      <a:pt x="1763" y="867"/>
                    </a:lnTo>
                    <a:lnTo>
                      <a:pt x="1770" y="860"/>
                    </a:lnTo>
                    <a:lnTo>
                      <a:pt x="1778" y="854"/>
                    </a:lnTo>
                    <a:lnTo>
                      <a:pt x="1784" y="846"/>
                    </a:lnTo>
                    <a:lnTo>
                      <a:pt x="1789" y="839"/>
                    </a:lnTo>
                    <a:lnTo>
                      <a:pt x="1797" y="831"/>
                    </a:lnTo>
                    <a:lnTo>
                      <a:pt x="1804" y="826"/>
                    </a:lnTo>
                    <a:lnTo>
                      <a:pt x="1810" y="818"/>
                    </a:lnTo>
                    <a:lnTo>
                      <a:pt x="1818" y="810"/>
                    </a:lnTo>
                    <a:lnTo>
                      <a:pt x="1825" y="803"/>
                    </a:lnTo>
                    <a:lnTo>
                      <a:pt x="1833" y="797"/>
                    </a:lnTo>
                    <a:lnTo>
                      <a:pt x="1839" y="789"/>
                    </a:lnTo>
                    <a:lnTo>
                      <a:pt x="1846" y="782"/>
                    </a:lnTo>
                    <a:lnTo>
                      <a:pt x="1854" y="774"/>
                    </a:lnTo>
                    <a:lnTo>
                      <a:pt x="1861" y="768"/>
                    </a:lnTo>
                    <a:lnTo>
                      <a:pt x="1867" y="761"/>
                    </a:lnTo>
                    <a:lnTo>
                      <a:pt x="1875" y="753"/>
                    </a:lnTo>
                    <a:lnTo>
                      <a:pt x="1882" y="746"/>
                    </a:lnTo>
                    <a:lnTo>
                      <a:pt x="1890" y="738"/>
                    </a:lnTo>
                    <a:lnTo>
                      <a:pt x="1898" y="730"/>
                    </a:lnTo>
                    <a:lnTo>
                      <a:pt x="1905" y="723"/>
                    </a:lnTo>
                    <a:lnTo>
                      <a:pt x="1911" y="715"/>
                    </a:lnTo>
                    <a:lnTo>
                      <a:pt x="1919" y="710"/>
                    </a:lnTo>
                    <a:lnTo>
                      <a:pt x="1924" y="702"/>
                    </a:lnTo>
                    <a:lnTo>
                      <a:pt x="1932" y="696"/>
                    </a:lnTo>
                    <a:lnTo>
                      <a:pt x="1939" y="689"/>
                    </a:lnTo>
                    <a:lnTo>
                      <a:pt x="1947" y="683"/>
                    </a:lnTo>
                    <a:lnTo>
                      <a:pt x="1955" y="675"/>
                    </a:lnTo>
                    <a:lnTo>
                      <a:pt x="1960" y="668"/>
                    </a:lnTo>
                    <a:lnTo>
                      <a:pt x="1966" y="660"/>
                    </a:lnTo>
                    <a:lnTo>
                      <a:pt x="1974" y="654"/>
                    </a:lnTo>
                    <a:lnTo>
                      <a:pt x="1981" y="647"/>
                    </a:lnTo>
                    <a:lnTo>
                      <a:pt x="1987" y="641"/>
                    </a:lnTo>
                    <a:lnTo>
                      <a:pt x="1995" y="633"/>
                    </a:lnTo>
                    <a:lnTo>
                      <a:pt x="2002" y="630"/>
                    </a:lnTo>
                    <a:lnTo>
                      <a:pt x="2014" y="614"/>
                    </a:lnTo>
                    <a:lnTo>
                      <a:pt x="2025" y="603"/>
                    </a:lnTo>
                    <a:lnTo>
                      <a:pt x="2036" y="590"/>
                    </a:lnTo>
                    <a:lnTo>
                      <a:pt x="2048" y="578"/>
                    </a:lnTo>
                    <a:lnTo>
                      <a:pt x="2055" y="567"/>
                    </a:lnTo>
                    <a:lnTo>
                      <a:pt x="2067" y="555"/>
                    </a:lnTo>
                    <a:lnTo>
                      <a:pt x="2076" y="546"/>
                    </a:lnTo>
                    <a:lnTo>
                      <a:pt x="2086" y="536"/>
                    </a:lnTo>
                    <a:lnTo>
                      <a:pt x="2095" y="525"/>
                    </a:lnTo>
                    <a:lnTo>
                      <a:pt x="2105" y="516"/>
                    </a:lnTo>
                    <a:lnTo>
                      <a:pt x="2112" y="506"/>
                    </a:lnTo>
                    <a:lnTo>
                      <a:pt x="2122" y="497"/>
                    </a:lnTo>
                    <a:lnTo>
                      <a:pt x="2130" y="489"/>
                    </a:lnTo>
                    <a:lnTo>
                      <a:pt x="2139" y="479"/>
                    </a:lnTo>
                    <a:lnTo>
                      <a:pt x="2147" y="470"/>
                    </a:lnTo>
                    <a:lnTo>
                      <a:pt x="2156" y="462"/>
                    </a:lnTo>
                    <a:lnTo>
                      <a:pt x="2164" y="453"/>
                    </a:lnTo>
                    <a:lnTo>
                      <a:pt x="2171" y="443"/>
                    </a:lnTo>
                    <a:lnTo>
                      <a:pt x="2179" y="436"/>
                    </a:lnTo>
                    <a:lnTo>
                      <a:pt x="2188" y="428"/>
                    </a:lnTo>
                    <a:lnTo>
                      <a:pt x="2196" y="419"/>
                    </a:lnTo>
                    <a:lnTo>
                      <a:pt x="2206" y="409"/>
                    </a:lnTo>
                    <a:lnTo>
                      <a:pt x="2215" y="400"/>
                    </a:lnTo>
                    <a:lnTo>
                      <a:pt x="2225" y="392"/>
                    </a:lnTo>
                    <a:lnTo>
                      <a:pt x="2234" y="382"/>
                    </a:lnTo>
                    <a:lnTo>
                      <a:pt x="2244" y="373"/>
                    </a:lnTo>
                    <a:lnTo>
                      <a:pt x="2255" y="363"/>
                    </a:lnTo>
                    <a:lnTo>
                      <a:pt x="2266" y="354"/>
                    </a:lnTo>
                    <a:lnTo>
                      <a:pt x="2276" y="344"/>
                    </a:lnTo>
                    <a:lnTo>
                      <a:pt x="2287" y="335"/>
                    </a:lnTo>
                    <a:lnTo>
                      <a:pt x="2301" y="323"/>
                    </a:lnTo>
                    <a:lnTo>
                      <a:pt x="2314" y="312"/>
                    </a:lnTo>
                    <a:lnTo>
                      <a:pt x="2325" y="301"/>
                    </a:lnTo>
                    <a:lnTo>
                      <a:pt x="2339" y="289"/>
                    </a:lnTo>
                    <a:lnTo>
                      <a:pt x="2346" y="282"/>
                    </a:lnTo>
                    <a:lnTo>
                      <a:pt x="2352" y="276"/>
                    </a:lnTo>
                    <a:lnTo>
                      <a:pt x="2360" y="268"/>
                    </a:lnTo>
                    <a:lnTo>
                      <a:pt x="2367" y="263"/>
                    </a:lnTo>
                    <a:lnTo>
                      <a:pt x="2373" y="255"/>
                    </a:lnTo>
                    <a:lnTo>
                      <a:pt x="2380" y="249"/>
                    </a:lnTo>
                    <a:lnTo>
                      <a:pt x="2388" y="244"/>
                    </a:lnTo>
                    <a:lnTo>
                      <a:pt x="2396" y="236"/>
                    </a:lnTo>
                    <a:lnTo>
                      <a:pt x="2401" y="230"/>
                    </a:lnTo>
                    <a:lnTo>
                      <a:pt x="2409" y="225"/>
                    </a:lnTo>
                    <a:lnTo>
                      <a:pt x="2417" y="217"/>
                    </a:lnTo>
                    <a:lnTo>
                      <a:pt x="2424" y="211"/>
                    </a:lnTo>
                    <a:lnTo>
                      <a:pt x="2432" y="204"/>
                    </a:lnTo>
                    <a:lnTo>
                      <a:pt x="2439" y="198"/>
                    </a:lnTo>
                    <a:lnTo>
                      <a:pt x="2445" y="190"/>
                    </a:lnTo>
                    <a:lnTo>
                      <a:pt x="2453" y="185"/>
                    </a:lnTo>
                    <a:lnTo>
                      <a:pt x="2458" y="177"/>
                    </a:lnTo>
                    <a:lnTo>
                      <a:pt x="2466" y="171"/>
                    </a:lnTo>
                    <a:lnTo>
                      <a:pt x="2474" y="164"/>
                    </a:lnTo>
                    <a:lnTo>
                      <a:pt x="2481" y="160"/>
                    </a:lnTo>
                    <a:lnTo>
                      <a:pt x="2495" y="147"/>
                    </a:lnTo>
                    <a:lnTo>
                      <a:pt x="2508" y="133"/>
                    </a:lnTo>
                    <a:lnTo>
                      <a:pt x="2515" y="128"/>
                    </a:lnTo>
                    <a:lnTo>
                      <a:pt x="2523" y="122"/>
                    </a:lnTo>
                    <a:lnTo>
                      <a:pt x="2529" y="116"/>
                    </a:lnTo>
                    <a:lnTo>
                      <a:pt x="2536" y="110"/>
                    </a:lnTo>
                    <a:lnTo>
                      <a:pt x="2548" y="97"/>
                    </a:lnTo>
                    <a:lnTo>
                      <a:pt x="2559" y="86"/>
                    </a:lnTo>
                    <a:lnTo>
                      <a:pt x="2571" y="74"/>
                    </a:lnTo>
                    <a:lnTo>
                      <a:pt x="2582" y="67"/>
                    </a:lnTo>
                    <a:lnTo>
                      <a:pt x="2591" y="55"/>
                    </a:lnTo>
                    <a:lnTo>
                      <a:pt x="2601" y="48"/>
                    </a:lnTo>
                    <a:lnTo>
                      <a:pt x="2610" y="38"/>
                    </a:lnTo>
                    <a:lnTo>
                      <a:pt x="2620" y="33"/>
                    </a:lnTo>
                    <a:lnTo>
                      <a:pt x="2628" y="25"/>
                    </a:lnTo>
                    <a:lnTo>
                      <a:pt x="2635" y="17"/>
                    </a:lnTo>
                    <a:lnTo>
                      <a:pt x="2639" y="12"/>
                    </a:lnTo>
                    <a:lnTo>
                      <a:pt x="2645" y="8"/>
                    </a:lnTo>
                    <a:lnTo>
                      <a:pt x="2650" y="2"/>
                    </a:lnTo>
                    <a:lnTo>
                      <a:pt x="2654" y="0"/>
                    </a:lnTo>
                    <a:lnTo>
                      <a:pt x="2660" y="57"/>
                    </a:lnTo>
                    <a:lnTo>
                      <a:pt x="2658" y="59"/>
                    </a:lnTo>
                    <a:lnTo>
                      <a:pt x="2650" y="63"/>
                    </a:lnTo>
                    <a:lnTo>
                      <a:pt x="2641" y="72"/>
                    </a:lnTo>
                    <a:lnTo>
                      <a:pt x="2629" y="86"/>
                    </a:lnTo>
                    <a:lnTo>
                      <a:pt x="2620" y="91"/>
                    </a:lnTo>
                    <a:lnTo>
                      <a:pt x="2612" y="99"/>
                    </a:lnTo>
                    <a:lnTo>
                      <a:pt x="2605" y="107"/>
                    </a:lnTo>
                    <a:lnTo>
                      <a:pt x="2595" y="116"/>
                    </a:lnTo>
                    <a:lnTo>
                      <a:pt x="2586" y="124"/>
                    </a:lnTo>
                    <a:lnTo>
                      <a:pt x="2576" y="133"/>
                    </a:lnTo>
                    <a:lnTo>
                      <a:pt x="2565" y="147"/>
                    </a:lnTo>
                    <a:lnTo>
                      <a:pt x="2555" y="156"/>
                    </a:lnTo>
                    <a:lnTo>
                      <a:pt x="2542" y="168"/>
                    </a:lnTo>
                    <a:lnTo>
                      <a:pt x="2531" y="179"/>
                    </a:lnTo>
                    <a:lnTo>
                      <a:pt x="2517" y="190"/>
                    </a:lnTo>
                    <a:lnTo>
                      <a:pt x="2506" y="202"/>
                    </a:lnTo>
                    <a:lnTo>
                      <a:pt x="2493" y="213"/>
                    </a:lnTo>
                    <a:lnTo>
                      <a:pt x="2479" y="225"/>
                    </a:lnTo>
                    <a:lnTo>
                      <a:pt x="2466" y="236"/>
                    </a:lnTo>
                    <a:lnTo>
                      <a:pt x="2455" y="249"/>
                    </a:lnTo>
                    <a:lnTo>
                      <a:pt x="2447" y="255"/>
                    </a:lnTo>
                    <a:lnTo>
                      <a:pt x="2439" y="261"/>
                    </a:lnTo>
                    <a:lnTo>
                      <a:pt x="2432" y="266"/>
                    </a:lnTo>
                    <a:lnTo>
                      <a:pt x="2426" y="274"/>
                    </a:lnTo>
                    <a:lnTo>
                      <a:pt x="2413" y="285"/>
                    </a:lnTo>
                    <a:lnTo>
                      <a:pt x="2399" y="297"/>
                    </a:lnTo>
                    <a:lnTo>
                      <a:pt x="2386" y="308"/>
                    </a:lnTo>
                    <a:lnTo>
                      <a:pt x="2373" y="322"/>
                    </a:lnTo>
                    <a:lnTo>
                      <a:pt x="2360" y="333"/>
                    </a:lnTo>
                    <a:lnTo>
                      <a:pt x="2348" y="346"/>
                    </a:lnTo>
                    <a:lnTo>
                      <a:pt x="2335" y="356"/>
                    </a:lnTo>
                    <a:lnTo>
                      <a:pt x="2323" y="365"/>
                    </a:lnTo>
                    <a:lnTo>
                      <a:pt x="2312" y="375"/>
                    </a:lnTo>
                    <a:lnTo>
                      <a:pt x="2303" y="384"/>
                    </a:lnTo>
                    <a:lnTo>
                      <a:pt x="2291" y="394"/>
                    </a:lnTo>
                    <a:lnTo>
                      <a:pt x="2282" y="403"/>
                    </a:lnTo>
                    <a:lnTo>
                      <a:pt x="2270" y="411"/>
                    </a:lnTo>
                    <a:lnTo>
                      <a:pt x="2263" y="420"/>
                    </a:lnTo>
                    <a:lnTo>
                      <a:pt x="2253" y="428"/>
                    </a:lnTo>
                    <a:lnTo>
                      <a:pt x="2244" y="438"/>
                    </a:lnTo>
                    <a:lnTo>
                      <a:pt x="2236" y="445"/>
                    </a:lnTo>
                    <a:lnTo>
                      <a:pt x="2228" y="455"/>
                    </a:lnTo>
                    <a:lnTo>
                      <a:pt x="2221" y="462"/>
                    </a:lnTo>
                    <a:lnTo>
                      <a:pt x="2213" y="470"/>
                    </a:lnTo>
                    <a:lnTo>
                      <a:pt x="2206" y="478"/>
                    </a:lnTo>
                    <a:lnTo>
                      <a:pt x="2198" y="487"/>
                    </a:lnTo>
                    <a:lnTo>
                      <a:pt x="2188" y="495"/>
                    </a:lnTo>
                    <a:lnTo>
                      <a:pt x="2181" y="502"/>
                    </a:lnTo>
                    <a:lnTo>
                      <a:pt x="2171" y="512"/>
                    </a:lnTo>
                    <a:lnTo>
                      <a:pt x="2164" y="519"/>
                    </a:lnTo>
                    <a:lnTo>
                      <a:pt x="2156" y="527"/>
                    </a:lnTo>
                    <a:lnTo>
                      <a:pt x="2147" y="538"/>
                    </a:lnTo>
                    <a:lnTo>
                      <a:pt x="2139" y="546"/>
                    </a:lnTo>
                    <a:lnTo>
                      <a:pt x="2130" y="557"/>
                    </a:lnTo>
                    <a:lnTo>
                      <a:pt x="2120" y="567"/>
                    </a:lnTo>
                    <a:lnTo>
                      <a:pt x="2109" y="576"/>
                    </a:lnTo>
                    <a:lnTo>
                      <a:pt x="2099" y="588"/>
                    </a:lnTo>
                    <a:lnTo>
                      <a:pt x="2090" y="601"/>
                    </a:lnTo>
                    <a:lnTo>
                      <a:pt x="2076" y="613"/>
                    </a:lnTo>
                    <a:lnTo>
                      <a:pt x="2065" y="624"/>
                    </a:lnTo>
                    <a:lnTo>
                      <a:pt x="2059" y="630"/>
                    </a:lnTo>
                    <a:lnTo>
                      <a:pt x="2053" y="637"/>
                    </a:lnTo>
                    <a:lnTo>
                      <a:pt x="2048" y="645"/>
                    </a:lnTo>
                    <a:lnTo>
                      <a:pt x="2042" y="652"/>
                    </a:lnTo>
                    <a:lnTo>
                      <a:pt x="2034" y="658"/>
                    </a:lnTo>
                    <a:lnTo>
                      <a:pt x="2027" y="664"/>
                    </a:lnTo>
                    <a:lnTo>
                      <a:pt x="2019" y="671"/>
                    </a:lnTo>
                    <a:lnTo>
                      <a:pt x="2014" y="677"/>
                    </a:lnTo>
                    <a:lnTo>
                      <a:pt x="2006" y="685"/>
                    </a:lnTo>
                    <a:lnTo>
                      <a:pt x="1998" y="692"/>
                    </a:lnTo>
                    <a:lnTo>
                      <a:pt x="1991" y="700"/>
                    </a:lnTo>
                    <a:lnTo>
                      <a:pt x="1983" y="708"/>
                    </a:lnTo>
                    <a:lnTo>
                      <a:pt x="1974" y="715"/>
                    </a:lnTo>
                    <a:lnTo>
                      <a:pt x="1966" y="723"/>
                    </a:lnTo>
                    <a:lnTo>
                      <a:pt x="1958" y="730"/>
                    </a:lnTo>
                    <a:lnTo>
                      <a:pt x="1951" y="738"/>
                    </a:lnTo>
                    <a:lnTo>
                      <a:pt x="1941" y="746"/>
                    </a:lnTo>
                    <a:lnTo>
                      <a:pt x="1934" y="755"/>
                    </a:lnTo>
                    <a:lnTo>
                      <a:pt x="1926" y="763"/>
                    </a:lnTo>
                    <a:lnTo>
                      <a:pt x="1919" y="772"/>
                    </a:lnTo>
                    <a:lnTo>
                      <a:pt x="1909" y="780"/>
                    </a:lnTo>
                    <a:lnTo>
                      <a:pt x="1901" y="787"/>
                    </a:lnTo>
                    <a:lnTo>
                      <a:pt x="1890" y="795"/>
                    </a:lnTo>
                    <a:lnTo>
                      <a:pt x="1882" y="803"/>
                    </a:lnTo>
                    <a:lnTo>
                      <a:pt x="1875" y="810"/>
                    </a:lnTo>
                    <a:lnTo>
                      <a:pt x="1865" y="820"/>
                    </a:lnTo>
                    <a:lnTo>
                      <a:pt x="1856" y="827"/>
                    </a:lnTo>
                    <a:lnTo>
                      <a:pt x="1848" y="837"/>
                    </a:lnTo>
                    <a:lnTo>
                      <a:pt x="1841" y="845"/>
                    </a:lnTo>
                    <a:lnTo>
                      <a:pt x="1831" y="852"/>
                    </a:lnTo>
                    <a:lnTo>
                      <a:pt x="1823" y="860"/>
                    </a:lnTo>
                    <a:lnTo>
                      <a:pt x="1816" y="867"/>
                    </a:lnTo>
                    <a:lnTo>
                      <a:pt x="1806" y="875"/>
                    </a:lnTo>
                    <a:lnTo>
                      <a:pt x="1799" y="883"/>
                    </a:lnTo>
                    <a:lnTo>
                      <a:pt x="1791" y="890"/>
                    </a:lnTo>
                    <a:lnTo>
                      <a:pt x="1784" y="900"/>
                    </a:lnTo>
                    <a:lnTo>
                      <a:pt x="1774" y="905"/>
                    </a:lnTo>
                    <a:lnTo>
                      <a:pt x="1766" y="913"/>
                    </a:lnTo>
                    <a:lnTo>
                      <a:pt x="1759" y="921"/>
                    </a:lnTo>
                    <a:lnTo>
                      <a:pt x="1751" y="928"/>
                    </a:lnTo>
                    <a:lnTo>
                      <a:pt x="1744" y="934"/>
                    </a:lnTo>
                    <a:lnTo>
                      <a:pt x="1736" y="940"/>
                    </a:lnTo>
                    <a:lnTo>
                      <a:pt x="1728" y="947"/>
                    </a:lnTo>
                    <a:lnTo>
                      <a:pt x="1723" y="955"/>
                    </a:lnTo>
                    <a:lnTo>
                      <a:pt x="1709" y="964"/>
                    </a:lnTo>
                    <a:lnTo>
                      <a:pt x="1696" y="978"/>
                    </a:lnTo>
                    <a:lnTo>
                      <a:pt x="1685" y="987"/>
                    </a:lnTo>
                    <a:lnTo>
                      <a:pt x="1675" y="999"/>
                    </a:lnTo>
                    <a:lnTo>
                      <a:pt x="1664" y="1006"/>
                    </a:lnTo>
                    <a:lnTo>
                      <a:pt x="1656" y="1016"/>
                    </a:lnTo>
                    <a:lnTo>
                      <a:pt x="1649" y="1021"/>
                    </a:lnTo>
                    <a:lnTo>
                      <a:pt x="1643" y="1029"/>
                    </a:lnTo>
                    <a:lnTo>
                      <a:pt x="1633" y="1037"/>
                    </a:lnTo>
                    <a:lnTo>
                      <a:pt x="1631" y="1040"/>
                    </a:lnTo>
                    <a:lnTo>
                      <a:pt x="1628" y="1040"/>
                    </a:lnTo>
                    <a:lnTo>
                      <a:pt x="1624" y="1038"/>
                    </a:lnTo>
                    <a:lnTo>
                      <a:pt x="1616" y="1038"/>
                    </a:lnTo>
                    <a:lnTo>
                      <a:pt x="1609" y="1037"/>
                    </a:lnTo>
                    <a:lnTo>
                      <a:pt x="1601" y="1035"/>
                    </a:lnTo>
                    <a:lnTo>
                      <a:pt x="1590" y="1033"/>
                    </a:lnTo>
                    <a:lnTo>
                      <a:pt x="1578" y="1033"/>
                    </a:lnTo>
                    <a:lnTo>
                      <a:pt x="1571" y="1029"/>
                    </a:lnTo>
                    <a:lnTo>
                      <a:pt x="1565" y="1029"/>
                    </a:lnTo>
                    <a:lnTo>
                      <a:pt x="1557" y="1027"/>
                    </a:lnTo>
                    <a:lnTo>
                      <a:pt x="1552" y="1027"/>
                    </a:lnTo>
                    <a:lnTo>
                      <a:pt x="1544" y="1025"/>
                    </a:lnTo>
                    <a:lnTo>
                      <a:pt x="1536" y="1025"/>
                    </a:lnTo>
                    <a:lnTo>
                      <a:pt x="1529" y="1021"/>
                    </a:lnTo>
                    <a:lnTo>
                      <a:pt x="1521" y="1021"/>
                    </a:lnTo>
                    <a:lnTo>
                      <a:pt x="1512" y="1019"/>
                    </a:lnTo>
                    <a:lnTo>
                      <a:pt x="1502" y="1018"/>
                    </a:lnTo>
                    <a:lnTo>
                      <a:pt x="1495" y="1018"/>
                    </a:lnTo>
                    <a:lnTo>
                      <a:pt x="1487" y="1016"/>
                    </a:lnTo>
                    <a:lnTo>
                      <a:pt x="1477" y="1014"/>
                    </a:lnTo>
                    <a:lnTo>
                      <a:pt x="1468" y="1014"/>
                    </a:lnTo>
                    <a:lnTo>
                      <a:pt x="1458" y="1010"/>
                    </a:lnTo>
                    <a:lnTo>
                      <a:pt x="1451" y="1010"/>
                    </a:lnTo>
                    <a:lnTo>
                      <a:pt x="1439" y="1008"/>
                    </a:lnTo>
                    <a:lnTo>
                      <a:pt x="1428" y="1006"/>
                    </a:lnTo>
                    <a:lnTo>
                      <a:pt x="1419" y="1004"/>
                    </a:lnTo>
                    <a:lnTo>
                      <a:pt x="1409" y="1002"/>
                    </a:lnTo>
                    <a:lnTo>
                      <a:pt x="1398" y="1000"/>
                    </a:lnTo>
                    <a:lnTo>
                      <a:pt x="1388" y="999"/>
                    </a:lnTo>
                    <a:lnTo>
                      <a:pt x="1379" y="997"/>
                    </a:lnTo>
                    <a:lnTo>
                      <a:pt x="1367" y="995"/>
                    </a:lnTo>
                    <a:lnTo>
                      <a:pt x="1356" y="993"/>
                    </a:lnTo>
                    <a:lnTo>
                      <a:pt x="1346" y="991"/>
                    </a:lnTo>
                    <a:lnTo>
                      <a:pt x="1335" y="989"/>
                    </a:lnTo>
                    <a:lnTo>
                      <a:pt x="1325" y="987"/>
                    </a:lnTo>
                    <a:lnTo>
                      <a:pt x="1314" y="985"/>
                    </a:lnTo>
                    <a:lnTo>
                      <a:pt x="1303" y="983"/>
                    </a:lnTo>
                    <a:lnTo>
                      <a:pt x="1293" y="981"/>
                    </a:lnTo>
                    <a:lnTo>
                      <a:pt x="1284" y="980"/>
                    </a:lnTo>
                    <a:lnTo>
                      <a:pt x="1272" y="978"/>
                    </a:lnTo>
                    <a:lnTo>
                      <a:pt x="1261" y="976"/>
                    </a:lnTo>
                    <a:lnTo>
                      <a:pt x="1251" y="972"/>
                    </a:lnTo>
                    <a:lnTo>
                      <a:pt x="1240" y="972"/>
                    </a:lnTo>
                    <a:lnTo>
                      <a:pt x="1228" y="968"/>
                    </a:lnTo>
                    <a:lnTo>
                      <a:pt x="1219" y="966"/>
                    </a:lnTo>
                    <a:lnTo>
                      <a:pt x="1209" y="964"/>
                    </a:lnTo>
                    <a:lnTo>
                      <a:pt x="1198" y="962"/>
                    </a:lnTo>
                    <a:lnTo>
                      <a:pt x="1187" y="961"/>
                    </a:lnTo>
                    <a:lnTo>
                      <a:pt x="1179" y="957"/>
                    </a:lnTo>
                    <a:lnTo>
                      <a:pt x="1168" y="955"/>
                    </a:lnTo>
                    <a:lnTo>
                      <a:pt x="1160" y="955"/>
                    </a:lnTo>
                    <a:lnTo>
                      <a:pt x="1149" y="951"/>
                    </a:lnTo>
                    <a:lnTo>
                      <a:pt x="1141" y="949"/>
                    </a:lnTo>
                    <a:lnTo>
                      <a:pt x="1131" y="947"/>
                    </a:lnTo>
                    <a:lnTo>
                      <a:pt x="1124" y="947"/>
                    </a:lnTo>
                    <a:lnTo>
                      <a:pt x="1112" y="943"/>
                    </a:lnTo>
                    <a:lnTo>
                      <a:pt x="1105" y="942"/>
                    </a:lnTo>
                    <a:lnTo>
                      <a:pt x="1095" y="938"/>
                    </a:lnTo>
                    <a:lnTo>
                      <a:pt x="1088" y="936"/>
                    </a:lnTo>
                    <a:lnTo>
                      <a:pt x="1078" y="934"/>
                    </a:lnTo>
                    <a:lnTo>
                      <a:pt x="1071" y="932"/>
                    </a:lnTo>
                    <a:lnTo>
                      <a:pt x="1063" y="928"/>
                    </a:lnTo>
                    <a:lnTo>
                      <a:pt x="1055" y="928"/>
                    </a:lnTo>
                    <a:lnTo>
                      <a:pt x="1048" y="924"/>
                    </a:lnTo>
                    <a:lnTo>
                      <a:pt x="1040" y="924"/>
                    </a:lnTo>
                    <a:lnTo>
                      <a:pt x="1033" y="921"/>
                    </a:lnTo>
                    <a:lnTo>
                      <a:pt x="1025" y="921"/>
                    </a:lnTo>
                    <a:lnTo>
                      <a:pt x="1017" y="917"/>
                    </a:lnTo>
                    <a:lnTo>
                      <a:pt x="1010" y="917"/>
                    </a:lnTo>
                    <a:lnTo>
                      <a:pt x="1002" y="913"/>
                    </a:lnTo>
                    <a:lnTo>
                      <a:pt x="996" y="913"/>
                    </a:lnTo>
                    <a:lnTo>
                      <a:pt x="983" y="907"/>
                    </a:lnTo>
                    <a:lnTo>
                      <a:pt x="970" y="903"/>
                    </a:lnTo>
                    <a:lnTo>
                      <a:pt x="957" y="900"/>
                    </a:lnTo>
                    <a:lnTo>
                      <a:pt x="945" y="896"/>
                    </a:lnTo>
                    <a:lnTo>
                      <a:pt x="936" y="892"/>
                    </a:lnTo>
                    <a:lnTo>
                      <a:pt x="922" y="888"/>
                    </a:lnTo>
                    <a:lnTo>
                      <a:pt x="913" y="884"/>
                    </a:lnTo>
                    <a:lnTo>
                      <a:pt x="905" y="883"/>
                    </a:lnTo>
                    <a:lnTo>
                      <a:pt x="894" y="879"/>
                    </a:lnTo>
                    <a:lnTo>
                      <a:pt x="884" y="875"/>
                    </a:lnTo>
                    <a:lnTo>
                      <a:pt x="875" y="871"/>
                    </a:lnTo>
                    <a:lnTo>
                      <a:pt x="865" y="867"/>
                    </a:lnTo>
                    <a:lnTo>
                      <a:pt x="856" y="864"/>
                    </a:lnTo>
                    <a:lnTo>
                      <a:pt x="848" y="860"/>
                    </a:lnTo>
                    <a:lnTo>
                      <a:pt x="841" y="858"/>
                    </a:lnTo>
                    <a:lnTo>
                      <a:pt x="833" y="856"/>
                    </a:lnTo>
                    <a:lnTo>
                      <a:pt x="823" y="852"/>
                    </a:lnTo>
                    <a:lnTo>
                      <a:pt x="816" y="848"/>
                    </a:lnTo>
                    <a:lnTo>
                      <a:pt x="808" y="845"/>
                    </a:lnTo>
                    <a:lnTo>
                      <a:pt x="801" y="843"/>
                    </a:lnTo>
                    <a:lnTo>
                      <a:pt x="793" y="839"/>
                    </a:lnTo>
                    <a:lnTo>
                      <a:pt x="787" y="837"/>
                    </a:lnTo>
                    <a:lnTo>
                      <a:pt x="780" y="833"/>
                    </a:lnTo>
                    <a:lnTo>
                      <a:pt x="772" y="833"/>
                    </a:lnTo>
                    <a:lnTo>
                      <a:pt x="765" y="829"/>
                    </a:lnTo>
                    <a:lnTo>
                      <a:pt x="759" y="826"/>
                    </a:lnTo>
                    <a:lnTo>
                      <a:pt x="751" y="824"/>
                    </a:lnTo>
                    <a:lnTo>
                      <a:pt x="744" y="822"/>
                    </a:lnTo>
                    <a:lnTo>
                      <a:pt x="734" y="818"/>
                    </a:lnTo>
                    <a:lnTo>
                      <a:pt x="727" y="814"/>
                    </a:lnTo>
                    <a:lnTo>
                      <a:pt x="719" y="812"/>
                    </a:lnTo>
                    <a:lnTo>
                      <a:pt x="711" y="810"/>
                    </a:lnTo>
                    <a:lnTo>
                      <a:pt x="702" y="806"/>
                    </a:lnTo>
                    <a:lnTo>
                      <a:pt x="694" y="805"/>
                    </a:lnTo>
                    <a:lnTo>
                      <a:pt x="685" y="803"/>
                    </a:lnTo>
                    <a:lnTo>
                      <a:pt x="677" y="799"/>
                    </a:lnTo>
                    <a:lnTo>
                      <a:pt x="668" y="797"/>
                    </a:lnTo>
                    <a:lnTo>
                      <a:pt x="658" y="795"/>
                    </a:lnTo>
                    <a:lnTo>
                      <a:pt x="649" y="791"/>
                    </a:lnTo>
                    <a:lnTo>
                      <a:pt x="639" y="791"/>
                    </a:lnTo>
                    <a:lnTo>
                      <a:pt x="628" y="787"/>
                    </a:lnTo>
                    <a:lnTo>
                      <a:pt x="618" y="784"/>
                    </a:lnTo>
                    <a:lnTo>
                      <a:pt x="607" y="782"/>
                    </a:lnTo>
                    <a:lnTo>
                      <a:pt x="595" y="780"/>
                    </a:lnTo>
                    <a:lnTo>
                      <a:pt x="584" y="776"/>
                    </a:lnTo>
                    <a:lnTo>
                      <a:pt x="573" y="772"/>
                    </a:lnTo>
                    <a:lnTo>
                      <a:pt x="561" y="770"/>
                    </a:lnTo>
                    <a:lnTo>
                      <a:pt x="550" y="768"/>
                    </a:lnTo>
                    <a:lnTo>
                      <a:pt x="536" y="765"/>
                    </a:lnTo>
                    <a:lnTo>
                      <a:pt x="523" y="761"/>
                    </a:lnTo>
                    <a:lnTo>
                      <a:pt x="510" y="757"/>
                    </a:lnTo>
                    <a:lnTo>
                      <a:pt x="497" y="755"/>
                    </a:lnTo>
                    <a:lnTo>
                      <a:pt x="489" y="753"/>
                    </a:lnTo>
                    <a:lnTo>
                      <a:pt x="481" y="751"/>
                    </a:lnTo>
                    <a:lnTo>
                      <a:pt x="474" y="749"/>
                    </a:lnTo>
                    <a:lnTo>
                      <a:pt x="468" y="749"/>
                    </a:lnTo>
                    <a:lnTo>
                      <a:pt x="460" y="746"/>
                    </a:lnTo>
                    <a:lnTo>
                      <a:pt x="453" y="746"/>
                    </a:lnTo>
                    <a:lnTo>
                      <a:pt x="445" y="744"/>
                    </a:lnTo>
                    <a:lnTo>
                      <a:pt x="438" y="744"/>
                    </a:lnTo>
                    <a:lnTo>
                      <a:pt x="430" y="742"/>
                    </a:lnTo>
                    <a:lnTo>
                      <a:pt x="420" y="740"/>
                    </a:lnTo>
                    <a:lnTo>
                      <a:pt x="413" y="738"/>
                    </a:lnTo>
                    <a:lnTo>
                      <a:pt x="405" y="736"/>
                    </a:lnTo>
                    <a:lnTo>
                      <a:pt x="396" y="734"/>
                    </a:lnTo>
                    <a:lnTo>
                      <a:pt x="386" y="732"/>
                    </a:lnTo>
                    <a:lnTo>
                      <a:pt x="379" y="730"/>
                    </a:lnTo>
                    <a:lnTo>
                      <a:pt x="371" y="729"/>
                    </a:lnTo>
                    <a:lnTo>
                      <a:pt x="360" y="727"/>
                    </a:lnTo>
                    <a:lnTo>
                      <a:pt x="352" y="725"/>
                    </a:lnTo>
                    <a:lnTo>
                      <a:pt x="343" y="723"/>
                    </a:lnTo>
                    <a:lnTo>
                      <a:pt x="333" y="721"/>
                    </a:lnTo>
                    <a:lnTo>
                      <a:pt x="324" y="719"/>
                    </a:lnTo>
                    <a:lnTo>
                      <a:pt x="316" y="717"/>
                    </a:lnTo>
                    <a:lnTo>
                      <a:pt x="306" y="715"/>
                    </a:lnTo>
                    <a:lnTo>
                      <a:pt x="299" y="713"/>
                    </a:lnTo>
                    <a:lnTo>
                      <a:pt x="287" y="710"/>
                    </a:lnTo>
                    <a:lnTo>
                      <a:pt x="280" y="708"/>
                    </a:lnTo>
                    <a:lnTo>
                      <a:pt x="268" y="706"/>
                    </a:lnTo>
                    <a:lnTo>
                      <a:pt x="261" y="706"/>
                    </a:lnTo>
                    <a:lnTo>
                      <a:pt x="249" y="700"/>
                    </a:lnTo>
                    <a:lnTo>
                      <a:pt x="242" y="700"/>
                    </a:lnTo>
                    <a:lnTo>
                      <a:pt x="232" y="698"/>
                    </a:lnTo>
                    <a:lnTo>
                      <a:pt x="225" y="696"/>
                    </a:lnTo>
                    <a:lnTo>
                      <a:pt x="215" y="692"/>
                    </a:lnTo>
                    <a:lnTo>
                      <a:pt x="206" y="692"/>
                    </a:lnTo>
                    <a:lnTo>
                      <a:pt x="198" y="690"/>
                    </a:lnTo>
                    <a:lnTo>
                      <a:pt x="189" y="689"/>
                    </a:lnTo>
                    <a:lnTo>
                      <a:pt x="179" y="685"/>
                    </a:lnTo>
                    <a:lnTo>
                      <a:pt x="171" y="685"/>
                    </a:lnTo>
                    <a:lnTo>
                      <a:pt x="164" y="683"/>
                    </a:lnTo>
                    <a:lnTo>
                      <a:pt x="156" y="681"/>
                    </a:lnTo>
                    <a:lnTo>
                      <a:pt x="147" y="677"/>
                    </a:lnTo>
                    <a:lnTo>
                      <a:pt x="137" y="675"/>
                    </a:lnTo>
                    <a:lnTo>
                      <a:pt x="130" y="673"/>
                    </a:lnTo>
                    <a:lnTo>
                      <a:pt x="122" y="671"/>
                    </a:lnTo>
                    <a:lnTo>
                      <a:pt x="114" y="670"/>
                    </a:lnTo>
                    <a:lnTo>
                      <a:pt x="107" y="668"/>
                    </a:lnTo>
                    <a:lnTo>
                      <a:pt x="99" y="666"/>
                    </a:lnTo>
                    <a:lnTo>
                      <a:pt x="93" y="664"/>
                    </a:lnTo>
                    <a:lnTo>
                      <a:pt x="86" y="662"/>
                    </a:lnTo>
                    <a:lnTo>
                      <a:pt x="78" y="660"/>
                    </a:lnTo>
                    <a:lnTo>
                      <a:pt x="73" y="660"/>
                    </a:lnTo>
                    <a:lnTo>
                      <a:pt x="67" y="658"/>
                    </a:lnTo>
                    <a:lnTo>
                      <a:pt x="54" y="656"/>
                    </a:lnTo>
                    <a:lnTo>
                      <a:pt x="44" y="652"/>
                    </a:lnTo>
                    <a:lnTo>
                      <a:pt x="33" y="649"/>
                    </a:lnTo>
                    <a:lnTo>
                      <a:pt x="25" y="649"/>
                    </a:lnTo>
                    <a:lnTo>
                      <a:pt x="17" y="645"/>
                    </a:lnTo>
                    <a:lnTo>
                      <a:pt x="12" y="645"/>
                    </a:lnTo>
                    <a:lnTo>
                      <a:pt x="2" y="643"/>
                    </a:lnTo>
                    <a:lnTo>
                      <a:pt x="0" y="643"/>
                    </a:lnTo>
                    <a:lnTo>
                      <a:pt x="19" y="603"/>
                    </a:lnTo>
                    <a:close/>
                  </a:path>
                </a:pathLst>
              </a:custGeom>
              <a:solidFill>
                <a:srgbClr val="000000"/>
              </a:solidFill>
              <a:ln w="9525">
                <a:noFill/>
                <a:round/>
                <a:headEnd/>
                <a:tailEnd/>
              </a:ln>
            </p:spPr>
            <p:txBody>
              <a:bodyPr/>
              <a:lstStyle/>
              <a:p>
                <a:endParaRPr lang="en-US" sz="1350"/>
              </a:p>
            </p:txBody>
          </p:sp>
          <p:sp>
            <p:nvSpPr>
              <p:cNvPr id="100" name="Freeform 49">
                <a:extLst>
                  <a:ext uri="{FF2B5EF4-FFF2-40B4-BE49-F238E27FC236}">
                    <a16:creationId xmlns:a16="http://schemas.microsoft.com/office/drawing/2014/main" xmlns="" id="{8BC1EF29-6E1C-45B2-B954-C9FE4C14068E}"/>
                  </a:ext>
                </a:extLst>
              </p:cNvPr>
              <p:cNvSpPr>
                <a:spLocks/>
              </p:cNvSpPr>
              <p:nvPr/>
            </p:nvSpPr>
            <p:spPr bwMode="auto">
              <a:xfrm>
                <a:off x="3078" y="4036"/>
                <a:ext cx="76" cy="126"/>
              </a:xfrm>
              <a:custGeom>
                <a:avLst/>
                <a:gdLst>
                  <a:gd name="T0" fmla="*/ 0 w 232"/>
                  <a:gd name="T1" fmla="*/ 0 h 382"/>
                  <a:gd name="T2" fmla="*/ 0 w 232"/>
                  <a:gd name="T3" fmla="*/ 0 h 382"/>
                  <a:gd name="T4" fmla="*/ 0 w 232"/>
                  <a:gd name="T5" fmla="*/ 0 h 382"/>
                  <a:gd name="T6" fmla="*/ 0 w 232"/>
                  <a:gd name="T7" fmla="*/ 0 h 382"/>
                  <a:gd name="T8" fmla="*/ 0 w 232"/>
                  <a:gd name="T9" fmla="*/ 0 h 382"/>
                  <a:gd name="T10" fmla="*/ 0 w 232"/>
                  <a:gd name="T11" fmla="*/ 0 h 382"/>
                  <a:gd name="T12" fmla="*/ 0 w 232"/>
                  <a:gd name="T13" fmla="*/ 0 h 382"/>
                  <a:gd name="T14" fmla="*/ 0 w 232"/>
                  <a:gd name="T15" fmla="*/ 0 h 382"/>
                  <a:gd name="T16" fmla="*/ 0 w 232"/>
                  <a:gd name="T17" fmla="*/ 0 h 382"/>
                  <a:gd name="T18" fmla="*/ 0 w 232"/>
                  <a:gd name="T19" fmla="*/ 0 h 382"/>
                  <a:gd name="T20" fmla="*/ 0 w 232"/>
                  <a:gd name="T21" fmla="*/ 0 h 382"/>
                  <a:gd name="T22" fmla="*/ 0 w 232"/>
                  <a:gd name="T23" fmla="*/ 0 h 382"/>
                  <a:gd name="T24" fmla="*/ 0 w 232"/>
                  <a:gd name="T25" fmla="*/ 0 h 382"/>
                  <a:gd name="T26" fmla="*/ 0 w 232"/>
                  <a:gd name="T27" fmla="*/ 0 h 382"/>
                  <a:gd name="T28" fmla="*/ 0 w 232"/>
                  <a:gd name="T29" fmla="*/ 0 h 382"/>
                  <a:gd name="T30" fmla="*/ 0 w 232"/>
                  <a:gd name="T31" fmla="*/ 0 h 382"/>
                  <a:gd name="T32" fmla="*/ 0 w 232"/>
                  <a:gd name="T33" fmla="*/ 0 h 382"/>
                  <a:gd name="T34" fmla="*/ 0 w 232"/>
                  <a:gd name="T35" fmla="*/ 0 h 382"/>
                  <a:gd name="T36" fmla="*/ 0 w 232"/>
                  <a:gd name="T37" fmla="*/ 0 h 382"/>
                  <a:gd name="T38" fmla="*/ 0 w 232"/>
                  <a:gd name="T39" fmla="*/ 0 h 382"/>
                  <a:gd name="T40" fmla="*/ 0 w 232"/>
                  <a:gd name="T41" fmla="*/ 0 h 382"/>
                  <a:gd name="T42" fmla="*/ 0 w 232"/>
                  <a:gd name="T43" fmla="*/ 0 h 382"/>
                  <a:gd name="T44" fmla="*/ 0 w 232"/>
                  <a:gd name="T45" fmla="*/ 0 h 382"/>
                  <a:gd name="T46" fmla="*/ 0 w 232"/>
                  <a:gd name="T47" fmla="*/ 0 h 382"/>
                  <a:gd name="T48" fmla="*/ 0 w 232"/>
                  <a:gd name="T49" fmla="*/ 0 h 382"/>
                  <a:gd name="T50" fmla="*/ 0 w 232"/>
                  <a:gd name="T51" fmla="*/ 0 h 382"/>
                  <a:gd name="T52" fmla="*/ 0 w 232"/>
                  <a:gd name="T53" fmla="*/ 0 h 382"/>
                  <a:gd name="T54" fmla="*/ 0 w 232"/>
                  <a:gd name="T55" fmla="*/ 0 h 382"/>
                  <a:gd name="T56" fmla="*/ 0 w 232"/>
                  <a:gd name="T57" fmla="*/ 0 h 382"/>
                  <a:gd name="T58" fmla="*/ 0 w 232"/>
                  <a:gd name="T59" fmla="*/ 0 h 382"/>
                  <a:gd name="T60" fmla="*/ 0 w 232"/>
                  <a:gd name="T61" fmla="*/ 0 h 382"/>
                  <a:gd name="T62" fmla="*/ 0 w 232"/>
                  <a:gd name="T63" fmla="*/ 0 h 382"/>
                  <a:gd name="T64" fmla="*/ 0 w 232"/>
                  <a:gd name="T65" fmla="*/ 0 h 382"/>
                  <a:gd name="T66" fmla="*/ 0 w 232"/>
                  <a:gd name="T67" fmla="*/ 0 h 382"/>
                  <a:gd name="T68" fmla="*/ 0 w 232"/>
                  <a:gd name="T69" fmla="*/ 0 h 382"/>
                  <a:gd name="T70" fmla="*/ 0 w 232"/>
                  <a:gd name="T71" fmla="*/ 0 h 382"/>
                  <a:gd name="T72" fmla="*/ 0 w 232"/>
                  <a:gd name="T73" fmla="*/ 0 h 382"/>
                  <a:gd name="T74" fmla="*/ 0 w 232"/>
                  <a:gd name="T75" fmla="*/ 0 h 382"/>
                  <a:gd name="T76" fmla="*/ 0 w 232"/>
                  <a:gd name="T77" fmla="*/ 0 h 382"/>
                  <a:gd name="T78" fmla="*/ 0 w 232"/>
                  <a:gd name="T79" fmla="*/ 0 h 382"/>
                  <a:gd name="T80" fmla="*/ 0 w 232"/>
                  <a:gd name="T81" fmla="*/ 0 h 382"/>
                  <a:gd name="T82" fmla="*/ 0 w 232"/>
                  <a:gd name="T83" fmla="*/ 0 h 382"/>
                  <a:gd name="T84" fmla="*/ 0 w 232"/>
                  <a:gd name="T85" fmla="*/ 0 h 382"/>
                  <a:gd name="T86" fmla="*/ 0 w 232"/>
                  <a:gd name="T87" fmla="*/ 0 h 382"/>
                  <a:gd name="T88" fmla="*/ 0 w 232"/>
                  <a:gd name="T89" fmla="*/ 0 h 382"/>
                  <a:gd name="T90" fmla="*/ 0 w 232"/>
                  <a:gd name="T91" fmla="*/ 0 h 382"/>
                  <a:gd name="T92" fmla="*/ 0 w 232"/>
                  <a:gd name="T93" fmla="*/ 0 h 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2"/>
                  <a:gd name="T142" fmla="*/ 0 h 382"/>
                  <a:gd name="T143" fmla="*/ 232 w 232"/>
                  <a:gd name="T144" fmla="*/ 382 h 3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2" h="382">
                    <a:moveTo>
                      <a:pt x="34" y="23"/>
                    </a:moveTo>
                    <a:lnTo>
                      <a:pt x="30" y="25"/>
                    </a:lnTo>
                    <a:lnTo>
                      <a:pt x="28" y="32"/>
                    </a:lnTo>
                    <a:lnTo>
                      <a:pt x="26" y="36"/>
                    </a:lnTo>
                    <a:lnTo>
                      <a:pt x="22" y="42"/>
                    </a:lnTo>
                    <a:lnTo>
                      <a:pt x="21" y="50"/>
                    </a:lnTo>
                    <a:lnTo>
                      <a:pt x="19" y="57"/>
                    </a:lnTo>
                    <a:lnTo>
                      <a:pt x="15" y="65"/>
                    </a:lnTo>
                    <a:lnTo>
                      <a:pt x="11" y="74"/>
                    </a:lnTo>
                    <a:lnTo>
                      <a:pt x="9" y="84"/>
                    </a:lnTo>
                    <a:lnTo>
                      <a:pt x="7" y="93"/>
                    </a:lnTo>
                    <a:lnTo>
                      <a:pt x="3" y="103"/>
                    </a:lnTo>
                    <a:lnTo>
                      <a:pt x="3" y="112"/>
                    </a:lnTo>
                    <a:lnTo>
                      <a:pt x="2" y="124"/>
                    </a:lnTo>
                    <a:lnTo>
                      <a:pt x="2" y="135"/>
                    </a:lnTo>
                    <a:lnTo>
                      <a:pt x="0" y="143"/>
                    </a:lnTo>
                    <a:lnTo>
                      <a:pt x="0" y="154"/>
                    </a:lnTo>
                    <a:lnTo>
                      <a:pt x="0" y="162"/>
                    </a:lnTo>
                    <a:lnTo>
                      <a:pt x="3" y="173"/>
                    </a:lnTo>
                    <a:lnTo>
                      <a:pt x="3" y="181"/>
                    </a:lnTo>
                    <a:lnTo>
                      <a:pt x="5" y="192"/>
                    </a:lnTo>
                    <a:lnTo>
                      <a:pt x="7" y="200"/>
                    </a:lnTo>
                    <a:lnTo>
                      <a:pt x="11" y="211"/>
                    </a:lnTo>
                    <a:lnTo>
                      <a:pt x="15" y="219"/>
                    </a:lnTo>
                    <a:lnTo>
                      <a:pt x="19" y="228"/>
                    </a:lnTo>
                    <a:lnTo>
                      <a:pt x="22" y="236"/>
                    </a:lnTo>
                    <a:lnTo>
                      <a:pt x="28" y="245"/>
                    </a:lnTo>
                    <a:lnTo>
                      <a:pt x="32" y="253"/>
                    </a:lnTo>
                    <a:lnTo>
                      <a:pt x="38" y="263"/>
                    </a:lnTo>
                    <a:lnTo>
                      <a:pt x="43" y="270"/>
                    </a:lnTo>
                    <a:lnTo>
                      <a:pt x="49" y="280"/>
                    </a:lnTo>
                    <a:lnTo>
                      <a:pt x="55" y="287"/>
                    </a:lnTo>
                    <a:lnTo>
                      <a:pt x="62" y="295"/>
                    </a:lnTo>
                    <a:lnTo>
                      <a:pt x="70" y="302"/>
                    </a:lnTo>
                    <a:lnTo>
                      <a:pt x="79" y="312"/>
                    </a:lnTo>
                    <a:lnTo>
                      <a:pt x="87" y="320"/>
                    </a:lnTo>
                    <a:lnTo>
                      <a:pt x="97" y="329"/>
                    </a:lnTo>
                    <a:lnTo>
                      <a:pt x="108" y="337"/>
                    </a:lnTo>
                    <a:lnTo>
                      <a:pt x="117" y="344"/>
                    </a:lnTo>
                    <a:lnTo>
                      <a:pt x="125" y="352"/>
                    </a:lnTo>
                    <a:lnTo>
                      <a:pt x="135" y="360"/>
                    </a:lnTo>
                    <a:lnTo>
                      <a:pt x="142" y="363"/>
                    </a:lnTo>
                    <a:lnTo>
                      <a:pt x="150" y="369"/>
                    </a:lnTo>
                    <a:lnTo>
                      <a:pt x="157" y="377"/>
                    </a:lnTo>
                    <a:lnTo>
                      <a:pt x="163" y="382"/>
                    </a:lnTo>
                    <a:lnTo>
                      <a:pt x="232" y="371"/>
                    </a:lnTo>
                    <a:lnTo>
                      <a:pt x="228" y="369"/>
                    </a:lnTo>
                    <a:lnTo>
                      <a:pt x="226" y="367"/>
                    </a:lnTo>
                    <a:lnTo>
                      <a:pt x="220" y="363"/>
                    </a:lnTo>
                    <a:lnTo>
                      <a:pt x="214" y="360"/>
                    </a:lnTo>
                    <a:lnTo>
                      <a:pt x="207" y="354"/>
                    </a:lnTo>
                    <a:lnTo>
                      <a:pt x="197" y="348"/>
                    </a:lnTo>
                    <a:lnTo>
                      <a:pt x="188" y="341"/>
                    </a:lnTo>
                    <a:lnTo>
                      <a:pt x="176" y="333"/>
                    </a:lnTo>
                    <a:lnTo>
                      <a:pt x="165" y="325"/>
                    </a:lnTo>
                    <a:lnTo>
                      <a:pt x="154" y="316"/>
                    </a:lnTo>
                    <a:lnTo>
                      <a:pt x="142" y="306"/>
                    </a:lnTo>
                    <a:lnTo>
                      <a:pt x="133" y="299"/>
                    </a:lnTo>
                    <a:lnTo>
                      <a:pt x="121" y="289"/>
                    </a:lnTo>
                    <a:lnTo>
                      <a:pt x="112" y="280"/>
                    </a:lnTo>
                    <a:lnTo>
                      <a:pt x="104" y="272"/>
                    </a:lnTo>
                    <a:lnTo>
                      <a:pt x="98" y="264"/>
                    </a:lnTo>
                    <a:lnTo>
                      <a:pt x="91" y="257"/>
                    </a:lnTo>
                    <a:lnTo>
                      <a:pt x="85" y="249"/>
                    </a:lnTo>
                    <a:lnTo>
                      <a:pt x="79" y="242"/>
                    </a:lnTo>
                    <a:lnTo>
                      <a:pt x="76" y="234"/>
                    </a:lnTo>
                    <a:lnTo>
                      <a:pt x="72" y="226"/>
                    </a:lnTo>
                    <a:lnTo>
                      <a:pt x="68" y="219"/>
                    </a:lnTo>
                    <a:lnTo>
                      <a:pt x="64" y="211"/>
                    </a:lnTo>
                    <a:lnTo>
                      <a:pt x="64" y="204"/>
                    </a:lnTo>
                    <a:lnTo>
                      <a:pt x="59" y="192"/>
                    </a:lnTo>
                    <a:lnTo>
                      <a:pt x="59" y="185"/>
                    </a:lnTo>
                    <a:lnTo>
                      <a:pt x="57" y="175"/>
                    </a:lnTo>
                    <a:lnTo>
                      <a:pt x="57" y="167"/>
                    </a:lnTo>
                    <a:lnTo>
                      <a:pt x="57" y="158"/>
                    </a:lnTo>
                    <a:lnTo>
                      <a:pt x="57" y="148"/>
                    </a:lnTo>
                    <a:lnTo>
                      <a:pt x="57" y="139"/>
                    </a:lnTo>
                    <a:lnTo>
                      <a:pt x="57" y="129"/>
                    </a:lnTo>
                    <a:lnTo>
                      <a:pt x="57" y="118"/>
                    </a:lnTo>
                    <a:lnTo>
                      <a:pt x="59" y="107"/>
                    </a:lnTo>
                    <a:lnTo>
                      <a:pt x="59" y="95"/>
                    </a:lnTo>
                    <a:lnTo>
                      <a:pt x="62" y="86"/>
                    </a:lnTo>
                    <a:lnTo>
                      <a:pt x="64" y="74"/>
                    </a:lnTo>
                    <a:lnTo>
                      <a:pt x="66" y="63"/>
                    </a:lnTo>
                    <a:lnTo>
                      <a:pt x="68" y="53"/>
                    </a:lnTo>
                    <a:lnTo>
                      <a:pt x="72" y="44"/>
                    </a:lnTo>
                    <a:lnTo>
                      <a:pt x="74" y="34"/>
                    </a:lnTo>
                    <a:lnTo>
                      <a:pt x="76" y="27"/>
                    </a:lnTo>
                    <a:lnTo>
                      <a:pt x="78" y="17"/>
                    </a:lnTo>
                    <a:lnTo>
                      <a:pt x="79" y="12"/>
                    </a:lnTo>
                    <a:lnTo>
                      <a:pt x="81" y="2"/>
                    </a:lnTo>
                    <a:lnTo>
                      <a:pt x="85" y="0"/>
                    </a:lnTo>
                    <a:lnTo>
                      <a:pt x="34" y="23"/>
                    </a:lnTo>
                    <a:close/>
                  </a:path>
                </a:pathLst>
              </a:custGeom>
              <a:solidFill>
                <a:srgbClr val="000000"/>
              </a:solidFill>
              <a:ln w="9525">
                <a:noFill/>
                <a:round/>
                <a:headEnd/>
                <a:tailEnd/>
              </a:ln>
            </p:spPr>
            <p:txBody>
              <a:bodyPr/>
              <a:lstStyle/>
              <a:p>
                <a:endParaRPr lang="en-US" sz="1350"/>
              </a:p>
            </p:txBody>
          </p:sp>
          <p:sp>
            <p:nvSpPr>
              <p:cNvPr id="101" name="Freeform 50">
                <a:extLst>
                  <a:ext uri="{FF2B5EF4-FFF2-40B4-BE49-F238E27FC236}">
                    <a16:creationId xmlns:a16="http://schemas.microsoft.com/office/drawing/2014/main" xmlns="" id="{32032268-EFA4-4096-AD5F-684DF57EE1CB}"/>
                  </a:ext>
                </a:extLst>
              </p:cNvPr>
              <p:cNvSpPr>
                <a:spLocks/>
              </p:cNvSpPr>
              <p:nvPr/>
            </p:nvSpPr>
            <p:spPr bwMode="auto">
              <a:xfrm>
                <a:off x="2553" y="3806"/>
                <a:ext cx="910" cy="328"/>
              </a:xfrm>
              <a:custGeom>
                <a:avLst/>
                <a:gdLst>
                  <a:gd name="T0" fmla="*/ 0 w 2749"/>
                  <a:gd name="T1" fmla="*/ 0 h 993"/>
                  <a:gd name="T2" fmla="*/ 0 w 2749"/>
                  <a:gd name="T3" fmla="*/ 0 h 993"/>
                  <a:gd name="T4" fmla="*/ 0 w 2749"/>
                  <a:gd name="T5" fmla="*/ 0 h 993"/>
                  <a:gd name="T6" fmla="*/ 0 w 2749"/>
                  <a:gd name="T7" fmla="*/ 0 h 993"/>
                  <a:gd name="T8" fmla="*/ 0 w 2749"/>
                  <a:gd name="T9" fmla="*/ 0 h 993"/>
                  <a:gd name="T10" fmla="*/ 0 w 2749"/>
                  <a:gd name="T11" fmla="*/ 0 h 993"/>
                  <a:gd name="T12" fmla="*/ 0 w 2749"/>
                  <a:gd name="T13" fmla="*/ 0 h 993"/>
                  <a:gd name="T14" fmla="*/ 0 w 2749"/>
                  <a:gd name="T15" fmla="*/ 0 h 993"/>
                  <a:gd name="T16" fmla="*/ 0 w 2749"/>
                  <a:gd name="T17" fmla="*/ 0 h 993"/>
                  <a:gd name="T18" fmla="*/ 0 w 2749"/>
                  <a:gd name="T19" fmla="*/ 0 h 993"/>
                  <a:gd name="T20" fmla="*/ 0 w 2749"/>
                  <a:gd name="T21" fmla="*/ 0 h 993"/>
                  <a:gd name="T22" fmla="*/ 0 w 2749"/>
                  <a:gd name="T23" fmla="*/ 0 h 993"/>
                  <a:gd name="T24" fmla="*/ 0 w 2749"/>
                  <a:gd name="T25" fmla="*/ 0 h 993"/>
                  <a:gd name="T26" fmla="*/ 0 w 2749"/>
                  <a:gd name="T27" fmla="*/ 0 h 993"/>
                  <a:gd name="T28" fmla="*/ 0 w 2749"/>
                  <a:gd name="T29" fmla="*/ 0 h 993"/>
                  <a:gd name="T30" fmla="*/ 0 w 2749"/>
                  <a:gd name="T31" fmla="*/ 0 h 993"/>
                  <a:gd name="T32" fmla="*/ 0 w 2749"/>
                  <a:gd name="T33" fmla="*/ 0 h 993"/>
                  <a:gd name="T34" fmla="*/ 0 w 2749"/>
                  <a:gd name="T35" fmla="*/ 0 h 993"/>
                  <a:gd name="T36" fmla="*/ 0 w 2749"/>
                  <a:gd name="T37" fmla="*/ 0 h 993"/>
                  <a:gd name="T38" fmla="*/ 0 w 2749"/>
                  <a:gd name="T39" fmla="*/ 0 h 993"/>
                  <a:gd name="T40" fmla="*/ 0 w 2749"/>
                  <a:gd name="T41" fmla="*/ 0 h 993"/>
                  <a:gd name="T42" fmla="*/ 0 w 2749"/>
                  <a:gd name="T43" fmla="*/ 0 h 993"/>
                  <a:gd name="T44" fmla="*/ 0 w 2749"/>
                  <a:gd name="T45" fmla="*/ 0 h 993"/>
                  <a:gd name="T46" fmla="*/ 0 w 2749"/>
                  <a:gd name="T47" fmla="*/ 0 h 993"/>
                  <a:gd name="T48" fmla="*/ 0 w 2749"/>
                  <a:gd name="T49" fmla="*/ 0 h 993"/>
                  <a:gd name="T50" fmla="*/ 0 w 2749"/>
                  <a:gd name="T51" fmla="*/ 0 h 993"/>
                  <a:gd name="T52" fmla="*/ 0 w 2749"/>
                  <a:gd name="T53" fmla="*/ 0 h 993"/>
                  <a:gd name="T54" fmla="*/ 0 w 2749"/>
                  <a:gd name="T55" fmla="*/ 0 h 993"/>
                  <a:gd name="T56" fmla="*/ 0 w 2749"/>
                  <a:gd name="T57" fmla="*/ 0 h 993"/>
                  <a:gd name="T58" fmla="*/ 0 w 2749"/>
                  <a:gd name="T59" fmla="*/ 0 h 993"/>
                  <a:gd name="T60" fmla="*/ 0 w 2749"/>
                  <a:gd name="T61" fmla="*/ 0 h 993"/>
                  <a:gd name="T62" fmla="*/ 0 w 2749"/>
                  <a:gd name="T63" fmla="*/ 0 h 993"/>
                  <a:gd name="T64" fmla="*/ 0 w 2749"/>
                  <a:gd name="T65" fmla="*/ 0 h 993"/>
                  <a:gd name="T66" fmla="*/ 0 w 2749"/>
                  <a:gd name="T67" fmla="*/ 0 h 993"/>
                  <a:gd name="T68" fmla="*/ 0 w 2749"/>
                  <a:gd name="T69" fmla="*/ 0 h 993"/>
                  <a:gd name="T70" fmla="*/ 0 w 2749"/>
                  <a:gd name="T71" fmla="*/ 0 h 993"/>
                  <a:gd name="T72" fmla="*/ 0 w 2749"/>
                  <a:gd name="T73" fmla="*/ 0 h 993"/>
                  <a:gd name="T74" fmla="*/ 0 w 2749"/>
                  <a:gd name="T75" fmla="*/ 0 h 993"/>
                  <a:gd name="T76" fmla="*/ 0 w 2749"/>
                  <a:gd name="T77" fmla="*/ 0 h 993"/>
                  <a:gd name="T78" fmla="*/ 0 w 2749"/>
                  <a:gd name="T79" fmla="*/ 0 h 993"/>
                  <a:gd name="T80" fmla="*/ 0 w 2749"/>
                  <a:gd name="T81" fmla="*/ 0 h 993"/>
                  <a:gd name="T82" fmla="*/ 0 w 2749"/>
                  <a:gd name="T83" fmla="*/ 0 h 993"/>
                  <a:gd name="T84" fmla="*/ 0 w 2749"/>
                  <a:gd name="T85" fmla="*/ 0 h 993"/>
                  <a:gd name="T86" fmla="*/ 0 w 2749"/>
                  <a:gd name="T87" fmla="*/ 0 h 993"/>
                  <a:gd name="T88" fmla="*/ 0 w 2749"/>
                  <a:gd name="T89" fmla="*/ 0 h 993"/>
                  <a:gd name="T90" fmla="*/ 0 w 2749"/>
                  <a:gd name="T91" fmla="*/ 0 h 993"/>
                  <a:gd name="T92" fmla="*/ 0 w 2749"/>
                  <a:gd name="T93" fmla="*/ 0 h 993"/>
                  <a:gd name="T94" fmla="*/ 0 w 2749"/>
                  <a:gd name="T95" fmla="*/ 0 h 993"/>
                  <a:gd name="T96" fmla="*/ 0 w 2749"/>
                  <a:gd name="T97" fmla="*/ 0 h 993"/>
                  <a:gd name="T98" fmla="*/ 0 w 2749"/>
                  <a:gd name="T99" fmla="*/ 0 h 993"/>
                  <a:gd name="T100" fmla="*/ 0 w 2749"/>
                  <a:gd name="T101" fmla="*/ 0 h 993"/>
                  <a:gd name="T102" fmla="*/ 0 w 2749"/>
                  <a:gd name="T103" fmla="*/ 0 h 993"/>
                  <a:gd name="T104" fmla="*/ 0 w 2749"/>
                  <a:gd name="T105" fmla="*/ 0 h 993"/>
                  <a:gd name="T106" fmla="*/ 0 w 2749"/>
                  <a:gd name="T107" fmla="*/ 0 h 993"/>
                  <a:gd name="T108" fmla="*/ 0 w 2749"/>
                  <a:gd name="T109" fmla="*/ 0 h 993"/>
                  <a:gd name="T110" fmla="*/ 0 w 2749"/>
                  <a:gd name="T111" fmla="*/ 0 h 993"/>
                  <a:gd name="T112" fmla="*/ 0 w 2749"/>
                  <a:gd name="T113" fmla="*/ 0 h 993"/>
                  <a:gd name="T114" fmla="*/ 0 w 2749"/>
                  <a:gd name="T115" fmla="*/ 0 h 993"/>
                  <a:gd name="T116" fmla="*/ 0 w 2749"/>
                  <a:gd name="T117" fmla="*/ 0 h 993"/>
                  <a:gd name="T118" fmla="*/ 0 w 2749"/>
                  <a:gd name="T119" fmla="*/ 0 h 993"/>
                  <a:gd name="T120" fmla="*/ 0 w 2749"/>
                  <a:gd name="T121" fmla="*/ 0 h 9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9"/>
                  <a:gd name="T184" fmla="*/ 0 h 993"/>
                  <a:gd name="T185" fmla="*/ 2749 w 2749"/>
                  <a:gd name="T186" fmla="*/ 993 h 9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9" h="993">
                    <a:moveTo>
                      <a:pt x="0" y="660"/>
                    </a:moveTo>
                    <a:lnTo>
                      <a:pt x="2" y="660"/>
                    </a:lnTo>
                    <a:lnTo>
                      <a:pt x="11" y="658"/>
                    </a:lnTo>
                    <a:lnTo>
                      <a:pt x="15" y="656"/>
                    </a:lnTo>
                    <a:lnTo>
                      <a:pt x="25" y="656"/>
                    </a:lnTo>
                    <a:lnTo>
                      <a:pt x="34" y="654"/>
                    </a:lnTo>
                    <a:lnTo>
                      <a:pt x="46" y="654"/>
                    </a:lnTo>
                    <a:lnTo>
                      <a:pt x="55" y="652"/>
                    </a:lnTo>
                    <a:lnTo>
                      <a:pt x="67" y="652"/>
                    </a:lnTo>
                    <a:lnTo>
                      <a:pt x="74" y="650"/>
                    </a:lnTo>
                    <a:lnTo>
                      <a:pt x="80" y="648"/>
                    </a:lnTo>
                    <a:lnTo>
                      <a:pt x="87" y="648"/>
                    </a:lnTo>
                    <a:lnTo>
                      <a:pt x="95" y="648"/>
                    </a:lnTo>
                    <a:lnTo>
                      <a:pt x="103" y="648"/>
                    </a:lnTo>
                    <a:lnTo>
                      <a:pt x="110" y="648"/>
                    </a:lnTo>
                    <a:lnTo>
                      <a:pt x="118" y="647"/>
                    </a:lnTo>
                    <a:lnTo>
                      <a:pt x="127" y="647"/>
                    </a:lnTo>
                    <a:lnTo>
                      <a:pt x="135" y="647"/>
                    </a:lnTo>
                    <a:lnTo>
                      <a:pt x="143" y="647"/>
                    </a:lnTo>
                    <a:lnTo>
                      <a:pt x="152" y="647"/>
                    </a:lnTo>
                    <a:lnTo>
                      <a:pt x="162" y="647"/>
                    </a:lnTo>
                    <a:lnTo>
                      <a:pt x="169" y="645"/>
                    </a:lnTo>
                    <a:lnTo>
                      <a:pt x="179" y="645"/>
                    </a:lnTo>
                    <a:lnTo>
                      <a:pt x="188" y="645"/>
                    </a:lnTo>
                    <a:lnTo>
                      <a:pt x="198" y="645"/>
                    </a:lnTo>
                    <a:lnTo>
                      <a:pt x="207" y="645"/>
                    </a:lnTo>
                    <a:lnTo>
                      <a:pt x="217" y="645"/>
                    </a:lnTo>
                    <a:lnTo>
                      <a:pt x="224" y="645"/>
                    </a:lnTo>
                    <a:lnTo>
                      <a:pt x="236" y="645"/>
                    </a:lnTo>
                    <a:lnTo>
                      <a:pt x="245" y="645"/>
                    </a:lnTo>
                    <a:lnTo>
                      <a:pt x="255" y="645"/>
                    </a:lnTo>
                    <a:lnTo>
                      <a:pt x="266" y="645"/>
                    </a:lnTo>
                    <a:lnTo>
                      <a:pt x="278" y="645"/>
                    </a:lnTo>
                    <a:lnTo>
                      <a:pt x="287" y="645"/>
                    </a:lnTo>
                    <a:lnTo>
                      <a:pt x="297" y="647"/>
                    </a:lnTo>
                    <a:lnTo>
                      <a:pt x="308" y="647"/>
                    </a:lnTo>
                    <a:lnTo>
                      <a:pt x="319" y="648"/>
                    </a:lnTo>
                    <a:lnTo>
                      <a:pt x="327" y="648"/>
                    </a:lnTo>
                    <a:lnTo>
                      <a:pt x="338" y="648"/>
                    </a:lnTo>
                    <a:lnTo>
                      <a:pt x="348" y="648"/>
                    </a:lnTo>
                    <a:lnTo>
                      <a:pt x="359" y="650"/>
                    </a:lnTo>
                    <a:lnTo>
                      <a:pt x="369" y="650"/>
                    </a:lnTo>
                    <a:lnTo>
                      <a:pt x="380" y="652"/>
                    </a:lnTo>
                    <a:lnTo>
                      <a:pt x="390" y="652"/>
                    </a:lnTo>
                    <a:lnTo>
                      <a:pt x="401" y="656"/>
                    </a:lnTo>
                    <a:lnTo>
                      <a:pt x="411" y="656"/>
                    </a:lnTo>
                    <a:lnTo>
                      <a:pt x="420" y="660"/>
                    </a:lnTo>
                    <a:lnTo>
                      <a:pt x="432" y="660"/>
                    </a:lnTo>
                    <a:lnTo>
                      <a:pt x="441" y="664"/>
                    </a:lnTo>
                    <a:lnTo>
                      <a:pt x="451" y="664"/>
                    </a:lnTo>
                    <a:lnTo>
                      <a:pt x="462" y="668"/>
                    </a:lnTo>
                    <a:lnTo>
                      <a:pt x="471" y="668"/>
                    </a:lnTo>
                    <a:lnTo>
                      <a:pt x="483" y="671"/>
                    </a:lnTo>
                    <a:lnTo>
                      <a:pt x="492" y="673"/>
                    </a:lnTo>
                    <a:lnTo>
                      <a:pt x="500" y="675"/>
                    </a:lnTo>
                    <a:lnTo>
                      <a:pt x="510" y="677"/>
                    </a:lnTo>
                    <a:lnTo>
                      <a:pt x="519" y="681"/>
                    </a:lnTo>
                    <a:lnTo>
                      <a:pt x="529" y="683"/>
                    </a:lnTo>
                    <a:lnTo>
                      <a:pt x="538" y="687"/>
                    </a:lnTo>
                    <a:lnTo>
                      <a:pt x="548" y="688"/>
                    </a:lnTo>
                    <a:lnTo>
                      <a:pt x="557" y="692"/>
                    </a:lnTo>
                    <a:lnTo>
                      <a:pt x="565" y="694"/>
                    </a:lnTo>
                    <a:lnTo>
                      <a:pt x="576" y="698"/>
                    </a:lnTo>
                    <a:lnTo>
                      <a:pt x="582" y="702"/>
                    </a:lnTo>
                    <a:lnTo>
                      <a:pt x="593" y="706"/>
                    </a:lnTo>
                    <a:lnTo>
                      <a:pt x="601" y="709"/>
                    </a:lnTo>
                    <a:lnTo>
                      <a:pt x="610" y="713"/>
                    </a:lnTo>
                    <a:lnTo>
                      <a:pt x="620" y="717"/>
                    </a:lnTo>
                    <a:lnTo>
                      <a:pt x="629" y="721"/>
                    </a:lnTo>
                    <a:lnTo>
                      <a:pt x="637" y="725"/>
                    </a:lnTo>
                    <a:lnTo>
                      <a:pt x="646" y="728"/>
                    </a:lnTo>
                    <a:lnTo>
                      <a:pt x="654" y="732"/>
                    </a:lnTo>
                    <a:lnTo>
                      <a:pt x="664" y="736"/>
                    </a:lnTo>
                    <a:lnTo>
                      <a:pt x="671" y="740"/>
                    </a:lnTo>
                    <a:lnTo>
                      <a:pt x="681" y="745"/>
                    </a:lnTo>
                    <a:lnTo>
                      <a:pt x="688" y="749"/>
                    </a:lnTo>
                    <a:lnTo>
                      <a:pt x="700" y="755"/>
                    </a:lnTo>
                    <a:lnTo>
                      <a:pt x="707" y="759"/>
                    </a:lnTo>
                    <a:lnTo>
                      <a:pt x="715" y="763"/>
                    </a:lnTo>
                    <a:lnTo>
                      <a:pt x="724" y="766"/>
                    </a:lnTo>
                    <a:lnTo>
                      <a:pt x="734" y="770"/>
                    </a:lnTo>
                    <a:lnTo>
                      <a:pt x="741" y="774"/>
                    </a:lnTo>
                    <a:lnTo>
                      <a:pt x="751" y="780"/>
                    </a:lnTo>
                    <a:lnTo>
                      <a:pt x="759" y="785"/>
                    </a:lnTo>
                    <a:lnTo>
                      <a:pt x="770" y="789"/>
                    </a:lnTo>
                    <a:lnTo>
                      <a:pt x="778" y="793"/>
                    </a:lnTo>
                    <a:lnTo>
                      <a:pt x="785" y="797"/>
                    </a:lnTo>
                    <a:lnTo>
                      <a:pt x="795" y="801"/>
                    </a:lnTo>
                    <a:lnTo>
                      <a:pt x="804" y="806"/>
                    </a:lnTo>
                    <a:lnTo>
                      <a:pt x="812" y="810"/>
                    </a:lnTo>
                    <a:lnTo>
                      <a:pt x="821" y="814"/>
                    </a:lnTo>
                    <a:lnTo>
                      <a:pt x="831" y="820"/>
                    </a:lnTo>
                    <a:lnTo>
                      <a:pt x="840" y="823"/>
                    </a:lnTo>
                    <a:lnTo>
                      <a:pt x="848" y="827"/>
                    </a:lnTo>
                    <a:lnTo>
                      <a:pt x="857" y="831"/>
                    </a:lnTo>
                    <a:lnTo>
                      <a:pt x="865" y="835"/>
                    </a:lnTo>
                    <a:lnTo>
                      <a:pt x="876" y="841"/>
                    </a:lnTo>
                    <a:lnTo>
                      <a:pt x="884" y="844"/>
                    </a:lnTo>
                    <a:lnTo>
                      <a:pt x="895" y="848"/>
                    </a:lnTo>
                    <a:lnTo>
                      <a:pt x="903" y="852"/>
                    </a:lnTo>
                    <a:lnTo>
                      <a:pt x="914" y="858"/>
                    </a:lnTo>
                    <a:lnTo>
                      <a:pt x="924" y="860"/>
                    </a:lnTo>
                    <a:lnTo>
                      <a:pt x="933" y="863"/>
                    </a:lnTo>
                    <a:lnTo>
                      <a:pt x="943" y="867"/>
                    </a:lnTo>
                    <a:lnTo>
                      <a:pt x="952" y="871"/>
                    </a:lnTo>
                    <a:lnTo>
                      <a:pt x="962" y="875"/>
                    </a:lnTo>
                    <a:lnTo>
                      <a:pt x="973" y="879"/>
                    </a:lnTo>
                    <a:lnTo>
                      <a:pt x="983" y="882"/>
                    </a:lnTo>
                    <a:lnTo>
                      <a:pt x="994" y="886"/>
                    </a:lnTo>
                    <a:lnTo>
                      <a:pt x="1004" y="890"/>
                    </a:lnTo>
                    <a:lnTo>
                      <a:pt x="1015" y="894"/>
                    </a:lnTo>
                    <a:lnTo>
                      <a:pt x="1025" y="898"/>
                    </a:lnTo>
                    <a:lnTo>
                      <a:pt x="1036" y="901"/>
                    </a:lnTo>
                    <a:lnTo>
                      <a:pt x="1048" y="903"/>
                    </a:lnTo>
                    <a:lnTo>
                      <a:pt x="1059" y="907"/>
                    </a:lnTo>
                    <a:lnTo>
                      <a:pt x="1070" y="909"/>
                    </a:lnTo>
                    <a:lnTo>
                      <a:pt x="1082" y="913"/>
                    </a:lnTo>
                    <a:lnTo>
                      <a:pt x="1093" y="915"/>
                    </a:lnTo>
                    <a:lnTo>
                      <a:pt x="1105" y="917"/>
                    </a:lnTo>
                    <a:lnTo>
                      <a:pt x="1116" y="919"/>
                    </a:lnTo>
                    <a:lnTo>
                      <a:pt x="1127" y="920"/>
                    </a:lnTo>
                    <a:lnTo>
                      <a:pt x="1139" y="922"/>
                    </a:lnTo>
                    <a:lnTo>
                      <a:pt x="1150" y="924"/>
                    </a:lnTo>
                    <a:lnTo>
                      <a:pt x="1162" y="928"/>
                    </a:lnTo>
                    <a:lnTo>
                      <a:pt x="1175" y="930"/>
                    </a:lnTo>
                    <a:lnTo>
                      <a:pt x="1186" y="930"/>
                    </a:lnTo>
                    <a:lnTo>
                      <a:pt x="1198" y="932"/>
                    </a:lnTo>
                    <a:lnTo>
                      <a:pt x="1211" y="932"/>
                    </a:lnTo>
                    <a:lnTo>
                      <a:pt x="1222" y="936"/>
                    </a:lnTo>
                    <a:lnTo>
                      <a:pt x="1234" y="936"/>
                    </a:lnTo>
                    <a:lnTo>
                      <a:pt x="1247" y="938"/>
                    </a:lnTo>
                    <a:lnTo>
                      <a:pt x="1260" y="938"/>
                    </a:lnTo>
                    <a:lnTo>
                      <a:pt x="1272" y="939"/>
                    </a:lnTo>
                    <a:lnTo>
                      <a:pt x="1283" y="939"/>
                    </a:lnTo>
                    <a:lnTo>
                      <a:pt x="1295" y="939"/>
                    </a:lnTo>
                    <a:lnTo>
                      <a:pt x="1306" y="939"/>
                    </a:lnTo>
                    <a:lnTo>
                      <a:pt x="1319" y="941"/>
                    </a:lnTo>
                    <a:lnTo>
                      <a:pt x="1331" y="941"/>
                    </a:lnTo>
                    <a:lnTo>
                      <a:pt x="1342" y="943"/>
                    </a:lnTo>
                    <a:lnTo>
                      <a:pt x="1354" y="943"/>
                    </a:lnTo>
                    <a:lnTo>
                      <a:pt x="1367" y="943"/>
                    </a:lnTo>
                    <a:lnTo>
                      <a:pt x="1378" y="943"/>
                    </a:lnTo>
                    <a:lnTo>
                      <a:pt x="1390" y="943"/>
                    </a:lnTo>
                    <a:lnTo>
                      <a:pt x="1401" y="943"/>
                    </a:lnTo>
                    <a:lnTo>
                      <a:pt x="1413" y="943"/>
                    </a:lnTo>
                    <a:lnTo>
                      <a:pt x="1422" y="943"/>
                    </a:lnTo>
                    <a:lnTo>
                      <a:pt x="1433" y="943"/>
                    </a:lnTo>
                    <a:lnTo>
                      <a:pt x="1445" y="943"/>
                    </a:lnTo>
                    <a:lnTo>
                      <a:pt x="1456" y="945"/>
                    </a:lnTo>
                    <a:lnTo>
                      <a:pt x="1466" y="943"/>
                    </a:lnTo>
                    <a:lnTo>
                      <a:pt x="1475" y="943"/>
                    </a:lnTo>
                    <a:lnTo>
                      <a:pt x="1485" y="943"/>
                    </a:lnTo>
                    <a:lnTo>
                      <a:pt x="1496" y="943"/>
                    </a:lnTo>
                    <a:lnTo>
                      <a:pt x="1504" y="941"/>
                    </a:lnTo>
                    <a:lnTo>
                      <a:pt x="1513" y="941"/>
                    </a:lnTo>
                    <a:lnTo>
                      <a:pt x="1523" y="941"/>
                    </a:lnTo>
                    <a:lnTo>
                      <a:pt x="1532" y="941"/>
                    </a:lnTo>
                    <a:lnTo>
                      <a:pt x="1540" y="939"/>
                    </a:lnTo>
                    <a:lnTo>
                      <a:pt x="1549" y="939"/>
                    </a:lnTo>
                    <a:lnTo>
                      <a:pt x="1557" y="939"/>
                    </a:lnTo>
                    <a:lnTo>
                      <a:pt x="1565" y="939"/>
                    </a:lnTo>
                    <a:lnTo>
                      <a:pt x="1572" y="939"/>
                    </a:lnTo>
                    <a:lnTo>
                      <a:pt x="1580" y="939"/>
                    </a:lnTo>
                    <a:lnTo>
                      <a:pt x="1587" y="939"/>
                    </a:lnTo>
                    <a:lnTo>
                      <a:pt x="1595" y="939"/>
                    </a:lnTo>
                    <a:lnTo>
                      <a:pt x="1605" y="938"/>
                    </a:lnTo>
                    <a:lnTo>
                      <a:pt x="1616" y="936"/>
                    </a:lnTo>
                    <a:lnTo>
                      <a:pt x="1625" y="936"/>
                    </a:lnTo>
                    <a:lnTo>
                      <a:pt x="1635" y="936"/>
                    </a:lnTo>
                    <a:lnTo>
                      <a:pt x="1644" y="936"/>
                    </a:lnTo>
                    <a:lnTo>
                      <a:pt x="1650" y="936"/>
                    </a:lnTo>
                    <a:lnTo>
                      <a:pt x="1652" y="932"/>
                    </a:lnTo>
                    <a:lnTo>
                      <a:pt x="1662" y="924"/>
                    </a:lnTo>
                    <a:lnTo>
                      <a:pt x="1669" y="919"/>
                    </a:lnTo>
                    <a:lnTo>
                      <a:pt x="1677" y="913"/>
                    </a:lnTo>
                    <a:lnTo>
                      <a:pt x="1686" y="905"/>
                    </a:lnTo>
                    <a:lnTo>
                      <a:pt x="1700" y="898"/>
                    </a:lnTo>
                    <a:lnTo>
                      <a:pt x="1703" y="892"/>
                    </a:lnTo>
                    <a:lnTo>
                      <a:pt x="1711" y="886"/>
                    </a:lnTo>
                    <a:lnTo>
                      <a:pt x="1717" y="882"/>
                    </a:lnTo>
                    <a:lnTo>
                      <a:pt x="1724" y="877"/>
                    </a:lnTo>
                    <a:lnTo>
                      <a:pt x="1730" y="871"/>
                    </a:lnTo>
                    <a:lnTo>
                      <a:pt x="1738" y="865"/>
                    </a:lnTo>
                    <a:lnTo>
                      <a:pt x="1747" y="860"/>
                    </a:lnTo>
                    <a:lnTo>
                      <a:pt x="1757" y="854"/>
                    </a:lnTo>
                    <a:lnTo>
                      <a:pt x="1764" y="846"/>
                    </a:lnTo>
                    <a:lnTo>
                      <a:pt x="1772" y="841"/>
                    </a:lnTo>
                    <a:lnTo>
                      <a:pt x="1779" y="833"/>
                    </a:lnTo>
                    <a:lnTo>
                      <a:pt x="1791" y="827"/>
                    </a:lnTo>
                    <a:lnTo>
                      <a:pt x="1798" y="820"/>
                    </a:lnTo>
                    <a:lnTo>
                      <a:pt x="1810" y="814"/>
                    </a:lnTo>
                    <a:lnTo>
                      <a:pt x="1817" y="806"/>
                    </a:lnTo>
                    <a:lnTo>
                      <a:pt x="1829" y="799"/>
                    </a:lnTo>
                    <a:lnTo>
                      <a:pt x="1838" y="791"/>
                    </a:lnTo>
                    <a:lnTo>
                      <a:pt x="1848" y="782"/>
                    </a:lnTo>
                    <a:lnTo>
                      <a:pt x="1857" y="774"/>
                    </a:lnTo>
                    <a:lnTo>
                      <a:pt x="1869" y="766"/>
                    </a:lnTo>
                    <a:lnTo>
                      <a:pt x="1880" y="757"/>
                    </a:lnTo>
                    <a:lnTo>
                      <a:pt x="1892" y="747"/>
                    </a:lnTo>
                    <a:lnTo>
                      <a:pt x="1903" y="740"/>
                    </a:lnTo>
                    <a:lnTo>
                      <a:pt x="1914" y="732"/>
                    </a:lnTo>
                    <a:lnTo>
                      <a:pt x="1926" y="721"/>
                    </a:lnTo>
                    <a:lnTo>
                      <a:pt x="1937" y="713"/>
                    </a:lnTo>
                    <a:lnTo>
                      <a:pt x="1949" y="704"/>
                    </a:lnTo>
                    <a:lnTo>
                      <a:pt x="1960" y="694"/>
                    </a:lnTo>
                    <a:lnTo>
                      <a:pt x="1971" y="685"/>
                    </a:lnTo>
                    <a:lnTo>
                      <a:pt x="1983" y="675"/>
                    </a:lnTo>
                    <a:lnTo>
                      <a:pt x="1996" y="666"/>
                    </a:lnTo>
                    <a:lnTo>
                      <a:pt x="2008" y="656"/>
                    </a:lnTo>
                    <a:lnTo>
                      <a:pt x="2019" y="645"/>
                    </a:lnTo>
                    <a:lnTo>
                      <a:pt x="2030" y="635"/>
                    </a:lnTo>
                    <a:lnTo>
                      <a:pt x="2044" y="626"/>
                    </a:lnTo>
                    <a:lnTo>
                      <a:pt x="2057" y="614"/>
                    </a:lnTo>
                    <a:lnTo>
                      <a:pt x="2068" y="603"/>
                    </a:lnTo>
                    <a:lnTo>
                      <a:pt x="2080" y="593"/>
                    </a:lnTo>
                    <a:lnTo>
                      <a:pt x="2093" y="584"/>
                    </a:lnTo>
                    <a:lnTo>
                      <a:pt x="2106" y="572"/>
                    </a:lnTo>
                    <a:lnTo>
                      <a:pt x="2118" y="561"/>
                    </a:lnTo>
                    <a:lnTo>
                      <a:pt x="2131" y="552"/>
                    </a:lnTo>
                    <a:lnTo>
                      <a:pt x="2144" y="540"/>
                    </a:lnTo>
                    <a:lnTo>
                      <a:pt x="2156" y="531"/>
                    </a:lnTo>
                    <a:lnTo>
                      <a:pt x="2167" y="519"/>
                    </a:lnTo>
                    <a:lnTo>
                      <a:pt x="2181" y="510"/>
                    </a:lnTo>
                    <a:lnTo>
                      <a:pt x="2192" y="498"/>
                    </a:lnTo>
                    <a:lnTo>
                      <a:pt x="2207" y="487"/>
                    </a:lnTo>
                    <a:lnTo>
                      <a:pt x="2219" y="475"/>
                    </a:lnTo>
                    <a:lnTo>
                      <a:pt x="2230" y="464"/>
                    </a:lnTo>
                    <a:lnTo>
                      <a:pt x="2241" y="453"/>
                    </a:lnTo>
                    <a:lnTo>
                      <a:pt x="2253" y="441"/>
                    </a:lnTo>
                    <a:lnTo>
                      <a:pt x="2264" y="430"/>
                    </a:lnTo>
                    <a:lnTo>
                      <a:pt x="2278" y="418"/>
                    </a:lnTo>
                    <a:lnTo>
                      <a:pt x="2289" y="407"/>
                    </a:lnTo>
                    <a:lnTo>
                      <a:pt x="2302" y="397"/>
                    </a:lnTo>
                    <a:lnTo>
                      <a:pt x="2314" y="386"/>
                    </a:lnTo>
                    <a:lnTo>
                      <a:pt x="2325" y="375"/>
                    </a:lnTo>
                    <a:lnTo>
                      <a:pt x="2335" y="363"/>
                    </a:lnTo>
                    <a:lnTo>
                      <a:pt x="2346" y="354"/>
                    </a:lnTo>
                    <a:lnTo>
                      <a:pt x="2357" y="342"/>
                    </a:lnTo>
                    <a:lnTo>
                      <a:pt x="2369" y="331"/>
                    </a:lnTo>
                    <a:lnTo>
                      <a:pt x="2380" y="321"/>
                    </a:lnTo>
                    <a:lnTo>
                      <a:pt x="2393" y="312"/>
                    </a:lnTo>
                    <a:lnTo>
                      <a:pt x="2403" y="300"/>
                    </a:lnTo>
                    <a:lnTo>
                      <a:pt x="2414" y="289"/>
                    </a:lnTo>
                    <a:lnTo>
                      <a:pt x="2424" y="278"/>
                    </a:lnTo>
                    <a:lnTo>
                      <a:pt x="2435" y="268"/>
                    </a:lnTo>
                    <a:lnTo>
                      <a:pt x="2445" y="257"/>
                    </a:lnTo>
                    <a:lnTo>
                      <a:pt x="2456" y="247"/>
                    </a:lnTo>
                    <a:lnTo>
                      <a:pt x="2466" y="238"/>
                    </a:lnTo>
                    <a:lnTo>
                      <a:pt x="2477" y="228"/>
                    </a:lnTo>
                    <a:lnTo>
                      <a:pt x="2487" y="217"/>
                    </a:lnTo>
                    <a:lnTo>
                      <a:pt x="2496" y="207"/>
                    </a:lnTo>
                    <a:lnTo>
                      <a:pt x="2504" y="198"/>
                    </a:lnTo>
                    <a:lnTo>
                      <a:pt x="2515" y="188"/>
                    </a:lnTo>
                    <a:lnTo>
                      <a:pt x="2523" y="181"/>
                    </a:lnTo>
                    <a:lnTo>
                      <a:pt x="2532" y="171"/>
                    </a:lnTo>
                    <a:lnTo>
                      <a:pt x="2542" y="162"/>
                    </a:lnTo>
                    <a:lnTo>
                      <a:pt x="2551" y="154"/>
                    </a:lnTo>
                    <a:lnTo>
                      <a:pt x="2559" y="145"/>
                    </a:lnTo>
                    <a:lnTo>
                      <a:pt x="2566" y="135"/>
                    </a:lnTo>
                    <a:lnTo>
                      <a:pt x="2574" y="127"/>
                    </a:lnTo>
                    <a:lnTo>
                      <a:pt x="2584" y="120"/>
                    </a:lnTo>
                    <a:lnTo>
                      <a:pt x="2591" y="112"/>
                    </a:lnTo>
                    <a:lnTo>
                      <a:pt x="2599" y="105"/>
                    </a:lnTo>
                    <a:lnTo>
                      <a:pt x="2606" y="97"/>
                    </a:lnTo>
                    <a:lnTo>
                      <a:pt x="2614" y="89"/>
                    </a:lnTo>
                    <a:lnTo>
                      <a:pt x="2625" y="76"/>
                    </a:lnTo>
                    <a:lnTo>
                      <a:pt x="2639" y="63"/>
                    </a:lnTo>
                    <a:lnTo>
                      <a:pt x="2650" y="51"/>
                    </a:lnTo>
                    <a:lnTo>
                      <a:pt x="2662" y="42"/>
                    </a:lnTo>
                    <a:lnTo>
                      <a:pt x="2669" y="30"/>
                    </a:lnTo>
                    <a:lnTo>
                      <a:pt x="2679" y="23"/>
                    </a:lnTo>
                    <a:lnTo>
                      <a:pt x="2684" y="15"/>
                    </a:lnTo>
                    <a:lnTo>
                      <a:pt x="2692" y="10"/>
                    </a:lnTo>
                    <a:lnTo>
                      <a:pt x="2700" y="4"/>
                    </a:lnTo>
                    <a:lnTo>
                      <a:pt x="2703" y="0"/>
                    </a:lnTo>
                    <a:lnTo>
                      <a:pt x="2749" y="19"/>
                    </a:lnTo>
                    <a:lnTo>
                      <a:pt x="2745" y="23"/>
                    </a:lnTo>
                    <a:lnTo>
                      <a:pt x="2738" y="30"/>
                    </a:lnTo>
                    <a:lnTo>
                      <a:pt x="2730" y="34"/>
                    </a:lnTo>
                    <a:lnTo>
                      <a:pt x="2722" y="44"/>
                    </a:lnTo>
                    <a:lnTo>
                      <a:pt x="2715" y="51"/>
                    </a:lnTo>
                    <a:lnTo>
                      <a:pt x="2705" y="63"/>
                    </a:lnTo>
                    <a:lnTo>
                      <a:pt x="2694" y="72"/>
                    </a:lnTo>
                    <a:lnTo>
                      <a:pt x="2682" y="86"/>
                    </a:lnTo>
                    <a:lnTo>
                      <a:pt x="2675" y="89"/>
                    </a:lnTo>
                    <a:lnTo>
                      <a:pt x="2669" y="97"/>
                    </a:lnTo>
                    <a:lnTo>
                      <a:pt x="2663" y="105"/>
                    </a:lnTo>
                    <a:lnTo>
                      <a:pt x="2656" y="112"/>
                    </a:lnTo>
                    <a:lnTo>
                      <a:pt x="2648" y="118"/>
                    </a:lnTo>
                    <a:lnTo>
                      <a:pt x="2641" y="126"/>
                    </a:lnTo>
                    <a:lnTo>
                      <a:pt x="2633" y="133"/>
                    </a:lnTo>
                    <a:lnTo>
                      <a:pt x="2625" y="143"/>
                    </a:lnTo>
                    <a:lnTo>
                      <a:pt x="2618" y="150"/>
                    </a:lnTo>
                    <a:lnTo>
                      <a:pt x="2610" y="158"/>
                    </a:lnTo>
                    <a:lnTo>
                      <a:pt x="2601" y="165"/>
                    </a:lnTo>
                    <a:lnTo>
                      <a:pt x="2593" y="177"/>
                    </a:lnTo>
                    <a:lnTo>
                      <a:pt x="2584" y="184"/>
                    </a:lnTo>
                    <a:lnTo>
                      <a:pt x="2574" y="192"/>
                    </a:lnTo>
                    <a:lnTo>
                      <a:pt x="2565" y="202"/>
                    </a:lnTo>
                    <a:lnTo>
                      <a:pt x="2555" y="211"/>
                    </a:lnTo>
                    <a:lnTo>
                      <a:pt x="2544" y="221"/>
                    </a:lnTo>
                    <a:lnTo>
                      <a:pt x="2536" y="230"/>
                    </a:lnTo>
                    <a:lnTo>
                      <a:pt x="2523" y="242"/>
                    </a:lnTo>
                    <a:lnTo>
                      <a:pt x="2515" y="253"/>
                    </a:lnTo>
                    <a:lnTo>
                      <a:pt x="2504" y="261"/>
                    </a:lnTo>
                    <a:lnTo>
                      <a:pt x="2494" y="270"/>
                    </a:lnTo>
                    <a:lnTo>
                      <a:pt x="2483" y="281"/>
                    </a:lnTo>
                    <a:lnTo>
                      <a:pt x="2473" y="293"/>
                    </a:lnTo>
                    <a:lnTo>
                      <a:pt x="2462" y="302"/>
                    </a:lnTo>
                    <a:lnTo>
                      <a:pt x="2451" y="314"/>
                    </a:lnTo>
                    <a:lnTo>
                      <a:pt x="2439" y="325"/>
                    </a:lnTo>
                    <a:lnTo>
                      <a:pt x="2430" y="337"/>
                    </a:lnTo>
                    <a:lnTo>
                      <a:pt x="2416" y="346"/>
                    </a:lnTo>
                    <a:lnTo>
                      <a:pt x="2405" y="358"/>
                    </a:lnTo>
                    <a:lnTo>
                      <a:pt x="2393" y="369"/>
                    </a:lnTo>
                    <a:lnTo>
                      <a:pt x="2382" y="380"/>
                    </a:lnTo>
                    <a:lnTo>
                      <a:pt x="2369" y="392"/>
                    </a:lnTo>
                    <a:lnTo>
                      <a:pt x="2357" y="403"/>
                    </a:lnTo>
                    <a:lnTo>
                      <a:pt x="2346" y="415"/>
                    </a:lnTo>
                    <a:lnTo>
                      <a:pt x="2335" y="426"/>
                    </a:lnTo>
                    <a:lnTo>
                      <a:pt x="2321" y="437"/>
                    </a:lnTo>
                    <a:lnTo>
                      <a:pt x="2310" y="449"/>
                    </a:lnTo>
                    <a:lnTo>
                      <a:pt x="2297" y="460"/>
                    </a:lnTo>
                    <a:lnTo>
                      <a:pt x="2283" y="472"/>
                    </a:lnTo>
                    <a:lnTo>
                      <a:pt x="2272" y="483"/>
                    </a:lnTo>
                    <a:lnTo>
                      <a:pt x="2258" y="496"/>
                    </a:lnTo>
                    <a:lnTo>
                      <a:pt x="2245" y="508"/>
                    </a:lnTo>
                    <a:lnTo>
                      <a:pt x="2234" y="519"/>
                    </a:lnTo>
                    <a:lnTo>
                      <a:pt x="2220" y="531"/>
                    </a:lnTo>
                    <a:lnTo>
                      <a:pt x="2207" y="542"/>
                    </a:lnTo>
                    <a:lnTo>
                      <a:pt x="2194" y="553"/>
                    </a:lnTo>
                    <a:lnTo>
                      <a:pt x="2181" y="565"/>
                    </a:lnTo>
                    <a:lnTo>
                      <a:pt x="2167" y="574"/>
                    </a:lnTo>
                    <a:lnTo>
                      <a:pt x="2156" y="586"/>
                    </a:lnTo>
                    <a:lnTo>
                      <a:pt x="2143" y="597"/>
                    </a:lnTo>
                    <a:lnTo>
                      <a:pt x="2129" y="609"/>
                    </a:lnTo>
                    <a:lnTo>
                      <a:pt x="2116" y="618"/>
                    </a:lnTo>
                    <a:lnTo>
                      <a:pt x="2103" y="629"/>
                    </a:lnTo>
                    <a:lnTo>
                      <a:pt x="2091" y="641"/>
                    </a:lnTo>
                    <a:lnTo>
                      <a:pt x="2080" y="652"/>
                    </a:lnTo>
                    <a:lnTo>
                      <a:pt x="2066" y="662"/>
                    </a:lnTo>
                    <a:lnTo>
                      <a:pt x="2053" y="673"/>
                    </a:lnTo>
                    <a:lnTo>
                      <a:pt x="2042" y="683"/>
                    </a:lnTo>
                    <a:lnTo>
                      <a:pt x="2030" y="694"/>
                    </a:lnTo>
                    <a:lnTo>
                      <a:pt x="2015" y="704"/>
                    </a:lnTo>
                    <a:lnTo>
                      <a:pt x="2004" y="713"/>
                    </a:lnTo>
                    <a:lnTo>
                      <a:pt x="1990" y="725"/>
                    </a:lnTo>
                    <a:lnTo>
                      <a:pt x="1979" y="734"/>
                    </a:lnTo>
                    <a:lnTo>
                      <a:pt x="1968" y="744"/>
                    </a:lnTo>
                    <a:lnTo>
                      <a:pt x="1956" y="753"/>
                    </a:lnTo>
                    <a:lnTo>
                      <a:pt x="1945" y="763"/>
                    </a:lnTo>
                    <a:lnTo>
                      <a:pt x="1933" y="772"/>
                    </a:lnTo>
                    <a:lnTo>
                      <a:pt x="1922" y="780"/>
                    </a:lnTo>
                    <a:lnTo>
                      <a:pt x="1911" y="789"/>
                    </a:lnTo>
                    <a:lnTo>
                      <a:pt x="1899" y="797"/>
                    </a:lnTo>
                    <a:lnTo>
                      <a:pt x="1888" y="806"/>
                    </a:lnTo>
                    <a:lnTo>
                      <a:pt x="1876" y="814"/>
                    </a:lnTo>
                    <a:lnTo>
                      <a:pt x="1867" y="822"/>
                    </a:lnTo>
                    <a:lnTo>
                      <a:pt x="1857" y="831"/>
                    </a:lnTo>
                    <a:lnTo>
                      <a:pt x="1848" y="841"/>
                    </a:lnTo>
                    <a:lnTo>
                      <a:pt x="1836" y="846"/>
                    </a:lnTo>
                    <a:lnTo>
                      <a:pt x="1827" y="854"/>
                    </a:lnTo>
                    <a:lnTo>
                      <a:pt x="1817" y="860"/>
                    </a:lnTo>
                    <a:lnTo>
                      <a:pt x="1810" y="867"/>
                    </a:lnTo>
                    <a:lnTo>
                      <a:pt x="1798" y="875"/>
                    </a:lnTo>
                    <a:lnTo>
                      <a:pt x="1791" y="880"/>
                    </a:lnTo>
                    <a:lnTo>
                      <a:pt x="1781" y="886"/>
                    </a:lnTo>
                    <a:lnTo>
                      <a:pt x="1774" y="894"/>
                    </a:lnTo>
                    <a:lnTo>
                      <a:pt x="1764" y="900"/>
                    </a:lnTo>
                    <a:lnTo>
                      <a:pt x="1757" y="905"/>
                    </a:lnTo>
                    <a:lnTo>
                      <a:pt x="1749" y="911"/>
                    </a:lnTo>
                    <a:lnTo>
                      <a:pt x="1743" y="917"/>
                    </a:lnTo>
                    <a:lnTo>
                      <a:pt x="1736" y="922"/>
                    </a:lnTo>
                    <a:lnTo>
                      <a:pt x="1730" y="928"/>
                    </a:lnTo>
                    <a:lnTo>
                      <a:pt x="1722" y="932"/>
                    </a:lnTo>
                    <a:lnTo>
                      <a:pt x="1719" y="938"/>
                    </a:lnTo>
                    <a:lnTo>
                      <a:pt x="1705" y="945"/>
                    </a:lnTo>
                    <a:lnTo>
                      <a:pt x="1696" y="953"/>
                    </a:lnTo>
                    <a:lnTo>
                      <a:pt x="1688" y="958"/>
                    </a:lnTo>
                    <a:lnTo>
                      <a:pt x="1681" y="966"/>
                    </a:lnTo>
                    <a:lnTo>
                      <a:pt x="1671" y="972"/>
                    </a:lnTo>
                    <a:lnTo>
                      <a:pt x="1669" y="976"/>
                    </a:lnTo>
                    <a:lnTo>
                      <a:pt x="1665" y="976"/>
                    </a:lnTo>
                    <a:lnTo>
                      <a:pt x="1663" y="976"/>
                    </a:lnTo>
                    <a:lnTo>
                      <a:pt x="1658" y="976"/>
                    </a:lnTo>
                    <a:lnTo>
                      <a:pt x="1652" y="977"/>
                    </a:lnTo>
                    <a:lnTo>
                      <a:pt x="1643" y="977"/>
                    </a:lnTo>
                    <a:lnTo>
                      <a:pt x="1635" y="977"/>
                    </a:lnTo>
                    <a:lnTo>
                      <a:pt x="1622" y="979"/>
                    </a:lnTo>
                    <a:lnTo>
                      <a:pt x="1610" y="981"/>
                    </a:lnTo>
                    <a:lnTo>
                      <a:pt x="1603" y="981"/>
                    </a:lnTo>
                    <a:lnTo>
                      <a:pt x="1595" y="981"/>
                    </a:lnTo>
                    <a:lnTo>
                      <a:pt x="1587" y="981"/>
                    </a:lnTo>
                    <a:lnTo>
                      <a:pt x="1580" y="983"/>
                    </a:lnTo>
                    <a:lnTo>
                      <a:pt x="1570" y="983"/>
                    </a:lnTo>
                    <a:lnTo>
                      <a:pt x="1563" y="985"/>
                    </a:lnTo>
                    <a:lnTo>
                      <a:pt x="1553" y="985"/>
                    </a:lnTo>
                    <a:lnTo>
                      <a:pt x="1546" y="987"/>
                    </a:lnTo>
                    <a:lnTo>
                      <a:pt x="1534" y="987"/>
                    </a:lnTo>
                    <a:lnTo>
                      <a:pt x="1527" y="987"/>
                    </a:lnTo>
                    <a:lnTo>
                      <a:pt x="1515" y="989"/>
                    </a:lnTo>
                    <a:lnTo>
                      <a:pt x="1508" y="989"/>
                    </a:lnTo>
                    <a:lnTo>
                      <a:pt x="1496" y="989"/>
                    </a:lnTo>
                    <a:lnTo>
                      <a:pt x="1485" y="989"/>
                    </a:lnTo>
                    <a:lnTo>
                      <a:pt x="1475" y="991"/>
                    </a:lnTo>
                    <a:lnTo>
                      <a:pt x="1466" y="993"/>
                    </a:lnTo>
                    <a:lnTo>
                      <a:pt x="1452" y="993"/>
                    </a:lnTo>
                    <a:lnTo>
                      <a:pt x="1441" y="993"/>
                    </a:lnTo>
                    <a:lnTo>
                      <a:pt x="1430" y="993"/>
                    </a:lnTo>
                    <a:lnTo>
                      <a:pt x="1418" y="993"/>
                    </a:lnTo>
                    <a:lnTo>
                      <a:pt x="1407" y="993"/>
                    </a:lnTo>
                    <a:lnTo>
                      <a:pt x="1395" y="993"/>
                    </a:lnTo>
                    <a:lnTo>
                      <a:pt x="1382" y="993"/>
                    </a:lnTo>
                    <a:lnTo>
                      <a:pt x="1371" y="993"/>
                    </a:lnTo>
                    <a:lnTo>
                      <a:pt x="1357" y="991"/>
                    </a:lnTo>
                    <a:lnTo>
                      <a:pt x="1346" y="991"/>
                    </a:lnTo>
                    <a:lnTo>
                      <a:pt x="1333" y="991"/>
                    </a:lnTo>
                    <a:lnTo>
                      <a:pt x="1321" y="991"/>
                    </a:lnTo>
                    <a:lnTo>
                      <a:pt x="1308" y="989"/>
                    </a:lnTo>
                    <a:lnTo>
                      <a:pt x="1297" y="989"/>
                    </a:lnTo>
                    <a:lnTo>
                      <a:pt x="1283" y="989"/>
                    </a:lnTo>
                    <a:lnTo>
                      <a:pt x="1272" y="989"/>
                    </a:lnTo>
                    <a:lnTo>
                      <a:pt x="1259" y="987"/>
                    </a:lnTo>
                    <a:lnTo>
                      <a:pt x="1245" y="985"/>
                    </a:lnTo>
                    <a:lnTo>
                      <a:pt x="1234" y="985"/>
                    </a:lnTo>
                    <a:lnTo>
                      <a:pt x="1221" y="983"/>
                    </a:lnTo>
                    <a:lnTo>
                      <a:pt x="1207" y="981"/>
                    </a:lnTo>
                    <a:lnTo>
                      <a:pt x="1196" y="981"/>
                    </a:lnTo>
                    <a:lnTo>
                      <a:pt x="1181" y="979"/>
                    </a:lnTo>
                    <a:lnTo>
                      <a:pt x="1169" y="977"/>
                    </a:lnTo>
                    <a:lnTo>
                      <a:pt x="1158" y="976"/>
                    </a:lnTo>
                    <a:lnTo>
                      <a:pt x="1144" y="974"/>
                    </a:lnTo>
                    <a:lnTo>
                      <a:pt x="1131" y="970"/>
                    </a:lnTo>
                    <a:lnTo>
                      <a:pt x="1120" y="970"/>
                    </a:lnTo>
                    <a:lnTo>
                      <a:pt x="1108" y="966"/>
                    </a:lnTo>
                    <a:lnTo>
                      <a:pt x="1095" y="964"/>
                    </a:lnTo>
                    <a:lnTo>
                      <a:pt x="1084" y="960"/>
                    </a:lnTo>
                    <a:lnTo>
                      <a:pt x="1072" y="958"/>
                    </a:lnTo>
                    <a:lnTo>
                      <a:pt x="1061" y="955"/>
                    </a:lnTo>
                    <a:lnTo>
                      <a:pt x="1048" y="951"/>
                    </a:lnTo>
                    <a:lnTo>
                      <a:pt x="1036" y="947"/>
                    </a:lnTo>
                    <a:lnTo>
                      <a:pt x="1025" y="945"/>
                    </a:lnTo>
                    <a:lnTo>
                      <a:pt x="1013" y="941"/>
                    </a:lnTo>
                    <a:lnTo>
                      <a:pt x="1002" y="938"/>
                    </a:lnTo>
                    <a:lnTo>
                      <a:pt x="990" y="934"/>
                    </a:lnTo>
                    <a:lnTo>
                      <a:pt x="981" y="932"/>
                    </a:lnTo>
                    <a:lnTo>
                      <a:pt x="970" y="926"/>
                    </a:lnTo>
                    <a:lnTo>
                      <a:pt x="958" y="922"/>
                    </a:lnTo>
                    <a:lnTo>
                      <a:pt x="947" y="919"/>
                    </a:lnTo>
                    <a:lnTo>
                      <a:pt x="937" y="915"/>
                    </a:lnTo>
                    <a:lnTo>
                      <a:pt x="928" y="911"/>
                    </a:lnTo>
                    <a:lnTo>
                      <a:pt x="916" y="907"/>
                    </a:lnTo>
                    <a:lnTo>
                      <a:pt x="907" y="903"/>
                    </a:lnTo>
                    <a:lnTo>
                      <a:pt x="899" y="900"/>
                    </a:lnTo>
                    <a:lnTo>
                      <a:pt x="888" y="894"/>
                    </a:lnTo>
                    <a:lnTo>
                      <a:pt x="878" y="890"/>
                    </a:lnTo>
                    <a:lnTo>
                      <a:pt x="869" y="886"/>
                    </a:lnTo>
                    <a:lnTo>
                      <a:pt x="859" y="882"/>
                    </a:lnTo>
                    <a:lnTo>
                      <a:pt x="850" y="877"/>
                    </a:lnTo>
                    <a:lnTo>
                      <a:pt x="840" y="871"/>
                    </a:lnTo>
                    <a:lnTo>
                      <a:pt x="831" y="867"/>
                    </a:lnTo>
                    <a:lnTo>
                      <a:pt x="821" y="863"/>
                    </a:lnTo>
                    <a:lnTo>
                      <a:pt x="812" y="860"/>
                    </a:lnTo>
                    <a:lnTo>
                      <a:pt x="802" y="856"/>
                    </a:lnTo>
                    <a:lnTo>
                      <a:pt x="793" y="850"/>
                    </a:lnTo>
                    <a:lnTo>
                      <a:pt x="785" y="846"/>
                    </a:lnTo>
                    <a:lnTo>
                      <a:pt x="776" y="841"/>
                    </a:lnTo>
                    <a:lnTo>
                      <a:pt x="766" y="837"/>
                    </a:lnTo>
                    <a:lnTo>
                      <a:pt x="759" y="833"/>
                    </a:lnTo>
                    <a:lnTo>
                      <a:pt x="751" y="829"/>
                    </a:lnTo>
                    <a:lnTo>
                      <a:pt x="740" y="825"/>
                    </a:lnTo>
                    <a:lnTo>
                      <a:pt x="732" y="820"/>
                    </a:lnTo>
                    <a:lnTo>
                      <a:pt x="722" y="814"/>
                    </a:lnTo>
                    <a:lnTo>
                      <a:pt x="715" y="812"/>
                    </a:lnTo>
                    <a:lnTo>
                      <a:pt x="705" y="806"/>
                    </a:lnTo>
                    <a:lnTo>
                      <a:pt x="696" y="803"/>
                    </a:lnTo>
                    <a:lnTo>
                      <a:pt x="688" y="799"/>
                    </a:lnTo>
                    <a:lnTo>
                      <a:pt x="681" y="795"/>
                    </a:lnTo>
                    <a:lnTo>
                      <a:pt x="669" y="789"/>
                    </a:lnTo>
                    <a:lnTo>
                      <a:pt x="662" y="785"/>
                    </a:lnTo>
                    <a:lnTo>
                      <a:pt x="652" y="782"/>
                    </a:lnTo>
                    <a:lnTo>
                      <a:pt x="644" y="778"/>
                    </a:lnTo>
                    <a:lnTo>
                      <a:pt x="635" y="774"/>
                    </a:lnTo>
                    <a:lnTo>
                      <a:pt x="627" y="770"/>
                    </a:lnTo>
                    <a:lnTo>
                      <a:pt x="618" y="766"/>
                    </a:lnTo>
                    <a:lnTo>
                      <a:pt x="610" y="764"/>
                    </a:lnTo>
                    <a:lnTo>
                      <a:pt x="601" y="761"/>
                    </a:lnTo>
                    <a:lnTo>
                      <a:pt x="593" y="757"/>
                    </a:lnTo>
                    <a:lnTo>
                      <a:pt x="582" y="753"/>
                    </a:lnTo>
                    <a:lnTo>
                      <a:pt x="576" y="749"/>
                    </a:lnTo>
                    <a:lnTo>
                      <a:pt x="567" y="745"/>
                    </a:lnTo>
                    <a:lnTo>
                      <a:pt x="557" y="744"/>
                    </a:lnTo>
                    <a:lnTo>
                      <a:pt x="549" y="740"/>
                    </a:lnTo>
                    <a:lnTo>
                      <a:pt x="542" y="738"/>
                    </a:lnTo>
                    <a:lnTo>
                      <a:pt x="530" y="734"/>
                    </a:lnTo>
                    <a:lnTo>
                      <a:pt x="523" y="732"/>
                    </a:lnTo>
                    <a:lnTo>
                      <a:pt x="513" y="728"/>
                    </a:lnTo>
                    <a:lnTo>
                      <a:pt x="504" y="726"/>
                    </a:lnTo>
                    <a:lnTo>
                      <a:pt x="494" y="725"/>
                    </a:lnTo>
                    <a:lnTo>
                      <a:pt x="485" y="723"/>
                    </a:lnTo>
                    <a:lnTo>
                      <a:pt x="477" y="721"/>
                    </a:lnTo>
                    <a:lnTo>
                      <a:pt x="468" y="719"/>
                    </a:lnTo>
                    <a:lnTo>
                      <a:pt x="458" y="715"/>
                    </a:lnTo>
                    <a:lnTo>
                      <a:pt x="447" y="713"/>
                    </a:lnTo>
                    <a:lnTo>
                      <a:pt x="437" y="711"/>
                    </a:lnTo>
                    <a:lnTo>
                      <a:pt x="428" y="709"/>
                    </a:lnTo>
                    <a:lnTo>
                      <a:pt x="418" y="707"/>
                    </a:lnTo>
                    <a:lnTo>
                      <a:pt x="409" y="707"/>
                    </a:lnTo>
                    <a:lnTo>
                      <a:pt x="399" y="706"/>
                    </a:lnTo>
                    <a:lnTo>
                      <a:pt x="390" y="706"/>
                    </a:lnTo>
                    <a:lnTo>
                      <a:pt x="378" y="702"/>
                    </a:lnTo>
                    <a:lnTo>
                      <a:pt x="369" y="702"/>
                    </a:lnTo>
                    <a:lnTo>
                      <a:pt x="357" y="700"/>
                    </a:lnTo>
                    <a:lnTo>
                      <a:pt x="350" y="700"/>
                    </a:lnTo>
                    <a:lnTo>
                      <a:pt x="338" y="698"/>
                    </a:lnTo>
                    <a:lnTo>
                      <a:pt x="329" y="698"/>
                    </a:lnTo>
                    <a:lnTo>
                      <a:pt x="319" y="698"/>
                    </a:lnTo>
                    <a:lnTo>
                      <a:pt x="310" y="698"/>
                    </a:lnTo>
                    <a:lnTo>
                      <a:pt x="299" y="696"/>
                    </a:lnTo>
                    <a:lnTo>
                      <a:pt x="289" y="696"/>
                    </a:lnTo>
                    <a:lnTo>
                      <a:pt x="278" y="694"/>
                    </a:lnTo>
                    <a:lnTo>
                      <a:pt x="270" y="694"/>
                    </a:lnTo>
                    <a:lnTo>
                      <a:pt x="259" y="694"/>
                    </a:lnTo>
                    <a:lnTo>
                      <a:pt x="251" y="694"/>
                    </a:lnTo>
                    <a:lnTo>
                      <a:pt x="240" y="694"/>
                    </a:lnTo>
                    <a:lnTo>
                      <a:pt x="232" y="694"/>
                    </a:lnTo>
                    <a:lnTo>
                      <a:pt x="222" y="694"/>
                    </a:lnTo>
                    <a:lnTo>
                      <a:pt x="213" y="694"/>
                    </a:lnTo>
                    <a:lnTo>
                      <a:pt x="203" y="694"/>
                    </a:lnTo>
                    <a:lnTo>
                      <a:pt x="196" y="694"/>
                    </a:lnTo>
                    <a:lnTo>
                      <a:pt x="186" y="694"/>
                    </a:lnTo>
                    <a:lnTo>
                      <a:pt x="177" y="696"/>
                    </a:lnTo>
                    <a:lnTo>
                      <a:pt x="169" y="696"/>
                    </a:lnTo>
                    <a:lnTo>
                      <a:pt x="162" y="698"/>
                    </a:lnTo>
                    <a:lnTo>
                      <a:pt x="152" y="698"/>
                    </a:lnTo>
                    <a:lnTo>
                      <a:pt x="143" y="698"/>
                    </a:lnTo>
                    <a:lnTo>
                      <a:pt x="135" y="698"/>
                    </a:lnTo>
                    <a:lnTo>
                      <a:pt x="127" y="698"/>
                    </a:lnTo>
                    <a:lnTo>
                      <a:pt x="120" y="698"/>
                    </a:lnTo>
                    <a:lnTo>
                      <a:pt x="112" y="698"/>
                    </a:lnTo>
                    <a:lnTo>
                      <a:pt x="105" y="698"/>
                    </a:lnTo>
                    <a:lnTo>
                      <a:pt x="97" y="700"/>
                    </a:lnTo>
                    <a:lnTo>
                      <a:pt x="84" y="700"/>
                    </a:lnTo>
                    <a:lnTo>
                      <a:pt x="70" y="702"/>
                    </a:lnTo>
                    <a:lnTo>
                      <a:pt x="59" y="702"/>
                    </a:lnTo>
                    <a:lnTo>
                      <a:pt x="49" y="706"/>
                    </a:lnTo>
                    <a:lnTo>
                      <a:pt x="38" y="706"/>
                    </a:lnTo>
                    <a:lnTo>
                      <a:pt x="30" y="706"/>
                    </a:lnTo>
                    <a:lnTo>
                      <a:pt x="23" y="706"/>
                    </a:lnTo>
                    <a:lnTo>
                      <a:pt x="17" y="707"/>
                    </a:lnTo>
                    <a:lnTo>
                      <a:pt x="10" y="709"/>
                    </a:lnTo>
                    <a:lnTo>
                      <a:pt x="8" y="709"/>
                    </a:lnTo>
                    <a:lnTo>
                      <a:pt x="0" y="660"/>
                    </a:lnTo>
                    <a:close/>
                  </a:path>
                </a:pathLst>
              </a:custGeom>
              <a:solidFill>
                <a:srgbClr val="000000"/>
              </a:solidFill>
              <a:ln w="9525">
                <a:noFill/>
                <a:round/>
                <a:headEnd/>
                <a:tailEnd/>
              </a:ln>
            </p:spPr>
            <p:txBody>
              <a:bodyPr/>
              <a:lstStyle/>
              <a:p>
                <a:endParaRPr lang="en-US" sz="1350"/>
              </a:p>
            </p:txBody>
          </p:sp>
          <p:sp>
            <p:nvSpPr>
              <p:cNvPr id="102" name="Freeform 51">
                <a:extLst>
                  <a:ext uri="{FF2B5EF4-FFF2-40B4-BE49-F238E27FC236}">
                    <a16:creationId xmlns:a16="http://schemas.microsoft.com/office/drawing/2014/main" xmlns="" id="{03854AC4-4B73-42B0-8C23-E22A36156F9A}"/>
                  </a:ext>
                </a:extLst>
              </p:cNvPr>
              <p:cNvSpPr>
                <a:spLocks/>
              </p:cNvSpPr>
              <p:nvPr/>
            </p:nvSpPr>
            <p:spPr bwMode="auto">
              <a:xfrm>
                <a:off x="2663" y="3783"/>
                <a:ext cx="496" cy="218"/>
              </a:xfrm>
              <a:custGeom>
                <a:avLst/>
                <a:gdLst>
                  <a:gd name="T0" fmla="*/ 0 w 1496"/>
                  <a:gd name="T1" fmla="*/ 0 h 659"/>
                  <a:gd name="T2" fmla="*/ 0 w 1496"/>
                  <a:gd name="T3" fmla="*/ 0 h 659"/>
                  <a:gd name="T4" fmla="*/ 0 w 1496"/>
                  <a:gd name="T5" fmla="*/ 0 h 659"/>
                  <a:gd name="T6" fmla="*/ 0 w 1496"/>
                  <a:gd name="T7" fmla="*/ 0 h 659"/>
                  <a:gd name="T8" fmla="*/ 0 w 1496"/>
                  <a:gd name="T9" fmla="*/ 0 h 659"/>
                  <a:gd name="T10" fmla="*/ 0 w 1496"/>
                  <a:gd name="T11" fmla="*/ 0 h 659"/>
                  <a:gd name="T12" fmla="*/ 0 w 1496"/>
                  <a:gd name="T13" fmla="*/ 0 h 659"/>
                  <a:gd name="T14" fmla="*/ 0 w 1496"/>
                  <a:gd name="T15" fmla="*/ 0 h 659"/>
                  <a:gd name="T16" fmla="*/ 0 w 1496"/>
                  <a:gd name="T17" fmla="*/ 0 h 659"/>
                  <a:gd name="T18" fmla="*/ 0 w 1496"/>
                  <a:gd name="T19" fmla="*/ 0 h 659"/>
                  <a:gd name="T20" fmla="*/ 0 w 1496"/>
                  <a:gd name="T21" fmla="*/ 0 h 659"/>
                  <a:gd name="T22" fmla="*/ 0 w 1496"/>
                  <a:gd name="T23" fmla="*/ 0 h 659"/>
                  <a:gd name="T24" fmla="*/ 0 w 1496"/>
                  <a:gd name="T25" fmla="*/ 0 h 659"/>
                  <a:gd name="T26" fmla="*/ 0 w 1496"/>
                  <a:gd name="T27" fmla="*/ 0 h 659"/>
                  <a:gd name="T28" fmla="*/ 0 w 1496"/>
                  <a:gd name="T29" fmla="*/ 0 h 659"/>
                  <a:gd name="T30" fmla="*/ 0 w 1496"/>
                  <a:gd name="T31" fmla="*/ 0 h 659"/>
                  <a:gd name="T32" fmla="*/ 0 w 1496"/>
                  <a:gd name="T33" fmla="*/ 0 h 659"/>
                  <a:gd name="T34" fmla="*/ 0 w 1496"/>
                  <a:gd name="T35" fmla="*/ 0 h 659"/>
                  <a:gd name="T36" fmla="*/ 0 w 1496"/>
                  <a:gd name="T37" fmla="*/ 0 h 659"/>
                  <a:gd name="T38" fmla="*/ 0 w 1496"/>
                  <a:gd name="T39" fmla="*/ 0 h 659"/>
                  <a:gd name="T40" fmla="*/ 0 w 1496"/>
                  <a:gd name="T41" fmla="*/ 0 h 659"/>
                  <a:gd name="T42" fmla="*/ 0 w 1496"/>
                  <a:gd name="T43" fmla="*/ 0 h 659"/>
                  <a:gd name="T44" fmla="*/ 0 w 1496"/>
                  <a:gd name="T45" fmla="*/ 0 h 659"/>
                  <a:gd name="T46" fmla="*/ 0 w 1496"/>
                  <a:gd name="T47" fmla="*/ 0 h 659"/>
                  <a:gd name="T48" fmla="*/ 0 w 1496"/>
                  <a:gd name="T49" fmla="*/ 0 h 659"/>
                  <a:gd name="T50" fmla="*/ 0 w 1496"/>
                  <a:gd name="T51" fmla="*/ 0 h 659"/>
                  <a:gd name="T52" fmla="*/ 0 w 1496"/>
                  <a:gd name="T53" fmla="*/ 0 h 659"/>
                  <a:gd name="T54" fmla="*/ 0 w 1496"/>
                  <a:gd name="T55" fmla="*/ 0 h 659"/>
                  <a:gd name="T56" fmla="*/ 0 w 1496"/>
                  <a:gd name="T57" fmla="*/ 0 h 659"/>
                  <a:gd name="T58" fmla="*/ 0 w 1496"/>
                  <a:gd name="T59" fmla="*/ 0 h 659"/>
                  <a:gd name="T60" fmla="*/ 0 w 1496"/>
                  <a:gd name="T61" fmla="*/ 0 h 659"/>
                  <a:gd name="T62" fmla="*/ 0 w 1496"/>
                  <a:gd name="T63" fmla="*/ 0 h 659"/>
                  <a:gd name="T64" fmla="*/ 0 w 1496"/>
                  <a:gd name="T65" fmla="*/ 0 h 659"/>
                  <a:gd name="T66" fmla="*/ 0 w 1496"/>
                  <a:gd name="T67" fmla="*/ 0 h 659"/>
                  <a:gd name="T68" fmla="*/ 0 w 1496"/>
                  <a:gd name="T69" fmla="*/ 0 h 659"/>
                  <a:gd name="T70" fmla="*/ 0 w 1496"/>
                  <a:gd name="T71" fmla="*/ 0 h 659"/>
                  <a:gd name="T72" fmla="*/ 0 w 1496"/>
                  <a:gd name="T73" fmla="*/ 0 h 659"/>
                  <a:gd name="T74" fmla="*/ 0 w 1496"/>
                  <a:gd name="T75" fmla="*/ 0 h 659"/>
                  <a:gd name="T76" fmla="*/ 0 w 1496"/>
                  <a:gd name="T77" fmla="*/ 0 h 659"/>
                  <a:gd name="T78" fmla="*/ 0 w 1496"/>
                  <a:gd name="T79" fmla="*/ 0 h 659"/>
                  <a:gd name="T80" fmla="*/ 0 w 1496"/>
                  <a:gd name="T81" fmla="*/ 0 h 659"/>
                  <a:gd name="T82" fmla="*/ 0 w 1496"/>
                  <a:gd name="T83" fmla="*/ 0 h 659"/>
                  <a:gd name="T84" fmla="*/ 0 w 1496"/>
                  <a:gd name="T85" fmla="*/ 0 h 659"/>
                  <a:gd name="T86" fmla="*/ 0 w 1496"/>
                  <a:gd name="T87" fmla="*/ 0 h 659"/>
                  <a:gd name="T88" fmla="*/ 0 w 1496"/>
                  <a:gd name="T89" fmla="*/ 0 h 659"/>
                  <a:gd name="T90" fmla="*/ 0 w 1496"/>
                  <a:gd name="T91" fmla="*/ 0 h 659"/>
                  <a:gd name="T92" fmla="*/ 0 w 1496"/>
                  <a:gd name="T93" fmla="*/ 0 h 659"/>
                  <a:gd name="T94" fmla="*/ 0 w 1496"/>
                  <a:gd name="T95" fmla="*/ 0 h 659"/>
                  <a:gd name="T96" fmla="*/ 0 w 1496"/>
                  <a:gd name="T97" fmla="*/ 0 h 659"/>
                  <a:gd name="T98" fmla="*/ 0 w 1496"/>
                  <a:gd name="T99" fmla="*/ 0 h 659"/>
                  <a:gd name="T100" fmla="*/ 0 w 1496"/>
                  <a:gd name="T101" fmla="*/ 0 h 659"/>
                  <a:gd name="T102" fmla="*/ 0 w 1496"/>
                  <a:gd name="T103" fmla="*/ 0 h 659"/>
                  <a:gd name="T104" fmla="*/ 0 w 1496"/>
                  <a:gd name="T105" fmla="*/ 0 h 659"/>
                  <a:gd name="T106" fmla="*/ 0 w 1496"/>
                  <a:gd name="T107" fmla="*/ 0 h 659"/>
                  <a:gd name="T108" fmla="*/ 0 w 1496"/>
                  <a:gd name="T109" fmla="*/ 0 h 659"/>
                  <a:gd name="T110" fmla="*/ 0 w 1496"/>
                  <a:gd name="T111" fmla="*/ 0 h 659"/>
                  <a:gd name="T112" fmla="*/ 0 w 1496"/>
                  <a:gd name="T113" fmla="*/ 0 h 659"/>
                  <a:gd name="T114" fmla="*/ 0 w 1496"/>
                  <a:gd name="T115" fmla="*/ 0 h 6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6"/>
                  <a:gd name="T175" fmla="*/ 0 h 659"/>
                  <a:gd name="T176" fmla="*/ 1496 w 1496"/>
                  <a:gd name="T177" fmla="*/ 659 h 6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6" h="659">
                    <a:moveTo>
                      <a:pt x="313" y="0"/>
                    </a:moveTo>
                    <a:lnTo>
                      <a:pt x="315" y="0"/>
                    </a:lnTo>
                    <a:lnTo>
                      <a:pt x="323" y="3"/>
                    </a:lnTo>
                    <a:lnTo>
                      <a:pt x="329" y="3"/>
                    </a:lnTo>
                    <a:lnTo>
                      <a:pt x="336" y="7"/>
                    </a:lnTo>
                    <a:lnTo>
                      <a:pt x="344" y="11"/>
                    </a:lnTo>
                    <a:lnTo>
                      <a:pt x="355" y="15"/>
                    </a:lnTo>
                    <a:lnTo>
                      <a:pt x="365" y="19"/>
                    </a:lnTo>
                    <a:lnTo>
                      <a:pt x="376" y="22"/>
                    </a:lnTo>
                    <a:lnTo>
                      <a:pt x="382" y="22"/>
                    </a:lnTo>
                    <a:lnTo>
                      <a:pt x="387" y="26"/>
                    </a:lnTo>
                    <a:lnTo>
                      <a:pt x="395" y="26"/>
                    </a:lnTo>
                    <a:lnTo>
                      <a:pt x="403" y="30"/>
                    </a:lnTo>
                    <a:lnTo>
                      <a:pt x="410" y="32"/>
                    </a:lnTo>
                    <a:lnTo>
                      <a:pt x="416" y="34"/>
                    </a:lnTo>
                    <a:lnTo>
                      <a:pt x="424" y="38"/>
                    </a:lnTo>
                    <a:lnTo>
                      <a:pt x="431" y="41"/>
                    </a:lnTo>
                    <a:lnTo>
                      <a:pt x="439" y="43"/>
                    </a:lnTo>
                    <a:lnTo>
                      <a:pt x="446" y="45"/>
                    </a:lnTo>
                    <a:lnTo>
                      <a:pt x="454" y="49"/>
                    </a:lnTo>
                    <a:lnTo>
                      <a:pt x="462" y="51"/>
                    </a:lnTo>
                    <a:lnTo>
                      <a:pt x="469" y="55"/>
                    </a:lnTo>
                    <a:lnTo>
                      <a:pt x="477" y="57"/>
                    </a:lnTo>
                    <a:lnTo>
                      <a:pt x="486" y="59"/>
                    </a:lnTo>
                    <a:lnTo>
                      <a:pt x="496" y="64"/>
                    </a:lnTo>
                    <a:lnTo>
                      <a:pt x="503" y="66"/>
                    </a:lnTo>
                    <a:lnTo>
                      <a:pt x="511" y="68"/>
                    </a:lnTo>
                    <a:lnTo>
                      <a:pt x="521" y="72"/>
                    </a:lnTo>
                    <a:lnTo>
                      <a:pt x="530" y="74"/>
                    </a:lnTo>
                    <a:lnTo>
                      <a:pt x="538" y="78"/>
                    </a:lnTo>
                    <a:lnTo>
                      <a:pt x="545" y="79"/>
                    </a:lnTo>
                    <a:lnTo>
                      <a:pt x="555" y="83"/>
                    </a:lnTo>
                    <a:lnTo>
                      <a:pt x="564" y="85"/>
                    </a:lnTo>
                    <a:lnTo>
                      <a:pt x="572" y="89"/>
                    </a:lnTo>
                    <a:lnTo>
                      <a:pt x="581" y="93"/>
                    </a:lnTo>
                    <a:lnTo>
                      <a:pt x="589" y="95"/>
                    </a:lnTo>
                    <a:lnTo>
                      <a:pt x="600" y="98"/>
                    </a:lnTo>
                    <a:lnTo>
                      <a:pt x="608" y="100"/>
                    </a:lnTo>
                    <a:lnTo>
                      <a:pt x="617" y="104"/>
                    </a:lnTo>
                    <a:lnTo>
                      <a:pt x="625" y="106"/>
                    </a:lnTo>
                    <a:lnTo>
                      <a:pt x="635" y="110"/>
                    </a:lnTo>
                    <a:lnTo>
                      <a:pt x="642" y="112"/>
                    </a:lnTo>
                    <a:lnTo>
                      <a:pt x="654" y="116"/>
                    </a:lnTo>
                    <a:lnTo>
                      <a:pt x="661" y="117"/>
                    </a:lnTo>
                    <a:lnTo>
                      <a:pt x="671" y="121"/>
                    </a:lnTo>
                    <a:lnTo>
                      <a:pt x="678" y="123"/>
                    </a:lnTo>
                    <a:lnTo>
                      <a:pt x="688" y="127"/>
                    </a:lnTo>
                    <a:lnTo>
                      <a:pt x="695" y="129"/>
                    </a:lnTo>
                    <a:lnTo>
                      <a:pt x="705" y="133"/>
                    </a:lnTo>
                    <a:lnTo>
                      <a:pt x="713" y="135"/>
                    </a:lnTo>
                    <a:lnTo>
                      <a:pt x="722" y="138"/>
                    </a:lnTo>
                    <a:lnTo>
                      <a:pt x="730" y="140"/>
                    </a:lnTo>
                    <a:lnTo>
                      <a:pt x="739" y="144"/>
                    </a:lnTo>
                    <a:lnTo>
                      <a:pt x="745" y="146"/>
                    </a:lnTo>
                    <a:lnTo>
                      <a:pt x="752" y="148"/>
                    </a:lnTo>
                    <a:lnTo>
                      <a:pt x="760" y="150"/>
                    </a:lnTo>
                    <a:lnTo>
                      <a:pt x="768" y="152"/>
                    </a:lnTo>
                    <a:lnTo>
                      <a:pt x="775" y="154"/>
                    </a:lnTo>
                    <a:lnTo>
                      <a:pt x="783" y="156"/>
                    </a:lnTo>
                    <a:lnTo>
                      <a:pt x="790" y="157"/>
                    </a:lnTo>
                    <a:lnTo>
                      <a:pt x="798" y="161"/>
                    </a:lnTo>
                    <a:lnTo>
                      <a:pt x="811" y="163"/>
                    </a:lnTo>
                    <a:lnTo>
                      <a:pt x="825" y="167"/>
                    </a:lnTo>
                    <a:lnTo>
                      <a:pt x="830" y="169"/>
                    </a:lnTo>
                    <a:lnTo>
                      <a:pt x="838" y="171"/>
                    </a:lnTo>
                    <a:lnTo>
                      <a:pt x="846" y="173"/>
                    </a:lnTo>
                    <a:lnTo>
                      <a:pt x="853" y="175"/>
                    </a:lnTo>
                    <a:lnTo>
                      <a:pt x="865" y="176"/>
                    </a:lnTo>
                    <a:lnTo>
                      <a:pt x="876" y="180"/>
                    </a:lnTo>
                    <a:lnTo>
                      <a:pt x="889" y="180"/>
                    </a:lnTo>
                    <a:lnTo>
                      <a:pt x="903" y="184"/>
                    </a:lnTo>
                    <a:lnTo>
                      <a:pt x="914" y="186"/>
                    </a:lnTo>
                    <a:lnTo>
                      <a:pt x="925" y="188"/>
                    </a:lnTo>
                    <a:lnTo>
                      <a:pt x="935" y="190"/>
                    </a:lnTo>
                    <a:lnTo>
                      <a:pt x="948" y="192"/>
                    </a:lnTo>
                    <a:lnTo>
                      <a:pt x="960" y="192"/>
                    </a:lnTo>
                    <a:lnTo>
                      <a:pt x="969" y="194"/>
                    </a:lnTo>
                    <a:lnTo>
                      <a:pt x="981" y="195"/>
                    </a:lnTo>
                    <a:lnTo>
                      <a:pt x="992" y="195"/>
                    </a:lnTo>
                    <a:lnTo>
                      <a:pt x="1003" y="197"/>
                    </a:lnTo>
                    <a:lnTo>
                      <a:pt x="1015" y="199"/>
                    </a:lnTo>
                    <a:lnTo>
                      <a:pt x="1026" y="199"/>
                    </a:lnTo>
                    <a:lnTo>
                      <a:pt x="1038" y="201"/>
                    </a:lnTo>
                    <a:lnTo>
                      <a:pt x="1049" y="201"/>
                    </a:lnTo>
                    <a:lnTo>
                      <a:pt x="1060" y="203"/>
                    </a:lnTo>
                    <a:lnTo>
                      <a:pt x="1072" y="203"/>
                    </a:lnTo>
                    <a:lnTo>
                      <a:pt x="1083" y="207"/>
                    </a:lnTo>
                    <a:lnTo>
                      <a:pt x="1095" y="207"/>
                    </a:lnTo>
                    <a:lnTo>
                      <a:pt x="1106" y="207"/>
                    </a:lnTo>
                    <a:lnTo>
                      <a:pt x="1119" y="209"/>
                    </a:lnTo>
                    <a:lnTo>
                      <a:pt x="1133" y="211"/>
                    </a:lnTo>
                    <a:lnTo>
                      <a:pt x="1144" y="211"/>
                    </a:lnTo>
                    <a:lnTo>
                      <a:pt x="1157" y="214"/>
                    </a:lnTo>
                    <a:lnTo>
                      <a:pt x="1165" y="214"/>
                    </a:lnTo>
                    <a:lnTo>
                      <a:pt x="1173" y="214"/>
                    </a:lnTo>
                    <a:lnTo>
                      <a:pt x="1180" y="216"/>
                    </a:lnTo>
                    <a:lnTo>
                      <a:pt x="1188" y="218"/>
                    </a:lnTo>
                    <a:lnTo>
                      <a:pt x="1193" y="218"/>
                    </a:lnTo>
                    <a:lnTo>
                      <a:pt x="1201" y="218"/>
                    </a:lnTo>
                    <a:lnTo>
                      <a:pt x="1209" y="220"/>
                    </a:lnTo>
                    <a:lnTo>
                      <a:pt x="1216" y="222"/>
                    </a:lnTo>
                    <a:lnTo>
                      <a:pt x="1224" y="222"/>
                    </a:lnTo>
                    <a:lnTo>
                      <a:pt x="1232" y="222"/>
                    </a:lnTo>
                    <a:lnTo>
                      <a:pt x="1239" y="224"/>
                    </a:lnTo>
                    <a:lnTo>
                      <a:pt x="1247" y="226"/>
                    </a:lnTo>
                    <a:lnTo>
                      <a:pt x="1252" y="226"/>
                    </a:lnTo>
                    <a:lnTo>
                      <a:pt x="1260" y="228"/>
                    </a:lnTo>
                    <a:lnTo>
                      <a:pt x="1268" y="230"/>
                    </a:lnTo>
                    <a:lnTo>
                      <a:pt x="1275" y="230"/>
                    </a:lnTo>
                    <a:lnTo>
                      <a:pt x="1283" y="232"/>
                    </a:lnTo>
                    <a:lnTo>
                      <a:pt x="1290" y="233"/>
                    </a:lnTo>
                    <a:lnTo>
                      <a:pt x="1298" y="233"/>
                    </a:lnTo>
                    <a:lnTo>
                      <a:pt x="1306" y="237"/>
                    </a:lnTo>
                    <a:lnTo>
                      <a:pt x="1313" y="237"/>
                    </a:lnTo>
                    <a:lnTo>
                      <a:pt x="1319" y="237"/>
                    </a:lnTo>
                    <a:lnTo>
                      <a:pt x="1327" y="239"/>
                    </a:lnTo>
                    <a:lnTo>
                      <a:pt x="1334" y="241"/>
                    </a:lnTo>
                    <a:lnTo>
                      <a:pt x="1342" y="241"/>
                    </a:lnTo>
                    <a:lnTo>
                      <a:pt x="1349" y="243"/>
                    </a:lnTo>
                    <a:lnTo>
                      <a:pt x="1357" y="245"/>
                    </a:lnTo>
                    <a:lnTo>
                      <a:pt x="1365" y="247"/>
                    </a:lnTo>
                    <a:lnTo>
                      <a:pt x="1378" y="249"/>
                    </a:lnTo>
                    <a:lnTo>
                      <a:pt x="1391" y="251"/>
                    </a:lnTo>
                    <a:lnTo>
                      <a:pt x="1403" y="252"/>
                    </a:lnTo>
                    <a:lnTo>
                      <a:pt x="1416" y="254"/>
                    </a:lnTo>
                    <a:lnTo>
                      <a:pt x="1425" y="256"/>
                    </a:lnTo>
                    <a:lnTo>
                      <a:pt x="1437" y="258"/>
                    </a:lnTo>
                    <a:lnTo>
                      <a:pt x="1448" y="260"/>
                    </a:lnTo>
                    <a:lnTo>
                      <a:pt x="1458" y="264"/>
                    </a:lnTo>
                    <a:lnTo>
                      <a:pt x="1465" y="264"/>
                    </a:lnTo>
                    <a:lnTo>
                      <a:pt x="1473" y="266"/>
                    </a:lnTo>
                    <a:lnTo>
                      <a:pt x="1477" y="266"/>
                    </a:lnTo>
                    <a:lnTo>
                      <a:pt x="1484" y="268"/>
                    </a:lnTo>
                    <a:lnTo>
                      <a:pt x="1492" y="270"/>
                    </a:lnTo>
                    <a:lnTo>
                      <a:pt x="1496" y="272"/>
                    </a:lnTo>
                    <a:lnTo>
                      <a:pt x="1492" y="272"/>
                    </a:lnTo>
                    <a:lnTo>
                      <a:pt x="1488" y="275"/>
                    </a:lnTo>
                    <a:lnTo>
                      <a:pt x="1479" y="283"/>
                    </a:lnTo>
                    <a:lnTo>
                      <a:pt x="1469" y="291"/>
                    </a:lnTo>
                    <a:lnTo>
                      <a:pt x="1462" y="294"/>
                    </a:lnTo>
                    <a:lnTo>
                      <a:pt x="1454" y="302"/>
                    </a:lnTo>
                    <a:lnTo>
                      <a:pt x="1446" y="306"/>
                    </a:lnTo>
                    <a:lnTo>
                      <a:pt x="1441" y="313"/>
                    </a:lnTo>
                    <a:lnTo>
                      <a:pt x="1431" y="321"/>
                    </a:lnTo>
                    <a:lnTo>
                      <a:pt x="1422" y="329"/>
                    </a:lnTo>
                    <a:lnTo>
                      <a:pt x="1414" y="336"/>
                    </a:lnTo>
                    <a:lnTo>
                      <a:pt x="1405" y="344"/>
                    </a:lnTo>
                    <a:lnTo>
                      <a:pt x="1393" y="351"/>
                    </a:lnTo>
                    <a:lnTo>
                      <a:pt x="1384" y="359"/>
                    </a:lnTo>
                    <a:lnTo>
                      <a:pt x="1372" y="368"/>
                    </a:lnTo>
                    <a:lnTo>
                      <a:pt x="1363" y="376"/>
                    </a:lnTo>
                    <a:lnTo>
                      <a:pt x="1353" y="386"/>
                    </a:lnTo>
                    <a:lnTo>
                      <a:pt x="1342" y="395"/>
                    </a:lnTo>
                    <a:lnTo>
                      <a:pt x="1332" y="403"/>
                    </a:lnTo>
                    <a:lnTo>
                      <a:pt x="1323" y="414"/>
                    </a:lnTo>
                    <a:lnTo>
                      <a:pt x="1311" y="422"/>
                    </a:lnTo>
                    <a:lnTo>
                      <a:pt x="1300" y="431"/>
                    </a:lnTo>
                    <a:lnTo>
                      <a:pt x="1290" y="441"/>
                    </a:lnTo>
                    <a:lnTo>
                      <a:pt x="1283" y="450"/>
                    </a:lnTo>
                    <a:lnTo>
                      <a:pt x="1271" y="460"/>
                    </a:lnTo>
                    <a:lnTo>
                      <a:pt x="1264" y="469"/>
                    </a:lnTo>
                    <a:lnTo>
                      <a:pt x="1254" y="479"/>
                    </a:lnTo>
                    <a:lnTo>
                      <a:pt x="1247" y="488"/>
                    </a:lnTo>
                    <a:lnTo>
                      <a:pt x="1237" y="496"/>
                    </a:lnTo>
                    <a:lnTo>
                      <a:pt x="1230" y="504"/>
                    </a:lnTo>
                    <a:lnTo>
                      <a:pt x="1222" y="511"/>
                    </a:lnTo>
                    <a:lnTo>
                      <a:pt x="1214" y="521"/>
                    </a:lnTo>
                    <a:lnTo>
                      <a:pt x="1207" y="528"/>
                    </a:lnTo>
                    <a:lnTo>
                      <a:pt x="1203" y="536"/>
                    </a:lnTo>
                    <a:lnTo>
                      <a:pt x="1195" y="543"/>
                    </a:lnTo>
                    <a:lnTo>
                      <a:pt x="1192" y="551"/>
                    </a:lnTo>
                    <a:lnTo>
                      <a:pt x="1184" y="559"/>
                    </a:lnTo>
                    <a:lnTo>
                      <a:pt x="1180" y="566"/>
                    </a:lnTo>
                    <a:lnTo>
                      <a:pt x="1173" y="574"/>
                    </a:lnTo>
                    <a:lnTo>
                      <a:pt x="1169" y="581"/>
                    </a:lnTo>
                    <a:lnTo>
                      <a:pt x="1161" y="593"/>
                    </a:lnTo>
                    <a:lnTo>
                      <a:pt x="1154" y="608"/>
                    </a:lnTo>
                    <a:lnTo>
                      <a:pt x="1146" y="618"/>
                    </a:lnTo>
                    <a:lnTo>
                      <a:pt x="1142" y="627"/>
                    </a:lnTo>
                    <a:lnTo>
                      <a:pt x="1138" y="635"/>
                    </a:lnTo>
                    <a:lnTo>
                      <a:pt x="1136" y="644"/>
                    </a:lnTo>
                    <a:lnTo>
                      <a:pt x="1131" y="650"/>
                    </a:lnTo>
                    <a:lnTo>
                      <a:pt x="1131" y="656"/>
                    </a:lnTo>
                    <a:lnTo>
                      <a:pt x="1131" y="658"/>
                    </a:lnTo>
                    <a:lnTo>
                      <a:pt x="1131" y="659"/>
                    </a:lnTo>
                    <a:lnTo>
                      <a:pt x="1127" y="656"/>
                    </a:lnTo>
                    <a:lnTo>
                      <a:pt x="1117" y="652"/>
                    </a:lnTo>
                    <a:lnTo>
                      <a:pt x="1110" y="648"/>
                    </a:lnTo>
                    <a:lnTo>
                      <a:pt x="1104" y="644"/>
                    </a:lnTo>
                    <a:lnTo>
                      <a:pt x="1095" y="640"/>
                    </a:lnTo>
                    <a:lnTo>
                      <a:pt x="1087" y="637"/>
                    </a:lnTo>
                    <a:lnTo>
                      <a:pt x="1076" y="631"/>
                    </a:lnTo>
                    <a:lnTo>
                      <a:pt x="1064" y="625"/>
                    </a:lnTo>
                    <a:lnTo>
                      <a:pt x="1049" y="620"/>
                    </a:lnTo>
                    <a:lnTo>
                      <a:pt x="1038" y="616"/>
                    </a:lnTo>
                    <a:lnTo>
                      <a:pt x="1030" y="610"/>
                    </a:lnTo>
                    <a:lnTo>
                      <a:pt x="1022" y="608"/>
                    </a:lnTo>
                    <a:lnTo>
                      <a:pt x="1015" y="602"/>
                    </a:lnTo>
                    <a:lnTo>
                      <a:pt x="1007" y="600"/>
                    </a:lnTo>
                    <a:lnTo>
                      <a:pt x="1000" y="597"/>
                    </a:lnTo>
                    <a:lnTo>
                      <a:pt x="992" y="595"/>
                    </a:lnTo>
                    <a:lnTo>
                      <a:pt x="984" y="591"/>
                    </a:lnTo>
                    <a:lnTo>
                      <a:pt x="977" y="587"/>
                    </a:lnTo>
                    <a:lnTo>
                      <a:pt x="969" y="583"/>
                    </a:lnTo>
                    <a:lnTo>
                      <a:pt x="960" y="580"/>
                    </a:lnTo>
                    <a:lnTo>
                      <a:pt x="952" y="576"/>
                    </a:lnTo>
                    <a:lnTo>
                      <a:pt x="943" y="572"/>
                    </a:lnTo>
                    <a:lnTo>
                      <a:pt x="933" y="568"/>
                    </a:lnTo>
                    <a:lnTo>
                      <a:pt x="925" y="564"/>
                    </a:lnTo>
                    <a:lnTo>
                      <a:pt x="916" y="561"/>
                    </a:lnTo>
                    <a:lnTo>
                      <a:pt x="908" y="557"/>
                    </a:lnTo>
                    <a:lnTo>
                      <a:pt x="899" y="553"/>
                    </a:lnTo>
                    <a:lnTo>
                      <a:pt x="889" y="549"/>
                    </a:lnTo>
                    <a:lnTo>
                      <a:pt x="880" y="545"/>
                    </a:lnTo>
                    <a:lnTo>
                      <a:pt x="872" y="542"/>
                    </a:lnTo>
                    <a:lnTo>
                      <a:pt x="861" y="538"/>
                    </a:lnTo>
                    <a:lnTo>
                      <a:pt x="853" y="534"/>
                    </a:lnTo>
                    <a:lnTo>
                      <a:pt x="842" y="530"/>
                    </a:lnTo>
                    <a:lnTo>
                      <a:pt x="834" y="528"/>
                    </a:lnTo>
                    <a:lnTo>
                      <a:pt x="825" y="524"/>
                    </a:lnTo>
                    <a:lnTo>
                      <a:pt x="815" y="521"/>
                    </a:lnTo>
                    <a:lnTo>
                      <a:pt x="806" y="517"/>
                    </a:lnTo>
                    <a:lnTo>
                      <a:pt x="796" y="513"/>
                    </a:lnTo>
                    <a:lnTo>
                      <a:pt x="787" y="509"/>
                    </a:lnTo>
                    <a:lnTo>
                      <a:pt x="779" y="505"/>
                    </a:lnTo>
                    <a:lnTo>
                      <a:pt x="770" y="502"/>
                    </a:lnTo>
                    <a:lnTo>
                      <a:pt x="762" y="498"/>
                    </a:lnTo>
                    <a:lnTo>
                      <a:pt x="751" y="494"/>
                    </a:lnTo>
                    <a:lnTo>
                      <a:pt x="743" y="492"/>
                    </a:lnTo>
                    <a:lnTo>
                      <a:pt x="733" y="490"/>
                    </a:lnTo>
                    <a:lnTo>
                      <a:pt x="726" y="486"/>
                    </a:lnTo>
                    <a:lnTo>
                      <a:pt x="716" y="483"/>
                    </a:lnTo>
                    <a:lnTo>
                      <a:pt x="707" y="481"/>
                    </a:lnTo>
                    <a:lnTo>
                      <a:pt x="699" y="479"/>
                    </a:lnTo>
                    <a:lnTo>
                      <a:pt x="692" y="477"/>
                    </a:lnTo>
                    <a:lnTo>
                      <a:pt x="684" y="473"/>
                    </a:lnTo>
                    <a:lnTo>
                      <a:pt x="674" y="471"/>
                    </a:lnTo>
                    <a:lnTo>
                      <a:pt x="665" y="467"/>
                    </a:lnTo>
                    <a:lnTo>
                      <a:pt x="657" y="465"/>
                    </a:lnTo>
                    <a:lnTo>
                      <a:pt x="650" y="464"/>
                    </a:lnTo>
                    <a:lnTo>
                      <a:pt x="642" y="462"/>
                    </a:lnTo>
                    <a:lnTo>
                      <a:pt x="635" y="460"/>
                    </a:lnTo>
                    <a:lnTo>
                      <a:pt x="627" y="458"/>
                    </a:lnTo>
                    <a:lnTo>
                      <a:pt x="619" y="456"/>
                    </a:lnTo>
                    <a:lnTo>
                      <a:pt x="612" y="454"/>
                    </a:lnTo>
                    <a:lnTo>
                      <a:pt x="604" y="452"/>
                    </a:lnTo>
                    <a:lnTo>
                      <a:pt x="597" y="450"/>
                    </a:lnTo>
                    <a:lnTo>
                      <a:pt x="589" y="448"/>
                    </a:lnTo>
                    <a:lnTo>
                      <a:pt x="581" y="448"/>
                    </a:lnTo>
                    <a:lnTo>
                      <a:pt x="576" y="445"/>
                    </a:lnTo>
                    <a:lnTo>
                      <a:pt x="568" y="445"/>
                    </a:lnTo>
                    <a:lnTo>
                      <a:pt x="560" y="443"/>
                    </a:lnTo>
                    <a:lnTo>
                      <a:pt x="553" y="441"/>
                    </a:lnTo>
                    <a:lnTo>
                      <a:pt x="545" y="441"/>
                    </a:lnTo>
                    <a:lnTo>
                      <a:pt x="540" y="439"/>
                    </a:lnTo>
                    <a:lnTo>
                      <a:pt x="526" y="437"/>
                    </a:lnTo>
                    <a:lnTo>
                      <a:pt x="515" y="435"/>
                    </a:lnTo>
                    <a:lnTo>
                      <a:pt x="500" y="433"/>
                    </a:lnTo>
                    <a:lnTo>
                      <a:pt x="488" y="431"/>
                    </a:lnTo>
                    <a:lnTo>
                      <a:pt x="477" y="429"/>
                    </a:lnTo>
                    <a:lnTo>
                      <a:pt x="465" y="429"/>
                    </a:lnTo>
                    <a:lnTo>
                      <a:pt x="452" y="426"/>
                    </a:lnTo>
                    <a:lnTo>
                      <a:pt x="439" y="426"/>
                    </a:lnTo>
                    <a:lnTo>
                      <a:pt x="427" y="422"/>
                    </a:lnTo>
                    <a:lnTo>
                      <a:pt x="416" y="422"/>
                    </a:lnTo>
                    <a:lnTo>
                      <a:pt x="405" y="420"/>
                    </a:lnTo>
                    <a:lnTo>
                      <a:pt x="393" y="418"/>
                    </a:lnTo>
                    <a:lnTo>
                      <a:pt x="382" y="418"/>
                    </a:lnTo>
                    <a:lnTo>
                      <a:pt x="370" y="418"/>
                    </a:lnTo>
                    <a:lnTo>
                      <a:pt x="357" y="414"/>
                    </a:lnTo>
                    <a:lnTo>
                      <a:pt x="346" y="414"/>
                    </a:lnTo>
                    <a:lnTo>
                      <a:pt x="334" y="412"/>
                    </a:lnTo>
                    <a:lnTo>
                      <a:pt x="323" y="412"/>
                    </a:lnTo>
                    <a:lnTo>
                      <a:pt x="311" y="410"/>
                    </a:lnTo>
                    <a:lnTo>
                      <a:pt x="300" y="410"/>
                    </a:lnTo>
                    <a:lnTo>
                      <a:pt x="289" y="407"/>
                    </a:lnTo>
                    <a:lnTo>
                      <a:pt x="277" y="407"/>
                    </a:lnTo>
                    <a:lnTo>
                      <a:pt x="266" y="405"/>
                    </a:lnTo>
                    <a:lnTo>
                      <a:pt x="252" y="403"/>
                    </a:lnTo>
                    <a:lnTo>
                      <a:pt x="241" y="399"/>
                    </a:lnTo>
                    <a:lnTo>
                      <a:pt x="228" y="397"/>
                    </a:lnTo>
                    <a:lnTo>
                      <a:pt x="216" y="393"/>
                    </a:lnTo>
                    <a:lnTo>
                      <a:pt x="203" y="391"/>
                    </a:lnTo>
                    <a:lnTo>
                      <a:pt x="192" y="388"/>
                    </a:lnTo>
                    <a:lnTo>
                      <a:pt x="180" y="384"/>
                    </a:lnTo>
                    <a:lnTo>
                      <a:pt x="169" y="380"/>
                    </a:lnTo>
                    <a:lnTo>
                      <a:pt x="156" y="376"/>
                    </a:lnTo>
                    <a:lnTo>
                      <a:pt x="144" y="372"/>
                    </a:lnTo>
                    <a:lnTo>
                      <a:pt x="133" y="370"/>
                    </a:lnTo>
                    <a:lnTo>
                      <a:pt x="121" y="367"/>
                    </a:lnTo>
                    <a:lnTo>
                      <a:pt x="110" y="363"/>
                    </a:lnTo>
                    <a:lnTo>
                      <a:pt x="100" y="359"/>
                    </a:lnTo>
                    <a:lnTo>
                      <a:pt x="91" y="357"/>
                    </a:lnTo>
                    <a:lnTo>
                      <a:pt x="79" y="353"/>
                    </a:lnTo>
                    <a:lnTo>
                      <a:pt x="72" y="349"/>
                    </a:lnTo>
                    <a:lnTo>
                      <a:pt x="60" y="346"/>
                    </a:lnTo>
                    <a:lnTo>
                      <a:pt x="53" y="344"/>
                    </a:lnTo>
                    <a:lnTo>
                      <a:pt x="45" y="338"/>
                    </a:lnTo>
                    <a:lnTo>
                      <a:pt x="38" y="336"/>
                    </a:lnTo>
                    <a:lnTo>
                      <a:pt x="30" y="334"/>
                    </a:lnTo>
                    <a:lnTo>
                      <a:pt x="24" y="332"/>
                    </a:lnTo>
                    <a:lnTo>
                      <a:pt x="13" y="329"/>
                    </a:lnTo>
                    <a:lnTo>
                      <a:pt x="5" y="325"/>
                    </a:lnTo>
                    <a:lnTo>
                      <a:pt x="0" y="323"/>
                    </a:lnTo>
                    <a:lnTo>
                      <a:pt x="59" y="285"/>
                    </a:lnTo>
                    <a:lnTo>
                      <a:pt x="64" y="287"/>
                    </a:lnTo>
                    <a:lnTo>
                      <a:pt x="70" y="291"/>
                    </a:lnTo>
                    <a:lnTo>
                      <a:pt x="78" y="294"/>
                    </a:lnTo>
                    <a:lnTo>
                      <a:pt x="87" y="300"/>
                    </a:lnTo>
                    <a:lnTo>
                      <a:pt x="100" y="306"/>
                    </a:lnTo>
                    <a:lnTo>
                      <a:pt x="104" y="310"/>
                    </a:lnTo>
                    <a:lnTo>
                      <a:pt x="112" y="313"/>
                    </a:lnTo>
                    <a:lnTo>
                      <a:pt x="119" y="317"/>
                    </a:lnTo>
                    <a:lnTo>
                      <a:pt x="129" y="321"/>
                    </a:lnTo>
                    <a:lnTo>
                      <a:pt x="136" y="325"/>
                    </a:lnTo>
                    <a:lnTo>
                      <a:pt x="144" y="329"/>
                    </a:lnTo>
                    <a:lnTo>
                      <a:pt x="154" y="332"/>
                    </a:lnTo>
                    <a:lnTo>
                      <a:pt x="163" y="336"/>
                    </a:lnTo>
                    <a:lnTo>
                      <a:pt x="173" y="340"/>
                    </a:lnTo>
                    <a:lnTo>
                      <a:pt x="182" y="344"/>
                    </a:lnTo>
                    <a:lnTo>
                      <a:pt x="192" y="348"/>
                    </a:lnTo>
                    <a:lnTo>
                      <a:pt x="203" y="351"/>
                    </a:lnTo>
                    <a:lnTo>
                      <a:pt x="213" y="353"/>
                    </a:lnTo>
                    <a:lnTo>
                      <a:pt x="222" y="357"/>
                    </a:lnTo>
                    <a:lnTo>
                      <a:pt x="233" y="361"/>
                    </a:lnTo>
                    <a:lnTo>
                      <a:pt x="243" y="365"/>
                    </a:lnTo>
                    <a:lnTo>
                      <a:pt x="254" y="367"/>
                    </a:lnTo>
                    <a:lnTo>
                      <a:pt x="266" y="370"/>
                    </a:lnTo>
                    <a:lnTo>
                      <a:pt x="277" y="372"/>
                    </a:lnTo>
                    <a:lnTo>
                      <a:pt x="289" y="374"/>
                    </a:lnTo>
                    <a:lnTo>
                      <a:pt x="300" y="376"/>
                    </a:lnTo>
                    <a:lnTo>
                      <a:pt x="311" y="376"/>
                    </a:lnTo>
                    <a:lnTo>
                      <a:pt x="323" y="378"/>
                    </a:lnTo>
                    <a:lnTo>
                      <a:pt x="334" y="380"/>
                    </a:lnTo>
                    <a:lnTo>
                      <a:pt x="346" y="380"/>
                    </a:lnTo>
                    <a:lnTo>
                      <a:pt x="357" y="384"/>
                    </a:lnTo>
                    <a:lnTo>
                      <a:pt x="368" y="384"/>
                    </a:lnTo>
                    <a:lnTo>
                      <a:pt x="380" y="386"/>
                    </a:lnTo>
                    <a:lnTo>
                      <a:pt x="391" y="386"/>
                    </a:lnTo>
                    <a:lnTo>
                      <a:pt x="403" y="388"/>
                    </a:lnTo>
                    <a:lnTo>
                      <a:pt x="416" y="388"/>
                    </a:lnTo>
                    <a:lnTo>
                      <a:pt x="427" y="391"/>
                    </a:lnTo>
                    <a:lnTo>
                      <a:pt x="441" y="391"/>
                    </a:lnTo>
                    <a:lnTo>
                      <a:pt x="454" y="395"/>
                    </a:lnTo>
                    <a:lnTo>
                      <a:pt x="467" y="395"/>
                    </a:lnTo>
                    <a:lnTo>
                      <a:pt x="481" y="399"/>
                    </a:lnTo>
                    <a:lnTo>
                      <a:pt x="494" y="399"/>
                    </a:lnTo>
                    <a:lnTo>
                      <a:pt x="507" y="401"/>
                    </a:lnTo>
                    <a:lnTo>
                      <a:pt x="521" y="403"/>
                    </a:lnTo>
                    <a:lnTo>
                      <a:pt x="534" y="405"/>
                    </a:lnTo>
                    <a:lnTo>
                      <a:pt x="541" y="405"/>
                    </a:lnTo>
                    <a:lnTo>
                      <a:pt x="549" y="407"/>
                    </a:lnTo>
                    <a:lnTo>
                      <a:pt x="555" y="407"/>
                    </a:lnTo>
                    <a:lnTo>
                      <a:pt x="562" y="408"/>
                    </a:lnTo>
                    <a:lnTo>
                      <a:pt x="568" y="410"/>
                    </a:lnTo>
                    <a:lnTo>
                      <a:pt x="576" y="410"/>
                    </a:lnTo>
                    <a:lnTo>
                      <a:pt x="583" y="412"/>
                    </a:lnTo>
                    <a:lnTo>
                      <a:pt x="591" y="414"/>
                    </a:lnTo>
                    <a:lnTo>
                      <a:pt x="597" y="414"/>
                    </a:lnTo>
                    <a:lnTo>
                      <a:pt x="604" y="418"/>
                    </a:lnTo>
                    <a:lnTo>
                      <a:pt x="612" y="418"/>
                    </a:lnTo>
                    <a:lnTo>
                      <a:pt x="619" y="420"/>
                    </a:lnTo>
                    <a:lnTo>
                      <a:pt x="627" y="422"/>
                    </a:lnTo>
                    <a:lnTo>
                      <a:pt x="635" y="424"/>
                    </a:lnTo>
                    <a:lnTo>
                      <a:pt x="642" y="426"/>
                    </a:lnTo>
                    <a:lnTo>
                      <a:pt x="650" y="427"/>
                    </a:lnTo>
                    <a:lnTo>
                      <a:pt x="657" y="427"/>
                    </a:lnTo>
                    <a:lnTo>
                      <a:pt x="665" y="429"/>
                    </a:lnTo>
                    <a:lnTo>
                      <a:pt x="673" y="431"/>
                    </a:lnTo>
                    <a:lnTo>
                      <a:pt x="680" y="433"/>
                    </a:lnTo>
                    <a:lnTo>
                      <a:pt x="688" y="435"/>
                    </a:lnTo>
                    <a:lnTo>
                      <a:pt x="697" y="439"/>
                    </a:lnTo>
                    <a:lnTo>
                      <a:pt x="705" y="441"/>
                    </a:lnTo>
                    <a:lnTo>
                      <a:pt x="714" y="445"/>
                    </a:lnTo>
                    <a:lnTo>
                      <a:pt x="722" y="445"/>
                    </a:lnTo>
                    <a:lnTo>
                      <a:pt x="730" y="448"/>
                    </a:lnTo>
                    <a:lnTo>
                      <a:pt x="737" y="448"/>
                    </a:lnTo>
                    <a:lnTo>
                      <a:pt x="745" y="452"/>
                    </a:lnTo>
                    <a:lnTo>
                      <a:pt x="751" y="456"/>
                    </a:lnTo>
                    <a:lnTo>
                      <a:pt x="760" y="458"/>
                    </a:lnTo>
                    <a:lnTo>
                      <a:pt x="770" y="460"/>
                    </a:lnTo>
                    <a:lnTo>
                      <a:pt x="777" y="464"/>
                    </a:lnTo>
                    <a:lnTo>
                      <a:pt x="785" y="467"/>
                    </a:lnTo>
                    <a:lnTo>
                      <a:pt x="794" y="469"/>
                    </a:lnTo>
                    <a:lnTo>
                      <a:pt x="804" y="471"/>
                    </a:lnTo>
                    <a:lnTo>
                      <a:pt x="811" y="475"/>
                    </a:lnTo>
                    <a:lnTo>
                      <a:pt x="819" y="479"/>
                    </a:lnTo>
                    <a:lnTo>
                      <a:pt x="828" y="483"/>
                    </a:lnTo>
                    <a:lnTo>
                      <a:pt x="838" y="486"/>
                    </a:lnTo>
                    <a:lnTo>
                      <a:pt x="846" y="490"/>
                    </a:lnTo>
                    <a:lnTo>
                      <a:pt x="853" y="492"/>
                    </a:lnTo>
                    <a:lnTo>
                      <a:pt x="861" y="496"/>
                    </a:lnTo>
                    <a:lnTo>
                      <a:pt x="870" y="498"/>
                    </a:lnTo>
                    <a:lnTo>
                      <a:pt x="880" y="502"/>
                    </a:lnTo>
                    <a:lnTo>
                      <a:pt x="887" y="505"/>
                    </a:lnTo>
                    <a:lnTo>
                      <a:pt x="895" y="509"/>
                    </a:lnTo>
                    <a:lnTo>
                      <a:pt x="903" y="513"/>
                    </a:lnTo>
                    <a:lnTo>
                      <a:pt x="912" y="517"/>
                    </a:lnTo>
                    <a:lnTo>
                      <a:pt x="920" y="521"/>
                    </a:lnTo>
                    <a:lnTo>
                      <a:pt x="927" y="524"/>
                    </a:lnTo>
                    <a:lnTo>
                      <a:pt x="935" y="528"/>
                    </a:lnTo>
                    <a:lnTo>
                      <a:pt x="944" y="532"/>
                    </a:lnTo>
                    <a:lnTo>
                      <a:pt x="952" y="536"/>
                    </a:lnTo>
                    <a:lnTo>
                      <a:pt x="960" y="540"/>
                    </a:lnTo>
                    <a:lnTo>
                      <a:pt x="965" y="543"/>
                    </a:lnTo>
                    <a:lnTo>
                      <a:pt x="975" y="547"/>
                    </a:lnTo>
                    <a:lnTo>
                      <a:pt x="981" y="549"/>
                    </a:lnTo>
                    <a:lnTo>
                      <a:pt x="988" y="553"/>
                    </a:lnTo>
                    <a:lnTo>
                      <a:pt x="996" y="555"/>
                    </a:lnTo>
                    <a:lnTo>
                      <a:pt x="1003" y="559"/>
                    </a:lnTo>
                    <a:lnTo>
                      <a:pt x="1015" y="566"/>
                    </a:lnTo>
                    <a:lnTo>
                      <a:pt x="1030" y="572"/>
                    </a:lnTo>
                    <a:lnTo>
                      <a:pt x="1041" y="578"/>
                    </a:lnTo>
                    <a:lnTo>
                      <a:pt x="1053" y="583"/>
                    </a:lnTo>
                    <a:lnTo>
                      <a:pt x="1062" y="587"/>
                    </a:lnTo>
                    <a:lnTo>
                      <a:pt x="1072" y="595"/>
                    </a:lnTo>
                    <a:lnTo>
                      <a:pt x="1079" y="599"/>
                    </a:lnTo>
                    <a:lnTo>
                      <a:pt x="1087" y="602"/>
                    </a:lnTo>
                    <a:lnTo>
                      <a:pt x="1095" y="606"/>
                    </a:lnTo>
                    <a:lnTo>
                      <a:pt x="1100" y="610"/>
                    </a:lnTo>
                    <a:lnTo>
                      <a:pt x="1108" y="614"/>
                    </a:lnTo>
                    <a:lnTo>
                      <a:pt x="1112" y="616"/>
                    </a:lnTo>
                    <a:lnTo>
                      <a:pt x="1112" y="614"/>
                    </a:lnTo>
                    <a:lnTo>
                      <a:pt x="1114" y="610"/>
                    </a:lnTo>
                    <a:lnTo>
                      <a:pt x="1116" y="606"/>
                    </a:lnTo>
                    <a:lnTo>
                      <a:pt x="1119" y="600"/>
                    </a:lnTo>
                    <a:lnTo>
                      <a:pt x="1123" y="591"/>
                    </a:lnTo>
                    <a:lnTo>
                      <a:pt x="1129" y="581"/>
                    </a:lnTo>
                    <a:lnTo>
                      <a:pt x="1135" y="570"/>
                    </a:lnTo>
                    <a:lnTo>
                      <a:pt x="1142" y="561"/>
                    </a:lnTo>
                    <a:lnTo>
                      <a:pt x="1150" y="547"/>
                    </a:lnTo>
                    <a:lnTo>
                      <a:pt x="1157" y="534"/>
                    </a:lnTo>
                    <a:lnTo>
                      <a:pt x="1167" y="521"/>
                    </a:lnTo>
                    <a:lnTo>
                      <a:pt x="1178" y="507"/>
                    </a:lnTo>
                    <a:lnTo>
                      <a:pt x="1188" y="494"/>
                    </a:lnTo>
                    <a:lnTo>
                      <a:pt x="1201" y="481"/>
                    </a:lnTo>
                    <a:lnTo>
                      <a:pt x="1207" y="473"/>
                    </a:lnTo>
                    <a:lnTo>
                      <a:pt x="1212" y="467"/>
                    </a:lnTo>
                    <a:lnTo>
                      <a:pt x="1220" y="460"/>
                    </a:lnTo>
                    <a:lnTo>
                      <a:pt x="1228" y="456"/>
                    </a:lnTo>
                    <a:lnTo>
                      <a:pt x="1233" y="448"/>
                    </a:lnTo>
                    <a:lnTo>
                      <a:pt x="1241" y="441"/>
                    </a:lnTo>
                    <a:lnTo>
                      <a:pt x="1247" y="433"/>
                    </a:lnTo>
                    <a:lnTo>
                      <a:pt x="1254" y="427"/>
                    </a:lnTo>
                    <a:lnTo>
                      <a:pt x="1260" y="420"/>
                    </a:lnTo>
                    <a:lnTo>
                      <a:pt x="1268" y="414"/>
                    </a:lnTo>
                    <a:lnTo>
                      <a:pt x="1275" y="407"/>
                    </a:lnTo>
                    <a:lnTo>
                      <a:pt x="1283" y="401"/>
                    </a:lnTo>
                    <a:lnTo>
                      <a:pt x="1290" y="393"/>
                    </a:lnTo>
                    <a:lnTo>
                      <a:pt x="1298" y="388"/>
                    </a:lnTo>
                    <a:lnTo>
                      <a:pt x="1306" y="380"/>
                    </a:lnTo>
                    <a:lnTo>
                      <a:pt x="1313" y="374"/>
                    </a:lnTo>
                    <a:lnTo>
                      <a:pt x="1319" y="367"/>
                    </a:lnTo>
                    <a:lnTo>
                      <a:pt x="1327" y="361"/>
                    </a:lnTo>
                    <a:lnTo>
                      <a:pt x="1332" y="355"/>
                    </a:lnTo>
                    <a:lnTo>
                      <a:pt x="1340" y="349"/>
                    </a:lnTo>
                    <a:lnTo>
                      <a:pt x="1351" y="338"/>
                    </a:lnTo>
                    <a:lnTo>
                      <a:pt x="1363" y="329"/>
                    </a:lnTo>
                    <a:lnTo>
                      <a:pt x="1372" y="317"/>
                    </a:lnTo>
                    <a:lnTo>
                      <a:pt x="1384" y="311"/>
                    </a:lnTo>
                    <a:lnTo>
                      <a:pt x="1389" y="304"/>
                    </a:lnTo>
                    <a:lnTo>
                      <a:pt x="1395" y="300"/>
                    </a:lnTo>
                    <a:lnTo>
                      <a:pt x="1399" y="296"/>
                    </a:lnTo>
                    <a:lnTo>
                      <a:pt x="1401" y="296"/>
                    </a:lnTo>
                    <a:lnTo>
                      <a:pt x="1399" y="294"/>
                    </a:lnTo>
                    <a:lnTo>
                      <a:pt x="1391" y="294"/>
                    </a:lnTo>
                    <a:lnTo>
                      <a:pt x="1384" y="291"/>
                    </a:lnTo>
                    <a:lnTo>
                      <a:pt x="1372" y="291"/>
                    </a:lnTo>
                    <a:lnTo>
                      <a:pt x="1365" y="287"/>
                    </a:lnTo>
                    <a:lnTo>
                      <a:pt x="1357" y="287"/>
                    </a:lnTo>
                    <a:lnTo>
                      <a:pt x="1347" y="285"/>
                    </a:lnTo>
                    <a:lnTo>
                      <a:pt x="1340" y="283"/>
                    </a:lnTo>
                    <a:lnTo>
                      <a:pt x="1330" y="281"/>
                    </a:lnTo>
                    <a:lnTo>
                      <a:pt x="1319" y="279"/>
                    </a:lnTo>
                    <a:lnTo>
                      <a:pt x="1309" y="279"/>
                    </a:lnTo>
                    <a:lnTo>
                      <a:pt x="1300" y="277"/>
                    </a:lnTo>
                    <a:lnTo>
                      <a:pt x="1290" y="275"/>
                    </a:lnTo>
                    <a:lnTo>
                      <a:pt x="1279" y="273"/>
                    </a:lnTo>
                    <a:lnTo>
                      <a:pt x="1268" y="272"/>
                    </a:lnTo>
                    <a:lnTo>
                      <a:pt x="1256" y="270"/>
                    </a:lnTo>
                    <a:lnTo>
                      <a:pt x="1245" y="268"/>
                    </a:lnTo>
                    <a:lnTo>
                      <a:pt x="1233" y="266"/>
                    </a:lnTo>
                    <a:lnTo>
                      <a:pt x="1222" y="264"/>
                    </a:lnTo>
                    <a:lnTo>
                      <a:pt x="1211" y="262"/>
                    </a:lnTo>
                    <a:lnTo>
                      <a:pt x="1197" y="260"/>
                    </a:lnTo>
                    <a:lnTo>
                      <a:pt x="1186" y="258"/>
                    </a:lnTo>
                    <a:lnTo>
                      <a:pt x="1174" y="256"/>
                    </a:lnTo>
                    <a:lnTo>
                      <a:pt x="1163" y="256"/>
                    </a:lnTo>
                    <a:lnTo>
                      <a:pt x="1152" y="254"/>
                    </a:lnTo>
                    <a:lnTo>
                      <a:pt x="1140" y="252"/>
                    </a:lnTo>
                    <a:lnTo>
                      <a:pt x="1129" y="252"/>
                    </a:lnTo>
                    <a:lnTo>
                      <a:pt x="1121" y="252"/>
                    </a:lnTo>
                    <a:lnTo>
                      <a:pt x="1110" y="251"/>
                    </a:lnTo>
                    <a:lnTo>
                      <a:pt x="1098" y="249"/>
                    </a:lnTo>
                    <a:lnTo>
                      <a:pt x="1089" y="249"/>
                    </a:lnTo>
                    <a:lnTo>
                      <a:pt x="1079" y="249"/>
                    </a:lnTo>
                    <a:lnTo>
                      <a:pt x="1068" y="247"/>
                    </a:lnTo>
                    <a:lnTo>
                      <a:pt x="1059" y="245"/>
                    </a:lnTo>
                    <a:lnTo>
                      <a:pt x="1049" y="245"/>
                    </a:lnTo>
                    <a:lnTo>
                      <a:pt x="1040" y="245"/>
                    </a:lnTo>
                    <a:lnTo>
                      <a:pt x="1028" y="241"/>
                    </a:lnTo>
                    <a:lnTo>
                      <a:pt x="1019" y="241"/>
                    </a:lnTo>
                    <a:lnTo>
                      <a:pt x="1007" y="239"/>
                    </a:lnTo>
                    <a:lnTo>
                      <a:pt x="1000" y="239"/>
                    </a:lnTo>
                    <a:lnTo>
                      <a:pt x="988" y="237"/>
                    </a:lnTo>
                    <a:lnTo>
                      <a:pt x="977" y="237"/>
                    </a:lnTo>
                    <a:lnTo>
                      <a:pt x="967" y="233"/>
                    </a:lnTo>
                    <a:lnTo>
                      <a:pt x="958" y="233"/>
                    </a:lnTo>
                    <a:lnTo>
                      <a:pt x="944" y="232"/>
                    </a:lnTo>
                    <a:lnTo>
                      <a:pt x="933" y="230"/>
                    </a:lnTo>
                    <a:lnTo>
                      <a:pt x="922" y="228"/>
                    </a:lnTo>
                    <a:lnTo>
                      <a:pt x="910" y="226"/>
                    </a:lnTo>
                    <a:lnTo>
                      <a:pt x="899" y="222"/>
                    </a:lnTo>
                    <a:lnTo>
                      <a:pt x="886" y="222"/>
                    </a:lnTo>
                    <a:lnTo>
                      <a:pt x="872" y="218"/>
                    </a:lnTo>
                    <a:lnTo>
                      <a:pt x="861" y="216"/>
                    </a:lnTo>
                    <a:lnTo>
                      <a:pt x="853" y="214"/>
                    </a:lnTo>
                    <a:lnTo>
                      <a:pt x="846" y="213"/>
                    </a:lnTo>
                    <a:lnTo>
                      <a:pt x="838" y="211"/>
                    </a:lnTo>
                    <a:lnTo>
                      <a:pt x="832" y="211"/>
                    </a:lnTo>
                    <a:lnTo>
                      <a:pt x="825" y="207"/>
                    </a:lnTo>
                    <a:lnTo>
                      <a:pt x="817" y="207"/>
                    </a:lnTo>
                    <a:lnTo>
                      <a:pt x="809" y="203"/>
                    </a:lnTo>
                    <a:lnTo>
                      <a:pt x="804" y="203"/>
                    </a:lnTo>
                    <a:lnTo>
                      <a:pt x="796" y="201"/>
                    </a:lnTo>
                    <a:lnTo>
                      <a:pt x="789" y="199"/>
                    </a:lnTo>
                    <a:lnTo>
                      <a:pt x="781" y="195"/>
                    </a:lnTo>
                    <a:lnTo>
                      <a:pt x="773" y="195"/>
                    </a:lnTo>
                    <a:lnTo>
                      <a:pt x="764" y="192"/>
                    </a:lnTo>
                    <a:lnTo>
                      <a:pt x="756" y="192"/>
                    </a:lnTo>
                    <a:lnTo>
                      <a:pt x="749" y="188"/>
                    </a:lnTo>
                    <a:lnTo>
                      <a:pt x="741" y="188"/>
                    </a:lnTo>
                    <a:lnTo>
                      <a:pt x="732" y="184"/>
                    </a:lnTo>
                    <a:lnTo>
                      <a:pt x="724" y="180"/>
                    </a:lnTo>
                    <a:lnTo>
                      <a:pt x="714" y="178"/>
                    </a:lnTo>
                    <a:lnTo>
                      <a:pt x="707" y="176"/>
                    </a:lnTo>
                    <a:lnTo>
                      <a:pt x="695" y="173"/>
                    </a:lnTo>
                    <a:lnTo>
                      <a:pt x="688" y="169"/>
                    </a:lnTo>
                    <a:lnTo>
                      <a:pt x="678" y="167"/>
                    </a:lnTo>
                    <a:lnTo>
                      <a:pt x="671" y="165"/>
                    </a:lnTo>
                    <a:lnTo>
                      <a:pt x="661" y="161"/>
                    </a:lnTo>
                    <a:lnTo>
                      <a:pt x="652" y="157"/>
                    </a:lnTo>
                    <a:lnTo>
                      <a:pt x="642" y="154"/>
                    </a:lnTo>
                    <a:lnTo>
                      <a:pt x="633" y="152"/>
                    </a:lnTo>
                    <a:lnTo>
                      <a:pt x="623" y="148"/>
                    </a:lnTo>
                    <a:lnTo>
                      <a:pt x="614" y="146"/>
                    </a:lnTo>
                    <a:lnTo>
                      <a:pt x="604" y="142"/>
                    </a:lnTo>
                    <a:lnTo>
                      <a:pt x="597" y="140"/>
                    </a:lnTo>
                    <a:lnTo>
                      <a:pt x="587" y="136"/>
                    </a:lnTo>
                    <a:lnTo>
                      <a:pt x="578" y="133"/>
                    </a:lnTo>
                    <a:lnTo>
                      <a:pt x="568" y="129"/>
                    </a:lnTo>
                    <a:lnTo>
                      <a:pt x="559" y="127"/>
                    </a:lnTo>
                    <a:lnTo>
                      <a:pt x="549" y="123"/>
                    </a:lnTo>
                    <a:lnTo>
                      <a:pt x="541" y="119"/>
                    </a:lnTo>
                    <a:lnTo>
                      <a:pt x="530" y="117"/>
                    </a:lnTo>
                    <a:lnTo>
                      <a:pt x="522" y="116"/>
                    </a:lnTo>
                    <a:lnTo>
                      <a:pt x="513" y="112"/>
                    </a:lnTo>
                    <a:lnTo>
                      <a:pt x="503" y="108"/>
                    </a:lnTo>
                    <a:lnTo>
                      <a:pt x="496" y="104"/>
                    </a:lnTo>
                    <a:lnTo>
                      <a:pt x="486" y="102"/>
                    </a:lnTo>
                    <a:lnTo>
                      <a:pt x="477" y="98"/>
                    </a:lnTo>
                    <a:lnTo>
                      <a:pt x="469" y="97"/>
                    </a:lnTo>
                    <a:lnTo>
                      <a:pt x="462" y="93"/>
                    </a:lnTo>
                    <a:lnTo>
                      <a:pt x="454" y="91"/>
                    </a:lnTo>
                    <a:lnTo>
                      <a:pt x="444" y="87"/>
                    </a:lnTo>
                    <a:lnTo>
                      <a:pt x="435" y="83"/>
                    </a:lnTo>
                    <a:lnTo>
                      <a:pt x="427" y="81"/>
                    </a:lnTo>
                    <a:lnTo>
                      <a:pt x="420" y="78"/>
                    </a:lnTo>
                    <a:lnTo>
                      <a:pt x="412" y="74"/>
                    </a:lnTo>
                    <a:lnTo>
                      <a:pt x="405" y="72"/>
                    </a:lnTo>
                    <a:lnTo>
                      <a:pt x="399" y="70"/>
                    </a:lnTo>
                    <a:lnTo>
                      <a:pt x="391" y="68"/>
                    </a:lnTo>
                    <a:lnTo>
                      <a:pt x="378" y="62"/>
                    </a:lnTo>
                    <a:lnTo>
                      <a:pt x="367" y="59"/>
                    </a:lnTo>
                    <a:lnTo>
                      <a:pt x="353" y="55"/>
                    </a:lnTo>
                    <a:lnTo>
                      <a:pt x="346" y="51"/>
                    </a:lnTo>
                    <a:lnTo>
                      <a:pt x="334" y="47"/>
                    </a:lnTo>
                    <a:lnTo>
                      <a:pt x="327" y="43"/>
                    </a:lnTo>
                    <a:lnTo>
                      <a:pt x="317" y="41"/>
                    </a:lnTo>
                    <a:lnTo>
                      <a:pt x="311" y="40"/>
                    </a:lnTo>
                    <a:lnTo>
                      <a:pt x="304" y="36"/>
                    </a:lnTo>
                    <a:lnTo>
                      <a:pt x="302" y="36"/>
                    </a:lnTo>
                    <a:lnTo>
                      <a:pt x="313" y="0"/>
                    </a:lnTo>
                    <a:close/>
                  </a:path>
                </a:pathLst>
              </a:custGeom>
              <a:solidFill>
                <a:srgbClr val="000000"/>
              </a:solidFill>
              <a:ln w="9525">
                <a:noFill/>
                <a:round/>
                <a:headEnd/>
                <a:tailEnd/>
              </a:ln>
            </p:spPr>
            <p:txBody>
              <a:bodyPr/>
              <a:lstStyle/>
              <a:p>
                <a:endParaRPr lang="en-US" sz="1350"/>
              </a:p>
            </p:txBody>
          </p:sp>
          <p:sp>
            <p:nvSpPr>
              <p:cNvPr id="103" name="Freeform 52">
                <a:extLst>
                  <a:ext uri="{FF2B5EF4-FFF2-40B4-BE49-F238E27FC236}">
                    <a16:creationId xmlns:a16="http://schemas.microsoft.com/office/drawing/2014/main" xmlns="" id="{24850712-CB4A-4C03-807A-6992386FAE22}"/>
                  </a:ext>
                </a:extLst>
              </p:cNvPr>
              <p:cNvSpPr>
                <a:spLocks/>
              </p:cNvSpPr>
              <p:nvPr/>
            </p:nvSpPr>
            <p:spPr bwMode="auto">
              <a:xfrm>
                <a:off x="2663" y="3783"/>
                <a:ext cx="117" cy="107"/>
              </a:xfrm>
              <a:custGeom>
                <a:avLst/>
                <a:gdLst>
                  <a:gd name="T0" fmla="*/ 0 w 351"/>
                  <a:gd name="T1" fmla="*/ 0 h 323"/>
                  <a:gd name="T2" fmla="*/ 0 w 351"/>
                  <a:gd name="T3" fmla="*/ 0 h 323"/>
                  <a:gd name="T4" fmla="*/ 0 w 351"/>
                  <a:gd name="T5" fmla="*/ 0 h 323"/>
                  <a:gd name="T6" fmla="*/ 0 w 351"/>
                  <a:gd name="T7" fmla="*/ 0 h 323"/>
                  <a:gd name="T8" fmla="*/ 0 w 351"/>
                  <a:gd name="T9" fmla="*/ 0 h 323"/>
                  <a:gd name="T10" fmla="*/ 0 w 351"/>
                  <a:gd name="T11" fmla="*/ 0 h 323"/>
                  <a:gd name="T12" fmla="*/ 0 w 351"/>
                  <a:gd name="T13" fmla="*/ 0 h 323"/>
                  <a:gd name="T14" fmla="*/ 0 w 351"/>
                  <a:gd name="T15" fmla="*/ 0 h 323"/>
                  <a:gd name="T16" fmla="*/ 0 w 351"/>
                  <a:gd name="T17" fmla="*/ 0 h 323"/>
                  <a:gd name="T18" fmla="*/ 0 w 351"/>
                  <a:gd name="T19" fmla="*/ 0 h 323"/>
                  <a:gd name="T20" fmla="*/ 0 w 351"/>
                  <a:gd name="T21" fmla="*/ 0 h 323"/>
                  <a:gd name="T22" fmla="*/ 0 w 351"/>
                  <a:gd name="T23" fmla="*/ 0 h 323"/>
                  <a:gd name="T24" fmla="*/ 0 w 351"/>
                  <a:gd name="T25" fmla="*/ 0 h 323"/>
                  <a:gd name="T26" fmla="*/ 0 w 351"/>
                  <a:gd name="T27" fmla="*/ 0 h 323"/>
                  <a:gd name="T28" fmla="*/ 0 w 351"/>
                  <a:gd name="T29" fmla="*/ 0 h 323"/>
                  <a:gd name="T30" fmla="*/ 0 w 351"/>
                  <a:gd name="T31" fmla="*/ 0 h 323"/>
                  <a:gd name="T32" fmla="*/ 0 w 351"/>
                  <a:gd name="T33" fmla="*/ 0 h 323"/>
                  <a:gd name="T34" fmla="*/ 0 w 351"/>
                  <a:gd name="T35" fmla="*/ 0 h 323"/>
                  <a:gd name="T36" fmla="*/ 0 w 351"/>
                  <a:gd name="T37" fmla="*/ 0 h 323"/>
                  <a:gd name="T38" fmla="*/ 0 w 351"/>
                  <a:gd name="T39" fmla="*/ 0 h 323"/>
                  <a:gd name="T40" fmla="*/ 0 w 351"/>
                  <a:gd name="T41" fmla="*/ 0 h 323"/>
                  <a:gd name="T42" fmla="*/ 0 w 351"/>
                  <a:gd name="T43" fmla="*/ 0 h 323"/>
                  <a:gd name="T44" fmla="*/ 0 w 351"/>
                  <a:gd name="T45" fmla="*/ 0 h 323"/>
                  <a:gd name="T46" fmla="*/ 0 w 351"/>
                  <a:gd name="T47" fmla="*/ 0 h 323"/>
                  <a:gd name="T48" fmla="*/ 0 w 351"/>
                  <a:gd name="T49" fmla="*/ 0 h 323"/>
                  <a:gd name="T50" fmla="*/ 0 w 351"/>
                  <a:gd name="T51" fmla="*/ 0 h 323"/>
                  <a:gd name="T52" fmla="*/ 0 w 351"/>
                  <a:gd name="T53" fmla="*/ 0 h 323"/>
                  <a:gd name="T54" fmla="*/ 0 w 351"/>
                  <a:gd name="T55" fmla="*/ 0 h 323"/>
                  <a:gd name="T56" fmla="*/ 0 w 351"/>
                  <a:gd name="T57" fmla="*/ 0 h 323"/>
                  <a:gd name="T58" fmla="*/ 0 w 351"/>
                  <a:gd name="T59" fmla="*/ 0 h 323"/>
                  <a:gd name="T60" fmla="*/ 0 w 351"/>
                  <a:gd name="T61" fmla="*/ 0 h 323"/>
                  <a:gd name="T62" fmla="*/ 0 w 351"/>
                  <a:gd name="T63" fmla="*/ 0 h 323"/>
                  <a:gd name="T64" fmla="*/ 0 w 351"/>
                  <a:gd name="T65" fmla="*/ 0 h 323"/>
                  <a:gd name="T66" fmla="*/ 0 w 351"/>
                  <a:gd name="T67" fmla="*/ 0 h 323"/>
                  <a:gd name="T68" fmla="*/ 0 w 351"/>
                  <a:gd name="T69" fmla="*/ 0 h 323"/>
                  <a:gd name="T70" fmla="*/ 0 w 351"/>
                  <a:gd name="T71" fmla="*/ 0 h 323"/>
                  <a:gd name="T72" fmla="*/ 0 w 351"/>
                  <a:gd name="T73" fmla="*/ 0 h 323"/>
                  <a:gd name="T74" fmla="*/ 0 w 351"/>
                  <a:gd name="T75" fmla="*/ 0 h 323"/>
                  <a:gd name="T76" fmla="*/ 0 w 351"/>
                  <a:gd name="T77" fmla="*/ 0 h 323"/>
                  <a:gd name="T78" fmla="*/ 0 w 351"/>
                  <a:gd name="T79" fmla="*/ 0 h 323"/>
                  <a:gd name="T80" fmla="*/ 0 w 351"/>
                  <a:gd name="T81" fmla="*/ 0 h 323"/>
                  <a:gd name="T82" fmla="*/ 0 w 351"/>
                  <a:gd name="T83" fmla="*/ 0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1"/>
                  <a:gd name="T127" fmla="*/ 0 h 323"/>
                  <a:gd name="T128" fmla="*/ 351 w 351"/>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1" h="323">
                    <a:moveTo>
                      <a:pt x="0" y="323"/>
                    </a:moveTo>
                    <a:lnTo>
                      <a:pt x="0" y="321"/>
                    </a:lnTo>
                    <a:lnTo>
                      <a:pt x="2" y="315"/>
                    </a:lnTo>
                    <a:lnTo>
                      <a:pt x="5" y="310"/>
                    </a:lnTo>
                    <a:lnTo>
                      <a:pt x="11" y="304"/>
                    </a:lnTo>
                    <a:lnTo>
                      <a:pt x="19" y="294"/>
                    </a:lnTo>
                    <a:lnTo>
                      <a:pt x="26" y="283"/>
                    </a:lnTo>
                    <a:lnTo>
                      <a:pt x="34" y="272"/>
                    </a:lnTo>
                    <a:lnTo>
                      <a:pt x="45" y="260"/>
                    </a:lnTo>
                    <a:lnTo>
                      <a:pt x="49" y="252"/>
                    </a:lnTo>
                    <a:lnTo>
                      <a:pt x="57" y="245"/>
                    </a:lnTo>
                    <a:lnTo>
                      <a:pt x="60" y="237"/>
                    </a:lnTo>
                    <a:lnTo>
                      <a:pt x="68" y="230"/>
                    </a:lnTo>
                    <a:lnTo>
                      <a:pt x="74" y="222"/>
                    </a:lnTo>
                    <a:lnTo>
                      <a:pt x="81" y="214"/>
                    </a:lnTo>
                    <a:lnTo>
                      <a:pt x="87" y="207"/>
                    </a:lnTo>
                    <a:lnTo>
                      <a:pt x="95" y="199"/>
                    </a:lnTo>
                    <a:lnTo>
                      <a:pt x="100" y="190"/>
                    </a:lnTo>
                    <a:lnTo>
                      <a:pt x="108" y="182"/>
                    </a:lnTo>
                    <a:lnTo>
                      <a:pt x="116" y="173"/>
                    </a:lnTo>
                    <a:lnTo>
                      <a:pt x="123" y="165"/>
                    </a:lnTo>
                    <a:lnTo>
                      <a:pt x="131" y="157"/>
                    </a:lnTo>
                    <a:lnTo>
                      <a:pt x="138" y="150"/>
                    </a:lnTo>
                    <a:lnTo>
                      <a:pt x="146" y="142"/>
                    </a:lnTo>
                    <a:lnTo>
                      <a:pt x="154" y="135"/>
                    </a:lnTo>
                    <a:lnTo>
                      <a:pt x="161" y="127"/>
                    </a:lnTo>
                    <a:lnTo>
                      <a:pt x="169" y="119"/>
                    </a:lnTo>
                    <a:lnTo>
                      <a:pt x="175" y="112"/>
                    </a:lnTo>
                    <a:lnTo>
                      <a:pt x="182" y="104"/>
                    </a:lnTo>
                    <a:lnTo>
                      <a:pt x="188" y="98"/>
                    </a:lnTo>
                    <a:lnTo>
                      <a:pt x="195" y="91"/>
                    </a:lnTo>
                    <a:lnTo>
                      <a:pt x="203" y="85"/>
                    </a:lnTo>
                    <a:lnTo>
                      <a:pt x="211" y="79"/>
                    </a:lnTo>
                    <a:lnTo>
                      <a:pt x="224" y="66"/>
                    </a:lnTo>
                    <a:lnTo>
                      <a:pt x="237" y="57"/>
                    </a:lnTo>
                    <a:lnTo>
                      <a:pt x="251" y="43"/>
                    </a:lnTo>
                    <a:lnTo>
                      <a:pt x="262" y="38"/>
                    </a:lnTo>
                    <a:lnTo>
                      <a:pt x="273" y="26"/>
                    </a:lnTo>
                    <a:lnTo>
                      <a:pt x="283" y="20"/>
                    </a:lnTo>
                    <a:lnTo>
                      <a:pt x="290" y="13"/>
                    </a:lnTo>
                    <a:lnTo>
                      <a:pt x="300" y="9"/>
                    </a:lnTo>
                    <a:lnTo>
                      <a:pt x="309" y="1"/>
                    </a:lnTo>
                    <a:lnTo>
                      <a:pt x="313" y="0"/>
                    </a:lnTo>
                    <a:lnTo>
                      <a:pt x="351" y="28"/>
                    </a:lnTo>
                    <a:lnTo>
                      <a:pt x="349" y="28"/>
                    </a:lnTo>
                    <a:lnTo>
                      <a:pt x="346" y="30"/>
                    </a:lnTo>
                    <a:lnTo>
                      <a:pt x="340" y="34"/>
                    </a:lnTo>
                    <a:lnTo>
                      <a:pt x="334" y="40"/>
                    </a:lnTo>
                    <a:lnTo>
                      <a:pt x="323" y="43"/>
                    </a:lnTo>
                    <a:lnTo>
                      <a:pt x="313" y="51"/>
                    </a:lnTo>
                    <a:lnTo>
                      <a:pt x="302" y="59"/>
                    </a:lnTo>
                    <a:lnTo>
                      <a:pt x="290" y="72"/>
                    </a:lnTo>
                    <a:lnTo>
                      <a:pt x="283" y="74"/>
                    </a:lnTo>
                    <a:lnTo>
                      <a:pt x="275" y="79"/>
                    </a:lnTo>
                    <a:lnTo>
                      <a:pt x="268" y="85"/>
                    </a:lnTo>
                    <a:lnTo>
                      <a:pt x="262" y="91"/>
                    </a:lnTo>
                    <a:lnTo>
                      <a:pt x="254" y="95"/>
                    </a:lnTo>
                    <a:lnTo>
                      <a:pt x="247" y="100"/>
                    </a:lnTo>
                    <a:lnTo>
                      <a:pt x="241" y="106"/>
                    </a:lnTo>
                    <a:lnTo>
                      <a:pt x="233" y="114"/>
                    </a:lnTo>
                    <a:lnTo>
                      <a:pt x="226" y="119"/>
                    </a:lnTo>
                    <a:lnTo>
                      <a:pt x="218" y="125"/>
                    </a:lnTo>
                    <a:lnTo>
                      <a:pt x="213" y="131"/>
                    </a:lnTo>
                    <a:lnTo>
                      <a:pt x="207" y="138"/>
                    </a:lnTo>
                    <a:lnTo>
                      <a:pt x="192" y="150"/>
                    </a:lnTo>
                    <a:lnTo>
                      <a:pt x="180" y="163"/>
                    </a:lnTo>
                    <a:lnTo>
                      <a:pt x="167" y="175"/>
                    </a:lnTo>
                    <a:lnTo>
                      <a:pt x="154" y="188"/>
                    </a:lnTo>
                    <a:lnTo>
                      <a:pt x="142" y="201"/>
                    </a:lnTo>
                    <a:lnTo>
                      <a:pt x="131" y="214"/>
                    </a:lnTo>
                    <a:lnTo>
                      <a:pt x="119" y="228"/>
                    </a:lnTo>
                    <a:lnTo>
                      <a:pt x="108" y="241"/>
                    </a:lnTo>
                    <a:lnTo>
                      <a:pt x="98" y="254"/>
                    </a:lnTo>
                    <a:lnTo>
                      <a:pt x="91" y="268"/>
                    </a:lnTo>
                    <a:lnTo>
                      <a:pt x="81" y="277"/>
                    </a:lnTo>
                    <a:lnTo>
                      <a:pt x="74" y="289"/>
                    </a:lnTo>
                    <a:lnTo>
                      <a:pt x="66" y="298"/>
                    </a:lnTo>
                    <a:lnTo>
                      <a:pt x="64" y="306"/>
                    </a:lnTo>
                    <a:lnTo>
                      <a:pt x="59" y="313"/>
                    </a:lnTo>
                    <a:lnTo>
                      <a:pt x="57" y="317"/>
                    </a:lnTo>
                    <a:lnTo>
                      <a:pt x="53" y="321"/>
                    </a:lnTo>
                    <a:lnTo>
                      <a:pt x="53" y="323"/>
                    </a:lnTo>
                    <a:lnTo>
                      <a:pt x="0" y="323"/>
                    </a:lnTo>
                    <a:close/>
                  </a:path>
                </a:pathLst>
              </a:custGeom>
              <a:solidFill>
                <a:srgbClr val="000000"/>
              </a:solidFill>
              <a:ln w="9525">
                <a:noFill/>
                <a:round/>
                <a:headEnd/>
                <a:tailEnd/>
              </a:ln>
            </p:spPr>
            <p:txBody>
              <a:bodyPr/>
              <a:lstStyle/>
              <a:p>
                <a:endParaRPr lang="en-US" sz="1350"/>
              </a:p>
            </p:txBody>
          </p:sp>
          <p:sp>
            <p:nvSpPr>
              <p:cNvPr id="104" name="Text Box 53">
                <a:extLst>
                  <a:ext uri="{FF2B5EF4-FFF2-40B4-BE49-F238E27FC236}">
                    <a16:creationId xmlns:a16="http://schemas.microsoft.com/office/drawing/2014/main" xmlns="" id="{A3395899-6DF3-4A85-BD43-B298D52BB4A7}"/>
                  </a:ext>
                </a:extLst>
              </p:cNvPr>
              <p:cNvSpPr txBox="1">
                <a:spLocks noChangeArrowheads="1"/>
              </p:cNvSpPr>
              <p:nvPr/>
            </p:nvSpPr>
            <p:spPr bwMode="auto">
              <a:xfrm rot="1108672">
                <a:off x="2816" y="3588"/>
                <a:ext cx="526" cy="249"/>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SOW</a:t>
                </a:r>
              </a:p>
            </p:txBody>
          </p:sp>
        </p:grpSp>
        <p:grpSp>
          <p:nvGrpSpPr>
            <p:cNvPr id="37" name="Group 54">
              <a:extLst>
                <a:ext uri="{FF2B5EF4-FFF2-40B4-BE49-F238E27FC236}">
                  <a16:creationId xmlns:a16="http://schemas.microsoft.com/office/drawing/2014/main" xmlns="" id="{5C862609-AF35-43A0-AC21-ED011035CAC0}"/>
                </a:ext>
              </a:extLst>
            </p:cNvPr>
            <p:cNvGrpSpPr>
              <a:grpSpLocks/>
            </p:cNvGrpSpPr>
            <p:nvPr/>
          </p:nvGrpSpPr>
          <p:grpSpPr bwMode="auto">
            <a:xfrm>
              <a:off x="5884410" y="1040607"/>
              <a:ext cx="1403747" cy="1212056"/>
              <a:chOff x="4558" y="709"/>
              <a:chExt cx="1179" cy="1018"/>
            </a:xfrm>
          </p:grpSpPr>
          <p:sp>
            <p:nvSpPr>
              <p:cNvPr id="91" name="Text Box 55">
                <a:extLst>
                  <a:ext uri="{FF2B5EF4-FFF2-40B4-BE49-F238E27FC236}">
                    <a16:creationId xmlns:a16="http://schemas.microsoft.com/office/drawing/2014/main" xmlns="" id="{B3F26BE5-6195-44B7-8DC5-E05AEFDEAF82}"/>
                  </a:ext>
                </a:extLst>
              </p:cNvPr>
              <p:cNvSpPr txBox="1">
                <a:spLocks noChangeArrowheads="1"/>
              </p:cNvSpPr>
              <p:nvPr/>
            </p:nvSpPr>
            <p:spPr bwMode="auto">
              <a:xfrm>
                <a:off x="4808" y="709"/>
                <a:ext cx="617" cy="271"/>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EVMS</a:t>
                </a:r>
              </a:p>
            </p:txBody>
          </p:sp>
          <p:pic>
            <p:nvPicPr>
              <p:cNvPr id="92" name="Picture 56">
                <a:extLst>
                  <a:ext uri="{FF2B5EF4-FFF2-40B4-BE49-F238E27FC236}">
                    <a16:creationId xmlns:a16="http://schemas.microsoft.com/office/drawing/2014/main" xmlns="" id="{FC4B1166-09E5-4B61-8395-2F2344B08501}"/>
                  </a:ext>
                </a:extLst>
              </p:cNvPr>
              <p:cNvPicPr>
                <a:picLocks noChangeAspect="1" noChangeArrowheads="1"/>
              </p:cNvPicPr>
              <p:nvPr/>
            </p:nvPicPr>
            <p:blipFill>
              <a:blip r:embed="rId3" cstate="print"/>
              <a:srcRect/>
              <a:stretch>
                <a:fillRect/>
              </a:stretch>
            </p:blipFill>
            <p:spPr bwMode="auto">
              <a:xfrm>
                <a:off x="4558" y="932"/>
                <a:ext cx="1179" cy="795"/>
              </a:xfrm>
              <a:prstGeom prst="rect">
                <a:avLst/>
              </a:prstGeom>
              <a:noFill/>
              <a:ln w="9525">
                <a:noFill/>
                <a:miter lim="800000"/>
                <a:headEnd/>
                <a:tailEnd/>
              </a:ln>
            </p:spPr>
          </p:pic>
        </p:grpSp>
        <p:grpSp>
          <p:nvGrpSpPr>
            <p:cNvPr id="38" name="Group 80">
              <a:extLst>
                <a:ext uri="{FF2B5EF4-FFF2-40B4-BE49-F238E27FC236}">
                  <a16:creationId xmlns:a16="http://schemas.microsoft.com/office/drawing/2014/main" xmlns="" id="{237B83E0-462E-4203-804F-07E8B4FDDC34}"/>
                </a:ext>
              </a:extLst>
            </p:cNvPr>
            <p:cNvGrpSpPr>
              <a:grpSpLocks/>
            </p:cNvGrpSpPr>
            <p:nvPr/>
          </p:nvGrpSpPr>
          <p:grpSpPr bwMode="auto">
            <a:xfrm>
              <a:off x="4107997" y="971550"/>
              <a:ext cx="1339454" cy="1085850"/>
              <a:chOff x="3720333" y="1295400"/>
              <a:chExt cx="1787147" cy="1447799"/>
            </a:xfrm>
          </p:grpSpPr>
          <p:pic>
            <p:nvPicPr>
              <p:cNvPr id="89" name="Picture 1">
                <a:extLst>
                  <a:ext uri="{FF2B5EF4-FFF2-40B4-BE49-F238E27FC236}">
                    <a16:creationId xmlns:a16="http://schemas.microsoft.com/office/drawing/2014/main" xmlns="" id="{5EAA83D4-EDF2-4248-8D86-55DFC059FAA7}"/>
                  </a:ext>
                </a:extLst>
              </p:cNvPr>
              <p:cNvPicPr>
                <a:picLocks noChangeAspect="1" noChangeArrowheads="1"/>
              </p:cNvPicPr>
              <p:nvPr/>
            </p:nvPicPr>
            <p:blipFill>
              <a:blip r:embed="rId4" cstate="print"/>
              <a:srcRect/>
              <a:stretch>
                <a:fillRect/>
              </a:stretch>
            </p:blipFill>
            <p:spPr bwMode="auto">
              <a:xfrm>
                <a:off x="3720333" y="1635671"/>
                <a:ext cx="1787147" cy="1107528"/>
              </a:xfrm>
              <a:prstGeom prst="rect">
                <a:avLst/>
              </a:prstGeom>
              <a:noFill/>
              <a:ln w="9525">
                <a:noFill/>
                <a:miter lim="800000"/>
                <a:headEnd/>
                <a:tailEnd/>
              </a:ln>
            </p:spPr>
          </p:pic>
          <p:sp>
            <p:nvSpPr>
              <p:cNvPr id="90" name="Text Box 53">
                <a:extLst>
                  <a:ext uri="{FF2B5EF4-FFF2-40B4-BE49-F238E27FC236}">
                    <a16:creationId xmlns:a16="http://schemas.microsoft.com/office/drawing/2014/main" xmlns="" id="{7AF3E46C-00BF-4E5D-A4B4-9938398E46C9}"/>
                  </a:ext>
                </a:extLst>
              </p:cNvPr>
              <p:cNvSpPr txBox="1">
                <a:spLocks noChangeArrowheads="1"/>
              </p:cNvSpPr>
              <p:nvPr/>
            </p:nvSpPr>
            <p:spPr bwMode="auto">
              <a:xfrm>
                <a:off x="4182033" y="1295400"/>
                <a:ext cx="843109" cy="430886"/>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WBS</a:t>
                </a:r>
              </a:p>
            </p:txBody>
          </p:sp>
        </p:grpSp>
        <p:grpSp>
          <p:nvGrpSpPr>
            <p:cNvPr id="39" name="Group 81">
              <a:extLst>
                <a:ext uri="{FF2B5EF4-FFF2-40B4-BE49-F238E27FC236}">
                  <a16:creationId xmlns:a16="http://schemas.microsoft.com/office/drawing/2014/main" xmlns="" id="{AA7FC19E-CC4E-47F2-8601-58C70CD50CE6}"/>
                </a:ext>
              </a:extLst>
            </p:cNvPr>
            <p:cNvGrpSpPr>
              <a:grpSpLocks/>
            </p:cNvGrpSpPr>
            <p:nvPr/>
          </p:nvGrpSpPr>
          <p:grpSpPr bwMode="auto">
            <a:xfrm>
              <a:off x="6564257" y="3462337"/>
              <a:ext cx="1304905" cy="1132779"/>
              <a:chOff x="6996113" y="4616321"/>
              <a:chExt cx="1740106" cy="1509866"/>
            </a:xfrm>
          </p:grpSpPr>
          <p:pic>
            <p:nvPicPr>
              <p:cNvPr id="87" name="Picture 2">
                <a:extLst>
                  <a:ext uri="{FF2B5EF4-FFF2-40B4-BE49-F238E27FC236}">
                    <a16:creationId xmlns:a16="http://schemas.microsoft.com/office/drawing/2014/main" xmlns="" id="{0A8C5C7B-AADD-4437-AD7F-9CE8767CF17E}"/>
                  </a:ext>
                </a:extLst>
              </p:cNvPr>
              <p:cNvPicPr>
                <a:picLocks noChangeAspect="1" noChangeArrowheads="1"/>
              </p:cNvPicPr>
              <p:nvPr/>
            </p:nvPicPr>
            <p:blipFill>
              <a:blip r:embed="rId5" cstate="print"/>
              <a:srcRect/>
              <a:stretch>
                <a:fillRect/>
              </a:stretch>
            </p:blipFill>
            <p:spPr bwMode="auto">
              <a:xfrm>
                <a:off x="6996113" y="4987980"/>
                <a:ext cx="1740106" cy="1138207"/>
              </a:xfrm>
              <a:prstGeom prst="rect">
                <a:avLst/>
              </a:prstGeom>
              <a:noFill/>
              <a:ln w="9525">
                <a:noFill/>
                <a:miter lim="800000"/>
                <a:headEnd/>
                <a:tailEnd/>
              </a:ln>
            </p:spPr>
          </p:pic>
          <p:sp>
            <p:nvSpPr>
              <p:cNvPr id="88" name="Text Box 25">
                <a:extLst>
                  <a:ext uri="{FF2B5EF4-FFF2-40B4-BE49-F238E27FC236}">
                    <a16:creationId xmlns:a16="http://schemas.microsoft.com/office/drawing/2014/main" xmlns="" id="{0A458B95-F257-4D96-A533-4464522F77A9}"/>
                  </a:ext>
                </a:extLst>
              </p:cNvPr>
              <p:cNvSpPr txBox="1">
                <a:spLocks noChangeArrowheads="1"/>
              </p:cNvSpPr>
              <p:nvPr/>
            </p:nvSpPr>
            <p:spPr bwMode="auto">
              <a:xfrm>
                <a:off x="7320859" y="4616321"/>
                <a:ext cx="1315065" cy="430742"/>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Risk Mgt</a:t>
                </a:r>
              </a:p>
            </p:txBody>
          </p:sp>
        </p:grpSp>
        <p:grpSp>
          <p:nvGrpSpPr>
            <p:cNvPr id="40" name="Group 107">
              <a:extLst>
                <a:ext uri="{FF2B5EF4-FFF2-40B4-BE49-F238E27FC236}">
                  <a16:creationId xmlns:a16="http://schemas.microsoft.com/office/drawing/2014/main" xmlns="" id="{F4BB6155-6695-4CA7-B1D9-EEA310A5CEE3}"/>
                </a:ext>
              </a:extLst>
            </p:cNvPr>
            <p:cNvGrpSpPr>
              <a:grpSpLocks/>
            </p:cNvGrpSpPr>
            <p:nvPr/>
          </p:nvGrpSpPr>
          <p:grpSpPr bwMode="auto">
            <a:xfrm>
              <a:off x="3404339" y="2344341"/>
              <a:ext cx="2774156" cy="1981200"/>
              <a:chOff x="2782747" y="3125874"/>
              <a:chExt cx="3698439" cy="2641880"/>
            </a:xfrm>
          </p:grpSpPr>
          <p:grpSp>
            <p:nvGrpSpPr>
              <p:cNvPr id="62" name="Group 104">
                <a:extLst>
                  <a:ext uri="{FF2B5EF4-FFF2-40B4-BE49-F238E27FC236}">
                    <a16:creationId xmlns:a16="http://schemas.microsoft.com/office/drawing/2014/main" xmlns="" id="{86E1B785-94D1-445B-B9BA-5410F9301FE8}"/>
                  </a:ext>
                </a:extLst>
              </p:cNvPr>
              <p:cNvGrpSpPr>
                <a:grpSpLocks/>
              </p:cNvGrpSpPr>
              <p:nvPr/>
            </p:nvGrpSpPr>
            <p:grpSpPr bwMode="auto">
              <a:xfrm>
                <a:off x="2782747" y="3501693"/>
                <a:ext cx="3698439" cy="2266061"/>
                <a:chOff x="2400910" y="3109807"/>
                <a:chExt cx="4130519" cy="2698140"/>
              </a:xfrm>
            </p:grpSpPr>
            <p:pic>
              <p:nvPicPr>
                <p:cNvPr id="65" name="Picture 2">
                  <a:extLst>
                    <a:ext uri="{FF2B5EF4-FFF2-40B4-BE49-F238E27FC236}">
                      <a16:creationId xmlns:a16="http://schemas.microsoft.com/office/drawing/2014/main" xmlns="" id="{C3F7A3CB-7EC2-4147-B7AC-716A68A25A1F}"/>
                    </a:ext>
                  </a:extLst>
                </p:cNvPr>
                <p:cNvPicPr>
                  <a:picLocks noChangeAspect="1" noChangeArrowheads="1"/>
                </p:cNvPicPr>
                <p:nvPr/>
              </p:nvPicPr>
              <p:blipFill>
                <a:blip r:embed="rId6" cstate="print"/>
                <a:srcRect b="1289"/>
                <a:stretch>
                  <a:fillRect/>
                </a:stretch>
              </p:blipFill>
              <p:spPr bwMode="auto">
                <a:xfrm>
                  <a:off x="2400910" y="3109807"/>
                  <a:ext cx="2478722" cy="1833981"/>
                </a:xfrm>
                <a:prstGeom prst="rect">
                  <a:avLst/>
                </a:prstGeom>
                <a:noFill/>
                <a:ln w="9525">
                  <a:noFill/>
                  <a:miter lim="800000"/>
                  <a:headEnd/>
                  <a:tailEnd/>
                </a:ln>
              </p:spPr>
            </p:pic>
            <p:grpSp>
              <p:nvGrpSpPr>
                <p:cNvPr id="66" name="Group 82">
                  <a:extLst>
                    <a:ext uri="{FF2B5EF4-FFF2-40B4-BE49-F238E27FC236}">
                      <a16:creationId xmlns:a16="http://schemas.microsoft.com/office/drawing/2014/main" xmlns="" id="{F137A9A9-5308-4814-BAF3-BD6A817AA941}"/>
                    </a:ext>
                  </a:extLst>
                </p:cNvPr>
                <p:cNvGrpSpPr>
                  <a:grpSpLocks/>
                </p:cNvGrpSpPr>
                <p:nvPr/>
              </p:nvGrpSpPr>
              <p:grpSpPr bwMode="auto">
                <a:xfrm>
                  <a:off x="4139928" y="4199415"/>
                  <a:ext cx="2391501" cy="1608532"/>
                  <a:chOff x="261264" y="3114193"/>
                  <a:chExt cx="5693221" cy="3288774"/>
                </a:xfrm>
              </p:grpSpPr>
              <p:pic>
                <p:nvPicPr>
                  <p:cNvPr id="67" name="Picture 16">
                    <a:extLst>
                      <a:ext uri="{FF2B5EF4-FFF2-40B4-BE49-F238E27FC236}">
                        <a16:creationId xmlns:a16="http://schemas.microsoft.com/office/drawing/2014/main" xmlns="" id="{6029FDC1-5DA2-4225-8226-C3255D14115E}"/>
                      </a:ext>
                    </a:extLst>
                  </p:cNvPr>
                  <p:cNvPicPr>
                    <a:picLocks noChangeAspect="1" noChangeArrowheads="1"/>
                  </p:cNvPicPr>
                  <p:nvPr/>
                </p:nvPicPr>
                <p:blipFill>
                  <a:blip r:embed="rId7" cstate="print"/>
                  <a:srcRect/>
                  <a:stretch>
                    <a:fillRect/>
                  </a:stretch>
                </p:blipFill>
                <p:spPr bwMode="auto">
                  <a:xfrm>
                    <a:off x="261264" y="3114193"/>
                    <a:ext cx="5693221" cy="3288774"/>
                  </a:xfrm>
                  <a:prstGeom prst="rect">
                    <a:avLst/>
                  </a:prstGeom>
                  <a:noFill/>
                  <a:ln w="9525">
                    <a:noFill/>
                    <a:miter lim="800000"/>
                    <a:headEnd/>
                    <a:tailEnd/>
                  </a:ln>
                </p:spPr>
              </p:pic>
              <p:sp>
                <p:nvSpPr>
                  <p:cNvPr id="68" name="Rectangle 84">
                    <a:extLst>
                      <a:ext uri="{FF2B5EF4-FFF2-40B4-BE49-F238E27FC236}">
                        <a16:creationId xmlns:a16="http://schemas.microsoft.com/office/drawing/2014/main" xmlns="" id="{3766C1DF-7856-437D-B9FD-0E05C9AE75DB}"/>
                      </a:ext>
                    </a:extLst>
                  </p:cNvPr>
                  <p:cNvSpPr>
                    <a:spLocks noChangeArrowheads="1"/>
                  </p:cNvSpPr>
                  <p:nvPr/>
                </p:nvSpPr>
                <p:spPr bwMode="auto">
                  <a:xfrm>
                    <a:off x="2934120" y="3185327"/>
                    <a:ext cx="587828"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69" name="Rectangle 85">
                    <a:extLst>
                      <a:ext uri="{FF2B5EF4-FFF2-40B4-BE49-F238E27FC236}">
                        <a16:creationId xmlns:a16="http://schemas.microsoft.com/office/drawing/2014/main" xmlns="" id="{B89D0DEB-BC5A-438A-9C5B-3F2686ECED04}"/>
                      </a:ext>
                    </a:extLst>
                  </p:cNvPr>
                  <p:cNvSpPr>
                    <a:spLocks noChangeArrowheads="1"/>
                  </p:cNvSpPr>
                  <p:nvPr/>
                </p:nvSpPr>
                <p:spPr bwMode="auto">
                  <a:xfrm>
                    <a:off x="3719544" y="3176497"/>
                    <a:ext cx="587828"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0" name="Rectangle 86">
                    <a:extLst>
                      <a:ext uri="{FF2B5EF4-FFF2-40B4-BE49-F238E27FC236}">
                        <a16:creationId xmlns:a16="http://schemas.microsoft.com/office/drawing/2014/main" xmlns="" id="{3D402B47-8385-45D0-9F44-2886AE9F0A46}"/>
                      </a:ext>
                    </a:extLst>
                  </p:cNvPr>
                  <p:cNvSpPr>
                    <a:spLocks noChangeArrowheads="1"/>
                  </p:cNvSpPr>
                  <p:nvPr/>
                </p:nvSpPr>
                <p:spPr bwMode="auto">
                  <a:xfrm>
                    <a:off x="4506632" y="3185327"/>
                    <a:ext cx="587828"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1" name="Rectangle 87">
                    <a:extLst>
                      <a:ext uri="{FF2B5EF4-FFF2-40B4-BE49-F238E27FC236}">
                        <a16:creationId xmlns:a16="http://schemas.microsoft.com/office/drawing/2014/main" xmlns="" id="{894762DC-AECC-40E9-A541-AABFDB0A232C}"/>
                      </a:ext>
                    </a:extLst>
                  </p:cNvPr>
                  <p:cNvSpPr>
                    <a:spLocks noChangeArrowheads="1"/>
                  </p:cNvSpPr>
                  <p:nvPr/>
                </p:nvSpPr>
                <p:spPr bwMode="auto">
                  <a:xfrm>
                    <a:off x="5276984" y="3176497"/>
                    <a:ext cx="587828"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2" name="Rectangle 88">
                    <a:extLst>
                      <a:ext uri="{FF2B5EF4-FFF2-40B4-BE49-F238E27FC236}">
                        <a16:creationId xmlns:a16="http://schemas.microsoft.com/office/drawing/2014/main" xmlns="" id="{9324CADB-D4A1-49D5-80F6-D2406236A2A0}"/>
                      </a:ext>
                    </a:extLst>
                  </p:cNvPr>
                  <p:cNvSpPr>
                    <a:spLocks noChangeArrowheads="1"/>
                  </p:cNvSpPr>
                  <p:nvPr/>
                </p:nvSpPr>
                <p:spPr bwMode="auto">
                  <a:xfrm>
                    <a:off x="2589072" y="3176954"/>
                    <a:ext cx="204370"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3" name="Rectangle 89">
                    <a:extLst>
                      <a:ext uri="{FF2B5EF4-FFF2-40B4-BE49-F238E27FC236}">
                        <a16:creationId xmlns:a16="http://schemas.microsoft.com/office/drawing/2014/main" xmlns="" id="{FF0A223D-3025-4BC5-85CF-6418464678D3}"/>
                      </a:ext>
                    </a:extLst>
                  </p:cNvPr>
                  <p:cNvSpPr>
                    <a:spLocks noChangeArrowheads="1"/>
                  </p:cNvSpPr>
                  <p:nvPr/>
                </p:nvSpPr>
                <p:spPr bwMode="auto">
                  <a:xfrm>
                    <a:off x="2193836" y="3530321"/>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4" name="Rectangle 90">
                    <a:extLst>
                      <a:ext uri="{FF2B5EF4-FFF2-40B4-BE49-F238E27FC236}">
                        <a16:creationId xmlns:a16="http://schemas.microsoft.com/office/drawing/2014/main" xmlns="" id="{44128486-FC8C-44A5-ADD8-2A321304F9E2}"/>
                      </a:ext>
                    </a:extLst>
                  </p:cNvPr>
                  <p:cNvSpPr>
                    <a:spLocks noChangeArrowheads="1"/>
                  </p:cNvSpPr>
                  <p:nvPr/>
                </p:nvSpPr>
                <p:spPr bwMode="auto">
                  <a:xfrm>
                    <a:off x="2190492" y="3717889"/>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5" name="Rectangle 91">
                    <a:extLst>
                      <a:ext uri="{FF2B5EF4-FFF2-40B4-BE49-F238E27FC236}">
                        <a16:creationId xmlns:a16="http://schemas.microsoft.com/office/drawing/2014/main" xmlns="" id="{8AF92553-9FAF-49B5-A65F-1BF260317AB2}"/>
                      </a:ext>
                    </a:extLst>
                  </p:cNvPr>
                  <p:cNvSpPr>
                    <a:spLocks noChangeArrowheads="1"/>
                  </p:cNvSpPr>
                  <p:nvPr/>
                </p:nvSpPr>
                <p:spPr bwMode="auto">
                  <a:xfrm>
                    <a:off x="2185468" y="3923873"/>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6" name="Rectangle 92">
                    <a:extLst>
                      <a:ext uri="{FF2B5EF4-FFF2-40B4-BE49-F238E27FC236}">
                        <a16:creationId xmlns:a16="http://schemas.microsoft.com/office/drawing/2014/main" xmlns="" id="{6FE36DE0-53B0-4D27-83A7-2B15E507A19C}"/>
                      </a:ext>
                    </a:extLst>
                  </p:cNvPr>
                  <p:cNvSpPr>
                    <a:spLocks noChangeArrowheads="1"/>
                  </p:cNvSpPr>
                  <p:nvPr/>
                </p:nvSpPr>
                <p:spPr bwMode="auto">
                  <a:xfrm>
                    <a:off x="2195511" y="4144945"/>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7" name="Rectangle 93">
                    <a:extLst>
                      <a:ext uri="{FF2B5EF4-FFF2-40B4-BE49-F238E27FC236}">
                        <a16:creationId xmlns:a16="http://schemas.microsoft.com/office/drawing/2014/main" xmlns="" id="{FD9C2124-82A7-4AD4-94EB-11B3DE3CDE0A}"/>
                      </a:ext>
                    </a:extLst>
                  </p:cNvPr>
                  <p:cNvSpPr>
                    <a:spLocks noChangeArrowheads="1"/>
                  </p:cNvSpPr>
                  <p:nvPr/>
                </p:nvSpPr>
                <p:spPr bwMode="auto">
                  <a:xfrm>
                    <a:off x="2185464" y="4340888"/>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8" name="Rectangle 94">
                    <a:extLst>
                      <a:ext uri="{FF2B5EF4-FFF2-40B4-BE49-F238E27FC236}">
                        <a16:creationId xmlns:a16="http://schemas.microsoft.com/office/drawing/2014/main" xmlns="" id="{5C553E7D-C86B-437E-B2F7-28A243D7551D}"/>
                      </a:ext>
                    </a:extLst>
                  </p:cNvPr>
                  <p:cNvSpPr>
                    <a:spLocks noChangeArrowheads="1"/>
                  </p:cNvSpPr>
                  <p:nvPr/>
                </p:nvSpPr>
                <p:spPr bwMode="auto">
                  <a:xfrm>
                    <a:off x="2190487" y="4551904"/>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79" name="Rectangle 95">
                    <a:extLst>
                      <a:ext uri="{FF2B5EF4-FFF2-40B4-BE49-F238E27FC236}">
                        <a16:creationId xmlns:a16="http://schemas.microsoft.com/office/drawing/2014/main" xmlns="" id="{8D117652-3B6D-40D9-A21F-0925ADCD4125}"/>
                      </a:ext>
                    </a:extLst>
                  </p:cNvPr>
                  <p:cNvSpPr>
                    <a:spLocks noChangeArrowheads="1"/>
                  </p:cNvSpPr>
                  <p:nvPr/>
                </p:nvSpPr>
                <p:spPr bwMode="auto">
                  <a:xfrm>
                    <a:off x="2190487" y="4752870"/>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80" name="Rectangle 96">
                    <a:extLst>
                      <a:ext uri="{FF2B5EF4-FFF2-40B4-BE49-F238E27FC236}">
                        <a16:creationId xmlns:a16="http://schemas.microsoft.com/office/drawing/2014/main" xmlns="" id="{6395AC74-3131-4455-A2B2-7F9AE8F450BA}"/>
                      </a:ext>
                    </a:extLst>
                  </p:cNvPr>
                  <p:cNvSpPr>
                    <a:spLocks noChangeArrowheads="1"/>
                  </p:cNvSpPr>
                  <p:nvPr/>
                </p:nvSpPr>
                <p:spPr bwMode="auto">
                  <a:xfrm>
                    <a:off x="2180438" y="4953838"/>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81" name="Rectangle 97">
                    <a:extLst>
                      <a:ext uri="{FF2B5EF4-FFF2-40B4-BE49-F238E27FC236}">
                        <a16:creationId xmlns:a16="http://schemas.microsoft.com/office/drawing/2014/main" xmlns="" id="{2DE40683-89B5-442F-9322-62188CE45B4E}"/>
                      </a:ext>
                    </a:extLst>
                  </p:cNvPr>
                  <p:cNvSpPr>
                    <a:spLocks noChangeArrowheads="1"/>
                  </p:cNvSpPr>
                  <p:nvPr/>
                </p:nvSpPr>
                <p:spPr bwMode="auto">
                  <a:xfrm>
                    <a:off x="2175414" y="5154804"/>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82" name="Rectangle 98">
                    <a:extLst>
                      <a:ext uri="{FF2B5EF4-FFF2-40B4-BE49-F238E27FC236}">
                        <a16:creationId xmlns:a16="http://schemas.microsoft.com/office/drawing/2014/main" xmlns="" id="{56B250B9-8091-4A7E-A773-1D6414D726CF}"/>
                      </a:ext>
                    </a:extLst>
                  </p:cNvPr>
                  <p:cNvSpPr>
                    <a:spLocks noChangeArrowheads="1"/>
                  </p:cNvSpPr>
                  <p:nvPr/>
                </p:nvSpPr>
                <p:spPr bwMode="auto">
                  <a:xfrm>
                    <a:off x="2195511" y="5797899"/>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83" name="Rectangle 99">
                    <a:extLst>
                      <a:ext uri="{FF2B5EF4-FFF2-40B4-BE49-F238E27FC236}">
                        <a16:creationId xmlns:a16="http://schemas.microsoft.com/office/drawing/2014/main" xmlns="" id="{DBB6F837-6284-4C47-A624-A02AAEA9C057}"/>
                      </a:ext>
                    </a:extLst>
                  </p:cNvPr>
                  <p:cNvSpPr>
                    <a:spLocks noChangeArrowheads="1"/>
                  </p:cNvSpPr>
                  <p:nvPr/>
                </p:nvSpPr>
                <p:spPr bwMode="auto">
                  <a:xfrm>
                    <a:off x="2182112" y="5372519"/>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84" name="Rectangle 100">
                    <a:extLst>
                      <a:ext uri="{FF2B5EF4-FFF2-40B4-BE49-F238E27FC236}">
                        <a16:creationId xmlns:a16="http://schemas.microsoft.com/office/drawing/2014/main" xmlns="" id="{CEE61BB6-7D5D-4D13-976A-5E4BD15FF999}"/>
                      </a:ext>
                    </a:extLst>
                  </p:cNvPr>
                  <p:cNvSpPr>
                    <a:spLocks noChangeArrowheads="1"/>
                  </p:cNvSpPr>
                  <p:nvPr/>
                </p:nvSpPr>
                <p:spPr bwMode="auto">
                  <a:xfrm>
                    <a:off x="2187136" y="5583534"/>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85" name="Rectangle 101">
                    <a:extLst>
                      <a:ext uri="{FF2B5EF4-FFF2-40B4-BE49-F238E27FC236}">
                        <a16:creationId xmlns:a16="http://schemas.microsoft.com/office/drawing/2014/main" xmlns="" id="{F8B4CE51-FF37-4DDD-B682-81EEC06D6E46}"/>
                      </a:ext>
                    </a:extLst>
                  </p:cNvPr>
                  <p:cNvSpPr>
                    <a:spLocks noChangeArrowheads="1"/>
                  </p:cNvSpPr>
                  <p:nvPr/>
                </p:nvSpPr>
                <p:spPr bwMode="auto">
                  <a:xfrm>
                    <a:off x="2192161" y="5990492"/>
                    <a:ext cx="368494" cy="129791"/>
                  </a:xfrm>
                  <a:prstGeom prst="rect">
                    <a:avLst/>
                  </a:prstGeom>
                  <a:solidFill>
                    <a:schemeClr val="bg1"/>
                  </a:solidFill>
                  <a:ln w="12700" algn="ctr">
                    <a:noFill/>
                    <a:round/>
                    <a:headEnd/>
                    <a:tailEnd/>
                  </a:ln>
                </p:spPr>
                <p:txBody>
                  <a:bodyPr/>
                  <a:lstStyle/>
                  <a:p>
                    <a:pPr algn="ctr" eaLnBrk="0" hangingPunct="0"/>
                    <a:endParaRPr lang="en-US" sz="1350"/>
                  </a:p>
                </p:txBody>
              </p:sp>
              <p:sp>
                <p:nvSpPr>
                  <p:cNvPr id="86" name="Rectangle 102">
                    <a:extLst>
                      <a:ext uri="{FF2B5EF4-FFF2-40B4-BE49-F238E27FC236}">
                        <a16:creationId xmlns:a16="http://schemas.microsoft.com/office/drawing/2014/main" xmlns="" id="{56732F0C-18A1-4A88-A2F4-E2760359935D}"/>
                      </a:ext>
                    </a:extLst>
                  </p:cNvPr>
                  <p:cNvSpPr>
                    <a:spLocks noChangeArrowheads="1"/>
                  </p:cNvSpPr>
                  <p:nvPr/>
                </p:nvSpPr>
                <p:spPr bwMode="auto">
                  <a:xfrm>
                    <a:off x="2190486" y="6194809"/>
                    <a:ext cx="368494" cy="129791"/>
                  </a:xfrm>
                  <a:prstGeom prst="rect">
                    <a:avLst/>
                  </a:prstGeom>
                  <a:solidFill>
                    <a:schemeClr val="bg1"/>
                  </a:solidFill>
                  <a:ln w="12700" algn="ctr">
                    <a:noFill/>
                    <a:round/>
                    <a:headEnd/>
                    <a:tailEnd/>
                  </a:ln>
                </p:spPr>
                <p:txBody>
                  <a:bodyPr/>
                  <a:lstStyle/>
                  <a:p>
                    <a:pPr algn="ctr" eaLnBrk="0" hangingPunct="0"/>
                    <a:endParaRPr lang="en-US" sz="1350"/>
                  </a:p>
                </p:txBody>
              </p:sp>
            </p:grpSp>
          </p:grpSp>
          <p:sp>
            <p:nvSpPr>
              <p:cNvPr id="63" name="Text Box 53">
                <a:extLst>
                  <a:ext uri="{FF2B5EF4-FFF2-40B4-BE49-F238E27FC236}">
                    <a16:creationId xmlns:a16="http://schemas.microsoft.com/office/drawing/2014/main" xmlns="" id="{8F4CA1E3-A072-4C0A-93E2-7515E43139F1}"/>
                  </a:ext>
                </a:extLst>
              </p:cNvPr>
              <p:cNvSpPr txBox="1">
                <a:spLocks noChangeArrowheads="1"/>
              </p:cNvSpPr>
              <p:nvPr/>
            </p:nvSpPr>
            <p:spPr bwMode="auto">
              <a:xfrm>
                <a:off x="3495598" y="3125874"/>
                <a:ext cx="712077" cy="430932"/>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IMP</a:t>
                </a:r>
              </a:p>
            </p:txBody>
          </p:sp>
          <p:sp>
            <p:nvSpPr>
              <p:cNvPr id="64" name="Text Box 53">
                <a:extLst>
                  <a:ext uri="{FF2B5EF4-FFF2-40B4-BE49-F238E27FC236}">
                    <a16:creationId xmlns:a16="http://schemas.microsoft.com/office/drawing/2014/main" xmlns="" id="{4FD6282C-CC05-4FBB-A0B1-7D3626BD97A7}"/>
                  </a:ext>
                </a:extLst>
              </p:cNvPr>
              <p:cNvSpPr txBox="1">
                <a:spLocks noChangeArrowheads="1"/>
              </p:cNvSpPr>
              <p:nvPr/>
            </p:nvSpPr>
            <p:spPr bwMode="auto">
              <a:xfrm>
                <a:off x="5304299" y="4020178"/>
                <a:ext cx="712077" cy="430932"/>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IMS</a:t>
                </a:r>
              </a:p>
            </p:txBody>
          </p:sp>
        </p:grpSp>
        <p:sp>
          <p:nvSpPr>
            <p:cNvPr id="41" name="Left-Right Arrow 108">
              <a:extLst>
                <a:ext uri="{FF2B5EF4-FFF2-40B4-BE49-F238E27FC236}">
                  <a16:creationId xmlns:a16="http://schemas.microsoft.com/office/drawing/2014/main" xmlns="" id="{A4990628-BC4D-4C85-B812-9F1FC490290A}"/>
                </a:ext>
              </a:extLst>
            </p:cNvPr>
            <p:cNvSpPr>
              <a:spLocks noChangeArrowheads="1"/>
            </p:cNvSpPr>
            <p:nvPr/>
          </p:nvSpPr>
          <p:spPr bwMode="auto">
            <a:xfrm rot="2684499">
              <a:off x="3063819" y="2332435"/>
              <a:ext cx="476250" cy="166688"/>
            </a:xfrm>
            <a:prstGeom prst="leftRightArrow">
              <a:avLst>
                <a:gd name="adj1" fmla="val 50000"/>
                <a:gd name="adj2" fmla="val 50225"/>
              </a:avLst>
            </a:prstGeom>
            <a:solidFill>
              <a:srgbClr val="FF9900"/>
            </a:solidFill>
            <a:ln w="12700" algn="ctr">
              <a:solidFill>
                <a:schemeClr val="tx1"/>
              </a:solidFill>
              <a:round/>
              <a:headEnd/>
              <a:tailEnd/>
            </a:ln>
          </p:spPr>
          <p:txBody>
            <a:bodyPr/>
            <a:lstStyle/>
            <a:p>
              <a:pPr algn="ctr" eaLnBrk="0" hangingPunct="0"/>
              <a:endParaRPr lang="en-US" sz="1350"/>
            </a:p>
          </p:txBody>
        </p:sp>
        <p:sp>
          <p:nvSpPr>
            <p:cNvPr id="42" name="Left-Right Arrow 109">
              <a:extLst>
                <a:ext uri="{FF2B5EF4-FFF2-40B4-BE49-F238E27FC236}">
                  <a16:creationId xmlns:a16="http://schemas.microsoft.com/office/drawing/2014/main" xmlns="" id="{B9609512-DD25-4FDB-B9CA-904CBC362F3D}"/>
                </a:ext>
              </a:extLst>
            </p:cNvPr>
            <p:cNvSpPr>
              <a:spLocks noChangeArrowheads="1"/>
            </p:cNvSpPr>
            <p:nvPr/>
          </p:nvSpPr>
          <p:spPr bwMode="auto">
            <a:xfrm rot="5400000">
              <a:off x="4625324" y="2243733"/>
              <a:ext cx="475059" cy="166688"/>
            </a:xfrm>
            <a:prstGeom prst="leftRightArrow">
              <a:avLst>
                <a:gd name="adj1" fmla="val 50000"/>
                <a:gd name="adj2" fmla="val 50099"/>
              </a:avLst>
            </a:prstGeom>
            <a:solidFill>
              <a:srgbClr val="FF9900"/>
            </a:solidFill>
            <a:ln w="12700" algn="ctr">
              <a:solidFill>
                <a:schemeClr val="tx1"/>
              </a:solidFill>
              <a:round/>
              <a:headEnd/>
              <a:tailEnd/>
            </a:ln>
          </p:spPr>
          <p:txBody>
            <a:bodyPr/>
            <a:lstStyle/>
            <a:p>
              <a:pPr algn="ctr" eaLnBrk="0" hangingPunct="0"/>
              <a:endParaRPr lang="en-US" sz="1350"/>
            </a:p>
          </p:txBody>
        </p:sp>
        <p:sp>
          <p:nvSpPr>
            <p:cNvPr id="43" name="Left-Right Arrow 110">
              <a:extLst>
                <a:ext uri="{FF2B5EF4-FFF2-40B4-BE49-F238E27FC236}">
                  <a16:creationId xmlns:a16="http://schemas.microsoft.com/office/drawing/2014/main" xmlns="" id="{14BB3B05-EF0F-4E12-934C-9371438B51E6}"/>
                </a:ext>
              </a:extLst>
            </p:cNvPr>
            <p:cNvSpPr>
              <a:spLocks noChangeArrowheads="1"/>
            </p:cNvSpPr>
            <p:nvPr/>
          </p:nvSpPr>
          <p:spPr bwMode="auto">
            <a:xfrm rot="7488842">
              <a:off x="5401016" y="2605087"/>
              <a:ext cx="476250" cy="166688"/>
            </a:xfrm>
            <a:prstGeom prst="leftRightArrow">
              <a:avLst>
                <a:gd name="adj1" fmla="val 50000"/>
                <a:gd name="adj2" fmla="val 50225"/>
              </a:avLst>
            </a:prstGeom>
            <a:solidFill>
              <a:srgbClr val="FF9900"/>
            </a:solidFill>
            <a:ln w="12700" algn="ctr">
              <a:solidFill>
                <a:schemeClr val="tx1"/>
              </a:solidFill>
              <a:round/>
              <a:headEnd/>
              <a:tailEnd/>
            </a:ln>
          </p:spPr>
          <p:txBody>
            <a:bodyPr/>
            <a:lstStyle/>
            <a:p>
              <a:pPr algn="ctr" eaLnBrk="0" hangingPunct="0"/>
              <a:endParaRPr lang="en-US" sz="1350"/>
            </a:p>
          </p:txBody>
        </p:sp>
        <p:sp>
          <p:nvSpPr>
            <p:cNvPr id="44" name="Left-Right Arrow 111">
              <a:extLst>
                <a:ext uri="{FF2B5EF4-FFF2-40B4-BE49-F238E27FC236}">
                  <a16:creationId xmlns:a16="http://schemas.microsoft.com/office/drawing/2014/main" xmlns="" id="{D67BDFCC-A620-4498-AD09-72F6A727452B}"/>
                </a:ext>
              </a:extLst>
            </p:cNvPr>
            <p:cNvSpPr>
              <a:spLocks noChangeArrowheads="1"/>
            </p:cNvSpPr>
            <p:nvPr/>
          </p:nvSpPr>
          <p:spPr bwMode="auto">
            <a:xfrm rot="20014301">
              <a:off x="6230882" y="3071812"/>
              <a:ext cx="475059" cy="167879"/>
            </a:xfrm>
            <a:prstGeom prst="leftRightArrow">
              <a:avLst>
                <a:gd name="adj1" fmla="val 50000"/>
                <a:gd name="adj2" fmla="val 49744"/>
              </a:avLst>
            </a:prstGeom>
            <a:solidFill>
              <a:srgbClr val="FF9900"/>
            </a:solidFill>
            <a:ln w="12700" algn="ctr">
              <a:solidFill>
                <a:schemeClr val="tx1"/>
              </a:solidFill>
              <a:round/>
              <a:headEnd/>
              <a:tailEnd/>
            </a:ln>
          </p:spPr>
          <p:txBody>
            <a:bodyPr/>
            <a:lstStyle/>
            <a:p>
              <a:pPr algn="ctr" eaLnBrk="0" hangingPunct="0"/>
              <a:endParaRPr lang="en-US" sz="1350"/>
            </a:p>
          </p:txBody>
        </p:sp>
        <p:sp>
          <p:nvSpPr>
            <p:cNvPr id="45" name="Left-Right Arrow 114">
              <a:extLst>
                <a:ext uri="{FF2B5EF4-FFF2-40B4-BE49-F238E27FC236}">
                  <a16:creationId xmlns:a16="http://schemas.microsoft.com/office/drawing/2014/main" xmlns="" id="{34E49B29-C50B-4E6B-AE21-2A8B852CC6ED}"/>
                </a:ext>
              </a:extLst>
            </p:cNvPr>
            <p:cNvSpPr>
              <a:spLocks noChangeArrowheads="1"/>
            </p:cNvSpPr>
            <p:nvPr/>
          </p:nvSpPr>
          <p:spPr bwMode="auto">
            <a:xfrm rot="1633899">
              <a:off x="6057051" y="4013598"/>
              <a:ext cx="476250" cy="167878"/>
            </a:xfrm>
            <a:prstGeom prst="leftRightArrow">
              <a:avLst>
                <a:gd name="adj1" fmla="val 50000"/>
                <a:gd name="adj2" fmla="val 49869"/>
              </a:avLst>
            </a:prstGeom>
            <a:solidFill>
              <a:srgbClr val="FF9900"/>
            </a:solidFill>
            <a:ln w="12700" algn="ctr">
              <a:solidFill>
                <a:schemeClr val="tx1"/>
              </a:solidFill>
              <a:round/>
              <a:headEnd/>
              <a:tailEnd/>
            </a:ln>
          </p:spPr>
          <p:txBody>
            <a:bodyPr/>
            <a:lstStyle/>
            <a:p>
              <a:pPr algn="ctr" eaLnBrk="0" hangingPunct="0"/>
              <a:endParaRPr lang="en-US" sz="1350"/>
            </a:p>
          </p:txBody>
        </p:sp>
        <p:grpSp>
          <p:nvGrpSpPr>
            <p:cNvPr id="46" name="Group 41">
              <a:extLst>
                <a:ext uri="{FF2B5EF4-FFF2-40B4-BE49-F238E27FC236}">
                  <a16:creationId xmlns:a16="http://schemas.microsoft.com/office/drawing/2014/main" xmlns="" id="{4D0BCEED-09D8-46F6-AB23-1181B4B23F8E}"/>
                </a:ext>
              </a:extLst>
            </p:cNvPr>
            <p:cNvGrpSpPr>
              <a:grpSpLocks/>
            </p:cNvGrpSpPr>
            <p:nvPr/>
          </p:nvGrpSpPr>
          <p:grpSpPr bwMode="auto">
            <a:xfrm rot="163728">
              <a:off x="1831064" y="2640371"/>
              <a:ext cx="1127395" cy="871677"/>
              <a:chOff x="2540" y="3543"/>
              <a:chExt cx="975" cy="627"/>
            </a:xfrm>
          </p:grpSpPr>
          <p:sp>
            <p:nvSpPr>
              <p:cNvPr id="50" name="Freeform 42">
                <a:extLst>
                  <a:ext uri="{FF2B5EF4-FFF2-40B4-BE49-F238E27FC236}">
                    <a16:creationId xmlns:a16="http://schemas.microsoft.com/office/drawing/2014/main" xmlns="" id="{BEBB0CC2-3C41-4B4B-857A-DD28FADA75A2}"/>
                  </a:ext>
                </a:extLst>
              </p:cNvPr>
              <p:cNvSpPr>
                <a:spLocks/>
              </p:cNvSpPr>
              <p:nvPr/>
            </p:nvSpPr>
            <p:spPr bwMode="auto">
              <a:xfrm>
                <a:off x="2555" y="3693"/>
                <a:ext cx="957" cy="474"/>
              </a:xfrm>
              <a:custGeom>
                <a:avLst/>
                <a:gdLst>
                  <a:gd name="T0" fmla="*/ 0 w 2887"/>
                  <a:gd name="T1" fmla="*/ 0 h 1430"/>
                  <a:gd name="T2" fmla="*/ 0 w 2887"/>
                  <a:gd name="T3" fmla="*/ 0 h 1430"/>
                  <a:gd name="T4" fmla="*/ 0 w 2887"/>
                  <a:gd name="T5" fmla="*/ 0 h 1430"/>
                  <a:gd name="T6" fmla="*/ 0 w 2887"/>
                  <a:gd name="T7" fmla="*/ 0 h 1430"/>
                  <a:gd name="T8" fmla="*/ 0 w 2887"/>
                  <a:gd name="T9" fmla="*/ 0 h 1430"/>
                  <a:gd name="T10" fmla="*/ 0 w 2887"/>
                  <a:gd name="T11" fmla="*/ 0 h 1430"/>
                  <a:gd name="T12" fmla="*/ 0 w 2887"/>
                  <a:gd name="T13" fmla="*/ 0 h 1430"/>
                  <a:gd name="T14" fmla="*/ 0 w 2887"/>
                  <a:gd name="T15" fmla="*/ 0 h 1430"/>
                  <a:gd name="T16" fmla="*/ 0 w 2887"/>
                  <a:gd name="T17" fmla="*/ 0 h 1430"/>
                  <a:gd name="T18" fmla="*/ 0 w 2887"/>
                  <a:gd name="T19" fmla="*/ 0 h 1430"/>
                  <a:gd name="T20" fmla="*/ 0 w 2887"/>
                  <a:gd name="T21" fmla="*/ 0 h 1430"/>
                  <a:gd name="T22" fmla="*/ 0 w 2887"/>
                  <a:gd name="T23" fmla="*/ 0 h 1430"/>
                  <a:gd name="T24" fmla="*/ 0 w 2887"/>
                  <a:gd name="T25" fmla="*/ 0 h 1430"/>
                  <a:gd name="T26" fmla="*/ 0 w 2887"/>
                  <a:gd name="T27" fmla="*/ 0 h 1430"/>
                  <a:gd name="T28" fmla="*/ 0 w 2887"/>
                  <a:gd name="T29" fmla="*/ 0 h 1430"/>
                  <a:gd name="T30" fmla="*/ 0 w 2887"/>
                  <a:gd name="T31" fmla="*/ 0 h 1430"/>
                  <a:gd name="T32" fmla="*/ 0 w 2887"/>
                  <a:gd name="T33" fmla="*/ 0 h 1430"/>
                  <a:gd name="T34" fmla="*/ 0 w 2887"/>
                  <a:gd name="T35" fmla="*/ 0 h 1430"/>
                  <a:gd name="T36" fmla="*/ 0 w 2887"/>
                  <a:gd name="T37" fmla="*/ 0 h 1430"/>
                  <a:gd name="T38" fmla="*/ 0 w 2887"/>
                  <a:gd name="T39" fmla="*/ 0 h 1430"/>
                  <a:gd name="T40" fmla="*/ 0 w 2887"/>
                  <a:gd name="T41" fmla="*/ 0 h 1430"/>
                  <a:gd name="T42" fmla="*/ 0 w 2887"/>
                  <a:gd name="T43" fmla="*/ 0 h 1430"/>
                  <a:gd name="T44" fmla="*/ 0 w 2887"/>
                  <a:gd name="T45" fmla="*/ 0 h 1430"/>
                  <a:gd name="T46" fmla="*/ 0 w 2887"/>
                  <a:gd name="T47" fmla="*/ 0 h 1430"/>
                  <a:gd name="T48" fmla="*/ 0 w 2887"/>
                  <a:gd name="T49" fmla="*/ 0 h 1430"/>
                  <a:gd name="T50" fmla="*/ 0 w 2887"/>
                  <a:gd name="T51" fmla="*/ 0 h 1430"/>
                  <a:gd name="T52" fmla="*/ 0 w 2887"/>
                  <a:gd name="T53" fmla="*/ 0 h 1430"/>
                  <a:gd name="T54" fmla="*/ 0 w 2887"/>
                  <a:gd name="T55" fmla="*/ 0 h 1430"/>
                  <a:gd name="T56" fmla="*/ 0 w 2887"/>
                  <a:gd name="T57" fmla="*/ 0 h 1430"/>
                  <a:gd name="T58" fmla="*/ 0 w 2887"/>
                  <a:gd name="T59" fmla="*/ 0 h 1430"/>
                  <a:gd name="T60" fmla="*/ 0 w 2887"/>
                  <a:gd name="T61" fmla="*/ 0 h 1430"/>
                  <a:gd name="T62" fmla="*/ 0 w 2887"/>
                  <a:gd name="T63" fmla="*/ 0 h 1430"/>
                  <a:gd name="T64" fmla="*/ 0 w 2887"/>
                  <a:gd name="T65" fmla="*/ 0 h 1430"/>
                  <a:gd name="T66" fmla="*/ 0 w 2887"/>
                  <a:gd name="T67" fmla="*/ 0 h 1430"/>
                  <a:gd name="T68" fmla="*/ 0 w 2887"/>
                  <a:gd name="T69" fmla="*/ 0 h 1430"/>
                  <a:gd name="T70" fmla="*/ 0 w 2887"/>
                  <a:gd name="T71" fmla="*/ 0 h 1430"/>
                  <a:gd name="T72" fmla="*/ 0 w 2887"/>
                  <a:gd name="T73" fmla="*/ 0 h 1430"/>
                  <a:gd name="T74" fmla="*/ 0 w 2887"/>
                  <a:gd name="T75" fmla="*/ 0 h 1430"/>
                  <a:gd name="T76" fmla="*/ 0 w 2887"/>
                  <a:gd name="T77" fmla="*/ 0 h 1430"/>
                  <a:gd name="T78" fmla="*/ 0 w 2887"/>
                  <a:gd name="T79" fmla="*/ 0 h 1430"/>
                  <a:gd name="T80" fmla="*/ 0 w 2887"/>
                  <a:gd name="T81" fmla="*/ 0 h 1430"/>
                  <a:gd name="T82" fmla="*/ 0 w 2887"/>
                  <a:gd name="T83" fmla="*/ 0 h 1430"/>
                  <a:gd name="T84" fmla="*/ 0 w 2887"/>
                  <a:gd name="T85" fmla="*/ 0 h 1430"/>
                  <a:gd name="T86" fmla="*/ 0 w 2887"/>
                  <a:gd name="T87" fmla="*/ 0 h 1430"/>
                  <a:gd name="T88" fmla="*/ 0 w 2887"/>
                  <a:gd name="T89" fmla="*/ 0 h 1430"/>
                  <a:gd name="T90" fmla="*/ 0 w 2887"/>
                  <a:gd name="T91" fmla="*/ 0 h 1430"/>
                  <a:gd name="T92" fmla="*/ 0 w 2887"/>
                  <a:gd name="T93" fmla="*/ 0 h 1430"/>
                  <a:gd name="T94" fmla="*/ 0 w 2887"/>
                  <a:gd name="T95" fmla="*/ 0 h 1430"/>
                  <a:gd name="T96" fmla="*/ 0 w 2887"/>
                  <a:gd name="T97" fmla="*/ 0 h 1430"/>
                  <a:gd name="T98" fmla="*/ 0 w 2887"/>
                  <a:gd name="T99" fmla="*/ 0 h 1430"/>
                  <a:gd name="T100" fmla="*/ 0 w 2887"/>
                  <a:gd name="T101" fmla="*/ 0 h 1430"/>
                  <a:gd name="T102" fmla="*/ 0 w 2887"/>
                  <a:gd name="T103" fmla="*/ 0 h 1430"/>
                  <a:gd name="T104" fmla="*/ 0 w 2887"/>
                  <a:gd name="T105" fmla="*/ 0 h 1430"/>
                  <a:gd name="T106" fmla="*/ 0 w 2887"/>
                  <a:gd name="T107" fmla="*/ 0 h 1430"/>
                  <a:gd name="T108" fmla="*/ 0 w 2887"/>
                  <a:gd name="T109" fmla="*/ 0 h 1430"/>
                  <a:gd name="T110" fmla="*/ 0 w 2887"/>
                  <a:gd name="T111" fmla="*/ 0 h 1430"/>
                  <a:gd name="T112" fmla="*/ 0 w 2887"/>
                  <a:gd name="T113" fmla="*/ 0 h 1430"/>
                  <a:gd name="T114" fmla="*/ 0 w 2887"/>
                  <a:gd name="T115" fmla="*/ 0 h 1430"/>
                  <a:gd name="T116" fmla="*/ 0 w 2887"/>
                  <a:gd name="T117" fmla="*/ 0 h 1430"/>
                  <a:gd name="T118" fmla="*/ 0 w 2887"/>
                  <a:gd name="T119" fmla="*/ 0 h 1430"/>
                  <a:gd name="T120" fmla="*/ 0 w 2887"/>
                  <a:gd name="T121" fmla="*/ 0 h 1430"/>
                  <a:gd name="T122" fmla="*/ 0 w 2887"/>
                  <a:gd name="T123" fmla="*/ 0 h 14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7"/>
                  <a:gd name="T187" fmla="*/ 0 h 1430"/>
                  <a:gd name="T188" fmla="*/ 2887 w 2887"/>
                  <a:gd name="T189" fmla="*/ 1430 h 14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7" h="1430">
                    <a:moveTo>
                      <a:pt x="138" y="650"/>
                    </a:moveTo>
                    <a:lnTo>
                      <a:pt x="136" y="650"/>
                    </a:lnTo>
                    <a:lnTo>
                      <a:pt x="133" y="654"/>
                    </a:lnTo>
                    <a:lnTo>
                      <a:pt x="129" y="658"/>
                    </a:lnTo>
                    <a:lnTo>
                      <a:pt x="121" y="665"/>
                    </a:lnTo>
                    <a:lnTo>
                      <a:pt x="114" y="673"/>
                    </a:lnTo>
                    <a:lnTo>
                      <a:pt x="104" y="683"/>
                    </a:lnTo>
                    <a:lnTo>
                      <a:pt x="95" y="694"/>
                    </a:lnTo>
                    <a:lnTo>
                      <a:pt x="85" y="707"/>
                    </a:lnTo>
                    <a:lnTo>
                      <a:pt x="79" y="713"/>
                    </a:lnTo>
                    <a:lnTo>
                      <a:pt x="74" y="721"/>
                    </a:lnTo>
                    <a:lnTo>
                      <a:pt x="68" y="728"/>
                    </a:lnTo>
                    <a:lnTo>
                      <a:pt x="64" y="736"/>
                    </a:lnTo>
                    <a:lnTo>
                      <a:pt x="57" y="743"/>
                    </a:lnTo>
                    <a:lnTo>
                      <a:pt x="53" y="751"/>
                    </a:lnTo>
                    <a:lnTo>
                      <a:pt x="45" y="759"/>
                    </a:lnTo>
                    <a:lnTo>
                      <a:pt x="41" y="766"/>
                    </a:lnTo>
                    <a:lnTo>
                      <a:pt x="38" y="774"/>
                    </a:lnTo>
                    <a:lnTo>
                      <a:pt x="32" y="783"/>
                    </a:lnTo>
                    <a:lnTo>
                      <a:pt x="28" y="793"/>
                    </a:lnTo>
                    <a:lnTo>
                      <a:pt x="24" y="800"/>
                    </a:lnTo>
                    <a:lnTo>
                      <a:pt x="19" y="810"/>
                    </a:lnTo>
                    <a:lnTo>
                      <a:pt x="15" y="819"/>
                    </a:lnTo>
                    <a:lnTo>
                      <a:pt x="13" y="827"/>
                    </a:lnTo>
                    <a:lnTo>
                      <a:pt x="11" y="837"/>
                    </a:lnTo>
                    <a:lnTo>
                      <a:pt x="7" y="844"/>
                    </a:lnTo>
                    <a:lnTo>
                      <a:pt x="5" y="854"/>
                    </a:lnTo>
                    <a:lnTo>
                      <a:pt x="3" y="863"/>
                    </a:lnTo>
                    <a:lnTo>
                      <a:pt x="1" y="871"/>
                    </a:lnTo>
                    <a:lnTo>
                      <a:pt x="0" y="878"/>
                    </a:lnTo>
                    <a:lnTo>
                      <a:pt x="0" y="888"/>
                    </a:lnTo>
                    <a:lnTo>
                      <a:pt x="0" y="897"/>
                    </a:lnTo>
                    <a:lnTo>
                      <a:pt x="0" y="905"/>
                    </a:lnTo>
                    <a:lnTo>
                      <a:pt x="0" y="913"/>
                    </a:lnTo>
                    <a:lnTo>
                      <a:pt x="0" y="922"/>
                    </a:lnTo>
                    <a:lnTo>
                      <a:pt x="0" y="930"/>
                    </a:lnTo>
                    <a:lnTo>
                      <a:pt x="1" y="939"/>
                    </a:lnTo>
                    <a:lnTo>
                      <a:pt x="1" y="947"/>
                    </a:lnTo>
                    <a:lnTo>
                      <a:pt x="3" y="955"/>
                    </a:lnTo>
                    <a:lnTo>
                      <a:pt x="5" y="964"/>
                    </a:lnTo>
                    <a:lnTo>
                      <a:pt x="7" y="974"/>
                    </a:lnTo>
                    <a:lnTo>
                      <a:pt x="7" y="981"/>
                    </a:lnTo>
                    <a:lnTo>
                      <a:pt x="9" y="989"/>
                    </a:lnTo>
                    <a:lnTo>
                      <a:pt x="11" y="996"/>
                    </a:lnTo>
                    <a:lnTo>
                      <a:pt x="13" y="1004"/>
                    </a:lnTo>
                    <a:lnTo>
                      <a:pt x="15" y="1012"/>
                    </a:lnTo>
                    <a:lnTo>
                      <a:pt x="17" y="1019"/>
                    </a:lnTo>
                    <a:lnTo>
                      <a:pt x="19" y="1027"/>
                    </a:lnTo>
                    <a:lnTo>
                      <a:pt x="22" y="1036"/>
                    </a:lnTo>
                    <a:lnTo>
                      <a:pt x="22" y="1042"/>
                    </a:lnTo>
                    <a:lnTo>
                      <a:pt x="26" y="1050"/>
                    </a:lnTo>
                    <a:lnTo>
                      <a:pt x="28" y="1057"/>
                    </a:lnTo>
                    <a:lnTo>
                      <a:pt x="30" y="1065"/>
                    </a:lnTo>
                    <a:lnTo>
                      <a:pt x="32" y="1072"/>
                    </a:lnTo>
                    <a:lnTo>
                      <a:pt x="34" y="1078"/>
                    </a:lnTo>
                    <a:lnTo>
                      <a:pt x="38" y="1086"/>
                    </a:lnTo>
                    <a:lnTo>
                      <a:pt x="39" y="1093"/>
                    </a:lnTo>
                    <a:lnTo>
                      <a:pt x="41" y="1107"/>
                    </a:lnTo>
                    <a:lnTo>
                      <a:pt x="45" y="1120"/>
                    </a:lnTo>
                    <a:lnTo>
                      <a:pt x="47" y="1131"/>
                    </a:lnTo>
                    <a:lnTo>
                      <a:pt x="49" y="1143"/>
                    </a:lnTo>
                    <a:lnTo>
                      <a:pt x="51" y="1154"/>
                    </a:lnTo>
                    <a:lnTo>
                      <a:pt x="53" y="1164"/>
                    </a:lnTo>
                    <a:lnTo>
                      <a:pt x="53" y="1173"/>
                    </a:lnTo>
                    <a:lnTo>
                      <a:pt x="57" y="1183"/>
                    </a:lnTo>
                    <a:lnTo>
                      <a:pt x="57" y="1188"/>
                    </a:lnTo>
                    <a:lnTo>
                      <a:pt x="57" y="1196"/>
                    </a:lnTo>
                    <a:lnTo>
                      <a:pt x="57" y="1202"/>
                    </a:lnTo>
                    <a:lnTo>
                      <a:pt x="57" y="1207"/>
                    </a:lnTo>
                    <a:lnTo>
                      <a:pt x="57" y="1213"/>
                    </a:lnTo>
                    <a:lnTo>
                      <a:pt x="58" y="1217"/>
                    </a:lnTo>
                    <a:lnTo>
                      <a:pt x="60" y="1215"/>
                    </a:lnTo>
                    <a:lnTo>
                      <a:pt x="66" y="1215"/>
                    </a:lnTo>
                    <a:lnTo>
                      <a:pt x="70" y="1213"/>
                    </a:lnTo>
                    <a:lnTo>
                      <a:pt x="76" y="1213"/>
                    </a:lnTo>
                    <a:lnTo>
                      <a:pt x="81" y="1213"/>
                    </a:lnTo>
                    <a:lnTo>
                      <a:pt x="89" y="1213"/>
                    </a:lnTo>
                    <a:lnTo>
                      <a:pt x="95" y="1211"/>
                    </a:lnTo>
                    <a:lnTo>
                      <a:pt x="102" y="1211"/>
                    </a:lnTo>
                    <a:lnTo>
                      <a:pt x="112" y="1209"/>
                    </a:lnTo>
                    <a:lnTo>
                      <a:pt x="121" y="1209"/>
                    </a:lnTo>
                    <a:lnTo>
                      <a:pt x="131" y="1207"/>
                    </a:lnTo>
                    <a:lnTo>
                      <a:pt x="142" y="1207"/>
                    </a:lnTo>
                    <a:lnTo>
                      <a:pt x="154" y="1206"/>
                    </a:lnTo>
                    <a:lnTo>
                      <a:pt x="165" y="1206"/>
                    </a:lnTo>
                    <a:lnTo>
                      <a:pt x="176" y="1204"/>
                    </a:lnTo>
                    <a:lnTo>
                      <a:pt x="188" y="1202"/>
                    </a:lnTo>
                    <a:lnTo>
                      <a:pt x="199" y="1200"/>
                    </a:lnTo>
                    <a:lnTo>
                      <a:pt x="211" y="1200"/>
                    </a:lnTo>
                    <a:lnTo>
                      <a:pt x="224" y="1200"/>
                    </a:lnTo>
                    <a:lnTo>
                      <a:pt x="237" y="1198"/>
                    </a:lnTo>
                    <a:lnTo>
                      <a:pt x="249" y="1196"/>
                    </a:lnTo>
                    <a:lnTo>
                      <a:pt x="264" y="1196"/>
                    </a:lnTo>
                    <a:lnTo>
                      <a:pt x="275" y="1196"/>
                    </a:lnTo>
                    <a:lnTo>
                      <a:pt x="289" y="1196"/>
                    </a:lnTo>
                    <a:lnTo>
                      <a:pt x="300" y="1194"/>
                    </a:lnTo>
                    <a:lnTo>
                      <a:pt x="313" y="1194"/>
                    </a:lnTo>
                    <a:lnTo>
                      <a:pt x="325" y="1194"/>
                    </a:lnTo>
                    <a:lnTo>
                      <a:pt x="338" y="1194"/>
                    </a:lnTo>
                    <a:lnTo>
                      <a:pt x="349" y="1194"/>
                    </a:lnTo>
                    <a:lnTo>
                      <a:pt x="361" y="1194"/>
                    </a:lnTo>
                    <a:lnTo>
                      <a:pt x="372" y="1194"/>
                    </a:lnTo>
                    <a:lnTo>
                      <a:pt x="382" y="1194"/>
                    </a:lnTo>
                    <a:lnTo>
                      <a:pt x="391" y="1194"/>
                    </a:lnTo>
                    <a:lnTo>
                      <a:pt x="403" y="1196"/>
                    </a:lnTo>
                    <a:lnTo>
                      <a:pt x="414" y="1196"/>
                    </a:lnTo>
                    <a:lnTo>
                      <a:pt x="425" y="1196"/>
                    </a:lnTo>
                    <a:lnTo>
                      <a:pt x="435" y="1198"/>
                    </a:lnTo>
                    <a:lnTo>
                      <a:pt x="446" y="1200"/>
                    </a:lnTo>
                    <a:lnTo>
                      <a:pt x="456" y="1200"/>
                    </a:lnTo>
                    <a:lnTo>
                      <a:pt x="467" y="1204"/>
                    </a:lnTo>
                    <a:lnTo>
                      <a:pt x="475" y="1204"/>
                    </a:lnTo>
                    <a:lnTo>
                      <a:pt x="486" y="1207"/>
                    </a:lnTo>
                    <a:lnTo>
                      <a:pt x="498" y="1209"/>
                    </a:lnTo>
                    <a:lnTo>
                      <a:pt x="507" y="1211"/>
                    </a:lnTo>
                    <a:lnTo>
                      <a:pt x="517" y="1215"/>
                    </a:lnTo>
                    <a:lnTo>
                      <a:pt x="528" y="1219"/>
                    </a:lnTo>
                    <a:lnTo>
                      <a:pt x="538" y="1219"/>
                    </a:lnTo>
                    <a:lnTo>
                      <a:pt x="549" y="1223"/>
                    </a:lnTo>
                    <a:lnTo>
                      <a:pt x="558" y="1225"/>
                    </a:lnTo>
                    <a:lnTo>
                      <a:pt x="570" y="1228"/>
                    </a:lnTo>
                    <a:lnTo>
                      <a:pt x="579" y="1232"/>
                    </a:lnTo>
                    <a:lnTo>
                      <a:pt x="591" y="1236"/>
                    </a:lnTo>
                    <a:lnTo>
                      <a:pt x="600" y="1240"/>
                    </a:lnTo>
                    <a:lnTo>
                      <a:pt x="612" y="1244"/>
                    </a:lnTo>
                    <a:lnTo>
                      <a:pt x="621" y="1245"/>
                    </a:lnTo>
                    <a:lnTo>
                      <a:pt x="633" y="1249"/>
                    </a:lnTo>
                    <a:lnTo>
                      <a:pt x="644" y="1253"/>
                    </a:lnTo>
                    <a:lnTo>
                      <a:pt x="655" y="1257"/>
                    </a:lnTo>
                    <a:lnTo>
                      <a:pt x="667" y="1261"/>
                    </a:lnTo>
                    <a:lnTo>
                      <a:pt x="678" y="1266"/>
                    </a:lnTo>
                    <a:lnTo>
                      <a:pt x="690" y="1272"/>
                    </a:lnTo>
                    <a:lnTo>
                      <a:pt x="699" y="1276"/>
                    </a:lnTo>
                    <a:lnTo>
                      <a:pt x="711" y="1280"/>
                    </a:lnTo>
                    <a:lnTo>
                      <a:pt x="722" y="1283"/>
                    </a:lnTo>
                    <a:lnTo>
                      <a:pt x="733" y="1289"/>
                    </a:lnTo>
                    <a:lnTo>
                      <a:pt x="745" y="1295"/>
                    </a:lnTo>
                    <a:lnTo>
                      <a:pt x="756" y="1299"/>
                    </a:lnTo>
                    <a:lnTo>
                      <a:pt x="768" y="1303"/>
                    </a:lnTo>
                    <a:lnTo>
                      <a:pt x="779" y="1308"/>
                    </a:lnTo>
                    <a:lnTo>
                      <a:pt x="792" y="1314"/>
                    </a:lnTo>
                    <a:lnTo>
                      <a:pt x="804" y="1318"/>
                    </a:lnTo>
                    <a:lnTo>
                      <a:pt x="815" y="1322"/>
                    </a:lnTo>
                    <a:lnTo>
                      <a:pt x="827" y="1327"/>
                    </a:lnTo>
                    <a:lnTo>
                      <a:pt x="840" y="1333"/>
                    </a:lnTo>
                    <a:lnTo>
                      <a:pt x="851" y="1337"/>
                    </a:lnTo>
                    <a:lnTo>
                      <a:pt x="863" y="1341"/>
                    </a:lnTo>
                    <a:lnTo>
                      <a:pt x="874" y="1346"/>
                    </a:lnTo>
                    <a:lnTo>
                      <a:pt x="887" y="1350"/>
                    </a:lnTo>
                    <a:lnTo>
                      <a:pt x="899" y="1356"/>
                    </a:lnTo>
                    <a:lnTo>
                      <a:pt x="910" y="1358"/>
                    </a:lnTo>
                    <a:lnTo>
                      <a:pt x="922" y="1363"/>
                    </a:lnTo>
                    <a:lnTo>
                      <a:pt x="933" y="1367"/>
                    </a:lnTo>
                    <a:lnTo>
                      <a:pt x="944" y="1371"/>
                    </a:lnTo>
                    <a:lnTo>
                      <a:pt x="956" y="1377"/>
                    </a:lnTo>
                    <a:lnTo>
                      <a:pt x="967" y="1380"/>
                    </a:lnTo>
                    <a:lnTo>
                      <a:pt x="979" y="1384"/>
                    </a:lnTo>
                    <a:lnTo>
                      <a:pt x="988" y="1388"/>
                    </a:lnTo>
                    <a:lnTo>
                      <a:pt x="1000" y="1392"/>
                    </a:lnTo>
                    <a:lnTo>
                      <a:pt x="1009" y="1396"/>
                    </a:lnTo>
                    <a:lnTo>
                      <a:pt x="1020" y="1400"/>
                    </a:lnTo>
                    <a:lnTo>
                      <a:pt x="1032" y="1401"/>
                    </a:lnTo>
                    <a:lnTo>
                      <a:pt x="1041" y="1405"/>
                    </a:lnTo>
                    <a:lnTo>
                      <a:pt x="1051" y="1407"/>
                    </a:lnTo>
                    <a:lnTo>
                      <a:pt x="1062" y="1411"/>
                    </a:lnTo>
                    <a:lnTo>
                      <a:pt x="1072" y="1413"/>
                    </a:lnTo>
                    <a:lnTo>
                      <a:pt x="1079" y="1415"/>
                    </a:lnTo>
                    <a:lnTo>
                      <a:pt x="1089" y="1417"/>
                    </a:lnTo>
                    <a:lnTo>
                      <a:pt x="1098" y="1419"/>
                    </a:lnTo>
                    <a:lnTo>
                      <a:pt x="1106" y="1419"/>
                    </a:lnTo>
                    <a:lnTo>
                      <a:pt x="1115" y="1422"/>
                    </a:lnTo>
                    <a:lnTo>
                      <a:pt x="1125" y="1422"/>
                    </a:lnTo>
                    <a:lnTo>
                      <a:pt x="1133" y="1424"/>
                    </a:lnTo>
                    <a:lnTo>
                      <a:pt x="1140" y="1424"/>
                    </a:lnTo>
                    <a:lnTo>
                      <a:pt x="1150" y="1426"/>
                    </a:lnTo>
                    <a:lnTo>
                      <a:pt x="1159" y="1426"/>
                    </a:lnTo>
                    <a:lnTo>
                      <a:pt x="1167" y="1428"/>
                    </a:lnTo>
                    <a:lnTo>
                      <a:pt x="1174" y="1428"/>
                    </a:lnTo>
                    <a:lnTo>
                      <a:pt x="1184" y="1428"/>
                    </a:lnTo>
                    <a:lnTo>
                      <a:pt x="1193" y="1428"/>
                    </a:lnTo>
                    <a:lnTo>
                      <a:pt x="1203" y="1430"/>
                    </a:lnTo>
                    <a:lnTo>
                      <a:pt x="1211" y="1428"/>
                    </a:lnTo>
                    <a:lnTo>
                      <a:pt x="1220" y="1428"/>
                    </a:lnTo>
                    <a:lnTo>
                      <a:pt x="1230" y="1428"/>
                    </a:lnTo>
                    <a:lnTo>
                      <a:pt x="1241" y="1428"/>
                    </a:lnTo>
                    <a:lnTo>
                      <a:pt x="1249" y="1428"/>
                    </a:lnTo>
                    <a:lnTo>
                      <a:pt x="1260" y="1428"/>
                    </a:lnTo>
                    <a:lnTo>
                      <a:pt x="1271" y="1428"/>
                    </a:lnTo>
                    <a:lnTo>
                      <a:pt x="1283" y="1428"/>
                    </a:lnTo>
                    <a:lnTo>
                      <a:pt x="1294" y="1426"/>
                    </a:lnTo>
                    <a:lnTo>
                      <a:pt x="1306" y="1426"/>
                    </a:lnTo>
                    <a:lnTo>
                      <a:pt x="1317" y="1426"/>
                    </a:lnTo>
                    <a:lnTo>
                      <a:pt x="1328" y="1426"/>
                    </a:lnTo>
                    <a:lnTo>
                      <a:pt x="1342" y="1424"/>
                    </a:lnTo>
                    <a:lnTo>
                      <a:pt x="1355" y="1422"/>
                    </a:lnTo>
                    <a:lnTo>
                      <a:pt x="1363" y="1422"/>
                    </a:lnTo>
                    <a:lnTo>
                      <a:pt x="1370" y="1422"/>
                    </a:lnTo>
                    <a:lnTo>
                      <a:pt x="1378" y="1422"/>
                    </a:lnTo>
                    <a:lnTo>
                      <a:pt x="1385" y="1422"/>
                    </a:lnTo>
                    <a:lnTo>
                      <a:pt x="1391" y="1422"/>
                    </a:lnTo>
                    <a:lnTo>
                      <a:pt x="1399" y="1422"/>
                    </a:lnTo>
                    <a:lnTo>
                      <a:pt x="1406" y="1420"/>
                    </a:lnTo>
                    <a:lnTo>
                      <a:pt x="1414" y="1420"/>
                    </a:lnTo>
                    <a:lnTo>
                      <a:pt x="1422" y="1419"/>
                    </a:lnTo>
                    <a:lnTo>
                      <a:pt x="1429" y="1419"/>
                    </a:lnTo>
                    <a:lnTo>
                      <a:pt x="1437" y="1419"/>
                    </a:lnTo>
                    <a:lnTo>
                      <a:pt x="1444" y="1419"/>
                    </a:lnTo>
                    <a:lnTo>
                      <a:pt x="1452" y="1419"/>
                    </a:lnTo>
                    <a:lnTo>
                      <a:pt x="1460" y="1419"/>
                    </a:lnTo>
                    <a:lnTo>
                      <a:pt x="1467" y="1417"/>
                    </a:lnTo>
                    <a:lnTo>
                      <a:pt x="1475" y="1417"/>
                    </a:lnTo>
                    <a:lnTo>
                      <a:pt x="1482" y="1415"/>
                    </a:lnTo>
                    <a:lnTo>
                      <a:pt x="1492" y="1415"/>
                    </a:lnTo>
                    <a:lnTo>
                      <a:pt x="1501" y="1415"/>
                    </a:lnTo>
                    <a:lnTo>
                      <a:pt x="1509" y="1415"/>
                    </a:lnTo>
                    <a:lnTo>
                      <a:pt x="1517" y="1415"/>
                    </a:lnTo>
                    <a:lnTo>
                      <a:pt x="1524" y="1415"/>
                    </a:lnTo>
                    <a:lnTo>
                      <a:pt x="1534" y="1413"/>
                    </a:lnTo>
                    <a:lnTo>
                      <a:pt x="1543" y="1413"/>
                    </a:lnTo>
                    <a:lnTo>
                      <a:pt x="1551" y="1411"/>
                    </a:lnTo>
                    <a:lnTo>
                      <a:pt x="1558" y="1411"/>
                    </a:lnTo>
                    <a:lnTo>
                      <a:pt x="1566" y="1411"/>
                    </a:lnTo>
                    <a:lnTo>
                      <a:pt x="1576" y="1411"/>
                    </a:lnTo>
                    <a:lnTo>
                      <a:pt x="1583" y="1411"/>
                    </a:lnTo>
                    <a:lnTo>
                      <a:pt x="1591" y="1411"/>
                    </a:lnTo>
                    <a:lnTo>
                      <a:pt x="1598" y="1409"/>
                    </a:lnTo>
                    <a:lnTo>
                      <a:pt x="1606" y="1409"/>
                    </a:lnTo>
                    <a:lnTo>
                      <a:pt x="1614" y="1409"/>
                    </a:lnTo>
                    <a:lnTo>
                      <a:pt x="1621" y="1409"/>
                    </a:lnTo>
                    <a:lnTo>
                      <a:pt x="1629" y="1409"/>
                    </a:lnTo>
                    <a:lnTo>
                      <a:pt x="1638" y="1409"/>
                    </a:lnTo>
                    <a:lnTo>
                      <a:pt x="1644" y="1407"/>
                    </a:lnTo>
                    <a:lnTo>
                      <a:pt x="1652" y="1407"/>
                    </a:lnTo>
                    <a:lnTo>
                      <a:pt x="1659" y="1407"/>
                    </a:lnTo>
                    <a:lnTo>
                      <a:pt x="1667" y="1407"/>
                    </a:lnTo>
                    <a:lnTo>
                      <a:pt x="1680" y="1407"/>
                    </a:lnTo>
                    <a:lnTo>
                      <a:pt x="1693" y="1407"/>
                    </a:lnTo>
                    <a:lnTo>
                      <a:pt x="1705" y="1405"/>
                    </a:lnTo>
                    <a:lnTo>
                      <a:pt x="1718" y="1405"/>
                    </a:lnTo>
                    <a:lnTo>
                      <a:pt x="1728" y="1405"/>
                    </a:lnTo>
                    <a:lnTo>
                      <a:pt x="1739" y="1405"/>
                    </a:lnTo>
                    <a:lnTo>
                      <a:pt x="1747" y="1403"/>
                    </a:lnTo>
                    <a:lnTo>
                      <a:pt x="1756" y="1403"/>
                    </a:lnTo>
                    <a:lnTo>
                      <a:pt x="1762" y="1403"/>
                    </a:lnTo>
                    <a:lnTo>
                      <a:pt x="1769" y="1403"/>
                    </a:lnTo>
                    <a:lnTo>
                      <a:pt x="1775" y="1403"/>
                    </a:lnTo>
                    <a:lnTo>
                      <a:pt x="1779" y="1403"/>
                    </a:lnTo>
                    <a:lnTo>
                      <a:pt x="1783" y="1401"/>
                    </a:lnTo>
                    <a:lnTo>
                      <a:pt x="1790" y="1396"/>
                    </a:lnTo>
                    <a:lnTo>
                      <a:pt x="1796" y="1390"/>
                    </a:lnTo>
                    <a:lnTo>
                      <a:pt x="1804" y="1386"/>
                    </a:lnTo>
                    <a:lnTo>
                      <a:pt x="1811" y="1380"/>
                    </a:lnTo>
                    <a:lnTo>
                      <a:pt x="1823" y="1375"/>
                    </a:lnTo>
                    <a:lnTo>
                      <a:pt x="1832" y="1367"/>
                    </a:lnTo>
                    <a:lnTo>
                      <a:pt x="1844" y="1360"/>
                    </a:lnTo>
                    <a:lnTo>
                      <a:pt x="1855" y="1350"/>
                    </a:lnTo>
                    <a:lnTo>
                      <a:pt x="1870" y="1344"/>
                    </a:lnTo>
                    <a:lnTo>
                      <a:pt x="1882" y="1333"/>
                    </a:lnTo>
                    <a:lnTo>
                      <a:pt x="1897" y="1325"/>
                    </a:lnTo>
                    <a:lnTo>
                      <a:pt x="1904" y="1320"/>
                    </a:lnTo>
                    <a:lnTo>
                      <a:pt x="1912" y="1314"/>
                    </a:lnTo>
                    <a:lnTo>
                      <a:pt x="1920" y="1310"/>
                    </a:lnTo>
                    <a:lnTo>
                      <a:pt x="1927" y="1306"/>
                    </a:lnTo>
                    <a:lnTo>
                      <a:pt x="1935" y="1299"/>
                    </a:lnTo>
                    <a:lnTo>
                      <a:pt x="1942" y="1295"/>
                    </a:lnTo>
                    <a:lnTo>
                      <a:pt x="1950" y="1287"/>
                    </a:lnTo>
                    <a:lnTo>
                      <a:pt x="1958" y="1283"/>
                    </a:lnTo>
                    <a:lnTo>
                      <a:pt x="1965" y="1276"/>
                    </a:lnTo>
                    <a:lnTo>
                      <a:pt x="1975" y="1272"/>
                    </a:lnTo>
                    <a:lnTo>
                      <a:pt x="1982" y="1264"/>
                    </a:lnTo>
                    <a:lnTo>
                      <a:pt x="1990" y="1261"/>
                    </a:lnTo>
                    <a:lnTo>
                      <a:pt x="1998" y="1253"/>
                    </a:lnTo>
                    <a:lnTo>
                      <a:pt x="2005" y="1247"/>
                    </a:lnTo>
                    <a:lnTo>
                      <a:pt x="2015" y="1242"/>
                    </a:lnTo>
                    <a:lnTo>
                      <a:pt x="2024" y="1236"/>
                    </a:lnTo>
                    <a:lnTo>
                      <a:pt x="2032" y="1230"/>
                    </a:lnTo>
                    <a:lnTo>
                      <a:pt x="2039" y="1225"/>
                    </a:lnTo>
                    <a:lnTo>
                      <a:pt x="2049" y="1219"/>
                    </a:lnTo>
                    <a:lnTo>
                      <a:pt x="2058" y="1213"/>
                    </a:lnTo>
                    <a:lnTo>
                      <a:pt x="2066" y="1206"/>
                    </a:lnTo>
                    <a:lnTo>
                      <a:pt x="2074" y="1200"/>
                    </a:lnTo>
                    <a:lnTo>
                      <a:pt x="2081" y="1192"/>
                    </a:lnTo>
                    <a:lnTo>
                      <a:pt x="2089" y="1188"/>
                    </a:lnTo>
                    <a:lnTo>
                      <a:pt x="2096" y="1181"/>
                    </a:lnTo>
                    <a:lnTo>
                      <a:pt x="2104" y="1175"/>
                    </a:lnTo>
                    <a:lnTo>
                      <a:pt x="2112" y="1169"/>
                    </a:lnTo>
                    <a:lnTo>
                      <a:pt x="2121" y="1164"/>
                    </a:lnTo>
                    <a:lnTo>
                      <a:pt x="2127" y="1156"/>
                    </a:lnTo>
                    <a:lnTo>
                      <a:pt x="2134" y="1150"/>
                    </a:lnTo>
                    <a:lnTo>
                      <a:pt x="2142" y="1145"/>
                    </a:lnTo>
                    <a:lnTo>
                      <a:pt x="2150" y="1139"/>
                    </a:lnTo>
                    <a:lnTo>
                      <a:pt x="2155" y="1133"/>
                    </a:lnTo>
                    <a:lnTo>
                      <a:pt x="2163" y="1128"/>
                    </a:lnTo>
                    <a:lnTo>
                      <a:pt x="2171" y="1122"/>
                    </a:lnTo>
                    <a:lnTo>
                      <a:pt x="2178" y="1118"/>
                    </a:lnTo>
                    <a:lnTo>
                      <a:pt x="2190" y="1107"/>
                    </a:lnTo>
                    <a:lnTo>
                      <a:pt x="2201" y="1095"/>
                    </a:lnTo>
                    <a:lnTo>
                      <a:pt x="2210" y="1084"/>
                    </a:lnTo>
                    <a:lnTo>
                      <a:pt x="2222" y="1076"/>
                    </a:lnTo>
                    <a:lnTo>
                      <a:pt x="2231" y="1065"/>
                    </a:lnTo>
                    <a:lnTo>
                      <a:pt x="2239" y="1055"/>
                    </a:lnTo>
                    <a:lnTo>
                      <a:pt x="2249" y="1046"/>
                    </a:lnTo>
                    <a:lnTo>
                      <a:pt x="2258" y="1036"/>
                    </a:lnTo>
                    <a:lnTo>
                      <a:pt x="2264" y="1027"/>
                    </a:lnTo>
                    <a:lnTo>
                      <a:pt x="2271" y="1017"/>
                    </a:lnTo>
                    <a:lnTo>
                      <a:pt x="2277" y="1008"/>
                    </a:lnTo>
                    <a:lnTo>
                      <a:pt x="2285" y="1000"/>
                    </a:lnTo>
                    <a:lnTo>
                      <a:pt x="2290" y="991"/>
                    </a:lnTo>
                    <a:lnTo>
                      <a:pt x="2296" y="981"/>
                    </a:lnTo>
                    <a:lnTo>
                      <a:pt x="2302" y="974"/>
                    </a:lnTo>
                    <a:lnTo>
                      <a:pt x="2309" y="966"/>
                    </a:lnTo>
                    <a:lnTo>
                      <a:pt x="2313" y="958"/>
                    </a:lnTo>
                    <a:lnTo>
                      <a:pt x="2317" y="951"/>
                    </a:lnTo>
                    <a:lnTo>
                      <a:pt x="2323" y="941"/>
                    </a:lnTo>
                    <a:lnTo>
                      <a:pt x="2328" y="934"/>
                    </a:lnTo>
                    <a:lnTo>
                      <a:pt x="2332" y="926"/>
                    </a:lnTo>
                    <a:lnTo>
                      <a:pt x="2336" y="918"/>
                    </a:lnTo>
                    <a:lnTo>
                      <a:pt x="2342" y="911"/>
                    </a:lnTo>
                    <a:lnTo>
                      <a:pt x="2347" y="903"/>
                    </a:lnTo>
                    <a:lnTo>
                      <a:pt x="2351" y="896"/>
                    </a:lnTo>
                    <a:lnTo>
                      <a:pt x="2357" y="888"/>
                    </a:lnTo>
                    <a:lnTo>
                      <a:pt x="2361" y="880"/>
                    </a:lnTo>
                    <a:lnTo>
                      <a:pt x="2366" y="873"/>
                    </a:lnTo>
                    <a:lnTo>
                      <a:pt x="2372" y="865"/>
                    </a:lnTo>
                    <a:lnTo>
                      <a:pt x="2378" y="858"/>
                    </a:lnTo>
                    <a:lnTo>
                      <a:pt x="2385" y="850"/>
                    </a:lnTo>
                    <a:lnTo>
                      <a:pt x="2393" y="842"/>
                    </a:lnTo>
                    <a:lnTo>
                      <a:pt x="2399" y="835"/>
                    </a:lnTo>
                    <a:lnTo>
                      <a:pt x="2404" y="827"/>
                    </a:lnTo>
                    <a:lnTo>
                      <a:pt x="2412" y="819"/>
                    </a:lnTo>
                    <a:lnTo>
                      <a:pt x="2422" y="812"/>
                    </a:lnTo>
                    <a:lnTo>
                      <a:pt x="2429" y="802"/>
                    </a:lnTo>
                    <a:lnTo>
                      <a:pt x="2437" y="795"/>
                    </a:lnTo>
                    <a:lnTo>
                      <a:pt x="2446" y="787"/>
                    </a:lnTo>
                    <a:lnTo>
                      <a:pt x="2456" y="780"/>
                    </a:lnTo>
                    <a:lnTo>
                      <a:pt x="2463" y="770"/>
                    </a:lnTo>
                    <a:lnTo>
                      <a:pt x="2473" y="762"/>
                    </a:lnTo>
                    <a:lnTo>
                      <a:pt x="2482" y="755"/>
                    </a:lnTo>
                    <a:lnTo>
                      <a:pt x="2492" y="747"/>
                    </a:lnTo>
                    <a:lnTo>
                      <a:pt x="2501" y="738"/>
                    </a:lnTo>
                    <a:lnTo>
                      <a:pt x="2513" y="730"/>
                    </a:lnTo>
                    <a:lnTo>
                      <a:pt x="2522" y="723"/>
                    </a:lnTo>
                    <a:lnTo>
                      <a:pt x="2534" y="715"/>
                    </a:lnTo>
                    <a:lnTo>
                      <a:pt x="2543" y="705"/>
                    </a:lnTo>
                    <a:lnTo>
                      <a:pt x="2555" y="698"/>
                    </a:lnTo>
                    <a:lnTo>
                      <a:pt x="2564" y="690"/>
                    </a:lnTo>
                    <a:lnTo>
                      <a:pt x="2575" y="683"/>
                    </a:lnTo>
                    <a:lnTo>
                      <a:pt x="2585" y="673"/>
                    </a:lnTo>
                    <a:lnTo>
                      <a:pt x="2596" y="665"/>
                    </a:lnTo>
                    <a:lnTo>
                      <a:pt x="2608" y="658"/>
                    </a:lnTo>
                    <a:lnTo>
                      <a:pt x="2619" y="650"/>
                    </a:lnTo>
                    <a:lnTo>
                      <a:pt x="2629" y="643"/>
                    </a:lnTo>
                    <a:lnTo>
                      <a:pt x="2640" y="635"/>
                    </a:lnTo>
                    <a:lnTo>
                      <a:pt x="2650" y="627"/>
                    </a:lnTo>
                    <a:lnTo>
                      <a:pt x="2661" y="620"/>
                    </a:lnTo>
                    <a:lnTo>
                      <a:pt x="2671" y="612"/>
                    </a:lnTo>
                    <a:lnTo>
                      <a:pt x="2682" y="605"/>
                    </a:lnTo>
                    <a:lnTo>
                      <a:pt x="2691" y="597"/>
                    </a:lnTo>
                    <a:lnTo>
                      <a:pt x="2703" y="591"/>
                    </a:lnTo>
                    <a:lnTo>
                      <a:pt x="2712" y="584"/>
                    </a:lnTo>
                    <a:lnTo>
                      <a:pt x="2722" y="576"/>
                    </a:lnTo>
                    <a:lnTo>
                      <a:pt x="2731" y="568"/>
                    </a:lnTo>
                    <a:lnTo>
                      <a:pt x="2741" y="563"/>
                    </a:lnTo>
                    <a:lnTo>
                      <a:pt x="2748" y="555"/>
                    </a:lnTo>
                    <a:lnTo>
                      <a:pt x="2758" y="548"/>
                    </a:lnTo>
                    <a:lnTo>
                      <a:pt x="2766" y="542"/>
                    </a:lnTo>
                    <a:lnTo>
                      <a:pt x="2777" y="536"/>
                    </a:lnTo>
                    <a:lnTo>
                      <a:pt x="2785" y="529"/>
                    </a:lnTo>
                    <a:lnTo>
                      <a:pt x="2792" y="525"/>
                    </a:lnTo>
                    <a:lnTo>
                      <a:pt x="2800" y="517"/>
                    </a:lnTo>
                    <a:lnTo>
                      <a:pt x="2807" y="513"/>
                    </a:lnTo>
                    <a:lnTo>
                      <a:pt x="2813" y="506"/>
                    </a:lnTo>
                    <a:lnTo>
                      <a:pt x="2821" y="502"/>
                    </a:lnTo>
                    <a:lnTo>
                      <a:pt x="2826" y="496"/>
                    </a:lnTo>
                    <a:lnTo>
                      <a:pt x="2834" y="492"/>
                    </a:lnTo>
                    <a:lnTo>
                      <a:pt x="2844" y="483"/>
                    </a:lnTo>
                    <a:lnTo>
                      <a:pt x="2855" y="475"/>
                    </a:lnTo>
                    <a:lnTo>
                      <a:pt x="2863" y="468"/>
                    </a:lnTo>
                    <a:lnTo>
                      <a:pt x="2872" y="462"/>
                    </a:lnTo>
                    <a:lnTo>
                      <a:pt x="2878" y="456"/>
                    </a:lnTo>
                    <a:lnTo>
                      <a:pt x="2883" y="454"/>
                    </a:lnTo>
                    <a:lnTo>
                      <a:pt x="2885" y="452"/>
                    </a:lnTo>
                    <a:lnTo>
                      <a:pt x="2887" y="452"/>
                    </a:lnTo>
                    <a:lnTo>
                      <a:pt x="2885" y="451"/>
                    </a:lnTo>
                    <a:lnTo>
                      <a:pt x="2882" y="449"/>
                    </a:lnTo>
                    <a:lnTo>
                      <a:pt x="2874" y="445"/>
                    </a:lnTo>
                    <a:lnTo>
                      <a:pt x="2866" y="441"/>
                    </a:lnTo>
                    <a:lnTo>
                      <a:pt x="2855" y="433"/>
                    </a:lnTo>
                    <a:lnTo>
                      <a:pt x="2844" y="430"/>
                    </a:lnTo>
                    <a:lnTo>
                      <a:pt x="2832" y="422"/>
                    </a:lnTo>
                    <a:lnTo>
                      <a:pt x="2819" y="414"/>
                    </a:lnTo>
                    <a:lnTo>
                      <a:pt x="2811" y="411"/>
                    </a:lnTo>
                    <a:lnTo>
                      <a:pt x="2804" y="405"/>
                    </a:lnTo>
                    <a:lnTo>
                      <a:pt x="2796" y="399"/>
                    </a:lnTo>
                    <a:lnTo>
                      <a:pt x="2790" y="395"/>
                    </a:lnTo>
                    <a:lnTo>
                      <a:pt x="2783" y="392"/>
                    </a:lnTo>
                    <a:lnTo>
                      <a:pt x="2775" y="386"/>
                    </a:lnTo>
                    <a:lnTo>
                      <a:pt x="2768" y="380"/>
                    </a:lnTo>
                    <a:lnTo>
                      <a:pt x="2762" y="376"/>
                    </a:lnTo>
                    <a:lnTo>
                      <a:pt x="2754" y="371"/>
                    </a:lnTo>
                    <a:lnTo>
                      <a:pt x="2747" y="365"/>
                    </a:lnTo>
                    <a:lnTo>
                      <a:pt x="2739" y="361"/>
                    </a:lnTo>
                    <a:lnTo>
                      <a:pt x="2733" y="355"/>
                    </a:lnTo>
                    <a:lnTo>
                      <a:pt x="2720" y="346"/>
                    </a:lnTo>
                    <a:lnTo>
                      <a:pt x="2710" y="335"/>
                    </a:lnTo>
                    <a:lnTo>
                      <a:pt x="2699" y="323"/>
                    </a:lnTo>
                    <a:lnTo>
                      <a:pt x="2690" y="312"/>
                    </a:lnTo>
                    <a:lnTo>
                      <a:pt x="2682" y="298"/>
                    </a:lnTo>
                    <a:lnTo>
                      <a:pt x="2674" y="287"/>
                    </a:lnTo>
                    <a:lnTo>
                      <a:pt x="2669" y="276"/>
                    </a:lnTo>
                    <a:lnTo>
                      <a:pt x="2665" y="262"/>
                    </a:lnTo>
                    <a:lnTo>
                      <a:pt x="2661" y="251"/>
                    </a:lnTo>
                    <a:lnTo>
                      <a:pt x="2659" y="239"/>
                    </a:lnTo>
                    <a:lnTo>
                      <a:pt x="2657" y="226"/>
                    </a:lnTo>
                    <a:lnTo>
                      <a:pt x="2655" y="215"/>
                    </a:lnTo>
                    <a:lnTo>
                      <a:pt x="2655" y="201"/>
                    </a:lnTo>
                    <a:lnTo>
                      <a:pt x="2655" y="190"/>
                    </a:lnTo>
                    <a:lnTo>
                      <a:pt x="2653" y="177"/>
                    </a:lnTo>
                    <a:lnTo>
                      <a:pt x="2653" y="165"/>
                    </a:lnTo>
                    <a:lnTo>
                      <a:pt x="2653" y="152"/>
                    </a:lnTo>
                    <a:lnTo>
                      <a:pt x="2655" y="141"/>
                    </a:lnTo>
                    <a:lnTo>
                      <a:pt x="2655" y="127"/>
                    </a:lnTo>
                    <a:lnTo>
                      <a:pt x="2655" y="116"/>
                    </a:lnTo>
                    <a:lnTo>
                      <a:pt x="2655" y="101"/>
                    </a:lnTo>
                    <a:lnTo>
                      <a:pt x="2655" y="89"/>
                    </a:lnTo>
                    <a:lnTo>
                      <a:pt x="2655" y="78"/>
                    </a:lnTo>
                    <a:lnTo>
                      <a:pt x="2655" y="66"/>
                    </a:lnTo>
                    <a:lnTo>
                      <a:pt x="2655" y="55"/>
                    </a:lnTo>
                    <a:lnTo>
                      <a:pt x="2655" y="46"/>
                    </a:lnTo>
                    <a:lnTo>
                      <a:pt x="2655" y="34"/>
                    </a:lnTo>
                    <a:lnTo>
                      <a:pt x="2655" y="26"/>
                    </a:lnTo>
                    <a:lnTo>
                      <a:pt x="2655" y="19"/>
                    </a:lnTo>
                    <a:lnTo>
                      <a:pt x="2655" y="11"/>
                    </a:lnTo>
                    <a:lnTo>
                      <a:pt x="2655" y="4"/>
                    </a:lnTo>
                    <a:lnTo>
                      <a:pt x="2655" y="0"/>
                    </a:lnTo>
                    <a:lnTo>
                      <a:pt x="2652" y="2"/>
                    </a:lnTo>
                    <a:lnTo>
                      <a:pt x="2642" y="6"/>
                    </a:lnTo>
                    <a:lnTo>
                      <a:pt x="2634" y="11"/>
                    </a:lnTo>
                    <a:lnTo>
                      <a:pt x="2627" y="15"/>
                    </a:lnTo>
                    <a:lnTo>
                      <a:pt x="2617" y="23"/>
                    </a:lnTo>
                    <a:lnTo>
                      <a:pt x="2608" y="30"/>
                    </a:lnTo>
                    <a:lnTo>
                      <a:pt x="2596" y="38"/>
                    </a:lnTo>
                    <a:lnTo>
                      <a:pt x="2583" y="46"/>
                    </a:lnTo>
                    <a:lnTo>
                      <a:pt x="2575" y="47"/>
                    </a:lnTo>
                    <a:lnTo>
                      <a:pt x="2570" y="53"/>
                    </a:lnTo>
                    <a:lnTo>
                      <a:pt x="2562" y="59"/>
                    </a:lnTo>
                    <a:lnTo>
                      <a:pt x="2555" y="65"/>
                    </a:lnTo>
                    <a:lnTo>
                      <a:pt x="2547" y="68"/>
                    </a:lnTo>
                    <a:lnTo>
                      <a:pt x="2539" y="74"/>
                    </a:lnTo>
                    <a:lnTo>
                      <a:pt x="2532" y="80"/>
                    </a:lnTo>
                    <a:lnTo>
                      <a:pt x="2524" y="85"/>
                    </a:lnTo>
                    <a:lnTo>
                      <a:pt x="2515" y="91"/>
                    </a:lnTo>
                    <a:lnTo>
                      <a:pt x="2507" y="97"/>
                    </a:lnTo>
                    <a:lnTo>
                      <a:pt x="2498" y="104"/>
                    </a:lnTo>
                    <a:lnTo>
                      <a:pt x="2490" y="112"/>
                    </a:lnTo>
                    <a:lnTo>
                      <a:pt x="2480" y="116"/>
                    </a:lnTo>
                    <a:lnTo>
                      <a:pt x="2471" y="123"/>
                    </a:lnTo>
                    <a:lnTo>
                      <a:pt x="2461" y="129"/>
                    </a:lnTo>
                    <a:lnTo>
                      <a:pt x="2454" y="137"/>
                    </a:lnTo>
                    <a:lnTo>
                      <a:pt x="2442" y="143"/>
                    </a:lnTo>
                    <a:lnTo>
                      <a:pt x="2435" y="150"/>
                    </a:lnTo>
                    <a:lnTo>
                      <a:pt x="2423" y="158"/>
                    </a:lnTo>
                    <a:lnTo>
                      <a:pt x="2416" y="165"/>
                    </a:lnTo>
                    <a:lnTo>
                      <a:pt x="2404" y="173"/>
                    </a:lnTo>
                    <a:lnTo>
                      <a:pt x="2395" y="181"/>
                    </a:lnTo>
                    <a:lnTo>
                      <a:pt x="2385" y="188"/>
                    </a:lnTo>
                    <a:lnTo>
                      <a:pt x="2374" y="196"/>
                    </a:lnTo>
                    <a:lnTo>
                      <a:pt x="2364" y="203"/>
                    </a:lnTo>
                    <a:lnTo>
                      <a:pt x="2355" y="211"/>
                    </a:lnTo>
                    <a:lnTo>
                      <a:pt x="2344" y="220"/>
                    </a:lnTo>
                    <a:lnTo>
                      <a:pt x="2336" y="230"/>
                    </a:lnTo>
                    <a:lnTo>
                      <a:pt x="2325" y="238"/>
                    </a:lnTo>
                    <a:lnTo>
                      <a:pt x="2313" y="245"/>
                    </a:lnTo>
                    <a:lnTo>
                      <a:pt x="2304" y="253"/>
                    </a:lnTo>
                    <a:lnTo>
                      <a:pt x="2294" y="262"/>
                    </a:lnTo>
                    <a:lnTo>
                      <a:pt x="2283" y="270"/>
                    </a:lnTo>
                    <a:lnTo>
                      <a:pt x="2273" y="278"/>
                    </a:lnTo>
                    <a:lnTo>
                      <a:pt x="2262" y="287"/>
                    </a:lnTo>
                    <a:lnTo>
                      <a:pt x="2252" y="297"/>
                    </a:lnTo>
                    <a:lnTo>
                      <a:pt x="2241" y="304"/>
                    </a:lnTo>
                    <a:lnTo>
                      <a:pt x="2231" y="316"/>
                    </a:lnTo>
                    <a:lnTo>
                      <a:pt x="2220" y="323"/>
                    </a:lnTo>
                    <a:lnTo>
                      <a:pt x="2210" y="333"/>
                    </a:lnTo>
                    <a:lnTo>
                      <a:pt x="2201" y="342"/>
                    </a:lnTo>
                    <a:lnTo>
                      <a:pt x="2191" y="352"/>
                    </a:lnTo>
                    <a:lnTo>
                      <a:pt x="2182" y="361"/>
                    </a:lnTo>
                    <a:lnTo>
                      <a:pt x="2172" y="371"/>
                    </a:lnTo>
                    <a:lnTo>
                      <a:pt x="2161" y="378"/>
                    </a:lnTo>
                    <a:lnTo>
                      <a:pt x="2152" y="388"/>
                    </a:lnTo>
                    <a:lnTo>
                      <a:pt x="2140" y="395"/>
                    </a:lnTo>
                    <a:lnTo>
                      <a:pt x="2133" y="407"/>
                    </a:lnTo>
                    <a:lnTo>
                      <a:pt x="2123" y="414"/>
                    </a:lnTo>
                    <a:lnTo>
                      <a:pt x="2114" y="424"/>
                    </a:lnTo>
                    <a:lnTo>
                      <a:pt x="2102" y="433"/>
                    </a:lnTo>
                    <a:lnTo>
                      <a:pt x="2096" y="443"/>
                    </a:lnTo>
                    <a:lnTo>
                      <a:pt x="2085" y="451"/>
                    </a:lnTo>
                    <a:lnTo>
                      <a:pt x="2077" y="460"/>
                    </a:lnTo>
                    <a:lnTo>
                      <a:pt x="2068" y="470"/>
                    </a:lnTo>
                    <a:lnTo>
                      <a:pt x="2058" y="479"/>
                    </a:lnTo>
                    <a:lnTo>
                      <a:pt x="2051" y="487"/>
                    </a:lnTo>
                    <a:lnTo>
                      <a:pt x="2041" y="498"/>
                    </a:lnTo>
                    <a:lnTo>
                      <a:pt x="2034" y="506"/>
                    </a:lnTo>
                    <a:lnTo>
                      <a:pt x="2026" y="517"/>
                    </a:lnTo>
                    <a:lnTo>
                      <a:pt x="2017" y="525"/>
                    </a:lnTo>
                    <a:lnTo>
                      <a:pt x="2009" y="532"/>
                    </a:lnTo>
                    <a:lnTo>
                      <a:pt x="1999" y="542"/>
                    </a:lnTo>
                    <a:lnTo>
                      <a:pt x="1992" y="551"/>
                    </a:lnTo>
                    <a:lnTo>
                      <a:pt x="1984" y="559"/>
                    </a:lnTo>
                    <a:lnTo>
                      <a:pt x="1977" y="568"/>
                    </a:lnTo>
                    <a:lnTo>
                      <a:pt x="1969" y="576"/>
                    </a:lnTo>
                    <a:lnTo>
                      <a:pt x="1961" y="587"/>
                    </a:lnTo>
                    <a:lnTo>
                      <a:pt x="1954" y="595"/>
                    </a:lnTo>
                    <a:lnTo>
                      <a:pt x="1946" y="603"/>
                    </a:lnTo>
                    <a:lnTo>
                      <a:pt x="1939" y="612"/>
                    </a:lnTo>
                    <a:lnTo>
                      <a:pt x="1931" y="622"/>
                    </a:lnTo>
                    <a:lnTo>
                      <a:pt x="1923" y="629"/>
                    </a:lnTo>
                    <a:lnTo>
                      <a:pt x="1918" y="639"/>
                    </a:lnTo>
                    <a:lnTo>
                      <a:pt x="1912" y="646"/>
                    </a:lnTo>
                    <a:lnTo>
                      <a:pt x="1904" y="656"/>
                    </a:lnTo>
                    <a:lnTo>
                      <a:pt x="1897" y="664"/>
                    </a:lnTo>
                    <a:lnTo>
                      <a:pt x="1889" y="673"/>
                    </a:lnTo>
                    <a:lnTo>
                      <a:pt x="1884" y="681"/>
                    </a:lnTo>
                    <a:lnTo>
                      <a:pt x="1878" y="690"/>
                    </a:lnTo>
                    <a:lnTo>
                      <a:pt x="1870" y="698"/>
                    </a:lnTo>
                    <a:lnTo>
                      <a:pt x="1863" y="705"/>
                    </a:lnTo>
                    <a:lnTo>
                      <a:pt x="1857" y="713"/>
                    </a:lnTo>
                    <a:lnTo>
                      <a:pt x="1851" y="723"/>
                    </a:lnTo>
                    <a:lnTo>
                      <a:pt x="1844" y="730"/>
                    </a:lnTo>
                    <a:lnTo>
                      <a:pt x="1840" y="738"/>
                    </a:lnTo>
                    <a:lnTo>
                      <a:pt x="1832" y="745"/>
                    </a:lnTo>
                    <a:lnTo>
                      <a:pt x="1828" y="753"/>
                    </a:lnTo>
                    <a:lnTo>
                      <a:pt x="1821" y="761"/>
                    </a:lnTo>
                    <a:lnTo>
                      <a:pt x="1817" y="768"/>
                    </a:lnTo>
                    <a:lnTo>
                      <a:pt x="1809" y="776"/>
                    </a:lnTo>
                    <a:lnTo>
                      <a:pt x="1806" y="785"/>
                    </a:lnTo>
                    <a:lnTo>
                      <a:pt x="1798" y="791"/>
                    </a:lnTo>
                    <a:lnTo>
                      <a:pt x="1794" y="799"/>
                    </a:lnTo>
                    <a:lnTo>
                      <a:pt x="1787" y="804"/>
                    </a:lnTo>
                    <a:lnTo>
                      <a:pt x="1783" y="812"/>
                    </a:lnTo>
                    <a:lnTo>
                      <a:pt x="1777" y="819"/>
                    </a:lnTo>
                    <a:lnTo>
                      <a:pt x="1771" y="827"/>
                    </a:lnTo>
                    <a:lnTo>
                      <a:pt x="1768" y="833"/>
                    </a:lnTo>
                    <a:lnTo>
                      <a:pt x="1764" y="840"/>
                    </a:lnTo>
                    <a:lnTo>
                      <a:pt x="1754" y="852"/>
                    </a:lnTo>
                    <a:lnTo>
                      <a:pt x="1745" y="867"/>
                    </a:lnTo>
                    <a:lnTo>
                      <a:pt x="1737" y="878"/>
                    </a:lnTo>
                    <a:lnTo>
                      <a:pt x="1730" y="892"/>
                    </a:lnTo>
                    <a:lnTo>
                      <a:pt x="1720" y="901"/>
                    </a:lnTo>
                    <a:lnTo>
                      <a:pt x="1712" y="913"/>
                    </a:lnTo>
                    <a:lnTo>
                      <a:pt x="1705" y="924"/>
                    </a:lnTo>
                    <a:lnTo>
                      <a:pt x="1699" y="934"/>
                    </a:lnTo>
                    <a:lnTo>
                      <a:pt x="1692" y="943"/>
                    </a:lnTo>
                    <a:lnTo>
                      <a:pt x="1686" y="951"/>
                    </a:lnTo>
                    <a:lnTo>
                      <a:pt x="1680" y="958"/>
                    </a:lnTo>
                    <a:lnTo>
                      <a:pt x="1674" y="968"/>
                    </a:lnTo>
                    <a:lnTo>
                      <a:pt x="1669" y="974"/>
                    </a:lnTo>
                    <a:lnTo>
                      <a:pt x="1663" y="981"/>
                    </a:lnTo>
                    <a:lnTo>
                      <a:pt x="1659" y="989"/>
                    </a:lnTo>
                    <a:lnTo>
                      <a:pt x="1655" y="994"/>
                    </a:lnTo>
                    <a:lnTo>
                      <a:pt x="1646" y="1004"/>
                    </a:lnTo>
                    <a:lnTo>
                      <a:pt x="1640" y="1015"/>
                    </a:lnTo>
                    <a:lnTo>
                      <a:pt x="1633" y="1021"/>
                    </a:lnTo>
                    <a:lnTo>
                      <a:pt x="1629" y="1027"/>
                    </a:lnTo>
                    <a:lnTo>
                      <a:pt x="1623" y="1032"/>
                    </a:lnTo>
                    <a:lnTo>
                      <a:pt x="1621" y="1038"/>
                    </a:lnTo>
                    <a:lnTo>
                      <a:pt x="1615" y="1042"/>
                    </a:lnTo>
                    <a:lnTo>
                      <a:pt x="1615" y="1044"/>
                    </a:lnTo>
                    <a:lnTo>
                      <a:pt x="1612" y="1042"/>
                    </a:lnTo>
                    <a:lnTo>
                      <a:pt x="1602" y="1040"/>
                    </a:lnTo>
                    <a:lnTo>
                      <a:pt x="1596" y="1038"/>
                    </a:lnTo>
                    <a:lnTo>
                      <a:pt x="1589" y="1036"/>
                    </a:lnTo>
                    <a:lnTo>
                      <a:pt x="1579" y="1034"/>
                    </a:lnTo>
                    <a:lnTo>
                      <a:pt x="1574" y="1032"/>
                    </a:lnTo>
                    <a:lnTo>
                      <a:pt x="1562" y="1029"/>
                    </a:lnTo>
                    <a:lnTo>
                      <a:pt x="1551" y="1027"/>
                    </a:lnTo>
                    <a:lnTo>
                      <a:pt x="1539" y="1023"/>
                    </a:lnTo>
                    <a:lnTo>
                      <a:pt x="1526" y="1019"/>
                    </a:lnTo>
                    <a:lnTo>
                      <a:pt x="1519" y="1017"/>
                    </a:lnTo>
                    <a:lnTo>
                      <a:pt x="1511" y="1015"/>
                    </a:lnTo>
                    <a:lnTo>
                      <a:pt x="1503" y="1013"/>
                    </a:lnTo>
                    <a:lnTo>
                      <a:pt x="1498" y="1012"/>
                    </a:lnTo>
                    <a:lnTo>
                      <a:pt x="1490" y="1010"/>
                    </a:lnTo>
                    <a:lnTo>
                      <a:pt x="1482" y="1008"/>
                    </a:lnTo>
                    <a:lnTo>
                      <a:pt x="1475" y="1008"/>
                    </a:lnTo>
                    <a:lnTo>
                      <a:pt x="1467" y="1006"/>
                    </a:lnTo>
                    <a:lnTo>
                      <a:pt x="1458" y="1002"/>
                    </a:lnTo>
                    <a:lnTo>
                      <a:pt x="1448" y="1000"/>
                    </a:lnTo>
                    <a:lnTo>
                      <a:pt x="1441" y="996"/>
                    </a:lnTo>
                    <a:lnTo>
                      <a:pt x="1431" y="996"/>
                    </a:lnTo>
                    <a:lnTo>
                      <a:pt x="1423" y="993"/>
                    </a:lnTo>
                    <a:lnTo>
                      <a:pt x="1414" y="991"/>
                    </a:lnTo>
                    <a:lnTo>
                      <a:pt x="1404" y="989"/>
                    </a:lnTo>
                    <a:lnTo>
                      <a:pt x="1397" y="987"/>
                    </a:lnTo>
                    <a:lnTo>
                      <a:pt x="1385" y="983"/>
                    </a:lnTo>
                    <a:lnTo>
                      <a:pt x="1378" y="981"/>
                    </a:lnTo>
                    <a:lnTo>
                      <a:pt x="1366" y="977"/>
                    </a:lnTo>
                    <a:lnTo>
                      <a:pt x="1359" y="977"/>
                    </a:lnTo>
                    <a:lnTo>
                      <a:pt x="1347" y="974"/>
                    </a:lnTo>
                    <a:lnTo>
                      <a:pt x="1340" y="972"/>
                    </a:lnTo>
                    <a:lnTo>
                      <a:pt x="1330" y="970"/>
                    </a:lnTo>
                    <a:lnTo>
                      <a:pt x="1321" y="968"/>
                    </a:lnTo>
                    <a:lnTo>
                      <a:pt x="1309" y="964"/>
                    </a:lnTo>
                    <a:lnTo>
                      <a:pt x="1302" y="962"/>
                    </a:lnTo>
                    <a:lnTo>
                      <a:pt x="1290" y="958"/>
                    </a:lnTo>
                    <a:lnTo>
                      <a:pt x="1281" y="958"/>
                    </a:lnTo>
                    <a:lnTo>
                      <a:pt x="1271" y="955"/>
                    </a:lnTo>
                    <a:lnTo>
                      <a:pt x="1262" y="953"/>
                    </a:lnTo>
                    <a:lnTo>
                      <a:pt x="1252" y="951"/>
                    </a:lnTo>
                    <a:lnTo>
                      <a:pt x="1243" y="949"/>
                    </a:lnTo>
                    <a:lnTo>
                      <a:pt x="1231" y="945"/>
                    </a:lnTo>
                    <a:lnTo>
                      <a:pt x="1222" y="943"/>
                    </a:lnTo>
                    <a:lnTo>
                      <a:pt x="1212" y="939"/>
                    </a:lnTo>
                    <a:lnTo>
                      <a:pt x="1205" y="939"/>
                    </a:lnTo>
                    <a:lnTo>
                      <a:pt x="1193" y="935"/>
                    </a:lnTo>
                    <a:lnTo>
                      <a:pt x="1186" y="934"/>
                    </a:lnTo>
                    <a:lnTo>
                      <a:pt x="1174" y="932"/>
                    </a:lnTo>
                    <a:lnTo>
                      <a:pt x="1167" y="930"/>
                    </a:lnTo>
                    <a:lnTo>
                      <a:pt x="1155" y="926"/>
                    </a:lnTo>
                    <a:lnTo>
                      <a:pt x="1148" y="924"/>
                    </a:lnTo>
                    <a:lnTo>
                      <a:pt x="1136" y="920"/>
                    </a:lnTo>
                    <a:lnTo>
                      <a:pt x="1129" y="920"/>
                    </a:lnTo>
                    <a:lnTo>
                      <a:pt x="1117" y="916"/>
                    </a:lnTo>
                    <a:lnTo>
                      <a:pt x="1110" y="916"/>
                    </a:lnTo>
                    <a:lnTo>
                      <a:pt x="1098" y="913"/>
                    </a:lnTo>
                    <a:lnTo>
                      <a:pt x="1091" y="913"/>
                    </a:lnTo>
                    <a:lnTo>
                      <a:pt x="1081" y="909"/>
                    </a:lnTo>
                    <a:lnTo>
                      <a:pt x="1072" y="909"/>
                    </a:lnTo>
                    <a:lnTo>
                      <a:pt x="1064" y="905"/>
                    </a:lnTo>
                    <a:lnTo>
                      <a:pt x="1057" y="905"/>
                    </a:lnTo>
                    <a:lnTo>
                      <a:pt x="1047" y="903"/>
                    </a:lnTo>
                    <a:lnTo>
                      <a:pt x="1038" y="901"/>
                    </a:lnTo>
                    <a:lnTo>
                      <a:pt x="1030" y="899"/>
                    </a:lnTo>
                    <a:lnTo>
                      <a:pt x="1022" y="899"/>
                    </a:lnTo>
                    <a:lnTo>
                      <a:pt x="1013" y="897"/>
                    </a:lnTo>
                    <a:lnTo>
                      <a:pt x="1005" y="896"/>
                    </a:lnTo>
                    <a:lnTo>
                      <a:pt x="996" y="894"/>
                    </a:lnTo>
                    <a:lnTo>
                      <a:pt x="988" y="894"/>
                    </a:lnTo>
                    <a:lnTo>
                      <a:pt x="979" y="890"/>
                    </a:lnTo>
                    <a:lnTo>
                      <a:pt x="971" y="890"/>
                    </a:lnTo>
                    <a:lnTo>
                      <a:pt x="963" y="888"/>
                    </a:lnTo>
                    <a:lnTo>
                      <a:pt x="956" y="888"/>
                    </a:lnTo>
                    <a:lnTo>
                      <a:pt x="946" y="886"/>
                    </a:lnTo>
                    <a:lnTo>
                      <a:pt x="939" y="886"/>
                    </a:lnTo>
                    <a:lnTo>
                      <a:pt x="929" y="884"/>
                    </a:lnTo>
                    <a:lnTo>
                      <a:pt x="922" y="884"/>
                    </a:lnTo>
                    <a:lnTo>
                      <a:pt x="914" y="882"/>
                    </a:lnTo>
                    <a:lnTo>
                      <a:pt x="906" y="882"/>
                    </a:lnTo>
                    <a:lnTo>
                      <a:pt x="899" y="880"/>
                    </a:lnTo>
                    <a:lnTo>
                      <a:pt x="891" y="880"/>
                    </a:lnTo>
                    <a:lnTo>
                      <a:pt x="884" y="878"/>
                    </a:lnTo>
                    <a:lnTo>
                      <a:pt x="876" y="877"/>
                    </a:lnTo>
                    <a:lnTo>
                      <a:pt x="868" y="875"/>
                    </a:lnTo>
                    <a:lnTo>
                      <a:pt x="861" y="875"/>
                    </a:lnTo>
                    <a:lnTo>
                      <a:pt x="851" y="875"/>
                    </a:lnTo>
                    <a:lnTo>
                      <a:pt x="844" y="873"/>
                    </a:lnTo>
                    <a:lnTo>
                      <a:pt x="836" y="871"/>
                    </a:lnTo>
                    <a:lnTo>
                      <a:pt x="828" y="871"/>
                    </a:lnTo>
                    <a:lnTo>
                      <a:pt x="821" y="871"/>
                    </a:lnTo>
                    <a:lnTo>
                      <a:pt x="813" y="869"/>
                    </a:lnTo>
                    <a:lnTo>
                      <a:pt x="806" y="867"/>
                    </a:lnTo>
                    <a:lnTo>
                      <a:pt x="798" y="867"/>
                    </a:lnTo>
                    <a:lnTo>
                      <a:pt x="790" y="867"/>
                    </a:lnTo>
                    <a:lnTo>
                      <a:pt x="783" y="865"/>
                    </a:lnTo>
                    <a:lnTo>
                      <a:pt x="775" y="865"/>
                    </a:lnTo>
                    <a:lnTo>
                      <a:pt x="768" y="865"/>
                    </a:lnTo>
                    <a:lnTo>
                      <a:pt x="760" y="863"/>
                    </a:lnTo>
                    <a:lnTo>
                      <a:pt x="752" y="863"/>
                    </a:lnTo>
                    <a:lnTo>
                      <a:pt x="745" y="861"/>
                    </a:lnTo>
                    <a:lnTo>
                      <a:pt x="737" y="861"/>
                    </a:lnTo>
                    <a:lnTo>
                      <a:pt x="730" y="859"/>
                    </a:lnTo>
                    <a:lnTo>
                      <a:pt x="722" y="859"/>
                    </a:lnTo>
                    <a:lnTo>
                      <a:pt x="714" y="858"/>
                    </a:lnTo>
                    <a:lnTo>
                      <a:pt x="707" y="858"/>
                    </a:lnTo>
                    <a:lnTo>
                      <a:pt x="699" y="856"/>
                    </a:lnTo>
                    <a:lnTo>
                      <a:pt x="692" y="856"/>
                    </a:lnTo>
                    <a:lnTo>
                      <a:pt x="686" y="854"/>
                    </a:lnTo>
                    <a:lnTo>
                      <a:pt x="678" y="854"/>
                    </a:lnTo>
                    <a:lnTo>
                      <a:pt x="671" y="852"/>
                    </a:lnTo>
                    <a:lnTo>
                      <a:pt x="663" y="852"/>
                    </a:lnTo>
                    <a:lnTo>
                      <a:pt x="655" y="850"/>
                    </a:lnTo>
                    <a:lnTo>
                      <a:pt x="648" y="850"/>
                    </a:lnTo>
                    <a:lnTo>
                      <a:pt x="638" y="848"/>
                    </a:lnTo>
                    <a:lnTo>
                      <a:pt x="631" y="846"/>
                    </a:lnTo>
                    <a:lnTo>
                      <a:pt x="621" y="844"/>
                    </a:lnTo>
                    <a:lnTo>
                      <a:pt x="614" y="844"/>
                    </a:lnTo>
                    <a:lnTo>
                      <a:pt x="606" y="840"/>
                    </a:lnTo>
                    <a:lnTo>
                      <a:pt x="598" y="840"/>
                    </a:lnTo>
                    <a:lnTo>
                      <a:pt x="591" y="839"/>
                    </a:lnTo>
                    <a:lnTo>
                      <a:pt x="583" y="839"/>
                    </a:lnTo>
                    <a:lnTo>
                      <a:pt x="576" y="837"/>
                    </a:lnTo>
                    <a:lnTo>
                      <a:pt x="568" y="837"/>
                    </a:lnTo>
                    <a:lnTo>
                      <a:pt x="560" y="835"/>
                    </a:lnTo>
                    <a:lnTo>
                      <a:pt x="553" y="835"/>
                    </a:lnTo>
                    <a:lnTo>
                      <a:pt x="545" y="831"/>
                    </a:lnTo>
                    <a:lnTo>
                      <a:pt x="538" y="831"/>
                    </a:lnTo>
                    <a:lnTo>
                      <a:pt x="530" y="829"/>
                    </a:lnTo>
                    <a:lnTo>
                      <a:pt x="522" y="829"/>
                    </a:lnTo>
                    <a:lnTo>
                      <a:pt x="513" y="827"/>
                    </a:lnTo>
                    <a:lnTo>
                      <a:pt x="505" y="825"/>
                    </a:lnTo>
                    <a:lnTo>
                      <a:pt x="498" y="821"/>
                    </a:lnTo>
                    <a:lnTo>
                      <a:pt x="490" y="821"/>
                    </a:lnTo>
                    <a:lnTo>
                      <a:pt x="482" y="819"/>
                    </a:lnTo>
                    <a:lnTo>
                      <a:pt x="475" y="819"/>
                    </a:lnTo>
                    <a:lnTo>
                      <a:pt x="467" y="816"/>
                    </a:lnTo>
                    <a:lnTo>
                      <a:pt x="460" y="816"/>
                    </a:lnTo>
                    <a:lnTo>
                      <a:pt x="452" y="814"/>
                    </a:lnTo>
                    <a:lnTo>
                      <a:pt x="444" y="812"/>
                    </a:lnTo>
                    <a:lnTo>
                      <a:pt x="437" y="810"/>
                    </a:lnTo>
                    <a:lnTo>
                      <a:pt x="431" y="810"/>
                    </a:lnTo>
                    <a:lnTo>
                      <a:pt x="423" y="806"/>
                    </a:lnTo>
                    <a:lnTo>
                      <a:pt x="418" y="806"/>
                    </a:lnTo>
                    <a:lnTo>
                      <a:pt x="410" y="804"/>
                    </a:lnTo>
                    <a:lnTo>
                      <a:pt x="403" y="804"/>
                    </a:lnTo>
                    <a:lnTo>
                      <a:pt x="395" y="800"/>
                    </a:lnTo>
                    <a:lnTo>
                      <a:pt x="387" y="800"/>
                    </a:lnTo>
                    <a:lnTo>
                      <a:pt x="380" y="797"/>
                    </a:lnTo>
                    <a:lnTo>
                      <a:pt x="374" y="797"/>
                    </a:lnTo>
                    <a:lnTo>
                      <a:pt x="361" y="793"/>
                    </a:lnTo>
                    <a:lnTo>
                      <a:pt x="347" y="789"/>
                    </a:lnTo>
                    <a:lnTo>
                      <a:pt x="336" y="785"/>
                    </a:lnTo>
                    <a:lnTo>
                      <a:pt x="323" y="781"/>
                    </a:lnTo>
                    <a:lnTo>
                      <a:pt x="311" y="778"/>
                    </a:lnTo>
                    <a:lnTo>
                      <a:pt x="300" y="774"/>
                    </a:lnTo>
                    <a:lnTo>
                      <a:pt x="287" y="770"/>
                    </a:lnTo>
                    <a:lnTo>
                      <a:pt x="275" y="766"/>
                    </a:lnTo>
                    <a:lnTo>
                      <a:pt x="266" y="762"/>
                    </a:lnTo>
                    <a:lnTo>
                      <a:pt x="256" y="759"/>
                    </a:lnTo>
                    <a:lnTo>
                      <a:pt x="245" y="755"/>
                    </a:lnTo>
                    <a:lnTo>
                      <a:pt x="237" y="751"/>
                    </a:lnTo>
                    <a:lnTo>
                      <a:pt x="230" y="747"/>
                    </a:lnTo>
                    <a:lnTo>
                      <a:pt x="222" y="743"/>
                    </a:lnTo>
                    <a:lnTo>
                      <a:pt x="212" y="738"/>
                    </a:lnTo>
                    <a:lnTo>
                      <a:pt x="205" y="734"/>
                    </a:lnTo>
                    <a:lnTo>
                      <a:pt x="199" y="728"/>
                    </a:lnTo>
                    <a:lnTo>
                      <a:pt x="192" y="724"/>
                    </a:lnTo>
                    <a:lnTo>
                      <a:pt x="180" y="717"/>
                    </a:lnTo>
                    <a:lnTo>
                      <a:pt x="171" y="709"/>
                    </a:lnTo>
                    <a:lnTo>
                      <a:pt x="163" y="702"/>
                    </a:lnTo>
                    <a:lnTo>
                      <a:pt x="155" y="694"/>
                    </a:lnTo>
                    <a:lnTo>
                      <a:pt x="152" y="686"/>
                    </a:lnTo>
                    <a:lnTo>
                      <a:pt x="148" y="681"/>
                    </a:lnTo>
                    <a:lnTo>
                      <a:pt x="140" y="667"/>
                    </a:lnTo>
                    <a:lnTo>
                      <a:pt x="138" y="658"/>
                    </a:lnTo>
                    <a:lnTo>
                      <a:pt x="136" y="652"/>
                    </a:lnTo>
                    <a:lnTo>
                      <a:pt x="138" y="650"/>
                    </a:lnTo>
                    <a:close/>
                  </a:path>
                </a:pathLst>
              </a:custGeom>
              <a:solidFill>
                <a:srgbClr val="B3B3B3"/>
              </a:solidFill>
              <a:ln w="9525">
                <a:noFill/>
                <a:round/>
                <a:headEnd/>
                <a:tailEnd/>
              </a:ln>
            </p:spPr>
            <p:txBody>
              <a:bodyPr/>
              <a:lstStyle/>
              <a:p>
                <a:endParaRPr lang="en-US" sz="1350" dirty="0"/>
              </a:p>
            </p:txBody>
          </p:sp>
          <p:sp>
            <p:nvSpPr>
              <p:cNvPr id="51" name="Freeform 43">
                <a:extLst>
                  <a:ext uri="{FF2B5EF4-FFF2-40B4-BE49-F238E27FC236}">
                    <a16:creationId xmlns:a16="http://schemas.microsoft.com/office/drawing/2014/main" xmlns="" id="{C3C5D6F8-111C-454A-A73A-6490D8F36558}"/>
                  </a:ext>
                </a:extLst>
              </p:cNvPr>
              <p:cNvSpPr>
                <a:spLocks/>
              </p:cNvSpPr>
              <p:nvPr/>
            </p:nvSpPr>
            <p:spPr bwMode="auto">
              <a:xfrm>
                <a:off x="2574" y="3566"/>
                <a:ext cx="835" cy="480"/>
              </a:xfrm>
              <a:custGeom>
                <a:avLst/>
                <a:gdLst>
                  <a:gd name="T0" fmla="*/ 0 w 2519"/>
                  <a:gd name="T1" fmla="*/ 0 h 1451"/>
                  <a:gd name="T2" fmla="*/ 0 w 2519"/>
                  <a:gd name="T3" fmla="*/ 0 h 1451"/>
                  <a:gd name="T4" fmla="*/ 0 w 2519"/>
                  <a:gd name="T5" fmla="*/ 0 h 1451"/>
                  <a:gd name="T6" fmla="*/ 0 w 2519"/>
                  <a:gd name="T7" fmla="*/ 0 h 1451"/>
                  <a:gd name="T8" fmla="*/ 0 w 2519"/>
                  <a:gd name="T9" fmla="*/ 0 h 1451"/>
                  <a:gd name="T10" fmla="*/ 0 w 2519"/>
                  <a:gd name="T11" fmla="*/ 0 h 1451"/>
                  <a:gd name="T12" fmla="*/ 0 w 2519"/>
                  <a:gd name="T13" fmla="*/ 0 h 1451"/>
                  <a:gd name="T14" fmla="*/ 0 w 2519"/>
                  <a:gd name="T15" fmla="*/ 0 h 1451"/>
                  <a:gd name="T16" fmla="*/ 0 w 2519"/>
                  <a:gd name="T17" fmla="*/ 0 h 1451"/>
                  <a:gd name="T18" fmla="*/ 0 w 2519"/>
                  <a:gd name="T19" fmla="*/ 0 h 1451"/>
                  <a:gd name="T20" fmla="*/ 0 w 2519"/>
                  <a:gd name="T21" fmla="*/ 0 h 1451"/>
                  <a:gd name="T22" fmla="*/ 0 w 2519"/>
                  <a:gd name="T23" fmla="*/ 0 h 1451"/>
                  <a:gd name="T24" fmla="*/ 0 w 2519"/>
                  <a:gd name="T25" fmla="*/ 0 h 1451"/>
                  <a:gd name="T26" fmla="*/ 0 w 2519"/>
                  <a:gd name="T27" fmla="*/ 0 h 1451"/>
                  <a:gd name="T28" fmla="*/ 0 w 2519"/>
                  <a:gd name="T29" fmla="*/ 0 h 1451"/>
                  <a:gd name="T30" fmla="*/ 0 w 2519"/>
                  <a:gd name="T31" fmla="*/ 0 h 1451"/>
                  <a:gd name="T32" fmla="*/ 0 w 2519"/>
                  <a:gd name="T33" fmla="*/ 0 h 1451"/>
                  <a:gd name="T34" fmla="*/ 0 w 2519"/>
                  <a:gd name="T35" fmla="*/ 0 h 1451"/>
                  <a:gd name="T36" fmla="*/ 0 w 2519"/>
                  <a:gd name="T37" fmla="*/ 0 h 1451"/>
                  <a:gd name="T38" fmla="*/ 0 w 2519"/>
                  <a:gd name="T39" fmla="*/ 0 h 1451"/>
                  <a:gd name="T40" fmla="*/ 0 w 2519"/>
                  <a:gd name="T41" fmla="*/ 0 h 1451"/>
                  <a:gd name="T42" fmla="*/ 0 w 2519"/>
                  <a:gd name="T43" fmla="*/ 0 h 1451"/>
                  <a:gd name="T44" fmla="*/ 0 w 2519"/>
                  <a:gd name="T45" fmla="*/ 0 h 1451"/>
                  <a:gd name="T46" fmla="*/ 0 w 2519"/>
                  <a:gd name="T47" fmla="*/ 0 h 1451"/>
                  <a:gd name="T48" fmla="*/ 0 w 2519"/>
                  <a:gd name="T49" fmla="*/ 0 h 1451"/>
                  <a:gd name="T50" fmla="*/ 0 w 2519"/>
                  <a:gd name="T51" fmla="*/ 0 h 1451"/>
                  <a:gd name="T52" fmla="*/ 0 w 2519"/>
                  <a:gd name="T53" fmla="*/ 0 h 1451"/>
                  <a:gd name="T54" fmla="*/ 0 w 2519"/>
                  <a:gd name="T55" fmla="*/ 0 h 1451"/>
                  <a:gd name="T56" fmla="*/ 0 w 2519"/>
                  <a:gd name="T57" fmla="*/ 0 h 1451"/>
                  <a:gd name="T58" fmla="*/ 0 w 2519"/>
                  <a:gd name="T59" fmla="*/ 0 h 1451"/>
                  <a:gd name="T60" fmla="*/ 0 w 2519"/>
                  <a:gd name="T61" fmla="*/ 0 h 1451"/>
                  <a:gd name="T62" fmla="*/ 0 w 2519"/>
                  <a:gd name="T63" fmla="*/ 0 h 1451"/>
                  <a:gd name="T64" fmla="*/ 0 w 2519"/>
                  <a:gd name="T65" fmla="*/ 0 h 1451"/>
                  <a:gd name="T66" fmla="*/ 0 w 2519"/>
                  <a:gd name="T67" fmla="*/ 0 h 1451"/>
                  <a:gd name="T68" fmla="*/ 0 w 2519"/>
                  <a:gd name="T69" fmla="*/ 0 h 1451"/>
                  <a:gd name="T70" fmla="*/ 0 w 2519"/>
                  <a:gd name="T71" fmla="*/ 0 h 1451"/>
                  <a:gd name="T72" fmla="*/ 0 w 2519"/>
                  <a:gd name="T73" fmla="*/ 0 h 1451"/>
                  <a:gd name="T74" fmla="*/ 0 w 2519"/>
                  <a:gd name="T75" fmla="*/ 0 h 1451"/>
                  <a:gd name="T76" fmla="*/ 0 w 2519"/>
                  <a:gd name="T77" fmla="*/ 0 h 1451"/>
                  <a:gd name="T78" fmla="*/ 0 w 2519"/>
                  <a:gd name="T79" fmla="*/ 0 h 1451"/>
                  <a:gd name="T80" fmla="*/ 0 w 2519"/>
                  <a:gd name="T81" fmla="*/ 0 h 1451"/>
                  <a:gd name="T82" fmla="*/ 0 w 2519"/>
                  <a:gd name="T83" fmla="*/ 0 h 1451"/>
                  <a:gd name="T84" fmla="*/ 0 w 2519"/>
                  <a:gd name="T85" fmla="*/ 0 h 1451"/>
                  <a:gd name="T86" fmla="*/ 0 w 2519"/>
                  <a:gd name="T87" fmla="*/ 0 h 1451"/>
                  <a:gd name="T88" fmla="*/ 0 w 2519"/>
                  <a:gd name="T89" fmla="*/ 0 h 1451"/>
                  <a:gd name="T90" fmla="*/ 0 w 2519"/>
                  <a:gd name="T91" fmla="*/ 0 h 1451"/>
                  <a:gd name="T92" fmla="*/ 0 w 2519"/>
                  <a:gd name="T93" fmla="*/ 0 h 1451"/>
                  <a:gd name="T94" fmla="*/ 0 w 2519"/>
                  <a:gd name="T95" fmla="*/ 0 h 1451"/>
                  <a:gd name="T96" fmla="*/ 0 w 2519"/>
                  <a:gd name="T97" fmla="*/ 0 h 1451"/>
                  <a:gd name="T98" fmla="*/ 0 w 2519"/>
                  <a:gd name="T99" fmla="*/ 0 h 1451"/>
                  <a:gd name="T100" fmla="*/ 0 w 2519"/>
                  <a:gd name="T101" fmla="*/ 0 h 1451"/>
                  <a:gd name="T102" fmla="*/ 0 w 2519"/>
                  <a:gd name="T103" fmla="*/ 0 h 1451"/>
                  <a:gd name="T104" fmla="*/ 0 w 2519"/>
                  <a:gd name="T105" fmla="*/ 0 h 1451"/>
                  <a:gd name="T106" fmla="*/ 0 w 2519"/>
                  <a:gd name="T107" fmla="*/ 0 h 1451"/>
                  <a:gd name="T108" fmla="*/ 0 w 2519"/>
                  <a:gd name="T109" fmla="*/ 0 h 1451"/>
                  <a:gd name="T110" fmla="*/ 0 w 2519"/>
                  <a:gd name="T111" fmla="*/ 0 h 1451"/>
                  <a:gd name="T112" fmla="*/ 0 w 2519"/>
                  <a:gd name="T113" fmla="*/ 0 h 1451"/>
                  <a:gd name="T114" fmla="*/ 0 w 2519"/>
                  <a:gd name="T115" fmla="*/ 0 h 1451"/>
                  <a:gd name="T116" fmla="*/ 0 w 2519"/>
                  <a:gd name="T117" fmla="*/ 0 h 1451"/>
                  <a:gd name="T118" fmla="*/ 0 w 2519"/>
                  <a:gd name="T119" fmla="*/ 0 h 1451"/>
                  <a:gd name="T120" fmla="*/ 0 w 2519"/>
                  <a:gd name="T121" fmla="*/ 0 h 1451"/>
                  <a:gd name="T122" fmla="*/ 0 w 2519"/>
                  <a:gd name="T123" fmla="*/ 0 h 1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9"/>
                  <a:gd name="T187" fmla="*/ 0 h 1451"/>
                  <a:gd name="T188" fmla="*/ 2519 w 2519"/>
                  <a:gd name="T189" fmla="*/ 1451 h 14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9" h="1451">
                    <a:moveTo>
                      <a:pt x="2" y="1036"/>
                    </a:moveTo>
                    <a:lnTo>
                      <a:pt x="647" y="363"/>
                    </a:lnTo>
                    <a:lnTo>
                      <a:pt x="1073" y="0"/>
                    </a:lnTo>
                    <a:lnTo>
                      <a:pt x="1075" y="0"/>
                    </a:lnTo>
                    <a:lnTo>
                      <a:pt x="1078" y="2"/>
                    </a:lnTo>
                    <a:lnTo>
                      <a:pt x="1086" y="4"/>
                    </a:lnTo>
                    <a:lnTo>
                      <a:pt x="1099" y="9"/>
                    </a:lnTo>
                    <a:lnTo>
                      <a:pt x="1105" y="11"/>
                    </a:lnTo>
                    <a:lnTo>
                      <a:pt x="1113" y="13"/>
                    </a:lnTo>
                    <a:lnTo>
                      <a:pt x="1120" y="15"/>
                    </a:lnTo>
                    <a:lnTo>
                      <a:pt x="1132" y="19"/>
                    </a:lnTo>
                    <a:lnTo>
                      <a:pt x="1139" y="23"/>
                    </a:lnTo>
                    <a:lnTo>
                      <a:pt x="1151" y="26"/>
                    </a:lnTo>
                    <a:lnTo>
                      <a:pt x="1162" y="30"/>
                    </a:lnTo>
                    <a:lnTo>
                      <a:pt x="1173" y="34"/>
                    </a:lnTo>
                    <a:lnTo>
                      <a:pt x="1185" y="36"/>
                    </a:lnTo>
                    <a:lnTo>
                      <a:pt x="1196" y="40"/>
                    </a:lnTo>
                    <a:lnTo>
                      <a:pt x="1208" y="44"/>
                    </a:lnTo>
                    <a:lnTo>
                      <a:pt x="1221" y="47"/>
                    </a:lnTo>
                    <a:lnTo>
                      <a:pt x="1234" y="51"/>
                    </a:lnTo>
                    <a:lnTo>
                      <a:pt x="1248" y="57"/>
                    </a:lnTo>
                    <a:lnTo>
                      <a:pt x="1253" y="57"/>
                    </a:lnTo>
                    <a:lnTo>
                      <a:pt x="1261" y="61"/>
                    </a:lnTo>
                    <a:lnTo>
                      <a:pt x="1268" y="61"/>
                    </a:lnTo>
                    <a:lnTo>
                      <a:pt x="1276" y="64"/>
                    </a:lnTo>
                    <a:lnTo>
                      <a:pt x="1282" y="66"/>
                    </a:lnTo>
                    <a:lnTo>
                      <a:pt x="1289" y="68"/>
                    </a:lnTo>
                    <a:lnTo>
                      <a:pt x="1297" y="70"/>
                    </a:lnTo>
                    <a:lnTo>
                      <a:pt x="1305" y="72"/>
                    </a:lnTo>
                    <a:lnTo>
                      <a:pt x="1312" y="74"/>
                    </a:lnTo>
                    <a:lnTo>
                      <a:pt x="1320" y="78"/>
                    </a:lnTo>
                    <a:lnTo>
                      <a:pt x="1327" y="80"/>
                    </a:lnTo>
                    <a:lnTo>
                      <a:pt x="1335" y="84"/>
                    </a:lnTo>
                    <a:lnTo>
                      <a:pt x="1343" y="84"/>
                    </a:lnTo>
                    <a:lnTo>
                      <a:pt x="1350" y="87"/>
                    </a:lnTo>
                    <a:lnTo>
                      <a:pt x="1358" y="87"/>
                    </a:lnTo>
                    <a:lnTo>
                      <a:pt x="1365" y="91"/>
                    </a:lnTo>
                    <a:lnTo>
                      <a:pt x="1373" y="91"/>
                    </a:lnTo>
                    <a:lnTo>
                      <a:pt x="1381" y="95"/>
                    </a:lnTo>
                    <a:lnTo>
                      <a:pt x="1388" y="97"/>
                    </a:lnTo>
                    <a:lnTo>
                      <a:pt x="1396" y="101"/>
                    </a:lnTo>
                    <a:lnTo>
                      <a:pt x="1402" y="103"/>
                    </a:lnTo>
                    <a:lnTo>
                      <a:pt x="1409" y="103"/>
                    </a:lnTo>
                    <a:lnTo>
                      <a:pt x="1417" y="104"/>
                    </a:lnTo>
                    <a:lnTo>
                      <a:pt x="1424" y="106"/>
                    </a:lnTo>
                    <a:lnTo>
                      <a:pt x="1430" y="108"/>
                    </a:lnTo>
                    <a:lnTo>
                      <a:pt x="1438" y="110"/>
                    </a:lnTo>
                    <a:lnTo>
                      <a:pt x="1445" y="112"/>
                    </a:lnTo>
                    <a:lnTo>
                      <a:pt x="1453" y="114"/>
                    </a:lnTo>
                    <a:lnTo>
                      <a:pt x="1459" y="114"/>
                    </a:lnTo>
                    <a:lnTo>
                      <a:pt x="1466" y="118"/>
                    </a:lnTo>
                    <a:lnTo>
                      <a:pt x="1474" y="118"/>
                    </a:lnTo>
                    <a:lnTo>
                      <a:pt x="1481" y="122"/>
                    </a:lnTo>
                    <a:lnTo>
                      <a:pt x="1489" y="122"/>
                    </a:lnTo>
                    <a:lnTo>
                      <a:pt x="1497" y="123"/>
                    </a:lnTo>
                    <a:lnTo>
                      <a:pt x="1504" y="125"/>
                    </a:lnTo>
                    <a:lnTo>
                      <a:pt x="1512" y="127"/>
                    </a:lnTo>
                    <a:lnTo>
                      <a:pt x="1519" y="127"/>
                    </a:lnTo>
                    <a:lnTo>
                      <a:pt x="1527" y="129"/>
                    </a:lnTo>
                    <a:lnTo>
                      <a:pt x="1535" y="129"/>
                    </a:lnTo>
                    <a:lnTo>
                      <a:pt x="1542" y="133"/>
                    </a:lnTo>
                    <a:lnTo>
                      <a:pt x="1548" y="133"/>
                    </a:lnTo>
                    <a:lnTo>
                      <a:pt x="1556" y="135"/>
                    </a:lnTo>
                    <a:lnTo>
                      <a:pt x="1563" y="137"/>
                    </a:lnTo>
                    <a:lnTo>
                      <a:pt x="1571" y="139"/>
                    </a:lnTo>
                    <a:lnTo>
                      <a:pt x="1576" y="139"/>
                    </a:lnTo>
                    <a:lnTo>
                      <a:pt x="1584" y="139"/>
                    </a:lnTo>
                    <a:lnTo>
                      <a:pt x="1592" y="141"/>
                    </a:lnTo>
                    <a:lnTo>
                      <a:pt x="1599" y="142"/>
                    </a:lnTo>
                    <a:lnTo>
                      <a:pt x="1607" y="142"/>
                    </a:lnTo>
                    <a:lnTo>
                      <a:pt x="1614" y="144"/>
                    </a:lnTo>
                    <a:lnTo>
                      <a:pt x="1620" y="144"/>
                    </a:lnTo>
                    <a:lnTo>
                      <a:pt x="1628" y="146"/>
                    </a:lnTo>
                    <a:lnTo>
                      <a:pt x="1641" y="148"/>
                    </a:lnTo>
                    <a:lnTo>
                      <a:pt x="1654" y="150"/>
                    </a:lnTo>
                    <a:lnTo>
                      <a:pt x="1662" y="150"/>
                    </a:lnTo>
                    <a:lnTo>
                      <a:pt x="1670" y="152"/>
                    </a:lnTo>
                    <a:lnTo>
                      <a:pt x="1675" y="152"/>
                    </a:lnTo>
                    <a:lnTo>
                      <a:pt x="1683" y="154"/>
                    </a:lnTo>
                    <a:lnTo>
                      <a:pt x="1696" y="154"/>
                    </a:lnTo>
                    <a:lnTo>
                      <a:pt x="1709" y="156"/>
                    </a:lnTo>
                    <a:lnTo>
                      <a:pt x="1715" y="156"/>
                    </a:lnTo>
                    <a:lnTo>
                      <a:pt x="1723" y="158"/>
                    </a:lnTo>
                    <a:lnTo>
                      <a:pt x="1730" y="160"/>
                    </a:lnTo>
                    <a:lnTo>
                      <a:pt x="1738" y="160"/>
                    </a:lnTo>
                    <a:lnTo>
                      <a:pt x="1749" y="160"/>
                    </a:lnTo>
                    <a:lnTo>
                      <a:pt x="1765" y="161"/>
                    </a:lnTo>
                    <a:lnTo>
                      <a:pt x="1776" y="161"/>
                    </a:lnTo>
                    <a:lnTo>
                      <a:pt x="1791" y="165"/>
                    </a:lnTo>
                    <a:lnTo>
                      <a:pt x="1803" y="165"/>
                    </a:lnTo>
                    <a:lnTo>
                      <a:pt x="1816" y="167"/>
                    </a:lnTo>
                    <a:lnTo>
                      <a:pt x="1827" y="169"/>
                    </a:lnTo>
                    <a:lnTo>
                      <a:pt x="1843" y="171"/>
                    </a:lnTo>
                    <a:lnTo>
                      <a:pt x="1854" y="171"/>
                    </a:lnTo>
                    <a:lnTo>
                      <a:pt x="1865" y="173"/>
                    </a:lnTo>
                    <a:lnTo>
                      <a:pt x="1879" y="173"/>
                    </a:lnTo>
                    <a:lnTo>
                      <a:pt x="1892" y="177"/>
                    </a:lnTo>
                    <a:lnTo>
                      <a:pt x="1903" y="177"/>
                    </a:lnTo>
                    <a:lnTo>
                      <a:pt x="1915" y="180"/>
                    </a:lnTo>
                    <a:lnTo>
                      <a:pt x="1928" y="180"/>
                    </a:lnTo>
                    <a:lnTo>
                      <a:pt x="1941" y="184"/>
                    </a:lnTo>
                    <a:lnTo>
                      <a:pt x="1953" y="184"/>
                    </a:lnTo>
                    <a:lnTo>
                      <a:pt x="1964" y="188"/>
                    </a:lnTo>
                    <a:lnTo>
                      <a:pt x="1976" y="190"/>
                    </a:lnTo>
                    <a:lnTo>
                      <a:pt x="1989" y="192"/>
                    </a:lnTo>
                    <a:lnTo>
                      <a:pt x="2000" y="196"/>
                    </a:lnTo>
                    <a:lnTo>
                      <a:pt x="2012" y="198"/>
                    </a:lnTo>
                    <a:lnTo>
                      <a:pt x="2025" y="201"/>
                    </a:lnTo>
                    <a:lnTo>
                      <a:pt x="2038" y="205"/>
                    </a:lnTo>
                    <a:lnTo>
                      <a:pt x="2050" y="207"/>
                    </a:lnTo>
                    <a:lnTo>
                      <a:pt x="2061" y="211"/>
                    </a:lnTo>
                    <a:lnTo>
                      <a:pt x="2073" y="213"/>
                    </a:lnTo>
                    <a:lnTo>
                      <a:pt x="2086" y="217"/>
                    </a:lnTo>
                    <a:lnTo>
                      <a:pt x="2097" y="219"/>
                    </a:lnTo>
                    <a:lnTo>
                      <a:pt x="2109" y="222"/>
                    </a:lnTo>
                    <a:lnTo>
                      <a:pt x="2122" y="226"/>
                    </a:lnTo>
                    <a:lnTo>
                      <a:pt x="2133" y="230"/>
                    </a:lnTo>
                    <a:lnTo>
                      <a:pt x="2145" y="234"/>
                    </a:lnTo>
                    <a:lnTo>
                      <a:pt x="2158" y="238"/>
                    </a:lnTo>
                    <a:lnTo>
                      <a:pt x="2170" y="241"/>
                    </a:lnTo>
                    <a:lnTo>
                      <a:pt x="2183" y="245"/>
                    </a:lnTo>
                    <a:lnTo>
                      <a:pt x="2194" y="249"/>
                    </a:lnTo>
                    <a:lnTo>
                      <a:pt x="2208" y="255"/>
                    </a:lnTo>
                    <a:lnTo>
                      <a:pt x="2219" y="258"/>
                    </a:lnTo>
                    <a:lnTo>
                      <a:pt x="2234" y="264"/>
                    </a:lnTo>
                    <a:lnTo>
                      <a:pt x="2246" y="268"/>
                    </a:lnTo>
                    <a:lnTo>
                      <a:pt x="2257" y="272"/>
                    </a:lnTo>
                    <a:lnTo>
                      <a:pt x="2270" y="276"/>
                    </a:lnTo>
                    <a:lnTo>
                      <a:pt x="2284" y="281"/>
                    </a:lnTo>
                    <a:lnTo>
                      <a:pt x="2295" y="285"/>
                    </a:lnTo>
                    <a:lnTo>
                      <a:pt x="2308" y="291"/>
                    </a:lnTo>
                    <a:lnTo>
                      <a:pt x="2320" y="295"/>
                    </a:lnTo>
                    <a:lnTo>
                      <a:pt x="2333" y="302"/>
                    </a:lnTo>
                    <a:lnTo>
                      <a:pt x="2344" y="306"/>
                    </a:lnTo>
                    <a:lnTo>
                      <a:pt x="2358" y="312"/>
                    </a:lnTo>
                    <a:lnTo>
                      <a:pt x="2369" y="316"/>
                    </a:lnTo>
                    <a:lnTo>
                      <a:pt x="2381" y="321"/>
                    </a:lnTo>
                    <a:lnTo>
                      <a:pt x="2392" y="325"/>
                    </a:lnTo>
                    <a:lnTo>
                      <a:pt x="2403" y="333"/>
                    </a:lnTo>
                    <a:lnTo>
                      <a:pt x="2415" y="336"/>
                    </a:lnTo>
                    <a:lnTo>
                      <a:pt x="2426" y="342"/>
                    </a:lnTo>
                    <a:lnTo>
                      <a:pt x="2434" y="346"/>
                    </a:lnTo>
                    <a:lnTo>
                      <a:pt x="2445" y="350"/>
                    </a:lnTo>
                    <a:lnTo>
                      <a:pt x="2453" y="354"/>
                    </a:lnTo>
                    <a:lnTo>
                      <a:pt x="2462" y="359"/>
                    </a:lnTo>
                    <a:lnTo>
                      <a:pt x="2470" y="361"/>
                    </a:lnTo>
                    <a:lnTo>
                      <a:pt x="2478" y="365"/>
                    </a:lnTo>
                    <a:lnTo>
                      <a:pt x="2485" y="369"/>
                    </a:lnTo>
                    <a:lnTo>
                      <a:pt x="2493" y="373"/>
                    </a:lnTo>
                    <a:lnTo>
                      <a:pt x="2502" y="376"/>
                    </a:lnTo>
                    <a:lnTo>
                      <a:pt x="2512" y="382"/>
                    </a:lnTo>
                    <a:lnTo>
                      <a:pt x="2516" y="384"/>
                    </a:lnTo>
                    <a:lnTo>
                      <a:pt x="2519" y="386"/>
                    </a:lnTo>
                    <a:lnTo>
                      <a:pt x="2517" y="386"/>
                    </a:lnTo>
                    <a:lnTo>
                      <a:pt x="2516" y="390"/>
                    </a:lnTo>
                    <a:lnTo>
                      <a:pt x="2510" y="392"/>
                    </a:lnTo>
                    <a:lnTo>
                      <a:pt x="2504" y="399"/>
                    </a:lnTo>
                    <a:lnTo>
                      <a:pt x="2495" y="407"/>
                    </a:lnTo>
                    <a:lnTo>
                      <a:pt x="2485" y="416"/>
                    </a:lnTo>
                    <a:lnTo>
                      <a:pt x="2474" y="426"/>
                    </a:lnTo>
                    <a:lnTo>
                      <a:pt x="2462" y="437"/>
                    </a:lnTo>
                    <a:lnTo>
                      <a:pt x="2455" y="441"/>
                    </a:lnTo>
                    <a:lnTo>
                      <a:pt x="2447" y="449"/>
                    </a:lnTo>
                    <a:lnTo>
                      <a:pt x="2439" y="454"/>
                    </a:lnTo>
                    <a:lnTo>
                      <a:pt x="2432" y="462"/>
                    </a:lnTo>
                    <a:lnTo>
                      <a:pt x="2422" y="468"/>
                    </a:lnTo>
                    <a:lnTo>
                      <a:pt x="2415" y="475"/>
                    </a:lnTo>
                    <a:lnTo>
                      <a:pt x="2405" y="483"/>
                    </a:lnTo>
                    <a:lnTo>
                      <a:pt x="2396" y="490"/>
                    </a:lnTo>
                    <a:lnTo>
                      <a:pt x="2386" y="498"/>
                    </a:lnTo>
                    <a:lnTo>
                      <a:pt x="2377" y="506"/>
                    </a:lnTo>
                    <a:lnTo>
                      <a:pt x="2365" y="513"/>
                    </a:lnTo>
                    <a:lnTo>
                      <a:pt x="2354" y="523"/>
                    </a:lnTo>
                    <a:lnTo>
                      <a:pt x="2344" y="530"/>
                    </a:lnTo>
                    <a:lnTo>
                      <a:pt x="2333" y="540"/>
                    </a:lnTo>
                    <a:lnTo>
                      <a:pt x="2320" y="548"/>
                    </a:lnTo>
                    <a:lnTo>
                      <a:pt x="2310" y="557"/>
                    </a:lnTo>
                    <a:lnTo>
                      <a:pt x="2297" y="565"/>
                    </a:lnTo>
                    <a:lnTo>
                      <a:pt x="2284" y="572"/>
                    </a:lnTo>
                    <a:lnTo>
                      <a:pt x="2272" y="582"/>
                    </a:lnTo>
                    <a:lnTo>
                      <a:pt x="2259" y="591"/>
                    </a:lnTo>
                    <a:lnTo>
                      <a:pt x="2246" y="601"/>
                    </a:lnTo>
                    <a:lnTo>
                      <a:pt x="2232" y="610"/>
                    </a:lnTo>
                    <a:lnTo>
                      <a:pt x="2219" y="620"/>
                    </a:lnTo>
                    <a:lnTo>
                      <a:pt x="2208" y="631"/>
                    </a:lnTo>
                    <a:lnTo>
                      <a:pt x="2192" y="643"/>
                    </a:lnTo>
                    <a:lnTo>
                      <a:pt x="2181" y="652"/>
                    </a:lnTo>
                    <a:lnTo>
                      <a:pt x="2166" y="664"/>
                    </a:lnTo>
                    <a:lnTo>
                      <a:pt x="2154" y="675"/>
                    </a:lnTo>
                    <a:lnTo>
                      <a:pt x="2141" y="686"/>
                    </a:lnTo>
                    <a:lnTo>
                      <a:pt x="2128" y="698"/>
                    </a:lnTo>
                    <a:lnTo>
                      <a:pt x="2114" y="709"/>
                    </a:lnTo>
                    <a:lnTo>
                      <a:pt x="2101" y="721"/>
                    </a:lnTo>
                    <a:lnTo>
                      <a:pt x="2094" y="726"/>
                    </a:lnTo>
                    <a:lnTo>
                      <a:pt x="2086" y="732"/>
                    </a:lnTo>
                    <a:lnTo>
                      <a:pt x="2080" y="738"/>
                    </a:lnTo>
                    <a:lnTo>
                      <a:pt x="2073" y="743"/>
                    </a:lnTo>
                    <a:lnTo>
                      <a:pt x="2059" y="757"/>
                    </a:lnTo>
                    <a:lnTo>
                      <a:pt x="2046" y="770"/>
                    </a:lnTo>
                    <a:lnTo>
                      <a:pt x="2033" y="781"/>
                    </a:lnTo>
                    <a:lnTo>
                      <a:pt x="2019" y="795"/>
                    </a:lnTo>
                    <a:lnTo>
                      <a:pt x="2006" y="808"/>
                    </a:lnTo>
                    <a:lnTo>
                      <a:pt x="1993" y="821"/>
                    </a:lnTo>
                    <a:lnTo>
                      <a:pt x="1979" y="833"/>
                    </a:lnTo>
                    <a:lnTo>
                      <a:pt x="1966" y="846"/>
                    </a:lnTo>
                    <a:lnTo>
                      <a:pt x="1955" y="857"/>
                    </a:lnTo>
                    <a:lnTo>
                      <a:pt x="1941" y="873"/>
                    </a:lnTo>
                    <a:lnTo>
                      <a:pt x="1930" y="884"/>
                    </a:lnTo>
                    <a:lnTo>
                      <a:pt x="1917" y="899"/>
                    </a:lnTo>
                    <a:lnTo>
                      <a:pt x="1905" y="911"/>
                    </a:lnTo>
                    <a:lnTo>
                      <a:pt x="1894" y="926"/>
                    </a:lnTo>
                    <a:lnTo>
                      <a:pt x="1881" y="935"/>
                    </a:lnTo>
                    <a:lnTo>
                      <a:pt x="1869" y="951"/>
                    </a:lnTo>
                    <a:lnTo>
                      <a:pt x="1858" y="962"/>
                    </a:lnTo>
                    <a:lnTo>
                      <a:pt x="1846" y="975"/>
                    </a:lnTo>
                    <a:lnTo>
                      <a:pt x="1835" y="989"/>
                    </a:lnTo>
                    <a:lnTo>
                      <a:pt x="1824" y="1000"/>
                    </a:lnTo>
                    <a:lnTo>
                      <a:pt x="1814" y="1013"/>
                    </a:lnTo>
                    <a:lnTo>
                      <a:pt x="1805" y="1027"/>
                    </a:lnTo>
                    <a:lnTo>
                      <a:pt x="1793" y="1038"/>
                    </a:lnTo>
                    <a:lnTo>
                      <a:pt x="1784" y="1051"/>
                    </a:lnTo>
                    <a:lnTo>
                      <a:pt x="1772" y="1065"/>
                    </a:lnTo>
                    <a:lnTo>
                      <a:pt x="1763" y="1076"/>
                    </a:lnTo>
                    <a:lnTo>
                      <a:pt x="1753" y="1088"/>
                    </a:lnTo>
                    <a:lnTo>
                      <a:pt x="1744" y="1101"/>
                    </a:lnTo>
                    <a:lnTo>
                      <a:pt x="1734" y="1114"/>
                    </a:lnTo>
                    <a:lnTo>
                      <a:pt x="1727" y="1126"/>
                    </a:lnTo>
                    <a:lnTo>
                      <a:pt x="1715" y="1137"/>
                    </a:lnTo>
                    <a:lnTo>
                      <a:pt x="1708" y="1148"/>
                    </a:lnTo>
                    <a:lnTo>
                      <a:pt x="1696" y="1160"/>
                    </a:lnTo>
                    <a:lnTo>
                      <a:pt x="1689" y="1171"/>
                    </a:lnTo>
                    <a:lnTo>
                      <a:pt x="1681" y="1183"/>
                    </a:lnTo>
                    <a:lnTo>
                      <a:pt x="1673" y="1192"/>
                    </a:lnTo>
                    <a:lnTo>
                      <a:pt x="1666" y="1204"/>
                    </a:lnTo>
                    <a:lnTo>
                      <a:pt x="1658" y="1215"/>
                    </a:lnTo>
                    <a:lnTo>
                      <a:pt x="1651" y="1225"/>
                    </a:lnTo>
                    <a:lnTo>
                      <a:pt x="1643" y="1234"/>
                    </a:lnTo>
                    <a:lnTo>
                      <a:pt x="1635" y="1245"/>
                    </a:lnTo>
                    <a:lnTo>
                      <a:pt x="1628" y="1255"/>
                    </a:lnTo>
                    <a:lnTo>
                      <a:pt x="1620" y="1264"/>
                    </a:lnTo>
                    <a:lnTo>
                      <a:pt x="1614" y="1274"/>
                    </a:lnTo>
                    <a:lnTo>
                      <a:pt x="1609" y="1283"/>
                    </a:lnTo>
                    <a:lnTo>
                      <a:pt x="1603" y="1293"/>
                    </a:lnTo>
                    <a:lnTo>
                      <a:pt x="1595" y="1301"/>
                    </a:lnTo>
                    <a:lnTo>
                      <a:pt x="1590" y="1308"/>
                    </a:lnTo>
                    <a:lnTo>
                      <a:pt x="1584" y="1316"/>
                    </a:lnTo>
                    <a:lnTo>
                      <a:pt x="1578" y="1325"/>
                    </a:lnTo>
                    <a:lnTo>
                      <a:pt x="1573" y="1331"/>
                    </a:lnTo>
                    <a:lnTo>
                      <a:pt x="1567" y="1339"/>
                    </a:lnTo>
                    <a:lnTo>
                      <a:pt x="1561" y="1346"/>
                    </a:lnTo>
                    <a:lnTo>
                      <a:pt x="1557" y="1354"/>
                    </a:lnTo>
                    <a:lnTo>
                      <a:pt x="1546" y="1367"/>
                    </a:lnTo>
                    <a:lnTo>
                      <a:pt x="1538" y="1379"/>
                    </a:lnTo>
                    <a:lnTo>
                      <a:pt x="1531" y="1390"/>
                    </a:lnTo>
                    <a:lnTo>
                      <a:pt x="1523" y="1401"/>
                    </a:lnTo>
                    <a:lnTo>
                      <a:pt x="1516" y="1409"/>
                    </a:lnTo>
                    <a:lnTo>
                      <a:pt x="1510" y="1417"/>
                    </a:lnTo>
                    <a:lnTo>
                      <a:pt x="1504" y="1424"/>
                    </a:lnTo>
                    <a:lnTo>
                      <a:pt x="1500" y="1432"/>
                    </a:lnTo>
                    <a:lnTo>
                      <a:pt x="1491" y="1443"/>
                    </a:lnTo>
                    <a:lnTo>
                      <a:pt x="1487" y="1451"/>
                    </a:lnTo>
                    <a:lnTo>
                      <a:pt x="1483" y="1449"/>
                    </a:lnTo>
                    <a:lnTo>
                      <a:pt x="1474" y="1447"/>
                    </a:lnTo>
                    <a:lnTo>
                      <a:pt x="1466" y="1443"/>
                    </a:lnTo>
                    <a:lnTo>
                      <a:pt x="1460" y="1441"/>
                    </a:lnTo>
                    <a:lnTo>
                      <a:pt x="1451" y="1439"/>
                    </a:lnTo>
                    <a:lnTo>
                      <a:pt x="1443" y="1436"/>
                    </a:lnTo>
                    <a:lnTo>
                      <a:pt x="1432" y="1432"/>
                    </a:lnTo>
                    <a:lnTo>
                      <a:pt x="1421" y="1428"/>
                    </a:lnTo>
                    <a:lnTo>
                      <a:pt x="1407" y="1424"/>
                    </a:lnTo>
                    <a:lnTo>
                      <a:pt x="1396" y="1420"/>
                    </a:lnTo>
                    <a:lnTo>
                      <a:pt x="1388" y="1417"/>
                    </a:lnTo>
                    <a:lnTo>
                      <a:pt x="1381" y="1417"/>
                    </a:lnTo>
                    <a:lnTo>
                      <a:pt x="1373" y="1413"/>
                    </a:lnTo>
                    <a:lnTo>
                      <a:pt x="1365" y="1411"/>
                    </a:lnTo>
                    <a:lnTo>
                      <a:pt x="1358" y="1409"/>
                    </a:lnTo>
                    <a:lnTo>
                      <a:pt x="1350" y="1405"/>
                    </a:lnTo>
                    <a:lnTo>
                      <a:pt x="1343" y="1403"/>
                    </a:lnTo>
                    <a:lnTo>
                      <a:pt x="1335" y="1401"/>
                    </a:lnTo>
                    <a:lnTo>
                      <a:pt x="1324" y="1398"/>
                    </a:lnTo>
                    <a:lnTo>
                      <a:pt x="1316" y="1396"/>
                    </a:lnTo>
                    <a:lnTo>
                      <a:pt x="1306" y="1394"/>
                    </a:lnTo>
                    <a:lnTo>
                      <a:pt x="1299" y="1390"/>
                    </a:lnTo>
                    <a:lnTo>
                      <a:pt x="1289" y="1386"/>
                    </a:lnTo>
                    <a:lnTo>
                      <a:pt x="1280" y="1384"/>
                    </a:lnTo>
                    <a:lnTo>
                      <a:pt x="1272" y="1382"/>
                    </a:lnTo>
                    <a:lnTo>
                      <a:pt x="1263" y="1379"/>
                    </a:lnTo>
                    <a:lnTo>
                      <a:pt x="1253" y="1375"/>
                    </a:lnTo>
                    <a:lnTo>
                      <a:pt x="1244" y="1373"/>
                    </a:lnTo>
                    <a:lnTo>
                      <a:pt x="1234" y="1371"/>
                    </a:lnTo>
                    <a:lnTo>
                      <a:pt x="1225" y="1367"/>
                    </a:lnTo>
                    <a:lnTo>
                      <a:pt x="1215" y="1365"/>
                    </a:lnTo>
                    <a:lnTo>
                      <a:pt x="1206" y="1363"/>
                    </a:lnTo>
                    <a:lnTo>
                      <a:pt x="1196" y="1360"/>
                    </a:lnTo>
                    <a:lnTo>
                      <a:pt x="1187" y="1358"/>
                    </a:lnTo>
                    <a:lnTo>
                      <a:pt x="1175" y="1354"/>
                    </a:lnTo>
                    <a:lnTo>
                      <a:pt x="1166" y="1352"/>
                    </a:lnTo>
                    <a:lnTo>
                      <a:pt x="1154" y="1348"/>
                    </a:lnTo>
                    <a:lnTo>
                      <a:pt x="1147" y="1346"/>
                    </a:lnTo>
                    <a:lnTo>
                      <a:pt x="1135" y="1342"/>
                    </a:lnTo>
                    <a:lnTo>
                      <a:pt x="1126" y="1341"/>
                    </a:lnTo>
                    <a:lnTo>
                      <a:pt x="1116" y="1337"/>
                    </a:lnTo>
                    <a:lnTo>
                      <a:pt x="1107" y="1335"/>
                    </a:lnTo>
                    <a:lnTo>
                      <a:pt x="1095" y="1331"/>
                    </a:lnTo>
                    <a:lnTo>
                      <a:pt x="1086" y="1329"/>
                    </a:lnTo>
                    <a:lnTo>
                      <a:pt x="1076" y="1325"/>
                    </a:lnTo>
                    <a:lnTo>
                      <a:pt x="1069" y="1325"/>
                    </a:lnTo>
                    <a:lnTo>
                      <a:pt x="1057" y="1321"/>
                    </a:lnTo>
                    <a:lnTo>
                      <a:pt x="1050" y="1320"/>
                    </a:lnTo>
                    <a:lnTo>
                      <a:pt x="1038" y="1318"/>
                    </a:lnTo>
                    <a:lnTo>
                      <a:pt x="1031" y="1316"/>
                    </a:lnTo>
                    <a:lnTo>
                      <a:pt x="1019" y="1312"/>
                    </a:lnTo>
                    <a:lnTo>
                      <a:pt x="1012" y="1310"/>
                    </a:lnTo>
                    <a:lnTo>
                      <a:pt x="1000" y="1306"/>
                    </a:lnTo>
                    <a:lnTo>
                      <a:pt x="993" y="1306"/>
                    </a:lnTo>
                    <a:lnTo>
                      <a:pt x="981" y="1302"/>
                    </a:lnTo>
                    <a:lnTo>
                      <a:pt x="974" y="1302"/>
                    </a:lnTo>
                    <a:lnTo>
                      <a:pt x="962" y="1299"/>
                    </a:lnTo>
                    <a:lnTo>
                      <a:pt x="955" y="1299"/>
                    </a:lnTo>
                    <a:lnTo>
                      <a:pt x="945" y="1295"/>
                    </a:lnTo>
                    <a:lnTo>
                      <a:pt x="936" y="1295"/>
                    </a:lnTo>
                    <a:lnTo>
                      <a:pt x="928" y="1291"/>
                    </a:lnTo>
                    <a:lnTo>
                      <a:pt x="921" y="1291"/>
                    </a:lnTo>
                    <a:lnTo>
                      <a:pt x="911" y="1289"/>
                    </a:lnTo>
                    <a:lnTo>
                      <a:pt x="902" y="1287"/>
                    </a:lnTo>
                    <a:lnTo>
                      <a:pt x="894" y="1285"/>
                    </a:lnTo>
                    <a:lnTo>
                      <a:pt x="886" y="1285"/>
                    </a:lnTo>
                    <a:lnTo>
                      <a:pt x="877" y="1283"/>
                    </a:lnTo>
                    <a:lnTo>
                      <a:pt x="869" y="1282"/>
                    </a:lnTo>
                    <a:lnTo>
                      <a:pt x="860" y="1280"/>
                    </a:lnTo>
                    <a:lnTo>
                      <a:pt x="852" y="1280"/>
                    </a:lnTo>
                    <a:lnTo>
                      <a:pt x="843" y="1276"/>
                    </a:lnTo>
                    <a:lnTo>
                      <a:pt x="835" y="1276"/>
                    </a:lnTo>
                    <a:lnTo>
                      <a:pt x="827" y="1274"/>
                    </a:lnTo>
                    <a:lnTo>
                      <a:pt x="820" y="1274"/>
                    </a:lnTo>
                    <a:lnTo>
                      <a:pt x="810" y="1272"/>
                    </a:lnTo>
                    <a:lnTo>
                      <a:pt x="803" y="1272"/>
                    </a:lnTo>
                    <a:lnTo>
                      <a:pt x="793" y="1270"/>
                    </a:lnTo>
                    <a:lnTo>
                      <a:pt x="786" y="1270"/>
                    </a:lnTo>
                    <a:lnTo>
                      <a:pt x="778" y="1268"/>
                    </a:lnTo>
                    <a:lnTo>
                      <a:pt x="770" y="1268"/>
                    </a:lnTo>
                    <a:lnTo>
                      <a:pt x="763" y="1266"/>
                    </a:lnTo>
                    <a:lnTo>
                      <a:pt x="755" y="1266"/>
                    </a:lnTo>
                    <a:lnTo>
                      <a:pt x="748" y="1264"/>
                    </a:lnTo>
                    <a:lnTo>
                      <a:pt x="740" y="1263"/>
                    </a:lnTo>
                    <a:lnTo>
                      <a:pt x="732" y="1261"/>
                    </a:lnTo>
                    <a:lnTo>
                      <a:pt x="725" y="1261"/>
                    </a:lnTo>
                    <a:lnTo>
                      <a:pt x="715" y="1261"/>
                    </a:lnTo>
                    <a:lnTo>
                      <a:pt x="708" y="1259"/>
                    </a:lnTo>
                    <a:lnTo>
                      <a:pt x="700" y="1257"/>
                    </a:lnTo>
                    <a:lnTo>
                      <a:pt x="692" y="1257"/>
                    </a:lnTo>
                    <a:lnTo>
                      <a:pt x="685" y="1257"/>
                    </a:lnTo>
                    <a:lnTo>
                      <a:pt x="677" y="1255"/>
                    </a:lnTo>
                    <a:lnTo>
                      <a:pt x="670" y="1253"/>
                    </a:lnTo>
                    <a:lnTo>
                      <a:pt x="662" y="1253"/>
                    </a:lnTo>
                    <a:lnTo>
                      <a:pt x="654" y="1253"/>
                    </a:lnTo>
                    <a:lnTo>
                      <a:pt x="647" y="1251"/>
                    </a:lnTo>
                    <a:lnTo>
                      <a:pt x="639" y="1251"/>
                    </a:lnTo>
                    <a:lnTo>
                      <a:pt x="632" y="1251"/>
                    </a:lnTo>
                    <a:lnTo>
                      <a:pt x="624" y="1249"/>
                    </a:lnTo>
                    <a:lnTo>
                      <a:pt x="616" y="1249"/>
                    </a:lnTo>
                    <a:lnTo>
                      <a:pt x="609" y="1247"/>
                    </a:lnTo>
                    <a:lnTo>
                      <a:pt x="601" y="1247"/>
                    </a:lnTo>
                    <a:lnTo>
                      <a:pt x="594" y="1245"/>
                    </a:lnTo>
                    <a:lnTo>
                      <a:pt x="586" y="1245"/>
                    </a:lnTo>
                    <a:lnTo>
                      <a:pt x="578" y="1244"/>
                    </a:lnTo>
                    <a:lnTo>
                      <a:pt x="571" y="1244"/>
                    </a:lnTo>
                    <a:lnTo>
                      <a:pt x="563" y="1242"/>
                    </a:lnTo>
                    <a:lnTo>
                      <a:pt x="556" y="1242"/>
                    </a:lnTo>
                    <a:lnTo>
                      <a:pt x="550" y="1240"/>
                    </a:lnTo>
                    <a:lnTo>
                      <a:pt x="542" y="1240"/>
                    </a:lnTo>
                    <a:lnTo>
                      <a:pt x="535" y="1238"/>
                    </a:lnTo>
                    <a:lnTo>
                      <a:pt x="527" y="1238"/>
                    </a:lnTo>
                    <a:lnTo>
                      <a:pt x="519" y="1236"/>
                    </a:lnTo>
                    <a:lnTo>
                      <a:pt x="512" y="1236"/>
                    </a:lnTo>
                    <a:lnTo>
                      <a:pt x="502" y="1234"/>
                    </a:lnTo>
                    <a:lnTo>
                      <a:pt x="495" y="1232"/>
                    </a:lnTo>
                    <a:lnTo>
                      <a:pt x="485" y="1230"/>
                    </a:lnTo>
                    <a:lnTo>
                      <a:pt x="478" y="1230"/>
                    </a:lnTo>
                    <a:lnTo>
                      <a:pt x="470" y="1226"/>
                    </a:lnTo>
                    <a:lnTo>
                      <a:pt x="462" y="1226"/>
                    </a:lnTo>
                    <a:lnTo>
                      <a:pt x="455" y="1225"/>
                    </a:lnTo>
                    <a:lnTo>
                      <a:pt x="447" y="1225"/>
                    </a:lnTo>
                    <a:lnTo>
                      <a:pt x="440" y="1223"/>
                    </a:lnTo>
                    <a:lnTo>
                      <a:pt x="432" y="1223"/>
                    </a:lnTo>
                    <a:lnTo>
                      <a:pt x="424" y="1221"/>
                    </a:lnTo>
                    <a:lnTo>
                      <a:pt x="417" y="1221"/>
                    </a:lnTo>
                    <a:lnTo>
                      <a:pt x="409" y="1217"/>
                    </a:lnTo>
                    <a:lnTo>
                      <a:pt x="402" y="1217"/>
                    </a:lnTo>
                    <a:lnTo>
                      <a:pt x="394" y="1215"/>
                    </a:lnTo>
                    <a:lnTo>
                      <a:pt x="386" y="1215"/>
                    </a:lnTo>
                    <a:lnTo>
                      <a:pt x="377" y="1213"/>
                    </a:lnTo>
                    <a:lnTo>
                      <a:pt x="369" y="1211"/>
                    </a:lnTo>
                    <a:lnTo>
                      <a:pt x="362" y="1207"/>
                    </a:lnTo>
                    <a:lnTo>
                      <a:pt x="354" y="1207"/>
                    </a:lnTo>
                    <a:lnTo>
                      <a:pt x="346" y="1205"/>
                    </a:lnTo>
                    <a:lnTo>
                      <a:pt x="339" y="1205"/>
                    </a:lnTo>
                    <a:lnTo>
                      <a:pt x="331" y="1202"/>
                    </a:lnTo>
                    <a:lnTo>
                      <a:pt x="324" y="1202"/>
                    </a:lnTo>
                    <a:lnTo>
                      <a:pt x="316" y="1200"/>
                    </a:lnTo>
                    <a:lnTo>
                      <a:pt x="308" y="1198"/>
                    </a:lnTo>
                    <a:lnTo>
                      <a:pt x="301" y="1196"/>
                    </a:lnTo>
                    <a:lnTo>
                      <a:pt x="295" y="1196"/>
                    </a:lnTo>
                    <a:lnTo>
                      <a:pt x="287" y="1192"/>
                    </a:lnTo>
                    <a:lnTo>
                      <a:pt x="282" y="1192"/>
                    </a:lnTo>
                    <a:lnTo>
                      <a:pt x="274" y="1190"/>
                    </a:lnTo>
                    <a:lnTo>
                      <a:pt x="267" y="1190"/>
                    </a:lnTo>
                    <a:lnTo>
                      <a:pt x="259" y="1186"/>
                    </a:lnTo>
                    <a:lnTo>
                      <a:pt x="251" y="1186"/>
                    </a:lnTo>
                    <a:lnTo>
                      <a:pt x="244" y="1183"/>
                    </a:lnTo>
                    <a:lnTo>
                      <a:pt x="238" y="1183"/>
                    </a:lnTo>
                    <a:lnTo>
                      <a:pt x="225" y="1179"/>
                    </a:lnTo>
                    <a:lnTo>
                      <a:pt x="211" y="1175"/>
                    </a:lnTo>
                    <a:lnTo>
                      <a:pt x="200" y="1171"/>
                    </a:lnTo>
                    <a:lnTo>
                      <a:pt x="187" y="1167"/>
                    </a:lnTo>
                    <a:lnTo>
                      <a:pt x="175" y="1164"/>
                    </a:lnTo>
                    <a:lnTo>
                      <a:pt x="164" y="1160"/>
                    </a:lnTo>
                    <a:lnTo>
                      <a:pt x="151" y="1156"/>
                    </a:lnTo>
                    <a:lnTo>
                      <a:pt x="139" y="1152"/>
                    </a:lnTo>
                    <a:lnTo>
                      <a:pt x="130" y="1148"/>
                    </a:lnTo>
                    <a:lnTo>
                      <a:pt x="120" y="1145"/>
                    </a:lnTo>
                    <a:lnTo>
                      <a:pt x="109" y="1141"/>
                    </a:lnTo>
                    <a:lnTo>
                      <a:pt x="101" y="1137"/>
                    </a:lnTo>
                    <a:lnTo>
                      <a:pt x="94" y="1133"/>
                    </a:lnTo>
                    <a:lnTo>
                      <a:pt x="86" y="1129"/>
                    </a:lnTo>
                    <a:lnTo>
                      <a:pt x="76" y="1124"/>
                    </a:lnTo>
                    <a:lnTo>
                      <a:pt x="69" y="1120"/>
                    </a:lnTo>
                    <a:lnTo>
                      <a:pt x="63" y="1114"/>
                    </a:lnTo>
                    <a:lnTo>
                      <a:pt x="56" y="1110"/>
                    </a:lnTo>
                    <a:lnTo>
                      <a:pt x="44" y="1103"/>
                    </a:lnTo>
                    <a:lnTo>
                      <a:pt x="35" y="1095"/>
                    </a:lnTo>
                    <a:lnTo>
                      <a:pt x="27" y="1088"/>
                    </a:lnTo>
                    <a:lnTo>
                      <a:pt x="19" y="1080"/>
                    </a:lnTo>
                    <a:lnTo>
                      <a:pt x="16" y="1072"/>
                    </a:lnTo>
                    <a:lnTo>
                      <a:pt x="12" y="1067"/>
                    </a:lnTo>
                    <a:lnTo>
                      <a:pt x="4" y="1053"/>
                    </a:lnTo>
                    <a:lnTo>
                      <a:pt x="2" y="1044"/>
                    </a:lnTo>
                    <a:lnTo>
                      <a:pt x="0" y="1038"/>
                    </a:lnTo>
                    <a:lnTo>
                      <a:pt x="2" y="1036"/>
                    </a:lnTo>
                    <a:close/>
                  </a:path>
                </a:pathLst>
              </a:custGeom>
              <a:solidFill>
                <a:schemeClr val="accent5">
                  <a:lumMod val="60000"/>
                  <a:lumOff val="40000"/>
                </a:schemeClr>
              </a:solidFill>
              <a:ln w="9525">
                <a:noFill/>
                <a:round/>
                <a:headEnd/>
                <a:tailEnd/>
              </a:ln>
            </p:spPr>
            <p:txBody>
              <a:bodyPr/>
              <a:lstStyle/>
              <a:p>
                <a:endParaRPr lang="en-US" sz="1350"/>
              </a:p>
            </p:txBody>
          </p:sp>
          <p:sp>
            <p:nvSpPr>
              <p:cNvPr id="52" name="Freeform 44">
                <a:extLst>
                  <a:ext uri="{FF2B5EF4-FFF2-40B4-BE49-F238E27FC236}">
                    <a16:creationId xmlns:a16="http://schemas.microsoft.com/office/drawing/2014/main" xmlns="" id="{E191153A-C348-4F23-A402-25C3686A0EE2}"/>
                  </a:ext>
                </a:extLst>
              </p:cNvPr>
              <p:cNvSpPr>
                <a:spLocks/>
              </p:cNvSpPr>
              <p:nvPr/>
            </p:nvSpPr>
            <p:spPr bwMode="auto">
              <a:xfrm>
                <a:off x="2701" y="3816"/>
                <a:ext cx="457" cy="192"/>
              </a:xfrm>
              <a:custGeom>
                <a:avLst/>
                <a:gdLst>
                  <a:gd name="T0" fmla="*/ 0 w 1378"/>
                  <a:gd name="T1" fmla="*/ 0 h 580"/>
                  <a:gd name="T2" fmla="*/ 0 w 1378"/>
                  <a:gd name="T3" fmla="*/ 0 h 580"/>
                  <a:gd name="T4" fmla="*/ 0 w 1378"/>
                  <a:gd name="T5" fmla="*/ 0 h 580"/>
                  <a:gd name="T6" fmla="*/ 0 w 1378"/>
                  <a:gd name="T7" fmla="*/ 0 h 580"/>
                  <a:gd name="T8" fmla="*/ 0 w 1378"/>
                  <a:gd name="T9" fmla="*/ 0 h 580"/>
                  <a:gd name="T10" fmla="*/ 0 w 1378"/>
                  <a:gd name="T11" fmla="*/ 0 h 580"/>
                  <a:gd name="T12" fmla="*/ 0 w 1378"/>
                  <a:gd name="T13" fmla="*/ 0 h 580"/>
                  <a:gd name="T14" fmla="*/ 0 w 1378"/>
                  <a:gd name="T15" fmla="*/ 0 h 580"/>
                  <a:gd name="T16" fmla="*/ 0 w 1378"/>
                  <a:gd name="T17" fmla="*/ 0 h 580"/>
                  <a:gd name="T18" fmla="*/ 0 w 1378"/>
                  <a:gd name="T19" fmla="*/ 0 h 580"/>
                  <a:gd name="T20" fmla="*/ 0 w 1378"/>
                  <a:gd name="T21" fmla="*/ 0 h 580"/>
                  <a:gd name="T22" fmla="*/ 0 w 1378"/>
                  <a:gd name="T23" fmla="*/ 0 h 580"/>
                  <a:gd name="T24" fmla="*/ 0 w 1378"/>
                  <a:gd name="T25" fmla="*/ 0 h 5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8"/>
                  <a:gd name="T40" fmla="*/ 0 h 580"/>
                  <a:gd name="T41" fmla="*/ 1378 w 1378"/>
                  <a:gd name="T42" fmla="*/ 580 h 5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8" h="580">
                    <a:moveTo>
                      <a:pt x="0" y="263"/>
                    </a:moveTo>
                    <a:lnTo>
                      <a:pt x="131" y="105"/>
                    </a:lnTo>
                    <a:lnTo>
                      <a:pt x="283" y="0"/>
                    </a:lnTo>
                    <a:lnTo>
                      <a:pt x="644" y="122"/>
                    </a:lnTo>
                    <a:lnTo>
                      <a:pt x="1087" y="212"/>
                    </a:lnTo>
                    <a:lnTo>
                      <a:pt x="1378" y="246"/>
                    </a:lnTo>
                    <a:lnTo>
                      <a:pt x="1138" y="457"/>
                    </a:lnTo>
                    <a:lnTo>
                      <a:pt x="1040" y="580"/>
                    </a:lnTo>
                    <a:lnTo>
                      <a:pt x="766" y="449"/>
                    </a:lnTo>
                    <a:lnTo>
                      <a:pt x="370" y="369"/>
                    </a:lnTo>
                    <a:lnTo>
                      <a:pt x="142" y="333"/>
                    </a:lnTo>
                    <a:lnTo>
                      <a:pt x="0" y="263"/>
                    </a:lnTo>
                    <a:close/>
                  </a:path>
                </a:pathLst>
              </a:custGeom>
              <a:solidFill>
                <a:srgbClr val="E6E6E6"/>
              </a:solidFill>
              <a:ln w="9525">
                <a:noFill/>
                <a:round/>
                <a:headEnd/>
                <a:tailEnd/>
              </a:ln>
            </p:spPr>
            <p:txBody>
              <a:bodyPr/>
              <a:lstStyle/>
              <a:p>
                <a:endParaRPr lang="en-US" sz="1350"/>
              </a:p>
            </p:txBody>
          </p:sp>
          <p:sp>
            <p:nvSpPr>
              <p:cNvPr id="53" name="Freeform 45">
                <a:extLst>
                  <a:ext uri="{FF2B5EF4-FFF2-40B4-BE49-F238E27FC236}">
                    <a16:creationId xmlns:a16="http://schemas.microsoft.com/office/drawing/2014/main" xmlns="" id="{C1230378-A1C6-46E5-93F0-600C9E7321F9}"/>
                  </a:ext>
                </a:extLst>
              </p:cNvPr>
              <p:cNvSpPr>
                <a:spLocks/>
              </p:cNvSpPr>
              <p:nvPr/>
            </p:nvSpPr>
            <p:spPr bwMode="auto">
              <a:xfrm>
                <a:off x="2571" y="3543"/>
                <a:ext cx="944" cy="624"/>
              </a:xfrm>
              <a:custGeom>
                <a:avLst/>
                <a:gdLst>
                  <a:gd name="T0" fmla="*/ 0 w 2850"/>
                  <a:gd name="T1" fmla="*/ 0 h 1885"/>
                  <a:gd name="T2" fmla="*/ 0 w 2850"/>
                  <a:gd name="T3" fmla="*/ 0 h 1885"/>
                  <a:gd name="T4" fmla="*/ 0 w 2850"/>
                  <a:gd name="T5" fmla="*/ 0 h 1885"/>
                  <a:gd name="T6" fmla="*/ 0 w 2850"/>
                  <a:gd name="T7" fmla="*/ 0 h 1885"/>
                  <a:gd name="T8" fmla="*/ 0 w 2850"/>
                  <a:gd name="T9" fmla="*/ 0 h 1885"/>
                  <a:gd name="T10" fmla="*/ 0 w 2850"/>
                  <a:gd name="T11" fmla="*/ 0 h 1885"/>
                  <a:gd name="T12" fmla="*/ 0 w 2850"/>
                  <a:gd name="T13" fmla="*/ 0 h 1885"/>
                  <a:gd name="T14" fmla="*/ 0 w 2850"/>
                  <a:gd name="T15" fmla="*/ 0 h 1885"/>
                  <a:gd name="T16" fmla="*/ 0 w 2850"/>
                  <a:gd name="T17" fmla="*/ 0 h 1885"/>
                  <a:gd name="T18" fmla="*/ 0 w 2850"/>
                  <a:gd name="T19" fmla="*/ 0 h 1885"/>
                  <a:gd name="T20" fmla="*/ 0 w 2850"/>
                  <a:gd name="T21" fmla="*/ 0 h 1885"/>
                  <a:gd name="T22" fmla="*/ 0 w 2850"/>
                  <a:gd name="T23" fmla="*/ 0 h 1885"/>
                  <a:gd name="T24" fmla="*/ 0 w 2850"/>
                  <a:gd name="T25" fmla="*/ 0 h 1885"/>
                  <a:gd name="T26" fmla="*/ 0 w 2850"/>
                  <a:gd name="T27" fmla="*/ 0 h 1885"/>
                  <a:gd name="T28" fmla="*/ 0 w 2850"/>
                  <a:gd name="T29" fmla="*/ 0 h 1885"/>
                  <a:gd name="T30" fmla="*/ 0 w 2850"/>
                  <a:gd name="T31" fmla="*/ 0 h 1885"/>
                  <a:gd name="T32" fmla="*/ 0 w 2850"/>
                  <a:gd name="T33" fmla="*/ 0 h 1885"/>
                  <a:gd name="T34" fmla="*/ 0 w 2850"/>
                  <a:gd name="T35" fmla="*/ 0 h 1885"/>
                  <a:gd name="T36" fmla="*/ 0 w 2850"/>
                  <a:gd name="T37" fmla="*/ 0 h 1885"/>
                  <a:gd name="T38" fmla="*/ 0 w 2850"/>
                  <a:gd name="T39" fmla="*/ 0 h 1885"/>
                  <a:gd name="T40" fmla="*/ 0 w 2850"/>
                  <a:gd name="T41" fmla="*/ 0 h 1885"/>
                  <a:gd name="T42" fmla="*/ 0 w 2850"/>
                  <a:gd name="T43" fmla="*/ 0 h 1885"/>
                  <a:gd name="T44" fmla="*/ 0 w 2850"/>
                  <a:gd name="T45" fmla="*/ 0 h 1885"/>
                  <a:gd name="T46" fmla="*/ 0 w 2850"/>
                  <a:gd name="T47" fmla="*/ 0 h 1885"/>
                  <a:gd name="T48" fmla="*/ 0 w 2850"/>
                  <a:gd name="T49" fmla="*/ 0 h 1885"/>
                  <a:gd name="T50" fmla="*/ 0 w 2850"/>
                  <a:gd name="T51" fmla="*/ 0 h 1885"/>
                  <a:gd name="T52" fmla="*/ 0 w 2850"/>
                  <a:gd name="T53" fmla="*/ 0 h 1885"/>
                  <a:gd name="T54" fmla="*/ 0 w 2850"/>
                  <a:gd name="T55" fmla="*/ 0 h 1885"/>
                  <a:gd name="T56" fmla="*/ 0 w 2850"/>
                  <a:gd name="T57" fmla="*/ 0 h 1885"/>
                  <a:gd name="T58" fmla="*/ 0 w 2850"/>
                  <a:gd name="T59" fmla="*/ 0 h 1885"/>
                  <a:gd name="T60" fmla="*/ 0 w 2850"/>
                  <a:gd name="T61" fmla="*/ 0 h 1885"/>
                  <a:gd name="T62" fmla="*/ 0 w 2850"/>
                  <a:gd name="T63" fmla="*/ 0 h 1885"/>
                  <a:gd name="T64" fmla="*/ 0 w 2850"/>
                  <a:gd name="T65" fmla="*/ 0 h 1885"/>
                  <a:gd name="T66" fmla="*/ 0 w 2850"/>
                  <a:gd name="T67" fmla="*/ 0 h 1885"/>
                  <a:gd name="T68" fmla="*/ 0 w 2850"/>
                  <a:gd name="T69" fmla="*/ 0 h 1885"/>
                  <a:gd name="T70" fmla="*/ 0 w 2850"/>
                  <a:gd name="T71" fmla="*/ 0 h 1885"/>
                  <a:gd name="T72" fmla="*/ 0 w 2850"/>
                  <a:gd name="T73" fmla="*/ 0 h 1885"/>
                  <a:gd name="T74" fmla="*/ 0 w 2850"/>
                  <a:gd name="T75" fmla="*/ 0 h 1885"/>
                  <a:gd name="T76" fmla="*/ 0 w 2850"/>
                  <a:gd name="T77" fmla="*/ 0 h 1885"/>
                  <a:gd name="T78" fmla="*/ 0 w 2850"/>
                  <a:gd name="T79" fmla="*/ 0 h 1885"/>
                  <a:gd name="T80" fmla="*/ 0 w 2850"/>
                  <a:gd name="T81" fmla="*/ 0 h 1885"/>
                  <a:gd name="T82" fmla="*/ 0 w 2850"/>
                  <a:gd name="T83" fmla="*/ 0 h 1885"/>
                  <a:gd name="T84" fmla="*/ 0 w 2850"/>
                  <a:gd name="T85" fmla="*/ 0 h 1885"/>
                  <a:gd name="T86" fmla="*/ 0 w 2850"/>
                  <a:gd name="T87" fmla="*/ 0 h 1885"/>
                  <a:gd name="T88" fmla="*/ 0 w 2850"/>
                  <a:gd name="T89" fmla="*/ 0 h 1885"/>
                  <a:gd name="T90" fmla="*/ 0 w 2850"/>
                  <a:gd name="T91" fmla="*/ 0 h 1885"/>
                  <a:gd name="T92" fmla="*/ 0 w 2850"/>
                  <a:gd name="T93" fmla="*/ 0 h 1885"/>
                  <a:gd name="T94" fmla="*/ 0 w 2850"/>
                  <a:gd name="T95" fmla="*/ 0 h 1885"/>
                  <a:gd name="T96" fmla="*/ 0 w 2850"/>
                  <a:gd name="T97" fmla="*/ 0 h 1885"/>
                  <a:gd name="T98" fmla="*/ 0 w 2850"/>
                  <a:gd name="T99" fmla="*/ 0 h 1885"/>
                  <a:gd name="T100" fmla="*/ 0 w 2850"/>
                  <a:gd name="T101" fmla="*/ 0 h 1885"/>
                  <a:gd name="T102" fmla="*/ 0 w 2850"/>
                  <a:gd name="T103" fmla="*/ 0 h 1885"/>
                  <a:gd name="T104" fmla="*/ 0 w 2850"/>
                  <a:gd name="T105" fmla="*/ 0 h 1885"/>
                  <a:gd name="T106" fmla="*/ 0 w 2850"/>
                  <a:gd name="T107" fmla="*/ 0 h 1885"/>
                  <a:gd name="T108" fmla="*/ 0 w 2850"/>
                  <a:gd name="T109" fmla="*/ 0 h 1885"/>
                  <a:gd name="T110" fmla="*/ 0 w 2850"/>
                  <a:gd name="T111" fmla="*/ 0 h 1885"/>
                  <a:gd name="T112" fmla="*/ 0 w 2850"/>
                  <a:gd name="T113" fmla="*/ 0 h 1885"/>
                  <a:gd name="T114" fmla="*/ 0 w 2850"/>
                  <a:gd name="T115" fmla="*/ 0 h 1885"/>
                  <a:gd name="T116" fmla="*/ 0 w 2850"/>
                  <a:gd name="T117" fmla="*/ 0 h 1885"/>
                  <a:gd name="T118" fmla="*/ 0 w 2850"/>
                  <a:gd name="T119" fmla="*/ 0 h 1885"/>
                  <a:gd name="T120" fmla="*/ 0 w 2850"/>
                  <a:gd name="T121" fmla="*/ 0 h 1885"/>
                  <a:gd name="T122" fmla="*/ 0 w 2850"/>
                  <a:gd name="T123" fmla="*/ 0 h 1885"/>
                  <a:gd name="T124" fmla="*/ 0 w 2850"/>
                  <a:gd name="T125" fmla="*/ 0 h 18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0"/>
                  <a:gd name="T190" fmla="*/ 0 h 1885"/>
                  <a:gd name="T191" fmla="*/ 2850 w 2850"/>
                  <a:gd name="T192" fmla="*/ 1885 h 18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0" h="1885">
                    <a:moveTo>
                      <a:pt x="0" y="1105"/>
                    </a:moveTo>
                    <a:lnTo>
                      <a:pt x="4" y="1101"/>
                    </a:lnTo>
                    <a:lnTo>
                      <a:pt x="12" y="1090"/>
                    </a:lnTo>
                    <a:lnTo>
                      <a:pt x="19" y="1082"/>
                    </a:lnTo>
                    <a:lnTo>
                      <a:pt x="27" y="1074"/>
                    </a:lnTo>
                    <a:lnTo>
                      <a:pt x="36" y="1063"/>
                    </a:lnTo>
                    <a:lnTo>
                      <a:pt x="50" y="1054"/>
                    </a:lnTo>
                    <a:lnTo>
                      <a:pt x="53" y="1046"/>
                    </a:lnTo>
                    <a:lnTo>
                      <a:pt x="61" y="1038"/>
                    </a:lnTo>
                    <a:lnTo>
                      <a:pt x="65" y="1031"/>
                    </a:lnTo>
                    <a:lnTo>
                      <a:pt x="72" y="1025"/>
                    </a:lnTo>
                    <a:lnTo>
                      <a:pt x="80" y="1016"/>
                    </a:lnTo>
                    <a:lnTo>
                      <a:pt x="88" y="1008"/>
                    </a:lnTo>
                    <a:lnTo>
                      <a:pt x="95" y="1000"/>
                    </a:lnTo>
                    <a:lnTo>
                      <a:pt x="103" y="993"/>
                    </a:lnTo>
                    <a:lnTo>
                      <a:pt x="110" y="983"/>
                    </a:lnTo>
                    <a:lnTo>
                      <a:pt x="118" y="974"/>
                    </a:lnTo>
                    <a:lnTo>
                      <a:pt x="128" y="966"/>
                    </a:lnTo>
                    <a:lnTo>
                      <a:pt x="137" y="957"/>
                    </a:lnTo>
                    <a:lnTo>
                      <a:pt x="147" y="947"/>
                    </a:lnTo>
                    <a:lnTo>
                      <a:pt x="156" y="936"/>
                    </a:lnTo>
                    <a:lnTo>
                      <a:pt x="166" y="926"/>
                    </a:lnTo>
                    <a:lnTo>
                      <a:pt x="177" y="917"/>
                    </a:lnTo>
                    <a:lnTo>
                      <a:pt x="185" y="905"/>
                    </a:lnTo>
                    <a:lnTo>
                      <a:pt x="196" y="894"/>
                    </a:lnTo>
                    <a:lnTo>
                      <a:pt x="205" y="882"/>
                    </a:lnTo>
                    <a:lnTo>
                      <a:pt x="217" y="873"/>
                    </a:lnTo>
                    <a:lnTo>
                      <a:pt x="226" y="861"/>
                    </a:lnTo>
                    <a:lnTo>
                      <a:pt x="238" y="850"/>
                    </a:lnTo>
                    <a:lnTo>
                      <a:pt x="249" y="839"/>
                    </a:lnTo>
                    <a:lnTo>
                      <a:pt x="261" y="827"/>
                    </a:lnTo>
                    <a:lnTo>
                      <a:pt x="272" y="816"/>
                    </a:lnTo>
                    <a:lnTo>
                      <a:pt x="283" y="803"/>
                    </a:lnTo>
                    <a:lnTo>
                      <a:pt x="295" y="791"/>
                    </a:lnTo>
                    <a:lnTo>
                      <a:pt x="308" y="780"/>
                    </a:lnTo>
                    <a:lnTo>
                      <a:pt x="320" y="766"/>
                    </a:lnTo>
                    <a:lnTo>
                      <a:pt x="333" y="755"/>
                    </a:lnTo>
                    <a:lnTo>
                      <a:pt x="344" y="742"/>
                    </a:lnTo>
                    <a:lnTo>
                      <a:pt x="358" y="730"/>
                    </a:lnTo>
                    <a:lnTo>
                      <a:pt x="369" y="717"/>
                    </a:lnTo>
                    <a:lnTo>
                      <a:pt x="380" y="704"/>
                    </a:lnTo>
                    <a:lnTo>
                      <a:pt x="394" y="690"/>
                    </a:lnTo>
                    <a:lnTo>
                      <a:pt x="407" y="679"/>
                    </a:lnTo>
                    <a:lnTo>
                      <a:pt x="418" y="664"/>
                    </a:lnTo>
                    <a:lnTo>
                      <a:pt x="434" y="652"/>
                    </a:lnTo>
                    <a:lnTo>
                      <a:pt x="445" y="639"/>
                    </a:lnTo>
                    <a:lnTo>
                      <a:pt x="460" y="626"/>
                    </a:lnTo>
                    <a:lnTo>
                      <a:pt x="472" y="612"/>
                    </a:lnTo>
                    <a:lnTo>
                      <a:pt x="487" y="599"/>
                    </a:lnTo>
                    <a:lnTo>
                      <a:pt x="498" y="588"/>
                    </a:lnTo>
                    <a:lnTo>
                      <a:pt x="513" y="574"/>
                    </a:lnTo>
                    <a:lnTo>
                      <a:pt x="525" y="561"/>
                    </a:lnTo>
                    <a:lnTo>
                      <a:pt x="538" y="550"/>
                    </a:lnTo>
                    <a:lnTo>
                      <a:pt x="551" y="536"/>
                    </a:lnTo>
                    <a:lnTo>
                      <a:pt x="567" y="525"/>
                    </a:lnTo>
                    <a:lnTo>
                      <a:pt x="580" y="510"/>
                    </a:lnTo>
                    <a:lnTo>
                      <a:pt x="591" y="496"/>
                    </a:lnTo>
                    <a:lnTo>
                      <a:pt x="605" y="483"/>
                    </a:lnTo>
                    <a:lnTo>
                      <a:pt x="618" y="472"/>
                    </a:lnTo>
                    <a:lnTo>
                      <a:pt x="631" y="458"/>
                    </a:lnTo>
                    <a:lnTo>
                      <a:pt x="645" y="445"/>
                    </a:lnTo>
                    <a:lnTo>
                      <a:pt x="658" y="434"/>
                    </a:lnTo>
                    <a:lnTo>
                      <a:pt x="671" y="422"/>
                    </a:lnTo>
                    <a:lnTo>
                      <a:pt x="685" y="409"/>
                    </a:lnTo>
                    <a:lnTo>
                      <a:pt x="698" y="396"/>
                    </a:lnTo>
                    <a:lnTo>
                      <a:pt x="709" y="384"/>
                    </a:lnTo>
                    <a:lnTo>
                      <a:pt x="723" y="373"/>
                    </a:lnTo>
                    <a:lnTo>
                      <a:pt x="736" y="359"/>
                    </a:lnTo>
                    <a:lnTo>
                      <a:pt x="749" y="348"/>
                    </a:lnTo>
                    <a:lnTo>
                      <a:pt x="761" y="337"/>
                    </a:lnTo>
                    <a:lnTo>
                      <a:pt x="776" y="325"/>
                    </a:lnTo>
                    <a:lnTo>
                      <a:pt x="787" y="312"/>
                    </a:lnTo>
                    <a:lnTo>
                      <a:pt x="799" y="300"/>
                    </a:lnTo>
                    <a:lnTo>
                      <a:pt x="810" y="289"/>
                    </a:lnTo>
                    <a:lnTo>
                      <a:pt x="823" y="280"/>
                    </a:lnTo>
                    <a:lnTo>
                      <a:pt x="835" y="266"/>
                    </a:lnTo>
                    <a:lnTo>
                      <a:pt x="848" y="257"/>
                    </a:lnTo>
                    <a:lnTo>
                      <a:pt x="859" y="245"/>
                    </a:lnTo>
                    <a:lnTo>
                      <a:pt x="871" y="236"/>
                    </a:lnTo>
                    <a:lnTo>
                      <a:pt x="880" y="224"/>
                    </a:lnTo>
                    <a:lnTo>
                      <a:pt x="892" y="213"/>
                    </a:lnTo>
                    <a:lnTo>
                      <a:pt x="903" y="204"/>
                    </a:lnTo>
                    <a:lnTo>
                      <a:pt x="915" y="194"/>
                    </a:lnTo>
                    <a:lnTo>
                      <a:pt x="926" y="184"/>
                    </a:lnTo>
                    <a:lnTo>
                      <a:pt x="937" y="175"/>
                    </a:lnTo>
                    <a:lnTo>
                      <a:pt x="947" y="165"/>
                    </a:lnTo>
                    <a:lnTo>
                      <a:pt x="958" y="158"/>
                    </a:lnTo>
                    <a:lnTo>
                      <a:pt x="968" y="146"/>
                    </a:lnTo>
                    <a:lnTo>
                      <a:pt x="977" y="139"/>
                    </a:lnTo>
                    <a:lnTo>
                      <a:pt x="987" y="129"/>
                    </a:lnTo>
                    <a:lnTo>
                      <a:pt x="996" y="122"/>
                    </a:lnTo>
                    <a:lnTo>
                      <a:pt x="1004" y="112"/>
                    </a:lnTo>
                    <a:lnTo>
                      <a:pt x="1013" y="105"/>
                    </a:lnTo>
                    <a:lnTo>
                      <a:pt x="1021" y="97"/>
                    </a:lnTo>
                    <a:lnTo>
                      <a:pt x="1031" y="91"/>
                    </a:lnTo>
                    <a:lnTo>
                      <a:pt x="1038" y="84"/>
                    </a:lnTo>
                    <a:lnTo>
                      <a:pt x="1046" y="76"/>
                    </a:lnTo>
                    <a:lnTo>
                      <a:pt x="1053" y="68"/>
                    </a:lnTo>
                    <a:lnTo>
                      <a:pt x="1061" y="63"/>
                    </a:lnTo>
                    <a:lnTo>
                      <a:pt x="1067" y="55"/>
                    </a:lnTo>
                    <a:lnTo>
                      <a:pt x="1074" y="51"/>
                    </a:lnTo>
                    <a:lnTo>
                      <a:pt x="1080" y="46"/>
                    </a:lnTo>
                    <a:lnTo>
                      <a:pt x="1088" y="42"/>
                    </a:lnTo>
                    <a:lnTo>
                      <a:pt x="1097" y="30"/>
                    </a:lnTo>
                    <a:lnTo>
                      <a:pt x="1107" y="23"/>
                    </a:lnTo>
                    <a:lnTo>
                      <a:pt x="1114" y="13"/>
                    </a:lnTo>
                    <a:lnTo>
                      <a:pt x="1124" y="10"/>
                    </a:lnTo>
                    <a:lnTo>
                      <a:pt x="1133" y="2"/>
                    </a:lnTo>
                    <a:lnTo>
                      <a:pt x="1137" y="0"/>
                    </a:lnTo>
                    <a:lnTo>
                      <a:pt x="1141" y="0"/>
                    </a:lnTo>
                    <a:lnTo>
                      <a:pt x="1148" y="2"/>
                    </a:lnTo>
                    <a:lnTo>
                      <a:pt x="1152" y="2"/>
                    </a:lnTo>
                    <a:lnTo>
                      <a:pt x="1160" y="6"/>
                    </a:lnTo>
                    <a:lnTo>
                      <a:pt x="1167" y="10"/>
                    </a:lnTo>
                    <a:lnTo>
                      <a:pt x="1179" y="13"/>
                    </a:lnTo>
                    <a:lnTo>
                      <a:pt x="1188" y="15"/>
                    </a:lnTo>
                    <a:lnTo>
                      <a:pt x="1202" y="19"/>
                    </a:lnTo>
                    <a:lnTo>
                      <a:pt x="1213" y="23"/>
                    </a:lnTo>
                    <a:lnTo>
                      <a:pt x="1226" y="29"/>
                    </a:lnTo>
                    <a:lnTo>
                      <a:pt x="1232" y="29"/>
                    </a:lnTo>
                    <a:lnTo>
                      <a:pt x="1240" y="32"/>
                    </a:lnTo>
                    <a:lnTo>
                      <a:pt x="1245" y="34"/>
                    </a:lnTo>
                    <a:lnTo>
                      <a:pt x="1253" y="36"/>
                    </a:lnTo>
                    <a:lnTo>
                      <a:pt x="1261" y="40"/>
                    </a:lnTo>
                    <a:lnTo>
                      <a:pt x="1268" y="42"/>
                    </a:lnTo>
                    <a:lnTo>
                      <a:pt x="1278" y="44"/>
                    </a:lnTo>
                    <a:lnTo>
                      <a:pt x="1287" y="48"/>
                    </a:lnTo>
                    <a:lnTo>
                      <a:pt x="1295" y="49"/>
                    </a:lnTo>
                    <a:lnTo>
                      <a:pt x="1302" y="51"/>
                    </a:lnTo>
                    <a:lnTo>
                      <a:pt x="1310" y="55"/>
                    </a:lnTo>
                    <a:lnTo>
                      <a:pt x="1320" y="59"/>
                    </a:lnTo>
                    <a:lnTo>
                      <a:pt x="1327" y="61"/>
                    </a:lnTo>
                    <a:lnTo>
                      <a:pt x="1337" y="63"/>
                    </a:lnTo>
                    <a:lnTo>
                      <a:pt x="1344" y="67"/>
                    </a:lnTo>
                    <a:lnTo>
                      <a:pt x="1356" y="70"/>
                    </a:lnTo>
                    <a:lnTo>
                      <a:pt x="1363" y="72"/>
                    </a:lnTo>
                    <a:lnTo>
                      <a:pt x="1375" y="74"/>
                    </a:lnTo>
                    <a:lnTo>
                      <a:pt x="1382" y="78"/>
                    </a:lnTo>
                    <a:lnTo>
                      <a:pt x="1394" y="82"/>
                    </a:lnTo>
                    <a:lnTo>
                      <a:pt x="1401" y="84"/>
                    </a:lnTo>
                    <a:lnTo>
                      <a:pt x="1411" y="88"/>
                    </a:lnTo>
                    <a:lnTo>
                      <a:pt x="1420" y="89"/>
                    </a:lnTo>
                    <a:lnTo>
                      <a:pt x="1430" y="93"/>
                    </a:lnTo>
                    <a:lnTo>
                      <a:pt x="1439" y="97"/>
                    </a:lnTo>
                    <a:lnTo>
                      <a:pt x="1449" y="99"/>
                    </a:lnTo>
                    <a:lnTo>
                      <a:pt x="1458" y="101"/>
                    </a:lnTo>
                    <a:lnTo>
                      <a:pt x="1468" y="105"/>
                    </a:lnTo>
                    <a:lnTo>
                      <a:pt x="1477" y="107"/>
                    </a:lnTo>
                    <a:lnTo>
                      <a:pt x="1487" y="108"/>
                    </a:lnTo>
                    <a:lnTo>
                      <a:pt x="1498" y="112"/>
                    </a:lnTo>
                    <a:lnTo>
                      <a:pt x="1508" y="116"/>
                    </a:lnTo>
                    <a:lnTo>
                      <a:pt x="1517" y="118"/>
                    </a:lnTo>
                    <a:lnTo>
                      <a:pt x="1527" y="120"/>
                    </a:lnTo>
                    <a:lnTo>
                      <a:pt x="1536" y="124"/>
                    </a:lnTo>
                    <a:lnTo>
                      <a:pt x="1548" y="126"/>
                    </a:lnTo>
                    <a:lnTo>
                      <a:pt x="1555" y="127"/>
                    </a:lnTo>
                    <a:lnTo>
                      <a:pt x="1567" y="131"/>
                    </a:lnTo>
                    <a:lnTo>
                      <a:pt x="1576" y="133"/>
                    </a:lnTo>
                    <a:lnTo>
                      <a:pt x="1586" y="137"/>
                    </a:lnTo>
                    <a:lnTo>
                      <a:pt x="1593" y="139"/>
                    </a:lnTo>
                    <a:lnTo>
                      <a:pt x="1603" y="141"/>
                    </a:lnTo>
                    <a:lnTo>
                      <a:pt x="1610" y="143"/>
                    </a:lnTo>
                    <a:lnTo>
                      <a:pt x="1622" y="145"/>
                    </a:lnTo>
                    <a:lnTo>
                      <a:pt x="1629" y="146"/>
                    </a:lnTo>
                    <a:lnTo>
                      <a:pt x="1639" y="148"/>
                    </a:lnTo>
                    <a:lnTo>
                      <a:pt x="1648" y="150"/>
                    </a:lnTo>
                    <a:lnTo>
                      <a:pt x="1658" y="152"/>
                    </a:lnTo>
                    <a:lnTo>
                      <a:pt x="1665" y="154"/>
                    </a:lnTo>
                    <a:lnTo>
                      <a:pt x="1675" y="156"/>
                    </a:lnTo>
                    <a:lnTo>
                      <a:pt x="1683" y="158"/>
                    </a:lnTo>
                    <a:lnTo>
                      <a:pt x="1692" y="160"/>
                    </a:lnTo>
                    <a:lnTo>
                      <a:pt x="1700" y="162"/>
                    </a:lnTo>
                    <a:lnTo>
                      <a:pt x="1709" y="164"/>
                    </a:lnTo>
                    <a:lnTo>
                      <a:pt x="1717" y="165"/>
                    </a:lnTo>
                    <a:lnTo>
                      <a:pt x="1728" y="167"/>
                    </a:lnTo>
                    <a:lnTo>
                      <a:pt x="1736" y="167"/>
                    </a:lnTo>
                    <a:lnTo>
                      <a:pt x="1743" y="169"/>
                    </a:lnTo>
                    <a:lnTo>
                      <a:pt x="1753" y="169"/>
                    </a:lnTo>
                    <a:lnTo>
                      <a:pt x="1762" y="173"/>
                    </a:lnTo>
                    <a:lnTo>
                      <a:pt x="1768" y="173"/>
                    </a:lnTo>
                    <a:lnTo>
                      <a:pt x="1778" y="175"/>
                    </a:lnTo>
                    <a:lnTo>
                      <a:pt x="1787" y="177"/>
                    </a:lnTo>
                    <a:lnTo>
                      <a:pt x="1795" y="179"/>
                    </a:lnTo>
                    <a:lnTo>
                      <a:pt x="1802" y="181"/>
                    </a:lnTo>
                    <a:lnTo>
                      <a:pt x="1812" y="181"/>
                    </a:lnTo>
                    <a:lnTo>
                      <a:pt x="1821" y="183"/>
                    </a:lnTo>
                    <a:lnTo>
                      <a:pt x="1829" y="184"/>
                    </a:lnTo>
                    <a:lnTo>
                      <a:pt x="1837" y="186"/>
                    </a:lnTo>
                    <a:lnTo>
                      <a:pt x="1846" y="188"/>
                    </a:lnTo>
                    <a:lnTo>
                      <a:pt x="1856" y="188"/>
                    </a:lnTo>
                    <a:lnTo>
                      <a:pt x="1863" y="192"/>
                    </a:lnTo>
                    <a:lnTo>
                      <a:pt x="1871" y="192"/>
                    </a:lnTo>
                    <a:lnTo>
                      <a:pt x="1880" y="194"/>
                    </a:lnTo>
                    <a:lnTo>
                      <a:pt x="1890" y="194"/>
                    </a:lnTo>
                    <a:lnTo>
                      <a:pt x="1897" y="196"/>
                    </a:lnTo>
                    <a:lnTo>
                      <a:pt x="1905" y="198"/>
                    </a:lnTo>
                    <a:lnTo>
                      <a:pt x="1915" y="200"/>
                    </a:lnTo>
                    <a:lnTo>
                      <a:pt x="1924" y="200"/>
                    </a:lnTo>
                    <a:lnTo>
                      <a:pt x="1932" y="204"/>
                    </a:lnTo>
                    <a:lnTo>
                      <a:pt x="1939" y="204"/>
                    </a:lnTo>
                    <a:lnTo>
                      <a:pt x="1949" y="205"/>
                    </a:lnTo>
                    <a:lnTo>
                      <a:pt x="1956" y="207"/>
                    </a:lnTo>
                    <a:lnTo>
                      <a:pt x="1966" y="209"/>
                    </a:lnTo>
                    <a:lnTo>
                      <a:pt x="1975" y="211"/>
                    </a:lnTo>
                    <a:lnTo>
                      <a:pt x="1985" y="213"/>
                    </a:lnTo>
                    <a:lnTo>
                      <a:pt x="1994" y="215"/>
                    </a:lnTo>
                    <a:lnTo>
                      <a:pt x="2004" y="217"/>
                    </a:lnTo>
                    <a:lnTo>
                      <a:pt x="2011" y="219"/>
                    </a:lnTo>
                    <a:lnTo>
                      <a:pt x="2021" y="221"/>
                    </a:lnTo>
                    <a:lnTo>
                      <a:pt x="2029" y="223"/>
                    </a:lnTo>
                    <a:lnTo>
                      <a:pt x="2040" y="224"/>
                    </a:lnTo>
                    <a:lnTo>
                      <a:pt x="2048" y="224"/>
                    </a:lnTo>
                    <a:lnTo>
                      <a:pt x="2059" y="228"/>
                    </a:lnTo>
                    <a:lnTo>
                      <a:pt x="2067" y="230"/>
                    </a:lnTo>
                    <a:lnTo>
                      <a:pt x="2078" y="232"/>
                    </a:lnTo>
                    <a:lnTo>
                      <a:pt x="2088" y="234"/>
                    </a:lnTo>
                    <a:lnTo>
                      <a:pt x="2097" y="238"/>
                    </a:lnTo>
                    <a:lnTo>
                      <a:pt x="2108" y="238"/>
                    </a:lnTo>
                    <a:lnTo>
                      <a:pt x="2118" y="242"/>
                    </a:lnTo>
                    <a:lnTo>
                      <a:pt x="2127" y="245"/>
                    </a:lnTo>
                    <a:lnTo>
                      <a:pt x="2137" y="247"/>
                    </a:lnTo>
                    <a:lnTo>
                      <a:pt x="2148" y="249"/>
                    </a:lnTo>
                    <a:lnTo>
                      <a:pt x="2160" y="253"/>
                    </a:lnTo>
                    <a:lnTo>
                      <a:pt x="2171" y="255"/>
                    </a:lnTo>
                    <a:lnTo>
                      <a:pt x="2181" y="257"/>
                    </a:lnTo>
                    <a:lnTo>
                      <a:pt x="2190" y="259"/>
                    </a:lnTo>
                    <a:lnTo>
                      <a:pt x="2202" y="264"/>
                    </a:lnTo>
                    <a:lnTo>
                      <a:pt x="2213" y="266"/>
                    </a:lnTo>
                    <a:lnTo>
                      <a:pt x="2223" y="268"/>
                    </a:lnTo>
                    <a:lnTo>
                      <a:pt x="2234" y="272"/>
                    </a:lnTo>
                    <a:lnTo>
                      <a:pt x="2245" y="276"/>
                    </a:lnTo>
                    <a:lnTo>
                      <a:pt x="2255" y="280"/>
                    </a:lnTo>
                    <a:lnTo>
                      <a:pt x="2266" y="281"/>
                    </a:lnTo>
                    <a:lnTo>
                      <a:pt x="2278" y="285"/>
                    </a:lnTo>
                    <a:lnTo>
                      <a:pt x="2287" y="289"/>
                    </a:lnTo>
                    <a:lnTo>
                      <a:pt x="2299" y="293"/>
                    </a:lnTo>
                    <a:lnTo>
                      <a:pt x="2310" y="297"/>
                    </a:lnTo>
                    <a:lnTo>
                      <a:pt x="2321" y="300"/>
                    </a:lnTo>
                    <a:lnTo>
                      <a:pt x="2333" y="304"/>
                    </a:lnTo>
                    <a:lnTo>
                      <a:pt x="2342" y="308"/>
                    </a:lnTo>
                    <a:lnTo>
                      <a:pt x="2352" y="312"/>
                    </a:lnTo>
                    <a:lnTo>
                      <a:pt x="2363" y="316"/>
                    </a:lnTo>
                    <a:lnTo>
                      <a:pt x="2375" y="320"/>
                    </a:lnTo>
                    <a:lnTo>
                      <a:pt x="2384" y="323"/>
                    </a:lnTo>
                    <a:lnTo>
                      <a:pt x="2394" y="327"/>
                    </a:lnTo>
                    <a:lnTo>
                      <a:pt x="2405" y="331"/>
                    </a:lnTo>
                    <a:lnTo>
                      <a:pt x="2416" y="335"/>
                    </a:lnTo>
                    <a:lnTo>
                      <a:pt x="2424" y="339"/>
                    </a:lnTo>
                    <a:lnTo>
                      <a:pt x="2435" y="342"/>
                    </a:lnTo>
                    <a:lnTo>
                      <a:pt x="2445" y="346"/>
                    </a:lnTo>
                    <a:lnTo>
                      <a:pt x="2456" y="350"/>
                    </a:lnTo>
                    <a:lnTo>
                      <a:pt x="2464" y="354"/>
                    </a:lnTo>
                    <a:lnTo>
                      <a:pt x="2475" y="358"/>
                    </a:lnTo>
                    <a:lnTo>
                      <a:pt x="2485" y="361"/>
                    </a:lnTo>
                    <a:lnTo>
                      <a:pt x="2494" y="367"/>
                    </a:lnTo>
                    <a:lnTo>
                      <a:pt x="2502" y="369"/>
                    </a:lnTo>
                    <a:lnTo>
                      <a:pt x="2511" y="373"/>
                    </a:lnTo>
                    <a:lnTo>
                      <a:pt x="2521" y="377"/>
                    </a:lnTo>
                    <a:lnTo>
                      <a:pt x="2529" y="380"/>
                    </a:lnTo>
                    <a:lnTo>
                      <a:pt x="2536" y="384"/>
                    </a:lnTo>
                    <a:lnTo>
                      <a:pt x="2544" y="388"/>
                    </a:lnTo>
                    <a:lnTo>
                      <a:pt x="2551" y="392"/>
                    </a:lnTo>
                    <a:lnTo>
                      <a:pt x="2561" y="396"/>
                    </a:lnTo>
                    <a:lnTo>
                      <a:pt x="2567" y="397"/>
                    </a:lnTo>
                    <a:lnTo>
                      <a:pt x="2574" y="399"/>
                    </a:lnTo>
                    <a:lnTo>
                      <a:pt x="2582" y="403"/>
                    </a:lnTo>
                    <a:lnTo>
                      <a:pt x="2589" y="407"/>
                    </a:lnTo>
                    <a:lnTo>
                      <a:pt x="2603" y="413"/>
                    </a:lnTo>
                    <a:lnTo>
                      <a:pt x="2616" y="418"/>
                    </a:lnTo>
                    <a:lnTo>
                      <a:pt x="2626" y="422"/>
                    </a:lnTo>
                    <a:lnTo>
                      <a:pt x="2635" y="426"/>
                    </a:lnTo>
                    <a:lnTo>
                      <a:pt x="2643" y="430"/>
                    </a:lnTo>
                    <a:lnTo>
                      <a:pt x="2650" y="434"/>
                    </a:lnTo>
                    <a:lnTo>
                      <a:pt x="2660" y="437"/>
                    </a:lnTo>
                    <a:lnTo>
                      <a:pt x="2664" y="441"/>
                    </a:lnTo>
                    <a:lnTo>
                      <a:pt x="2662" y="441"/>
                    </a:lnTo>
                    <a:lnTo>
                      <a:pt x="2660" y="445"/>
                    </a:lnTo>
                    <a:lnTo>
                      <a:pt x="2658" y="453"/>
                    </a:lnTo>
                    <a:lnTo>
                      <a:pt x="2658" y="464"/>
                    </a:lnTo>
                    <a:lnTo>
                      <a:pt x="2652" y="475"/>
                    </a:lnTo>
                    <a:lnTo>
                      <a:pt x="2650" y="489"/>
                    </a:lnTo>
                    <a:lnTo>
                      <a:pt x="2648" y="496"/>
                    </a:lnTo>
                    <a:lnTo>
                      <a:pt x="2648" y="504"/>
                    </a:lnTo>
                    <a:lnTo>
                      <a:pt x="2645" y="512"/>
                    </a:lnTo>
                    <a:lnTo>
                      <a:pt x="2645" y="521"/>
                    </a:lnTo>
                    <a:lnTo>
                      <a:pt x="2643" y="529"/>
                    </a:lnTo>
                    <a:lnTo>
                      <a:pt x="2643" y="538"/>
                    </a:lnTo>
                    <a:lnTo>
                      <a:pt x="2639" y="546"/>
                    </a:lnTo>
                    <a:lnTo>
                      <a:pt x="2639" y="557"/>
                    </a:lnTo>
                    <a:lnTo>
                      <a:pt x="2635" y="565"/>
                    </a:lnTo>
                    <a:lnTo>
                      <a:pt x="2635" y="574"/>
                    </a:lnTo>
                    <a:lnTo>
                      <a:pt x="2633" y="584"/>
                    </a:lnTo>
                    <a:lnTo>
                      <a:pt x="2633" y="593"/>
                    </a:lnTo>
                    <a:lnTo>
                      <a:pt x="2631" y="601"/>
                    </a:lnTo>
                    <a:lnTo>
                      <a:pt x="2631" y="610"/>
                    </a:lnTo>
                    <a:lnTo>
                      <a:pt x="2629" y="618"/>
                    </a:lnTo>
                    <a:lnTo>
                      <a:pt x="2629" y="629"/>
                    </a:lnTo>
                    <a:lnTo>
                      <a:pt x="2629" y="637"/>
                    </a:lnTo>
                    <a:lnTo>
                      <a:pt x="2629" y="645"/>
                    </a:lnTo>
                    <a:lnTo>
                      <a:pt x="2629" y="652"/>
                    </a:lnTo>
                    <a:lnTo>
                      <a:pt x="2629" y="660"/>
                    </a:lnTo>
                    <a:lnTo>
                      <a:pt x="2629" y="673"/>
                    </a:lnTo>
                    <a:lnTo>
                      <a:pt x="2629" y="687"/>
                    </a:lnTo>
                    <a:lnTo>
                      <a:pt x="2631" y="696"/>
                    </a:lnTo>
                    <a:lnTo>
                      <a:pt x="2635" y="706"/>
                    </a:lnTo>
                    <a:lnTo>
                      <a:pt x="2637" y="713"/>
                    </a:lnTo>
                    <a:lnTo>
                      <a:pt x="2643" y="723"/>
                    </a:lnTo>
                    <a:lnTo>
                      <a:pt x="2645" y="728"/>
                    </a:lnTo>
                    <a:lnTo>
                      <a:pt x="2652" y="736"/>
                    </a:lnTo>
                    <a:lnTo>
                      <a:pt x="2658" y="742"/>
                    </a:lnTo>
                    <a:lnTo>
                      <a:pt x="2664" y="747"/>
                    </a:lnTo>
                    <a:lnTo>
                      <a:pt x="2671" y="753"/>
                    </a:lnTo>
                    <a:lnTo>
                      <a:pt x="2681" y="759"/>
                    </a:lnTo>
                    <a:lnTo>
                      <a:pt x="2688" y="765"/>
                    </a:lnTo>
                    <a:lnTo>
                      <a:pt x="2698" y="770"/>
                    </a:lnTo>
                    <a:lnTo>
                      <a:pt x="2709" y="778"/>
                    </a:lnTo>
                    <a:lnTo>
                      <a:pt x="2721" y="787"/>
                    </a:lnTo>
                    <a:lnTo>
                      <a:pt x="2728" y="795"/>
                    </a:lnTo>
                    <a:lnTo>
                      <a:pt x="2740" y="803"/>
                    </a:lnTo>
                    <a:lnTo>
                      <a:pt x="2751" y="810"/>
                    </a:lnTo>
                    <a:lnTo>
                      <a:pt x="2762" y="822"/>
                    </a:lnTo>
                    <a:lnTo>
                      <a:pt x="2772" y="829"/>
                    </a:lnTo>
                    <a:lnTo>
                      <a:pt x="2783" y="841"/>
                    </a:lnTo>
                    <a:lnTo>
                      <a:pt x="2793" y="850"/>
                    </a:lnTo>
                    <a:lnTo>
                      <a:pt x="2804" y="860"/>
                    </a:lnTo>
                    <a:lnTo>
                      <a:pt x="2814" y="867"/>
                    </a:lnTo>
                    <a:lnTo>
                      <a:pt x="2821" y="877"/>
                    </a:lnTo>
                    <a:lnTo>
                      <a:pt x="2829" y="882"/>
                    </a:lnTo>
                    <a:lnTo>
                      <a:pt x="2837" y="890"/>
                    </a:lnTo>
                    <a:lnTo>
                      <a:pt x="2846" y="900"/>
                    </a:lnTo>
                    <a:lnTo>
                      <a:pt x="2850" y="903"/>
                    </a:lnTo>
                    <a:lnTo>
                      <a:pt x="2846" y="905"/>
                    </a:lnTo>
                    <a:lnTo>
                      <a:pt x="2837" y="913"/>
                    </a:lnTo>
                    <a:lnTo>
                      <a:pt x="2827" y="917"/>
                    </a:lnTo>
                    <a:lnTo>
                      <a:pt x="2819" y="924"/>
                    </a:lnTo>
                    <a:lnTo>
                      <a:pt x="2812" y="932"/>
                    </a:lnTo>
                    <a:lnTo>
                      <a:pt x="2800" y="941"/>
                    </a:lnTo>
                    <a:lnTo>
                      <a:pt x="2789" y="949"/>
                    </a:lnTo>
                    <a:lnTo>
                      <a:pt x="2776" y="960"/>
                    </a:lnTo>
                    <a:lnTo>
                      <a:pt x="2768" y="964"/>
                    </a:lnTo>
                    <a:lnTo>
                      <a:pt x="2761" y="970"/>
                    </a:lnTo>
                    <a:lnTo>
                      <a:pt x="2753" y="976"/>
                    </a:lnTo>
                    <a:lnTo>
                      <a:pt x="2747" y="983"/>
                    </a:lnTo>
                    <a:lnTo>
                      <a:pt x="2738" y="989"/>
                    </a:lnTo>
                    <a:lnTo>
                      <a:pt x="2730" y="995"/>
                    </a:lnTo>
                    <a:lnTo>
                      <a:pt x="2721" y="1000"/>
                    </a:lnTo>
                    <a:lnTo>
                      <a:pt x="2713" y="1008"/>
                    </a:lnTo>
                    <a:lnTo>
                      <a:pt x="2705" y="1016"/>
                    </a:lnTo>
                    <a:lnTo>
                      <a:pt x="2698" y="1023"/>
                    </a:lnTo>
                    <a:lnTo>
                      <a:pt x="2688" y="1031"/>
                    </a:lnTo>
                    <a:lnTo>
                      <a:pt x="2681" y="1038"/>
                    </a:lnTo>
                    <a:lnTo>
                      <a:pt x="2671" y="1044"/>
                    </a:lnTo>
                    <a:lnTo>
                      <a:pt x="2662" y="1052"/>
                    </a:lnTo>
                    <a:lnTo>
                      <a:pt x="2652" y="1059"/>
                    </a:lnTo>
                    <a:lnTo>
                      <a:pt x="2643" y="1067"/>
                    </a:lnTo>
                    <a:lnTo>
                      <a:pt x="2633" y="1074"/>
                    </a:lnTo>
                    <a:lnTo>
                      <a:pt x="2624" y="1082"/>
                    </a:lnTo>
                    <a:lnTo>
                      <a:pt x="2614" y="1090"/>
                    </a:lnTo>
                    <a:lnTo>
                      <a:pt x="2605" y="1097"/>
                    </a:lnTo>
                    <a:lnTo>
                      <a:pt x="2595" y="1105"/>
                    </a:lnTo>
                    <a:lnTo>
                      <a:pt x="2586" y="1113"/>
                    </a:lnTo>
                    <a:lnTo>
                      <a:pt x="2576" y="1120"/>
                    </a:lnTo>
                    <a:lnTo>
                      <a:pt x="2567" y="1128"/>
                    </a:lnTo>
                    <a:lnTo>
                      <a:pt x="2557" y="1135"/>
                    </a:lnTo>
                    <a:lnTo>
                      <a:pt x="2548" y="1145"/>
                    </a:lnTo>
                    <a:lnTo>
                      <a:pt x="2538" y="1152"/>
                    </a:lnTo>
                    <a:lnTo>
                      <a:pt x="2529" y="1162"/>
                    </a:lnTo>
                    <a:lnTo>
                      <a:pt x="2517" y="1170"/>
                    </a:lnTo>
                    <a:lnTo>
                      <a:pt x="2510" y="1177"/>
                    </a:lnTo>
                    <a:lnTo>
                      <a:pt x="2498" y="1185"/>
                    </a:lnTo>
                    <a:lnTo>
                      <a:pt x="2491" y="1192"/>
                    </a:lnTo>
                    <a:lnTo>
                      <a:pt x="2481" y="1200"/>
                    </a:lnTo>
                    <a:lnTo>
                      <a:pt x="2472" y="1209"/>
                    </a:lnTo>
                    <a:lnTo>
                      <a:pt x="2462" y="1217"/>
                    </a:lnTo>
                    <a:lnTo>
                      <a:pt x="2454" y="1227"/>
                    </a:lnTo>
                    <a:lnTo>
                      <a:pt x="2443" y="1234"/>
                    </a:lnTo>
                    <a:lnTo>
                      <a:pt x="2435" y="1242"/>
                    </a:lnTo>
                    <a:lnTo>
                      <a:pt x="2426" y="1249"/>
                    </a:lnTo>
                    <a:lnTo>
                      <a:pt x="2418" y="1257"/>
                    </a:lnTo>
                    <a:lnTo>
                      <a:pt x="2411" y="1265"/>
                    </a:lnTo>
                    <a:lnTo>
                      <a:pt x="2403" y="1272"/>
                    </a:lnTo>
                    <a:lnTo>
                      <a:pt x="2396" y="1280"/>
                    </a:lnTo>
                    <a:lnTo>
                      <a:pt x="2388" y="1287"/>
                    </a:lnTo>
                    <a:lnTo>
                      <a:pt x="2378" y="1293"/>
                    </a:lnTo>
                    <a:lnTo>
                      <a:pt x="2371" y="1299"/>
                    </a:lnTo>
                    <a:lnTo>
                      <a:pt x="2363" y="1306"/>
                    </a:lnTo>
                    <a:lnTo>
                      <a:pt x="2356" y="1312"/>
                    </a:lnTo>
                    <a:lnTo>
                      <a:pt x="2342" y="1325"/>
                    </a:lnTo>
                    <a:lnTo>
                      <a:pt x="2329" y="1341"/>
                    </a:lnTo>
                    <a:lnTo>
                      <a:pt x="2318" y="1352"/>
                    </a:lnTo>
                    <a:lnTo>
                      <a:pt x="2304" y="1365"/>
                    </a:lnTo>
                    <a:lnTo>
                      <a:pt x="2293" y="1377"/>
                    </a:lnTo>
                    <a:lnTo>
                      <a:pt x="2283" y="1390"/>
                    </a:lnTo>
                    <a:lnTo>
                      <a:pt x="2272" y="1402"/>
                    </a:lnTo>
                    <a:lnTo>
                      <a:pt x="2262" y="1413"/>
                    </a:lnTo>
                    <a:lnTo>
                      <a:pt x="2251" y="1424"/>
                    </a:lnTo>
                    <a:lnTo>
                      <a:pt x="2243" y="1436"/>
                    </a:lnTo>
                    <a:lnTo>
                      <a:pt x="2234" y="1445"/>
                    </a:lnTo>
                    <a:lnTo>
                      <a:pt x="2224" y="1457"/>
                    </a:lnTo>
                    <a:lnTo>
                      <a:pt x="2217" y="1468"/>
                    </a:lnTo>
                    <a:lnTo>
                      <a:pt x="2209" y="1480"/>
                    </a:lnTo>
                    <a:lnTo>
                      <a:pt x="2202" y="1487"/>
                    </a:lnTo>
                    <a:lnTo>
                      <a:pt x="2192" y="1499"/>
                    </a:lnTo>
                    <a:lnTo>
                      <a:pt x="2184" y="1508"/>
                    </a:lnTo>
                    <a:lnTo>
                      <a:pt x="2177" y="1519"/>
                    </a:lnTo>
                    <a:lnTo>
                      <a:pt x="2167" y="1529"/>
                    </a:lnTo>
                    <a:lnTo>
                      <a:pt x="2160" y="1540"/>
                    </a:lnTo>
                    <a:lnTo>
                      <a:pt x="2152" y="1548"/>
                    </a:lnTo>
                    <a:lnTo>
                      <a:pt x="2145" y="1559"/>
                    </a:lnTo>
                    <a:lnTo>
                      <a:pt x="2135" y="1569"/>
                    </a:lnTo>
                    <a:lnTo>
                      <a:pt x="2126" y="1578"/>
                    </a:lnTo>
                    <a:lnTo>
                      <a:pt x="2118" y="1590"/>
                    </a:lnTo>
                    <a:lnTo>
                      <a:pt x="2108" y="1599"/>
                    </a:lnTo>
                    <a:lnTo>
                      <a:pt x="2099" y="1609"/>
                    </a:lnTo>
                    <a:lnTo>
                      <a:pt x="2089" y="1618"/>
                    </a:lnTo>
                    <a:lnTo>
                      <a:pt x="2080" y="1630"/>
                    </a:lnTo>
                    <a:lnTo>
                      <a:pt x="2070" y="1641"/>
                    </a:lnTo>
                    <a:lnTo>
                      <a:pt x="2059" y="1649"/>
                    </a:lnTo>
                    <a:lnTo>
                      <a:pt x="2048" y="1660"/>
                    </a:lnTo>
                    <a:lnTo>
                      <a:pt x="2034" y="1670"/>
                    </a:lnTo>
                    <a:lnTo>
                      <a:pt x="2023" y="1681"/>
                    </a:lnTo>
                    <a:lnTo>
                      <a:pt x="2010" y="1691"/>
                    </a:lnTo>
                    <a:lnTo>
                      <a:pt x="1996" y="1702"/>
                    </a:lnTo>
                    <a:lnTo>
                      <a:pt x="1983" y="1713"/>
                    </a:lnTo>
                    <a:lnTo>
                      <a:pt x="1972" y="1725"/>
                    </a:lnTo>
                    <a:lnTo>
                      <a:pt x="1956" y="1732"/>
                    </a:lnTo>
                    <a:lnTo>
                      <a:pt x="1945" y="1744"/>
                    </a:lnTo>
                    <a:lnTo>
                      <a:pt x="1932" y="1753"/>
                    </a:lnTo>
                    <a:lnTo>
                      <a:pt x="1918" y="1765"/>
                    </a:lnTo>
                    <a:lnTo>
                      <a:pt x="1905" y="1774"/>
                    </a:lnTo>
                    <a:lnTo>
                      <a:pt x="1894" y="1784"/>
                    </a:lnTo>
                    <a:lnTo>
                      <a:pt x="1880" y="1793"/>
                    </a:lnTo>
                    <a:lnTo>
                      <a:pt x="1869" y="1803"/>
                    </a:lnTo>
                    <a:lnTo>
                      <a:pt x="1856" y="1810"/>
                    </a:lnTo>
                    <a:lnTo>
                      <a:pt x="1844" y="1820"/>
                    </a:lnTo>
                    <a:lnTo>
                      <a:pt x="1833" y="1828"/>
                    </a:lnTo>
                    <a:lnTo>
                      <a:pt x="1821" y="1835"/>
                    </a:lnTo>
                    <a:lnTo>
                      <a:pt x="1810" y="1843"/>
                    </a:lnTo>
                    <a:lnTo>
                      <a:pt x="1802" y="1848"/>
                    </a:lnTo>
                    <a:lnTo>
                      <a:pt x="1795" y="1854"/>
                    </a:lnTo>
                    <a:lnTo>
                      <a:pt x="1787" y="1862"/>
                    </a:lnTo>
                    <a:lnTo>
                      <a:pt x="1778" y="1864"/>
                    </a:lnTo>
                    <a:lnTo>
                      <a:pt x="1772" y="1869"/>
                    </a:lnTo>
                    <a:lnTo>
                      <a:pt x="1764" y="1873"/>
                    </a:lnTo>
                    <a:lnTo>
                      <a:pt x="1762" y="1879"/>
                    </a:lnTo>
                    <a:lnTo>
                      <a:pt x="1755" y="1883"/>
                    </a:lnTo>
                    <a:lnTo>
                      <a:pt x="1755" y="1885"/>
                    </a:lnTo>
                    <a:lnTo>
                      <a:pt x="1719" y="1845"/>
                    </a:lnTo>
                    <a:lnTo>
                      <a:pt x="1721" y="1843"/>
                    </a:lnTo>
                    <a:lnTo>
                      <a:pt x="1728" y="1839"/>
                    </a:lnTo>
                    <a:lnTo>
                      <a:pt x="1732" y="1833"/>
                    </a:lnTo>
                    <a:lnTo>
                      <a:pt x="1738" y="1829"/>
                    </a:lnTo>
                    <a:lnTo>
                      <a:pt x="1743" y="1824"/>
                    </a:lnTo>
                    <a:lnTo>
                      <a:pt x="1751" y="1820"/>
                    </a:lnTo>
                    <a:lnTo>
                      <a:pt x="1759" y="1814"/>
                    </a:lnTo>
                    <a:lnTo>
                      <a:pt x="1768" y="1809"/>
                    </a:lnTo>
                    <a:lnTo>
                      <a:pt x="1776" y="1801"/>
                    </a:lnTo>
                    <a:lnTo>
                      <a:pt x="1787" y="1793"/>
                    </a:lnTo>
                    <a:lnTo>
                      <a:pt x="1799" y="1786"/>
                    </a:lnTo>
                    <a:lnTo>
                      <a:pt x="1810" y="1778"/>
                    </a:lnTo>
                    <a:lnTo>
                      <a:pt x="1821" y="1769"/>
                    </a:lnTo>
                    <a:lnTo>
                      <a:pt x="1835" y="1761"/>
                    </a:lnTo>
                    <a:lnTo>
                      <a:pt x="1846" y="1751"/>
                    </a:lnTo>
                    <a:lnTo>
                      <a:pt x="1859" y="1740"/>
                    </a:lnTo>
                    <a:lnTo>
                      <a:pt x="1871" y="1731"/>
                    </a:lnTo>
                    <a:lnTo>
                      <a:pt x="1886" y="1721"/>
                    </a:lnTo>
                    <a:lnTo>
                      <a:pt x="1897" y="1710"/>
                    </a:lnTo>
                    <a:lnTo>
                      <a:pt x="1913" y="1700"/>
                    </a:lnTo>
                    <a:lnTo>
                      <a:pt x="1918" y="1694"/>
                    </a:lnTo>
                    <a:lnTo>
                      <a:pt x="1926" y="1691"/>
                    </a:lnTo>
                    <a:lnTo>
                      <a:pt x="1932" y="1683"/>
                    </a:lnTo>
                    <a:lnTo>
                      <a:pt x="1939" y="1679"/>
                    </a:lnTo>
                    <a:lnTo>
                      <a:pt x="1953" y="1668"/>
                    </a:lnTo>
                    <a:lnTo>
                      <a:pt x="1966" y="1658"/>
                    </a:lnTo>
                    <a:lnTo>
                      <a:pt x="1979" y="1647"/>
                    </a:lnTo>
                    <a:lnTo>
                      <a:pt x="1992" y="1637"/>
                    </a:lnTo>
                    <a:lnTo>
                      <a:pt x="2006" y="1626"/>
                    </a:lnTo>
                    <a:lnTo>
                      <a:pt x="2017" y="1615"/>
                    </a:lnTo>
                    <a:lnTo>
                      <a:pt x="2029" y="1605"/>
                    </a:lnTo>
                    <a:lnTo>
                      <a:pt x="2042" y="1596"/>
                    </a:lnTo>
                    <a:lnTo>
                      <a:pt x="2051" y="1584"/>
                    </a:lnTo>
                    <a:lnTo>
                      <a:pt x="2063" y="1575"/>
                    </a:lnTo>
                    <a:lnTo>
                      <a:pt x="2074" y="1563"/>
                    </a:lnTo>
                    <a:lnTo>
                      <a:pt x="2084" y="1556"/>
                    </a:lnTo>
                    <a:lnTo>
                      <a:pt x="2093" y="1544"/>
                    </a:lnTo>
                    <a:lnTo>
                      <a:pt x="2103" y="1535"/>
                    </a:lnTo>
                    <a:lnTo>
                      <a:pt x="2110" y="1525"/>
                    </a:lnTo>
                    <a:lnTo>
                      <a:pt x="2122" y="1516"/>
                    </a:lnTo>
                    <a:lnTo>
                      <a:pt x="2129" y="1506"/>
                    </a:lnTo>
                    <a:lnTo>
                      <a:pt x="2137" y="1495"/>
                    </a:lnTo>
                    <a:lnTo>
                      <a:pt x="2146" y="1485"/>
                    </a:lnTo>
                    <a:lnTo>
                      <a:pt x="2156" y="1476"/>
                    </a:lnTo>
                    <a:lnTo>
                      <a:pt x="2164" y="1466"/>
                    </a:lnTo>
                    <a:lnTo>
                      <a:pt x="2171" y="1457"/>
                    </a:lnTo>
                    <a:lnTo>
                      <a:pt x="2181" y="1445"/>
                    </a:lnTo>
                    <a:lnTo>
                      <a:pt x="2190" y="1438"/>
                    </a:lnTo>
                    <a:lnTo>
                      <a:pt x="2198" y="1426"/>
                    </a:lnTo>
                    <a:lnTo>
                      <a:pt x="2205" y="1415"/>
                    </a:lnTo>
                    <a:lnTo>
                      <a:pt x="2215" y="1405"/>
                    </a:lnTo>
                    <a:lnTo>
                      <a:pt x="2224" y="1396"/>
                    </a:lnTo>
                    <a:lnTo>
                      <a:pt x="2232" y="1384"/>
                    </a:lnTo>
                    <a:lnTo>
                      <a:pt x="2243" y="1373"/>
                    </a:lnTo>
                    <a:lnTo>
                      <a:pt x="2253" y="1362"/>
                    </a:lnTo>
                    <a:lnTo>
                      <a:pt x="2264" y="1352"/>
                    </a:lnTo>
                    <a:lnTo>
                      <a:pt x="2274" y="1341"/>
                    </a:lnTo>
                    <a:lnTo>
                      <a:pt x="2285" y="1327"/>
                    </a:lnTo>
                    <a:lnTo>
                      <a:pt x="2295" y="1318"/>
                    </a:lnTo>
                    <a:lnTo>
                      <a:pt x="2308" y="1306"/>
                    </a:lnTo>
                    <a:lnTo>
                      <a:pt x="2319" y="1293"/>
                    </a:lnTo>
                    <a:lnTo>
                      <a:pt x="2333" y="1282"/>
                    </a:lnTo>
                    <a:lnTo>
                      <a:pt x="2340" y="1274"/>
                    </a:lnTo>
                    <a:lnTo>
                      <a:pt x="2348" y="1268"/>
                    </a:lnTo>
                    <a:lnTo>
                      <a:pt x="2356" y="1261"/>
                    </a:lnTo>
                    <a:lnTo>
                      <a:pt x="2363" y="1257"/>
                    </a:lnTo>
                    <a:lnTo>
                      <a:pt x="2369" y="1249"/>
                    </a:lnTo>
                    <a:lnTo>
                      <a:pt x="2376" y="1242"/>
                    </a:lnTo>
                    <a:lnTo>
                      <a:pt x="2384" y="1234"/>
                    </a:lnTo>
                    <a:lnTo>
                      <a:pt x="2392" y="1227"/>
                    </a:lnTo>
                    <a:lnTo>
                      <a:pt x="2399" y="1219"/>
                    </a:lnTo>
                    <a:lnTo>
                      <a:pt x="2407" y="1213"/>
                    </a:lnTo>
                    <a:lnTo>
                      <a:pt x="2415" y="1206"/>
                    </a:lnTo>
                    <a:lnTo>
                      <a:pt x="2424" y="1200"/>
                    </a:lnTo>
                    <a:lnTo>
                      <a:pt x="2432" y="1192"/>
                    </a:lnTo>
                    <a:lnTo>
                      <a:pt x="2439" y="1185"/>
                    </a:lnTo>
                    <a:lnTo>
                      <a:pt x="2447" y="1177"/>
                    </a:lnTo>
                    <a:lnTo>
                      <a:pt x="2456" y="1170"/>
                    </a:lnTo>
                    <a:lnTo>
                      <a:pt x="2464" y="1162"/>
                    </a:lnTo>
                    <a:lnTo>
                      <a:pt x="2473" y="1154"/>
                    </a:lnTo>
                    <a:lnTo>
                      <a:pt x="2481" y="1147"/>
                    </a:lnTo>
                    <a:lnTo>
                      <a:pt x="2491" y="1139"/>
                    </a:lnTo>
                    <a:lnTo>
                      <a:pt x="2498" y="1132"/>
                    </a:lnTo>
                    <a:lnTo>
                      <a:pt x="2508" y="1124"/>
                    </a:lnTo>
                    <a:lnTo>
                      <a:pt x="2517" y="1116"/>
                    </a:lnTo>
                    <a:lnTo>
                      <a:pt x="2525" y="1109"/>
                    </a:lnTo>
                    <a:lnTo>
                      <a:pt x="2532" y="1101"/>
                    </a:lnTo>
                    <a:lnTo>
                      <a:pt x="2544" y="1095"/>
                    </a:lnTo>
                    <a:lnTo>
                      <a:pt x="2551" y="1088"/>
                    </a:lnTo>
                    <a:lnTo>
                      <a:pt x="2561" y="1082"/>
                    </a:lnTo>
                    <a:lnTo>
                      <a:pt x="2568" y="1074"/>
                    </a:lnTo>
                    <a:lnTo>
                      <a:pt x="2578" y="1067"/>
                    </a:lnTo>
                    <a:lnTo>
                      <a:pt x="2586" y="1059"/>
                    </a:lnTo>
                    <a:lnTo>
                      <a:pt x="2593" y="1054"/>
                    </a:lnTo>
                    <a:lnTo>
                      <a:pt x="2601" y="1046"/>
                    </a:lnTo>
                    <a:lnTo>
                      <a:pt x="2610" y="1038"/>
                    </a:lnTo>
                    <a:lnTo>
                      <a:pt x="2618" y="1033"/>
                    </a:lnTo>
                    <a:lnTo>
                      <a:pt x="2627" y="1027"/>
                    </a:lnTo>
                    <a:lnTo>
                      <a:pt x="2635" y="1019"/>
                    </a:lnTo>
                    <a:lnTo>
                      <a:pt x="2643" y="1014"/>
                    </a:lnTo>
                    <a:lnTo>
                      <a:pt x="2650" y="1008"/>
                    </a:lnTo>
                    <a:lnTo>
                      <a:pt x="2658" y="1000"/>
                    </a:lnTo>
                    <a:lnTo>
                      <a:pt x="2664" y="995"/>
                    </a:lnTo>
                    <a:lnTo>
                      <a:pt x="2671" y="989"/>
                    </a:lnTo>
                    <a:lnTo>
                      <a:pt x="2679" y="983"/>
                    </a:lnTo>
                    <a:lnTo>
                      <a:pt x="2686" y="977"/>
                    </a:lnTo>
                    <a:lnTo>
                      <a:pt x="2698" y="966"/>
                    </a:lnTo>
                    <a:lnTo>
                      <a:pt x="2713" y="957"/>
                    </a:lnTo>
                    <a:lnTo>
                      <a:pt x="2724" y="947"/>
                    </a:lnTo>
                    <a:lnTo>
                      <a:pt x="2736" y="939"/>
                    </a:lnTo>
                    <a:lnTo>
                      <a:pt x="2743" y="932"/>
                    </a:lnTo>
                    <a:lnTo>
                      <a:pt x="2753" y="926"/>
                    </a:lnTo>
                    <a:lnTo>
                      <a:pt x="2759" y="920"/>
                    </a:lnTo>
                    <a:lnTo>
                      <a:pt x="2766" y="917"/>
                    </a:lnTo>
                    <a:lnTo>
                      <a:pt x="2776" y="909"/>
                    </a:lnTo>
                    <a:lnTo>
                      <a:pt x="2780" y="907"/>
                    </a:lnTo>
                    <a:lnTo>
                      <a:pt x="2778" y="905"/>
                    </a:lnTo>
                    <a:lnTo>
                      <a:pt x="2774" y="901"/>
                    </a:lnTo>
                    <a:lnTo>
                      <a:pt x="2766" y="894"/>
                    </a:lnTo>
                    <a:lnTo>
                      <a:pt x="2759" y="886"/>
                    </a:lnTo>
                    <a:lnTo>
                      <a:pt x="2751" y="879"/>
                    </a:lnTo>
                    <a:lnTo>
                      <a:pt x="2745" y="875"/>
                    </a:lnTo>
                    <a:lnTo>
                      <a:pt x="2740" y="869"/>
                    </a:lnTo>
                    <a:lnTo>
                      <a:pt x="2732" y="863"/>
                    </a:lnTo>
                    <a:lnTo>
                      <a:pt x="2724" y="858"/>
                    </a:lnTo>
                    <a:lnTo>
                      <a:pt x="2717" y="852"/>
                    </a:lnTo>
                    <a:lnTo>
                      <a:pt x="2709" y="846"/>
                    </a:lnTo>
                    <a:lnTo>
                      <a:pt x="2703" y="841"/>
                    </a:lnTo>
                    <a:lnTo>
                      <a:pt x="2694" y="833"/>
                    </a:lnTo>
                    <a:lnTo>
                      <a:pt x="2683" y="827"/>
                    </a:lnTo>
                    <a:lnTo>
                      <a:pt x="2673" y="820"/>
                    </a:lnTo>
                    <a:lnTo>
                      <a:pt x="2664" y="814"/>
                    </a:lnTo>
                    <a:lnTo>
                      <a:pt x="2654" y="804"/>
                    </a:lnTo>
                    <a:lnTo>
                      <a:pt x="2645" y="797"/>
                    </a:lnTo>
                    <a:lnTo>
                      <a:pt x="2635" y="789"/>
                    </a:lnTo>
                    <a:lnTo>
                      <a:pt x="2627" y="780"/>
                    </a:lnTo>
                    <a:lnTo>
                      <a:pt x="2618" y="768"/>
                    </a:lnTo>
                    <a:lnTo>
                      <a:pt x="2610" y="757"/>
                    </a:lnTo>
                    <a:lnTo>
                      <a:pt x="2603" y="744"/>
                    </a:lnTo>
                    <a:lnTo>
                      <a:pt x="2597" y="732"/>
                    </a:lnTo>
                    <a:lnTo>
                      <a:pt x="2593" y="725"/>
                    </a:lnTo>
                    <a:lnTo>
                      <a:pt x="2591" y="719"/>
                    </a:lnTo>
                    <a:lnTo>
                      <a:pt x="2589" y="711"/>
                    </a:lnTo>
                    <a:lnTo>
                      <a:pt x="2588" y="706"/>
                    </a:lnTo>
                    <a:lnTo>
                      <a:pt x="2586" y="696"/>
                    </a:lnTo>
                    <a:lnTo>
                      <a:pt x="2584" y="688"/>
                    </a:lnTo>
                    <a:lnTo>
                      <a:pt x="2582" y="681"/>
                    </a:lnTo>
                    <a:lnTo>
                      <a:pt x="2582" y="673"/>
                    </a:lnTo>
                    <a:lnTo>
                      <a:pt x="2582" y="664"/>
                    </a:lnTo>
                    <a:lnTo>
                      <a:pt x="2580" y="654"/>
                    </a:lnTo>
                    <a:lnTo>
                      <a:pt x="2580" y="645"/>
                    </a:lnTo>
                    <a:lnTo>
                      <a:pt x="2580" y="637"/>
                    </a:lnTo>
                    <a:lnTo>
                      <a:pt x="2580" y="626"/>
                    </a:lnTo>
                    <a:lnTo>
                      <a:pt x="2580" y="618"/>
                    </a:lnTo>
                    <a:lnTo>
                      <a:pt x="2580" y="607"/>
                    </a:lnTo>
                    <a:lnTo>
                      <a:pt x="2582" y="599"/>
                    </a:lnTo>
                    <a:lnTo>
                      <a:pt x="2582" y="590"/>
                    </a:lnTo>
                    <a:lnTo>
                      <a:pt x="2582" y="580"/>
                    </a:lnTo>
                    <a:lnTo>
                      <a:pt x="2584" y="572"/>
                    </a:lnTo>
                    <a:lnTo>
                      <a:pt x="2586" y="565"/>
                    </a:lnTo>
                    <a:lnTo>
                      <a:pt x="2586" y="555"/>
                    </a:lnTo>
                    <a:lnTo>
                      <a:pt x="2589" y="548"/>
                    </a:lnTo>
                    <a:lnTo>
                      <a:pt x="2589" y="540"/>
                    </a:lnTo>
                    <a:lnTo>
                      <a:pt x="2593" y="532"/>
                    </a:lnTo>
                    <a:lnTo>
                      <a:pt x="2593" y="525"/>
                    </a:lnTo>
                    <a:lnTo>
                      <a:pt x="2595" y="517"/>
                    </a:lnTo>
                    <a:lnTo>
                      <a:pt x="2595" y="510"/>
                    </a:lnTo>
                    <a:lnTo>
                      <a:pt x="2597" y="502"/>
                    </a:lnTo>
                    <a:lnTo>
                      <a:pt x="2601" y="491"/>
                    </a:lnTo>
                    <a:lnTo>
                      <a:pt x="2605" y="481"/>
                    </a:lnTo>
                    <a:lnTo>
                      <a:pt x="2605" y="472"/>
                    </a:lnTo>
                    <a:lnTo>
                      <a:pt x="2608" y="466"/>
                    </a:lnTo>
                    <a:lnTo>
                      <a:pt x="2608" y="462"/>
                    </a:lnTo>
                    <a:lnTo>
                      <a:pt x="2610" y="462"/>
                    </a:lnTo>
                    <a:lnTo>
                      <a:pt x="2607" y="460"/>
                    </a:lnTo>
                    <a:lnTo>
                      <a:pt x="2597" y="456"/>
                    </a:lnTo>
                    <a:lnTo>
                      <a:pt x="2591" y="453"/>
                    </a:lnTo>
                    <a:lnTo>
                      <a:pt x="2584" y="449"/>
                    </a:lnTo>
                    <a:lnTo>
                      <a:pt x="2574" y="445"/>
                    </a:lnTo>
                    <a:lnTo>
                      <a:pt x="2567" y="441"/>
                    </a:lnTo>
                    <a:lnTo>
                      <a:pt x="2555" y="437"/>
                    </a:lnTo>
                    <a:lnTo>
                      <a:pt x="2544" y="432"/>
                    </a:lnTo>
                    <a:lnTo>
                      <a:pt x="2530" y="426"/>
                    </a:lnTo>
                    <a:lnTo>
                      <a:pt x="2517" y="420"/>
                    </a:lnTo>
                    <a:lnTo>
                      <a:pt x="2510" y="416"/>
                    </a:lnTo>
                    <a:lnTo>
                      <a:pt x="2502" y="415"/>
                    </a:lnTo>
                    <a:lnTo>
                      <a:pt x="2494" y="411"/>
                    </a:lnTo>
                    <a:lnTo>
                      <a:pt x="2487" y="407"/>
                    </a:lnTo>
                    <a:lnTo>
                      <a:pt x="2481" y="403"/>
                    </a:lnTo>
                    <a:lnTo>
                      <a:pt x="2473" y="401"/>
                    </a:lnTo>
                    <a:lnTo>
                      <a:pt x="2464" y="399"/>
                    </a:lnTo>
                    <a:lnTo>
                      <a:pt x="2456" y="396"/>
                    </a:lnTo>
                    <a:lnTo>
                      <a:pt x="2447" y="392"/>
                    </a:lnTo>
                    <a:lnTo>
                      <a:pt x="2439" y="388"/>
                    </a:lnTo>
                    <a:lnTo>
                      <a:pt x="2430" y="384"/>
                    </a:lnTo>
                    <a:lnTo>
                      <a:pt x="2420" y="382"/>
                    </a:lnTo>
                    <a:lnTo>
                      <a:pt x="2411" y="378"/>
                    </a:lnTo>
                    <a:lnTo>
                      <a:pt x="2401" y="375"/>
                    </a:lnTo>
                    <a:lnTo>
                      <a:pt x="2394" y="371"/>
                    </a:lnTo>
                    <a:lnTo>
                      <a:pt x="2384" y="369"/>
                    </a:lnTo>
                    <a:lnTo>
                      <a:pt x="2375" y="365"/>
                    </a:lnTo>
                    <a:lnTo>
                      <a:pt x="2363" y="361"/>
                    </a:lnTo>
                    <a:lnTo>
                      <a:pt x="2354" y="358"/>
                    </a:lnTo>
                    <a:lnTo>
                      <a:pt x="2344" y="354"/>
                    </a:lnTo>
                    <a:lnTo>
                      <a:pt x="2335" y="350"/>
                    </a:lnTo>
                    <a:lnTo>
                      <a:pt x="2325" y="348"/>
                    </a:lnTo>
                    <a:lnTo>
                      <a:pt x="2316" y="344"/>
                    </a:lnTo>
                    <a:lnTo>
                      <a:pt x="2306" y="342"/>
                    </a:lnTo>
                    <a:lnTo>
                      <a:pt x="2295" y="339"/>
                    </a:lnTo>
                    <a:lnTo>
                      <a:pt x="2285" y="335"/>
                    </a:lnTo>
                    <a:lnTo>
                      <a:pt x="2276" y="331"/>
                    </a:lnTo>
                    <a:lnTo>
                      <a:pt x="2266" y="329"/>
                    </a:lnTo>
                    <a:lnTo>
                      <a:pt x="2255" y="325"/>
                    </a:lnTo>
                    <a:lnTo>
                      <a:pt x="2245" y="323"/>
                    </a:lnTo>
                    <a:lnTo>
                      <a:pt x="2236" y="320"/>
                    </a:lnTo>
                    <a:lnTo>
                      <a:pt x="2226" y="318"/>
                    </a:lnTo>
                    <a:lnTo>
                      <a:pt x="2215" y="314"/>
                    </a:lnTo>
                    <a:lnTo>
                      <a:pt x="2205" y="312"/>
                    </a:lnTo>
                    <a:lnTo>
                      <a:pt x="2194" y="308"/>
                    </a:lnTo>
                    <a:lnTo>
                      <a:pt x="2184" y="308"/>
                    </a:lnTo>
                    <a:lnTo>
                      <a:pt x="2175" y="304"/>
                    </a:lnTo>
                    <a:lnTo>
                      <a:pt x="2165" y="304"/>
                    </a:lnTo>
                    <a:lnTo>
                      <a:pt x="2156" y="300"/>
                    </a:lnTo>
                    <a:lnTo>
                      <a:pt x="2146" y="300"/>
                    </a:lnTo>
                    <a:lnTo>
                      <a:pt x="2135" y="297"/>
                    </a:lnTo>
                    <a:lnTo>
                      <a:pt x="2126" y="297"/>
                    </a:lnTo>
                    <a:lnTo>
                      <a:pt x="2116" y="293"/>
                    </a:lnTo>
                    <a:lnTo>
                      <a:pt x="2105" y="293"/>
                    </a:lnTo>
                    <a:lnTo>
                      <a:pt x="2095" y="289"/>
                    </a:lnTo>
                    <a:lnTo>
                      <a:pt x="2086" y="289"/>
                    </a:lnTo>
                    <a:lnTo>
                      <a:pt x="2076" y="285"/>
                    </a:lnTo>
                    <a:lnTo>
                      <a:pt x="2067" y="285"/>
                    </a:lnTo>
                    <a:lnTo>
                      <a:pt x="2057" y="281"/>
                    </a:lnTo>
                    <a:lnTo>
                      <a:pt x="2048" y="281"/>
                    </a:lnTo>
                    <a:lnTo>
                      <a:pt x="2038" y="280"/>
                    </a:lnTo>
                    <a:lnTo>
                      <a:pt x="2029" y="280"/>
                    </a:lnTo>
                    <a:lnTo>
                      <a:pt x="2019" y="276"/>
                    </a:lnTo>
                    <a:lnTo>
                      <a:pt x="2010" y="274"/>
                    </a:lnTo>
                    <a:lnTo>
                      <a:pt x="2000" y="272"/>
                    </a:lnTo>
                    <a:lnTo>
                      <a:pt x="1992" y="272"/>
                    </a:lnTo>
                    <a:lnTo>
                      <a:pt x="1983" y="270"/>
                    </a:lnTo>
                    <a:lnTo>
                      <a:pt x="1973" y="268"/>
                    </a:lnTo>
                    <a:lnTo>
                      <a:pt x="1964" y="266"/>
                    </a:lnTo>
                    <a:lnTo>
                      <a:pt x="1956" y="264"/>
                    </a:lnTo>
                    <a:lnTo>
                      <a:pt x="1945" y="262"/>
                    </a:lnTo>
                    <a:lnTo>
                      <a:pt x="1939" y="261"/>
                    </a:lnTo>
                    <a:lnTo>
                      <a:pt x="1928" y="259"/>
                    </a:lnTo>
                    <a:lnTo>
                      <a:pt x="1920" y="259"/>
                    </a:lnTo>
                    <a:lnTo>
                      <a:pt x="1911" y="257"/>
                    </a:lnTo>
                    <a:lnTo>
                      <a:pt x="1903" y="255"/>
                    </a:lnTo>
                    <a:lnTo>
                      <a:pt x="1894" y="253"/>
                    </a:lnTo>
                    <a:lnTo>
                      <a:pt x="1886" y="253"/>
                    </a:lnTo>
                    <a:lnTo>
                      <a:pt x="1877" y="249"/>
                    </a:lnTo>
                    <a:lnTo>
                      <a:pt x="1867" y="249"/>
                    </a:lnTo>
                    <a:lnTo>
                      <a:pt x="1859" y="245"/>
                    </a:lnTo>
                    <a:lnTo>
                      <a:pt x="1852" y="245"/>
                    </a:lnTo>
                    <a:lnTo>
                      <a:pt x="1840" y="243"/>
                    </a:lnTo>
                    <a:lnTo>
                      <a:pt x="1833" y="242"/>
                    </a:lnTo>
                    <a:lnTo>
                      <a:pt x="1823" y="240"/>
                    </a:lnTo>
                    <a:lnTo>
                      <a:pt x="1816" y="238"/>
                    </a:lnTo>
                    <a:lnTo>
                      <a:pt x="1806" y="236"/>
                    </a:lnTo>
                    <a:lnTo>
                      <a:pt x="1797" y="234"/>
                    </a:lnTo>
                    <a:lnTo>
                      <a:pt x="1787" y="232"/>
                    </a:lnTo>
                    <a:lnTo>
                      <a:pt x="1780" y="230"/>
                    </a:lnTo>
                    <a:lnTo>
                      <a:pt x="1770" y="228"/>
                    </a:lnTo>
                    <a:lnTo>
                      <a:pt x="1762" y="226"/>
                    </a:lnTo>
                    <a:lnTo>
                      <a:pt x="1753" y="224"/>
                    </a:lnTo>
                    <a:lnTo>
                      <a:pt x="1745" y="223"/>
                    </a:lnTo>
                    <a:lnTo>
                      <a:pt x="1736" y="221"/>
                    </a:lnTo>
                    <a:lnTo>
                      <a:pt x="1728" y="219"/>
                    </a:lnTo>
                    <a:lnTo>
                      <a:pt x="1719" y="219"/>
                    </a:lnTo>
                    <a:lnTo>
                      <a:pt x="1711" y="217"/>
                    </a:lnTo>
                    <a:lnTo>
                      <a:pt x="1702" y="215"/>
                    </a:lnTo>
                    <a:lnTo>
                      <a:pt x="1692" y="211"/>
                    </a:lnTo>
                    <a:lnTo>
                      <a:pt x="1683" y="209"/>
                    </a:lnTo>
                    <a:lnTo>
                      <a:pt x="1675" y="207"/>
                    </a:lnTo>
                    <a:lnTo>
                      <a:pt x="1665" y="205"/>
                    </a:lnTo>
                    <a:lnTo>
                      <a:pt x="1656" y="204"/>
                    </a:lnTo>
                    <a:lnTo>
                      <a:pt x="1648" y="202"/>
                    </a:lnTo>
                    <a:lnTo>
                      <a:pt x="1641" y="200"/>
                    </a:lnTo>
                    <a:lnTo>
                      <a:pt x="1629" y="198"/>
                    </a:lnTo>
                    <a:lnTo>
                      <a:pt x="1622" y="196"/>
                    </a:lnTo>
                    <a:lnTo>
                      <a:pt x="1612" y="192"/>
                    </a:lnTo>
                    <a:lnTo>
                      <a:pt x="1603" y="192"/>
                    </a:lnTo>
                    <a:lnTo>
                      <a:pt x="1593" y="188"/>
                    </a:lnTo>
                    <a:lnTo>
                      <a:pt x="1586" y="188"/>
                    </a:lnTo>
                    <a:lnTo>
                      <a:pt x="1576" y="184"/>
                    </a:lnTo>
                    <a:lnTo>
                      <a:pt x="1569" y="184"/>
                    </a:lnTo>
                    <a:lnTo>
                      <a:pt x="1559" y="181"/>
                    </a:lnTo>
                    <a:lnTo>
                      <a:pt x="1550" y="177"/>
                    </a:lnTo>
                    <a:lnTo>
                      <a:pt x="1540" y="175"/>
                    </a:lnTo>
                    <a:lnTo>
                      <a:pt x="1531" y="173"/>
                    </a:lnTo>
                    <a:lnTo>
                      <a:pt x="1521" y="169"/>
                    </a:lnTo>
                    <a:lnTo>
                      <a:pt x="1512" y="167"/>
                    </a:lnTo>
                    <a:lnTo>
                      <a:pt x="1502" y="165"/>
                    </a:lnTo>
                    <a:lnTo>
                      <a:pt x="1492" y="164"/>
                    </a:lnTo>
                    <a:lnTo>
                      <a:pt x="1483" y="160"/>
                    </a:lnTo>
                    <a:lnTo>
                      <a:pt x="1473" y="158"/>
                    </a:lnTo>
                    <a:lnTo>
                      <a:pt x="1464" y="154"/>
                    </a:lnTo>
                    <a:lnTo>
                      <a:pt x="1454" y="154"/>
                    </a:lnTo>
                    <a:lnTo>
                      <a:pt x="1445" y="150"/>
                    </a:lnTo>
                    <a:lnTo>
                      <a:pt x="1435" y="146"/>
                    </a:lnTo>
                    <a:lnTo>
                      <a:pt x="1426" y="145"/>
                    </a:lnTo>
                    <a:lnTo>
                      <a:pt x="1418" y="143"/>
                    </a:lnTo>
                    <a:lnTo>
                      <a:pt x="1409" y="139"/>
                    </a:lnTo>
                    <a:lnTo>
                      <a:pt x="1399" y="137"/>
                    </a:lnTo>
                    <a:lnTo>
                      <a:pt x="1390" y="135"/>
                    </a:lnTo>
                    <a:lnTo>
                      <a:pt x="1382" y="133"/>
                    </a:lnTo>
                    <a:lnTo>
                      <a:pt x="1373" y="129"/>
                    </a:lnTo>
                    <a:lnTo>
                      <a:pt x="1363" y="127"/>
                    </a:lnTo>
                    <a:lnTo>
                      <a:pt x="1356" y="124"/>
                    </a:lnTo>
                    <a:lnTo>
                      <a:pt x="1348" y="124"/>
                    </a:lnTo>
                    <a:lnTo>
                      <a:pt x="1339" y="120"/>
                    </a:lnTo>
                    <a:lnTo>
                      <a:pt x="1329" y="118"/>
                    </a:lnTo>
                    <a:lnTo>
                      <a:pt x="1321" y="114"/>
                    </a:lnTo>
                    <a:lnTo>
                      <a:pt x="1314" y="112"/>
                    </a:lnTo>
                    <a:lnTo>
                      <a:pt x="1306" y="110"/>
                    </a:lnTo>
                    <a:lnTo>
                      <a:pt x="1299" y="108"/>
                    </a:lnTo>
                    <a:lnTo>
                      <a:pt x="1291" y="107"/>
                    </a:lnTo>
                    <a:lnTo>
                      <a:pt x="1283" y="105"/>
                    </a:lnTo>
                    <a:lnTo>
                      <a:pt x="1276" y="101"/>
                    </a:lnTo>
                    <a:lnTo>
                      <a:pt x="1268" y="101"/>
                    </a:lnTo>
                    <a:lnTo>
                      <a:pt x="1261" y="97"/>
                    </a:lnTo>
                    <a:lnTo>
                      <a:pt x="1253" y="97"/>
                    </a:lnTo>
                    <a:lnTo>
                      <a:pt x="1240" y="93"/>
                    </a:lnTo>
                    <a:lnTo>
                      <a:pt x="1226" y="89"/>
                    </a:lnTo>
                    <a:lnTo>
                      <a:pt x="1213" y="86"/>
                    </a:lnTo>
                    <a:lnTo>
                      <a:pt x="1202" y="82"/>
                    </a:lnTo>
                    <a:lnTo>
                      <a:pt x="1190" y="78"/>
                    </a:lnTo>
                    <a:lnTo>
                      <a:pt x="1183" y="76"/>
                    </a:lnTo>
                    <a:lnTo>
                      <a:pt x="1173" y="72"/>
                    </a:lnTo>
                    <a:lnTo>
                      <a:pt x="1167" y="70"/>
                    </a:lnTo>
                    <a:lnTo>
                      <a:pt x="1160" y="68"/>
                    </a:lnTo>
                    <a:lnTo>
                      <a:pt x="1154" y="68"/>
                    </a:lnTo>
                    <a:lnTo>
                      <a:pt x="1147" y="67"/>
                    </a:lnTo>
                    <a:lnTo>
                      <a:pt x="1145" y="67"/>
                    </a:lnTo>
                    <a:lnTo>
                      <a:pt x="1141" y="67"/>
                    </a:lnTo>
                    <a:lnTo>
                      <a:pt x="1133" y="76"/>
                    </a:lnTo>
                    <a:lnTo>
                      <a:pt x="1124" y="80"/>
                    </a:lnTo>
                    <a:lnTo>
                      <a:pt x="1116" y="88"/>
                    </a:lnTo>
                    <a:lnTo>
                      <a:pt x="1107" y="95"/>
                    </a:lnTo>
                    <a:lnTo>
                      <a:pt x="1097" y="105"/>
                    </a:lnTo>
                    <a:lnTo>
                      <a:pt x="1084" y="114"/>
                    </a:lnTo>
                    <a:lnTo>
                      <a:pt x="1072" y="126"/>
                    </a:lnTo>
                    <a:lnTo>
                      <a:pt x="1065" y="131"/>
                    </a:lnTo>
                    <a:lnTo>
                      <a:pt x="1057" y="137"/>
                    </a:lnTo>
                    <a:lnTo>
                      <a:pt x="1050" y="143"/>
                    </a:lnTo>
                    <a:lnTo>
                      <a:pt x="1044" y="150"/>
                    </a:lnTo>
                    <a:lnTo>
                      <a:pt x="1034" y="158"/>
                    </a:lnTo>
                    <a:lnTo>
                      <a:pt x="1025" y="164"/>
                    </a:lnTo>
                    <a:lnTo>
                      <a:pt x="1017" y="171"/>
                    </a:lnTo>
                    <a:lnTo>
                      <a:pt x="1010" y="181"/>
                    </a:lnTo>
                    <a:lnTo>
                      <a:pt x="1000" y="188"/>
                    </a:lnTo>
                    <a:lnTo>
                      <a:pt x="991" y="196"/>
                    </a:lnTo>
                    <a:lnTo>
                      <a:pt x="983" y="204"/>
                    </a:lnTo>
                    <a:lnTo>
                      <a:pt x="974" y="213"/>
                    </a:lnTo>
                    <a:lnTo>
                      <a:pt x="962" y="221"/>
                    </a:lnTo>
                    <a:lnTo>
                      <a:pt x="953" y="228"/>
                    </a:lnTo>
                    <a:lnTo>
                      <a:pt x="941" y="238"/>
                    </a:lnTo>
                    <a:lnTo>
                      <a:pt x="932" y="247"/>
                    </a:lnTo>
                    <a:lnTo>
                      <a:pt x="920" y="255"/>
                    </a:lnTo>
                    <a:lnTo>
                      <a:pt x="911" y="264"/>
                    </a:lnTo>
                    <a:lnTo>
                      <a:pt x="899" y="274"/>
                    </a:lnTo>
                    <a:lnTo>
                      <a:pt x="890" y="285"/>
                    </a:lnTo>
                    <a:lnTo>
                      <a:pt x="878" y="293"/>
                    </a:lnTo>
                    <a:lnTo>
                      <a:pt x="867" y="304"/>
                    </a:lnTo>
                    <a:lnTo>
                      <a:pt x="856" y="314"/>
                    </a:lnTo>
                    <a:lnTo>
                      <a:pt x="844" y="325"/>
                    </a:lnTo>
                    <a:lnTo>
                      <a:pt x="833" y="335"/>
                    </a:lnTo>
                    <a:lnTo>
                      <a:pt x="821" y="346"/>
                    </a:lnTo>
                    <a:lnTo>
                      <a:pt x="810" y="358"/>
                    </a:lnTo>
                    <a:lnTo>
                      <a:pt x="799" y="369"/>
                    </a:lnTo>
                    <a:lnTo>
                      <a:pt x="787" y="378"/>
                    </a:lnTo>
                    <a:lnTo>
                      <a:pt x="774" y="390"/>
                    </a:lnTo>
                    <a:lnTo>
                      <a:pt x="761" y="401"/>
                    </a:lnTo>
                    <a:lnTo>
                      <a:pt x="749" y="413"/>
                    </a:lnTo>
                    <a:lnTo>
                      <a:pt x="738" y="424"/>
                    </a:lnTo>
                    <a:lnTo>
                      <a:pt x="726" y="436"/>
                    </a:lnTo>
                    <a:lnTo>
                      <a:pt x="713" y="447"/>
                    </a:lnTo>
                    <a:lnTo>
                      <a:pt x="702" y="458"/>
                    </a:lnTo>
                    <a:lnTo>
                      <a:pt x="690" y="470"/>
                    </a:lnTo>
                    <a:lnTo>
                      <a:pt x="677" y="481"/>
                    </a:lnTo>
                    <a:lnTo>
                      <a:pt x="664" y="493"/>
                    </a:lnTo>
                    <a:lnTo>
                      <a:pt x="652" y="504"/>
                    </a:lnTo>
                    <a:lnTo>
                      <a:pt x="641" y="517"/>
                    </a:lnTo>
                    <a:lnTo>
                      <a:pt x="629" y="529"/>
                    </a:lnTo>
                    <a:lnTo>
                      <a:pt x="616" y="542"/>
                    </a:lnTo>
                    <a:lnTo>
                      <a:pt x="605" y="553"/>
                    </a:lnTo>
                    <a:lnTo>
                      <a:pt x="591" y="565"/>
                    </a:lnTo>
                    <a:lnTo>
                      <a:pt x="580" y="576"/>
                    </a:lnTo>
                    <a:lnTo>
                      <a:pt x="565" y="590"/>
                    </a:lnTo>
                    <a:lnTo>
                      <a:pt x="553" y="603"/>
                    </a:lnTo>
                    <a:lnTo>
                      <a:pt x="542" y="614"/>
                    </a:lnTo>
                    <a:lnTo>
                      <a:pt x="529" y="626"/>
                    </a:lnTo>
                    <a:lnTo>
                      <a:pt x="515" y="639"/>
                    </a:lnTo>
                    <a:lnTo>
                      <a:pt x="506" y="652"/>
                    </a:lnTo>
                    <a:lnTo>
                      <a:pt x="493" y="664"/>
                    </a:lnTo>
                    <a:lnTo>
                      <a:pt x="479" y="677"/>
                    </a:lnTo>
                    <a:lnTo>
                      <a:pt x="468" y="690"/>
                    </a:lnTo>
                    <a:lnTo>
                      <a:pt x="456" y="702"/>
                    </a:lnTo>
                    <a:lnTo>
                      <a:pt x="443" y="713"/>
                    </a:lnTo>
                    <a:lnTo>
                      <a:pt x="430" y="728"/>
                    </a:lnTo>
                    <a:lnTo>
                      <a:pt x="418" y="740"/>
                    </a:lnTo>
                    <a:lnTo>
                      <a:pt x="407" y="753"/>
                    </a:lnTo>
                    <a:lnTo>
                      <a:pt x="396" y="765"/>
                    </a:lnTo>
                    <a:lnTo>
                      <a:pt x="382" y="776"/>
                    </a:lnTo>
                    <a:lnTo>
                      <a:pt x="369" y="789"/>
                    </a:lnTo>
                    <a:lnTo>
                      <a:pt x="358" y="801"/>
                    </a:lnTo>
                    <a:lnTo>
                      <a:pt x="346" y="812"/>
                    </a:lnTo>
                    <a:lnTo>
                      <a:pt x="337" y="825"/>
                    </a:lnTo>
                    <a:lnTo>
                      <a:pt x="325" y="837"/>
                    </a:lnTo>
                    <a:lnTo>
                      <a:pt x="314" y="848"/>
                    </a:lnTo>
                    <a:lnTo>
                      <a:pt x="302" y="860"/>
                    </a:lnTo>
                    <a:lnTo>
                      <a:pt x="291" y="871"/>
                    </a:lnTo>
                    <a:lnTo>
                      <a:pt x="280" y="882"/>
                    </a:lnTo>
                    <a:lnTo>
                      <a:pt x="270" y="894"/>
                    </a:lnTo>
                    <a:lnTo>
                      <a:pt x="259" y="905"/>
                    </a:lnTo>
                    <a:lnTo>
                      <a:pt x="249" y="917"/>
                    </a:lnTo>
                    <a:lnTo>
                      <a:pt x="240" y="928"/>
                    </a:lnTo>
                    <a:lnTo>
                      <a:pt x="230" y="939"/>
                    </a:lnTo>
                    <a:lnTo>
                      <a:pt x="219" y="947"/>
                    </a:lnTo>
                    <a:lnTo>
                      <a:pt x="211" y="958"/>
                    </a:lnTo>
                    <a:lnTo>
                      <a:pt x="200" y="968"/>
                    </a:lnTo>
                    <a:lnTo>
                      <a:pt x="192" y="977"/>
                    </a:lnTo>
                    <a:lnTo>
                      <a:pt x="181" y="987"/>
                    </a:lnTo>
                    <a:lnTo>
                      <a:pt x="173" y="997"/>
                    </a:lnTo>
                    <a:lnTo>
                      <a:pt x="166" y="1004"/>
                    </a:lnTo>
                    <a:lnTo>
                      <a:pt x="158" y="1016"/>
                    </a:lnTo>
                    <a:lnTo>
                      <a:pt x="148" y="1023"/>
                    </a:lnTo>
                    <a:lnTo>
                      <a:pt x="141" y="1031"/>
                    </a:lnTo>
                    <a:lnTo>
                      <a:pt x="133" y="1038"/>
                    </a:lnTo>
                    <a:lnTo>
                      <a:pt x="128" y="1046"/>
                    </a:lnTo>
                    <a:lnTo>
                      <a:pt x="120" y="1054"/>
                    </a:lnTo>
                    <a:lnTo>
                      <a:pt x="114" y="1061"/>
                    </a:lnTo>
                    <a:lnTo>
                      <a:pt x="109" y="1069"/>
                    </a:lnTo>
                    <a:lnTo>
                      <a:pt x="103" y="1074"/>
                    </a:lnTo>
                    <a:lnTo>
                      <a:pt x="91" y="1086"/>
                    </a:lnTo>
                    <a:lnTo>
                      <a:pt x="82" y="1097"/>
                    </a:lnTo>
                    <a:lnTo>
                      <a:pt x="74" y="1105"/>
                    </a:lnTo>
                    <a:lnTo>
                      <a:pt x="69" y="1113"/>
                    </a:lnTo>
                    <a:lnTo>
                      <a:pt x="61" y="1120"/>
                    </a:lnTo>
                    <a:lnTo>
                      <a:pt x="57" y="1124"/>
                    </a:lnTo>
                    <a:lnTo>
                      <a:pt x="55" y="1128"/>
                    </a:lnTo>
                    <a:lnTo>
                      <a:pt x="0" y="1105"/>
                    </a:lnTo>
                    <a:close/>
                  </a:path>
                </a:pathLst>
              </a:custGeom>
              <a:solidFill>
                <a:srgbClr val="000000"/>
              </a:solidFill>
              <a:ln w="9525">
                <a:noFill/>
                <a:round/>
                <a:headEnd/>
                <a:tailEnd/>
              </a:ln>
            </p:spPr>
            <p:txBody>
              <a:bodyPr/>
              <a:lstStyle/>
              <a:p>
                <a:endParaRPr lang="en-US" sz="1350"/>
              </a:p>
            </p:txBody>
          </p:sp>
          <p:sp>
            <p:nvSpPr>
              <p:cNvPr id="54" name="Freeform 46">
                <a:extLst>
                  <a:ext uri="{FF2B5EF4-FFF2-40B4-BE49-F238E27FC236}">
                    <a16:creationId xmlns:a16="http://schemas.microsoft.com/office/drawing/2014/main" xmlns="" id="{0760BF4C-23E1-4988-8F7A-D339BFB5BA6A}"/>
                  </a:ext>
                </a:extLst>
              </p:cNvPr>
              <p:cNvSpPr>
                <a:spLocks/>
              </p:cNvSpPr>
              <p:nvPr/>
            </p:nvSpPr>
            <p:spPr bwMode="auto">
              <a:xfrm>
                <a:off x="2540" y="3888"/>
                <a:ext cx="628" cy="282"/>
              </a:xfrm>
              <a:custGeom>
                <a:avLst/>
                <a:gdLst>
                  <a:gd name="T0" fmla="*/ 0 w 1893"/>
                  <a:gd name="T1" fmla="*/ 0 h 852"/>
                  <a:gd name="T2" fmla="*/ 0 w 1893"/>
                  <a:gd name="T3" fmla="*/ 0 h 852"/>
                  <a:gd name="T4" fmla="*/ 0 w 1893"/>
                  <a:gd name="T5" fmla="*/ 0 h 852"/>
                  <a:gd name="T6" fmla="*/ 0 w 1893"/>
                  <a:gd name="T7" fmla="*/ 0 h 852"/>
                  <a:gd name="T8" fmla="*/ 0 w 1893"/>
                  <a:gd name="T9" fmla="*/ 0 h 852"/>
                  <a:gd name="T10" fmla="*/ 0 w 1893"/>
                  <a:gd name="T11" fmla="*/ 0 h 852"/>
                  <a:gd name="T12" fmla="*/ 0 w 1893"/>
                  <a:gd name="T13" fmla="*/ 0 h 852"/>
                  <a:gd name="T14" fmla="*/ 0 w 1893"/>
                  <a:gd name="T15" fmla="*/ 0 h 852"/>
                  <a:gd name="T16" fmla="*/ 0 w 1893"/>
                  <a:gd name="T17" fmla="*/ 0 h 852"/>
                  <a:gd name="T18" fmla="*/ 0 w 1893"/>
                  <a:gd name="T19" fmla="*/ 0 h 852"/>
                  <a:gd name="T20" fmla="*/ 0 w 1893"/>
                  <a:gd name="T21" fmla="*/ 0 h 852"/>
                  <a:gd name="T22" fmla="*/ 0 w 1893"/>
                  <a:gd name="T23" fmla="*/ 0 h 852"/>
                  <a:gd name="T24" fmla="*/ 0 w 1893"/>
                  <a:gd name="T25" fmla="*/ 0 h 852"/>
                  <a:gd name="T26" fmla="*/ 0 w 1893"/>
                  <a:gd name="T27" fmla="*/ 0 h 852"/>
                  <a:gd name="T28" fmla="*/ 0 w 1893"/>
                  <a:gd name="T29" fmla="*/ 0 h 852"/>
                  <a:gd name="T30" fmla="*/ 0 w 1893"/>
                  <a:gd name="T31" fmla="*/ 0 h 852"/>
                  <a:gd name="T32" fmla="*/ 0 w 1893"/>
                  <a:gd name="T33" fmla="*/ 0 h 852"/>
                  <a:gd name="T34" fmla="*/ 0 w 1893"/>
                  <a:gd name="T35" fmla="*/ 0 h 852"/>
                  <a:gd name="T36" fmla="*/ 0 w 1893"/>
                  <a:gd name="T37" fmla="*/ 0 h 852"/>
                  <a:gd name="T38" fmla="*/ 0 w 1893"/>
                  <a:gd name="T39" fmla="*/ 0 h 852"/>
                  <a:gd name="T40" fmla="*/ 0 w 1893"/>
                  <a:gd name="T41" fmla="*/ 0 h 852"/>
                  <a:gd name="T42" fmla="*/ 0 w 1893"/>
                  <a:gd name="T43" fmla="*/ 0 h 852"/>
                  <a:gd name="T44" fmla="*/ 0 w 1893"/>
                  <a:gd name="T45" fmla="*/ 0 h 852"/>
                  <a:gd name="T46" fmla="*/ 0 w 1893"/>
                  <a:gd name="T47" fmla="*/ 0 h 852"/>
                  <a:gd name="T48" fmla="*/ 0 w 1893"/>
                  <a:gd name="T49" fmla="*/ 0 h 852"/>
                  <a:gd name="T50" fmla="*/ 0 w 1893"/>
                  <a:gd name="T51" fmla="*/ 0 h 852"/>
                  <a:gd name="T52" fmla="*/ 0 w 1893"/>
                  <a:gd name="T53" fmla="*/ 0 h 852"/>
                  <a:gd name="T54" fmla="*/ 0 w 1893"/>
                  <a:gd name="T55" fmla="*/ 0 h 852"/>
                  <a:gd name="T56" fmla="*/ 0 w 1893"/>
                  <a:gd name="T57" fmla="*/ 0 h 852"/>
                  <a:gd name="T58" fmla="*/ 0 w 1893"/>
                  <a:gd name="T59" fmla="*/ 0 h 852"/>
                  <a:gd name="T60" fmla="*/ 0 w 1893"/>
                  <a:gd name="T61" fmla="*/ 0 h 852"/>
                  <a:gd name="T62" fmla="*/ 0 w 1893"/>
                  <a:gd name="T63" fmla="*/ 0 h 852"/>
                  <a:gd name="T64" fmla="*/ 0 w 1893"/>
                  <a:gd name="T65" fmla="*/ 0 h 852"/>
                  <a:gd name="T66" fmla="*/ 0 w 1893"/>
                  <a:gd name="T67" fmla="*/ 0 h 852"/>
                  <a:gd name="T68" fmla="*/ 0 w 1893"/>
                  <a:gd name="T69" fmla="*/ 0 h 852"/>
                  <a:gd name="T70" fmla="*/ 0 w 1893"/>
                  <a:gd name="T71" fmla="*/ 0 h 852"/>
                  <a:gd name="T72" fmla="*/ 0 w 1893"/>
                  <a:gd name="T73" fmla="*/ 0 h 852"/>
                  <a:gd name="T74" fmla="*/ 0 w 1893"/>
                  <a:gd name="T75" fmla="*/ 0 h 852"/>
                  <a:gd name="T76" fmla="*/ 0 w 1893"/>
                  <a:gd name="T77" fmla="*/ 0 h 852"/>
                  <a:gd name="T78" fmla="*/ 0 w 1893"/>
                  <a:gd name="T79" fmla="*/ 0 h 852"/>
                  <a:gd name="T80" fmla="*/ 0 w 1893"/>
                  <a:gd name="T81" fmla="*/ 0 h 852"/>
                  <a:gd name="T82" fmla="*/ 0 w 1893"/>
                  <a:gd name="T83" fmla="*/ 0 h 852"/>
                  <a:gd name="T84" fmla="*/ 0 w 1893"/>
                  <a:gd name="T85" fmla="*/ 0 h 852"/>
                  <a:gd name="T86" fmla="*/ 0 w 1893"/>
                  <a:gd name="T87" fmla="*/ 0 h 852"/>
                  <a:gd name="T88" fmla="*/ 0 w 1893"/>
                  <a:gd name="T89" fmla="*/ 0 h 852"/>
                  <a:gd name="T90" fmla="*/ 0 w 1893"/>
                  <a:gd name="T91" fmla="*/ 0 h 852"/>
                  <a:gd name="T92" fmla="*/ 0 w 1893"/>
                  <a:gd name="T93" fmla="*/ 0 h 852"/>
                  <a:gd name="T94" fmla="*/ 0 w 1893"/>
                  <a:gd name="T95" fmla="*/ 0 h 852"/>
                  <a:gd name="T96" fmla="*/ 0 w 1893"/>
                  <a:gd name="T97" fmla="*/ 0 h 852"/>
                  <a:gd name="T98" fmla="*/ 0 w 1893"/>
                  <a:gd name="T99" fmla="*/ 0 h 852"/>
                  <a:gd name="T100" fmla="*/ 0 w 1893"/>
                  <a:gd name="T101" fmla="*/ 0 h 852"/>
                  <a:gd name="T102" fmla="*/ 0 w 1893"/>
                  <a:gd name="T103" fmla="*/ 0 h 852"/>
                  <a:gd name="T104" fmla="*/ 0 w 1893"/>
                  <a:gd name="T105" fmla="*/ 0 h 852"/>
                  <a:gd name="T106" fmla="*/ 0 w 1893"/>
                  <a:gd name="T107" fmla="*/ 0 h 852"/>
                  <a:gd name="T108" fmla="*/ 0 w 1893"/>
                  <a:gd name="T109" fmla="*/ 0 h 852"/>
                  <a:gd name="T110" fmla="*/ 0 w 1893"/>
                  <a:gd name="T111" fmla="*/ 0 h 852"/>
                  <a:gd name="T112" fmla="*/ 0 w 1893"/>
                  <a:gd name="T113" fmla="*/ 0 h 852"/>
                  <a:gd name="T114" fmla="*/ 0 w 1893"/>
                  <a:gd name="T115" fmla="*/ 0 h 852"/>
                  <a:gd name="T116" fmla="*/ 0 w 1893"/>
                  <a:gd name="T117" fmla="*/ 0 h 852"/>
                  <a:gd name="T118" fmla="*/ 0 w 1893"/>
                  <a:gd name="T119" fmla="*/ 0 h 8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3"/>
                  <a:gd name="T181" fmla="*/ 0 h 852"/>
                  <a:gd name="T182" fmla="*/ 1893 w 1893"/>
                  <a:gd name="T183" fmla="*/ 852 h 8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3" h="852">
                    <a:moveTo>
                      <a:pt x="93" y="63"/>
                    </a:moveTo>
                    <a:lnTo>
                      <a:pt x="91" y="63"/>
                    </a:lnTo>
                    <a:lnTo>
                      <a:pt x="89" y="67"/>
                    </a:lnTo>
                    <a:lnTo>
                      <a:pt x="84" y="71"/>
                    </a:lnTo>
                    <a:lnTo>
                      <a:pt x="78" y="78"/>
                    </a:lnTo>
                    <a:lnTo>
                      <a:pt x="72" y="86"/>
                    </a:lnTo>
                    <a:lnTo>
                      <a:pt x="65" y="97"/>
                    </a:lnTo>
                    <a:lnTo>
                      <a:pt x="59" y="103"/>
                    </a:lnTo>
                    <a:lnTo>
                      <a:pt x="55" y="110"/>
                    </a:lnTo>
                    <a:lnTo>
                      <a:pt x="51" y="118"/>
                    </a:lnTo>
                    <a:lnTo>
                      <a:pt x="48" y="126"/>
                    </a:lnTo>
                    <a:lnTo>
                      <a:pt x="42" y="133"/>
                    </a:lnTo>
                    <a:lnTo>
                      <a:pt x="38" y="141"/>
                    </a:lnTo>
                    <a:lnTo>
                      <a:pt x="34" y="148"/>
                    </a:lnTo>
                    <a:lnTo>
                      <a:pt x="30" y="158"/>
                    </a:lnTo>
                    <a:lnTo>
                      <a:pt x="27" y="166"/>
                    </a:lnTo>
                    <a:lnTo>
                      <a:pt x="23" y="177"/>
                    </a:lnTo>
                    <a:lnTo>
                      <a:pt x="19" y="187"/>
                    </a:lnTo>
                    <a:lnTo>
                      <a:pt x="15" y="198"/>
                    </a:lnTo>
                    <a:lnTo>
                      <a:pt x="11" y="207"/>
                    </a:lnTo>
                    <a:lnTo>
                      <a:pt x="8" y="219"/>
                    </a:lnTo>
                    <a:lnTo>
                      <a:pt x="6" y="230"/>
                    </a:lnTo>
                    <a:lnTo>
                      <a:pt x="4" y="242"/>
                    </a:lnTo>
                    <a:lnTo>
                      <a:pt x="4" y="253"/>
                    </a:lnTo>
                    <a:lnTo>
                      <a:pt x="2" y="266"/>
                    </a:lnTo>
                    <a:lnTo>
                      <a:pt x="2" y="278"/>
                    </a:lnTo>
                    <a:lnTo>
                      <a:pt x="2" y="293"/>
                    </a:lnTo>
                    <a:lnTo>
                      <a:pt x="0" y="304"/>
                    </a:lnTo>
                    <a:lnTo>
                      <a:pt x="0" y="318"/>
                    </a:lnTo>
                    <a:lnTo>
                      <a:pt x="0" y="323"/>
                    </a:lnTo>
                    <a:lnTo>
                      <a:pt x="2" y="331"/>
                    </a:lnTo>
                    <a:lnTo>
                      <a:pt x="2" y="339"/>
                    </a:lnTo>
                    <a:lnTo>
                      <a:pt x="4" y="346"/>
                    </a:lnTo>
                    <a:lnTo>
                      <a:pt x="4" y="354"/>
                    </a:lnTo>
                    <a:lnTo>
                      <a:pt x="4" y="361"/>
                    </a:lnTo>
                    <a:lnTo>
                      <a:pt x="4" y="369"/>
                    </a:lnTo>
                    <a:lnTo>
                      <a:pt x="6" y="377"/>
                    </a:lnTo>
                    <a:lnTo>
                      <a:pt x="6" y="384"/>
                    </a:lnTo>
                    <a:lnTo>
                      <a:pt x="8" y="392"/>
                    </a:lnTo>
                    <a:lnTo>
                      <a:pt x="8" y="399"/>
                    </a:lnTo>
                    <a:lnTo>
                      <a:pt x="11" y="407"/>
                    </a:lnTo>
                    <a:lnTo>
                      <a:pt x="11" y="413"/>
                    </a:lnTo>
                    <a:lnTo>
                      <a:pt x="13" y="420"/>
                    </a:lnTo>
                    <a:lnTo>
                      <a:pt x="13" y="428"/>
                    </a:lnTo>
                    <a:lnTo>
                      <a:pt x="15" y="436"/>
                    </a:lnTo>
                    <a:lnTo>
                      <a:pt x="17" y="441"/>
                    </a:lnTo>
                    <a:lnTo>
                      <a:pt x="19" y="449"/>
                    </a:lnTo>
                    <a:lnTo>
                      <a:pt x="19" y="457"/>
                    </a:lnTo>
                    <a:lnTo>
                      <a:pt x="23" y="464"/>
                    </a:lnTo>
                    <a:lnTo>
                      <a:pt x="23" y="472"/>
                    </a:lnTo>
                    <a:lnTo>
                      <a:pt x="25" y="479"/>
                    </a:lnTo>
                    <a:lnTo>
                      <a:pt x="27" y="487"/>
                    </a:lnTo>
                    <a:lnTo>
                      <a:pt x="29" y="495"/>
                    </a:lnTo>
                    <a:lnTo>
                      <a:pt x="30" y="500"/>
                    </a:lnTo>
                    <a:lnTo>
                      <a:pt x="32" y="508"/>
                    </a:lnTo>
                    <a:lnTo>
                      <a:pt x="34" y="514"/>
                    </a:lnTo>
                    <a:lnTo>
                      <a:pt x="36" y="521"/>
                    </a:lnTo>
                    <a:lnTo>
                      <a:pt x="38" y="535"/>
                    </a:lnTo>
                    <a:lnTo>
                      <a:pt x="42" y="548"/>
                    </a:lnTo>
                    <a:lnTo>
                      <a:pt x="46" y="557"/>
                    </a:lnTo>
                    <a:lnTo>
                      <a:pt x="49" y="571"/>
                    </a:lnTo>
                    <a:lnTo>
                      <a:pt x="51" y="580"/>
                    </a:lnTo>
                    <a:lnTo>
                      <a:pt x="53" y="592"/>
                    </a:lnTo>
                    <a:lnTo>
                      <a:pt x="57" y="601"/>
                    </a:lnTo>
                    <a:lnTo>
                      <a:pt x="61" y="611"/>
                    </a:lnTo>
                    <a:lnTo>
                      <a:pt x="61" y="618"/>
                    </a:lnTo>
                    <a:lnTo>
                      <a:pt x="65" y="626"/>
                    </a:lnTo>
                    <a:lnTo>
                      <a:pt x="67" y="631"/>
                    </a:lnTo>
                    <a:lnTo>
                      <a:pt x="68" y="637"/>
                    </a:lnTo>
                    <a:lnTo>
                      <a:pt x="72" y="645"/>
                    </a:lnTo>
                    <a:lnTo>
                      <a:pt x="72" y="649"/>
                    </a:lnTo>
                    <a:lnTo>
                      <a:pt x="76" y="647"/>
                    </a:lnTo>
                    <a:lnTo>
                      <a:pt x="84" y="645"/>
                    </a:lnTo>
                    <a:lnTo>
                      <a:pt x="87" y="645"/>
                    </a:lnTo>
                    <a:lnTo>
                      <a:pt x="95" y="645"/>
                    </a:lnTo>
                    <a:lnTo>
                      <a:pt x="103" y="643"/>
                    </a:lnTo>
                    <a:lnTo>
                      <a:pt x="114" y="643"/>
                    </a:lnTo>
                    <a:lnTo>
                      <a:pt x="124" y="641"/>
                    </a:lnTo>
                    <a:lnTo>
                      <a:pt x="135" y="639"/>
                    </a:lnTo>
                    <a:lnTo>
                      <a:pt x="148" y="637"/>
                    </a:lnTo>
                    <a:lnTo>
                      <a:pt x="162" y="637"/>
                    </a:lnTo>
                    <a:lnTo>
                      <a:pt x="169" y="637"/>
                    </a:lnTo>
                    <a:lnTo>
                      <a:pt x="177" y="637"/>
                    </a:lnTo>
                    <a:lnTo>
                      <a:pt x="184" y="635"/>
                    </a:lnTo>
                    <a:lnTo>
                      <a:pt x="192" y="635"/>
                    </a:lnTo>
                    <a:lnTo>
                      <a:pt x="200" y="633"/>
                    </a:lnTo>
                    <a:lnTo>
                      <a:pt x="207" y="633"/>
                    </a:lnTo>
                    <a:lnTo>
                      <a:pt x="215" y="633"/>
                    </a:lnTo>
                    <a:lnTo>
                      <a:pt x="224" y="633"/>
                    </a:lnTo>
                    <a:lnTo>
                      <a:pt x="232" y="633"/>
                    </a:lnTo>
                    <a:lnTo>
                      <a:pt x="240" y="633"/>
                    </a:lnTo>
                    <a:lnTo>
                      <a:pt x="249" y="631"/>
                    </a:lnTo>
                    <a:lnTo>
                      <a:pt x="257" y="631"/>
                    </a:lnTo>
                    <a:lnTo>
                      <a:pt x="266" y="631"/>
                    </a:lnTo>
                    <a:lnTo>
                      <a:pt x="274" y="631"/>
                    </a:lnTo>
                    <a:lnTo>
                      <a:pt x="283" y="631"/>
                    </a:lnTo>
                    <a:lnTo>
                      <a:pt x="293" y="631"/>
                    </a:lnTo>
                    <a:lnTo>
                      <a:pt x="302" y="630"/>
                    </a:lnTo>
                    <a:lnTo>
                      <a:pt x="312" y="630"/>
                    </a:lnTo>
                    <a:lnTo>
                      <a:pt x="321" y="630"/>
                    </a:lnTo>
                    <a:lnTo>
                      <a:pt x="331" y="630"/>
                    </a:lnTo>
                    <a:lnTo>
                      <a:pt x="340" y="630"/>
                    </a:lnTo>
                    <a:lnTo>
                      <a:pt x="350" y="631"/>
                    </a:lnTo>
                    <a:lnTo>
                      <a:pt x="359" y="631"/>
                    </a:lnTo>
                    <a:lnTo>
                      <a:pt x="369" y="633"/>
                    </a:lnTo>
                    <a:lnTo>
                      <a:pt x="378" y="633"/>
                    </a:lnTo>
                    <a:lnTo>
                      <a:pt x="388" y="633"/>
                    </a:lnTo>
                    <a:lnTo>
                      <a:pt x="397" y="633"/>
                    </a:lnTo>
                    <a:lnTo>
                      <a:pt x="407" y="633"/>
                    </a:lnTo>
                    <a:lnTo>
                      <a:pt x="416" y="633"/>
                    </a:lnTo>
                    <a:lnTo>
                      <a:pt x="426" y="633"/>
                    </a:lnTo>
                    <a:lnTo>
                      <a:pt x="437" y="635"/>
                    </a:lnTo>
                    <a:lnTo>
                      <a:pt x="447" y="637"/>
                    </a:lnTo>
                    <a:lnTo>
                      <a:pt x="454" y="637"/>
                    </a:lnTo>
                    <a:lnTo>
                      <a:pt x="466" y="637"/>
                    </a:lnTo>
                    <a:lnTo>
                      <a:pt x="473" y="639"/>
                    </a:lnTo>
                    <a:lnTo>
                      <a:pt x="485" y="641"/>
                    </a:lnTo>
                    <a:lnTo>
                      <a:pt x="492" y="641"/>
                    </a:lnTo>
                    <a:lnTo>
                      <a:pt x="504" y="645"/>
                    </a:lnTo>
                    <a:lnTo>
                      <a:pt x="513" y="645"/>
                    </a:lnTo>
                    <a:lnTo>
                      <a:pt x="523" y="649"/>
                    </a:lnTo>
                    <a:lnTo>
                      <a:pt x="530" y="649"/>
                    </a:lnTo>
                    <a:lnTo>
                      <a:pt x="540" y="651"/>
                    </a:lnTo>
                    <a:lnTo>
                      <a:pt x="549" y="652"/>
                    </a:lnTo>
                    <a:lnTo>
                      <a:pt x="557" y="654"/>
                    </a:lnTo>
                    <a:lnTo>
                      <a:pt x="567" y="656"/>
                    </a:lnTo>
                    <a:lnTo>
                      <a:pt x="576" y="658"/>
                    </a:lnTo>
                    <a:lnTo>
                      <a:pt x="584" y="660"/>
                    </a:lnTo>
                    <a:lnTo>
                      <a:pt x="593" y="664"/>
                    </a:lnTo>
                    <a:lnTo>
                      <a:pt x="601" y="664"/>
                    </a:lnTo>
                    <a:lnTo>
                      <a:pt x="608" y="668"/>
                    </a:lnTo>
                    <a:lnTo>
                      <a:pt x="616" y="670"/>
                    </a:lnTo>
                    <a:lnTo>
                      <a:pt x="625" y="671"/>
                    </a:lnTo>
                    <a:lnTo>
                      <a:pt x="633" y="675"/>
                    </a:lnTo>
                    <a:lnTo>
                      <a:pt x="643" y="677"/>
                    </a:lnTo>
                    <a:lnTo>
                      <a:pt x="650" y="679"/>
                    </a:lnTo>
                    <a:lnTo>
                      <a:pt x="660" y="683"/>
                    </a:lnTo>
                    <a:lnTo>
                      <a:pt x="667" y="687"/>
                    </a:lnTo>
                    <a:lnTo>
                      <a:pt x="675" y="689"/>
                    </a:lnTo>
                    <a:lnTo>
                      <a:pt x="682" y="690"/>
                    </a:lnTo>
                    <a:lnTo>
                      <a:pt x="692" y="694"/>
                    </a:lnTo>
                    <a:lnTo>
                      <a:pt x="700" y="698"/>
                    </a:lnTo>
                    <a:lnTo>
                      <a:pt x="707" y="700"/>
                    </a:lnTo>
                    <a:lnTo>
                      <a:pt x="715" y="702"/>
                    </a:lnTo>
                    <a:lnTo>
                      <a:pt x="724" y="706"/>
                    </a:lnTo>
                    <a:lnTo>
                      <a:pt x="732" y="709"/>
                    </a:lnTo>
                    <a:lnTo>
                      <a:pt x="740" y="713"/>
                    </a:lnTo>
                    <a:lnTo>
                      <a:pt x="747" y="715"/>
                    </a:lnTo>
                    <a:lnTo>
                      <a:pt x="757" y="719"/>
                    </a:lnTo>
                    <a:lnTo>
                      <a:pt x="764" y="721"/>
                    </a:lnTo>
                    <a:lnTo>
                      <a:pt x="772" y="725"/>
                    </a:lnTo>
                    <a:lnTo>
                      <a:pt x="779" y="728"/>
                    </a:lnTo>
                    <a:lnTo>
                      <a:pt x="789" y="732"/>
                    </a:lnTo>
                    <a:lnTo>
                      <a:pt x="797" y="736"/>
                    </a:lnTo>
                    <a:lnTo>
                      <a:pt x="804" y="738"/>
                    </a:lnTo>
                    <a:lnTo>
                      <a:pt x="812" y="740"/>
                    </a:lnTo>
                    <a:lnTo>
                      <a:pt x="819" y="744"/>
                    </a:lnTo>
                    <a:lnTo>
                      <a:pt x="827" y="747"/>
                    </a:lnTo>
                    <a:lnTo>
                      <a:pt x="835" y="751"/>
                    </a:lnTo>
                    <a:lnTo>
                      <a:pt x="842" y="755"/>
                    </a:lnTo>
                    <a:lnTo>
                      <a:pt x="850" y="759"/>
                    </a:lnTo>
                    <a:lnTo>
                      <a:pt x="857" y="761"/>
                    </a:lnTo>
                    <a:lnTo>
                      <a:pt x="865" y="763"/>
                    </a:lnTo>
                    <a:lnTo>
                      <a:pt x="873" y="767"/>
                    </a:lnTo>
                    <a:lnTo>
                      <a:pt x="880" y="770"/>
                    </a:lnTo>
                    <a:lnTo>
                      <a:pt x="888" y="772"/>
                    </a:lnTo>
                    <a:lnTo>
                      <a:pt x="895" y="776"/>
                    </a:lnTo>
                    <a:lnTo>
                      <a:pt x="903" y="780"/>
                    </a:lnTo>
                    <a:lnTo>
                      <a:pt x="911" y="784"/>
                    </a:lnTo>
                    <a:lnTo>
                      <a:pt x="918" y="786"/>
                    </a:lnTo>
                    <a:lnTo>
                      <a:pt x="926" y="789"/>
                    </a:lnTo>
                    <a:lnTo>
                      <a:pt x="933" y="791"/>
                    </a:lnTo>
                    <a:lnTo>
                      <a:pt x="941" y="795"/>
                    </a:lnTo>
                    <a:lnTo>
                      <a:pt x="949" y="797"/>
                    </a:lnTo>
                    <a:lnTo>
                      <a:pt x="956" y="801"/>
                    </a:lnTo>
                    <a:lnTo>
                      <a:pt x="964" y="803"/>
                    </a:lnTo>
                    <a:lnTo>
                      <a:pt x="973" y="806"/>
                    </a:lnTo>
                    <a:lnTo>
                      <a:pt x="981" y="808"/>
                    </a:lnTo>
                    <a:lnTo>
                      <a:pt x="989" y="812"/>
                    </a:lnTo>
                    <a:lnTo>
                      <a:pt x="996" y="812"/>
                    </a:lnTo>
                    <a:lnTo>
                      <a:pt x="1004" y="816"/>
                    </a:lnTo>
                    <a:lnTo>
                      <a:pt x="1011" y="818"/>
                    </a:lnTo>
                    <a:lnTo>
                      <a:pt x="1021" y="822"/>
                    </a:lnTo>
                    <a:lnTo>
                      <a:pt x="1030" y="822"/>
                    </a:lnTo>
                    <a:lnTo>
                      <a:pt x="1038" y="827"/>
                    </a:lnTo>
                    <a:lnTo>
                      <a:pt x="1046" y="827"/>
                    </a:lnTo>
                    <a:lnTo>
                      <a:pt x="1053" y="829"/>
                    </a:lnTo>
                    <a:lnTo>
                      <a:pt x="1061" y="829"/>
                    </a:lnTo>
                    <a:lnTo>
                      <a:pt x="1070" y="833"/>
                    </a:lnTo>
                    <a:lnTo>
                      <a:pt x="1078" y="833"/>
                    </a:lnTo>
                    <a:lnTo>
                      <a:pt x="1087" y="835"/>
                    </a:lnTo>
                    <a:lnTo>
                      <a:pt x="1095" y="835"/>
                    </a:lnTo>
                    <a:lnTo>
                      <a:pt x="1103" y="837"/>
                    </a:lnTo>
                    <a:lnTo>
                      <a:pt x="1110" y="837"/>
                    </a:lnTo>
                    <a:lnTo>
                      <a:pt x="1118" y="839"/>
                    </a:lnTo>
                    <a:lnTo>
                      <a:pt x="1125" y="841"/>
                    </a:lnTo>
                    <a:lnTo>
                      <a:pt x="1135" y="843"/>
                    </a:lnTo>
                    <a:lnTo>
                      <a:pt x="1143" y="843"/>
                    </a:lnTo>
                    <a:lnTo>
                      <a:pt x="1150" y="844"/>
                    </a:lnTo>
                    <a:lnTo>
                      <a:pt x="1160" y="844"/>
                    </a:lnTo>
                    <a:lnTo>
                      <a:pt x="1169" y="846"/>
                    </a:lnTo>
                    <a:lnTo>
                      <a:pt x="1177" y="846"/>
                    </a:lnTo>
                    <a:lnTo>
                      <a:pt x="1184" y="846"/>
                    </a:lnTo>
                    <a:lnTo>
                      <a:pt x="1192" y="846"/>
                    </a:lnTo>
                    <a:lnTo>
                      <a:pt x="1200" y="848"/>
                    </a:lnTo>
                    <a:lnTo>
                      <a:pt x="1207" y="848"/>
                    </a:lnTo>
                    <a:lnTo>
                      <a:pt x="1217" y="848"/>
                    </a:lnTo>
                    <a:lnTo>
                      <a:pt x="1224" y="848"/>
                    </a:lnTo>
                    <a:lnTo>
                      <a:pt x="1234" y="850"/>
                    </a:lnTo>
                    <a:lnTo>
                      <a:pt x="1241" y="850"/>
                    </a:lnTo>
                    <a:lnTo>
                      <a:pt x="1249" y="850"/>
                    </a:lnTo>
                    <a:lnTo>
                      <a:pt x="1257" y="850"/>
                    </a:lnTo>
                    <a:lnTo>
                      <a:pt x="1266" y="850"/>
                    </a:lnTo>
                    <a:lnTo>
                      <a:pt x="1274" y="850"/>
                    </a:lnTo>
                    <a:lnTo>
                      <a:pt x="1281" y="850"/>
                    </a:lnTo>
                    <a:lnTo>
                      <a:pt x="1291" y="850"/>
                    </a:lnTo>
                    <a:lnTo>
                      <a:pt x="1298" y="852"/>
                    </a:lnTo>
                    <a:lnTo>
                      <a:pt x="1306" y="850"/>
                    </a:lnTo>
                    <a:lnTo>
                      <a:pt x="1314" y="850"/>
                    </a:lnTo>
                    <a:lnTo>
                      <a:pt x="1321" y="850"/>
                    </a:lnTo>
                    <a:lnTo>
                      <a:pt x="1331" y="850"/>
                    </a:lnTo>
                    <a:lnTo>
                      <a:pt x="1338" y="848"/>
                    </a:lnTo>
                    <a:lnTo>
                      <a:pt x="1346" y="848"/>
                    </a:lnTo>
                    <a:lnTo>
                      <a:pt x="1354" y="848"/>
                    </a:lnTo>
                    <a:lnTo>
                      <a:pt x="1361" y="848"/>
                    </a:lnTo>
                    <a:lnTo>
                      <a:pt x="1369" y="848"/>
                    </a:lnTo>
                    <a:lnTo>
                      <a:pt x="1376" y="848"/>
                    </a:lnTo>
                    <a:lnTo>
                      <a:pt x="1384" y="848"/>
                    </a:lnTo>
                    <a:lnTo>
                      <a:pt x="1393" y="848"/>
                    </a:lnTo>
                    <a:lnTo>
                      <a:pt x="1401" y="846"/>
                    </a:lnTo>
                    <a:lnTo>
                      <a:pt x="1411" y="846"/>
                    </a:lnTo>
                    <a:lnTo>
                      <a:pt x="1418" y="846"/>
                    </a:lnTo>
                    <a:lnTo>
                      <a:pt x="1426" y="846"/>
                    </a:lnTo>
                    <a:lnTo>
                      <a:pt x="1433" y="844"/>
                    </a:lnTo>
                    <a:lnTo>
                      <a:pt x="1441" y="844"/>
                    </a:lnTo>
                    <a:lnTo>
                      <a:pt x="1449" y="844"/>
                    </a:lnTo>
                    <a:lnTo>
                      <a:pt x="1456" y="844"/>
                    </a:lnTo>
                    <a:lnTo>
                      <a:pt x="1464" y="843"/>
                    </a:lnTo>
                    <a:lnTo>
                      <a:pt x="1471" y="843"/>
                    </a:lnTo>
                    <a:lnTo>
                      <a:pt x="1479" y="843"/>
                    </a:lnTo>
                    <a:lnTo>
                      <a:pt x="1489" y="843"/>
                    </a:lnTo>
                    <a:lnTo>
                      <a:pt x="1496" y="843"/>
                    </a:lnTo>
                    <a:lnTo>
                      <a:pt x="1504" y="843"/>
                    </a:lnTo>
                    <a:lnTo>
                      <a:pt x="1511" y="841"/>
                    </a:lnTo>
                    <a:lnTo>
                      <a:pt x="1519" y="841"/>
                    </a:lnTo>
                    <a:lnTo>
                      <a:pt x="1527" y="841"/>
                    </a:lnTo>
                    <a:lnTo>
                      <a:pt x="1534" y="841"/>
                    </a:lnTo>
                    <a:lnTo>
                      <a:pt x="1542" y="841"/>
                    </a:lnTo>
                    <a:lnTo>
                      <a:pt x="1549" y="841"/>
                    </a:lnTo>
                    <a:lnTo>
                      <a:pt x="1557" y="839"/>
                    </a:lnTo>
                    <a:lnTo>
                      <a:pt x="1565" y="839"/>
                    </a:lnTo>
                    <a:lnTo>
                      <a:pt x="1572" y="837"/>
                    </a:lnTo>
                    <a:lnTo>
                      <a:pt x="1580" y="837"/>
                    </a:lnTo>
                    <a:lnTo>
                      <a:pt x="1587" y="837"/>
                    </a:lnTo>
                    <a:lnTo>
                      <a:pt x="1595" y="837"/>
                    </a:lnTo>
                    <a:lnTo>
                      <a:pt x="1603" y="837"/>
                    </a:lnTo>
                    <a:lnTo>
                      <a:pt x="1610" y="837"/>
                    </a:lnTo>
                    <a:lnTo>
                      <a:pt x="1616" y="837"/>
                    </a:lnTo>
                    <a:lnTo>
                      <a:pt x="1624" y="837"/>
                    </a:lnTo>
                    <a:lnTo>
                      <a:pt x="1629" y="837"/>
                    </a:lnTo>
                    <a:lnTo>
                      <a:pt x="1637" y="837"/>
                    </a:lnTo>
                    <a:lnTo>
                      <a:pt x="1644" y="837"/>
                    </a:lnTo>
                    <a:lnTo>
                      <a:pt x="1652" y="837"/>
                    </a:lnTo>
                    <a:lnTo>
                      <a:pt x="1658" y="837"/>
                    </a:lnTo>
                    <a:lnTo>
                      <a:pt x="1665" y="837"/>
                    </a:lnTo>
                    <a:lnTo>
                      <a:pt x="1679" y="837"/>
                    </a:lnTo>
                    <a:lnTo>
                      <a:pt x="1690" y="837"/>
                    </a:lnTo>
                    <a:lnTo>
                      <a:pt x="1701" y="837"/>
                    </a:lnTo>
                    <a:lnTo>
                      <a:pt x="1715" y="837"/>
                    </a:lnTo>
                    <a:lnTo>
                      <a:pt x="1726" y="837"/>
                    </a:lnTo>
                    <a:lnTo>
                      <a:pt x="1738" y="837"/>
                    </a:lnTo>
                    <a:lnTo>
                      <a:pt x="1749" y="837"/>
                    </a:lnTo>
                    <a:lnTo>
                      <a:pt x="1760" y="837"/>
                    </a:lnTo>
                    <a:lnTo>
                      <a:pt x="1768" y="837"/>
                    </a:lnTo>
                    <a:lnTo>
                      <a:pt x="1778" y="837"/>
                    </a:lnTo>
                    <a:lnTo>
                      <a:pt x="1787" y="837"/>
                    </a:lnTo>
                    <a:lnTo>
                      <a:pt x="1795" y="839"/>
                    </a:lnTo>
                    <a:lnTo>
                      <a:pt x="1802" y="839"/>
                    </a:lnTo>
                    <a:lnTo>
                      <a:pt x="1810" y="839"/>
                    </a:lnTo>
                    <a:lnTo>
                      <a:pt x="1816" y="839"/>
                    </a:lnTo>
                    <a:lnTo>
                      <a:pt x="1823" y="841"/>
                    </a:lnTo>
                    <a:lnTo>
                      <a:pt x="1833" y="841"/>
                    </a:lnTo>
                    <a:lnTo>
                      <a:pt x="1840" y="843"/>
                    </a:lnTo>
                    <a:lnTo>
                      <a:pt x="1844" y="843"/>
                    </a:lnTo>
                    <a:lnTo>
                      <a:pt x="1848" y="843"/>
                    </a:lnTo>
                    <a:lnTo>
                      <a:pt x="1893" y="751"/>
                    </a:lnTo>
                    <a:lnTo>
                      <a:pt x="1812" y="803"/>
                    </a:lnTo>
                    <a:lnTo>
                      <a:pt x="1810" y="801"/>
                    </a:lnTo>
                    <a:lnTo>
                      <a:pt x="1806" y="801"/>
                    </a:lnTo>
                    <a:lnTo>
                      <a:pt x="1798" y="801"/>
                    </a:lnTo>
                    <a:lnTo>
                      <a:pt x="1789" y="799"/>
                    </a:lnTo>
                    <a:lnTo>
                      <a:pt x="1776" y="797"/>
                    </a:lnTo>
                    <a:lnTo>
                      <a:pt x="1764" y="797"/>
                    </a:lnTo>
                    <a:lnTo>
                      <a:pt x="1755" y="795"/>
                    </a:lnTo>
                    <a:lnTo>
                      <a:pt x="1747" y="793"/>
                    </a:lnTo>
                    <a:lnTo>
                      <a:pt x="1738" y="793"/>
                    </a:lnTo>
                    <a:lnTo>
                      <a:pt x="1730" y="793"/>
                    </a:lnTo>
                    <a:lnTo>
                      <a:pt x="1720" y="793"/>
                    </a:lnTo>
                    <a:lnTo>
                      <a:pt x="1711" y="791"/>
                    </a:lnTo>
                    <a:lnTo>
                      <a:pt x="1700" y="789"/>
                    </a:lnTo>
                    <a:lnTo>
                      <a:pt x="1690" y="789"/>
                    </a:lnTo>
                    <a:lnTo>
                      <a:pt x="1679" y="789"/>
                    </a:lnTo>
                    <a:lnTo>
                      <a:pt x="1667" y="789"/>
                    </a:lnTo>
                    <a:lnTo>
                      <a:pt x="1656" y="789"/>
                    </a:lnTo>
                    <a:lnTo>
                      <a:pt x="1646" y="789"/>
                    </a:lnTo>
                    <a:lnTo>
                      <a:pt x="1633" y="789"/>
                    </a:lnTo>
                    <a:lnTo>
                      <a:pt x="1622" y="789"/>
                    </a:lnTo>
                    <a:lnTo>
                      <a:pt x="1608" y="789"/>
                    </a:lnTo>
                    <a:lnTo>
                      <a:pt x="1595" y="789"/>
                    </a:lnTo>
                    <a:lnTo>
                      <a:pt x="1582" y="789"/>
                    </a:lnTo>
                    <a:lnTo>
                      <a:pt x="1568" y="789"/>
                    </a:lnTo>
                    <a:lnTo>
                      <a:pt x="1557" y="791"/>
                    </a:lnTo>
                    <a:lnTo>
                      <a:pt x="1544" y="793"/>
                    </a:lnTo>
                    <a:lnTo>
                      <a:pt x="1536" y="793"/>
                    </a:lnTo>
                    <a:lnTo>
                      <a:pt x="1528" y="793"/>
                    </a:lnTo>
                    <a:lnTo>
                      <a:pt x="1521" y="793"/>
                    </a:lnTo>
                    <a:lnTo>
                      <a:pt x="1515" y="793"/>
                    </a:lnTo>
                    <a:lnTo>
                      <a:pt x="1508" y="793"/>
                    </a:lnTo>
                    <a:lnTo>
                      <a:pt x="1502" y="793"/>
                    </a:lnTo>
                    <a:lnTo>
                      <a:pt x="1494" y="793"/>
                    </a:lnTo>
                    <a:lnTo>
                      <a:pt x="1487" y="795"/>
                    </a:lnTo>
                    <a:lnTo>
                      <a:pt x="1479" y="795"/>
                    </a:lnTo>
                    <a:lnTo>
                      <a:pt x="1471" y="795"/>
                    </a:lnTo>
                    <a:lnTo>
                      <a:pt x="1464" y="795"/>
                    </a:lnTo>
                    <a:lnTo>
                      <a:pt x="1458" y="795"/>
                    </a:lnTo>
                    <a:lnTo>
                      <a:pt x="1451" y="795"/>
                    </a:lnTo>
                    <a:lnTo>
                      <a:pt x="1443" y="797"/>
                    </a:lnTo>
                    <a:lnTo>
                      <a:pt x="1435" y="797"/>
                    </a:lnTo>
                    <a:lnTo>
                      <a:pt x="1430" y="797"/>
                    </a:lnTo>
                    <a:lnTo>
                      <a:pt x="1422" y="797"/>
                    </a:lnTo>
                    <a:lnTo>
                      <a:pt x="1414" y="797"/>
                    </a:lnTo>
                    <a:lnTo>
                      <a:pt x="1407" y="797"/>
                    </a:lnTo>
                    <a:lnTo>
                      <a:pt x="1399" y="799"/>
                    </a:lnTo>
                    <a:lnTo>
                      <a:pt x="1392" y="799"/>
                    </a:lnTo>
                    <a:lnTo>
                      <a:pt x="1384" y="799"/>
                    </a:lnTo>
                    <a:lnTo>
                      <a:pt x="1376" y="799"/>
                    </a:lnTo>
                    <a:lnTo>
                      <a:pt x="1369" y="801"/>
                    </a:lnTo>
                    <a:lnTo>
                      <a:pt x="1359" y="801"/>
                    </a:lnTo>
                    <a:lnTo>
                      <a:pt x="1352" y="801"/>
                    </a:lnTo>
                    <a:lnTo>
                      <a:pt x="1344" y="801"/>
                    </a:lnTo>
                    <a:lnTo>
                      <a:pt x="1336" y="801"/>
                    </a:lnTo>
                    <a:lnTo>
                      <a:pt x="1327" y="801"/>
                    </a:lnTo>
                    <a:lnTo>
                      <a:pt x="1319" y="801"/>
                    </a:lnTo>
                    <a:lnTo>
                      <a:pt x="1314" y="801"/>
                    </a:lnTo>
                    <a:lnTo>
                      <a:pt x="1306" y="801"/>
                    </a:lnTo>
                    <a:lnTo>
                      <a:pt x="1297" y="801"/>
                    </a:lnTo>
                    <a:lnTo>
                      <a:pt x="1289" y="801"/>
                    </a:lnTo>
                    <a:lnTo>
                      <a:pt x="1279" y="801"/>
                    </a:lnTo>
                    <a:lnTo>
                      <a:pt x="1272" y="801"/>
                    </a:lnTo>
                    <a:lnTo>
                      <a:pt x="1264" y="799"/>
                    </a:lnTo>
                    <a:lnTo>
                      <a:pt x="1257" y="799"/>
                    </a:lnTo>
                    <a:lnTo>
                      <a:pt x="1247" y="799"/>
                    </a:lnTo>
                    <a:lnTo>
                      <a:pt x="1240" y="799"/>
                    </a:lnTo>
                    <a:lnTo>
                      <a:pt x="1230" y="797"/>
                    </a:lnTo>
                    <a:lnTo>
                      <a:pt x="1222" y="797"/>
                    </a:lnTo>
                    <a:lnTo>
                      <a:pt x="1215" y="797"/>
                    </a:lnTo>
                    <a:lnTo>
                      <a:pt x="1207" y="797"/>
                    </a:lnTo>
                    <a:lnTo>
                      <a:pt x="1198" y="795"/>
                    </a:lnTo>
                    <a:lnTo>
                      <a:pt x="1190" y="795"/>
                    </a:lnTo>
                    <a:lnTo>
                      <a:pt x="1182" y="793"/>
                    </a:lnTo>
                    <a:lnTo>
                      <a:pt x="1175" y="793"/>
                    </a:lnTo>
                    <a:lnTo>
                      <a:pt x="1165" y="793"/>
                    </a:lnTo>
                    <a:lnTo>
                      <a:pt x="1158" y="791"/>
                    </a:lnTo>
                    <a:lnTo>
                      <a:pt x="1148" y="789"/>
                    </a:lnTo>
                    <a:lnTo>
                      <a:pt x="1141" y="789"/>
                    </a:lnTo>
                    <a:lnTo>
                      <a:pt x="1131" y="787"/>
                    </a:lnTo>
                    <a:lnTo>
                      <a:pt x="1124" y="786"/>
                    </a:lnTo>
                    <a:lnTo>
                      <a:pt x="1116" y="786"/>
                    </a:lnTo>
                    <a:lnTo>
                      <a:pt x="1108" y="786"/>
                    </a:lnTo>
                    <a:lnTo>
                      <a:pt x="1099" y="782"/>
                    </a:lnTo>
                    <a:lnTo>
                      <a:pt x="1091" y="782"/>
                    </a:lnTo>
                    <a:lnTo>
                      <a:pt x="1084" y="780"/>
                    </a:lnTo>
                    <a:lnTo>
                      <a:pt x="1076" y="778"/>
                    </a:lnTo>
                    <a:lnTo>
                      <a:pt x="1067" y="776"/>
                    </a:lnTo>
                    <a:lnTo>
                      <a:pt x="1059" y="774"/>
                    </a:lnTo>
                    <a:lnTo>
                      <a:pt x="1051" y="774"/>
                    </a:lnTo>
                    <a:lnTo>
                      <a:pt x="1044" y="772"/>
                    </a:lnTo>
                    <a:lnTo>
                      <a:pt x="1034" y="768"/>
                    </a:lnTo>
                    <a:lnTo>
                      <a:pt x="1027" y="767"/>
                    </a:lnTo>
                    <a:lnTo>
                      <a:pt x="1017" y="763"/>
                    </a:lnTo>
                    <a:lnTo>
                      <a:pt x="1009" y="763"/>
                    </a:lnTo>
                    <a:lnTo>
                      <a:pt x="1000" y="759"/>
                    </a:lnTo>
                    <a:lnTo>
                      <a:pt x="992" y="757"/>
                    </a:lnTo>
                    <a:lnTo>
                      <a:pt x="985" y="755"/>
                    </a:lnTo>
                    <a:lnTo>
                      <a:pt x="977" y="753"/>
                    </a:lnTo>
                    <a:lnTo>
                      <a:pt x="970" y="749"/>
                    </a:lnTo>
                    <a:lnTo>
                      <a:pt x="962" y="747"/>
                    </a:lnTo>
                    <a:lnTo>
                      <a:pt x="952" y="744"/>
                    </a:lnTo>
                    <a:lnTo>
                      <a:pt x="945" y="742"/>
                    </a:lnTo>
                    <a:lnTo>
                      <a:pt x="937" y="738"/>
                    </a:lnTo>
                    <a:lnTo>
                      <a:pt x="930" y="736"/>
                    </a:lnTo>
                    <a:lnTo>
                      <a:pt x="922" y="732"/>
                    </a:lnTo>
                    <a:lnTo>
                      <a:pt x="914" y="732"/>
                    </a:lnTo>
                    <a:lnTo>
                      <a:pt x="905" y="728"/>
                    </a:lnTo>
                    <a:lnTo>
                      <a:pt x="897" y="725"/>
                    </a:lnTo>
                    <a:lnTo>
                      <a:pt x="890" y="723"/>
                    </a:lnTo>
                    <a:lnTo>
                      <a:pt x="882" y="721"/>
                    </a:lnTo>
                    <a:lnTo>
                      <a:pt x="873" y="717"/>
                    </a:lnTo>
                    <a:lnTo>
                      <a:pt x="865" y="713"/>
                    </a:lnTo>
                    <a:lnTo>
                      <a:pt x="857" y="711"/>
                    </a:lnTo>
                    <a:lnTo>
                      <a:pt x="850" y="709"/>
                    </a:lnTo>
                    <a:lnTo>
                      <a:pt x="842" y="706"/>
                    </a:lnTo>
                    <a:lnTo>
                      <a:pt x="835" y="702"/>
                    </a:lnTo>
                    <a:lnTo>
                      <a:pt x="827" y="700"/>
                    </a:lnTo>
                    <a:lnTo>
                      <a:pt x="819" y="698"/>
                    </a:lnTo>
                    <a:lnTo>
                      <a:pt x="812" y="694"/>
                    </a:lnTo>
                    <a:lnTo>
                      <a:pt x="804" y="690"/>
                    </a:lnTo>
                    <a:lnTo>
                      <a:pt x="797" y="689"/>
                    </a:lnTo>
                    <a:lnTo>
                      <a:pt x="789" y="687"/>
                    </a:lnTo>
                    <a:lnTo>
                      <a:pt x="779" y="683"/>
                    </a:lnTo>
                    <a:lnTo>
                      <a:pt x="772" y="679"/>
                    </a:lnTo>
                    <a:lnTo>
                      <a:pt x="764" y="677"/>
                    </a:lnTo>
                    <a:lnTo>
                      <a:pt x="757" y="675"/>
                    </a:lnTo>
                    <a:lnTo>
                      <a:pt x="747" y="671"/>
                    </a:lnTo>
                    <a:lnTo>
                      <a:pt x="740" y="668"/>
                    </a:lnTo>
                    <a:lnTo>
                      <a:pt x="732" y="666"/>
                    </a:lnTo>
                    <a:lnTo>
                      <a:pt x="724" y="664"/>
                    </a:lnTo>
                    <a:lnTo>
                      <a:pt x="715" y="660"/>
                    </a:lnTo>
                    <a:lnTo>
                      <a:pt x="707" y="656"/>
                    </a:lnTo>
                    <a:lnTo>
                      <a:pt x="700" y="654"/>
                    </a:lnTo>
                    <a:lnTo>
                      <a:pt x="692" y="652"/>
                    </a:lnTo>
                    <a:lnTo>
                      <a:pt x="682" y="649"/>
                    </a:lnTo>
                    <a:lnTo>
                      <a:pt x="675" y="645"/>
                    </a:lnTo>
                    <a:lnTo>
                      <a:pt x="667" y="643"/>
                    </a:lnTo>
                    <a:lnTo>
                      <a:pt x="660" y="641"/>
                    </a:lnTo>
                    <a:lnTo>
                      <a:pt x="650" y="637"/>
                    </a:lnTo>
                    <a:lnTo>
                      <a:pt x="643" y="637"/>
                    </a:lnTo>
                    <a:lnTo>
                      <a:pt x="633" y="633"/>
                    </a:lnTo>
                    <a:lnTo>
                      <a:pt x="625" y="631"/>
                    </a:lnTo>
                    <a:lnTo>
                      <a:pt x="616" y="630"/>
                    </a:lnTo>
                    <a:lnTo>
                      <a:pt x="608" y="626"/>
                    </a:lnTo>
                    <a:lnTo>
                      <a:pt x="601" y="624"/>
                    </a:lnTo>
                    <a:lnTo>
                      <a:pt x="593" y="622"/>
                    </a:lnTo>
                    <a:lnTo>
                      <a:pt x="584" y="618"/>
                    </a:lnTo>
                    <a:lnTo>
                      <a:pt x="576" y="618"/>
                    </a:lnTo>
                    <a:lnTo>
                      <a:pt x="567" y="614"/>
                    </a:lnTo>
                    <a:lnTo>
                      <a:pt x="559" y="614"/>
                    </a:lnTo>
                    <a:lnTo>
                      <a:pt x="549" y="611"/>
                    </a:lnTo>
                    <a:lnTo>
                      <a:pt x="542" y="611"/>
                    </a:lnTo>
                    <a:lnTo>
                      <a:pt x="532" y="607"/>
                    </a:lnTo>
                    <a:lnTo>
                      <a:pt x="525" y="607"/>
                    </a:lnTo>
                    <a:lnTo>
                      <a:pt x="515" y="605"/>
                    </a:lnTo>
                    <a:lnTo>
                      <a:pt x="506" y="603"/>
                    </a:lnTo>
                    <a:lnTo>
                      <a:pt x="496" y="601"/>
                    </a:lnTo>
                    <a:lnTo>
                      <a:pt x="487" y="599"/>
                    </a:lnTo>
                    <a:lnTo>
                      <a:pt x="477" y="597"/>
                    </a:lnTo>
                    <a:lnTo>
                      <a:pt x="468" y="595"/>
                    </a:lnTo>
                    <a:lnTo>
                      <a:pt x="458" y="595"/>
                    </a:lnTo>
                    <a:lnTo>
                      <a:pt x="451" y="595"/>
                    </a:lnTo>
                    <a:lnTo>
                      <a:pt x="439" y="593"/>
                    </a:lnTo>
                    <a:lnTo>
                      <a:pt x="432" y="592"/>
                    </a:lnTo>
                    <a:lnTo>
                      <a:pt x="422" y="592"/>
                    </a:lnTo>
                    <a:lnTo>
                      <a:pt x="414" y="592"/>
                    </a:lnTo>
                    <a:lnTo>
                      <a:pt x="403" y="590"/>
                    </a:lnTo>
                    <a:lnTo>
                      <a:pt x="395" y="590"/>
                    </a:lnTo>
                    <a:lnTo>
                      <a:pt x="384" y="590"/>
                    </a:lnTo>
                    <a:lnTo>
                      <a:pt x="376" y="590"/>
                    </a:lnTo>
                    <a:lnTo>
                      <a:pt x="367" y="588"/>
                    </a:lnTo>
                    <a:lnTo>
                      <a:pt x="357" y="588"/>
                    </a:lnTo>
                    <a:lnTo>
                      <a:pt x="348" y="588"/>
                    </a:lnTo>
                    <a:lnTo>
                      <a:pt x="338" y="588"/>
                    </a:lnTo>
                    <a:lnTo>
                      <a:pt x="331" y="588"/>
                    </a:lnTo>
                    <a:lnTo>
                      <a:pt x="321" y="588"/>
                    </a:lnTo>
                    <a:lnTo>
                      <a:pt x="312" y="588"/>
                    </a:lnTo>
                    <a:lnTo>
                      <a:pt x="304" y="588"/>
                    </a:lnTo>
                    <a:lnTo>
                      <a:pt x="297" y="588"/>
                    </a:lnTo>
                    <a:lnTo>
                      <a:pt x="287" y="588"/>
                    </a:lnTo>
                    <a:lnTo>
                      <a:pt x="278" y="588"/>
                    </a:lnTo>
                    <a:lnTo>
                      <a:pt x="270" y="588"/>
                    </a:lnTo>
                    <a:lnTo>
                      <a:pt x="262" y="588"/>
                    </a:lnTo>
                    <a:lnTo>
                      <a:pt x="255" y="590"/>
                    </a:lnTo>
                    <a:lnTo>
                      <a:pt x="249" y="590"/>
                    </a:lnTo>
                    <a:lnTo>
                      <a:pt x="241" y="592"/>
                    </a:lnTo>
                    <a:lnTo>
                      <a:pt x="234" y="592"/>
                    </a:lnTo>
                    <a:lnTo>
                      <a:pt x="226" y="592"/>
                    </a:lnTo>
                    <a:lnTo>
                      <a:pt x="219" y="592"/>
                    </a:lnTo>
                    <a:lnTo>
                      <a:pt x="211" y="592"/>
                    </a:lnTo>
                    <a:lnTo>
                      <a:pt x="196" y="592"/>
                    </a:lnTo>
                    <a:lnTo>
                      <a:pt x="184" y="593"/>
                    </a:lnTo>
                    <a:lnTo>
                      <a:pt x="171" y="593"/>
                    </a:lnTo>
                    <a:lnTo>
                      <a:pt x="160" y="595"/>
                    </a:lnTo>
                    <a:lnTo>
                      <a:pt x="148" y="595"/>
                    </a:lnTo>
                    <a:lnTo>
                      <a:pt x="141" y="599"/>
                    </a:lnTo>
                    <a:lnTo>
                      <a:pt x="131" y="599"/>
                    </a:lnTo>
                    <a:lnTo>
                      <a:pt x="124" y="599"/>
                    </a:lnTo>
                    <a:lnTo>
                      <a:pt x="116" y="601"/>
                    </a:lnTo>
                    <a:lnTo>
                      <a:pt x="112" y="603"/>
                    </a:lnTo>
                    <a:lnTo>
                      <a:pt x="103" y="603"/>
                    </a:lnTo>
                    <a:lnTo>
                      <a:pt x="101" y="605"/>
                    </a:lnTo>
                    <a:lnTo>
                      <a:pt x="101" y="601"/>
                    </a:lnTo>
                    <a:lnTo>
                      <a:pt x="97" y="595"/>
                    </a:lnTo>
                    <a:lnTo>
                      <a:pt x="95" y="588"/>
                    </a:lnTo>
                    <a:lnTo>
                      <a:pt x="93" y="584"/>
                    </a:lnTo>
                    <a:lnTo>
                      <a:pt x="91" y="576"/>
                    </a:lnTo>
                    <a:lnTo>
                      <a:pt x="89" y="571"/>
                    </a:lnTo>
                    <a:lnTo>
                      <a:pt x="86" y="559"/>
                    </a:lnTo>
                    <a:lnTo>
                      <a:pt x="84" y="550"/>
                    </a:lnTo>
                    <a:lnTo>
                      <a:pt x="78" y="540"/>
                    </a:lnTo>
                    <a:lnTo>
                      <a:pt x="76" y="531"/>
                    </a:lnTo>
                    <a:lnTo>
                      <a:pt x="72" y="519"/>
                    </a:lnTo>
                    <a:lnTo>
                      <a:pt x="70" y="508"/>
                    </a:lnTo>
                    <a:lnTo>
                      <a:pt x="67" y="495"/>
                    </a:lnTo>
                    <a:lnTo>
                      <a:pt x="65" y="483"/>
                    </a:lnTo>
                    <a:lnTo>
                      <a:pt x="61" y="470"/>
                    </a:lnTo>
                    <a:lnTo>
                      <a:pt x="57" y="457"/>
                    </a:lnTo>
                    <a:lnTo>
                      <a:pt x="53" y="443"/>
                    </a:lnTo>
                    <a:lnTo>
                      <a:pt x="51" y="430"/>
                    </a:lnTo>
                    <a:lnTo>
                      <a:pt x="49" y="422"/>
                    </a:lnTo>
                    <a:lnTo>
                      <a:pt x="48" y="417"/>
                    </a:lnTo>
                    <a:lnTo>
                      <a:pt x="46" y="409"/>
                    </a:lnTo>
                    <a:lnTo>
                      <a:pt x="46" y="403"/>
                    </a:lnTo>
                    <a:lnTo>
                      <a:pt x="44" y="388"/>
                    </a:lnTo>
                    <a:lnTo>
                      <a:pt x="42" y="377"/>
                    </a:lnTo>
                    <a:lnTo>
                      <a:pt x="42" y="369"/>
                    </a:lnTo>
                    <a:lnTo>
                      <a:pt x="40" y="361"/>
                    </a:lnTo>
                    <a:lnTo>
                      <a:pt x="38" y="354"/>
                    </a:lnTo>
                    <a:lnTo>
                      <a:pt x="38" y="348"/>
                    </a:lnTo>
                    <a:lnTo>
                      <a:pt x="38" y="335"/>
                    </a:lnTo>
                    <a:lnTo>
                      <a:pt x="38" y="323"/>
                    </a:lnTo>
                    <a:lnTo>
                      <a:pt x="38" y="310"/>
                    </a:lnTo>
                    <a:lnTo>
                      <a:pt x="38" y="299"/>
                    </a:lnTo>
                    <a:lnTo>
                      <a:pt x="40" y="285"/>
                    </a:lnTo>
                    <a:lnTo>
                      <a:pt x="42" y="276"/>
                    </a:lnTo>
                    <a:lnTo>
                      <a:pt x="42" y="264"/>
                    </a:lnTo>
                    <a:lnTo>
                      <a:pt x="46" y="253"/>
                    </a:lnTo>
                    <a:lnTo>
                      <a:pt x="46" y="244"/>
                    </a:lnTo>
                    <a:lnTo>
                      <a:pt x="49" y="234"/>
                    </a:lnTo>
                    <a:lnTo>
                      <a:pt x="53" y="223"/>
                    </a:lnTo>
                    <a:lnTo>
                      <a:pt x="57" y="215"/>
                    </a:lnTo>
                    <a:lnTo>
                      <a:pt x="61" y="206"/>
                    </a:lnTo>
                    <a:lnTo>
                      <a:pt x="65" y="198"/>
                    </a:lnTo>
                    <a:lnTo>
                      <a:pt x="67" y="188"/>
                    </a:lnTo>
                    <a:lnTo>
                      <a:pt x="70" y="181"/>
                    </a:lnTo>
                    <a:lnTo>
                      <a:pt x="74" y="173"/>
                    </a:lnTo>
                    <a:lnTo>
                      <a:pt x="78" y="166"/>
                    </a:lnTo>
                    <a:lnTo>
                      <a:pt x="82" y="158"/>
                    </a:lnTo>
                    <a:lnTo>
                      <a:pt x="86" y="150"/>
                    </a:lnTo>
                    <a:lnTo>
                      <a:pt x="89" y="143"/>
                    </a:lnTo>
                    <a:lnTo>
                      <a:pt x="93" y="139"/>
                    </a:lnTo>
                    <a:lnTo>
                      <a:pt x="101" y="126"/>
                    </a:lnTo>
                    <a:lnTo>
                      <a:pt x="108" y="116"/>
                    </a:lnTo>
                    <a:lnTo>
                      <a:pt x="114" y="109"/>
                    </a:lnTo>
                    <a:lnTo>
                      <a:pt x="120" y="101"/>
                    </a:lnTo>
                    <a:lnTo>
                      <a:pt x="127" y="91"/>
                    </a:lnTo>
                    <a:lnTo>
                      <a:pt x="131" y="90"/>
                    </a:lnTo>
                    <a:lnTo>
                      <a:pt x="194" y="0"/>
                    </a:lnTo>
                    <a:lnTo>
                      <a:pt x="93" y="63"/>
                    </a:lnTo>
                    <a:close/>
                  </a:path>
                </a:pathLst>
              </a:custGeom>
              <a:solidFill>
                <a:srgbClr val="000000"/>
              </a:solidFill>
              <a:ln w="9525">
                <a:noFill/>
                <a:round/>
                <a:headEnd/>
                <a:tailEnd/>
              </a:ln>
            </p:spPr>
            <p:txBody>
              <a:bodyPr/>
              <a:lstStyle/>
              <a:p>
                <a:endParaRPr lang="en-US" sz="1350"/>
              </a:p>
            </p:txBody>
          </p:sp>
          <p:sp>
            <p:nvSpPr>
              <p:cNvPr id="55" name="Freeform 47">
                <a:extLst>
                  <a:ext uri="{FF2B5EF4-FFF2-40B4-BE49-F238E27FC236}">
                    <a16:creationId xmlns:a16="http://schemas.microsoft.com/office/drawing/2014/main" xmlns="" id="{69453C49-201C-4E7B-A6EB-01771F595714}"/>
                  </a:ext>
                </a:extLst>
              </p:cNvPr>
              <p:cNvSpPr>
                <a:spLocks/>
              </p:cNvSpPr>
              <p:nvPr/>
            </p:nvSpPr>
            <p:spPr bwMode="auto">
              <a:xfrm>
                <a:off x="2572" y="3685"/>
                <a:ext cx="873" cy="371"/>
              </a:xfrm>
              <a:custGeom>
                <a:avLst/>
                <a:gdLst>
                  <a:gd name="T0" fmla="*/ 0 w 2635"/>
                  <a:gd name="T1" fmla="*/ 0 h 1120"/>
                  <a:gd name="T2" fmla="*/ 0 w 2635"/>
                  <a:gd name="T3" fmla="*/ 0 h 1120"/>
                  <a:gd name="T4" fmla="*/ 0 w 2635"/>
                  <a:gd name="T5" fmla="*/ 0 h 1120"/>
                  <a:gd name="T6" fmla="*/ 0 w 2635"/>
                  <a:gd name="T7" fmla="*/ 0 h 1120"/>
                  <a:gd name="T8" fmla="*/ 0 w 2635"/>
                  <a:gd name="T9" fmla="*/ 0 h 1120"/>
                  <a:gd name="T10" fmla="*/ 0 w 2635"/>
                  <a:gd name="T11" fmla="*/ 0 h 1120"/>
                  <a:gd name="T12" fmla="*/ 0 w 2635"/>
                  <a:gd name="T13" fmla="*/ 0 h 1120"/>
                  <a:gd name="T14" fmla="*/ 0 w 2635"/>
                  <a:gd name="T15" fmla="*/ 0 h 1120"/>
                  <a:gd name="T16" fmla="*/ 0 w 2635"/>
                  <a:gd name="T17" fmla="*/ 0 h 1120"/>
                  <a:gd name="T18" fmla="*/ 0 w 2635"/>
                  <a:gd name="T19" fmla="*/ 0 h 1120"/>
                  <a:gd name="T20" fmla="*/ 0 w 2635"/>
                  <a:gd name="T21" fmla="*/ 0 h 1120"/>
                  <a:gd name="T22" fmla="*/ 0 w 2635"/>
                  <a:gd name="T23" fmla="*/ 0 h 1120"/>
                  <a:gd name="T24" fmla="*/ 0 w 2635"/>
                  <a:gd name="T25" fmla="*/ 0 h 1120"/>
                  <a:gd name="T26" fmla="*/ 0 w 2635"/>
                  <a:gd name="T27" fmla="*/ 0 h 1120"/>
                  <a:gd name="T28" fmla="*/ 0 w 2635"/>
                  <a:gd name="T29" fmla="*/ 0 h 1120"/>
                  <a:gd name="T30" fmla="*/ 0 w 2635"/>
                  <a:gd name="T31" fmla="*/ 0 h 1120"/>
                  <a:gd name="T32" fmla="*/ 0 w 2635"/>
                  <a:gd name="T33" fmla="*/ 0 h 1120"/>
                  <a:gd name="T34" fmla="*/ 0 w 2635"/>
                  <a:gd name="T35" fmla="*/ 0 h 1120"/>
                  <a:gd name="T36" fmla="*/ 0 w 2635"/>
                  <a:gd name="T37" fmla="*/ 0 h 1120"/>
                  <a:gd name="T38" fmla="*/ 0 w 2635"/>
                  <a:gd name="T39" fmla="*/ 0 h 1120"/>
                  <a:gd name="T40" fmla="*/ 0 w 2635"/>
                  <a:gd name="T41" fmla="*/ 0 h 1120"/>
                  <a:gd name="T42" fmla="*/ 0 w 2635"/>
                  <a:gd name="T43" fmla="*/ 0 h 1120"/>
                  <a:gd name="T44" fmla="*/ 0 w 2635"/>
                  <a:gd name="T45" fmla="*/ 0 h 1120"/>
                  <a:gd name="T46" fmla="*/ 0 w 2635"/>
                  <a:gd name="T47" fmla="*/ 0 h 1120"/>
                  <a:gd name="T48" fmla="*/ 0 w 2635"/>
                  <a:gd name="T49" fmla="*/ 0 h 1120"/>
                  <a:gd name="T50" fmla="*/ 0 w 2635"/>
                  <a:gd name="T51" fmla="*/ 0 h 1120"/>
                  <a:gd name="T52" fmla="*/ 0 w 2635"/>
                  <a:gd name="T53" fmla="*/ 0 h 1120"/>
                  <a:gd name="T54" fmla="*/ 0 w 2635"/>
                  <a:gd name="T55" fmla="*/ 0 h 1120"/>
                  <a:gd name="T56" fmla="*/ 0 w 2635"/>
                  <a:gd name="T57" fmla="*/ 0 h 1120"/>
                  <a:gd name="T58" fmla="*/ 0 w 2635"/>
                  <a:gd name="T59" fmla="*/ 0 h 1120"/>
                  <a:gd name="T60" fmla="*/ 0 w 2635"/>
                  <a:gd name="T61" fmla="*/ 0 h 1120"/>
                  <a:gd name="T62" fmla="*/ 0 w 2635"/>
                  <a:gd name="T63" fmla="*/ 0 h 1120"/>
                  <a:gd name="T64" fmla="*/ 0 w 2635"/>
                  <a:gd name="T65" fmla="*/ 0 h 1120"/>
                  <a:gd name="T66" fmla="*/ 0 w 2635"/>
                  <a:gd name="T67" fmla="*/ 0 h 1120"/>
                  <a:gd name="T68" fmla="*/ 0 w 2635"/>
                  <a:gd name="T69" fmla="*/ 0 h 1120"/>
                  <a:gd name="T70" fmla="*/ 0 w 2635"/>
                  <a:gd name="T71" fmla="*/ 0 h 1120"/>
                  <a:gd name="T72" fmla="*/ 0 w 2635"/>
                  <a:gd name="T73" fmla="*/ 0 h 1120"/>
                  <a:gd name="T74" fmla="*/ 0 w 2635"/>
                  <a:gd name="T75" fmla="*/ 0 h 1120"/>
                  <a:gd name="T76" fmla="*/ 0 w 2635"/>
                  <a:gd name="T77" fmla="*/ 0 h 1120"/>
                  <a:gd name="T78" fmla="*/ 0 w 2635"/>
                  <a:gd name="T79" fmla="*/ 0 h 1120"/>
                  <a:gd name="T80" fmla="*/ 0 w 2635"/>
                  <a:gd name="T81" fmla="*/ 0 h 1120"/>
                  <a:gd name="T82" fmla="*/ 0 w 2635"/>
                  <a:gd name="T83" fmla="*/ 0 h 1120"/>
                  <a:gd name="T84" fmla="*/ 0 w 2635"/>
                  <a:gd name="T85" fmla="*/ 0 h 1120"/>
                  <a:gd name="T86" fmla="*/ 0 w 2635"/>
                  <a:gd name="T87" fmla="*/ 0 h 1120"/>
                  <a:gd name="T88" fmla="*/ 0 w 2635"/>
                  <a:gd name="T89" fmla="*/ 0 h 1120"/>
                  <a:gd name="T90" fmla="*/ 0 w 2635"/>
                  <a:gd name="T91" fmla="*/ 0 h 1120"/>
                  <a:gd name="T92" fmla="*/ 0 w 2635"/>
                  <a:gd name="T93" fmla="*/ 0 h 1120"/>
                  <a:gd name="T94" fmla="*/ 0 w 2635"/>
                  <a:gd name="T95" fmla="*/ 0 h 1120"/>
                  <a:gd name="T96" fmla="*/ 0 w 2635"/>
                  <a:gd name="T97" fmla="*/ 0 h 1120"/>
                  <a:gd name="T98" fmla="*/ 0 w 2635"/>
                  <a:gd name="T99" fmla="*/ 0 h 1120"/>
                  <a:gd name="T100" fmla="*/ 0 w 2635"/>
                  <a:gd name="T101" fmla="*/ 0 h 1120"/>
                  <a:gd name="T102" fmla="*/ 0 w 2635"/>
                  <a:gd name="T103" fmla="*/ 0 h 1120"/>
                  <a:gd name="T104" fmla="*/ 0 w 2635"/>
                  <a:gd name="T105" fmla="*/ 0 h 1120"/>
                  <a:gd name="T106" fmla="*/ 0 w 2635"/>
                  <a:gd name="T107" fmla="*/ 0 h 1120"/>
                  <a:gd name="T108" fmla="*/ 0 w 2635"/>
                  <a:gd name="T109" fmla="*/ 0 h 1120"/>
                  <a:gd name="T110" fmla="*/ 0 w 2635"/>
                  <a:gd name="T111" fmla="*/ 0 h 1120"/>
                  <a:gd name="T112" fmla="*/ 0 w 2635"/>
                  <a:gd name="T113" fmla="*/ 0 h 1120"/>
                  <a:gd name="T114" fmla="*/ 0 w 2635"/>
                  <a:gd name="T115" fmla="*/ 0 h 1120"/>
                  <a:gd name="T116" fmla="*/ 0 w 2635"/>
                  <a:gd name="T117" fmla="*/ 0 h 1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5"/>
                  <a:gd name="T178" fmla="*/ 0 h 1120"/>
                  <a:gd name="T179" fmla="*/ 2635 w 2635"/>
                  <a:gd name="T180" fmla="*/ 1120 h 1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5" h="1120">
                    <a:moveTo>
                      <a:pt x="0" y="715"/>
                    </a:moveTo>
                    <a:lnTo>
                      <a:pt x="0" y="715"/>
                    </a:lnTo>
                    <a:lnTo>
                      <a:pt x="8" y="719"/>
                    </a:lnTo>
                    <a:lnTo>
                      <a:pt x="11" y="721"/>
                    </a:lnTo>
                    <a:lnTo>
                      <a:pt x="17" y="722"/>
                    </a:lnTo>
                    <a:lnTo>
                      <a:pt x="23" y="726"/>
                    </a:lnTo>
                    <a:lnTo>
                      <a:pt x="32" y="730"/>
                    </a:lnTo>
                    <a:lnTo>
                      <a:pt x="40" y="734"/>
                    </a:lnTo>
                    <a:lnTo>
                      <a:pt x="49" y="738"/>
                    </a:lnTo>
                    <a:lnTo>
                      <a:pt x="57" y="741"/>
                    </a:lnTo>
                    <a:lnTo>
                      <a:pt x="68" y="747"/>
                    </a:lnTo>
                    <a:lnTo>
                      <a:pt x="80" y="751"/>
                    </a:lnTo>
                    <a:lnTo>
                      <a:pt x="91" y="759"/>
                    </a:lnTo>
                    <a:lnTo>
                      <a:pt x="99" y="760"/>
                    </a:lnTo>
                    <a:lnTo>
                      <a:pt x="105" y="762"/>
                    </a:lnTo>
                    <a:lnTo>
                      <a:pt x="112" y="766"/>
                    </a:lnTo>
                    <a:lnTo>
                      <a:pt x="120" y="770"/>
                    </a:lnTo>
                    <a:lnTo>
                      <a:pt x="133" y="774"/>
                    </a:lnTo>
                    <a:lnTo>
                      <a:pt x="146" y="779"/>
                    </a:lnTo>
                    <a:lnTo>
                      <a:pt x="152" y="781"/>
                    </a:lnTo>
                    <a:lnTo>
                      <a:pt x="160" y="785"/>
                    </a:lnTo>
                    <a:lnTo>
                      <a:pt x="167" y="787"/>
                    </a:lnTo>
                    <a:lnTo>
                      <a:pt x="175" y="791"/>
                    </a:lnTo>
                    <a:lnTo>
                      <a:pt x="182" y="793"/>
                    </a:lnTo>
                    <a:lnTo>
                      <a:pt x="190" y="797"/>
                    </a:lnTo>
                    <a:lnTo>
                      <a:pt x="198" y="799"/>
                    </a:lnTo>
                    <a:lnTo>
                      <a:pt x="205" y="802"/>
                    </a:lnTo>
                    <a:lnTo>
                      <a:pt x="213" y="804"/>
                    </a:lnTo>
                    <a:lnTo>
                      <a:pt x="222" y="808"/>
                    </a:lnTo>
                    <a:lnTo>
                      <a:pt x="230" y="810"/>
                    </a:lnTo>
                    <a:lnTo>
                      <a:pt x="240" y="814"/>
                    </a:lnTo>
                    <a:lnTo>
                      <a:pt x="247" y="816"/>
                    </a:lnTo>
                    <a:lnTo>
                      <a:pt x="255" y="818"/>
                    </a:lnTo>
                    <a:lnTo>
                      <a:pt x="264" y="819"/>
                    </a:lnTo>
                    <a:lnTo>
                      <a:pt x="272" y="823"/>
                    </a:lnTo>
                    <a:lnTo>
                      <a:pt x="279" y="825"/>
                    </a:lnTo>
                    <a:lnTo>
                      <a:pt x="289" y="827"/>
                    </a:lnTo>
                    <a:lnTo>
                      <a:pt x="298" y="831"/>
                    </a:lnTo>
                    <a:lnTo>
                      <a:pt x="306" y="835"/>
                    </a:lnTo>
                    <a:lnTo>
                      <a:pt x="314" y="835"/>
                    </a:lnTo>
                    <a:lnTo>
                      <a:pt x="323" y="838"/>
                    </a:lnTo>
                    <a:lnTo>
                      <a:pt x="333" y="838"/>
                    </a:lnTo>
                    <a:lnTo>
                      <a:pt x="340" y="842"/>
                    </a:lnTo>
                    <a:lnTo>
                      <a:pt x="348" y="842"/>
                    </a:lnTo>
                    <a:lnTo>
                      <a:pt x="357" y="846"/>
                    </a:lnTo>
                    <a:lnTo>
                      <a:pt x="365" y="848"/>
                    </a:lnTo>
                    <a:lnTo>
                      <a:pt x="376" y="850"/>
                    </a:lnTo>
                    <a:lnTo>
                      <a:pt x="384" y="850"/>
                    </a:lnTo>
                    <a:lnTo>
                      <a:pt x="392" y="854"/>
                    </a:lnTo>
                    <a:lnTo>
                      <a:pt x="401" y="854"/>
                    </a:lnTo>
                    <a:lnTo>
                      <a:pt x="411" y="856"/>
                    </a:lnTo>
                    <a:lnTo>
                      <a:pt x="418" y="857"/>
                    </a:lnTo>
                    <a:lnTo>
                      <a:pt x="426" y="857"/>
                    </a:lnTo>
                    <a:lnTo>
                      <a:pt x="435" y="859"/>
                    </a:lnTo>
                    <a:lnTo>
                      <a:pt x="445" y="861"/>
                    </a:lnTo>
                    <a:lnTo>
                      <a:pt x="452" y="861"/>
                    </a:lnTo>
                    <a:lnTo>
                      <a:pt x="462" y="865"/>
                    </a:lnTo>
                    <a:lnTo>
                      <a:pt x="470" y="865"/>
                    </a:lnTo>
                    <a:lnTo>
                      <a:pt x="479" y="867"/>
                    </a:lnTo>
                    <a:lnTo>
                      <a:pt x="489" y="869"/>
                    </a:lnTo>
                    <a:lnTo>
                      <a:pt x="498" y="869"/>
                    </a:lnTo>
                    <a:lnTo>
                      <a:pt x="506" y="871"/>
                    </a:lnTo>
                    <a:lnTo>
                      <a:pt x="517" y="873"/>
                    </a:lnTo>
                    <a:lnTo>
                      <a:pt x="523" y="873"/>
                    </a:lnTo>
                    <a:lnTo>
                      <a:pt x="534" y="875"/>
                    </a:lnTo>
                    <a:lnTo>
                      <a:pt x="542" y="876"/>
                    </a:lnTo>
                    <a:lnTo>
                      <a:pt x="551" y="876"/>
                    </a:lnTo>
                    <a:lnTo>
                      <a:pt x="559" y="876"/>
                    </a:lnTo>
                    <a:lnTo>
                      <a:pt x="568" y="880"/>
                    </a:lnTo>
                    <a:lnTo>
                      <a:pt x="576" y="880"/>
                    </a:lnTo>
                    <a:lnTo>
                      <a:pt x="587" y="882"/>
                    </a:lnTo>
                    <a:lnTo>
                      <a:pt x="595" y="882"/>
                    </a:lnTo>
                    <a:lnTo>
                      <a:pt x="605" y="882"/>
                    </a:lnTo>
                    <a:lnTo>
                      <a:pt x="612" y="884"/>
                    </a:lnTo>
                    <a:lnTo>
                      <a:pt x="622" y="888"/>
                    </a:lnTo>
                    <a:lnTo>
                      <a:pt x="631" y="888"/>
                    </a:lnTo>
                    <a:lnTo>
                      <a:pt x="641" y="888"/>
                    </a:lnTo>
                    <a:lnTo>
                      <a:pt x="648" y="890"/>
                    </a:lnTo>
                    <a:lnTo>
                      <a:pt x="660" y="892"/>
                    </a:lnTo>
                    <a:lnTo>
                      <a:pt x="667" y="892"/>
                    </a:lnTo>
                    <a:lnTo>
                      <a:pt x="675" y="894"/>
                    </a:lnTo>
                    <a:lnTo>
                      <a:pt x="684" y="895"/>
                    </a:lnTo>
                    <a:lnTo>
                      <a:pt x="694" y="895"/>
                    </a:lnTo>
                    <a:lnTo>
                      <a:pt x="700" y="895"/>
                    </a:lnTo>
                    <a:lnTo>
                      <a:pt x="709" y="897"/>
                    </a:lnTo>
                    <a:lnTo>
                      <a:pt x="719" y="897"/>
                    </a:lnTo>
                    <a:lnTo>
                      <a:pt x="726" y="899"/>
                    </a:lnTo>
                    <a:lnTo>
                      <a:pt x="734" y="899"/>
                    </a:lnTo>
                    <a:lnTo>
                      <a:pt x="743" y="901"/>
                    </a:lnTo>
                    <a:lnTo>
                      <a:pt x="753" y="903"/>
                    </a:lnTo>
                    <a:lnTo>
                      <a:pt x="760" y="905"/>
                    </a:lnTo>
                    <a:lnTo>
                      <a:pt x="768" y="905"/>
                    </a:lnTo>
                    <a:lnTo>
                      <a:pt x="778" y="905"/>
                    </a:lnTo>
                    <a:lnTo>
                      <a:pt x="787" y="907"/>
                    </a:lnTo>
                    <a:lnTo>
                      <a:pt x="795" y="911"/>
                    </a:lnTo>
                    <a:lnTo>
                      <a:pt x="802" y="911"/>
                    </a:lnTo>
                    <a:lnTo>
                      <a:pt x="810" y="911"/>
                    </a:lnTo>
                    <a:lnTo>
                      <a:pt x="817" y="913"/>
                    </a:lnTo>
                    <a:lnTo>
                      <a:pt x="827" y="913"/>
                    </a:lnTo>
                    <a:lnTo>
                      <a:pt x="835" y="915"/>
                    </a:lnTo>
                    <a:lnTo>
                      <a:pt x="842" y="916"/>
                    </a:lnTo>
                    <a:lnTo>
                      <a:pt x="850" y="916"/>
                    </a:lnTo>
                    <a:lnTo>
                      <a:pt x="857" y="920"/>
                    </a:lnTo>
                    <a:lnTo>
                      <a:pt x="865" y="920"/>
                    </a:lnTo>
                    <a:lnTo>
                      <a:pt x="873" y="922"/>
                    </a:lnTo>
                    <a:lnTo>
                      <a:pt x="880" y="922"/>
                    </a:lnTo>
                    <a:lnTo>
                      <a:pt x="888" y="924"/>
                    </a:lnTo>
                    <a:lnTo>
                      <a:pt x="895" y="926"/>
                    </a:lnTo>
                    <a:lnTo>
                      <a:pt x="903" y="928"/>
                    </a:lnTo>
                    <a:lnTo>
                      <a:pt x="911" y="930"/>
                    </a:lnTo>
                    <a:lnTo>
                      <a:pt x="918" y="932"/>
                    </a:lnTo>
                    <a:lnTo>
                      <a:pt x="931" y="935"/>
                    </a:lnTo>
                    <a:lnTo>
                      <a:pt x="945" y="937"/>
                    </a:lnTo>
                    <a:lnTo>
                      <a:pt x="952" y="939"/>
                    </a:lnTo>
                    <a:lnTo>
                      <a:pt x="960" y="939"/>
                    </a:lnTo>
                    <a:lnTo>
                      <a:pt x="966" y="941"/>
                    </a:lnTo>
                    <a:lnTo>
                      <a:pt x="973" y="943"/>
                    </a:lnTo>
                    <a:lnTo>
                      <a:pt x="987" y="947"/>
                    </a:lnTo>
                    <a:lnTo>
                      <a:pt x="998" y="951"/>
                    </a:lnTo>
                    <a:lnTo>
                      <a:pt x="1011" y="953"/>
                    </a:lnTo>
                    <a:lnTo>
                      <a:pt x="1025" y="956"/>
                    </a:lnTo>
                    <a:lnTo>
                      <a:pt x="1036" y="958"/>
                    </a:lnTo>
                    <a:lnTo>
                      <a:pt x="1049" y="962"/>
                    </a:lnTo>
                    <a:lnTo>
                      <a:pt x="1061" y="966"/>
                    </a:lnTo>
                    <a:lnTo>
                      <a:pt x="1074" y="970"/>
                    </a:lnTo>
                    <a:lnTo>
                      <a:pt x="1087" y="972"/>
                    </a:lnTo>
                    <a:lnTo>
                      <a:pt x="1099" y="973"/>
                    </a:lnTo>
                    <a:lnTo>
                      <a:pt x="1112" y="977"/>
                    </a:lnTo>
                    <a:lnTo>
                      <a:pt x="1125" y="981"/>
                    </a:lnTo>
                    <a:lnTo>
                      <a:pt x="1137" y="985"/>
                    </a:lnTo>
                    <a:lnTo>
                      <a:pt x="1148" y="987"/>
                    </a:lnTo>
                    <a:lnTo>
                      <a:pt x="1160" y="989"/>
                    </a:lnTo>
                    <a:lnTo>
                      <a:pt x="1171" y="992"/>
                    </a:lnTo>
                    <a:lnTo>
                      <a:pt x="1182" y="996"/>
                    </a:lnTo>
                    <a:lnTo>
                      <a:pt x="1194" y="1000"/>
                    </a:lnTo>
                    <a:lnTo>
                      <a:pt x="1205" y="1002"/>
                    </a:lnTo>
                    <a:lnTo>
                      <a:pt x="1219" y="1006"/>
                    </a:lnTo>
                    <a:lnTo>
                      <a:pt x="1230" y="1008"/>
                    </a:lnTo>
                    <a:lnTo>
                      <a:pt x="1241" y="1011"/>
                    </a:lnTo>
                    <a:lnTo>
                      <a:pt x="1253" y="1015"/>
                    </a:lnTo>
                    <a:lnTo>
                      <a:pt x="1264" y="1019"/>
                    </a:lnTo>
                    <a:lnTo>
                      <a:pt x="1276" y="1021"/>
                    </a:lnTo>
                    <a:lnTo>
                      <a:pt x="1289" y="1025"/>
                    </a:lnTo>
                    <a:lnTo>
                      <a:pt x="1302" y="1029"/>
                    </a:lnTo>
                    <a:lnTo>
                      <a:pt x="1314" y="1032"/>
                    </a:lnTo>
                    <a:lnTo>
                      <a:pt x="1325" y="1034"/>
                    </a:lnTo>
                    <a:lnTo>
                      <a:pt x="1336" y="1038"/>
                    </a:lnTo>
                    <a:lnTo>
                      <a:pt x="1348" y="1042"/>
                    </a:lnTo>
                    <a:lnTo>
                      <a:pt x="1361" y="1046"/>
                    </a:lnTo>
                    <a:lnTo>
                      <a:pt x="1373" y="1050"/>
                    </a:lnTo>
                    <a:lnTo>
                      <a:pt x="1384" y="1053"/>
                    </a:lnTo>
                    <a:lnTo>
                      <a:pt x="1395" y="1057"/>
                    </a:lnTo>
                    <a:lnTo>
                      <a:pt x="1407" y="1061"/>
                    </a:lnTo>
                    <a:lnTo>
                      <a:pt x="1418" y="1063"/>
                    </a:lnTo>
                    <a:lnTo>
                      <a:pt x="1430" y="1067"/>
                    </a:lnTo>
                    <a:lnTo>
                      <a:pt x="1439" y="1070"/>
                    </a:lnTo>
                    <a:lnTo>
                      <a:pt x="1450" y="1074"/>
                    </a:lnTo>
                    <a:lnTo>
                      <a:pt x="1460" y="1078"/>
                    </a:lnTo>
                    <a:lnTo>
                      <a:pt x="1469" y="1082"/>
                    </a:lnTo>
                    <a:lnTo>
                      <a:pt x="1479" y="1086"/>
                    </a:lnTo>
                    <a:lnTo>
                      <a:pt x="1490" y="1089"/>
                    </a:lnTo>
                    <a:lnTo>
                      <a:pt x="1498" y="1091"/>
                    </a:lnTo>
                    <a:lnTo>
                      <a:pt x="1506" y="1095"/>
                    </a:lnTo>
                    <a:lnTo>
                      <a:pt x="1513" y="1097"/>
                    </a:lnTo>
                    <a:lnTo>
                      <a:pt x="1523" y="1099"/>
                    </a:lnTo>
                    <a:lnTo>
                      <a:pt x="1528" y="1103"/>
                    </a:lnTo>
                    <a:lnTo>
                      <a:pt x="1536" y="1105"/>
                    </a:lnTo>
                    <a:lnTo>
                      <a:pt x="1544" y="1107"/>
                    </a:lnTo>
                    <a:lnTo>
                      <a:pt x="1549" y="1110"/>
                    </a:lnTo>
                    <a:lnTo>
                      <a:pt x="1559" y="1112"/>
                    </a:lnTo>
                    <a:lnTo>
                      <a:pt x="1566" y="1116"/>
                    </a:lnTo>
                    <a:lnTo>
                      <a:pt x="1568" y="1118"/>
                    </a:lnTo>
                    <a:lnTo>
                      <a:pt x="1572" y="1120"/>
                    </a:lnTo>
                    <a:lnTo>
                      <a:pt x="1572" y="1118"/>
                    </a:lnTo>
                    <a:lnTo>
                      <a:pt x="1574" y="1116"/>
                    </a:lnTo>
                    <a:lnTo>
                      <a:pt x="1576" y="1110"/>
                    </a:lnTo>
                    <a:lnTo>
                      <a:pt x="1580" y="1105"/>
                    </a:lnTo>
                    <a:lnTo>
                      <a:pt x="1584" y="1095"/>
                    </a:lnTo>
                    <a:lnTo>
                      <a:pt x="1589" y="1088"/>
                    </a:lnTo>
                    <a:lnTo>
                      <a:pt x="1595" y="1076"/>
                    </a:lnTo>
                    <a:lnTo>
                      <a:pt x="1603" y="1067"/>
                    </a:lnTo>
                    <a:lnTo>
                      <a:pt x="1606" y="1059"/>
                    </a:lnTo>
                    <a:lnTo>
                      <a:pt x="1610" y="1053"/>
                    </a:lnTo>
                    <a:lnTo>
                      <a:pt x="1614" y="1046"/>
                    </a:lnTo>
                    <a:lnTo>
                      <a:pt x="1618" y="1038"/>
                    </a:lnTo>
                    <a:lnTo>
                      <a:pt x="1622" y="1031"/>
                    </a:lnTo>
                    <a:lnTo>
                      <a:pt x="1627" y="1023"/>
                    </a:lnTo>
                    <a:lnTo>
                      <a:pt x="1633" y="1015"/>
                    </a:lnTo>
                    <a:lnTo>
                      <a:pt x="1639" y="1008"/>
                    </a:lnTo>
                    <a:lnTo>
                      <a:pt x="1644" y="1000"/>
                    </a:lnTo>
                    <a:lnTo>
                      <a:pt x="1650" y="991"/>
                    </a:lnTo>
                    <a:lnTo>
                      <a:pt x="1656" y="981"/>
                    </a:lnTo>
                    <a:lnTo>
                      <a:pt x="1661" y="973"/>
                    </a:lnTo>
                    <a:lnTo>
                      <a:pt x="1667" y="964"/>
                    </a:lnTo>
                    <a:lnTo>
                      <a:pt x="1673" y="954"/>
                    </a:lnTo>
                    <a:lnTo>
                      <a:pt x="1679" y="947"/>
                    </a:lnTo>
                    <a:lnTo>
                      <a:pt x="1686" y="937"/>
                    </a:lnTo>
                    <a:lnTo>
                      <a:pt x="1692" y="926"/>
                    </a:lnTo>
                    <a:lnTo>
                      <a:pt x="1698" y="916"/>
                    </a:lnTo>
                    <a:lnTo>
                      <a:pt x="1705" y="905"/>
                    </a:lnTo>
                    <a:lnTo>
                      <a:pt x="1713" y="897"/>
                    </a:lnTo>
                    <a:lnTo>
                      <a:pt x="1719" y="886"/>
                    </a:lnTo>
                    <a:lnTo>
                      <a:pt x="1726" y="876"/>
                    </a:lnTo>
                    <a:lnTo>
                      <a:pt x="1734" y="865"/>
                    </a:lnTo>
                    <a:lnTo>
                      <a:pt x="1741" y="857"/>
                    </a:lnTo>
                    <a:lnTo>
                      <a:pt x="1747" y="846"/>
                    </a:lnTo>
                    <a:lnTo>
                      <a:pt x="1755" y="835"/>
                    </a:lnTo>
                    <a:lnTo>
                      <a:pt x="1762" y="825"/>
                    </a:lnTo>
                    <a:lnTo>
                      <a:pt x="1770" y="816"/>
                    </a:lnTo>
                    <a:lnTo>
                      <a:pt x="1777" y="804"/>
                    </a:lnTo>
                    <a:lnTo>
                      <a:pt x="1785" y="793"/>
                    </a:lnTo>
                    <a:lnTo>
                      <a:pt x="1793" y="783"/>
                    </a:lnTo>
                    <a:lnTo>
                      <a:pt x="1800" y="774"/>
                    </a:lnTo>
                    <a:lnTo>
                      <a:pt x="1808" y="762"/>
                    </a:lnTo>
                    <a:lnTo>
                      <a:pt x="1815" y="751"/>
                    </a:lnTo>
                    <a:lnTo>
                      <a:pt x="1823" y="741"/>
                    </a:lnTo>
                    <a:lnTo>
                      <a:pt x="1831" y="732"/>
                    </a:lnTo>
                    <a:lnTo>
                      <a:pt x="1838" y="721"/>
                    </a:lnTo>
                    <a:lnTo>
                      <a:pt x="1848" y="709"/>
                    </a:lnTo>
                    <a:lnTo>
                      <a:pt x="1855" y="700"/>
                    </a:lnTo>
                    <a:lnTo>
                      <a:pt x="1863" y="690"/>
                    </a:lnTo>
                    <a:lnTo>
                      <a:pt x="1871" y="679"/>
                    </a:lnTo>
                    <a:lnTo>
                      <a:pt x="1878" y="669"/>
                    </a:lnTo>
                    <a:lnTo>
                      <a:pt x="1886" y="660"/>
                    </a:lnTo>
                    <a:lnTo>
                      <a:pt x="1893" y="650"/>
                    </a:lnTo>
                    <a:lnTo>
                      <a:pt x="1901" y="641"/>
                    </a:lnTo>
                    <a:lnTo>
                      <a:pt x="1911" y="631"/>
                    </a:lnTo>
                    <a:lnTo>
                      <a:pt x="1918" y="624"/>
                    </a:lnTo>
                    <a:lnTo>
                      <a:pt x="1928" y="616"/>
                    </a:lnTo>
                    <a:lnTo>
                      <a:pt x="1933" y="605"/>
                    </a:lnTo>
                    <a:lnTo>
                      <a:pt x="1941" y="597"/>
                    </a:lnTo>
                    <a:lnTo>
                      <a:pt x="1949" y="587"/>
                    </a:lnTo>
                    <a:lnTo>
                      <a:pt x="1956" y="580"/>
                    </a:lnTo>
                    <a:lnTo>
                      <a:pt x="1964" y="570"/>
                    </a:lnTo>
                    <a:lnTo>
                      <a:pt x="1971" y="563"/>
                    </a:lnTo>
                    <a:lnTo>
                      <a:pt x="1979" y="555"/>
                    </a:lnTo>
                    <a:lnTo>
                      <a:pt x="1987" y="547"/>
                    </a:lnTo>
                    <a:lnTo>
                      <a:pt x="1992" y="540"/>
                    </a:lnTo>
                    <a:lnTo>
                      <a:pt x="2000" y="532"/>
                    </a:lnTo>
                    <a:lnTo>
                      <a:pt x="2006" y="525"/>
                    </a:lnTo>
                    <a:lnTo>
                      <a:pt x="2013" y="517"/>
                    </a:lnTo>
                    <a:lnTo>
                      <a:pt x="2021" y="509"/>
                    </a:lnTo>
                    <a:lnTo>
                      <a:pt x="2028" y="502"/>
                    </a:lnTo>
                    <a:lnTo>
                      <a:pt x="2036" y="494"/>
                    </a:lnTo>
                    <a:lnTo>
                      <a:pt x="2044" y="489"/>
                    </a:lnTo>
                    <a:lnTo>
                      <a:pt x="2049" y="481"/>
                    </a:lnTo>
                    <a:lnTo>
                      <a:pt x="2055" y="473"/>
                    </a:lnTo>
                    <a:lnTo>
                      <a:pt x="2063" y="468"/>
                    </a:lnTo>
                    <a:lnTo>
                      <a:pt x="2070" y="460"/>
                    </a:lnTo>
                    <a:lnTo>
                      <a:pt x="2082" y="447"/>
                    </a:lnTo>
                    <a:lnTo>
                      <a:pt x="2097" y="433"/>
                    </a:lnTo>
                    <a:lnTo>
                      <a:pt x="2108" y="422"/>
                    </a:lnTo>
                    <a:lnTo>
                      <a:pt x="2122" y="411"/>
                    </a:lnTo>
                    <a:lnTo>
                      <a:pt x="2133" y="399"/>
                    </a:lnTo>
                    <a:lnTo>
                      <a:pt x="2148" y="388"/>
                    </a:lnTo>
                    <a:lnTo>
                      <a:pt x="2160" y="378"/>
                    </a:lnTo>
                    <a:lnTo>
                      <a:pt x="2171" y="367"/>
                    </a:lnTo>
                    <a:lnTo>
                      <a:pt x="2182" y="354"/>
                    </a:lnTo>
                    <a:lnTo>
                      <a:pt x="2196" y="346"/>
                    </a:lnTo>
                    <a:lnTo>
                      <a:pt x="2207" y="335"/>
                    </a:lnTo>
                    <a:lnTo>
                      <a:pt x="2220" y="325"/>
                    </a:lnTo>
                    <a:lnTo>
                      <a:pt x="2232" y="315"/>
                    </a:lnTo>
                    <a:lnTo>
                      <a:pt x="2243" y="308"/>
                    </a:lnTo>
                    <a:lnTo>
                      <a:pt x="2255" y="298"/>
                    </a:lnTo>
                    <a:lnTo>
                      <a:pt x="2266" y="289"/>
                    </a:lnTo>
                    <a:lnTo>
                      <a:pt x="2277" y="279"/>
                    </a:lnTo>
                    <a:lnTo>
                      <a:pt x="2291" y="272"/>
                    </a:lnTo>
                    <a:lnTo>
                      <a:pt x="2302" y="262"/>
                    </a:lnTo>
                    <a:lnTo>
                      <a:pt x="2314" y="253"/>
                    </a:lnTo>
                    <a:lnTo>
                      <a:pt x="2325" y="245"/>
                    </a:lnTo>
                    <a:lnTo>
                      <a:pt x="2336" y="238"/>
                    </a:lnTo>
                    <a:lnTo>
                      <a:pt x="2348" y="228"/>
                    </a:lnTo>
                    <a:lnTo>
                      <a:pt x="2359" y="220"/>
                    </a:lnTo>
                    <a:lnTo>
                      <a:pt x="2371" y="211"/>
                    </a:lnTo>
                    <a:lnTo>
                      <a:pt x="2384" y="203"/>
                    </a:lnTo>
                    <a:lnTo>
                      <a:pt x="2395" y="194"/>
                    </a:lnTo>
                    <a:lnTo>
                      <a:pt x="2409" y="184"/>
                    </a:lnTo>
                    <a:lnTo>
                      <a:pt x="2420" y="177"/>
                    </a:lnTo>
                    <a:lnTo>
                      <a:pt x="2435" y="169"/>
                    </a:lnTo>
                    <a:lnTo>
                      <a:pt x="2445" y="160"/>
                    </a:lnTo>
                    <a:lnTo>
                      <a:pt x="2458" y="152"/>
                    </a:lnTo>
                    <a:lnTo>
                      <a:pt x="2471" y="142"/>
                    </a:lnTo>
                    <a:lnTo>
                      <a:pt x="2483" y="135"/>
                    </a:lnTo>
                    <a:lnTo>
                      <a:pt x="2494" y="127"/>
                    </a:lnTo>
                    <a:lnTo>
                      <a:pt x="2507" y="122"/>
                    </a:lnTo>
                    <a:lnTo>
                      <a:pt x="2519" y="114"/>
                    </a:lnTo>
                    <a:lnTo>
                      <a:pt x="2532" y="108"/>
                    </a:lnTo>
                    <a:lnTo>
                      <a:pt x="2542" y="101"/>
                    </a:lnTo>
                    <a:lnTo>
                      <a:pt x="2551" y="93"/>
                    </a:lnTo>
                    <a:lnTo>
                      <a:pt x="2563" y="87"/>
                    </a:lnTo>
                    <a:lnTo>
                      <a:pt x="2572" y="82"/>
                    </a:lnTo>
                    <a:lnTo>
                      <a:pt x="2582" y="74"/>
                    </a:lnTo>
                    <a:lnTo>
                      <a:pt x="2589" y="70"/>
                    </a:lnTo>
                    <a:lnTo>
                      <a:pt x="2597" y="66"/>
                    </a:lnTo>
                    <a:lnTo>
                      <a:pt x="2604" y="63"/>
                    </a:lnTo>
                    <a:lnTo>
                      <a:pt x="2616" y="55"/>
                    </a:lnTo>
                    <a:lnTo>
                      <a:pt x="2627" y="49"/>
                    </a:lnTo>
                    <a:lnTo>
                      <a:pt x="2633" y="45"/>
                    </a:lnTo>
                    <a:lnTo>
                      <a:pt x="2635" y="45"/>
                    </a:lnTo>
                    <a:lnTo>
                      <a:pt x="2603" y="0"/>
                    </a:lnTo>
                    <a:lnTo>
                      <a:pt x="2601" y="0"/>
                    </a:lnTo>
                    <a:lnTo>
                      <a:pt x="2593" y="4"/>
                    </a:lnTo>
                    <a:lnTo>
                      <a:pt x="2584" y="9"/>
                    </a:lnTo>
                    <a:lnTo>
                      <a:pt x="2572" y="19"/>
                    </a:lnTo>
                    <a:lnTo>
                      <a:pt x="2564" y="23"/>
                    </a:lnTo>
                    <a:lnTo>
                      <a:pt x="2557" y="26"/>
                    </a:lnTo>
                    <a:lnTo>
                      <a:pt x="2547" y="32"/>
                    </a:lnTo>
                    <a:lnTo>
                      <a:pt x="2540" y="38"/>
                    </a:lnTo>
                    <a:lnTo>
                      <a:pt x="2528" y="45"/>
                    </a:lnTo>
                    <a:lnTo>
                      <a:pt x="2519" y="53"/>
                    </a:lnTo>
                    <a:lnTo>
                      <a:pt x="2509" y="61"/>
                    </a:lnTo>
                    <a:lnTo>
                      <a:pt x="2498" y="66"/>
                    </a:lnTo>
                    <a:lnTo>
                      <a:pt x="2487" y="74"/>
                    </a:lnTo>
                    <a:lnTo>
                      <a:pt x="2475" y="82"/>
                    </a:lnTo>
                    <a:lnTo>
                      <a:pt x="2464" y="89"/>
                    </a:lnTo>
                    <a:lnTo>
                      <a:pt x="2452" y="99"/>
                    </a:lnTo>
                    <a:lnTo>
                      <a:pt x="2439" y="106"/>
                    </a:lnTo>
                    <a:lnTo>
                      <a:pt x="2428" y="116"/>
                    </a:lnTo>
                    <a:lnTo>
                      <a:pt x="2412" y="125"/>
                    </a:lnTo>
                    <a:lnTo>
                      <a:pt x="2401" y="135"/>
                    </a:lnTo>
                    <a:lnTo>
                      <a:pt x="2388" y="142"/>
                    </a:lnTo>
                    <a:lnTo>
                      <a:pt x="2374" y="154"/>
                    </a:lnTo>
                    <a:lnTo>
                      <a:pt x="2363" y="161"/>
                    </a:lnTo>
                    <a:lnTo>
                      <a:pt x="2350" y="173"/>
                    </a:lnTo>
                    <a:lnTo>
                      <a:pt x="2336" y="180"/>
                    </a:lnTo>
                    <a:lnTo>
                      <a:pt x="2325" y="192"/>
                    </a:lnTo>
                    <a:lnTo>
                      <a:pt x="2314" y="201"/>
                    </a:lnTo>
                    <a:lnTo>
                      <a:pt x="2302" y="211"/>
                    </a:lnTo>
                    <a:lnTo>
                      <a:pt x="2289" y="220"/>
                    </a:lnTo>
                    <a:lnTo>
                      <a:pt x="2276" y="230"/>
                    </a:lnTo>
                    <a:lnTo>
                      <a:pt x="2264" y="238"/>
                    </a:lnTo>
                    <a:lnTo>
                      <a:pt x="2253" y="249"/>
                    </a:lnTo>
                    <a:lnTo>
                      <a:pt x="2239" y="257"/>
                    </a:lnTo>
                    <a:lnTo>
                      <a:pt x="2228" y="268"/>
                    </a:lnTo>
                    <a:lnTo>
                      <a:pt x="2215" y="276"/>
                    </a:lnTo>
                    <a:lnTo>
                      <a:pt x="2203" y="287"/>
                    </a:lnTo>
                    <a:lnTo>
                      <a:pt x="2190" y="296"/>
                    </a:lnTo>
                    <a:lnTo>
                      <a:pt x="2177" y="306"/>
                    </a:lnTo>
                    <a:lnTo>
                      <a:pt x="2163" y="317"/>
                    </a:lnTo>
                    <a:lnTo>
                      <a:pt x="2152" y="327"/>
                    </a:lnTo>
                    <a:lnTo>
                      <a:pt x="2137" y="336"/>
                    </a:lnTo>
                    <a:lnTo>
                      <a:pt x="2125" y="348"/>
                    </a:lnTo>
                    <a:lnTo>
                      <a:pt x="2112" y="359"/>
                    </a:lnTo>
                    <a:lnTo>
                      <a:pt x="2101" y="371"/>
                    </a:lnTo>
                    <a:lnTo>
                      <a:pt x="2093" y="374"/>
                    </a:lnTo>
                    <a:lnTo>
                      <a:pt x="2087" y="380"/>
                    </a:lnTo>
                    <a:lnTo>
                      <a:pt x="2080" y="386"/>
                    </a:lnTo>
                    <a:lnTo>
                      <a:pt x="2074" y="393"/>
                    </a:lnTo>
                    <a:lnTo>
                      <a:pt x="2059" y="403"/>
                    </a:lnTo>
                    <a:lnTo>
                      <a:pt x="2047" y="416"/>
                    </a:lnTo>
                    <a:lnTo>
                      <a:pt x="2032" y="428"/>
                    </a:lnTo>
                    <a:lnTo>
                      <a:pt x="2021" y="441"/>
                    </a:lnTo>
                    <a:lnTo>
                      <a:pt x="2006" y="454"/>
                    </a:lnTo>
                    <a:lnTo>
                      <a:pt x="1994" y="468"/>
                    </a:lnTo>
                    <a:lnTo>
                      <a:pt x="1987" y="475"/>
                    </a:lnTo>
                    <a:lnTo>
                      <a:pt x="1979" y="481"/>
                    </a:lnTo>
                    <a:lnTo>
                      <a:pt x="1971" y="487"/>
                    </a:lnTo>
                    <a:lnTo>
                      <a:pt x="1964" y="494"/>
                    </a:lnTo>
                    <a:lnTo>
                      <a:pt x="1956" y="502"/>
                    </a:lnTo>
                    <a:lnTo>
                      <a:pt x="1950" y="509"/>
                    </a:lnTo>
                    <a:lnTo>
                      <a:pt x="1943" y="517"/>
                    </a:lnTo>
                    <a:lnTo>
                      <a:pt x="1937" y="525"/>
                    </a:lnTo>
                    <a:lnTo>
                      <a:pt x="1930" y="532"/>
                    </a:lnTo>
                    <a:lnTo>
                      <a:pt x="1922" y="540"/>
                    </a:lnTo>
                    <a:lnTo>
                      <a:pt x="1914" y="547"/>
                    </a:lnTo>
                    <a:lnTo>
                      <a:pt x="1909" y="557"/>
                    </a:lnTo>
                    <a:lnTo>
                      <a:pt x="1901" y="565"/>
                    </a:lnTo>
                    <a:lnTo>
                      <a:pt x="1893" y="574"/>
                    </a:lnTo>
                    <a:lnTo>
                      <a:pt x="1886" y="582"/>
                    </a:lnTo>
                    <a:lnTo>
                      <a:pt x="1880" y="591"/>
                    </a:lnTo>
                    <a:lnTo>
                      <a:pt x="1873" y="599"/>
                    </a:lnTo>
                    <a:lnTo>
                      <a:pt x="1865" y="608"/>
                    </a:lnTo>
                    <a:lnTo>
                      <a:pt x="1857" y="616"/>
                    </a:lnTo>
                    <a:lnTo>
                      <a:pt x="1850" y="625"/>
                    </a:lnTo>
                    <a:lnTo>
                      <a:pt x="1842" y="633"/>
                    </a:lnTo>
                    <a:lnTo>
                      <a:pt x="1834" y="644"/>
                    </a:lnTo>
                    <a:lnTo>
                      <a:pt x="1827" y="652"/>
                    </a:lnTo>
                    <a:lnTo>
                      <a:pt x="1819" y="663"/>
                    </a:lnTo>
                    <a:lnTo>
                      <a:pt x="1812" y="671"/>
                    </a:lnTo>
                    <a:lnTo>
                      <a:pt x="1804" y="683"/>
                    </a:lnTo>
                    <a:lnTo>
                      <a:pt x="1796" y="690"/>
                    </a:lnTo>
                    <a:lnTo>
                      <a:pt x="1789" y="702"/>
                    </a:lnTo>
                    <a:lnTo>
                      <a:pt x="1781" y="709"/>
                    </a:lnTo>
                    <a:lnTo>
                      <a:pt x="1776" y="721"/>
                    </a:lnTo>
                    <a:lnTo>
                      <a:pt x="1768" y="728"/>
                    </a:lnTo>
                    <a:lnTo>
                      <a:pt x="1760" y="740"/>
                    </a:lnTo>
                    <a:lnTo>
                      <a:pt x="1753" y="749"/>
                    </a:lnTo>
                    <a:lnTo>
                      <a:pt x="1745" y="759"/>
                    </a:lnTo>
                    <a:lnTo>
                      <a:pt x="1739" y="770"/>
                    </a:lnTo>
                    <a:lnTo>
                      <a:pt x="1732" y="779"/>
                    </a:lnTo>
                    <a:lnTo>
                      <a:pt x="1724" y="789"/>
                    </a:lnTo>
                    <a:lnTo>
                      <a:pt x="1719" y="799"/>
                    </a:lnTo>
                    <a:lnTo>
                      <a:pt x="1713" y="808"/>
                    </a:lnTo>
                    <a:lnTo>
                      <a:pt x="1705" y="819"/>
                    </a:lnTo>
                    <a:lnTo>
                      <a:pt x="1698" y="827"/>
                    </a:lnTo>
                    <a:lnTo>
                      <a:pt x="1692" y="838"/>
                    </a:lnTo>
                    <a:lnTo>
                      <a:pt x="1686" y="846"/>
                    </a:lnTo>
                    <a:lnTo>
                      <a:pt x="1679" y="857"/>
                    </a:lnTo>
                    <a:lnTo>
                      <a:pt x="1673" y="865"/>
                    </a:lnTo>
                    <a:lnTo>
                      <a:pt x="1667" y="876"/>
                    </a:lnTo>
                    <a:lnTo>
                      <a:pt x="1661" y="884"/>
                    </a:lnTo>
                    <a:lnTo>
                      <a:pt x="1656" y="895"/>
                    </a:lnTo>
                    <a:lnTo>
                      <a:pt x="1648" y="903"/>
                    </a:lnTo>
                    <a:lnTo>
                      <a:pt x="1644" y="911"/>
                    </a:lnTo>
                    <a:lnTo>
                      <a:pt x="1637" y="918"/>
                    </a:lnTo>
                    <a:lnTo>
                      <a:pt x="1633" y="928"/>
                    </a:lnTo>
                    <a:lnTo>
                      <a:pt x="1627" y="935"/>
                    </a:lnTo>
                    <a:lnTo>
                      <a:pt x="1622" y="943"/>
                    </a:lnTo>
                    <a:lnTo>
                      <a:pt x="1618" y="951"/>
                    </a:lnTo>
                    <a:lnTo>
                      <a:pt x="1614" y="958"/>
                    </a:lnTo>
                    <a:lnTo>
                      <a:pt x="1608" y="966"/>
                    </a:lnTo>
                    <a:lnTo>
                      <a:pt x="1603" y="973"/>
                    </a:lnTo>
                    <a:lnTo>
                      <a:pt x="1599" y="981"/>
                    </a:lnTo>
                    <a:lnTo>
                      <a:pt x="1595" y="989"/>
                    </a:lnTo>
                    <a:lnTo>
                      <a:pt x="1587" y="1000"/>
                    </a:lnTo>
                    <a:lnTo>
                      <a:pt x="1582" y="1013"/>
                    </a:lnTo>
                    <a:lnTo>
                      <a:pt x="1574" y="1023"/>
                    </a:lnTo>
                    <a:lnTo>
                      <a:pt x="1568" y="1032"/>
                    </a:lnTo>
                    <a:lnTo>
                      <a:pt x="1563" y="1040"/>
                    </a:lnTo>
                    <a:lnTo>
                      <a:pt x="1559" y="1048"/>
                    </a:lnTo>
                    <a:lnTo>
                      <a:pt x="1555" y="1057"/>
                    </a:lnTo>
                    <a:lnTo>
                      <a:pt x="1553" y="1061"/>
                    </a:lnTo>
                    <a:lnTo>
                      <a:pt x="1551" y="1061"/>
                    </a:lnTo>
                    <a:lnTo>
                      <a:pt x="1547" y="1059"/>
                    </a:lnTo>
                    <a:lnTo>
                      <a:pt x="1540" y="1057"/>
                    </a:lnTo>
                    <a:lnTo>
                      <a:pt x="1532" y="1055"/>
                    </a:lnTo>
                    <a:lnTo>
                      <a:pt x="1521" y="1051"/>
                    </a:lnTo>
                    <a:lnTo>
                      <a:pt x="1509" y="1048"/>
                    </a:lnTo>
                    <a:lnTo>
                      <a:pt x="1502" y="1046"/>
                    </a:lnTo>
                    <a:lnTo>
                      <a:pt x="1494" y="1042"/>
                    </a:lnTo>
                    <a:lnTo>
                      <a:pt x="1487" y="1040"/>
                    </a:lnTo>
                    <a:lnTo>
                      <a:pt x="1481" y="1038"/>
                    </a:lnTo>
                    <a:lnTo>
                      <a:pt x="1471" y="1034"/>
                    </a:lnTo>
                    <a:lnTo>
                      <a:pt x="1462" y="1032"/>
                    </a:lnTo>
                    <a:lnTo>
                      <a:pt x="1452" y="1031"/>
                    </a:lnTo>
                    <a:lnTo>
                      <a:pt x="1445" y="1027"/>
                    </a:lnTo>
                    <a:lnTo>
                      <a:pt x="1433" y="1023"/>
                    </a:lnTo>
                    <a:lnTo>
                      <a:pt x="1424" y="1021"/>
                    </a:lnTo>
                    <a:lnTo>
                      <a:pt x="1414" y="1019"/>
                    </a:lnTo>
                    <a:lnTo>
                      <a:pt x="1405" y="1015"/>
                    </a:lnTo>
                    <a:lnTo>
                      <a:pt x="1393" y="1011"/>
                    </a:lnTo>
                    <a:lnTo>
                      <a:pt x="1384" y="1008"/>
                    </a:lnTo>
                    <a:lnTo>
                      <a:pt x="1373" y="1004"/>
                    </a:lnTo>
                    <a:lnTo>
                      <a:pt x="1363" y="1002"/>
                    </a:lnTo>
                    <a:lnTo>
                      <a:pt x="1352" y="998"/>
                    </a:lnTo>
                    <a:lnTo>
                      <a:pt x="1340" y="996"/>
                    </a:lnTo>
                    <a:lnTo>
                      <a:pt x="1329" y="992"/>
                    </a:lnTo>
                    <a:lnTo>
                      <a:pt x="1317" y="989"/>
                    </a:lnTo>
                    <a:lnTo>
                      <a:pt x="1306" y="985"/>
                    </a:lnTo>
                    <a:lnTo>
                      <a:pt x="1295" y="981"/>
                    </a:lnTo>
                    <a:lnTo>
                      <a:pt x="1283" y="977"/>
                    </a:lnTo>
                    <a:lnTo>
                      <a:pt x="1272" y="973"/>
                    </a:lnTo>
                    <a:lnTo>
                      <a:pt x="1260" y="970"/>
                    </a:lnTo>
                    <a:lnTo>
                      <a:pt x="1249" y="968"/>
                    </a:lnTo>
                    <a:lnTo>
                      <a:pt x="1238" y="964"/>
                    </a:lnTo>
                    <a:lnTo>
                      <a:pt x="1228" y="962"/>
                    </a:lnTo>
                    <a:lnTo>
                      <a:pt x="1215" y="958"/>
                    </a:lnTo>
                    <a:lnTo>
                      <a:pt x="1203" y="954"/>
                    </a:lnTo>
                    <a:lnTo>
                      <a:pt x="1192" y="951"/>
                    </a:lnTo>
                    <a:lnTo>
                      <a:pt x="1181" y="947"/>
                    </a:lnTo>
                    <a:lnTo>
                      <a:pt x="1167" y="943"/>
                    </a:lnTo>
                    <a:lnTo>
                      <a:pt x="1156" y="941"/>
                    </a:lnTo>
                    <a:lnTo>
                      <a:pt x="1144" y="939"/>
                    </a:lnTo>
                    <a:lnTo>
                      <a:pt x="1133" y="935"/>
                    </a:lnTo>
                    <a:lnTo>
                      <a:pt x="1118" y="932"/>
                    </a:lnTo>
                    <a:lnTo>
                      <a:pt x="1106" y="930"/>
                    </a:lnTo>
                    <a:lnTo>
                      <a:pt x="1093" y="928"/>
                    </a:lnTo>
                    <a:lnTo>
                      <a:pt x="1080" y="924"/>
                    </a:lnTo>
                    <a:lnTo>
                      <a:pt x="1066" y="920"/>
                    </a:lnTo>
                    <a:lnTo>
                      <a:pt x="1053" y="918"/>
                    </a:lnTo>
                    <a:lnTo>
                      <a:pt x="1040" y="916"/>
                    </a:lnTo>
                    <a:lnTo>
                      <a:pt x="1027" y="913"/>
                    </a:lnTo>
                    <a:lnTo>
                      <a:pt x="1021" y="911"/>
                    </a:lnTo>
                    <a:lnTo>
                      <a:pt x="1013" y="911"/>
                    </a:lnTo>
                    <a:lnTo>
                      <a:pt x="1006" y="909"/>
                    </a:lnTo>
                    <a:lnTo>
                      <a:pt x="1000" y="907"/>
                    </a:lnTo>
                    <a:lnTo>
                      <a:pt x="987" y="905"/>
                    </a:lnTo>
                    <a:lnTo>
                      <a:pt x="973" y="903"/>
                    </a:lnTo>
                    <a:lnTo>
                      <a:pt x="966" y="899"/>
                    </a:lnTo>
                    <a:lnTo>
                      <a:pt x="958" y="897"/>
                    </a:lnTo>
                    <a:lnTo>
                      <a:pt x="950" y="897"/>
                    </a:lnTo>
                    <a:lnTo>
                      <a:pt x="945" y="895"/>
                    </a:lnTo>
                    <a:lnTo>
                      <a:pt x="937" y="894"/>
                    </a:lnTo>
                    <a:lnTo>
                      <a:pt x="930" y="894"/>
                    </a:lnTo>
                    <a:lnTo>
                      <a:pt x="922" y="890"/>
                    </a:lnTo>
                    <a:lnTo>
                      <a:pt x="916" y="890"/>
                    </a:lnTo>
                    <a:lnTo>
                      <a:pt x="907" y="888"/>
                    </a:lnTo>
                    <a:lnTo>
                      <a:pt x="899" y="888"/>
                    </a:lnTo>
                    <a:lnTo>
                      <a:pt x="892" y="884"/>
                    </a:lnTo>
                    <a:lnTo>
                      <a:pt x="884" y="882"/>
                    </a:lnTo>
                    <a:lnTo>
                      <a:pt x="876" y="880"/>
                    </a:lnTo>
                    <a:lnTo>
                      <a:pt x="871" y="880"/>
                    </a:lnTo>
                    <a:lnTo>
                      <a:pt x="863" y="878"/>
                    </a:lnTo>
                    <a:lnTo>
                      <a:pt x="855" y="878"/>
                    </a:lnTo>
                    <a:lnTo>
                      <a:pt x="846" y="876"/>
                    </a:lnTo>
                    <a:lnTo>
                      <a:pt x="838" y="876"/>
                    </a:lnTo>
                    <a:lnTo>
                      <a:pt x="829" y="875"/>
                    </a:lnTo>
                    <a:lnTo>
                      <a:pt x="821" y="875"/>
                    </a:lnTo>
                    <a:lnTo>
                      <a:pt x="814" y="873"/>
                    </a:lnTo>
                    <a:lnTo>
                      <a:pt x="806" y="873"/>
                    </a:lnTo>
                    <a:lnTo>
                      <a:pt x="798" y="871"/>
                    </a:lnTo>
                    <a:lnTo>
                      <a:pt x="791" y="871"/>
                    </a:lnTo>
                    <a:lnTo>
                      <a:pt x="781" y="869"/>
                    </a:lnTo>
                    <a:lnTo>
                      <a:pt x="772" y="867"/>
                    </a:lnTo>
                    <a:lnTo>
                      <a:pt x="764" y="865"/>
                    </a:lnTo>
                    <a:lnTo>
                      <a:pt x="757" y="865"/>
                    </a:lnTo>
                    <a:lnTo>
                      <a:pt x="747" y="865"/>
                    </a:lnTo>
                    <a:lnTo>
                      <a:pt x="739" y="863"/>
                    </a:lnTo>
                    <a:lnTo>
                      <a:pt x="730" y="861"/>
                    </a:lnTo>
                    <a:lnTo>
                      <a:pt x="722" y="861"/>
                    </a:lnTo>
                    <a:lnTo>
                      <a:pt x="715" y="861"/>
                    </a:lnTo>
                    <a:lnTo>
                      <a:pt x="705" y="859"/>
                    </a:lnTo>
                    <a:lnTo>
                      <a:pt x="696" y="857"/>
                    </a:lnTo>
                    <a:lnTo>
                      <a:pt x="688" y="857"/>
                    </a:lnTo>
                    <a:lnTo>
                      <a:pt x="681" y="857"/>
                    </a:lnTo>
                    <a:lnTo>
                      <a:pt x="673" y="857"/>
                    </a:lnTo>
                    <a:lnTo>
                      <a:pt x="663" y="856"/>
                    </a:lnTo>
                    <a:lnTo>
                      <a:pt x="656" y="856"/>
                    </a:lnTo>
                    <a:lnTo>
                      <a:pt x="646" y="854"/>
                    </a:lnTo>
                    <a:lnTo>
                      <a:pt x="637" y="852"/>
                    </a:lnTo>
                    <a:lnTo>
                      <a:pt x="629" y="850"/>
                    </a:lnTo>
                    <a:lnTo>
                      <a:pt x="622" y="850"/>
                    </a:lnTo>
                    <a:lnTo>
                      <a:pt x="610" y="848"/>
                    </a:lnTo>
                    <a:lnTo>
                      <a:pt x="603" y="846"/>
                    </a:lnTo>
                    <a:lnTo>
                      <a:pt x="593" y="846"/>
                    </a:lnTo>
                    <a:lnTo>
                      <a:pt x="585" y="846"/>
                    </a:lnTo>
                    <a:lnTo>
                      <a:pt x="576" y="844"/>
                    </a:lnTo>
                    <a:lnTo>
                      <a:pt x="568" y="842"/>
                    </a:lnTo>
                    <a:lnTo>
                      <a:pt x="559" y="842"/>
                    </a:lnTo>
                    <a:lnTo>
                      <a:pt x="551" y="840"/>
                    </a:lnTo>
                    <a:lnTo>
                      <a:pt x="542" y="838"/>
                    </a:lnTo>
                    <a:lnTo>
                      <a:pt x="534" y="838"/>
                    </a:lnTo>
                    <a:lnTo>
                      <a:pt x="525" y="837"/>
                    </a:lnTo>
                    <a:lnTo>
                      <a:pt x="517" y="837"/>
                    </a:lnTo>
                    <a:lnTo>
                      <a:pt x="509" y="835"/>
                    </a:lnTo>
                    <a:lnTo>
                      <a:pt x="500" y="833"/>
                    </a:lnTo>
                    <a:lnTo>
                      <a:pt x="490" y="831"/>
                    </a:lnTo>
                    <a:lnTo>
                      <a:pt x="483" y="831"/>
                    </a:lnTo>
                    <a:lnTo>
                      <a:pt x="475" y="827"/>
                    </a:lnTo>
                    <a:lnTo>
                      <a:pt x="466" y="827"/>
                    </a:lnTo>
                    <a:lnTo>
                      <a:pt x="456" y="825"/>
                    </a:lnTo>
                    <a:lnTo>
                      <a:pt x="449" y="825"/>
                    </a:lnTo>
                    <a:lnTo>
                      <a:pt x="441" y="823"/>
                    </a:lnTo>
                    <a:lnTo>
                      <a:pt x="433" y="821"/>
                    </a:lnTo>
                    <a:lnTo>
                      <a:pt x="424" y="819"/>
                    </a:lnTo>
                    <a:lnTo>
                      <a:pt x="416" y="819"/>
                    </a:lnTo>
                    <a:lnTo>
                      <a:pt x="409" y="816"/>
                    </a:lnTo>
                    <a:lnTo>
                      <a:pt x="401" y="816"/>
                    </a:lnTo>
                    <a:lnTo>
                      <a:pt x="393" y="814"/>
                    </a:lnTo>
                    <a:lnTo>
                      <a:pt x="386" y="812"/>
                    </a:lnTo>
                    <a:lnTo>
                      <a:pt x="376" y="810"/>
                    </a:lnTo>
                    <a:lnTo>
                      <a:pt x="369" y="808"/>
                    </a:lnTo>
                    <a:lnTo>
                      <a:pt x="361" y="804"/>
                    </a:lnTo>
                    <a:lnTo>
                      <a:pt x="354" y="804"/>
                    </a:lnTo>
                    <a:lnTo>
                      <a:pt x="344" y="800"/>
                    </a:lnTo>
                    <a:lnTo>
                      <a:pt x="335" y="799"/>
                    </a:lnTo>
                    <a:lnTo>
                      <a:pt x="329" y="797"/>
                    </a:lnTo>
                    <a:lnTo>
                      <a:pt x="321" y="795"/>
                    </a:lnTo>
                    <a:lnTo>
                      <a:pt x="312" y="791"/>
                    </a:lnTo>
                    <a:lnTo>
                      <a:pt x="304" y="789"/>
                    </a:lnTo>
                    <a:lnTo>
                      <a:pt x="295" y="785"/>
                    </a:lnTo>
                    <a:lnTo>
                      <a:pt x="287" y="783"/>
                    </a:lnTo>
                    <a:lnTo>
                      <a:pt x="279" y="779"/>
                    </a:lnTo>
                    <a:lnTo>
                      <a:pt x="272" y="778"/>
                    </a:lnTo>
                    <a:lnTo>
                      <a:pt x="264" y="774"/>
                    </a:lnTo>
                    <a:lnTo>
                      <a:pt x="257" y="774"/>
                    </a:lnTo>
                    <a:lnTo>
                      <a:pt x="249" y="770"/>
                    </a:lnTo>
                    <a:lnTo>
                      <a:pt x="241" y="766"/>
                    </a:lnTo>
                    <a:lnTo>
                      <a:pt x="234" y="764"/>
                    </a:lnTo>
                    <a:lnTo>
                      <a:pt x="226" y="762"/>
                    </a:lnTo>
                    <a:lnTo>
                      <a:pt x="219" y="759"/>
                    </a:lnTo>
                    <a:lnTo>
                      <a:pt x="211" y="755"/>
                    </a:lnTo>
                    <a:lnTo>
                      <a:pt x="203" y="753"/>
                    </a:lnTo>
                    <a:lnTo>
                      <a:pt x="196" y="751"/>
                    </a:lnTo>
                    <a:lnTo>
                      <a:pt x="188" y="747"/>
                    </a:lnTo>
                    <a:lnTo>
                      <a:pt x="181" y="745"/>
                    </a:lnTo>
                    <a:lnTo>
                      <a:pt x="173" y="743"/>
                    </a:lnTo>
                    <a:lnTo>
                      <a:pt x="165" y="740"/>
                    </a:lnTo>
                    <a:lnTo>
                      <a:pt x="152" y="734"/>
                    </a:lnTo>
                    <a:lnTo>
                      <a:pt x="141" y="730"/>
                    </a:lnTo>
                    <a:lnTo>
                      <a:pt x="127" y="724"/>
                    </a:lnTo>
                    <a:lnTo>
                      <a:pt x="114" y="719"/>
                    </a:lnTo>
                    <a:lnTo>
                      <a:pt x="103" y="713"/>
                    </a:lnTo>
                    <a:lnTo>
                      <a:pt x="91" y="709"/>
                    </a:lnTo>
                    <a:lnTo>
                      <a:pt x="80" y="705"/>
                    </a:lnTo>
                    <a:lnTo>
                      <a:pt x="72" y="702"/>
                    </a:lnTo>
                    <a:lnTo>
                      <a:pt x="63" y="698"/>
                    </a:lnTo>
                    <a:lnTo>
                      <a:pt x="55" y="694"/>
                    </a:lnTo>
                    <a:lnTo>
                      <a:pt x="47" y="690"/>
                    </a:lnTo>
                    <a:lnTo>
                      <a:pt x="42" y="686"/>
                    </a:lnTo>
                    <a:lnTo>
                      <a:pt x="34" y="683"/>
                    </a:lnTo>
                    <a:lnTo>
                      <a:pt x="30" y="683"/>
                    </a:lnTo>
                    <a:lnTo>
                      <a:pt x="25" y="679"/>
                    </a:lnTo>
                    <a:lnTo>
                      <a:pt x="23" y="679"/>
                    </a:lnTo>
                    <a:lnTo>
                      <a:pt x="0" y="715"/>
                    </a:lnTo>
                    <a:close/>
                  </a:path>
                </a:pathLst>
              </a:custGeom>
              <a:solidFill>
                <a:srgbClr val="000000"/>
              </a:solidFill>
              <a:ln w="9525">
                <a:noFill/>
                <a:round/>
                <a:headEnd/>
                <a:tailEnd/>
              </a:ln>
            </p:spPr>
            <p:txBody>
              <a:bodyPr/>
              <a:lstStyle/>
              <a:p>
                <a:endParaRPr lang="en-US" sz="1350"/>
              </a:p>
            </p:txBody>
          </p:sp>
          <p:sp>
            <p:nvSpPr>
              <p:cNvPr id="56" name="Freeform 48">
                <a:extLst>
                  <a:ext uri="{FF2B5EF4-FFF2-40B4-BE49-F238E27FC236}">
                    <a16:creationId xmlns:a16="http://schemas.microsoft.com/office/drawing/2014/main" xmlns="" id="{96458F24-118B-4D36-A004-9E49DF375BBB}"/>
                  </a:ext>
                </a:extLst>
              </p:cNvPr>
              <p:cNvSpPr>
                <a:spLocks/>
              </p:cNvSpPr>
              <p:nvPr/>
            </p:nvSpPr>
            <p:spPr bwMode="auto">
              <a:xfrm>
                <a:off x="2551" y="3754"/>
                <a:ext cx="881" cy="344"/>
              </a:xfrm>
              <a:custGeom>
                <a:avLst/>
                <a:gdLst>
                  <a:gd name="T0" fmla="*/ 0 w 2660"/>
                  <a:gd name="T1" fmla="*/ 0 h 1040"/>
                  <a:gd name="T2" fmla="*/ 0 w 2660"/>
                  <a:gd name="T3" fmla="*/ 0 h 1040"/>
                  <a:gd name="T4" fmla="*/ 0 w 2660"/>
                  <a:gd name="T5" fmla="*/ 0 h 1040"/>
                  <a:gd name="T6" fmla="*/ 0 w 2660"/>
                  <a:gd name="T7" fmla="*/ 0 h 1040"/>
                  <a:gd name="T8" fmla="*/ 0 w 2660"/>
                  <a:gd name="T9" fmla="*/ 0 h 1040"/>
                  <a:gd name="T10" fmla="*/ 0 w 2660"/>
                  <a:gd name="T11" fmla="*/ 0 h 1040"/>
                  <a:gd name="T12" fmla="*/ 0 w 2660"/>
                  <a:gd name="T13" fmla="*/ 0 h 1040"/>
                  <a:gd name="T14" fmla="*/ 0 w 2660"/>
                  <a:gd name="T15" fmla="*/ 0 h 1040"/>
                  <a:gd name="T16" fmla="*/ 0 w 2660"/>
                  <a:gd name="T17" fmla="*/ 0 h 1040"/>
                  <a:gd name="T18" fmla="*/ 0 w 2660"/>
                  <a:gd name="T19" fmla="*/ 0 h 1040"/>
                  <a:gd name="T20" fmla="*/ 0 w 2660"/>
                  <a:gd name="T21" fmla="*/ 0 h 1040"/>
                  <a:gd name="T22" fmla="*/ 0 w 2660"/>
                  <a:gd name="T23" fmla="*/ 0 h 1040"/>
                  <a:gd name="T24" fmla="*/ 0 w 2660"/>
                  <a:gd name="T25" fmla="*/ 0 h 1040"/>
                  <a:gd name="T26" fmla="*/ 0 w 2660"/>
                  <a:gd name="T27" fmla="*/ 0 h 1040"/>
                  <a:gd name="T28" fmla="*/ 0 w 2660"/>
                  <a:gd name="T29" fmla="*/ 0 h 1040"/>
                  <a:gd name="T30" fmla="*/ 0 w 2660"/>
                  <a:gd name="T31" fmla="*/ 0 h 1040"/>
                  <a:gd name="T32" fmla="*/ 0 w 2660"/>
                  <a:gd name="T33" fmla="*/ 0 h 1040"/>
                  <a:gd name="T34" fmla="*/ 0 w 2660"/>
                  <a:gd name="T35" fmla="*/ 0 h 1040"/>
                  <a:gd name="T36" fmla="*/ 0 w 2660"/>
                  <a:gd name="T37" fmla="*/ 0 h 1040"/>
                  <a:gd name="T38" fmla="*/ 0 w 2660"/>
                  <a:gd name="T39" fmla="*/ 0 h 1040"/>
                  <a:gd name="T40" fmla="*/ 0 w 2660"/>
                  <a:gd name="T41" fmla="*/ 0 h 1040"/>
                  <a:gd name="T42" fmla="*/ 0 w 2660"/>
                  <a:gd name="T43" fmla="*/ 0 h 1040"/>
                  <a:gd name="T44" fmla="*/ 0 w 2660"/>
                  <a:gd name="T45" fmla="*/ 0 h 1040"/>
                  <a:gd name="T46" fmla="*/ 0 w 2660"/>
                  <a:gd name="T47" fmla="*/ 0 h 1040"/>
                  <a:gd name="T48" fmla="*/ 0 w 2660"/>
                  <a:gd name="T49" fmla="*/ 0 h 1040"/>
                  <a:gd name="T50" fmla="*/ 0 w 2660"/>
                  <a:gd name="T51" fmla="*/ 0 h 1040"/>
                  <a:gd name="T52" fmla="*/ 0 w 2660"/>
                  <a:gd name="T53" fmla="*/ 0 h 1040"/>
                  <a:gd name="T54" fmla="*/ 0 w 2660"/>
                  <a:gd name="T55" fmla="*/ 0 h 1040"/>
                  <a:gd name="T56" fmla="*/ 0 w 2660"/>
                  <a:gd name="T57" fmla="*/ 0 h 1040"/>
                  <a:gd name="T58" fmla="*/ 0 w 2660"/>
                  <a:gd name="T59" fmla="*/ 0 h 1040"/>
                  <a:gd name="T60" fmla="*/ 0 w 2660"/>
                  <a:gd name="T61" fmla="*/ 0 h 1040"/>
                  <a:gd name="T62" fmla="*/ 0 w 2660"/>
                  <a:gd name="T63" fmla="*/ 0 h 1040"/>
                  <a:gd name="T64" fmla="*/ 0 w 2660"/>
                  <a:gd name="T65" fmla="*/ 0 h 1040"/>
                  <a:gd name="T66" fmla="*/ 0 w 2660"/>
                  <a:gd name="T67" fmla="*/ 0 h 1040"/>
                  <a:gd name="T68" fmla="*/ 0 w 2660"/>
                  <a:gd name="T69" fmla="*/ 0 h 1040"/>
                  <a:gd name="T70" fmla="*/ 0 w 2660"/>
                  <a:gd name="T71" fmla="*/ 0 h 1040"/>
                  <a:gd name="T72" fmla="*/ 0 w 2660"/>
                  <a:gd name="T73" fmla="*/ 0 h 1040"/>
                  <a:gd name="T74" fmla="*/ 0 w 2660"/>
                  <a:gd name="T75" fmla="*/ 0 h 1040"/>
                  <a:gd name="T76" fmla="*/ 0 w 2660"/>
                  <a:gd name="T77" fmla="*/ 0 h 1040"/>
                  <a:gd name="T78" fmla="*/ 0 w 2660"/>
                  <a:gd name="T79" fmla="*/ 0 h 1040"/>
                  <a:gd name="T80" fmla="*/ 0 w 2660"/>
                  <a:gd name="T81" fmla="*/ 0 h 1040"/>
                  <a:gd name="T82" fmla="*/ 0 w 2660"/>
                  <a:gd name="T83" fmla="*/ 0 h 1040"/>
                  <a:gd name="T84" fmla="*/ 0 w 2660"/>
                  <a:gd name="T85" fmla="*/ 0 h 1040"/>
                  <a:gd name="T86" fmla="*/ 0 w 2660"/>
                  <a:gd name="T87" fmla="*/ 0 h 1040"/>
                  <a:gd name="T88" fmla="*/ 0 w 2660"/>
                  <a:gd name="T89" fmla="*/ 0 h 1040"/>
                  <a:gd name="T90" fmla="*/ 0 w 2660"/>
                  <a:gd name="T91" fmla="*/ 0 h 1040"/>
                  <a:gd name="T92" fmla="*/ 0 w 2660"/>
                  <a:gd name="T93" fmla="*/ 0 h 1040"/>
                  <a:gd name="T94" fmla="*/ 0 w 2660"/>
                  <a:gd name="T95" fmla="*/ 0 h 1040"/>
                  <a:gd name="T96" fmla="*/ 0 w 2660"/>
                  <a:gd name="T97" fmla="*/ 0 h 1040"/>
                  <a:gd name="T98" fmla="*/ 0 w 2660"/>
                  <a:gd name="T99" fmla="*/ 0 h 1040"/>
                  <a:gd name="T100" fmla="*/ 0 w 2660"/>
                  <a:gd name="T101" fmla="*/ 0 h 1040"/>
                  <a:gd name="T102" fmla="*/ 0 w 2660"/>
                  <a:gd name="T103" fmla="*/ 0 h 1040"/>
                  <a:gd name="T104" fmla="*/ 0 w 2660"/>
                  <a:gd name="T105" fmla="*/ 0 h 1040"/>
                  <a:gd name="T106" fmla="*/ 0 w 2660"/>
                  <a:gd name="T107" fmla="*/ 0 h 1040"/>
                  <a:gd name="T108" fmla="*/ 0 w 2660"/>
                  <a:gd name="T109" fmla="*/ 0 h 1040"/>
                  <a:gd name="T110" fmla="*/ 0 w 2660"/>
                  <a:gd name="T111" fmla="*/ 0 h 1040"/>
                  <a:gd name="T112" fmla="*/ 0 w 2660"/>
                  <a:gd name="T113" fmla="*/ 0 h 1040"/>
                  <a:gd name="T114" fmla="*/ 0 w 2660"/>
                  <a:gd name="T115" fmla="*/ 0 h 1040"/>
                  <a:gd name="T116" fmla="*/ 0 w 2660"/>
                  <a:gd name="T117" fmla="*/ 0 h 1040"/>
                  <a:gd name="T118" fmla="*/ 0 w 2660"/>
                  <a:gd name="T119" fmla="*/ 0 h 1040"/>
                  <a:gd name="T120" fmla="*/ 0 w 2660"/>
                  <a:gd name="T121" fmla="*/ 0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60"/>
                  <a:gd name="T184" fmla="*/ 0 h 1040"/>
                  <a:gd name="T185" fmla="*/ 2660 w 2660"/>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60" h="1040">
                    <a:moveTo>
                      <a:pt x="19" y="603"/>
                    </a:moveTo>
                    <a:lnTo>
                      <a:pt x="21" y="603"/>
                    </a:lnTo>
                    <a:lnTo>
                      <a:pt x="31" y="605"/>
                    </a:lnTo>
                    <a:lnTo>
                      <a:pt x="36" y="605"/>
                    </a:lnTo>
                    <a:lnTo>
                      <a:pt x="44" y="607"/>
                    </a:lnTo>
                    <a:lnTo>
                      <a:pt x="52" y="609"/>
                    </a:lnTo>
                    <a:lnTo>
                      <a:pt x="63" y="613"/>
                    </a:lnTo>
                    <a:lnTo>
                      <a:pt x="73" y="614"/>
                    </a:lnTo>
                    <a:lnTo>
                      <a:pt x="86" y="616"/>
                    </a:lnTo>
                    <a:lnTo>
                      <a:pt x="92" y="618"/>
                    </a:lnTo>
                    <a:lnTo>
                      <a:pt x="99" y="620"/>
                    </a:lnTo>
                    <a:lnTo>
                      <a:pt x="107" y="622"/>
                    </a:lnTo>
                    <a:lnTo>
                      <a:pt x="114" y="624"/>
                    </a:lnTo>
                    <a:lnTo>
                      <a:pt x="120" y="626"/>
                    </a:lnTo>
                    <a:lnTo>
                      <a:pt x="128" y="628"/>
                    </a:lnTo>
                    <a:lnTo>
                      <a:pt x="135" y="630"/>
                    </a:lnTo>
                    <a:lnTo>
                      <a:pt x="143" y="632"/>
                    </a:lnTo>
                    <a:lnTo>
                      <a:pt x="151" y="633"/>
                    </a:lnTo>
                    <a:lnTo>
                      <a:pt x="158" y="635"/>
                    </a:lnTo>
                    <a:lnTo>
                      <a:pt x="168" y="637"/>
                    </a:lnTo>
                    <a:lnTo>
                      <a:pt x="175" y="639"/>
                    </a:lnTo>
                    <a:lnTo>
                      <a:pt x="183" y="641"/>
                    </a:lnTo>
                    <a:lnTo>
                      <a:pt x="190" y="643"/>
                    </a:lnTo>
                    <a:lnTo>
                      <a:pt x="200" y="645"/>
                    </a:lnTo>
                    <a:lnTo>
                      <a:pt x="209" y="647"/>
                    </a:lnTo>
                    <a:lnTo>
                      <a:pt x="217" y="649"/>
                    </a:lnTo>
                    <a:lnTo>
                      <a:pt x="227" y="651"/>
                    </a:lnTo>
                    <a:lnTo>
                      <a:pt x="236" y="652"/>
                    </a:lnTo>
                    <a:lnTo>
                      <a:pt x="246" y="656"/>
                    </a:lnTo>
                    <a:lnTo>
                      <a:pt x="253" y="656"/>
                    </a:lnTo>
                    <a:lnTo>
                      <a:pt x="263" y="660"/>
                    </a:lnTo>
                    <a:lnTo>
                      <a:pt x="270" y="660"/>
                    </a:lnTo>
                    <a:lnTo>
                      <a:pt x="280" y="664"/>
                    </a:lnTo>
                    <a:lnTo>
                      <a:pt x="289" y="664"/>
                    </a:lnTo>
                    <a:lnTo>
                      <a:pt x="299" y="668"/>
                    </a:lnTo>
                    <a:lnTo>
                      <a:pt x="308" y="670"/>
                    </a:lnTo>
                    <a:lnTo>
                      <a:pt x="318" y="673"/>
                    </a:lnTo>
                    <a:lnTo>
                      <a:pt x="325" y="675"/>
                    </a:lnTo>
                    <a:lnTo>
                      <a:pt x="335" y="677"/>
                    </a:lnTo>
                    <a:lnTo>
                      <a:pt x="344" y="677"/>
                    </a:lnTo>
                    <a:lnTo>
                      <a:pt x="352" y="681"/>
                    </a:lnTo>
                    <a:lnTo>
                      <a:pt x="362" y="683"/>
                    </a:lnTo>
                    <a:lnTo>
                      <a:pt x="371" y="685"/>
                    </a:lnTo>
                    <a:lnTo>
                      <a:pt x="379" y="687"/>
                    </a:lnTo>
                    <a:lnTo>
                      <a:pt x="388" y="690"/>
                    </a:lnTo>
                    <a:lnTo>
                      <a:pt x="396" y="690"/>
                    </a:lnTo>
                    <a:lnTo>
                      <a:pt x="405" y="692"/>
                    </a:lnTo>
                    <a:lnTo>
                      <a:pt x="413" y="694"/>
                    </a:lnTo>
                    <a:lnTo>
                      <a:pt x="420" y="698"/>
                    </a:lnTo>
                    <a:lnTo>
                      <a:pt x="428" y="698"/>
                    </a:lnTo>
                    <a:lnTo>
                      <a:pt x="438" y="700"/>
                    </a:lnTo>
                    <a:lnTo>
                      <a:pt x="445" y="704"/>
                    </a:lnTo>
                    <a:lnTo>
                      <a:pt x="453" y="706"/>
                    </a:lnTo>
                    <a:lnTo>
                      <a:pt x="460" y="708"/>
                    </a:lnTo>
                    <a:lnTo>
                      <a:pt x="468" y="708"/>
                    </a:lnTo>
                    <a:lnTo>
                      <a:pt x="474" y="710"/>
                    </a:lnTo>
                    <a:lnTo>
                      <a:pt x="481" y="711"/>
                    </a:lnTo>
                    <a:lnTo>
                      <a:pt x="487" y="713"/>
                    </a:lnTo>
                    <a:lnTo>
                      <a:pt x="495" y="715"/>
                    </a:lnTo>
                    <a:lnTo>
                      <a:pt x="502" y="715"/>
                    </a:lnTo>
                    <a:lnTo>
                      <a:pt x="510" y="719"/>
                    </a:lnTo>
                    <a:lnTo>
                      <a:pt x="521" y="721"/>
                    </a:lnTo>
                    <a:lnTo>
                      <a:pt x="535" y="725"/>
                    </a:lnTo>
                    <a:lnTo>
                      <a:pt x="548" y="727"/>
                    </a:lnTo>
                    <a:lnTo>
                      <a:pt x="559" y="730"/>
                    </a:lnTo>
                    <a:lnTo>
                      <a:pt x="571" y="732"/>
                    </a:lnTo>
                    <a:lnTo>
                      <a:pt x="582" y="736"/>
                    </a:lnTo>
                    <a:lnTo>
                      <a:pt x="593" y="738"/>
                    </a:lnTo>
                    <a:lnTo>
                      <a:pt x="605" y="742"/>
                    </a:lnTo>
                    <a:lnTo>
                      <a:pt x="614" y="742"/>
                    </a:lnTo>
                    <a:lnTo>
                      <a:pt x="626" y="746"/>
                    </a:lnTo>
                    <a:lnTo>
                      <a:pt x="637" y="748"/>
                    </a:lnTo>
                    <a:lnTo>
                      <a:pt x="649" y="751"/>
                    </a:lnTo>
                    <a:lnTo>
                      <a:pt x="656" y="753"/>
                    </a:lnTo>
                    <a:lnTo>
                      <a:pt x="666" y="755"/>
                    </a:lnTo>
                    <a:lnTo>
                      <a:pt x="675" y="757"/>
                    </a:lnTo>
                    <a:lnTo>
                      <a:pt x="685" y="759"/>
                    </a:lnTo>
                    <a:lnTo>
                      <a:pt x="692" y="761"/>
                    </a:lnTo>
                    <a:lnTo>
                      <a:pt x="702" y="763"/>
                    </a:lnTo>
                    <a:lnTo>
                      <a:pt x="709" y="765"/>
                    </a:lnTo>
                    <a:lnTo>
                      <a:pt x="721" y="768"/>
                    </a:lnTo>
                    <a:lnTo>
                      <a:pt x="728" y="768"/>
                    </a:lnTo>
                    <a:lnTo>
                      <a:pt x="736" y="772"/>
                    </a:lnTo>
                    <a:lnTo>
                      <a:pt x="744" y="774"/>
                    </a:lnTo>
                    <a:lnTo>
                      <a:pt x="753" y="778"/>
                    </a:lnTo>
                    <a:lnTo>
                      <a:pt x="761" y="780"/>
                    </a:lnTo>
                    <a:lnTo>
                      <a:pt x="768" y="784"/>
                    </a:lnTo>
                    <a:lnTo>
                      <a:pt x="778" y="786"/>
                    </a:lnTo>
                    <a:lnTo>
                      <a:pt x="787" y="789"/>
                    </a:lnTo>
                    <a:lnTo>
                      <a:pt x="795" y="791"/>
                    </a:lnTo>
                    <a:lnTo>
                      <a:pt x="803" y="795"/>
                    </a:lnTo>
                    <a:lnTo>
                      <a:pt x="810" y="797"/>
                    </a:lnTo>
                    <a:lnTo>
                      <a:pt x="818" y="801"/>
                    </a:lnTo>
                    <a:lnTo>
                      <a:pt x="825" y="803"/>
                    </a:lnTo>
                    <a:lnTo>
                      <a:pt x="833" y="806"/>
                    </a:lnTo>
                    <a:lnTo>
                      <a:pt x="843" y="810"/>
                    </a:lnTo>
                    <a:lnTo>
                      <a:pt x="852" y="814"/>
                    </a:lnTo>
                    <a:lnTo>
                      <a:pt x="860" y="816"/>
                    </a:lnTo>
                    <a:lnTo>
                      <a:pt x="867" y="820"/>
                    </a:lnTo>
                    <a:lnTo>
                      <a:pt x="877" y="824"/>
                    </a:lnTo>
                    <a:lnTo>
                      <a:pt x="886" y="827"/>
                    </a:lnTo>
                    <a:lnTo>
                      <a:pt x="894" y="831"/>
                    </a:lnTo>
                    <a:lnTo>
                      <a:pt x="905" y="835"/>
                    </a:lnTo>
                    <a:lnTo>
                      <a:pt x="915" y="839"/>
                    </a:lnTo>
                    <a:lnTo>
                      <a:pt x="926" y="843"/>
                    </a:lnTo>
                    <a:lnTo>
                      <a:pt x="936" y="845"/>
                    </a:lnTo>
                    <a:lnTo>
                      <a:pt x="945" y="848"/>
                    </a:lnTo>
                    <a:lnTo>
                      <a:pt x="957" y="852"/>
                    </a:lnTo>
                    <a:lnTo>
                      <a:pt x="968" y="856"/>
                    </a:lnTo>
                    <a:lnTo>
                      <a:pt x="977" y="860"/>
                    </a:lnTo>
                    <a:lnTo>
                      <a:pt x="989" y="864"/>
                    </a:lnTo>
                    <a:lnTo>
                      <a:pt x="1002" y="867"/>
                    </a:lnTo>
                    <a:lnTo>
                      <a:pt x="1014" y="871"/>
                    </a:lnTo>
                    <a:lnTo>
                      <a:pt x="1025" y="875"/>
                    </a:lnTo>
                    <a:lnTo>
                      <a:pt x="1038" y="879"/>
                    </a:lnTo>
                    <a:lnTo>
                      <a:pt x="1044" y="881"/>
                    </a:lnTo>
                    <a:lnTo>
                      <a:pt x="1052" y="883"/>
                    </a:lnTo>
                    <a:lnTo>
                      <a:pt x="1059" y="884"/>
                    </a:lnTo>
                    <a:lnTo>
                      <a:pt x="1067" y="886"/>
                    </a:lnTo>
                    <a:lnTo>
                      <a:pt x="1073" y="888"/>
                    </a:lnTo>
                    <a:lnTo>
                      <a:pt x="1080" y="890"/>
                    </a:lnTo>
                    <a:lnTo>
                      <a:pt x="1086" y="892"/>
                    </a:lnTo>
                    <a:lnTo>
                      <a:pt x="1093" y="894"/>
                    </a:lnTo>
                    <a:lnTo>
                      <a:pt x="1101" y="896"/>
                    </a:lnTo>
                    <a:lnTo>
                      <a:pt x="1109" y="898"/>
                    </a:lnTo>
                    <a:lnTo>
                      <a:pt x="1116" y="902"/>
                    </a:lnTo>
                    <a:lnTo>
                      <a:pt x="1126" y="903"/>
                    </a:lnTo>
                    <a:lnTo>
                      <a:pt x="1133" y="905"/>
                    </a:lnTo>
                    <a:lnTo>
                      <a:pt x="1141" y="907"/>
                    </a:lnTo>
                    <a:lnTo>
                      <a:pt x="1149" y="909"/>
                    </a:lnTo>
                    <a:lnTo>
                      <a:pt x="1156" y="911"/>
                    </a:lnTo>
                    <a:lnTo>
                      <a:pt x="1164" y="913"/>
                    </a:lnTo>
                    <a:lnTo>
                      <a:pt x="1171" y="915"/>
                    </a:lnTo>
                    <a:lnTo>
                      <a:pt x="1179" y="917"/>
                    </a:lnTo>
                    <a:lnTo>
                      <a:pt x="1188" y="919"/>
                    </a:lnTo>
                    <a:lnTo>
                      <a:pt x="1196" y="921"/>
                    </a:lnTo>
                    <a:lnTo>
                      <a:pt x="1206" y="922"/>
                    </a:lnTo>
                    <a:lnTo>
                      <a:pt x="1213" y="924"/>
                    </a:lnTo>
                    <a:lnTo>
                      <a:pt x="1223" y="926"/>
                    </a:lnTo>
                    <a:lnTo>
                      <a:pt x="1230" y="928"/>
                    </a:lnTo>
                    <a:lnTo>
                      <a:pt x="1240" y="930"/>
                    </a:lnTo>
                    <a:lnTo>
                      <a:pt x="1247" y="932"/>
                    </a:lnTo>
                    <a:lnTo>
                      <a:pt x="1257" y="934"/>
                    </a:lnTo>
                    <a:lnTo>
                      <a:pt x="1265" y="936"/>
                    </a:lnTo>
                    <a:lnTo>
                      <a:pt x="1274" y="938"/>
                    </a:lnTo>
                    <a:lnTo>
                      <a:pt x="1282" y="940"/>
                    </a:lnTo>
                    <a:lnTo>
                      <a:pt x="1291" y="942"/>
                    </a:lnTo>
                    <a:lnTo>
                      <a:pt x="1299" y="943"/>
                    </a:lnTo>
                    <a:lnTo>
                      <a:pt x="1306" y="945"/>
                    </a:lnTo>
                    <a:lnTo>
                      <a:pt x="1316" y="947"/>
                    </a:lnTo>
                    <a:lnTo>
                      <a:pt x="1325" y="949"/>
                    </a:lnTo>
                    <a:lnTo>
                      <a:pt x="1333" y="949"/>
                    </a:lnTo>
                    <a:lnTo>
                      <a:pt x="1341" y="953"/>
                    </a:lnTo>
                    <a:lnTo>
                      <a:pt x="1350" y="955"/>
                    </a:lnTo>
                    <a:lnTo>
                      <a:pt x="1360" y="957"/>
                    </a:lnTo>
                    <a:lnTo>
                      <a:pt x="1367" y="957"/>
                    </a:lnTo>
                    <a:lnTo>
                      <a:pt x="1375" y="961"/>
                    </a:lnTo>
                    <a:lnTo>
                      <a:pt x="1384" y="962"/>
                    </a:lnTo>
                    <a:lnTo>
                      <a:pt x="1394" y="964"/>
                    </a:lnTo>
                    <a:lnTo>
                      <a:pt x="1401" y="964"/>
                    </a:lnTo>
                    <a:lnTo>
                      <a:pt x="1409" y="966"/>
                    </a:lnTo>
                    <a:lnTo>
                      <a:pt x="1417" y="966"/>
                    </a:lnTo>
                    <a:lnTo>
                      <a:pt x="1424" y="970"/>
                    </a:lnTo>
                    <a:lnTo>
                      <a:pt x="1432" y="970"/>
                    </a:lnTo>
                    <a:lnTo>
                      <a:pt x="1441" y="972"/>
                    </a:lnTo>
                    <a:lnTo>
                      <a:pt x="1449" y="972"/>
                    </a:lnTo>
                    <a:lnTo>
                      <a:pt x="1458" y="976"/>
                    </a:lnTo>
                    <a:lnTo>
                      <a:pt x="1464" y="976"/>
                    </a:lnTo>
                    <a:lnTo>
                      <a:pt x="1472" y="978"/>
                    </a:lnTo>
                    <a:lnTo>
                      <a:pt x="1479" y="978"/>
                    </a:lnTo>
                    <a:lnTo>
                      <a:pt x="1487" y="980"/>
                    </a:lnTo>
                    <a:lnTo>
                      <a:pt x="1495" y="980"/>
                    </a:lnTo>
                    <a:lnTo>
                      <a:pt x="1502" y="983"/>
                    </a:lnTo>
                    <a:lnTo>
                      <a:pt x="1510" y="983"/>
                    </a:lnTo>
                    <a:lnTo>
                      <a:pt x="1519" y="985"/>
                    </a:lnTo>
                    <a:lnTo>
                      <a:pt x="1525" y="985"/>
                    </a:lnTo>
                    <a:lnTo>
                      <a:pt x="1533" y="987"/>
                    </a:lnTo>
                    <a:lnTo>
                      <a:pt x="1540" y="987"/>
                    </a:lnTo>
                    <a:lnTo>
                      <a:pt x="1548" y="987"/>
                    </a:lnTo>
                    <a:lnTo>
                      <a:pt x="1553" y="987"/>
                    </a:lnTo>
                    <a:lnTo>
                      <a:pt x="1561" y="989"/>
                    </a:lnTo>
                    <a:lnTo>
                      <a:pt x="1567" y="991"/>
                    </a:lnTo>
                    <a:lnTo>
                      <a:pt x="1574" y="991"/>
                    </a:lnTo>
                    <a:lnTo>
                      <a:pt x="1586" y="993"/>
                    </a:lnTo>
                    <a:lnTo>
                      <a:pt x="1599" y="995"/>
                    </a:lnTo>
                    <a:lnTo>
                      <a:pt x="1611" y="995"/>
                    </a:lnTo>
                    <a:lnTo>
                      <a:pt x="1624" y="995"/>
                    </a:lnTo>
                    <a:lnTo>
                      <a:pt x="1631" y="987"/>
                    </a:lnTo>
                    <a:lnTo>
                      <a:pt x="1645" y="978"/>
                    </a:lnTo>
                    <a:lnTo>
                      <a:pt x="1652" y="970"/>
                    </a:lnTo>
                    <a:lnTo>
                      <a:pt x="1660" y="962"/>
                    </a:lnTo>
                    <a:lnTo>
                      <a:pt x="1669" y="955"/>
                    </a:lnTo>
                    <a:lnTo>
                      <a:pt x="1681" y="947"/>
                    </a:lnTo>
                    <a:lnTo>
                      <a:pt x="1690" y="936"/>
                    </a:lnTo>
                    <a:lnTo>
                      <a:pt x="1702" y="924"/>
                    </a:lnTo>
                    <a:lnTo>
                      <a:pt x="1713" y="913"/>
                    </a:lnTo>
                    <a:lnTo>
                      <a:pt x="1725" y="903"/>
                    </a:lnTo>
                    <a:lnTo>
                      <a:pt x="1736" y="890"/>
                    </a:lnTo>
                    <a:lnTo>
                      <a:pt x="1749" y="879"/>
                    </a:lnTo>
                    <a:lnTo>
                      <a:pt x="1755" y="871"/>
                    </a:lnTo>
                    <a:lnTo>
                      <a:pt x="1763" y="867"/>
                    </a:lnTo>
                    <a:lnTo>
                      <a:pt x="1770" y="860"/>
                    </a:lnTo>
                    <a:lnTo>
                      <a:pt x="1778" y="854"/>
                    </a:lnTo>
                    <a:lnTo>
                      <a:pt x="1784" y="846"/>
                    </a:lnTo>
                    <a:lnTo>
                      <a:pt x="1789" y="839"/>
                    </a:lnTo>
                    <a:lnTo>
                      <a:pt x="1797" y="831"/>
                    </a:lnTo>
                    <a:lnTo>
                      <a:pt x="1804" y="826"/>
                    </a:lnTo>
                    <a:lnTo>
                      <a:pt x="1810" y="818"/>
                    </a:lnTo>
                    <a:lnTo>
                      <a:pt x="1818" y="810"/>
                    </a:lnTo>
                    <a:lnTo>
                      <a:pt x="1825" y="803"/>
                    </a:lnTo>
                    <a:lnTo>
                      <a:pt x="1833" y="797"/>
                    </a:lnTo>
                    <a:lnTo>
                      <a:pt x="1839" y="789"/>
                    </a:lnTo>
                    <a:lnTo>
                      <a:pt x="1846" y="782"/>
                    </a:lnTo>
                    <a:lnTo>
                      <a:pt x="1854" y="774"/>
                    </a:lnTo>
                    <a:lnTo>
                      <a:pt x="1861" y="768"/>
                    </a:lnTo>
                    <a:lnTo>
                      <a:pt x="1867" y="761"/>
                    </a:lnTo>
                    <a:lnTo>
                      <a:pt x="1875" y="753"/>
                    </a:lnTo>
                    <a:lnTo>
                      <a:pt x="1882" y="746"/>
                    </a:lnTo>
                    <a:lnTo>
                      <a:pt x="1890" y="738"/>
                    </a:lnTo>
                    <a:lnTo>
                      <a:pt x="1898" y="730"/>
                    </a:lnTo>
                    <a:lnTo>
                      <a:pt x="1905" y="723"/>
                    </a:lnTo>
                    <a:lnTo>
                      <a:pt x="1911" y="715"/>
                    </a:lnTo>
                    <a:lnTo>
                      <a:pt x="1919" y="710"/>
                    </a:lnTo>
                    <a:lnTo>
                      <a:pt x="1924" y="702"/>
                    </a:lnTo>
                    <a:lnTo>
                      <a:pt x="1932" y="696"/>
                    </a:lnTo>
                    <a:lnTo>
                      <a:pt x="1939" y="689"/>
                    </a:lnTo>
                    <a:lnTo>
                      <a:pt x="1947" y="683"/>
                    </a:lnTo>
                    <a:lnTo>
                      <a:pt x="1955" y="675"/>
                    </a:lnTo>
                    <a:lnTo>
                      <a:pt x="1960" y="668"/>
                    </a:lnTo>
                    <a:lnTo>
                      <a:pt x="1966" y="660"/>
                    </a:lnTo>
                    <a:lnTo>
                      <a:pt x="1974" y="654"/>
                    </a:lnTo>
                    <a:lnTo>
                      <a:pt x="1981" y="647"/>
                    </a:lnTo>
                    <a:lnTo>
                      <a:pt x="1987" y="641"/>
                    </a:lnTo>
                    <a:lnTo>
                      <a:pt x="1995" y="633"/>
                    </a:lnTo>
                    <a:lnTo>
                      <a:pt x="2002" y="630"/>
                    </a:lnTo>
                    <a:lnTo>
                      <a:pt x="2014" y="614"/>
                    </a:lnTo>
                    <a:lnTo>
                      <a:pt x="2025" y="603"/>
                    </a:lnTo>
                    <a:lnTo>
                      <a:pt x="2036" y="590"/>
                    </a:lnTo>
                    <a:lnTo>
                      <a:pt x="2048" y="578"/>
                    </a:lnTo>
                    <a:lnTo>
                      <a:pt x="2055" y="567"/>
                    </a:lnTo>
                    <a:lnTo>
                      <a:pt x="2067" y="555"/>
                    </a:lnTo>
                    <a:lnTo>
                      <a:pt x="2076" y="546"/>
                    </a:lnTo>
                    <a:lnTo>
                      <a:pt x="2086" y="536"/>
                    </a:lnTo>
                    <a:lnTo>
                      <a:pt x="2095" y="525"/>
                    </a:lnTo>
                    <a:lnTo>
                      <a:pt x="2105" y="516"/>
                    </a:lnTo>
                    <a:lnTo>
                      <a:pt x="2112" y="506"/>
                    </a:lnTo>
                    <a:lnTo>
                      <a:pt x="2122" y="497"/>
                    </a:lnTo>
                    <a:lnTo>
                      <a:pt x="2130" y="489"/>
                    </a:lnTo>
                    <a:lnTo>
                      <a:pt x="2139" y="479"/>
                    </a:lnTo>
                    <a:lnTo>
                      <a:pt x="2147" y="470"/>
                    </a:lnTo>
                    <a:lnTo>
                      <a:pt x="2156" y="462"/>
                    </a:lnTo>
                    <a:lnTo>
                      <a:pt x="2164" y="453"/>
                    </a:lnTo>
                    <a:lnTo>
                      <a:pt x="2171" y="443"/>
                    </a:lnTo>
                    <a:lnTo>
                      <a:pt x="2179" y="436"/>
                    </a:lnTo>
                    <a:lnTo>
                      <a:pt x="2188" y="428"/>
                    </a:lnTo>
                    <a:lnTo>
                      <a:pt x="2196" y="419"/>
                    </a:lnTo>
                    <a:lnTo>
                      <a:pt x="2206" y="409"/>
                    </a:lnTo>
                    <a:lnTo>
                      <a:pt x="2215" y="400"/>
                    </a:lnTo>
                    <a:lnTo>
                      <a:pt x="2225" y="392"/>
                    </a:lnTo>
                    <a:lnTo>
                      <a:pt x="2234" y="382"/>
                    </a:lnTo>
                    <a:lnTo>
                      <a:pt x="2244" y="373"/>
                    </a:lnTo>
                    <a:lnTo>
                      <a:pt x="2255" y="363"/>
                    </a:lnTo>
                    <a:lnTo>
                      <a:pt x="2266" y="354"/>
                    </a:lnTo>
                    <a:lnTo>
                      <a:pt x="2276" y="344"/>
                    </a:lnTo>
                    <a:lnTo>
                      <a:pt x="2287" y="335"/>
                    </a:lnTo>
                    <a:lnTo>
                      <a:pt x="2301" y="323"/>
                    </a:lnTo>
                    <a:lnTo>
                      <a:pt x="2314" y="312"/>
                    </a:lnTo>
                    <a:lnTo>
                      <a:pt x="2325" y="301"/>
                    </a:lnTo>
                    <a:lnTo>
                      <a:pt x="2339" y="289"/>
                    </a:lnTo>
                    <a:lnTo>
                      <a:pt x="2346" y="282"/>
                    </a:lnTo>
                    <a:lnTo>
                      <a:pt x="2352" y="276"/>
                    </a:lnTo>
                    <a:lnTo>
                      <a:pt x="2360" y="268"/>
                    </a:lnTo>
                    <a:lnTo>
                      <a:pt x="2367" y="263"/>
                    </a:lnTo>
                    <a:lnTo>
                      <a:pt x="2373" y="255"/>
                    </a:lnTo>
                    <a:lnTo>
                      <a:pt x="2380" y="249"/>
                    </a:lnTo>
                    <a:lnTo>
                      <a:pt x="2388" y="244"/>
                    </a:lnTo>
                    <a:lnTo>
                      <a:pt x="2396" y="236"/>
                    </a:lnTo>
                    <a:lnTo>
                      <a:pt x="2401" y="230"/>
                    </a:lnTo>
                    <a:lnTo>
                      <a:pt x="2409" y="225"/>
                    </a:lnTo>
                    <a:lnTo>
                      <a:pt x="2417" y="217"/>
                    </a:lnTo>
                    <a:lnTo>
                      <a:pt x="2424" y="211"/>
                    </a:lnTo>
                    <a:lnTo>
                      <a:pt x="2432" y="204"/>
                    </a:lnTo>
                    <a:lnTo>
                      <a:pt x="2439" y="198"/>
                    </a:lnTo>
                    <a:lnTo>
                      <a:pt x="2445" y="190"/>
                    </a:lnTo>
                    <a:lnTo>
                      <a:pt x="2453" y="185"/>
                    </a:lnTo>
                    <a:lnTo>
                      <a:pt x="2458" y="177"/>
                    </a:lnTo>
                    <a:lnTo>
                      <a:pt x="2466" y="171"/>
                    </a:lnTo>
                    <a:lnTo>
                      <a:pt x="2474" y="164"/>
                    </a:lnTo>
                    <a:lnTo>
                      <a:pt x="2481" y="160"/>
                    </a:lnTo>
                    <a:lnTo>
                      <a:pt x="2495" y="147"/>
                    </a:lnTo>
                    <a:lnTo>
                      <a:pt x="2508" y="133"/>
                    </a:lnTo>
                    <a:lnTo>
                      <a:pt x="2515" y="128"/>
                    </a:lnTo>
                    <a:lnTo>
                      <a:pt x="2523" y="122"/>
                    </a:lnTo>
                    <a:lnTo>
                      <a:pt x="2529" y="116"/>
                    </a:lnTo>
                    <a:lnTo>
                      <a:pt x="2536" y="110"/>
                    </a:lnTo>
                    <a:lnTo>
                      <a:pt x="2548" y="97"/>
                    </a:lnTo>
                    <a:lnTo>
                      <a:pt x="2559" y="86"/>
                    </a:lnTo>
                    <a:lnTo>
                      <a:pt x="2571" y="74"/>
                    </a:lnTo>
                    <a:lnTo>
                      <a:pt x="2582" y="67"/>
                    </a:lnTo>
                    <a:lnTo>
                      <a:pt x="2591" y="55"/>
                    </a:lnTo>
                    <a:lnTo>
                      <a:pt x="2601" y="48"/>
                    </a:lnTo>
                    <a:lnTo>
                      <a:pt x="2610" y="38"/>
                    </a:lnTo>
                    <a:lnTo>
                      <a:pt x="2620" y="33"/>
                    </a:lnTo>
                    <a:lnTo>
                      <a:pt x="2628" y="25"/>
                    </a:lnTo>
                    <a:lnTo>
                      <a:pt x="2635" y="17"/>
                    </a:lnTo>
                    <a:lnTo>
                      <a:pt x="2639" y="12"/>
                    </a:lnTo>
                    <a:lnTo>
                      <a:pt x="2645" y="8"/>
                    </a:lnTo>
                    <a:lnTo>
                      <a:pt x="2650" y="2"/>
                    </a:lnTo>
                    <a:lnTo>
                      <a:pt x="2654" y="0"/>
                    </a:lnTo>
                    <a:lnTo>
                      <a:pt x="2660" y="57"/>
                    </a:lnTo>
                    <a:lnTo>
                      <a:pt x="2658" y="59"/>
                    </a:lnTo>
                    <a:lnTo>
                      <a:pt x="2650" y="63"/>
                    </a:lnTo>
                    <a:lnTo>
                      <a:pt x="2641" y="72"/>
                    </a:lnTo>
                    <a:lnTo>
                      <a:pt x="2629" y="86"/>
                    </a:lnTo>
                    <a:lnTo>
                      <a:pt x="2620" y="91"/>
                    </a:lnTo>
                    <a:lnTo>
                      <a:pt x="2612" y="99"/>
                    </a:lnTo>
                    <a:lnTo>
                      <a:pt x="2605" y="107"/>
                    </a:lnTo>
                    <a:lnTo>
                      <a:pt x="2595" y="116"/>
                    </a:lnTo>
                    <a:lnTo>
                      <a:pt x="2586" y="124"/>
                    </a:lnTo>
                    <a:lnTo>
                      <a:pt x="2576" y="133"/>
                    </a:lnTo>
                    <a:lnTo>
                      <a:pt x="2565" y="147"/>
                    </a:lnTo>
                    <a:lnTo>
                      <a:pt x="2555" y="156"/>
                    </a:lnTo>
                    <a:lnTo>
                      <a:pt x="2542" y="168"/>
                    </a:lnTo>
                    <a:lnTo>
                      <a:pt x="2531" y="179"/>
                    </a:lnTo>
                    <a:lnTo>
                      <a:pt x="2517" y="190"/>
                    </a:lnTo>
                    <a:lnTo>
                      <a:pt x="2506" y="202"/>
                    </a:lnTo>
                    <a:lnTo>
                      <a:pt x="2493" y="213"/>
                    </a:lnTo>
                    <a:lnTo>
                      <a:pt x="2479" y="225"/>
                    </a:lnTo>
                    <a:lnTo>
                      <a:pt x="2466" y="236"/>
                    </a:lnTo>
                    <a:lnTo>
                      <a:pt x="2455" y="249"/>
                    </a:lnTo>
                    <a:lnTo>
                      <a:pt x="2447" y="255"/>
                    </a:lnTo>
                    <a:lnTo>
                      <a:pt x="2439" y="261"/>
                    </a:lnTo>
                    <a:lnTo>
                      <a:pt x="2432" y="266"/>
                    </a:lnTo>
                    <a:lnTo>
                      <a:pt x="2426" y="274"/>
                    </a:lnTo>
                    <a:lnTo>
                      <a:pt x="2413" y="285"/>
                    </a:lnTo>
                    <a:lnTo>
                      <a:pt x="2399" y="297"/>
                    </a:lnTo>
                    <a:lnTo>
                      <a:pt x="2386" y="308"/>
                    </a:lnTo>
                    <a:lnTo>
                      <a:pt x="2373" y="322"/>
                    </a:lnTo>
                    <a:lnTo>
                      <a:pt x="2360" y="333"/>
                    </a:lnTo>
                    <a:lnTo>
                      <a:pt x="2348" y="346"/>
                    </a:lnTo>
                    <a:lnTo>
                      <a:pt x="2335" y="356"/>
                    </a:lnTo>
                    <a:lnTo>
                      <a:pt x="2323" y="365"/>
                    </a:lnTo>
                    <a:lnTo>
                      <a:pt x="2312" y="375"/>
                    </a:lnTo>
                    <a:lnTo>
                      <a:pt x="2303" y="384"/>
                    </a:lnTo>
                    <a:lnTo>
                      <a:pt x="2291" y="394"/>
                    </a:lnTo>
                    <a:lnTo>
                      <a:pt x="2282" y="403"/>
                    </a:lnTo>
                    <a:lnTo>
                      <a:pt x="2270" y="411"/>
                    </a:lnTo>
                    <a:lnTo>
                      <a:pt x="2263" y="420"/>
                    </a:lnTo>
                    <a:lnTo>
                      <a:pt x="2253" y="428"/>
                    </a:lnTo>
                    <a:lnTo>
                      <a:pt x="2244" y="438"/>
                    </a:lnTo>
                    <a:lnTo>
                      <a:pt x="2236" y="445"/>
                    </a:lnTo>
                    <a:lnTo>
                      <a:pt x="2228" y="455"/>
                    </a:lnTo>
                    <a:lnTo>
                      <a:pt x="2221" y="462"/>
                    </a:lnTo>
                    <a:lnTo>
                      <a:pt x="2213" y="470"/>
                    </a:lnTo>
                    <a:lnTo>
                      <a:pt x="2206" y="478"/>
                    </a:lnTo>
                    <a:lnTo>
                      <a:pt x="2198" y="487"/>
                    </a:lnTo>
                    <a:lnTo>
                      <a:pt x="2188" y="495"/>
                    </a:lnTo>
                    <a:lnTo>
                      <a:pt x="2181" y="502"/>
                    </a:lnTo>
                    <a:lnTo>
                      <a:pt x="2171" y="512"/>
                    </a:lnTo>
                    <a:lnTo>
                      <a:pt x="2164" y="519"/>
                    </a:lnTo>
                    <a:lnTo>
                      <a:pt x="2156" y="527"/>
                    </a:lnTo>
                    <a:lnTo>
                      <a:pt x="2147" y="538"/>
                    </a:lnTo>
                    <a:lnTo>
                      <a:pt x="2139" y="546"/>
                    </a:lnTo>
                    <a:lnTo>
                      <a:pt x="2130" y="557"/>
                    </a:lnTo>
                    <a:lnTo>
                      <a:pt x="2120" y="567"/>
                    </a:lnTo>
                    <a:lnTo>
                      <a:pt x="2109" y="576"/>
                    </a:lnTo>
                    <a:lnTo>
                      <a:pt x="2099" y="588"/>
                    </a:lnTo>
                    <a:lnTo>
                      <a:pt x="2090" y="601"/>
                    </a:lnTo>
                    <a:lnTo>
                      <a:pt x="2076" y="613"/>
                    </a:lnTo>
                    <a:lnTo>
                      <a:pt x="2065" y="624"/>
                    </a:lnTo>
                    <a:lnTo>
                      <a:pt x="2059" y="630"/>
                    </a:lnTo>
                    <a:lnTo>
                      <a:pt x="2053" y="637"/>
                    </a:lnTo>
                    <a:lnTo>
                      <a:pt x="2048" y="645"/>
                    </a:lnTo>
                    <a:lnTo>
                      <a:pt x="2042" y="652"/>
                    </a:lnTo>
                    <a:lnTo>
                      <a:pt x="2034" y="658"/>
                    </a:lnTo>
                    <a:lnTo>
                      <a:pt x="2027" y="664"/>
                    </a:lnTo>
                    <a:lnTo>
                      <a:pt x="2019" y="671"/>
                    </a:lnTo>
                    <a:lnTo>
                      <a:pt x="2014" y="677"/>
                    </a:lnTo>
                    <a:lnTo>
                      <a:pt x="2006" y="685"/>
                    </a:lnTo>
                    <a:lnTo>
                      <a:pt x="1998" y="692"/>
                    </a:lnTo>
                    <a:lnTo>
                      <a:pt x="1991" y="700"/>
                    </a:lnTo>
                    <a:lnTo>
                      <a:pt x="1983" y="708"/>
                    </a:lnTo>
                    <a:lnTo>
                      <a:pt x="1974" y="715"/>
                    </a:lnTo>
                    <a:lnTo>
                      <a:pt x="1966" y="723"/>
                    </a:lnTo>
                    <a:lnTo>
                      <a:pt x="1958" y="730"/>
                    </a:lnTo>
                    <a:lnTo>
                      <a:pt x="1951" y="738"/>
                    </a:lnTo>
                    <a:lnTo>
                      <a:pt x="1941" y="746"/>
                    </a:lnTo>
                    <a:lnTo>
                      <a:pt x="1934" y="755"/>
                    </a:lnTo>
                    <a:lnTo>
                      <a:pt x="1926" y="763"/>
                    </a:lnTo>
                    <a:lnTo>
                      <a:pt x="1919" y="772"/>
                    </a:lnTo>
                    <a:lnTo>
                      <a:pt x="1909" y="780"/>
                    </a:lnTo>
                    <a:lnTo>
                      <a:pt x="1901" y="787"/>
                    </a:lnTo>
                    <a:lnTo>
                      <a:pt x="1890" y="795"/>
                    </a:lnTo>
                    <a:lnTo>
                      <a:pt x="1882" y="803"/>
                    </a:lnTo>
                    <a:lnTo>
                      <a:pt x="1875" y="810"/>
                    </a:lnTo>
                    <a:lnTo>
                      <a:pt x="1865" y="820"/>
                    </a:lnTo>
                    <a:lnTo>
                      <a:pt x="1856" y="827"/>
                    </a:lnTo>
                    <a:lnTo>
                      <a:pt x="1848" y="837"/>
                    </a:lnTo>
                    <a:lnTo>
                      <a:pt x="1841" y="845"/>
                    </a:lnTo>
                    <a:lnTo>
                      <a:pt x="1831" y="852"/>
                    </a:lnTo>
                    <a:lnTo>
                      <a:pt x="1823" y="860"/>
                    </a:lnTo>
                    <a:lnTo>
                      <a:pt x="1816" y="867"/>
                    </a:lnTo>
                    <a:lnTo>
                      <a:pt x="1806" y="875"/>
                    </a:lnTo>
                    <a:lnTo>
                      <a:pt x="1799" y="883"/>
                    </a:lnTo>
                    <a:lnTo>
                      <a:pt x="1791" y="890"/>
                    </a:lnTo>
                    <a:lnTo>
                      <a:pt x="1784" y="900"/>
                    </a:lnTo>
                    <a:lnTo>
                      <a:pt x="1774" y="905"/>
                    </a:lnTo>
                    <a:lnTo>
                      <a:pt x="1766" y="913"/>
                    </a:lnTo>
                    <a:lnTo>
                      <a:pt x="1759" y="921"/>
                    </a:lnTo>
                    <a:lnTo>
                      <a:pt x="1751" y="928"/>
                    </a:lnTo>
                    <a:lnTo>
                      <a:pt x="1744" y="934"/>
                    </a:lnTo>
                    <a:lnTo>
                      <a:pt x="1736" y="940"/>
                    </a:lnTo>
                    <a:lnTo>
                      <a:pt x="1728" y="947"/>
                    </a:lnTo>
                    <a:lnTo>
                      <a:pt x="1723" y="955"/>
                    </a:lnTo>
                    <a:lnTo>
                      <a:pt x="1709" y="964"/>
                    </a:lnTo>
                    <a:lnTo>
                      <a:pt x="1696" y="978"/>
                    </a:lnTo>
                    <a:lnTo>
                      <a:pt x="1685" y="987"/>
                    </a:lnTo>
                    <a:lnTo>
                      <a:pt x="1675" y="999"/>
                    </a:lnTo>
                    <a:lnTo>
                      <a:pt x="1664" y="1006"/>
                    </a:lnTo>
                    <a:lnTo>
                      <a:pt x="1656" y="1016"/>
                    </a:lnTo>
                    <a:lnTo>
                      <a:pt x="1649" y="1021"/>
                    </a:lnTo>
                    <a:lnTo>
                      <a:pt x="1643" y="1029"/>
                    </a:lnTo>
                    <a:lnTo>
                      <a:pt x="1633" y="1037"/>
                    </a:lnTo>
                    <a:lnTo>
                      <a:pt x="1631" y="1040"/>
                    </a:lnTo>
                    <a:lnTo>
                      <a:pt x="1628" y="1040"/>
                    </a:lnTo>
                    <a:lnTo>
                      <a:pt x="1624" y="1038"/>
                    </a:lnTo>
                    <a:lnTo>
                      <a:pt x="1616" y="1038"/>
                    </a:lnTo>
                    <a:lnTo>
                      <a:pt x="1609" y="1037"/>
                    </a:lnTo>
                    <a:lnTo>
                      <a:pt x="1601" y="1035"/>
                    </a:lnTo>
                    <a:lnTo>
                      <a:pt x="1590" y="1033"/>
                    </a:lnTo>
                    <a:lnTo>
                      <a:pt x="1578" y="1033"/>
                    </a:lnTo>
                    <a:lnTo>
                      <a:pt x="1571" y="1029"/>
                    </a:lnTo>
                    <a:lnTo>
                      <a:pt x="1565" y="1029"/>
                    </a:lnTo>
                    <a:lnTo>
                      <a:pt x="1557" y="1027"/>
                    </a:lnTo>
                    <a:lnTo>
                      <a:pt x="1552" y="1027"/>
                    </a:lnTo>
                    <a:lnTo>
                      <a:pt x="1544" y="1025"/>
                    </a:lnTo>
                    <a:lnTo>
                      <a:pt x="1536" y="1025"/>
                    </a:lnTo>
                    <a:lnTo>
                      <a:pt x="1529" y="1021"/>
                    </a:lnTo>
                    <a:lnTo>
                      <a:pt x="1521" y="1021"/>
                    </a:lnTo>
                    <a:lnTo>
                      <a:pt x="1512" y="1019"/>
                    </a:lnTo>
                    <a:lnTo>
                      <a:pt x="1502" y="1018"/>
                    </a:lnTo>
                    <a:lnTo>
                      <a:pt x="1495" y="1018"/>
                    </a:lnTo>
                    <a:lnTo>
                      <a:pt x="1487" y="1016"/>
                    </a:lnTo>
                    <a:lnTo>
                      <a:pt x="1477" y="1014"/>
                    </a:lnTo>
                    <a:lnTo>
                      <a:pt x="1468" y="1014"/>
                    </a:lnTo>
                    <a:lnTo>
                      <a:pt x="1458" y="1010"/>
                    </a:lnTo>
                    <a:lnTo>
                      <a:pt x="1451" y="1010"/>
                    </a:lnTo>
                    <a:lnTo>
                      <a:pt x="1439" y="1008"/>
                    </a:lnTo>
                    <a:lnTo>
                      <a:pt x="1428" y="1006"/>
                    </a:lnTo>
                    <a:lnTo>
                      <a:pt x="1419" y="1004"/>
                    </a:lnTo>
                    <a:lnTo>
                      <a:pt x="1409" y="1002"/>
                    </a:lnTo>
                    <a:lnTo>
                      <a:pt x="1398" y="1000"/>
                    </a:lnTo>
                    <a:lnTo>
                      <a:pt x="1388" y="999"/>
                    </a:lnTo>
                    <a:lnTo>
                      <a:pt x="1379" y="997"/>
                    </a:lnTo>
                    <a:lnTo>
                      <a:pt x="1367" y="995"/>
                    </a:lnTo>
                    <a:lnTo>
                      <a:pt x="1356" y="993"/>
                    </a:lnTo>
                    <a:lnTo>
                      <a:pt x="1346" y="991"/>
                    </a:lnTo>
                    <a:lnTo>
                      <a:pt x="1335" y="989"/>
                    </a:lnTo>
                    <a:lnTo>
                      <a:pt x="1325" y="987"/>
                    </a:lnTo>
                    <a:lnTo>
                      <a:pt x="1314" y="985"/>
                    </a:lnTo>
                    <a:lnTo>
                      <a:pt x="1303" y="983"/>
                    </a:lnTo>
                    <a:lnTo>
                      <a:pt x="1293" y="981"/>
                    </a:lnTo>
                    <a:lnTo>
                      <a:pt x="1284" y="980"/>
                    </a:lnTo>
                    <a:lnTo>
                      <a:pt x="1272" y="978"/>
                    </a:lnTo>
                    <a:lnTo>
                      <a:pt x="1261" y="976"/>
                    </a:lnTo>
                    <a:lnTo>
                      <a:pt x="1251" y="972"/>
                    </a:lnTo>
                    <a:lnTo>
                      <a:pt x="1240" y="972"/>
                    </a:lnTo>
                    <a:lnTo>
                      <a:pt x="1228" y="968"/>
                    </a:lnTo>
                    <a:lnTo>
                      <a:pt x="1219" y="966"/>
                    </a:lnTo>
                    <a:lnTo>
                      <a:pt x="1209" y="964"/>
                    </a:lnTo>
                    <a:lnTo>
                      <a:pt x="1198" y="962"/>
                    </a:lnTo>
                    <a:lnTo>
                      <a:pt x="1187" y="961"/>
                    </a:lnTo>
                    <a:lnTo>
                      <a:pt x="1179" y="957"/>
                    </a:lnTo>
                    <a:lnTo>
                      <a:pt x="1168" y="955"/>
                    </a:lnTo>
                    <a:lnTo>
                      <a:pt x="1160" y="955"/>
                    </a:lnTo>
                    <a:lnTo>
                      <a:pt x="1149" y="951"/>
                    </a:lnTo>
                    <a:lnTo>
                      <a:pt x="1141" y="949"/>
                    </a:lnTo>
                    <a:lnTo>
                      <a:pt x="1131" y="947"/>
                    </a:lnTo>
                    <a:lnTo>
                      <a:pt x="1124" y="947"/>
                    </a:lnTo>
                    <a:lnTo>
                      <a:pt x="1112" y="943"/>
                    </a:lnTo>
                    <a:lnTo>
                      <a:pt x="1105" y="942"/>
                    </a:lnTo>
                    <a:lnTo>
                      <a:pt x="1095" y="938"/>
                    </a:lnTo>
                    <a:lnTo>
                      <a:pt x="1088" y="936"/>
                    </a:lnTo>
                    <a:lnTo>
                      <a:pt x="1078" y="934"/>
                    </a:lnTo>
                    <a:lnTo>
                      <a:pt x="1071" y="932"/>
                    </a:lnTo>
                    <a:lnTo>
                      <a:pt x="1063" y="928"/>
                    </a:lnTo>
                    <a:lnTo>
                      <a:pt x="1055" y="928"/>
                    </a:lnTo>
                    <a:lnTo>
                      <a:pt x="1048" y="924"/>
                    </a:lnTo>
                    <a:lnTo>
                      <a:pt x="1040" y="924"/>
                    </a:lnTo>
                    <a:lnTo>
                      <a:pt x="1033" y="921"/>
                    </a:lnTo>
                    <a:lnTo>
                      <a:pt x="1025" y="921"/>
                    </a:lnTo>
                    <a:lnTo>
                      <a:pt x="1017" y="917"/>
                    </a:lnTo>
                    <a:lnTo>
                      <a:pt x="1010" y="917"/>
                    </a:lnTo>
                    <a:lnTo>
                      <a:pt x="1002" y="913"/>
                    </a:lnTo>
                    <a:lnTo>
                      <a:pt x="996" y="913"/>
                    </a:lnTo>
                    <a:lnTo>
                      <a:pt x="983" y="907"/>
                    </a:lnTo>
                    <a:lnTo>
                      <a:pt x="970" y="903"/>
                    </a:lnTo>
                    <a:lnTo>
                      <a:pt x="957" y="900"/>
                    </a:lnTo>
                    <a:lnTo>
                      <a:pt x="945" y="896"/>
                    </a:lnTo>
                    <a:lnTo>
                      <a:pt x="936" y="892"/>
                    </a:lnTo>
                    <a:lnTo>
                      <a:pt x="922" y="888"/>
                    </a:lnTo>
                    <a:lnTo>
                      <a:pt x="913" y="884"/>
                    </a:lnTo>
                    <a:lnTo>
                      <a:pt x="905" y="883"/>
                    </a:lnTo>
                    <a:lnTo>
                      <a:pt x="894" y="879"/>
                    </a:lnTo>
                    <a:lnTo>
                      <a:pt x="884" y="875"/>
                    </a:lnTo>
                    <a:lnTo>
                      <a:pt x="875" y="871"/>
                    </a:lnTo>
                    <a:lnTo>
                      <a:pt x="865" y="867"/>
                    </a:lnTo>
                    <a:lnTo>
                      <a:pt x="856" y="864"/>
                    </a:lnTo>
                    <a:lnTo>
                      <a:pt x="848" y="860"/>
                    </a:lnTo>
                    <a:lnTo>
                      <a:pt x="841" y="858"/>
                    </a:lnTo>
                    <a:lnTo>
                      <a:pt x="833" y="856"/>
                    </a:lnTo>
                    <a:lnTo>
                      <a:pt x="823" y="852"/>
                    </a:lnTo>
                    <a:lnTo>
                      <a:pt x="816" y="848"/>
                    </a:lnTo>
                    <a:lnTo>
                      <a:pt x="808" y="845"/>
                    </a:lnTo>
                    <a:lnTo>
                      <a:pt x="801" y="843"/>
                    </a:lnTo>
                    <a:lnTo>
                      <a:pt x="793" y="839"/>
                    </a:lnTo>
                    <a:lnTo>
                      <a:pt x="787" y="837"/>
                    </a:lnTo>
                    <a:lnTo>
                      <a:pt x="780" y="833"/>
                    </a:lnTo>
                    <a:lnTo>
                      <a:pt x="772" y="833"/>
                    </a:lnTo>
                    <a:lnTo>
                      <a:pt x="765" y="829"/>
                    </a:lnTo>
                    <a:lnTo>
                      <a:pt x="759" y="826"/>
                    </a:lnTo>
                    <a:lnTo>
                      <a:pt x="751" y="824"/>
                    </a:lnTo>
                    <a:lnTo>
                      <a:pt x="744" y="822"/>
                    </a:lnTo>
                    <a:lnTo>
                      <a:pt x="734" y="818"/>
                    </a:lnTo>
                    <a:lnTo>
                      <a:pt x="727" y="814"/>
                    </a:lnTo>
                    <a:lnTo>
                      <a:pt x="719" y="812"/>
                    </a:lnTo>
                    <a:lnTo>
                      <a:pt x="711" y="810"/>
                    </a:lnTo>
                    <a:lnTo>
                      <a:pt x="702" y="806"/>
                    </a:lnTo>
                    <a:lnTo>
                      <a:pt x="694" y="805"/>
                    </a:lnTo>
                    <a:lnTo>
                      <a:pt x="685" y="803"/>
                    </a:lnTo>
                    <a:lnTo>
                      <a:pt x="677" y="799"/>
                    </a:lnTo>
                    <a:lnTo>
                      <a:pt x="668" y="797"/>
                    </a:lnTo>
                    <a:lnTo>
                      <a:pt x="658" y="795"/>
                    </a:lnTo>
                    <a:lnTo>
                      <a:pt x="649" y="791"/>
                    </a:lnTo>
                    <a:lnTo>
                      <a:pt x="639" y="791"/>
                    </a:lnTo>
                    <a:lnTo>
                      <a:pt x="628" y="787"/>
                    </a:lnTo>
                    <a:lnTo>
                      <a:pt x="618" y="784"/>
                    </a:lnTo>
                    <a:lnTo>
                      <a:pt x="607" y="782"/>
                    </a:lnTo>
                    <a:lnTo>
                      <a:pt x="595" y="780"/>
                    </a:lnTo>
                    <a:lnTo>
                      <a:pt x="584" y="776"/>
                    </a:lnTo>
                    <a:lnTo>
                      <a:pt x="573" y="772"/>
                    </a:lnTo>
                    <a:lnTo>
                      <a:pt x="561" y="770"/>
                    </a:lnTo>
                    <a:lnTo>
                      <a:pt x="550" y="768"/>
                    </a:lnTo>
                    <a:lnTo>
                      <a:pt x="536" y="765"/>
                    </a:lnTo>
                    <a:lnTo>
                      <a:pt x="523" y="761"/>
                    </a:lnTo>
                    <a:lnTo>
                      <a:pt x="510" y="757"/>
                    </a:lnTo>
                    <a:lnTo>
                      <a:pt x="497" y="755"/>
                    </a:lnTo>
                    <a:lnTo>
                      <a:pt x="489" y="753"/>
                    </a:lnTo>
                    <a:lnTo>
                      <a:pt x="481" y="751"/>
                    </a:lnTo>
                    <a:lnTo>
                      <a:pt x="474" y="749"/>
                    </a:lnTo>
                    <a:lnTo>
                      <a:pt x="468" y="749"/>
                    </a:lnTo>
                    <a:lnTo>
                      <a:pt x="460" y="746"/>
                    </a:lnTo>
                    <a:lnTo>
                      <a:pt x="453" y="746"/>
                    </a:lnTo>
                    <a:lnTo>
                      <a:pt x="445" y="744"/>
                    </a:lnTo>
                    <a:lnTo>
                      <a:pt x="438" y="744"/>
                    </a:lnTo>
                    <a:lnTo>
                      <a:pt x="430" y="742"/>
                    </a:lnTo>
                    <a:lnTo>
                      <a:pt x="420" y="740"/>
                    </a:lnTo>
                    <a:lnTo>
                      <a:pt x="413" y="738"/>
                    </a:lnTo>
                    <a:lnTo>
                      <a:pt x="405" y="736"/>
                    </a:lnTo>
                    <a:lnTo>
                      <a:pt x="396" y="734"/>
                    </a:lnTo>
                    <a:lnTo>
                      <a:pt x="386" y="732"/>
                    </a:lnTo>
                    <a:lnTo>
                      <a:pt x="379" y="730"/>
                    </a:lnTo>
                    <a:lnTo>
                      <a:pt x="371" y="729"/>
                    </a:lnTo>
                    <a:lnTo>
                      <a:pt x="360" y="727"/>
                    </a:lnTo>
                    <a:lnTo>
                      <a:pt x="352" y="725"/>
                    </a:lnTo>
                    <a:lnTo>
                      <a:pt x="343" y="723"/>
                    </a:lnTo>
                    <a:lnTo>
                      <a:pt x="333" y="721"/>
                    </a:lnTo>
                    <a:lnTo>
                      <a:pt x="324" y="719"/>
                    </a:lnTo>
                    <a:lnTo>
                      <a:pt x="316" y="717"/>
                    </a:lnTo>
                    <a:lnTo>
                      <a:pt x="306" y="715"/>
                    </a:lnTo>
                    <a:lnTo>
                      <a:pt x="299" y="713"/>
                    </a:lnTo>
                    <a:lnTo>
                      <a:pt x="287" y="710"/>
                    </a:lnTo>
                    <a:lnTo>
                      <a:pt x="280" y="708"/>
                    </a:lnTo>
                    <a:lnTo>
                      <a:pt x="268" y="706"/>
                    </a:lnTo>
                    <a:lnTo>
                      <a:pt x="261" y="706"/>
                    </a:lnTo>
                    <a:lnTo>
                      <a:pt x="249" y="700"/>
                    </a:lnTo>
                    <a:lnTo>
                      <a:pt x="242" y="700"/>
                    </a:lnTo>
                    <a:lnTo>
                      <a:pt x="232" y="698"/>
                    </a:lnTo>
                    <a:lnTo>
                      <a:pt x="225" y="696"/>
                    </a:lnTo>
                    <a:lnTo>
                      <a:pt x="215" y="692"/>
                    </a:lnTo>
                    <a:lnTo>
                      <a:pt x="206" y="692"/>
                    </a:lnTo>
                    <a:lnTo>
                      <a:pt x="198" y="690"/>
                    </a:lnTo>
                    <a:lnTo>
                      <a:pt x="189" y="689"/>
                    </a:lnTo>
                    <a:lnTo>
                      <a:pt x="179" y="685"/>
                    </a:lnTo>
                    <a:lnTo>
                      <a:pt x="171" y="685"/>
                    </a:lnTo>
                    <a:lnTo>
                      <a:pt x="164" y="683"/>
                    </a:lnTo>
                    <a:lnTo>
                      <a:pt x="156" y="681"/>
                    </a:lnTo>
                    <a:lnTo>
                      <a:pt x="147" y="677"/>
                    </a:lnTo>
                    <a:lnTo>
                      <a:pt x="137" y="675"/>
                    </a:lnTo>
                    <a:lnTo>
                      <a:pt x="130" y="673"/>
                    </a:lnTo>
                    <a:lnTo>
                      <a:pt x="122" y="671"/>
                    </a:lnTo>
                    <a:lnTo>
                      <a:pt x="114" y="670"/>
                    </a:lnTo>
                    <a:lnTo>
                      <a:pt x="107" y="668"/>
                    </a:lnTo>
                    <a:lnTo>
                      <a:pt x="99" y="666"/>
                    </a:lnTo>
                    <a:lnTo>
                      <a:pt x="93" y="664"/>
                    </a:lnTo>
                    <a:lnTo>
                      <a:pt x="86" y="662"/>
                    </a:lnTo>
                    <a:lnTo>
                      <a:pt x="78" y="660"/>
                    </a:lnTo>
                    <a:lnTo>
                      <a:pt x="73" y="660"/>
                    </a:lnTo>
                    <a:lnTo>
                      <a:pt x="67" y="658"/>
                    </a:lnTo>
                    <a:lnTo>
                      <a:pt x="54" y="656"/>
                    </a:lnTo>
                    <a:lnTo>
                      <a:pt x="44" y="652"/>
                    </a:lnTo>
                    <a:lnTo>
                      <a:pt x="33" y="649"/>
                    </a:lnTo>
                    <a:lnTo>
                      <a:pt x="25" y="649"/>
                    </a:lnTo>
                    <a:lnTo>
                      <a:pt x="17" y="645"/>
                    </a:lnTo>
                    <a:lnTo>
                      <a:pt x="12" y="645"/>
                    </a:lnTo>
                    <a:lnTo>
                      <a:pt x="2" y="643"/>
                    </a:lnTo>
                    <a:lnTo>
                      <a:pt x="0" y="643"/>
                    </a:lnTo>
                    <a:lnTo>
                      <a:pt x="19" y="603"/>
                    </a:lnTo>
                    <a:close/>
                  </a:path>
                </a:pathLst>
              </a:custGeom>
              <a:solidFill>
                <a:srgbClr val="000000"/>
              </a:solidFill>
              <a:ln w="9525">
                <a:noFill/>
                <a:round/>
                <a:headEnd/>
                <a:tailEnd/>
              </a:ln>
            </p:spPr>
            <p:txBody>
              <a:bodyPr/>
              <a:lstStyle/>
              <a:p>
                <a:endParaRPr lang="en-US" sz="1350"/>
              </a:p>
            </p:txBody>
          </p:sp>
          <p:sp>
            <p:nvSpPr>
              <p:cNvPr id="57" name="Freeform 49">
                <a:extLst>
                  <a:ext uri="{FF2B5EF4-FFF2-40B4-BE49-F238E27FC236}">
                    <a16:creationId xmlns:a16="http://schemas.microsoft.com/office/drawing/2014/main" xmlns="" id="{68316F79-85A6-40D7-9A09-A1E238EBF25E}"/>
                  </a:ext>
                </a:extLst>
              </p:cNvPr>
              <p:cNvSpPr>
                <a:spLocks/>
              </p:cNvSpPr>
              <p:nvPr/>
            </p:nvSpPr>
            <p:spPr bwMode="auto">
              <a:xfrm>
                <a:off x="3078" y="4036"/>
                <a:ext cx="76" cy="126"/>
              </a:xfrm>
              <a:custGeom>
                <a:avLst/>
                <a:gdLst>
                  <a:gd name="T0" fmla="*/ 0 w 232"/>
                  <a:gd name="T1" fmla="*/ 0 h 382"/>
                  <a:gd name="T2" fmla="*/ 0 w 232"/>
                  <a:gd name="T3" fmla="*/ 0 h 382"/>
                  <a:gd name="T4" fmla="*/ 0 w 232"/>
                  <a:gd name="T5" fmla="*/ 0 h 382"/>
                  <a:gd name="T6" fmla="*/ 0 w 232"/>
                  <a:gd name="T7" fmla="*/ 0 h 382"/>
                  <a:gd name="T8" fmla="*/ 0 w 232"/>
                  <a:gd name="T9" fmla="*/ 0 h 382"/>
                  <a:gd name="T10" fmla="*/ 0 w 232"/>
                  <a:gd name="T11" fmla="*/ 0 h 382"/>
                  <a:gd name="T12" fmla="*/ 0 w 232"/>
                  <a:gd name="T13" fmla="*/ 0 h 382"/>
                  <a:gd name="T14" fmla="*/ 0 w 232"/>
                  <a:gd name="T15" fmla="*/ 0 h 382"/>
                  <a:gd name="T16" fmla="*/ 0 w 232"/>
                  <a:gd name="T17" fmla="*/ 0 h 382"/>
                  <a:gd name="T18" fmla="*/ 0 w 232"/>
                  <a:gd name="T19" fmla="*/ 0 h 382"/>
                  <a:gd name="T20" fmla="*/ 0 w 232"/>
                  <a:gd name="T21" fmla="*/ 0 h 382"/>
                  <a:gd name="T22" fmla="*/ 0 w 232"/>
                  <a:gd name="T23" fmla="*/ 0 h 382"/>
                  <a:gd name="T24" fmla="*/ 0 w 232"/>
                  <a:gd name="T25" fmla="*/ 0 h 382"/>
                  <a:gd name="T26" fmla="*/ 0 w 232"/>
                  <a:gd name="T27" fmla="*/ 0 h 382"/>
                  <a:gd name="T28" fmla="*/ 0 w 232"/>
                  <a:gd name="T29" fmla="*/ 0 h 382"/>
                  <a:gd name="T30" fmla="*/ 0 w 232"/>
                  <a:gd name="T31" fmla="*/ 0 h 382"/>
                  <a:gd name="T32" fmla="*/ 0 w 232"/>
                  <a:gd name="T33" fmla="*/ 0 h 382"/>
                  <a:gd name="T34" fmla="*/ 0 w 232"/>
                  <a:gd name="T35" fmla="*/ 0 h 382"/>
                  <a:gd name="T36" fmla="*/ 0 w 232"/>
                  <a:gd name="T37" fmla="*/ 0 h 382"/>
                  <a:gd name="T38" fmla="*/ 0 w 232"/>
                  <a:gd name="T39" fmla="*/ 0 h 382"/>
                  <a:gd name="T40" fmla="*/ 0 w 232"/>
                  <a:gd name="T41" fmla="*/ 0 h 382"/>
                  <a:gd name="T42" fmla="*/ 0 w 232"/>
                  <a:gd name="T43" fmla="*/ 0 h 382"/>
                  <a:gd name="T44" fmla="*/ 0 w 232"/>
                  <a:gd name="T45" fmla="*/ 0 h 382"/>
                  <a:gd name="T46" fmla="*/ 0 w 232"/>
                  <a:gd name="T47" fmla="*/ 0 h 382"/>
                  <a:gd name="T48" fmla="*/ 0 w 232"/>
                  <a:gd name="T49" fmla="*/ 0 h 382"/>
                  <a:gd name="T50" fmla="*/ 0 w 232"/>
                  <a:gd name="T51" fmla="*/ 0 h 382"/>
                  <a:gd name="T52" fmla="*/ 0 w 232"/>
                  <a:gd name="T53" fmla="*/ 0 h 382"/>
                  <a:gd name="T54" fmla="*/ 0 w 232"/>
                  <a:gd name="T55" fmla="*/ 0 h 382"/>
                  <a:gd name="T56" fmla="*/ 0 w 232"/>
                  <a:gd name="T57" fmla="*/ 0 h 382"/>
                  <a:gd name="T58" fmla="*/ 0 w 232"/>
                  <a:gd name="T59" fmla="*/ 0 h 382"/>
                  <a:gd name="T60" fmla="*/ 0 w 232"/>
                  <a:gd name="T61" fmla="*/ 0 h 382"/>
                  <a:gd name="T62" fmla="*/ 0 w 232"/>
                  <a:gd name="T63" fmla="*/ 0 h 382"/>
                  <a:gd name="T64" fmla="*/ 0 w 232"/>
                  <a:gd name="T65" fmla="*/ 0 h 382"/>
                  <a:gd name="T66" fmla="*/ 0 w 232"/>
                  <a:gd name="T67" fmla="*/ 0 h 382"/>
                  <a:gd name="T68" fmla="*/ 0 w 232"/>
                  <a:gd name="T69" fmla="*/ 0 h 382"/>
                  <a:gd name="T70" fmla="*/ 0 w 232"/>
                  <a:gd name="T71" fmla="*/ 0 h 382"/>
                  <a:gd name="T72" fmla="*/ 0 w 232"/>
                  <a:gd name="T73" fmla="*/ 0 h 382"/>
                  <a:gd name="T74" fmla="*/ 0 w 232"/>
                  <a:gd name="T75" fmla="*/ 0 h 382"/>
                  <a:gd name="T76" fmla="*/ 0 w 232"/>
                  <a:gd name="T77" fmla="*/ 0 h 382"/>
                  <a:gd name="T78" fmla="*/ 0 w 232"/>
                  <a:gd name="T79" fmla="*/ 0 h 382"/>
                  <a:gd name="T80" fmla="*/ 0 w 232"/>
                  <a:gd name="T81" fmla="*/ 0 h 382"/>
                  <a:gd name="T82" fmla="*/ 0 w 232"/>
                  <a:gd name="T83" fmla="*/ 0 h 382"/>
                  <a:gd name="T84" fmla="*/ 0 w 232"/>
                  <a:gd name="T85" fmla="*/ 0 h 382"/>
                  <a:gd name="T86" fmla="*/ 0 w 232"/>
                  <a:gd name="T87" fmla="*/ 0 h 382"/>
                  <a:gd name="T88" fmla="*/ 0 w 232"/>
                  <a:gd name="T89" fmla="*/ 0 h 382"/>
                  <a:gd name="T90" fmla="*/ 0 w 232"/>
                  <a:gd name="T91" fmla="*/ 0 h 382"/>
                  <a:gd name="T92" fmla="*/ 0 w 232"/>
                  <a:gd name="T93" fmla="*/ 0 h 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2"/>
                  <a:gd name="T142" fmla="*/ 0 h 382"/>
                  <a:gd name="T143" fmla="*/ 232 w 232"/>
                  <a:gd name="T144" fmla="*/ 382 h 3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2" h="382">
                    <a:moveTo>
                      <a:pt x="34" y="23"/>
                    </a:moveTo>
                    <a:lnTo>
                      <a:pt x="30" y="25"/>
                    </a:lnTo>
                    <a:lnTo>
                      <a:pt x="28" y="32"/>
                    </a:lnTo>
                    <a:lnTo>
                      <a:pt x="26" y="36"/>
                    </a:lnTo>
                    <a:lnTo>
                      <a:pt x="22" y="42"/>
                    </a:lnTo>
                    <a:lnTo>
                      <a:pt x="21" y="50"/>
                    </a:lnTo>
                    <a:lnTo>
                      <a:pt x="19" y="57"/>
                    </a:lnTo>
                    <a:lnTo>
                      <a:pt x="15" y="65"/>
                    </a:lnTo>
                    <a:lnTo>
                      <a:pt x="11" y="74"/>
                    </a:lnTo>
                    <a:lnTo>
                      <a:pt x="9" y="84"/>
                    </a:lnTo>
                    <a:lnTo>
                      <a:pt x="7" y="93"/>
                    </a:lnTo>
                    <a:lnTo>
                      <a:pt x="3" y="103"/>
                    </a:lnTo>
                    <a:lnTo>
                      <a:pt x="3" y="112"/>
                    </a:lnTo>
                    <a:lnTo>
                      <a:pt x="2" y="124"/>
                    </a:lnTo>
                    <a:lnTo>
                      <a:pt x="2" y="135"/>
                    </a:lnTo>
                    <a:lnTo>
                      <a:pt x="0" y="143"/>
                    </a:lnTo>
                    <a:lnTo>
                      <a:pt x="0" y="154"/>
                    </a:lnTo>
                    <a:lnTo>
                      <a:pt x="0" y="162"/>
                    </a:lnTo>
                    <a:lnTo>
                      <a:pt x="3" y="173"/>
                    </a:lnTo>
                    <a:lnTo>
                      <a:pt x="3" y="181"/>
                    </a:lnTo>
                    <a:lnTo>
                      <a:pt x="5" y="192"/>
                    </a:lnTo>
                    <a:lnTo>
                      <a:pt x="7" y="200"/>
                    </a:lnTo>
                    <a:lnTo>
                      <a:pt x="11" y="211"/>
                    </a:lnTo>
                    <a:lnTo>
                      <a:pt x="15" y="219"/>
                    </a:lnTo>
                    <a:lnTo>
                      <a:pt x="19" y="228"/>
                    </a:lnTo>
                    <a:lnTo>
                      <a:pt x="22" y="236"/>
                    </a:lnTo>
                    <a:lnTo>
                      <a:pt x="28" y="245"/>
                    </a:lnTo>
                    <a:lnTo>
                      <a:pt x="32" y="253"/>
                    </a:lnTo>
                    <a:lnTo>
                      <a:pt x="38" y="263"/>
                    </a:lnTo>
                    <a:lnTo>
                      <a:pt x="43" y="270"/>
                    </a:lnTo>
                    <a:lnTo>
                      <a:pt x="49" y="280"/>
                    </a:lnTo>
                    <a:lnTo>
                      <a:pt x="55" y="287"/>
                    </a:lnTo>
                    <a:lnTo>
                      <a:pt x="62" y="295"/>
                    </a:lnTo>
                    <a:lnTo>
                      <a:pt x="70" y="302"/>
                    </a:lnTo>
                    <a:lnTo>
                      <a:pt x="79" y="312"/>
                    </a:lnTo>
                    <a:lnTo>
                      <a:pt x="87" y="320"/>
                    </a:lnTo>
                    <a:lnTo>
                      <a:pt x="97" y="329"/>
                    </a:lnTo>
                    <a:lnTo>
                      <a:pt x="108" y="337"/>
                    </a:lnTo>
                    <a:lnTo>
                      <a:pt x="117" y="344"/>
                    </a:lnTo>
                    <a:lnTo>
                      <a:pt x="125" y="352"/>
                    </a:lnTo>
                    <a:lnTo>
                      <a:pt x="135" y="360"/>
                    </a:lnTo>
                    <a:lnTo>
                      <a:pt x="142" y="363"/>
                    </a:lnTo>
                    <a:lnTo>
                      <a:pt x="150" y="369"/>
                    </a:lnTo>
                    <a:lnTo>
                      <a:pt x="157" y="377"/>
                    </a:lnTo>
                    <a:lnTo>
                      <a:pt x="163" y="382"/>
                    </a:lnTo>
                    <a:lnTo>
                      <a:pt x="232" y="371"/>
                    </a:lnTo>
                    <a:lnTo>
                      <a:pt x="228" y="369"/>
                    </a:lnTo>
                    <a:lnTo>
                      <a:pt x="226" y="367"/>
                    </a:lnTo>
                    <a:lnTo>
                      <a:pt x="220" y="363"/>
                    </a:lnTo>
                    <a:lnTo>
                      <a:pt x="214" y="360"/>
                    </a:lnTo>
                    <a:lnTo>
                      <a:pt x="207" y="354"/>
                    </a:lnTo>
                    <a:lnTo>
                      <a:pt x="197" y="348"/>
                    </a:lnTo>
                    <a:lnTo>
                      <a:pt x="188" y="341"/>
                    </a:lnTo>
                    <a:lnTo>
                      <a:pt x="176" y="333"/>
                    </a:lnTo>
                    <a:lnTo>
                      <a:pt x="165" y="325"/>
                    </a:lnTo>
                    <a:lnTo>
                      <a:pt x="154" y="316"/>
                    </a:lnTo>
                    <a:lnTo>
                      <a:pt x="142" y="306"/>
                    </a:lnTo>
                    <a:lnTo>
                      <a:pt x="133" y="299"/>
                    </a:lnTo>
                    <a:lnTo>
                      <a:pt x="121" y="289"/>
                    </a:lnTo>
                    <a:lnTo>
                      <a:pt x="112" y="280"/>
                    </a:lnTo>
                    <a:lnTo>
                      <a:pt x="104" y="272"/>
                    </a:lnTo>
                    <a:lnTo>
                      <a:pt x="98" y="264"/>
                    </a:lnTo>
                    <a:lnTo>
                      <a:pt x="91" y="257"/>
                    </a:lnTo>
                    <a:lnTo>
                      <a:pt x="85" y="249"/>
                    </a:lnTo>
                    <a:lnTo>
                      <a:pt x="79" y="242"/>
                    </a:lnTo>
                    <a:lnTo>
                      <a:pt x="76" y="234"/>
                    </a:lnTo>
                    <a:lnTo>
                      <a:pt x="72" y="226"/>
                    </a:lnTo>
                    <a:lnTo>
                      <a:pt x="68" y="219"/>
                    </a:lnTo>
                    <a:lnTo>
                      <a:pt x="64" y="211"/>
                    </a:lnTo>
                    <a:lnTo>
                      <a:pt x="64" y="204"/>
                    </a:lnTo>
                    <a:lnTo>
                      <a:pt x="59" y="192"/>
                    </a:lnTo>
                    <a:lnTo>
                      <a:pt x="59" y="185"/>
                    </a:lnTo>
                    <a:lnTo>
                      <a:pt x="57" y="175"/>
                    </a:lnTo>
                    <a:lnTo>
                      <a:pt x="57" y="167"/>
                    </a:lnTo>
                    <a:lnTo>
                      <a:pt x="57" y="158"/>
                    </a:lnTo>
                    <a:lnTo>
                      <a:pt x="57" y="148"/>
                    </a:lnTo>
                    <a:lnTo>
                      <a:pt x="57" y="139"/>
                    </a:lnTo>
                    <a:lnTo>
                      <a:pt x="57" y="129"/>
                    </a:lnTo>
                    <a:lnTo>
                      <a:pt x="57" y="118"/>
                    </a:lnTo>
                    <a:lnTo>
                      <a:pt x="59" y="107"/>
                    </a:lnTo>
                    <a:lnTo>
                      <a:pt x="59" y="95"/>
                    </a:lnTo>
                    <a:lnTo>
                      <a:pt x="62" y="86"/>
                    </a:lnTo>
                    <a:lnTo>
                      <a:pt x="64" y="74"/>
                    </a:lnTo>
                    <a:lnTo>
                      <a:pt x="66" y="63"/>
                    </a:lnTo>
                    <a:lnTo>
                      <a:pt x="68" y="53"/>
                    </a:lnTo>
                    <a:lnTo>
                      <a:pt x="72" y="44"/>
                    </a:lnTo>
                    <a:lnTo>
                      <a:pt x="74" y="34"/>
                    </a:lnTo>
                    <a:lnTo>
                      <a:pt x="76" y="27"/>
                    </a:lnTo>
                    <a:lnTo>
                      <a:pt x="78" y="17"/>
                    </a:lnTo>
                    <a:lnTo>
                      <a:pt x="79" y="12"/>
                    </a:lnTo>
                    <a:lnTo>
                      <a:pt x="81" y="2"/>
                    </a:lnTo>
                    <a:lnTo>
                      <a:pt x="85" y="0"/>
                    </a:lnTo>
                    <a:lnTo>
                      <a:pt x="34" y="23"/>
                    </a:lnTo>
                    <a:close/>
                  </a:path>
                </a:pathLst>
              </a:custGeom>
              <a:solidFill>
                <a:srgbClr val="000000"/>
              </a:solidFill>
              <a:ln w="9525">
                <a:noFill/>
                <a:round/>
                <a:headEnd/>
                <a:tailEnd/>
              </a:ln>
            </p:spPr>
            <p:txBody>
              <a:bodyPr/>
              <a:lstStyle/>
              <a:p>
                <a:endParaRPr lang="en-US" sz="1350"/>
              </a:p>
            </p:txBody>
          </p:sp>
          <p:sp>
            <p:nvSpPr>
              <p:cNvPr id="58" name="Freeform 50">
                <a:extLst>
                  <a:ext uri="{FF2B5EF4-FFF2-40B4-BE49-F238E27FC236}">
                    <a16:creationId xmlns:a16="http://schemas.microsoft.com/office/drawing/2014/main" xmlns="" id="{D113E1FD-2330-4558-BCEF-40DD90599663}"/>
                  </a:ext>
                </a:extLst>
              </p:cNvPr>
              <p:cNvSpPr>
                <a:spLocks/>
              </p:cNvSpPr>
              <p:nvPr/>
            </p:nvSpPr>
            <p:spPr bwMode="auto">
              <a:xfrm>
                <a:off x="2553" y="3806"/>
                <a:ext cx="910" cy="328"/>
              </a:xfrm>
              <a:custGeom>
                <a:avLst/>
                <a:gdLst>
                  <a:gd name="T0" fmla="*/ 0 w 2749"/>
                  <a:gd name="T1" fmla="*/ 0 h 993"/>
                  <a:gd name="T2" fmla="*/ 0 w 2749"/>
                  <a:gd name="T3" fmla="*/ 0 h 993"/>
                  <a:gd name="T4" fmla="*/ 0 w 2749"/>
                  <a:gd name="T5" fmla="*/ 0 h 993"/>
                  <a:gd name="T6" fmla="*/ 0 w 2749"/>
                  <a:gd name="T7" fmla="*/ 0 h 993"/>
                  <a:gd name="T8" fmla="*/ 0 w 2749"/>
                  <a:gd name="T9" fmla="*/ 0 h 993"/>
                  <a:gd name="T10" fmla="*/ 0 w 2749"/>
                  <a:gd name="T11" fmla="*/ 0 h 993"/>
                  <a:gd name="T12" fmla="*/ 0 w 2749"/>
                  <a:gd name="T13" fmla="*/ 0 h 993"/>
                  <a:gd name="T14" fmla="*/ 0 w 2749"/>
                  <a:gd name="T15" fmla="*/ 0 h 993"/>
                  <a:gd name="T16" fmla="*/ 0 w 2749"/>
                  <a:gd name="T17" fmla="*/ 0 h 993"/>
                  <a:gd name="T18" fmla="*/ 0 w 2749"/>
                  <a:gd name="T19" fmla="*/ 0 h 993"/>
                  <a:gd name="T20" fmla="*/ 0 w 2749"/>
                  <a:gd name="T21" fmla="*/ 0 h 993"/>
                  <a:gd name="T22" fmla="*/ 0 w 2749"/>
                  <a:gd name="T23" fmla="*/ 0 h 993"/>
                  <a:gd name="T24" fmla="*/ 0 w 2749"/>
                  <a:gd name="T25" fmla="*/ 0 h 993"/>
                  <a:gd name="T26" fmla="*/ 0 w 2749"/>
                  <a:gd name="T27" fmla="*/ 0 h 993"/>
                  <a:gd name="T28" fmla="*/ 0 w 2749"/>
                  <a:gd name="T29" fmla="*/ 0 h 993"/>
                  <a:gd name="T30" fmla="*/ 0 w 2749"/>
                  <a:gd name="T31" fmla="*/ 0 h 993"/>
                  <a:gd name="T32" fmla="*/ 0 w 2749"/>
                  <a:gd name="T33" fmla="*/ 0 h 993"/>
                  <a:gd name="T34" fmla="*/ 0 w 2749"/>
                  <a:gd name="T35" fmla="*/ 0 h 993"/>
                  <a:gd name="T36" fmla="*/ 0 w 2749"/>
                  <a:gd name="T37" fmla="*/ 0 h 993"/>
                  <a:gd name="T38" fmla="*/ 0 w 2749"/>
                  <a:gd name="T39" fmla="*/ 0 h 993"/>
                  <a:gd name="T40" fmla="*/ 0 w 2749"/>
                  <a:gd name="T41" fmla="*/ 0 h 993"/>
                  <a:gd name="T42" fmla="*/ 0 w 2749"/>
                  <a:gd name="T43" fmla="*/ 0 h 993"/>
                  <a:gd name="T44" fmla="*/ 0 w 2749"/>
                  <a:gd name="T45" fmla="*/ 0 h 993"/>
                  <a:gd name="T46" fmla="*/ 0 w 2749"/>
                  <a:gd name="T47" fmla="*/ 0 h 993"/>
                  <a:gd name="T48" fmla="*/ 0 w 2749"/>
                  <a:gd name="T49" fmla="*/ 0 h 993"/>
                  <a:gd name="T50" fmla="*/ 0 w 2749"/>
                  <a:gd name="T51" fmla="*/ 0 h 993"/>
                  <a:gd name="T52" fmla="*/ 0 w 2749"/>
                  <a:gd name="T53" fmla="*/ 0 h 993"/>
                  <a:gd name="T54" fmla="*/ 0 w 2749"/>
                  <a:gd name="T55" fmla="*/ 0 h 993"/>
                  <a:gd name="T56" fmla="*/ 0 w 2749"/>
                  <a:gd name="T57" fmla="*/ 0 h 993"/>
                  <a:gd name="T58" fmla="*/ 0 w 2749"/>
                  <a:gd name="T59" fmla="*/ 0 h 993"/>
                  <a:gd name="T60" fmla="*/ 0 w 2749"/>
                  <a:gd name="T61" fmla="*/ 0 h 993"/>
                  <a:gd name="T62" fmla="*/ 0 w 2749"/>
                  <a:gd name="T63" fmla="*/ 0 h 993"/>
                  <a:gd name="T64" fmla="*/ 0 w 2749"/>
                  <a:gd name="T65" fmla="*/ 0 h 993"/>
                  <a:gd name="T66" fmla="*/ 0 w 2749"/>
                  <a:gd name="T67" fmla="*/ 0 h 993"/>
                  <a:gd name="T68" fmla="*/ 0 w 2749"/>
                  <a:gd name="T69" fmla="*/ 0 h 993"/>
                  <a:gd name="T70" fmla="*/ 0 w 2749"/>
                  <a:gd name="T71" fmla="*/ 0 h 993"/>
                  <a:gd name="T72" fmla="*/ 0 w 2749"/>
                  <a:gd name="T73" fmla="*/ 0 h 993"/>
                  <a:gd name="T74" fmla="*/ 0 w 2749"/>
                  <a:gd name="T75" fmla="*/ 0 h 993"/>
                  <a:gd name="T76" fmla="*/ 0 w 2749"/>
                  <a:gd name="T77" fmla="*/ 0 h 993"/>
                  <a:gd name="T78" fmla="*/ 0 w 2749"/>
                  <a:gd name="T79" fmla="*/ 0 h 993"/>
                  <a:gd name="T80" fmla="*/ 0 w 2749"/>
                  <a:gd name="T81" fmla="*/ 0 h 993"/>
                  <a:gd name="T82" fmla="*/ 0 w 2749"/>
                  <a:gd name="T83" fmla="*/ 0 h 993"/>
                  <a:gd name="T84" fmla="*/ 0 w 2749"/>
                  <a:gd name="T85" fmla="*/ 0 h 993"/>
                  <a:gd name="T86" fmla="*/ 0 w 2749"/>
                  <a:gd name="T87" fmla="*/ 0 h 993"/>
                  <a:gd name="T88" fmla="*/ 0 w 2749"/>
                  <a:gd name="T89" fmla="*/ 0 h 993"/>
                  <a:gd name="T90" fmla="*/ 0 w 2749"/>
                  <a:gd name="T91" fmla="*/ 0 h 993"/>
                  <a:gd name="T92" fmla="*/ 0 w 2749"/>
                  <a:gd name="T93" fmla="*/ 0 h 993"/>
                  <a:gd name="T94" fmla="*/ 0 w 2749"/>
                  <a:gd name="T95" fmla="*/ 0 h 993"/>
                  <a:gd name="T96" fmla="*/ 0 w 2749"/>
                  <a:gd name="T97" fmla="*/ 0 h 993"/>
                  <a:gd name="T98" fmla="*/ 0 w 2749"/>
                  <a:gd name="T99" fmla="*/ 0 h 993"/>
                  <a:gd name="T100" fmla="*/ 0 w 2749"/>
                  <a:gd name="T101" fmla="*/ 0 h 993"/>
                  <a:gd name="T102" fmla="*/ 0 w 2749"/>
                  <a:gd name="T103" fmla="*/ 0 h 993"/>
                  <a:gd name="T104" fmla="*/ 0 w 2749"/>
                  <a:gd name="T105" fmla="*/ 0 h 993"/>
                  <a:gd name="T106" fmla="*/ 0 w 2749"/>
                  <a:gd name="T107" fmla="*/ 0 h 993"/>
                  <a:gd name="T108" fmla="*/ 0 w 2749"/>
                  <a:gd name="T109" fmla="*/ 0 h 993"/>
                  <a:gd name="T110" fmla="*/ 0 w 2749"/>
                  <a:gd name="T111" fmla="*/ 0 h 993"/>
                  <a:gd name="T112" fmla="*/ 0 w 2749"/>
                  <a:gd name="T113" fmla="*/ 0 h 993"/>
                  <a:gd name="T114" fmla="*/ 0 w 2749"/>
                  <a:gd name="T115" fmla="*/ 0 h 993"/>
                  <a:gd name="T116" fmla="*/ 0 w 2749"/>
                  <a:gd name="T117" fmla="*/ 0 h 993"/>
                  <a:gd name="T118" fmla="*/ 0 w 2749"/>
                  <a:gd name="T119" fmla="*/ 0 h 993"/>
                  <a:gd name="T120" fmla="*/ 0 w 2749"/>
                  <a:gd name="T121" fmla="*/ 0 h 9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9"/>
                  <a:gd name="T184" fmla="*/ 0 h 993"/>
                  <a:gd name="T185" fmla="*/ 2749 w 2749"/>
                  <a:gd name="T186" fmla="*/ 993 h 9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9" h="993">
                    <a:moveTo>
                      <a:pt x="0" y="660"/>
                    </a:moveTo>
                    <a:lnTo>
                      <a:pt x="2" y="660"/>
                    </a:lnTo>
                    <a:lnTo>
                      <a:pt x="11" y="658"/>
                    </a:lnTo>
                    <a:lnTo>
                      <a:pt x="15" y="656"/>
                    </a:lnTo>
                    <a:lnTo>
                      <a:pt x="25" y="656"/>
                    </a:lnTo>
                    <a:lnTo>
                      <a:pt x="34" y="654"/>
                    </a:lnTo>
                    <a:lnTo>
                      <a:pt x="46" y="654"/>
                    </a:lnTo>
                    <a:lnTo>
                      <a:pt x="55" y="652"/>
                    </a:lnTo>
                    <a:lnTo>
                      <a:pt x="67" y="652"/>
                    </a:lnTo>
                    <a:lnTo>
                      <a:pt x="74" y="650"/>
                    </a:lnTo>
                    <a:lnTo>
                      <a:pt x="80" y="648"/>
                    </a:lnTo>
                    <a:lnTo>
                      <a:pt x="87" y="648"/>
                    </a:lnTo>
                    <a:lnTo>
                      <a:pt x="95" y="648"/>
                    </a:lnTo>
                    <a:lnTo>
                      <a:pt x="103" y="648"/>
                    </a:lnTo>
                    <a:lnTo>
                      <a:pt x="110" y="648"/>
                    </a:lnTo>
                    <a:lnTo>
                      <a:pt x="118" y="647"/>
                    </a:lnTo>
                    <a:lnTo>
                      <a:pt x="127" y="647"/>
                    </a:lnTo>
                    <a:lnTo>
                      <a:pt x="135" y="647"/>
                    </a:lnTo>
                    <a:lnTo>
                      <a:pt x="143" y="647"/>
                    </a:lnTo>
                    <a:lnTo>
                      <a:pt x="152" y="647"/>
                    </a:lnTo>
                    <a:lnTo>
                      <a:pt x="162" y="647"/>
                    </a:lnTo>
                    <a:lnTo>
                      <a:pt x="169" y="645"/>
                    </a:lnTo>
                    <a:lnTo>
                      <a:pt x="179" y="645"/>
                    </a:lnTo>
                    <a:lnTo>
                      <a:pt x="188" y="645"/>
                    </a:lnTo>
                    <a:lnTo>
                      <a:pt x="198" y="645"/>
                    </a:lnTo>
                    <a:lnTo>
                      <a:pt x="207" y="645"/>
                    </a:lnTo>
                    <a:lnTo>
                      <a:pt x="217" y="645"/>
                    </a:lnTo>
                    <a:lnTo>
                      <a:pt x="224" y="645"/>
                    </a:lnTo>
                    <a:lnTo>
                      <a:pt x="236" y="645"/>
                    </a:lnTo>
                    <a:lnTo>
                      <a:pt x="245" y="645"/>
                    </a:lnTo>
                    <a:lnTo>
                      <a:pt x="255" y="645"/>
                    </a:lnTo>
                    <a:lnTo>
                      <a:pt x="266" y="645"/>
                    </a:lnTo>
                    <a:lnTo>
                      <a:pt x="278" y="645"/>
                    </a:lnTo>
                    <a:lnTo>
                      <a:pt x="287" y="645"/>
                    </a:lnTo>
                    <a:lnTo>
                      <a:pt x="297" y="647"/>
                    </a:lnTo>
                    <a:lnTo>
                      <a:pt x="308" y="647"/>
                    </a:lnTo>
                    <a:lnTo>
                      <a:pt x="319" y="648"/>
                    </a:lnTo>
                    <a:lnTo>
                      <a:pt x="327" y="648"/>
                    </a:lnTo>
                    <a:lnTo>
                      <a:pt x="338" y="648"/>
                    </a:lnTo>
                    <a:lnTo>
                      <a:pt x="348" y="648"/>
                    </a:lnTo>
                    <a:lnTo>
                      <a:pt x="359" y="650"/>
                    </a:lnTo>
                    <a:lnTo>
                      <a:pt x="369" y="650"/>
                    </a:lnTo>
                    <a:lnTo>
                      <a:pt x="380" y="652"/>
                    </a:lnTo>
                    <a:lnTo>
                      <a:pt x="390" y="652"/>
                    </a:lnTo>
                    <a:lnTo>
                      <a:pt x="401" y="656"/>
                    </a:lnTo>
                    <a:lnTo>
                      <a:pt x="411" y="656"/>
                    </a:lnTo>
                    <a:lnTo>
                      <a:pt x="420" y="660"/>
                    </a:lnTo>
                    <a:lnTo>
                      <a:pt x="432" y="660"/>
                    </a:lnTo>
                    <a:lnTo>
                      <a:pt x="441" y="664"/>
                    </a:lnTo>
                    <a:lnTo>
                      <a:pt x="451" y="664"/>
                    </a:lnTo>
                    <a:lnTo>
                      <a:pt x="462" y="668"/>
                    </a:lnTo>
                    <a:lnTo>
                      <a:pt x="471" y="668"/>
                    </a:lnTo>
                    <a:lnTo>
                      <a:pt x="483" y="671"/>
                    </a:lnTo>
                    <a:lnTo>
                      <a:pt x="492" y="673"/>
                    </a:lnTo>
                    <a:lnTo>
                      <a:pt x="500" y="675"/>
                    </a:lnTo>
                    <a:lnTo>
                      <a:pt x="510" y="677"/>
                    </a:lnTo>
                    <a:lnTo>
                      <a:pt x="519" y="681"/>
                    </a:lnTo>
                    <a:lnTo>
                      <a:pt x="529" y="683"/>
                    </a:lnTo>
                    <a:lnTo>
                      <a:pt x="538" y="687"/>
                    </a:lnTo>
                    <a:lnTo>
                      <a:pt x="548" y="688"/>
                    </a:lnTo>
                    <a:lnTo>
                      <a:pt x="557" y="692"/>
                    </a:lnTo>
                    <a:lnTo>
                      <a:pt x="565" y="694"/>
                    </a:lnTo>
                    <a:lnTo>
                      <a:pt x="576" y="698"/>
                    </a:lnTo>
                    <a:lnTo>
                      <a:pt x="582" y="702"/>
                    </a:lnTo>
                    <a:lnTo>
                      <a:pt x="593" y="706"/>
                    </a:lnTo>
                    <a:lnTo>
                      <a:pt x="601" y="709"/>
                    </a:lnTo>
                    <a:lnTo>
                      <a:pt x="610" y="713"/>
                    </a:lnTo>
                    <a:lnTo>
                      <a:pt x="620" y="717"/>
                    </a:lnTo>
                    <a:lnTo>
                      <a:pt x="629" y="721"/>
                    </a:lnTo>
                    <a:lnTo>
                      <a:pt x="637" y="725"/>
                    </a:lnTo>
                    <a:lnTo>
                      <a:pt x="646" y="728"/>
                    </a:lnTo>
                    <a:lnTo>
                      <a:pt x="654" y="732"/>
                    </a:lnTo>
                    <a:lnTo>
                      <a:pt x="664" y="736"/>
                    </a:lnTo>
                    <a:lnTo>
                      <a:pt x="671" y="740"/>
                    </a:lnTo>
                    <a:lnTo>
                      <a:pt x="681" y="745"/>
                    </a:lnTo>
                    <a:lnTo>
                      <a:pt x="688" y="749"/>
                    </a:lnTo>
                    <a:lnTo>
                      <a:pt x="700" y="755"/>
                    </a:lnTo>
                    <a:lnTo>
                      <a:pt x="707" y="759"/>
                    </a:lnTo>
                    <a:lnTo>
                      <a:pt x="715" y="763"/>
                    </a:lnTo>
                    <a:lnTo>
                      <a:pt x="724" y="766"/>
                    </a:lnTo>
                    <a:lnTo>
                      <a:pt x="734" y="770"/>
                    </a:lnTo>
                    <a:lnTo>
                      <a:pt x="741" y="774"/>
                    </a:lnTo>
                    <a:lnTo>
                      <a:pt x="751" y="780"/>
                    </a:lnTo>
                    <a:lnTo>
                      <a:pt x="759" y="785"/>
                    </a:lnTo>
                    <a:lnTo>
                      <a:pt x="770" y="789"/>
                    </a:lnTo>
                    <a:lnTo>
                      <a:pt x="778" y="793"/>
                    </a:lnTo>
                    <a:lnTo>
                      <a:pt x="785" y="797"/>
                    </a:lnTo>
                    <a:lnTo>
                      <a:pt x="795" y="801"/>
                    </a:lnTo>
                    <a:lnTo>
                      <a:pt x="804" y="806"/>
                    </a:lnTo>
                    <a:lnTo>
                      <a:pt x="812" y="810"/>
                    </a:lnTo>
                    <a:lnTo>
                      <a:pt x="821" y="814"/>
                    </a:lnTo>
                    <a:lnTo>
                      <a:pt x="831" y="820"/>
                    </a:lnTo>
                    <a:lnTo>
                      <a:pt x="840" y="823"/>
                    </a:lnTo>
                    <a:lnTo>
                      <a:pt x="848" y="827"/>
                    </a:lnTo>
                    <a:lnTo>
                      <a:pt x="857" y="831"/>
                    </a:lnTo>
                    <a:lnTo>
                      <a:pt x="865" y="835"/>
                    </a:lnTo>
                    <a:lnTo>
                      <a:pt x="876" y="841"/>
                    </a:lnTo>
                    <a:lnTo>
                      <a:pt x="884" y="844"/>
                    </a:lnTo>
                    <a:lnTo>
                      <a:pt x="895" y="848"/>
                    </a:lnTo>
                    <a:lnTo>
                      <a:pt x="903" y="852"/>
                    </a:lnTo>
                    <a:lnTo>
                      <a:pt x="914" y="858"/>
                    </a:lnTo>
                    <a:lnTo>
                      <a:pt x="924" y="860"/>
                    </a:lnTo>
                    <a:lnTo>
                      <a:pt x="933" y="863"/>
                    </a:lnTo>
                    <a:lnTo>
                      <a:pt x="943" y="867"/>
                    </a:lnTo>
                    <a:lnTo>
                      <a:pt x="952" y="871"/>
                    </a:lnTo>
                    <a:lnTo>
                      <a:pt x="962" y="875"/>
                    </a:lnTo>
                    <a:lnTo>
                      <a:pt x="973" y="879"/>
                    </a:lnTo>
                    <a:lnTo>
                      <a:pt x="983" y="882"/>
                    </a:lnTo>
                    <a:lnTo>
                      <a:pt x="994" y="886"/>
                    </a:lnTo>
                    <a:lnTo>
                      <a:pt x="1004" y="890"/>
                    </a:lnTo>
                    <a:lnTo>
                      <a:pt x="1015" y="894"/>
                    </a:lnTo>
                    <a:lnTo>
                      <a:pt x="1025" y="898"/>
                    </a:lnTo>
                    <a:lnTo>
                      <a:pt x="1036" y="901"/>
                    </a:lnTo>
                    <a:lnTo>
                      <a:pt x="1048" y="903"/>
                    </a:lnTo>
                    <a:lnTo>
                      <a:pt x="1059" y="907"/>
                    </a:lnTo>
                    <a:lnTo>
                      <a:pt x="1070" y="909"/>
                    </a:lnTo>
                    <a:lnTo>
                      <a:pt x="1082" y="913"/>
                    </a:lnTo>
                    <a:lnTo>
                      <a:pt x="1093" y="915"/>
                    </a:lnTo>
                    <a:lnTo>
                      <a:pt x="1105" y="917"/>
                    </a:lnTo>
                    <a:lnTo>
                      <a:pt x="1116" y="919"/>
                    </a:lnTo>
                    <a:lnTo>
                      <a:pt x="1127" y="920"/>
                    </a:lnTo>
                    <a:lnTo>
                      <a:pt x="1139" y="922"/>
                    </a:lnTo>
                    <a:lnTo>
                      <a:pt x="1150" y="924"/>
                    </a:lnTo>
                    <a:lnTo>
                      <a:pt x="1162" y="928"/>
                    </a:lnTo>
                    <a:lnTo>
                      <a:pt x="1175" y="930"/>
                    </a:lnTo>
                    <a:lnTo>
                      <a:pt x="1186" y="930"/>
                    </a:lnTo>
                    <a:lnTo>
                      <a:pt x="1198" y="932"/>
                    </a:lnTo>
                    <a:lnTo>
                      <a:pt x="1211" y="932"/>
                    </a:lnTo>
                    <a:lnTo>
                      <a:pt x="1222" y="936"/>
                    </a:lnTo>
                    <a:lnTo>
                      <a:pt x="1234" y="936"/>
                    </a:lnTo>
                    <a:lnTo>
                      <a:pt x="1247" y="938"/>
                    </a:lnTo>
                    <a:lnTo>
                      <a:pt x="1260" y="938"/>
                    </a:lnTo>
                    <a:lnTo>
                      <a:pt x="1272" y="939"/>
                    </a:lnTo>
                    <a:lnTo>
                      <a:pt x="1283" y="939"/>
                    </a:lnTo>
                    <a:lnTo>
                      <a:pt x="1295" y="939"/>
                    </a:lnTo>
                    <a:lnTo>
                      <a:pt x="1306" y="939"/>
                    </a:lnTo>
                    <a:lnTo>
                      <a:pt x="1319" y="941"/>
                    </a:lnTo>
                    <a:lnTo>
                      <a:pt x="1331" y="941"/>
                    </a:lnTo>
                    <a:lnTo>
                      <a:pt x="1342" y="943"/>
                    </a:lnTo>
                    <a:lnTo>
                      <a:pt x="1354" y="943"/>
                    </a:lnTo>
                    <a:lnTo>
                      <a:pt x="1367" y="943"/>
                    </a:lnTo>
                    <a:lnTo>
                      <a:pt x="1378" y="943"/>
                    </a:lnTo>
                    <a:lnTo>
                      <a:pt x="1390" y="943"/>
                    </a:lnTo>
                    <a:lnTo>
                      <a:pt x="1401" y="943"/>
                    </a:lnTo>
                    <a:lnTo>
                      <a:pt x="1413" y="943"/>
                    </a:lnTo>
                    <a:lnTo>
                      <a:pt x="1422" y="943"/>
                    </a:lnTo>
                    <a:lnTo>
                      <a:pt x="1433" y="943"/>
                    </a:lnTo>
                    <a:lnTo>
                      <a:pt x="1445" y="943"/>
                    </a:lnTo>
                    <a:lnTo>
                      <a:pt x="1456" y="945"/>
                    </a:lnTo>
                    <a:lnTo>
                      <a:pt x="1466" y="943"/>
                    </a:lnTo>
                    <a:lnTo>
                      <a:pt x="1475" y="943"/>
                    </a:lnTo>
                    <a:lnTo>
                      <a:pt x="1485" y="943"/>
                    </a:lnTo>
                    <a:lnTo>
                      <a:pt x="1496" y="943"/>
                    </a:lnTo>
                    <a:lnTo>
                      <a:pt x="1504" y="941"/>
                    </a:lnTo>
                    <a:lnTo>
                      <a:pt x="1513" y="941"/>
                    </a:lnTo>
                    <a:lnTo>
                      <a:pt x="1523" y="941"/>
                    </a:lnTo>
                    <a:lnTo>
                      <a:pt x="1532" y="941"/>
                    </a:lnTo>
                    <a:lnTo>
                      <a:pt x="1540" y="939"/>
                    </a:lnTo>
                    <a:lnTo>
                      <a:pt x="1549" y="939"/>
                    </a:lnTo>
                    <a:lnTo>
                      <a:pt x="1557" y="939"/>
                    </a:lnTo>
                    <a:lnTo>
                      <a:pt x="1565" y="939"/>
                    </a:lnTo>
                    <a:lnTo>
                      <a:pt x="1572" y="939"/>
                    </a:lnTo>
                    <a:lnTo>
                      <a:pt x="1580" y="939"/>
                    </a:lnTo>
                    <a:lnTo>
                      <a:pt x="1587" y="939"/>
                    </a:lnTo>
                    <a:lnTo>
                      <a:pt x="1595" y="939"/>
                    </a:lnTo>
                    <a:lnTo>
                      <a:pt x="1605" y="938"/>
                    </a:lnTo>
                    <a:lnTo>
                      <a:pt x="1616" y="936"/>
                    </a:lnTo>
                    <a:lnTo>
                      <a:pt x="1625" y="936"/>
                    </a:lnTo>
                    <a:lnTo>
                      <a:pt x="1635" y="936"/>
                    </a:lnTo>
                    <a:lnTo>
                      <a:pt x="1644" y="936"/>
                    </a:lnTo>
                    <a:lnTo>
                      <a:pt x="1650" y="936"/>
                    </a:lnTo>
                    <a:lnTo>
                      <a:pt x="1652" y="932"/>
                    </a:lnTo>
                    <a:lnTo>
                      <a:pt x="1662" y="924"/>
                    </a:lnTo>
                    <a:lnTo>
                      <a:pt x="1669" y="919"/>
                    </a:lnTo>
                    <a:lnTo>
                      <a:pt x="1677" y="913"/>
                    </a:lnTo>
                    <a:lnTo>
                      <a:pt x="1686" y="905"/>
                    </a:lnTo>
                    <a:lnTo>
                      <a:pt x="1700" y="898"/>
                    </a:lnTo>
                    <a:lnTo>
                      <a:pt x="1703" y="892"/>
                    </a:lnTo>
                    <a:lnTo>
                      <a:pt x="1711" y="886"/>
                    </a:lnTo>
                    <a:lnTo>
                      <a:pt x="1717" y="882"/>
                    </a:lnTo>
                    <a:lnTo>
                      <a:pt x="1724" y="877"/>
                    </a:lnTo>
                    <a:lnTo>
                      <a:pt x="1730" y="871"/>
                    </a:lnTo>
                    <a:lnTo>
                      <a:pt x="1738" y="865"/>
                    </a:lnTo>
                    <a:lnTo>
                      <a:pt x="1747" y="860"/>
                    </a:lnTo>
                    <a:lnTo>
                      <a:pt x="1757" y="854"/>
                    </a:lnTo>
                    <a:lnTo>
                      <a:pt x="1764" y="846"/>
                    </a:lnTo>
                    <a:lnTo>
                      <a:pt x="1772" y="841"/>
                    </a:lnTo>
                    <a:lnTo>
                      <a:pt x="1779" y="833"/>
                    </a:lnTo>
                    <a:lnTo>
                      <a:pt x="1791" y="827"/>
                    </a:lnTo>
                    <a:lnTo>
                      <a:pt x="1798" y="820"/>
                    </a:lnTo>
                    <a:lnTo>
                      <a:pt x="1810" y="814"/>
                    </a:lnTo>
                    <a:lnTo>
                      <a:pt x="1817" y="806"/>
                    </a:lnTo>
                    <a:lnTo>
                      <a:pt x="1829" y="799"/>
                    </a:lnTo>
                    <a:lnTo>
                      <a:pt x="1838" y="791"/>
                    </a:lnTo>
                    <a:lnTo>
                      <a:pt x="1848" y="782"/>
                    </a:lnTo>
                    <a:lnTo>
                      <a:pt x="1857" y="774"/>
                    </a:lnTo>
                    <a:lnTo>
                      <a:pt x="1869" y="766"/>
                    </a:lnTo>
                    <a:lnTo>
                      <a:pt x="1880" y="757"/>
                    </a:lnTo>
                    <a:lnTo>
                      <a:pt x="1892" y="747"/>
                    </a:lnTo>
                    <a:lnTo>
                      <a:pt x="1903" y="740"/>
                    </a:lnTo>
                    <a:lnTo>
                      <a:pt x="1914" y="732"/>
                    </a:lnTo>
                    <a:lnTo>
                      <a:pt x="1926" y="721"/>
                    </a:lnTo>
                    <a:lnTo>
                      <a:pt x="1937" y="713"/>
                    </a:lnTo>
                    <a:lnTo>
                      <a:pt x="1949" y="704"/>
                    </a:lnTo>
                    <a:lnTo>
                      <a:pt x="1960" y="694"/>
                    </a:lnTo>
                    <a:lnTo>
                      <a:pt x="1971" y="685"/>
                    </a:lnTo>
                    <a:lnTo>
                      <a:pt x="1983" y="675"/>
                    </a:lnTo>
                    <a:lnTo>
                      <a:pt x="1996" y="666"/>
                    </a:lnTo>
                    <a:lnTo>
                      <a:pt x="2008" y="656"/>
                    </a:lnTo>
                    <a:lnTo>
                      <a:pt x="2019" y="645"/>
                    </a:lnTo>
                    <a:lnTo>
                      <a:pt x="2030" y="635"/>
                    </a:lnTo>
                    <a:lnTo>
                      <a:pt x="2044" y="626"/>
                    </a:lnTo>
                    <a:lnTo>
                      <a:pt x="2057" y="614"/>
                    </a:lnTo>
                    <a:lnTo>
                      <a:pt x="2068" y="603"/>
                    </a:lnTo>
                    <a:lnTo>
                      <a:pt x="2080" y="593"/>
                    </a:lnTo>
                    <a:lnTo>
                      <a:pt x="2093" y="584"/>
                    </a:lnTo>
                    <a:lnTo>
                      <a:pt x="2106" y="572"/>
                    </a:lnTo>
                    <a:lnTo>
                      <a:pt x="2118" y="561"/>
                    </a:lnTo>
                    <a:lnTo>
                      <a:pt x="2131" y="552"/>
                    </a:lnTo>
                    <a:lnTo>
                      <a:pt x="2144" y="540"/>
                    </a:lnTo>
                    <a:lnTo>
                      <a:pt x="2156" y="531"/>
                    </a:lnTo>
                    <a:lnTo>
                      <a:pt x="2167" y="519"/>
                    </a:lnTo>
                    <a:lnTo>
                      <a:pt x="2181" y="510"/>
                    </a:lnTo>
                    <a:lnTo>
                      <a:pt x="2192" y="498"/>
                    </a:lnTo>
                    <a:lnTo>
                      <a:pt x="2207" y="487"/>
                    </a:lnTo>
                    <a:lnTo>
                      <a:pt x="2219" y="475"/>
                    </a:lnTo>
                    <a:lnTo>
                      <a:pt x="2230" y="464"/>
                    </a:lnTo>
                    <a:lnTo>
                      <a:pt x="2241" y="453"/>
                    </a:lnTo>
                    <a:lnTo>
                      <a:pt x="2253" y="441"/>
                    </a:lnTo>
                    <a:lnTo>
                      <a:pt x="2264" y="430"/>
                    </a:lnTo>
                    <a:lnTo>
                      <a:pt x="2278" y="418"/>
                    </a:lnTo>
                    <a:lnTo>
                      <a:pt x="2289" y="407"/>
                    </a:lnTo>
                    <a:lnTo>
                      <a:pt x="2302" y="397"/>
                    </a:lnTo>
                    <a:lnTo>
                      <a:pt x="2314" y="386"/>
                    </a:lnTo>
                    <a:lnTo>
                      <a:pt x="2325" y="375"/>
                    </a:lnTo>
                    <a:lnTo>
                      <a:pt x="2335" y="363"/>
                    </a:lnTo>
                    <a:lnTo>
                      <a:pt x="2346" y="354"/>
                    </a:lnTo>
                    <a:lnTo>
                      <a:pt x="2357" y="342"/>
                    </a:lnTo>
                    <a:lnTo>
                      <a:pt x="2369" y="331"/>
                    </a:lnTo>
                    <a:lnTo>
                      <a:pt x="2380" y="321"/>
                    </a:lnTo>
                    <a:lnTo>
                      <a:pt x="2393" y="312"/>
                    </a:lnTo>
                    <a:lnTo>
                      <a:pt x="2403" y="300"/>
                    </a:lnTo>
                    <a:lnTo>
                      <a:pt x="2414" y="289"/>
                    </a:lnTo>
                    <a:lnTo>
                      <a:pt x="2424" y="278"/>
                    </a:lnTo>
                    <a:lnTo>
                      <a:pt x="2435" y="268"/>
                    </a:lnTo>
                    <a:lnTo>
                      <a:pt x="2445" y="257"/>
                    </a:lnTo>
                    <a:lnTo>
                      <a:pt x="2456" y="247"/>
                    </a:lnTo>
                    <a:lnTo>
                      <a:pt x="2466" y="238"/>
                    </a:lnTo>
                    <a:lnTo>
                      <a:pt x="2477" y="228"/>
                    </a:lnTo>
                    <a:lnTo>
                      <a:pt x="2487" y="217"/>
                    </a:lnTo>
                    <a:lnTo>
                      <a:pt x="2496" y="207"/>
                    </a:lnTo>
                    <a:lnTo>
                      <a:pt x="2504" y="198"/>
                    </a:lnTo>
                    <a:lnTo>
                      <a:pt x="2515" y="188"/>
                    </a:lnTo>
                    <a:lnTo>
                      <a:pt x="2523" y="181"/>
                    </a:lnTo>
                    <a:lnTo>
                      <a:pt x="2532" y="171"/>
                    </a:lnTo>
                    <a:lnTo>
                      <a:pt x="2542" y="162"/>
                    </a:lnTo>
                    <a:lnTo>
                      <a:pt x="2551" y="154"/>
                    </a:lnTo>
                    <a:lnTo>
                      <a:pt x="2559" y="145"/>
                    </a:lnTo>
                    <a:lnTo>
                      <a:pt x="2566" y="135"/>
                    </a:lnTo>
                    <a:lnTo>
                      <a:pt x="2574" y="127"/>
                    </a:lnTo>
                    <a:lnTo>
                      <a:pt x="2584" y="120"/>
                    </a:lnTo>
                    <a:lnTo>
                      <a:pt x="2591" y="112"/>
                    </a:lnTo>
                    <a:lnTo>
                      <a:pt x="2599" y="105"/>
                    </a:lnTo>
                    <a:lnTo>
                      <a:pt x="2606" y="97"/>
                    </a:lnTo>
                    <a:lnTo>
                      <a:pt x="2614" y="89"/>
                    </a:lnTo>
                    <a:lnTo>
                      <a:pt x="2625" y="76"/>
                    </a:lnTo>
                    <a:lnTo>
                      <a:pt x="2639" y="63"/>
                    </a:lnTo>
                    <a:lnTo>
                      <a:pt x="2650" y="51"/>
                    </a:lnTo>
                    <a:lnTo>
                      <a:pt x="2662" y="42"/>
                    </a:lnTo>
                    <a:lnTo>
                      <a:pt x="2669" y="30"/>
                    </a:lnTo>
                    <a:lnTo>
                      <a:pt x="2679" y="23"/>
                    </a:lnTo>
                    <a:lnTo>
                      <a:pt x="2684" y="15"/>
                    </a:lnTo>
                    <a:lnTo>
                      <a:pt x="2692" y="10"/>
                    </a:lnTo>
                    <a:lnTo>
                      <a:pt x="2700" y="4"/>
                    </a:lnTo>
                    <a:lnTo>
                      <a:pt x="2703" y="0"/>
                    </a:lnTo>
                    <a:lnTo>
                      <a:pt x="2749" y="19"/>
                    </a:lnTo>
                    <a:lnTo>
                      <a:pt x="2745" y="23"/>
                    </a:lnTo>
                    <a:lnTo>
                      <a:pt x="2738" y="30"/>
                    </a:lnTo>
                    <a:lnTo>
                      <a:pt x="2730" y="34"/>
                    </a:lnTo>
                    <a:lnTo>
                      <a:pt x="2722" y="44"/>
                    </a:lnTo>
                    <a:lnTo>
                      <a:pt x="2715" y="51"/>
                    </a:lnTo>
                    <a:lnTo>
                      <a:pt x="2705" y="63"/>
                    </a:lnTo>
                    <a:lnTo>
                      <a:pt x="2694" y="72"/>
                    </a:lnTo>
                    <a:lnTo>
                      <a:pt x="2682" y="86"/>
                    </a:lnTo>
                    <a:lnTo>
                      <a:pt x="2675" y="89"/>
                    </a:lnTo>
                    <a:lnTo>
                      <a:pt x="2669" y="97"/>
                    </a:lnTo>
                    <a:lnTo>
                      <a:pt x="2663" y="105"/>
                    </a:lnTo>
                    <a:lnTo>
                      <a:pt x="2656" y="112"/>
                    </a:lnTo>
                    <a:lnTo>
                      <a:pt x="2648" y="118"/>
                    </a:lnTo>
                    <a:lnTo>
                      <a:pt x="2641" y="126"/>
                    </a:lnTo>
                    <a:lnTo>
                      <a:pt x="2633" y="133"/>
                    </a:lnTo>
                    <a:lnTo>
                      <a:pt x="2625" y="143"/>
                    </a:lnTo>
                    <a:lnTo>
                      <a:pt x="2618" y="150"/>
                    </a:lnTo>
                    <a:lnTo>
                      <a:pt x="2610" y="158"/>
                    </a:lnTo>
                    <a:lnTo>
                      <a:pt x="2601" y="165"/>
                    </a:lnTo>
                    <a:lnTo>
                      <a:pt x="2593" y="177"/>
                    </a:lnTo>
                    <a:lnTo>
                      <a:pt x="2584" y="184"/>
                    </a:lnTo>
                    <a:lnTo>
                      <a:pt x="2574" y="192"/>
                    </a:lnTo>
                    <a:lnTo>
                      <a:pt x="2565" y="202"/>
                    </a:lnTo>
                    <a:lnTo>
                      <a:pt x="2555" y="211"/>
                    </a:lnTo>
                    <a:lnTo>
                      <a:pt x="2544" y="221"/>
                    </a:lnTo>
                    <a:lnTo>
                      <a:pt x="2536" y="230"/>
                    </a:lnTo>
                    <a:lnTo>
                      <a:pt x="2523" y="242"/>
                    </a:lnTo>
                    <a:lnTo>
                      <a:pt x="2515" y="253"/>
                    </a:lnTo>
                    <a:lnTo>
                      <a:pt x="2504" y="261"/>
                    </a:lnTo>
                    <a:lnTo>
                      <a:pt x="2494" y="270"/>
                    </a:lnTo>
                    <a:lnTo>
                      <a:pt x="2483" y="281"/>
                    </a:lnTo>
                    <a:lnTo>
                      <a:pt x="2473" y="293"/>
                    </a:lnTo>
                    <a:lnTo>
                      <a:pt x="2462" y="302"/>
                    </a:lnTo>
                    <a:lnTo>
                      <a:pt x="2451" y="314"/>
                    </a:lnTo>
                    <a:lnTo>
                      <a:pt x="2439" y="325"/>
                    </a:lnTo>
                    <a:lnTo>
                      <a:pt x="2430" y="337"/>
                    </a:lnTo>
                    <a:lnTo>
                      <a:pt x="2416" y="346"/>
                    </a:lnTo>
                    <a:lnTo>
                      <a:pt x="2405" y="358"/>
                    </a:lnTo>
                    <a:lnTo>
                      <a:pt x="2393" y="369"/>
                    </a:lnTo>
                    <a:lnTo>
                      <a:pt x="2382" y="380"/>
                    </a:lnTo>
                    <a:lnTo>
                      <a:pt x="2369" y="392"/>
                    </a:lnTo>
                    <a:lnTo>
                      <a:pt x="2357" y="403"/>
                    </a:lnTo>
                    <a:lnTo>
                      <a:pt x="2346" y="415"/>
                    </a:lnTo>
                    <a:lnTo>
                      <a:pt x="2335" y="426"/>
                    </a:lnTo>
                    <a:lnTo>
                      <a:pt x="2321" y="437"/>
                    </a:lnTo>
                    <a:lnTo>
                      <a:pt x="2310" y="449"/>
                    </a:lnTo>
                    <a:lnTo>
                      <a:pt x="2297" y="460"/>
                    </a:lnTo>
                    <a:lnTo>
                      <a:pt x="2283" y="472"/>
                    </a:lnTo>
                    <a:lnTo>
                      <a:pt x="2272" y="483"/>
                    </a:lnTo>
                    <a:lnTo>
                      <a:pt x="2258" y="496"/>
                    </a:lnTo>
                    <a:lnTo>
                      <a:pt x="2245" y="508"/>
                    </a:lnTo>
                    <a:lnTo>
                      <a:pt x="2234" y="519"/>
                    </a:lnTo>
                    <a:lnTo>
                      <a:pt x="2220" y="531"/>
                    </a:lnTo>
                    <a:lnTo>
                      <a:pt x="2207" y="542"/>
                    </a:lnTo>
                    <a:lnTo>
                      <a:pt x="2194" y="553"/>
                    </a:lnTo>
                    <a:lnTo>
                      <a:pt x="2181" y="565"/>
                    </a:lnTo>
                    <a:lnTo>
                      <a:pt x="2167" y="574"/>
                    </a:lnTo>
                    <a:lnTo>
                      <a:pt x="2156" y="586"/>
                    </a:lnTo>
                    <a:lnTo>
                      <a:pt x="2143" y="597"/>
                    </a:lnTo>
                    <a:lnTo>
                      <a:pt x="2129" y="609"/>
                    </a:lnTo>
                    <a:lnTo>
                      <a:pt x="2116" y="618"/>
                    </a:lnTo>
                    <a:lnTo>
                      <a:pt x="2103" y="629"/>
                    </a:lnTo>
                    <a:lnTo>
                      <a:pt x="2091" y="641"/>
                    </a:lnTo>
                    <a:lnTo>
                      <a:pt x="2080" y="652"/>
                    </a:lnTo>
                    <a:lnTo>
                      <a:pt x="2066" y="662"/>
                    </a:lnTo>
                    <a:lnTo>
                      <a:pt x="2053" y="673"/>
                    </a:lnTo>
                    <a:lnTo>
                      <a:pt x="2042" y="683"/>
                    </a:lnTo>
                    <a:lnTo>
                      <a:pt x="2030" y="694"/>
                    </a:lnTo>
                    <a:lnTo>
                      <a:pt x="2015" y="704"/>
                    </a:lnTo>
                    <a:lnTo>
                      <a:pt x="2004" y="713"/>
                    </a:lnTo>
                    <a:lnTo>
                      <a:pt x="1990" y="725"/>
                    </a:lnTo>
                    <a:lnTo>
                      <a:pt x="1979" y="734"/>
                    </a:lnTo>
                    <a:lnTo>
                      <a:pt x="1968" y="744"/>
                    </a:lnTo>
                    <a:lnTo>
                      <a:pt x="1956" y="753"/>
                    </a:lnTo>
                    <a:lnTo>
                      <a:pt x="1945" y="763"/>
                    </a:lnTo>
                    <a:lnTo>
                      <a:pt x="1933" y="772"/>
                    </a:lnTo>
                    <a:lnTo>
                      <a:pt x="1922" y="780"/>
                    </a:lnTo>
                    <a:lnTo>
                      <a:pt x="1911" y="789"/>
                    </a:lnTo>
                    <a:lnTo>
                      <a:pt x="1899" y="797"/>
                    </a:lnTo>
                    <a:lnTo>
                      <a:pt x="1888" y="806"/>
                    </a:lnTo>
                    <a:lnTo>
                      <a:pt x="1876" y="814"/>
                    </a:lnTo>
                    <a:lnTo>
                      <a:pt x="1867" y="822"/>
                    </a:lnTo>
                    <a:lnTo>
                      <a:pt x="1857" y="831"/>
                    </a:lnTo>
                    <a:lnTo>
                      <a:pt x="1848" y="841"/>
                    </a:lnTo>
                    <a:lnTo>
                      <a:pt x="1836" y="846"/>
                    </a:lnTo>
                    <a:lnTo>
                      <a:pt x="1827" y="854"/>
                    </a:lnTo>
                    <a:lnTo>
                      <a:pt x="1817" y="860"/>
                    </a:lnTo>
                    <a:lnTo>
                      <a:pt x="1810" y="867"/>
                    </a:lnTo>
                    <a:lnTo>
                      <a:pt x="1798" y="875"/>
                    </a:lnTo>
                    <a:lnTo>
                      <a:pt x="1791" y="880"/>
                    </a:lnTo>
                    <a:lnTo>
                      <a:pt x="1781" y="886"/>
                    </a:lnTo>
                    <a:lnTo>
                      <a:pt x="1774" y="894"/>
                    </a:lnTo>
                    <a:lnTo>
                      <a:pt x="1764" y="900"/>
                    </a:lnTo>
                    <a:lnTo>
                      <a:pt x="1757" y="905"/>
                    </a:lnTo>
                    <a:lnTo>
                      <a:pt x="1749" y="911"/>
                    </a:lnTo>
                    <a:lnTo>
                      <a:pt x="1743" y="917"/>
                    </a:lnTo>
                    <a:lnTo>
                      <a:pt x="1736" y="922"/>
                    </a:lnTo>
                    <a:lnTo>
                      <a:pt x="1730" y="928"/>
                    </a:lnTo>
                    <a:lnTo>
                      <a:pt x="1722" y="932"/>
                    </a:lnTo>
                    <a:lnTo>
                      <a:pt x="1719" y="938"/>
                    </a:lnTo>
                    <a:lnTo>
                      <a:pt x="1705" y="945"/>
                    </a:lnTo>
                    <a:lnTo>
                      <a:pt x="1696" y="953"/>
                    </a:lnTo>
                    <a:lnTo>
                      <a:pt x="1688" y="958"/>
                    </a:lnTo>
                    <a:lnTo>
                      <a:pt x="1681" y="966"/>
                    </a:lnTo>
                    <a:lnTo>
                      <a:pt x="1671" y="972"/>
                    </a:lnTo>
                    <a:lnTo>
                      <a:pt x="1669" y="976"/>
                    </a:lnTo>
                    <a:lnTo>
                      <a:pt x="1665" y="976"/>
                    </a:lnTo>
                    <a:lnTo>
                      <a:pt x="1663" y="976"/>
                    </a:lnTo>
                    <a:lnTo>
                      <a:pt x="1658" y="976"/>
                    </a:lnTo>
                    <a:lnTo>
                      <a:pt x="1652" y="977"/>
                    </a:lnTo>
                    <a:lnTo>
                      <a:pt x="1643" y="977"/>
                    </a:lnTo>
                    <a:lnTo>
                      <a:pt x="1635" y="977"/>
                    </a:lnTo>
                    <a:lnTo>
                      <a:pt x="1622" y="979"/>
                    </a:lnTo>
                    <a:lnTo>
                      <a:pt x="1610" y="981"/>
                    </a:lnTo>
                    <a:lnTo>
                      <a:pt x="1603" y="981"/>
                    </a:lnTo>
                    <a:lnTo>
                      <a:pt x="1595" y="981"/>
                    </a:lnTo>
                    <a:lnTo>
                      <a:pt x="1587" y="981"/>
                    </a:lnTo>
                    <a:lnTo>
                      <a:pt x="1580" y="983"/>
                    </a:lnTo>
                    <a:lnTo>
                      <a:pt x="1570" y="983"/>
                    </a:lnTo>
                    <a:lnTo>
                      <a:pt x="1563" y="985"/>
                    </a:lnTo>
                    <a:lnTo>
                      <a:pt x="1553" y="985"/>
                    </a:lnTo>
                    <a:lnTo>
                      <a:pt x="1546" y="987"/>
                    </a:lnTo>
                    <a:lnTo>
                      <a:pt x="1534" y="987"/>
                    </a:lnTo>
                    <a:lnTo>
                      <a:pt x="1527" y="987"/>
                    </a:lnTo>
                    <a:lnTo>
                      <a:pt x="1515" y="989"/>
                    </a:lnTo>
                    <a:lnTo>
                      <a:pt x="1508" y="989"/>
                    </a:lnTo>
                    <a:lnTo>
                      <a:pt x="1496" y="989"/>
                    </a:lnTo>
                    <a:lnTo>
                      <a:pt x="1485" y="989"/>
                    </a:lnTo>
                    <a:lnTo>
                      <a:pt x="1475" y="991"/>
                    </a:lnTo>
                    <a:lnTo>
                      <a:pt x="1466" y="993"/>
                    </a:lnTo>
                    <a:lnTo>
                      <a:pt x="1452" y="993"/>
                    </a:lnTo>
                    <a:lnTo>
                      <a:pt x="1441" y="993"/>
                    </a:lnTo>
                    <a:lnTo>
                      <a:pt x="1430" y="993"/>
                    </a:lnTo>
                    <a:lnTo>
                      <a:pt x="1418" y="993"/>
                    </a:lnTo>
                    <a:lnTo>
                      <a:pt x="1407" y="993"/>
                    </a:lnTo>
                    <a:lnTo>
                      <a:pt x="1395" y="993"/>
                    </a:lnTo>
                    <a:lnTo>
                      <a:pt x="1382" y="993"/>
                    </a:lnTo>
                    <a:lnTo>
                      <a:pt x="1371" y="993"/>
                    </a:lnTo>
                    <a:lnTo>
                      <a:pt x="1357" y="991"/>
                    </a:lnTo>
                    <a:lnTo>
                      <a:pt x="1346" y="991"/>
                    </a:lnTo>
                    <a:lnTo>
                      <a:pt x="1333" y="991"/>
                    </a:lnTo>
                    <a:lnTo>
                      <a:pt x="1321" y="991"/>
                    </a:lnTo>
                    <a:lnTo>
                      <a:pt x="1308" y="989"/>
                    </a:lnTo>
                    <a:lnTo>
                      <a:pt x="1297" y="989"/>
                    </a:lnTo>
                    <a:lnTo>
                      <a:pt x="1283" y="989"/>
                    </a:lnTo>
                    <a:lnTo>
                      <a:pt x="1272" y="989"/>
                    </a:lnTo>
                    <a:lnTo>
                      <a:pt x="1259" y="987"/>
                    </a:lnTo>
                    <a:lnTo>
                      <a:pt x="1245" y="985"/>
                    </a:lnTo>
                    <a:lnTo>
                      <a:pt x="1234" y="985"/>
                    </a:lnTo>
                    <a:lnTo>
                      <a:pt x="1221" y="983"/>
                    </a:lnTo>
                    <a:lnTo>
                      <a:pt x="1207" y="981"/>
                    </a:lnTo>
                    <a:lnTo>
                      <a:pt x="1196" y="981"/>
                    </a:lnTo>
                    <a:lnTo>
                      <a:pt x="1181" y="979"/>
                    </a:lnTo>
                    <a:lnTo>
                      <a:pt x="1169" y="977"/>
                    </a:lnTo>
                    <a:lnTo>
                      <a:pt x="1158" y="976"/>
                    </a:lnTo>
                    <a:lnTo>
                      <a:pt x="1144" y="974"/>
                    </a:lnTo>
                    <a:lnTo>
                      <a:pt x="1131" y="970"/>
                    </a:lnTo>
                    <a:lnTo>
                      <a:pt x="1120" y="970"/>
                    </a:lnTo>
                    <a:lnTo>
                      <a:pt x="1108" y="966"/>
                    </a:lnTo>
                    <a:lnTo>
                      <a:pt x="1095" y="964"/>
                    </a:lnTo>
                    <a:lnTo>
                      <a:pt x="1084" y="960"/>
                    </a:lnTo>
                    <a:lnTo>
                      <a:pt x="1072" y="958"/>
                    </a:lnTo>
                    <a:lnTo>
                      <a:pt x="1061" y="955"/>
                    </a:lnTo>
                    <a:lnTo>
                      <a:pt x="1048" y="951"/>
                    </a:lnTo>
                    <a:lnTo>
                      <a:pt x="1036" y="947"/>
                    </a:lnTo>
                    <a:lnTo>
                      <a:pt x="1025" y="945"/>
                    </a:lnTo>
                    <a:lnTo>
                      <a:pt x="1013" y="941"/>
                    </a:lnTo>
                    <a:lnTo>
                      <a:pt x="1002" y="938"/>
                    </a:lnTo>
                    <a:lnTo>
                      <a:pt x="990" y="934"/>
                    </a:lnTo>
                    <a:lnTo>
                      <a:pt x="981" y="932"/>
                    </a:lnTo>
                    <a:lnTo>
                      <a:pt x="970" y="926"/>
                    </a:lnTo>
                    <a:lnTo>
                      <a:pt x="958" y="922"/>
                    </a:lnTo>
                    <a:lnTo>
                      <a:pt x="947" y="919"/>
                    </a:lnTo>
                    <a:lnTo>
                      <a:pt x="937" y="915"/>
                    </a:lnTo>
                    <a:lnTo>
                      <a:pt x="928" y="911"/>
                    </a:lnTo>
                    <a:lnTo>
                      <a:pt x="916" y="907"/>
                    </a:lnTo>
                    <a:lnTo>
                      <a:pt x="907" y="903"/>
                    </a:lnTo>
                    <a:lnTo>
                      <a:pt x="899" y="900"/>
                    </a:lnTo>
                    <a:lnTo>
                      <a:pt x="888" y="894"/>
                    </a:lnTo>
                    <a:lnTo>
                      <a:pt x="878" y="890"/>
                    </a:lnTo>
                    <a:lnTo>
                      <a:pt x="869" y="886"/>
                    </a:lnTo>
                    <a:lnTo>
                      <a:pt x="859" y="882"/>
                    </a:lnTo>
                    <a:lnTo>
                      <a:pt x="850" y="877"/>
                    </a:lnTo>
                    <a:lnTo>
                      <a:pt x="840" y="871"/>
                    </a:lnTo>
                    <a:lnTo>
                      <a:pt x="831" y="867"/>
                    </a:lnTo>
                    <a:lnTo>
                      <a:pt x="821" y="863"/>
                    </a:lnTo>
                    <a:lnTo>
                      <a:pt x="812" y="860"/>
                    </a:lnTo>
                    <a:lnTo>
                      <a:pt x="802" y="856"/>
                    </a:lnTo>
                    <a:lnTo>
                      <a:pt x="793" y="850"/>
                    </a:lnTo>
                    <a:lnTo>
                      <a:pt x="785" y="846"/>
                    </a:lnTo>
                    <a:lnTo>
                      <a:pt x="776" y="841"/>
                    </a:lnTo>
                    <a:lnTo>
                      <a:pt x="766" y="837"/>
                    </a:lnTo>
                    <a:lnTo>
                      <a:pt x="759" y="833"/>
                    </a:lnTo>
                    <a:lnTo>
                      <a:pt x="751" y="829"/>
                    </a:lnTo>
                    <a:lnTo>
                      <a:pt x="740" y="825"/>
                    </a:lnTo>
                    <a:lnTo>
                      <a:pt x="732" y="820"/>
                    </a:lnTo>
                    <a:lnTo>
                      <a:pt x="722" y="814"/>
                    </a:lnTo>
                    <a:lnTo>
                      <a:pt x="715" y="812"/>
                    </a:lnTo>
                    <a:lnTo>
                      <a:pt x="705" y="806"/>
                    </a:lnTo>
                    <a:lnTo>
                      <a:pt x="696" y="803"/>
                    </a:lnTo>
                    <a:lnTo>
                      <a:pt x="688" y="799"/>
                    </a:lnTo>
                    <a:lnTo>
                      <a:pt x="681" y="795"/>
                    </a:lnTo>
                    <a:lnTo>
                      <a:pt x="669" y="789"/>
                    </a:lnTo>
                    <a:lnTo>
                      <a:pt x="662" y="785"/>
                    </a:lnTo>
                    <a:lnTo>
                      <a:pt x="652" y="782"/>
                    </a:lnTo>
                    <a:lnTo>
                      <a:pt x="644" y="778"/>
                    </a:lnTo>
                    <a:lnTo>
                      <a:pt x="635" y="774"/>
                    </a:lnTo>
                    <a:lnTo>
                      <a:pt x="627" y="770"/>
                    </a:lnTo>
                    <a:lnTo>
                      <a:pt x="618" y="766"/>
                    </a:lnTo>
                    <a:lnTo>
                      <a:pt x="610" y="764"/>
                    </a:lnTo>
                    <a:lnTo>
                      <a:pt x="601" y="761"/>
                    </a:lnTo>
                    <a:lnTo>
                      <a:pt x="593" y="757"/>
                    </a:lnTo>
                    <a:lnTo>
                      <a:pt x="582" y="753"/>
                    </a:lnTo>
                    <a:lnTo>
                      <a:pt x="576" y="749"/>
                    </a:lnTo>
                    <a:lnTo>
                      <a:pt x="567" y="745"/>
                    </a:lnTo>
                    <a:lnTo>
                      <a:pt x="557" y="744"/>
                    </a:lnTo>
                    <a:lnTo>
                      <a:pt x="549" y="740"/>
                    </a:lnTo>
                    <a:lnTo>
                      <a:pt x="542" y="738"/>
                    </a:lnTo>
                    <a:lnTo>
                      <a:pt x="530" y="734"/>
                    </a:lnTo>
                    <a:lnTo>
                      <a:pt x="523" y="732"/>
                    </a:lnTo>
                    <a:lnTo>
                      <a:pt x="513" y="728"/>
                    </a:lnTo>
                    <a:lnTo>
                      <a:pt x="504" y="726"/>
                    </a:lnTo>
                    <a:lnTo>
                      <a:pt x="494" y="725"/>
                    </a:lnTo>
                    <a:lnTo>
                      <a:pt x="485" y="723"/>
                    </a:lnTo>
                    <a:lnTo>
                      <a:pt x="477" y="721"/>
                    </a:lnTo>
                    <a:lnTo>
                      <a:pt x="468" y="719"/>
                    </a:lnTo>
                    <a:lnTo>
                      <a:pt x="458" y="715"/>
                    </a:lnTo>
                    <a:lnTo>
                      <a:pt x="447" y="713"/>
                    </a:lnTo>
                    <a:lnTo>
                      <a:pt x="437" y="711"/>
                    </a:lnTo>
                    <a:lnTo>
                      <a:pt x="428" y="709"/>
                    </a:lnTo>
                    <a:lnTo>
                      <a:pt x="418" y="707"/>
                    </a:lnTo>
                    <a:lnTo>
                      <a:pt x="409" y="707"/>
                    </a:lnTo>
                    <a:lnTo>
                      <a:pt x="399" y="706"/>
                    </a:lnTo>
                    <a:lnTo>
                      <a:pt x="390" y="706"/>
                    </a:lnTo>
                    <a:lnTo>
                      <a:pt x="378" y="702"/>
                    </a:lnTo>
                    <a:lnTo>
                      <a:pt x="369" y="702"/>
                    </a:lnTo>
                    <a:lnTo>
                      <a:pt x="357" y="700"/>
                    </a:lnTo>
                    <a:lnTo>
                      <a:pt x="350" y="700"/>
                    </a:lnTo>
                    <a:lnTo>
                      <a:pt x="338" y="698"/>
                    </a:lnTo>
                    <a:lnTo>
                      <a:pt x="329" y="698"/>
                    </a:lnTo>
                    <a:lnTo>
                      <a:pt x="319" y="698"/>
                    </a:lnTo>
                    <a:lnTo>
                      <a:pt x="310" y="698"/>
                    </a:lnTo>
                    <a:lnTo>
                      <a:pt x="299" y="696"/>
                    </a:lnTo>
                    <a:lnTo>
                      <a:pt x="289" y="696"/>
                    </a:lnTo>
                    <a:lnTo>
                      <a:pt x="278" y="694"/>
                    </a:lnTo>
                    <a:lnTo>
                      <a:pt x="270" y="694"/>
                    </a:lnTo>
                    <a:lnTo>
                      <a:pt x="259" y="694"/>
                    </a:lnTo>
                    <a:lnTo>
                      <a:pt x="251" y="694"/>
                    </a:lnTo>
                    <a:lnTo>
                      <a:pt x="240" y="694"/>
                    </a:lnTo>
                    <a:lnTo>
                      <a:pt x="232" y="694"/>
                    </a:lnTo>
                    <a:lnTo>
                      <a:pt x="222" y="694"/>
                    </a:lnTo>
                    <a:lnTo>
                      <a:pt x="213" y="694"/>
                    </a:lnTo>
                    <a:lnTo>
                      <a:pt x="203" y="694"/>
                    </a:lnTo>
                    <a:lnTo>
                      <a:pt x="196" y="694"/>
                    </a:lnTo>
                    <a:lnTo>
                      <a:pt x="186" y="694"/>
                    </a:lnTo>
                    <a:lnTo>
                      <a:pt x="177" y="696"/>
                    </a:lnTo>
                    <a:lnTo>
                      <a:pt x="169" y="696"/>
                    </a:lnTo>
                    <a:lnTo>
                      <a:pt x="162" y="698"/>
                    </a:lnTo>
                    <a:lnTo>
                      <a:pt x="152" y="698"/>
                    </a:lnTo>
                    <a:lnTo>
                      <a:pt x="143" y="698"/>
                    </a:lnTo>
                    <a:lnTo>
                      <a:pt x="135" y="698"/>
                    </a:lnTo>
                    <a:lnTo>
                      <a:pt x="127" y="698"/>
                    </a:lnTo>
                    <a:lnTo>
                      <a:pt x="120" y="698"/>
                    </a:lnTo>
                    <a:lnTo>
                      <a:pt x="112" y="698"/>
                    </a:lnTo>
                    <a:lnTo>
                      <a:pt x="105" y="698"/>
                    </a:lnTo>
                    <a:lnTo>
                      <a:pt x="97" y="700"/>
                    </a:lnTo>
                    <a:lnTo>
                      <a:pt x="84" y="700"/>
                    </a:lnTo>
                    <a:lnTo>
                      <a:pt x="70" y="702"/>
                    </a:lnTo>
                    <a:lnTo>
                      <a:pt x="59" y="702"/>
                    </a:lnTo>
                    <a:lnTo>
                      <a:pt x="49" y="706"/>
                    </a:lnTo>
                    <a:lnTo>
                      <a:pt x="38" y="706"/>
                    </a:lnTo>
                    <a:lnTo>
                      <a:pt x="30" y="706"/>
                    </a:lnTo>
                    <a:lnTo>
                      <a:pt x="23" y="706"/>
                    </a:lnTo>
                    <a:lnTo>
                      <a:pt x="17" y="707"/>
                    </a:lnTo>
                    <a:lnTo>
                      <a:pt x="10" y="709"/>
                    </a:lnTo>
                    <a:lnTo>
                      <a:pt x="8" y="709"/>
                    </a:lnTo>
                    <a:lnTo>
                      <a:pt x="0" y="660"/>
                    </a:lnTo>
                    <a:close/>
                  </a:path>
                </a:pathLst>
              </a:custGeom>
              <a:solidFill>
                <a:srgbClr val="000000"/>
              </a:solidFill>
              <a:ln w="9525">
                <a:noFill/>
                <a:round/>
                <a:headEnd/>
                <a:tailEnd/>
              </a:ln>
            </p:spPr>
            <p:txBody>
              <a:bodyPr/>
              <a:lstStyle/>
              <a:p>
                <a:endParaRPr lang="en-US" sz="1350"/>
              </a:p>
            </p:txBody>
          </p:sp>
          <p:sp>
            <p:nvSpPr>
              <p:cNvPr id="59" name="Freeform 51">
                <a:extLst>
                  <a:ext uri="{FF2B5EF4-FFF2-40B4-BE49-F238E27FC236}">
                    <a16:creationId xmlns:a16="http://schemas.microsoft.com/office/drawing/2014/main" xmlns="" id="{C84B0FA1-F9A5-496B-81AE-963CC9F39A23}"/>
                  </a:ext>
                </a:extLst>
              </p:cNvPr>
              <p:cNvSpPr>
                <a:spLocks/>
              </p:cNvSpPr>
              <p:nvPr/>
            </p:nvSpPr>
            <p:spPr bwMode="auto">
              <a:xfrm>
                <a:off x="2663" y="3783"/>
                <a:ext cx="496" cy="218"/>
              </a:xfrm>
              <a:custGeom>
                <a:avLst/>
                <a:gdLst>
                  <a:gd name="T0" fmla="*/ 0 w 1496"/>
                  <a:gd name="T1" fmla="*/ 0 h 659"/>
                  <a:gd name="T2" fmla="*/ 0 w 1496"/>
                  <a:gd name="T3" fmla="*/ 0 h 659"/>
                  <a:gd name="T4" fmla="*/ 0 w 1496"/>
                  <a:gd name="T5" fmla="*/ 0 h 659"/>
                  <a:gd name="T6" fmla="*/ 0 w 1496"/>
                  <a:gd name="T7" fmla="*/ 0 h 659"/>
                  <a:gd name="T8" fmla="*/ 0 w 1496"/>
                  <a:gd name="T9" fmla="*/ 0 h 659"/>
                  <a:gd name="T10" fmla="*/ 0 w 1496"/>
                  <a:gd name="T11" fmla="*/ 0 h 659"/>
                  <a:gd name="T12" fmla="*/ 0 w 1496"/>
                  <a:gd name="T13" fmla="*/ 0 h 659"/>
                  <a:gd name="T14" fmla="*/ 0 w 1496"/>
                  <a:gd name="T15" fmla="*/ 0 h 659"/>
                  <a:gd name="T16" fmla="*/ 0 w 1496"/>
                  <a:gd name="T17" fmla="*/ 0 h 659"/>
                  <a:gd name="T18" fmla="*/ 0 w 1496"/>
                  <a:gd name="T19" fmla="*/ 0 h 659"/>
                  <a:gd name="T20" fmla="*/ 0 w 1496"/>
                  <a:gd name="T21" fmla="*/ 0 h 659"/>
                  <a:gd name="T22" fmla="*/ 0 w 1496"/>
                  <a:gd name="T23" fmla="*/ 0 h 659"/>
                  <a:gd name="T24" fmla="*/ 0 w 1496"/>
                  <a:gd name="T25" fmla="*/ 0 h 659"/>
                  <a:gd name="T26" fmla="*/ 0 w 1496"/>
                  <a:gd name="T27" fmla="*/ 0 h 659"/>
                  <a:gd name="T28" fmla="*/ 0 w 1496"/>
                  <a:gd name="T29" fmla="*/ 0 h 659"/>
                  <a:gd name="T30" fmla="*/ 0 w 1496"/>
                  <a:gd name="T31" fmla="*/ 0 h 659"/>
                  <a:gd name="T32" fmla="*/ 0 w 1496"/>
                  <a:gd name="T33" fmla="*/ 0 h 659"/>
                  <a:gd name="T34" fmla="*/ 0 w 1496"/>
                  <a:gd name="T35" fmla="*/ 0 h 659"/>
                  <a:gd name="T36" fmla="*/ 0 w 1496"/>
                  <a:gd name="T37" fmla="*/ 0 h 659"/>
                  <a:gd name="T38" fmla="*/ 0 w 1496"/>
                  <a:gd name="T39" fmla="*/ 0 h 659"/>
                  <a:gd name="T40" fmla="*/ 0 w 1496"/>
                  <a:gd name="T41" fmla="*/ 0 h 659"/>
                  <a:gd name="T42" fmla="*/ 0 w 1496"/>
                  <a:gd name="T43" fmla="*/ 0 h 659"/>
                  <a:gd name="T44" fmla="*/ 0 w 1496"/>
                  <a:gd name="T45" fmla="*/ 0 h 659"/>
                  <a:gd name="T46" fmla="*/ 0 w 1496"/>
                  <a:gd name="T47" fmla="*/ 0 h 659"/>
                  <a:gd name="T48" fmla="*/ 0 w 1496"/>
                  <a:gd name="T49" fmla="*/ 0 h 659"/>
                  <a:gd name="T50" fmla="*/ 0 w 1496"/>
                  <a:gd name="T51" fmla="*/ 0 h 659"/>
                  <a:gd name="T52" fmla="*/ 0 w 1496"/>
                  <a:gd name="T53" fmla="*/ 0 h 659"/>
                  <a:gd name="T54" fmla="*/ 0 w 1496"/>
                  <a:gd name="T55" fmla="*/ 0 h 659"/>
                  <a:gd name="T56" fmla="*/ 0 w 1496"/>
                  <a:gd name="T57" fmla="*/ 0 h 659"/>
                  <a:gd name="T58" fmla="*/ 0 w 1496"/>
                  <a:gd name="T59" fmla="*/ 0 h 659"/>
                  <a:gd name="T60" fmla="*/ 0 w 1496"/>
                  <a:gd name="T61" fmla="*/ 0 h 659"/>
                  <a:gd name="T62" fmla="*/ 0 w 1496"/>
                  <a:gd name="T63" fmla="*/ 0 h 659"/>
                  <a:gd name="T64" fmla="*/ 0 w 1496"/>
                  <a:gd name="T65" fmla="*/ 0 h 659"/>
                  <a:gd name="T66" fmla="*/ 0 w 1496"/>
                  <a:gd name="T67" fmla="*/ 0 h 659"/>
                  <a:gd name="T68" fmla="*/ 0 w 1496"/>
                  <a:gd name="T69" fmla="*/ 0 h 659"/>
                  <a:gd name="T70" fmla="*/ 0 w 1496"/>
                  <a:gd name="T71" fmla="*/ 0 h 659"/>
                  <a:gd name="T72" fmla="*/ 0 w 1496"/>
                  <a:gd name="T73" fmla="*/ 0 h 659"/>
                  <a:gd name="T74" fmla="*/ 0 w 1496"/>
                  <a:gd name="T75" fmla="*/ 0 h 659"/>
                  <a:gd name="T76" fmla="*/ 0 w 1496"/>
                  <a:gd name="T77" fmla="*/ 0 h 659"/>
                  <a:gd name="T78" fmla="*/ 0 w 1496"/>
                  <a:gd name="T79" fmla="*/ 0 h 659"/>
                  <a:gd name="T80" fmla="*/ 0 w 1496"/>
                  <a:gd name="T81" fmla="*/ 0 h 659"/>
                  <a:gd name="T82" fmla="*/ 0 w 1496"/>
                  <a:gd name="T83" fmla="*/ 0 h 659"/>
                  <a:gd name="T84" fmla="*/ 0 w 1496"/>
                  <a:gd name="T85" fmla="*/ 0 h 659"/>
                  <a:gd name="T86" fmla="*/ 0 w 1496"/>
                  <a:gd name="T87" fmla="*/ 0 h 659"/>
                  <a:gd name="T88" fmla="*/ 0 w 1496"/>
                  <a:gd name="T89" fmla="*/ 0 h 659"/>
                  <a:gd name="T90" fmla="*/ 0 w 1496"/>
                  <a:gd name="T91" fmla="*/ 0 h 659"/>
                  <a:gd name="T92" fmla="*/ 0 w 1496"/>
                  <a:gd name="T93" fmla="*/ 0 h 659"/>
                  <a:gd name="T94" fmla="*/ 0 w 1496"/>
                  <a:gd name="T95" fmla="*/ 0 h 659"/>
                  <a:gd name="T96" fmla="*/ 0 w 1496"/>
                  <a:gd name="T97" fmla="*/ 0 h 659"/>
                  <a:gd name="T98" fmla="*/ 0 w 1496"/>
                  <a:gd name="T99" fmla="*/ 0 h 659"/>
                  <a:gd name="T100" fmla="*/ 0 w 1496"/>
                  <a:gd name="T101" fmla="*/ 0 h 659"/>
                  <a:gd name="T102" fmla="*/ 0 w 1496"/>
                  <a:gd name="T103" fmla="*/ 0 h 659"/>
                  <a:gd name="T104" fmla="*/ 0 w 1496"/>
                  <a:gd name="T105" fmla="*/ 0 h 659"/>
                  <a:gd name="T106" fmla="*/ 0 w 1496"/>
                  <a:gd name="T107" fmla="*/ 0 h 659"/>
                  <a:gd name="T108" fmla="*/ 0 w 1496"/>
                  <a:gd name="T109" fmla="*/ 0 h 659"/>
                  <a:gd name="T110" fmla="*/ 0 w 1496"/>
                  <a:gd name="T111" fmla="*/ 0 h 659"/>
                  <a:gd name="T112" fmla="*/ 0 w 1496"/>
                  <a:gd name="T113" fmla="*/ 0 h 659"/>
                  <a:gd name="T114" fmla="*/ 0 w 1496"/>
                  <a:gd name="T115" fmla="*/ 0 h 6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6"/>
                  <a:gd name="T175" fmla="*/ 0 h 659"/>
                  <a:gd name="T176" fmla="*/ 1496 w 1496"/>
                  <a:gd name="T177" fmla="*/ 659 h 6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6" h="659">
                    <a:moveTo>
                      <a:pt x="313" y="0"/>
                    </a:moveTo>
                    <a:lnTo>
                      <a:pt x="315" y="0"/>
                    </a:lnTo>
                    <a:lnTo>
                      <a:pt x="323" y="3"/>
                    </a:lnTo>
                    <a:lnTo>
                      <a:pt x="329" y="3"/>
                    </a:lnTo>
                    <a:lnTo>
                      <a:pt x="336" y="7"/>
                    </a:lnTo>
                    <a:lnTo>
                      <a:pt x="344" y="11"/>
                    </a:lnTo>
                    <a:lnTo>
                      <a:pt x="355" y="15"/>
                    </a:lnTo>
                    <a:lnTo>
                      <a:pt x="365" y="19"/>
                    </a:lnTo>
                    <a:lnTo>
                      <a:pt x="376" y="22"/>
                    </a:lnTo>
                    <a:lnTo>
                      <a:pt x="382" y="22"/>
                    </a:lnTo>
                    <a:lnTo>
                      <a:pt x="387" y="26"/>
                    </a:lnTo>
                    <a:lnTo>
                      <a:pt x="395" y="26"/>
                    </a:lnTo>
                    <a:lnTo>
                      <a:pt x="403" y="30"/>
                    </a:lnTo>
                    <a:lnTo>
                      <a:pt x="410" y="32"/>
                    </a:lnTo>
                    <a:lnTo>
                      <a:pt x="416" y="34"/>
                    </a:lnTo>
                    <a:lnTo>
                      <a:pt x="424" y="38"/>
                    </a:lnTo>
                    <a:lnTo>
                      <a:pt x="431" y="41"/>
                    </a:lnTo>
                    <a:lnTo>
                      <a:pt x="439" y="43"/>
                    </a:lnTo>
                    <a:lnTo>
                      <a:pt x="446" y="45"/>
                    </a:lnTo>
                    <a:lnTo>
                      <a:pt x="454" y="49"/>
                    </a:lnTo>
                    <a:lnTo>
                      <a:pt x="462" y="51"/>
                    </a:lnTo>
                    <a:lnTo>
                      <a:pt x="469" y="55"/>
                    </a:lnTo>
                    <a:lnTo>
                      <a:pt x="477" y="57"/>
                    </a:lnTo>
                    <a:lnTo>
                      <a:pt x="486" y="59"/>
                    </a:lnTo>
                    <a:lnTo>
                      <a:pt x="496" y="64"/>
                    </a:lnTo>
                    <a:lnTo>
                      <a:pt x="503" y="66"/>
                    </a:lnTo>
                    <a:lnTo>
                      <a:pt x="511" y="68"/>
                    </a:lnTo>
                    <a:lnTo>
                      <a:pt x="521" y="72"/>
                    </a:lnTo>
                    <a:lnTo>
                      <a:pt x="530" y="74"/>
                    </a:lnTo>
                    <a:lnTo>
                      <a:pt x="538" y="78"/>
                    </a:lnTo>
                    <a:lnTo>
                      <a:pt x="545" y="79"/>
                    </a:lnTo>
                    <a:lnTo>
                      <a:pt x="555" y="83"/>
                    </a:lnTo>
                    <a:lnTo>
                      <a:pt x="564" y="85"/>
                    </a:lnTo>
                    <a:lnTo>
                      <a:pt x="572" y="89"/>
                    </a:lnTo>
                    <a:lnTo>
                      <a:pt x="581" y="93"/>
                    </a:lnTo>
                    <a:lnTo>
                      <a:pt x="589" y="95"/>
                    </a:lnTo>
                    <a:lnTo>
                      <a:pt x="600" y="98"/>
                    </a:lnTo>
                    <a:lnTo>
                      <a:pt x="608" y="100"/>
                    </a:lnTo>
                    <a:lnTo>
                      <a:pt x="617" y="104"/>
                    </a:lnTo>
                    <a:lnTo>
                      <a:pt x="625" y="106"/>
                    </a:lnTo>
                    <a:lnTo>
                      <a:pt x="635" y="110"/>
                    </a:lnTo>
                    <a:lnTo>
                      <a:pt x="642" y="112"/>
                    </a:lnTo>
                    <a:lnTo>
                      <a:pt x="654" y="116"/>
                    </a:lnTo>
                    <a:lnTo>
                      <a:pt x="661" y="117"/>
                    </a:lnTo>
                    <a:lnTo>
                      <a:pt x="671" y="121"/>
                    </a:lnTo>
                    <a:lnTo>
                      <a:pt x="678" y="123"/>
                    </a:lnTo>
                    <a:lnTo>
                      <a:pt x="688" y="127"/>
                    </a:lnTo>
                    <a:lnTo>
                      <a:pt x="695" y="129"/>
                    </a:lnTo>
                    <a:lnTo>
                      <a:pt x="705" y="133"/>
                    </a:lnTo>
                    <a:lnTo>
                      <a:pt x="713" y="135"/>
                    </a:lnTo>
                    <a:lnTo>
                      <a:pt x="722" y="138"/>
                    </a:lnTo>
                    <a:lnTo>
                      <a:pt x="730" y="140"/>
                    </a:lnTo>
                    <a:lnTo>
                      <a:pt x="739" y="144"/>
                    </a:lnTo>
                    <a:lnTo>
                      <a:pt x="745" y="146"/>
                    </a:lnTo>
                    <a:lnTo>
                      <a:pt x="752" y="148"/>
                    </a:lnTo>
                    <a:lnTo>
                      <a:pt x="760" y="150"/>
                    </a:lnTo>
                    <a:lnTo>
                      <a:pt x="768" y="152"/>
                    </a:lnTo>
                    <a:lnTo>
                      <a:pt x="775" y="154"/>
                    </a:lnTo>
                    <a:lnTo>
                      <a:pt x="783" y="156"/>
                    </a:lnTo>
                    <a:lnTo>
                      <a:pt x="790" y="157"/>
                    </a:lnTo>
                    <a:lnTo>
                      <a:pt x="798" y="161"/>
                    </a:lnTo>
                    <a:lnTo>
                      <a:pt x="811" y="163"/>
                    </a:lnTo>
                    <a:lnTo>
                      <a:pt x="825" y="167"/>
                    </a:lnTo>
                    <a:lnTo>
                      <a:pt x="830" y="169"/>
                    </a:lnTo>
                    <a:lnTo>
                      <a:pt x="838" y="171"/>
                    </a:lnTo>
                    <a:lnTo>
                      <a:pt x="846" y="173"/>
                    </a:lnTo>
                    <a:lnTo>
                      <a:pt x="853" y="175"/>
                    </a:lnTo>
                    <a:lnTo>
                      <a:pt x="865" y="176"/>
                    </a:lnTo>
                    <a:lnTo>
                      <a:pt x="876" y="180"/>
                    </a:lnTo>
                    <a:lnTo>
                      <a:pt x="889" y="180"/>
                    </a:lnTo>
                    <a:lnTo>
                      <a:pt x="903" y="184"/>
                    </a:lnTo>
                    <a:lnTo>
                      <a:pt x="914" y="186"/>
                    </a:lnTo>
                    <a:lnTo>
                      <a:pt x="925" y="188"/>
                    </a:lnTo>
                    <a:lnTo>
                      <a:pt x="935" y="190"/>
                    </a:lnTo>
                    <a:lnTo>
                      <a:pt x="948" y="192"/>
                    </a:lnTo>
                    <a:lnTo>
                      <a:pt x="960" y="192"/>
                    </a:lnTo>
                    <a:lnTo>
                      <a:pt x="969" y="194"/>
                    </a:lnTo>
                    <a:lnTo>
                      <a:pt x="981" y="195"/>
                    </a:lnTo>
                    <a:lnTo>
                      <a:pt x="992" y="195"/>
                    </a:lnTo>
                    <a:lnTo>
                      <a:pt x="1003" y="197"/>
                    </a:lnTo>
                    <a:lnTo>
                      <a:pt x="1015" y="199"/>
                    </a:lnTo>
                    <a:lnTo>
                      <a:pt x="1026" y="199"/>
                    </a:lnTo>
                    <a:lnTo>
                      <a:pt x="1038" y="201"/>
                    </a:lnTo>
                    <a:lnTo>
                      <a:pt x="1049" y="201"/>
                    </a:lnTo>
                    <a:lnTo>
                      <a:pt x="1060" y="203"/>
                    </a:lnTo>
                    <a:lnTo>
                      <a:pt x="1072" y="203"/>
                    </a:lnTo>
                    <a:lnTo>
                      <a:pt x="1083" y="207"/>
                    </a:lnTo>
                    <a:lnTo>
                      <a:pt x="1095" y="207"/>
                    </a:lnTo>
                    <a:lnTo>
                      <a:pt x="1106" y="207"/>
                    </a:lnTo>
                    <a:lnTo>
                      <a:pt x="1119" y="209"/>
                    </a:lnTo>
                    <a:lnTo>
                      <a:pt x="1133" y="211"/>
                    </a:lnTo>
                    <a:lnTo>
                      <a:pt x="1144" y="211"/>
                    </a:lnTo>
                    <a:lnTo>
                      <a:pt x="1157" y="214"/>
                    </a:lnTo>
                    <a:lnTo>
                      <a:pt x="1165" y="214"/>
                    </a:lnTo>
                    <a:lnTo>
                      <a:pt x="1173" y="214"/>
                    </a:lnTo>
                    <a:lnTo>
                      <a:pt x="1180" y="216"/>
                    </a:lnTo>
                    <a:lnTo>
                      <a:pt x="1188" y="218"/>
                    </a:lnTo>
                    <a:lnTo>
                      <a:pt x="1193" y="218"/>
                    </a:lnTo>
                    <a:lnTo>
                      <a:pt x="1201" y="218"/>
                    </a:lnTo>
                    <a:lnTo>
                      <a:pt x="1209" y="220"/>
                    </a:lnTo>
                    <a:lnTo>
                      <a:pt x="1216" y="222"/>
                    </a:lnTo>
                    <a:lnTo>
                      <a:pt x="1224" y="222"/>
                    </a:lnTo>
                    <a:lnTo>
                      <a:pt x="1232" y="222"/>
                    </a:lnTo>
                    <a:lnTo>
                      <a:pt x="1239" y="224"/>
                    </a:lnTo>
                    <a:lnTo>
                      <a:pt x="1247" y="226"/>
                    </a:lnTo>
                    <a:lnTo>
                      <a:pt x="1252" y="226"/>
                    </a:lnTo>
                    <a:lnTo>
                      <a:pt x="1260" y="228"/>
                    </a:lnTo>
                    <a:lnTo>
                      <a:pt x="1268" y="230"/>
                    </a:lnTo>
                    <a:lnTo>
                      <a:pt x="1275" y="230"/>
                    </a:lnTo>
                    <a:lnTo>
                      <a:pt x="1283" y="232"/>
                    </a:lnTo>
                    <a:lnTo>
                      <a:pt x="1290" y="233"/>
                    </a:lnTo>
                    <a:lnTo>
                      <a:pt x="1298" y="233"/>
                    </a:lnTo>
                    <a:lnTo>
                      <a:pt x="1306" y="237"/>
                    </a:lnTo>
                    <a:lnTo>
                      <a:pt x="1313" y="237"/>
                    </a:lnTo>
                    <a:lnTo>
                      <a:pt x="1319" y="237"/>
                    </a:lnTo>
                    <a:lnTo>
                      <a:pt x="1327" y="239"/>
                    </a:lnTo>
                    <a:lnTo>
                      <a:pt x="1334" y="241"/>
                    </a:lnTo>
                    <a:lnTo>
                      <a:pt x="1342" y="241"/>
                    </a:lnTo>
                    <a:lnTo>
                      <a:pt x="1349" y="243"/>
                    </a:lnTo>
                    <a:lnTo>
                      <a:pt x="1357" y="245"/>
                    </a:lnTo>
                    <a:lnTo>
                      <a:pt x="1365" y="247"/>
                    </a:lnTo>
                    <a:lnTo>
                      <a:pt x="1378" y="249"/>
                    </a:lnTo>
                    <a:lnTo>
                      <a:pt x="1391" y="251"/>
                    </a:lnTo>
                    <a:lnTo>
                      <a:pt x="1403" y="252"/>
                    </a:lnTo>
                    <a:lnTo>
                      <a:pt x="1416" y="254"/>
                    </a:lnTo>
                    <a:lnTo>
                      <a:pt x="1425" y="256"/>
                    </a:lnTo>
                    <a:lnTo>
                      <a:pt x="1437" y="258"/>
                    </a:lnTo>
                    <a:lnTo>
                      <a:pt x="1448" y="260"/>
                    </a:lnTo>
                    <a:lnTo>
                      <a:pt x="1458" y="264"/>
                    </a:lnTo>
                    <a:lnTo>
                      <a:pt x="1465" y="264"/>
                    </a:lnTo>
                    <a:lnTo>
                      <a:pt x="1473" y="266"/>
                    </a:lnTo>
                    <a:lnTo>
                      <a:pt x="1477" y="266"/>
                    </a:lnTo>
                    <a:lnTo>
                      <a:pt x="1484" y="268"/>
                    </a:lnTo>
                    <a:lnTo>
                      <a:pt x="1492" y="270"/>
                    </a:lnTo>
                    <a:lnTo>
                      <a:pt x="1496" y="272"/>
                    </a:lnTo>
                    <a:lnTo>
                      <a:pt x="1492" y="272"/>
                    </a:lnTo>
                    <a:lnTo>
                      <a:pt x="1488" y="275"/>
                    </a:lnTo>
                    <a:lnTo>
                      <a:pt x="1479" y="283"/>
                    </a:lnTo>
                    <a:lnTo>
                      <a:pt x="1469" y="291"/>
                    </a:lnTo>
                    <a:lnTo>
                      <a:pt x="1462" y="294"/>
                    </a:lnTo>
                    <a:lnTo>
                      <a:pt x="1454" y="302"/>
                    </a:lnTo>
                    <a:lnTo>
                      <a:pt x="1446" y="306"/>
                    </a:lnTo>
                    <a:lnTo>
                      <a:pt x="1441" y="313"/>
                    </a:lnTo>
                    <a:lnTo>
                      <a:pt x="1431" y="321"/>
                    </a:lnTo>
                    <a:lnTo>
                      <a:pt x="1422" y="329"/>
                    </a:lnTo>
                    <a:lnTo>
                      <a:pt x="1414" y="336"/>
                    </a:lnTo>
                    <a:lnTo>
                      <a:pt x="1405" y="344"/>
                    </a:lnTo>
                    <a:lnTo>
                      <a:pt x="1393" y="351"/>
                    </a:lnTo>
                    <a:lnTo>
                      <a:pt x="1384" y="359"/>
                    </a:lnTo>
                    <a:lnTo>
                      <a:pt x="1372" y="368"/>
                    </a:lnTo>
                    <a:lnTo>
                      <a:pt x="1363" y="376"/>
                    </a:lnTo>
                    <a:lnTo>
                      <a:pt x="1353" y="386"/>
                    </a:lnTo>
                    <a:lnTo>
                      <a:pt x="1342" y="395"/>
                    </a:lnTo>
                    <a:lnTo>
                      <a:pt x="1332" y="403"/>
                    </a:lnTo>
                    <a:lnTo>
                      <a:pt x="1323" y="414"/>
                    </a:lnTo>
                    <a:lnTo>
                      <a:pt x="1311" y="422"/>
                    </a:lnTo>
                    <a:lnTo>
                      <a:pt x="1300" y="431"/>
                    </a:lnTo>
                    <a:lnTo>
                      <a:pt x="1290" y="441"/>
                    </a:lnTo>
                    <a:lnTo>
                      <a:pt x="1283" y="450"/>
                    </a:lnTo>
                    <a:lnTo>
                      <a:pt x="1271" y="460"/>
                    </a:lnTo>
                    <a:lnTo>
                      <a:pt x="1264" y="469"/>
                    </a:lnTo>
                    <a:lnTo>
                      <a:pt x="1254" y="479"/>
                    </a:lnTo>
                    <a:lnTo>
                      <a:pt x="1247" y="488"/>
                    </a:lnTo>
                    <a:lnTo>
                      <a:pt x="1237" y="496"/>
                    </a:lnTo>
                    <a:lnTo>
                      <a:pt x="1230" y="504"/>
                    </a:lnTo>
                    <a:lnTo>
                      <a:pt x="1222" y="511"/>
                    </a:lnTo>
                    <a:lnTo>
                      <a:pt x="1214" y="521"/>
                    </a:lnTo>
                    <a:lnTo>
                      <a:pt x="1207" y="528"/>
                    </a:lnTo>
                    <a:lnTo>
                      <a:pt x="1203" y="536"/>
                    </a:lnTo>
                    <a:lnTo>
                      <a:pt x="1195" y="543"/>
                    </a:lnTo>
                    <a:lnTo>
                      <a:pt x="1192" y="551"/>
                    </a:lnTo>
                    <a:lnTo>
                      <a:pt x="1184" y="559"/>
                    </a:lnTo>
                    <a:lnTo>
                      <a:pt x="1180" y="566"/>
                    </a:lnTo>
                    <a:lnTo>
                      <a:pt x="1173" y="574"/>
                    </a:lnTo>
                    <a:lnTo>
                      <a:pt x="1169" y="581"/>
                    </a:lnTo>
                    <a:lnTo>
                      <a:pt x="1161" y="593"/>
                    </a:lnTo>
                    <a:lnTo>
                      <a:pt x="1154" y="608"/>
                    </a:lnTo>
                    <a:lnTo>
                      <a:pt x="1146" y="618"/>
                    </a:lnTo>
                    <a:lnTo>
                      <a:pt x="1142" y="627"/>
                    </a:lnTo>
                    <a:lnTo>
                      <a:pt x="1138" y="635"/>
                    </a:lnTo>
                    <a:lnTo>
                      <a:pt x="1136" y="644"/>
                    </a:lnTo>
                    <a:lnTo>
                      <a:pt x="1131" y="650"/>
                    </a:lnTo>
                    <a:lnTo>
                      <a:pt x="1131" y="656"/>
                    </a:lnTo>
                    <a:lnTo>
                      <a:pt x="1131" y="658"/>
                    </a:lnTo>
                    <a:lnTo>
                      <a:pt x="1131" y="659"/>
                    </a:lnTo>
                    <a:lnTo>
                      <a:pt x="1127" y="656"/>
                    </a:lnTo>
                    <a:lnTo>
                      <a:pt x="1117" y="652"/>
                    </a:lnTo>
                    <a:lnTo>
                      <a:pt x="1110" y="648"/>
                    </a:lnTo>
                    <a:lnTo>
                      <a:pt x="1104" y="644"/>
                    </a:lnTo>
                    <a:lnTo>
                      <a:pt x="1095" y="640"/>
                    </a:lnTo>
                    <a:lnTo>
                      <a:pt x="1087" y="637"/>
                    </a:lnTo>
                    <a:lnTo>
                      <a:pt x="1076" y="631"/>
                    </a:lnTo>
                    <a:lnTo>
                      <a:pt x="1064" y="625"/>
                    </a:lnTo>
                    <a:lnTo>
                      <a:pt x="1049" y="620"/>
                    </a:lnTo>
                    <a:lnTo>
                      <a:pt x="1038" y="616"/>
                    </a:lnTo>
                    <a:lnTo>
                      <a:pt x="1030" y="610"/>
                    </a:lnTo>
                    <a:lnTo>
                      <a:pt x="1022" y="608"/>
                    </a:lnTo>
                    <a:lnTo>
                      <a:pt x="1015" y="602"/>
                    </a:lnTo>
                    <a:lnTo>
                      <a:pt x="1007" y="600"/>
                    </a:lnTo>
                    <a:lnTo>
                      <a:pt x="1000" y="597"/>
                    </a:lnTo>
                    <a:lnTo>
                      <a:pt x="992" y="595"/>
                    </a:lnTo>
                    <a:lnTo>
                      <a:pt x="984" y="591"/>
                    </a:lnTo>
                    <a:lnTo>
                      <a:pt x="977" y="587"/>
                    </a:lnTo>
                    <a:lnTo>
                      <a:pt x="969" y="583"/>
                    </a:lnTo>
                    <a:lnTo>
                      <a:pt x="960" y="580"/>
                    </a:lnTo>
                    <a:lnTo>
                      <a:pt x="952" y="576"/>
                    </a:lnTo>
                    <a:lnTo>
                      <a:pt x="943" y="572"/>
                    </a:lnTo>
                    <a:lnTo>
                      <a:pt x="933" y="568"/>
                    </a:lnTo>
                    <a:lnTo>
                      <a:pt x="925" y="564"/>
                    </a:lnTo>
                    <a:lnTo>
                      <a:pt x="916" y="561"/>
                    </a:lnTo>
                    <a:lnTo>
                      <a:pt x="908" y="557"/>
                    </a:lnTo>
                    <a:lnTo>
                      <a:pt x="899" y="553"/>
                    </a:lnTo>
                    <a:lnTo>
                      <a:pt x="889" y="549"/>
                    </a:lnTo>
                    <a:lnTo>
                      <a:pt x="880" y="545"/>
                    </a:lnTo>
                    <a:lnTo>
                      <a:pt x="872" y="542"/>
                    </a:lnTo>
                    <a:lnTo>
                      <a:pt x="861" y="538"/>
                    </a:lnTo>
                    <a:lnTo>
                      <a:pt x="853" y="534"/>
                    </a:lnTo>
                    <a:lnTo>
                      <a:pt x="842" y="530"/>
                    </a:lnTo>
                    <a:lnTo>
                      <a:pt x="834" y="528"/>
                    </a:lnTo>
                    <a:lnTo>
                      <a:pt x="825" y="524"/>
                    </a:lnTo>
                    <a:lnTo>
                      <a:pt x="815" y="521"/>
                    </a:lnTo>
                    <a:lnTo>
                      <a:pt x="806" y="517"/>
                    </a:lnTo>
                    <a:lnTo>
                      <a:pt x="796" y="513"/>
                    </a:lnTo>
                    <a:lnTo>
                      <a:pt x="787" y="509"/>
                    </a:lnTo>
                    <a:lnTo>
                      <a:pt x="779" y="505"/>
                    </a:lnTo>
                    <a:lnTo>
                      <a:pt x="770" y="502"/>
                    </a:lnTo>
                    <a:lnTo>
                      <a:pt x="762" y="498"/>
                    </a:lnTo>
                    <a:lnTo>
                      <a:pt x="751" y="494"/>
                    </a:lnTo>
                    <a:lnTo>
                      <a:pt x="743" y="492"/>
                    </a:lnTo>
                    <a:lnTo>
                      <a:pt x="733" y="490"/>
                    </a:lnTo>
                    <a:lnTo>
                      <a:pt x="726" y="486"/>
                    </a:lnTo>
                    <a:lnTo>
                      <a:pt x="716" y="483"/>
                    </a:lnTo>
                    <a:lnTo>
                      <a:pt x="707" y="481"/>
                    </a:lnTo>
                    <a:lnTo>
                      <a:pt x="699" y="479"/>
                    </a:lnTo>
                    <a:lnTo>
                      <a:pt x="692" y="477"/>
                    </a:lnTo>
                    <a:lnTo>
                      <a:pt x="684" y="473"/>
                    </a:lnTo>
                    <a:lnTo>
                      <a:pt x="674" y="471"/>
                    </a:lnTo>
                    <a:lnTo>
                      <a:pt x="665" y="467"/>
                    </a:lnTo>
                    <a:lnTo>
                      <a:pt x="657" y="465"/>
                    </a:lnTo>
                    <a:lnTo>
                      <a:pt x="650" y="464"/>
                    </a:lnTo>
                    <a:lnTo>
                      <a:pt x="642" y="462"/>
                    </a:lnTo>
                    <a:lnTo>
                      <a:pt x="635" y="460"/>
                    </a:lnTo>
                    <a:lnTo>
                      <a:pt x="627" y="458"/>
                    </a:lnTo>
                    <a:lnTo>
                      <a:pt x="619" y="456"/>
                    </a:lnTo>
                    <a:lnTo>
                      <a:pt x="612" y="454"/>
                    </a:lnTo>
                    <a:lnTo>
                      <a:pt x="604" y="452"/>
                    </a:lnTo>
                    <a:lnTo>
                      <a:pt x="597" y="450"/>
                    </a:lnTo>
                    <a:lnTo>
                      <a:pt x="589" y="448"/>
                    </a:lnTo>
                    <a:lnTo>
                      <a:pt x="581" y="448"/>
                    </a:lnTo>
                    <a:lnTo>
                      <a:pt x="576" y="445"/>
                    </a:lnTo>
                    <a:lnTo>
                      <a:pt x="568" y="445"/>
                    </a:lnTo>
                    <a:lnTo>
                      <a:pt x="560" y="443"/>
                    </a:lnTo>
                    <a:lnTo>
                      <a:pt x="553" y="441"/>
                    </a:lnTo>
                    <a:lnTo>
                      <a:pt x="545" y="441"/>
                    </a:lnTo>
                    <a:lnTo>
                      <a:pt x="540" y="439"/>
                    </a:lnTo>
                    <a:lnTo>
                      <a:pt x="526" y="437"/>
                    </a:lnTo>
                    <a:lnTo>
                      <a:pt x="515" y="435"/>
                    </a:lnTo>
                    <a:lnTo>
                      <a:pt x="500" y="433"/>
                    </a:lnTo>
                    <a:lnTo>
                      <a:pt x="488" y="431"/>
                    </a:lnTo>
                    <a:lnTo>
                      <a:pt x="477" y="429"/>
                    </a:lnTo>
                    <a:lnTo>
                      <a:pt x="465" y="429"/>
                    </a:lnTo>
                    <a:lnTo>
                      <a:pt x="452" y="426"/>
                    </a:lnTo>
                    <a:lnTo>
                      <a:pt x="439" y="426"/>
                    </a:lnTo>
                    <a:lnTo>
                      <a:pt x="427" y="422"/>
                    </a:lnTo>
                    <a:lnTo>
                      <a:pt x="416" y="422"/>
                    </a:lnTo>
                    <a:lnTo>
                      <a:pt x="405" y="420"/>
                    </a:lnTo>
                    <a:lnTo>
                      <a:pt x="393" y="418"/>
                    </a:lnTo>
                    <a:lnTo>
                      <a:pt x="382" y="418"/>
                    </a:lnTo>
                    <a:lnTo>
                      <a:pt x="370" y="418"/>
                    </a:lnTo>
                    <a:lnTo>
                      <a:pt x="357" y="414"/>
                    </a:lnTo>
                    <a:lnTo>
                      <a:pt x="346" y="414"/>
                    </a:lnTo>
                    <a:lnTo>
                      <a:pt x="334" y="412"/>
                    </a:lnTo>
                    <a:lnTo>
                      <a:pt x="323" y="412"/>
                    </a:lnTo>
                    <a:lnTo>
                      <a:pt x="311" y="410"/>
                    </a:lnTo>
                    <a:lnTo>
                      <a:pt x="300" y="410"/>
                    </a:lnTo>
                    <a:lnTo>
                      <a:pt x="289" y="407"/>
                    </a:lnTo>
                    <a:lnTo>
                      <a:pt x="277" y="407"/>
                    </a:lnTo>
                    <a:lnTo>
                      <a:pt x="266" y="405"/>
                    </a:lnTo>
                    <a:lnTo>
                      <a:pt x="252" y="403"/>
                    </a:lnTo>
                    <a:lnTo>
                      <a:pt x="241" y="399"/>
                    </a:lnTo>
                    <a:lnTo>
                      <a:pt x="228" y="397"/>
                    </a:lnTo>
                    <a:lnTo>
                      <a:pt x="216" y="393"/>
                    </a:lnTo>
                    <a:lnTo>
                      <a:pt x="203" y="391"/>
                    </a:lnTo>
                    <a:lnTo>
                      <a:pt x="192" y="388"/>
                    </a:lnTo>
                    <a:lnTo>
                      <a:pt x="180" y="384"/>
                    </a:lnTo>
                    <a:lnTo>
                      <a:pt x="169" y="380"/>
                    </a:lnTo>
                    <a:lnTo>
                      <a:pt x="156" y="376"/>
                    </a:lnTo>
                    <a:lnTo>
                      <a:pt x="144" y="372"/>
                    </a:lnTo>
                    <a:lnTo>
                      <a:pt x="133" y="370"/>
                    </a:lnTo>
                    <a:lnTo>
                      <a:pt x="121" y="367"/>
                    </a:lnTo>
                    <a:lnTo>
                      <a:pt x="110" y="363"/>
                    </a:lnTo>
                    <a:lnTo>
                      <a:pt x="100" y="359"/>
                    </a:lnTo>
                    <a:lnTo>
                      <a:pt x="91" y="357"/>
                    </a:lnTo>
                    <a:lnTo>
                      <a:pt x="79" y="353"/>
                    </a:lnTo>
                    <a:lnTo>
                      <a:pt x="72" y="349"/>
                    </a:lnTo>
                    <a:lnTo>
                      <a:pt x="60" y="346"/>
                    </a:lnTo>
                    <a:lnTo>
                      <a:pt x="53" y="344"/>
                    </a:lnTo>
                    <a:lnTo>
                      <a:pt x="45" y="338"/>
                    </a:lnTo>
                    <a:lnTo>
                      <a:pt x="38" y="336"/>
                    </a:lnTo>
                    <a:lnTo>
                      <a:pt x="30" y="334"/>
                    </a:lnTo>
                    <a:lnTo>
                      <a:pt x="24" y="332"/>
                    </a:lnTo>
                    <a:lnTo>
                      <a:pt x="13" y="329"/>
                    </a:lnTo>
                    <a:lnTo>
                      <a:pt x="5" y="325"/>
                    </a:lnTo>
                    <a:lnTo>
                      <a:pt x="0" y="323"/>
                    </a:lnTo>
                    <a:lnTo>
                      <a:pt x="59" y="285"/>
                    </a:lnTo>
                    <a:lnTo>
                      <a:pt x="64" y="287"/>
                    </a:lnTo>
                    <a:lnTo>
                      <a:pt x="70" y="291"/>
                    </a:lnTo>
                    <a:lnTo>
                      <a:pt x="78" y="294"/>
                    </a:lnTo>
                    <a:lnTo>
                      <a:pt x="87" y="300"/>
                    </a:lnTo>
                    <a:lnTo>
                      <a:pt x="100" y="306"/>
                    </a:lnTo>
                    <a:lnTo>
                      <a:pt x="104" y="310"/>
                    </a:lnTo>
                    <a:lnTo>
                      <a:pt x="112" y="313"/>
                    </a:lnTo>
                    <a:lnTo>
                      <a:pt x="119" y="317"/>
                    </a:lnTo>
                    <a:lnTo>
                      <a:pt x="129" y="321"/>
                    </a:lnTo>
                    <a:lnTo>
                      <a:pt x="136" y="325"/>
                    </a:lnTo>
                    <a:lnTo>
                      <a:pt x="144" y="329"/>
                    </a:lnTo>
                    <a:lnTo>
                      <a:pt x="154" y="332"/>
                    </a:lnTo>
                    <a:lnTo>
                      <a:pt x="163" y="336"/>
                    </a:lnTo>
                    <a:lnTo>
                      <a:pt x="173" y="340"/>
                    </a:lnTo>
                    <a:lnTo>
                      <a:pt x="182" y="344"/>
                    </a:lnTo>
                    <a:lnTo>
                      <a:pt x="192" y="348"/>
                    </a:lnTo>
                    <a:lnTo>
                      <a:pt x="203" y="351"/>
                    </a:lnTo>
                    <a:lnTo>
                      <a:pt x="213" y="353"/>
                    </a:lnTo>
                    <a:lnTo>
                      <a:pt x="222" y="357"/>
                    </a:lnTo>
                    <a:lnTo>
                      <a:pt x="233" y="361"/>
                    </a:lnTo>
                    <a:lnTo>
                      <a:pt x="243" y="365"/>
                    </a:lnTo>
                    <a:lnTo>
                      <a:pt x="254" y="367"/>
                    </a:lnTo>
                    <a:lnTo>
                      <a:pt x="266" y="370"/>
                    </a:lnTo>
                    <a:lnTo>
                      <a:pt x="277" y="372"/>
                    </a:lnTo>
                    <a:lnTo>
                      <a:pt x="289" y="374"/>
                    </a:lnTo>
                    <a:lnTo>
                      <a:pt x="300" y="376"/>
                    </a:lnTo>
                    <a:lnTo>
                      <a:pt x="311" y="376"/>
                    </a:lnTo>
                    <a:lnTo>
                      <a:pt x="323" y="378"/>
                    </a:lnTo>
                    <a:lnTo>
                      <a:pt x="334" y="380"/>
                    </a:lnTo>
                    <a:lnTo>
                      <a:pt x="346" y="380"/>
                    </a:lnTo>
                    <a:lnTo>
                      <a:pt x="357" y="384"/>
                    </a:lnTo>
                    <a:lnTo>
                      <a:pt x="368" y="384"/>
                    </a:lnTo>
                    <a:lnTo>
                      <a:pt x="380" y="386"/>
                    </a:lnTo>
                    <a:lnTo>
                      <a:pt x="391" y="386"/>
                    </a:lnTo>
                    <a:lnTo>
                      <a:pt x="403" y="388"/>
                    </a:lnTo>
                    <a:lnTo>
                      <a:pt x="416" y="388"/>
                    </a:lnTo>
                    <a:lnTo>
                      <a:pt x="427" y="391"/>
                    </a:lnTo>
                    <a:lnTo>
                      <a:pt x="441" y="391"/>
                    </a:lnTo>
                    <a:lnTo>
                      <a:pt x="454" y="395"/>
                    </a:lnTo>
                    <a:lnTo>
                      <a:pt x="467" y="395"/>
                    </a:lnTo>
                    <a:lnTo>
                      <a:pt x="481" y="399"/>
                    </a:lnTo>
                    <a:lnTo>
                      <a:pt x="494" y="399"/>
                    </a:lnTo>
                    <a:lnTo>
                      <a:pt x="507" y="401"/>
                    </a:lnTo>
                    <a:lnTo>
                      <a:pt x="521" y="403"/>
                    </a:lnTo>
                    <a:lnTo>
                      <a:pt x="534" y="405"/>
                    </a:lnTo>
                    <a:lnTo>
                      <a:pt x="541" y="405"/>
                    </a:lnTo>
                    <a:lnTo>
                      <a:pt x="549" y="407"/>
                    </a:lnTo>
                    <a:lnTo>
                      <a:pt x="555" y="407"/>
                    </a:lnTo>
                    <a:lnTo>
                      <a:pt x="562" y="408"/>
                    </a:lnTo>
                    <a:lnTo>
                      <a:pt x="568" y="410"/>
                    </a:lnTo>
                    <a:lnTo>
                      <a:pt x="576" y="410"/>
                    </a:lnTo>
                    <a:lnTo>
                      <a:pt x="583" y="412"/>
                    </a:lnTo>
                    <a:lnTo>
                      <a:pt x="591" y="414"/>
                    </a:lnTo>
                    <a:lnTo>
                      <a:pt x="597" y="414"/>
                    </a:lnTo>
                    <a:lnTo>
                      <a:pt x="604" y="418"/>
                    </a:lnTo>
                    <a:lnTo>
                      <a:pt x="612" y="418"/>
                    </a:lnTo>
                    <a:lnTo>
                      <a:pt x="619" y="420"/>
                    </a:lnTo>
                    <a:lnTo>
                      <a:pt x="627" y="422"/>
                    </a:lnTo>
                    <a:lnTo>
                      <a:pt x="635" y="424"/>
                    </a:lnTo>
                    <a:lnTo>
                      <a:pt x="642" y="426"/>
                    </a:lnTo>
                    <a:lnTo>
                      <a:pt x="650" y="427"/>
                    </a:lnTo>
                    <a:lnTo>
                      <a:pt x="657" y="427"/>
                    </a:lnTo>
                    <a:lnTo>
                      <a:pt x="665" y="429"/>
                    </a:lnTo>
                    <a:lnTo>
                      <a:pt x="673" y="431"/>
                    </a:lnTo>
                    <a:lnTo>
                      <a:pt x="680" y="433"/>
                    </a:lnTo>
                    <a:lnTo>
                      <a:pt x="688" y="435"/>
                    </a:lnTo>
                    <a:lnTo>
                      <a:pt x="697" y="439"/>
                    </a:lnTo>
                    <a:lnTo>
                      <a:pt x="705" y="441"/>
                    </a:lnTo>
                    <a:lnTo>
                      <a:pt x="714" y="445"/>
                    </a:lnTo>
                    <a:lnTo>
                      <a:pt x="722" y="445"/>
                    </a:lnTo>
                    <a:lnTo>
                      <a:pt x="730" y="448"/>
                    </a:lnTo>
                    <a:lnTo>
                      <a:pt x="737" y="448"/>
                    </a:lnTo>
                    <a:lnTo>
                      <a:pt x="745" y="452"/>
                    </a:lnTo>
                    <a:lnTo>
                      <a:pt x="751" y="456"/>
                    </a:lnTo>
                    <a:lnTo>
                      <a:pt x="760" y="458"/>
                    </a:lnTo>
                    <a:lnTo>
                      <a:pt x="770" y="460"/>
                    </a:lnTo>
                    <a:lnTo>
                      <a:pt x="777" y="464"/>
                    </a:lnTo>
                    <a:lnTo>
                      <a:pt x="785" y="467"/>
                    </a:lnTo>
                    <a:lnTo>
                      <a:pt x="794" y="469"/>
                    </a:lnTo>
                    <a:lnTo>
                      <a:pt x="804" y="471"/>
                    </a:lnTo>
                    <a:lnTo>
                      <a:pt x="811" y="475"/>
                    </a:lnTo>
                    <a:lnTo>
                      <a:pt x="819" y="479"/>
                    </a:lnTo>
                    <a:lnTo>
                      <a:pt x="828" y="483"/>
                    </a:lnTo>
                    <a:lnTo>
                      <a:pt x="838" y="486"/>
                    </a:lnTo>
                    <a:lnTo>
                      <a:pt x="846" y="490"/>
                    </a:lnTo>
                    <a:lnTo>
                      <a:pt x="853" y="492"/>
                    </a:lnTo>
                    <a:lnTo>
                      <a:pt x="861" y="496"/>
                    </a:lnTo>
                    <a:lnTo>
                      <a:pt x="870" y="498"/>
                    </a:lnTo>
                    <a:lnTo>
                      <a:pt x="880" y="502"/>
                    </a:lnTo>
                    <a:lnTo>
                      <a:pt x="887" y="505"/>
                    </a:lnTo>
                    <a:lnTo>
                      <a:pt x="895" y="509"/>
                    </a:lnTo>
                    <a:lnTo>
                      <a:pt x="903" y="513"/>
                    </a:lnTo>
                    <a:lnTo>
                      <a:pt x="912" y="517"/>
                    </a:lnTo>
                    <a:lnTo>
                      <a:pt x="920" y="521"/>
                    </a:lnTo>
                    <a:lnTo>
                      <a:pt x="927" y="524"/>
                    </a:lnTo>
                    <a:lnTo>
                      <a:pt x="935" y="528"/>
                    </a:lnTo>
                    <a:lnTo>
                      <a:pt x="944" y="532"/>
                    </a:lnTo>
                    <a:lnTo>
                      <a:pt x="952" y="536"/>
                    </a:lnTo>
                    <a:lnTo>
                      <a:pt x="960" y="540"/>
                    </a:lnTo>
                    <a:lnTo>
                      <a:pt x="965" y="543"/>
                    </a:lnTo>
                    <a:lnTo>
                      <a:pt x="975" y="547"/>
                    </a:lnTo>
                    <a:lnTo>
                      <a:pt x="981" y="549"/>
                    </a:lnTo>
                    <a:lnTo>
                      <a:pt x="988" y="553"/>
                    </a:lnTo>
                    <a:lnTo>
                      <a:pt x="996" y="555"/>
                    </a:lnTo>
                    <a:lnTo>
                      <a:pt x="1003" y="559"/>
                    </a:lnTo>
                    <a:lnTo>
                      <a:pt x="1015" y="566"/>
                    </a:lnTo>
                    <a:lnTo>
                      <a:pt x="1030" y="572"/>
                    </a:lnTo>
                    <a:lnTo>
                      <a:pt x="1041" y="578"/>
                    </a:lnTo>
                    <a:lnTo>
                      <a:pt x="1053" y="583"/>
                    </a:lnTo>
                    <a:lnTo>
                      <a:pt x="1062" y="587"/>
                    </a:lnTo>
                    <a:lnTo>
                      <a:pt x="1072" y="595"/>
                    </a:lnTo>
                    <a:lnTo>
                      <a:pt x="1079" y="599"/>
                    </a:lnTo>
                    <a:lnTo>
                      <a:pt x="1087" y="602"/>
                    </a:lnTo>
                    <a:lnTo>
                      <a:pt x="1095" y="606"/>
                    </a:lnTo>
                    <a:lnTo>
                      <a:pt x="1100" y="610"/>
                    </a:lnTo>
                    <a:lnTo>
                      <a:pt x="1108" y="614"/>
                    </a:lnTo>
                    <a:lnTo>
                      <a:pt x="1112" y="616"/>
                    </a:lnTo>
                    <a:lnTo>
                      <a:pt x="1112" y="614"/>
                    </a:lnTo>
                    <a:lnTo>
                      <a:pt x="1114" y="610"/>
                    </a:lnTo>
                    <a:lnTo>
                      <a:pt x="1116" y="606"/>
                    </a:lnTo>
                    <a:lnTo>
                      <a:pt x="1119" y="600"/>
                    </a:lnTo>
                    <a:lnTo>
                      <a:pt x="1123" y="591"/>
                    </a:lnTo>
                    <a:lnTo>
                      <a:pt x="1129" y="581"/>
                    </a:lnTo>
                    <a:lnTo>
                      <a:pt x="1135" y="570"/>
                    </a:lnTo>
                    <a:lnTo>
                      <a:pt x="1142" y="561"/>
                    </a:lnTo>
                    <a:lnTo>
                      <a:pt x="1150" y="547"/>
                    </a:lnTo>
                    <a:lnTo>
                      <a:pt x="1157" y="534"/>
                    </a:lnTo>
                    <a:lnTo>
                      <a:pt x="1167" y="521"/>
                    </a:lnTo>
                    <a:lnTo>
                      <a:pt x="1178" y="507"/>
                    </a:lnTo>
                    <a:lnTo>
                      <a:pt x="1188" y="494"/>
                    </a:lnTo>
                    <a:lnTo>
                      <a:pt x="1201" y="481"/>
                    </a:lnTo>
                    <a:lnTo>
                      <a:pt x="1207" y="473"/>
                    </a:lnTo>
                    <a:lnTo>
                      <a:pt x="1212" y="467"/>
                    </a:lnTo>
                    <a:lnTo>
                      <a:pt x="1220" y="460"/>
                    </a:lnTo>
                    <a:lnTo>
                      <a:pt x="1228" y="456"/>
                    </a:lnTo>
                    <a:lnTo>
                      <a:pt x="1233" y="448"/>
                    </a:lnTo>
                    <a:lnTo>
                      <a:pt x="1241" y="441"/>
                    </a:lnTo>
                    <a:lnTo>
                      <a:pt x="1247" y="433"/>
                    </a:lnTo>
                    <a:lnTo>
                      <a:pt x="1254" y="427"/>
                    </a:lnTo>
                    <a:lnTo>
                      <a:pt x="1260" y="420"/>
                    </a:lnTo>
                    <a:lnTo>
                      <a:pt x="1268" y="414"/>
                    </a:lnTo>
                    <a:lnTo>
                      <a:pt x="1275" y="407"/>
                    </a:lnTo>
                    <a:lnTo>
                      <a:pt x="1283" y="401"/>
                    </a:lnTo>
                    <a:lnTo>
                      <a:pt x="1290" y="393"/>
                    </a:lnTo>
                    <a:lnTo>
                      <a:pt x="1298" y="388"/>
                    </a:lnTo>
                    <a:lnTo>
                      <a:pt x="1306" y="380"/>
                    </a:lnTo>
                    <a:lnTo>
                      <a:pt x="1313" y="374"/>
                    </a:lnTo>
                    <a:lnTo>
                      <a:pt x="1319" y="367"/>
                    </a:lnTo>
                    <a:lnTo>
                      <a:pt x="1327" y="361"/>
                    </a:lnTo>
                    <a:lnTo>
                      <a:pt x="1332" y="355"/>
                    </a:lnTo>
                    <a:lnTo>
                      <a:pt x="1340" y="349"/>
                    </a:lnTo>
                    <a:lnTo>
                      <a:pt x="1351" y="338"/>
                    </a:lnTo>
                    <a:lnTo>
                      <a:pt x="1363" y="329"/>
                    </a:lnTo>
                    <a:lnTo>
                      <a:pt x="1372" y="317"/>
                    </a:lnTo>
                    <a:lnTo>
                      <a:pt x="1384" y="311"/>
                    </a:lnTo>
                    <a:lnTo>
                      <a:pt x="1389" y="304"/>
                    </a:lnTo>
                    <a:lnTo>
                      <a:pt x="1395" y="300"/>
                    </a:lnTo>
                    <a:lnTo>
                      <a:pt x="1399" y="296"/>
                    </a:lnTo>
                    <a:lnTo>
                      <a:pt x="1401" y="296"/>
                    </a:lnTo>
                    <a:lnTo>
                      <a:pt x="1399" y="294"/>
                    </a:lnTo>
                    <a:lnTo>
                      <a:pt x="1391" y="294"/>
                    </a:lnTo>
                    <a:lnTo>
                      <a:pt x="1384" y="291"/>
                    </a:lnTo>
                    <a:lnTo>
                      <a:pt x="1372" y="291"/>
                    </a:lnTo>
                    <a:lnTo>
                      <a:pt x="1365" y="287"/>
                    </a:lnTo>
                    <a:lnTo>
                      <a:pt x="1357" y="287"/>
                    </a:lnTo>
                    <a:lnTo>
                      <a:pt x="1347" y="285"/>
                    </a:lnTo>
                    <a:lnTo>
                      <a:pt x="1340" y="283"/>
                    </a:lnTo>
                    <a:lnTo>
                      <a:pt x="1330" y="281"/>
                    </a:lnTo>
                    <a:lnTo>
                      <a:pt x="1319" y="279"/>
                    </a:lnTo>
                    <a:lnTo>
                      <a:pt x="1309" y="279"/>
                    </a:lnTo>
                    <a:lnTo>
                      <a:pt x="1300" y="277"/>
                    </a:lnTo>
                    <a:lnTo>
                      <a:pt x="1290" y="275"/>
                    </a:lnTo>
                    <a:lnTo>
                      <a:pt x="1279" y="273"/>
                    </a:lnTo>
                    <a:lnTo>
                      <a:pt x="1268" y="272"/>
                    </a:lnTo>
                    <a:lnTo>
                      <a:pt x="1256" y="270"/>
                    </a:lnTo>
                    <a:lnTo>
                      <a:pt x="1245" y="268"/>
                    </a:lnTo>
                    <a:lnTo>
                      <a:pt x="1233" y="266"/>
                    </a:lnTo>
                    <a:lnTo>
                      <a:pt x="1222" y="264"/>
                    </a:lnTo>
                    <a:lnTo>
                      <a:pt x="1211" y="262"/>
                    </a:lnTo>
                    <a:lnTo>
                      <a:pt x="1197" y="260"/>
                    </a:lnTo>
                    <a:lnTo>
                      <a:pt x="1186" y="258"/>
                    </a:lnTo>
                    <a:lnTo>
                      <a:pt x="1174" y="256"/>
                    </a:lnTo>
                    <a:lnTo>
                      <a:pt x="1163" y="256"/>
                    </a:lnTo>
                    <a:lnTo>
                      <a:pt x="1152" y="254"/>
                    </a:lnTo>
                    <a:lnTo>
                      <a:pt x="1140" y="252"/>
                    </a:lnTo>
                    <a:lnTo>
                      <a:pt x="1129" y="252"/>
                    </a:lnTo>
                    <a:lnTo>
                      <a:pt x="1121" y="252"/>
                    </a:lnTo>
                    <a:lnTo>
                      <a:pt x="1110" y="251"/>
                    </a:lnTo>
                    <a:lnTo>
                      <a:pt x="1098" y="249"/>
                    </a:lnTo>
                    <a:lnTo>
                      <a:pt x="1089" y="249"/>
                    </a:lnTo>
                    <a:lnTo>
                      <a:pt x="1079" y="249"/>
                    </a:lnTo>
                    <a:lnTo>
                      <a:pt x="1068" y="247"/>
                    </a:lnTo>
                    <a:lnTo>
                      <a:pt x="1059" y="245"/>
                    </a:lnTo>
                    <a:lnTo>
                      <a:pt x="1049" y="245"/>
                    </a:lnTo>
                    <a:lnTo>
                      <a:pt x="1040" y="245"/>
                    </a:lnTo>
                    <a:lnTo>
                      <a:pt x="1028" y="241"/>
                    </a:lnTo>
                    <a:lnTo>
                      <a:pt x="1019" y="241"/>
                    </a:lnTo>
                    <a:lnTo>
                      <a:pt x="1007" y="239"/>
                    </a:lnTo>
                    <a:lnTo>
                      <a:pt x="1000" y="239"/>
                    </a:lnTo>
                    <a:lnTo>
                      <a:pt x="988" y="237"/>
                    </a:lnTo>
                    <a:lnTo>
                      <a:pt x="977" y="237"/>
                    </a:lnTo>
                    <a:lnTo>
                      <a:pt x="967" y="233"/>
                    </a:lnTo>
                    <a:lnTo>
                      <a:pt x="958" y="233"/>
                    </a:lnTo>
                    <a:lnTo>
                      <a:pt x="944" y="232"/>
                    </a:lnTo>
                    <a:lnTo>
                      <a:pt x="933" y="230"/>
                    </a:lnTo>
                    <a:lnTo>
                      <a:pt x="922" y="228"/>
                    </a:lnTo>
                    <a:lnTo>
                      <a:pt x="910" y="226"/>
                    </a:lnTo>
                    <a:lnTo>
                      <a:pt x="899" y="222"/>
                    </a:lnTo>
                    <a:lnTo>
                      <a:pt x="886" y="222"/>
                    </a:lnTo>
                    <a:lnTo>
                      <a:pt x="872" y="218"/>
                    </a:lnTo>
                    <a:lnTo>
                      <a:pt x="861" y="216"/>
                    </a:lnTo>
                    <a:lnTo>
                      <a:pt x="853" y="214"/>
                    </a:lnTo>
                    <a:lnTo>
                      <a:pt x="846" y="213"/>
                    </a:lnTo>
                    <a:lnTo>
                      <a:pt x="838" y="211"/>
                    </a:lnTo>
                    <a:lnTo>
                      <a:pt x="832" y="211"/>
                    </a:lnTo>
                    <a:lnTo>
                      <a:pt x="825" y="207"/>
                    </a:lnTo>
                    <a:lnTo>
                      <a:pt x="817" y="207"/>
                    </a:lnTo>
                    <a:lnTo>
                      <a:pt x="809" y="203"/>
                    </a:lnTo>
                    <a:lnTo>
                      <a:pt x="804" y="203"/>
                    </a:lnTo>
                    <a:lnTo>
                      <a:pt x="796" y="201"/>
                    </a:lnTo>
                    <a:lnTo>
                      <a:pt x="789" y="199"/>
                    </a:lnTo>
                    <a:lnTo>
                      <a:pt x="781" y="195"/>
                    </a:lnTo>
                    <a:lnTo>
                      <a:pt x="773" y="195"/>
                    </a:lnTo>
                    <a:lnTo>
                      <a:pt x="764" y="192"/>
                    </a:lnTo>
                    <a:lnTo>
                      <a:pt x="756" y="192"/>
                    </a:lnTo>
                    <a:lnTo>
                      <a:pt x="749" y="188"/>
                    </a:lnTo>
                    <a:lnTo>
                      <a:pt x="741" y="188"/>
                    </a:lnTo>
                    <a:lnTo>
                      <a:pt x="732" y="184"/>
                    </a:lnTo>
                    <a:lnTo>
                      <a:pt x="724" y="180"/>
                    </a:lnTo>
                    <a:lnTo>
                      <a:pt x="714" y="178"/>
                    </a:lnTo>
                    <a:lnTo>
                      <a:pt x="707" y="176"/>
                    </a:lnTo>
                    <a:lnTo>
                      <a:pt x="695" y="173"/>
                    </a:lnTo>
                    <a:lnTo>
                      <a:pt x="688" y="169"/>
                    </a:lnTo>
                    <a:lnTo>
                      <a:pt x="678" y="167"/>
                    </a:lnTo>
                    <a:lnTo>
                      <a:pt x="671" y="165"/>
                    </a:lnTo>
                    <a:lnTo>
                      <a:pt x="661" y="161"/>
                    </a:lnTo>
                    <a:lnTo>
                      <a:pt x="652" y="157"/>
                    </a:lnTo>
                    <a:lnTo>
                      <a:pt x="642" y="154"/>
                    </a:lnTo>
                    <a:lnTo>
                      <a:pt x="633" y="152"/>
                    </a:lnTo>
                    <a:lnTo>
                      <a:pt x="623" y="148"/>
                    </a:lnTo>
                    <a:lnTo>
                      <a:pt x="614" y="146"/>
                    </a:lnTo>
                    <a:lnTo>
                      <a:pt x="604" y="142"/>
                    </a:lnTo>
                    <a:lnTo>
                      <a:pt x="597" y="140"/>
                    </a:lnTo>
                    <a:lnTo>
                      <a:pt x="587" y="136"/>
                    </a:lnTo>
                    <a:lnTo>
                      <a:pt x="578" y="133"/>
                    </a:lnTo>
                    <a:lnTo>
                      <a:pt x="568" y="129"/>
                    </a:lnTo>
                    <a:lnTo>
                      <a:pt x="559" y="127"/>
                    </a:lnTo>
                    <a:lnTo>
                      <a:pt x="549" y="123"/>
                    </a:lnTo>
                    <a:lnTo>
                      <a:pt x="541" y="119"/>
                    </a:lnTo>
                    <a:lnTo>
                      <a:pt x="530" y="117"/>
                    </a:lnTo>
                    <a:lnTo>
                      <a:pt x="522" y="116"/>
                    </a:lnTo>
                    <a:lnTo>
                      <a:pt x="513" y="112"/>
                    </a:lnTo>
                    <a:lnTo>
                      <a:pt x="503" y="108"/>
                    </a:lnTo>
                    <a:lnTo>
                      <a:pt x="496" y="104"/>
                    </a:lnTo>
                    <a:lnTo>
                      <a:pt x="486" y="102"/>
                    </a:lnTo>
                    <a:lnTo>
                      <a:pt x="477" y="98"/>
                    </a:lnTo>
                    <a:lnTo>
                      <a:pt x="469" y="97"/>
                    </a:lnTo>
                    <a:lnTo>
                      <a:pt x="462" y="93"/>
                    </a:lnTo>
                    <a:lnTo>
                      <a:pt x="454" y="91"/>
                    </a:lnTo>
                    <a:lnTo>
                      <a:pt x="444" y="87"/>
                    </a:lnTo>
                    <a:lnTo>
                      <a:pt x="435" y="83"/>
                    </a:lnTo>
                    <a:lnTo>
                      <a:pt x="427" y="81"/>
                    </a:lnTo>
                    <a:lnTo>
                      <a:pt x="420" y="78"/>
                    </a:lnTo>
                    <a:lnTo>
                      <a:pt x="412" y="74"/>
                    </a:lnTo>
                    <a:lnTo>
                      <a:pt x="405" y="72"/>
                    </a:lnTo>
                    <a:lnTo>
                      <a:pt x="399" y="70"/>
                    </a:lnTo>
                    <a:lnTo>
                      <a:pt x="391" y="68"/>
                    </a:lnTo>
                    <a:lnTo>
                      <a:pt x="378" y="62"/>
                    </a:lnTo>
                    <a:lnTo>
                      <a:pt x="367" y="59"/>
                    </a:lnTo>
                    <a:lnTo>
                      <a:pt x="353" y="55"/>
                    </a:lnTo>
                    <a:lnTo>
                      <a:pt x="346" y="51"/>
                    </a:lnTo>
                    <a:lnTo>
                      <a:pt x="334" y="47"/>
                    </a:lnTo>
                    <a:lnTo>
                      <a:pt x="327" y="43"/>
                    </a:lnTo>
                    <a:lnTo>
                      <a:pt x="317" y="41"/>
                    </a:lnTo>
                    <a:lnTo>
                      <a:pt x="311" y="40"/>
                    </a:lnTo>
                    <a:lnTo>
                      <a:pt x="304" y="36"/>
                    </a:lnTo>
                    <a:lnTo>
                      <a:pt x="302" y="36"/>
                    </a:lnTo>
                    <a:lnTo>
                      <a:pt x="313" y="0"/>
                    </a:lnTo>
                    <a:close/>
                  </a:path>
                </a:pathLst>
              </a:custGeom>
              <a:solidFill>
                <a:srgbClr val="000000"/>
              </a:solidFill>
              <a:ln w="9525">
                <a:noFill/>
                <a:round/>
                <a:headEnd/>
                <a:tailEnd/>
              </a:ln>
            </p:spPr>
            <p:txBody>
              <a:bodyPr/>
              <a:lstStyle/>
              <a:p>
                <a:endParaRPr lang="en-US" sz="1350"/>
              </a:p>
            </p:txBody>
          </p:sp>
          <p:sp>
            <p:nvSpPr>
              <p:cNvPr id="60" name="Freeform 52">
                <a:extLst>
                  <a:ext uri="{FF2B5EF4-FFF2-40B4-BE49-F238E27FC236}">
                    <a16:creationId xmlns:a16="http://schemas.microsoft.com/office/drawing/2014/main" xmlns="" id="{0B2DD9A2-8D73-4F0B-BEE7-EE7AA986AE46}"/>
                  </a:ext>
                </a:extLst>
              </p:cNvPr>
              <p:cNvSpPr>
                <a:spLocks/>
              </p:cNvSpPr>
              <p:nvPr/>
            </p:nvSpPr>
            <p:spPr bwMode="auto">
              <a:xfrm>
                <a:off x="2663" y="3783"/>
                <a:ext cx="117" cy="107"/>
              </a:xfrm>
              <a:custGeom>
                <a:avLst/>
                <a:gdLst>
                  <a:gd name="T0" fmla="*/ 0 w 351"/>
                  <a:gd name="T1" fmla="*/ 0 h 323"/>
                  <a:gd name="T2" fmla="*/ 0 w 351"/>
                  <a:gd name="T3" fmla="*/ 0 h 323"/>
                  <a:gd name="T4" fmla="*/ 0 w 351"/>
                  <a:gd name="T5" fmla="*/ 0 h 323"/>
                  <a:gd name="T6" fmla="*/ 0 w 351"/>
                  <a:gd name="T7" fmla="*/ 0 h 323"/>
                  <a:gd name="T8" fmla="*/ 0 w 351"/>
                  <a:gd name="T9" fmla="*/ 0 h 323"/>
                  <a:gd name="T10" fmla="*/ 0 w 351"/>
                  <a:gd name="T11" fmla="*/ 0 h 323"/>
                  <a:gd name="T12" fmla="*/ 0 w 351"/>
                  <a:gd name="T13" fmla="*/ 0 h 323"/>
                  <a:gd name="T14" fmla="*/ 0 w 351"/>
                  <a:gd name="T15" fmla="*/ 0 h 323"/>
                  <a:gd name="T16" fmla="*/ 0 w 351"/>
                  <a:gd name="T17" fmla="*/ 0 h 323"/>
                  <a:gd name="T18" fmla="*/ 0 w 351"/>
                  <a:gd name="T19" fmla="*/ 0 h 323"/>
                  <a:gd name="T20" fmla="*/ 0 w 351"/>
                  <a:gd name="T21" fmla="*/ 0 h 323"/>
                  <a:gd name="T22" fmla="*/ 0 w 351"/>
                  <a:gd name="T23" fmla="*/ 0 h 323"/>
                  <a:gd name="T24" fmla="*/ 0 w 351"/>
                  <a:gd name="T25" fmla="*/ 0 h 323"/>
                  <a:gd name="T26" fmla="*/ 0 w 351"/>
                  <a:gd name="T27" fmla="*/ 0 h 323"/>
                  <a:gd name="T28" fmla="*/ 0 w 351"/>
                  <a:gd name="T29" fmla="*/ 0 h 323"/>
                  <a:gd name="T30" fmla="*/ 0 w 351"/>
                  <a:gd name="T31" fmla="*/ 0 h 323"/>
                  <a:gd name="T32" fmla="*/ 0 w 351"/>
                  <a:gd name="T33" fmla="*/ 0 h 323"/>
                  <a:gd name="T34" fmla="*/ 0 w 351"/>
                  <a:gd name="T35" fmla="*/ 0 h 323"/>
                  <a:gd name="T36" fmla="*/ 0 w 351"/>
                  <a:gd name="T37" fmla="*/ 0 h 323"/>
                  <a:gd name="T38" fmla="*/ 0 w 351"/>
                  <a:gd name="T39" fmla="*/ 0 h 323"/>
                  <a:gd name="T40" fmla="*/ 0 w 351"/>
                  <a:gd name="T41" fmla="*/ 0 h 323"/>
                  <a:gd name="T42" fmla="*/ 0 w 351"/>
                  <a:gd name="T43" fmla="*/ 0 h 323"/>
                  <a:gd name="T44" fmla="*/ 0 w 351"/>
                  <a:gd name="T45" fmla="*/ 0 h 323"/>
                  <a:gd name="T46" fmla="*/ 0 w 351"/>
                  <a:gd name="T47" fmla="*/ 0 h 323"/>
                  <a:gd name="T48" fmla="*/ 0 w 351"/>
                  <a:gd name="T49" fmla="*/ 0 h 323"/>
                  <a:gd name="T50" fmla="*/ 0 w 351"/>
                  <a:gd name="T51" fmla="*/ 0 h 323"/>
                  <a:gd name="T52" fmla="*/ 0 w 351"/>
                  <a:gd name="T53" fmla="*/ 0 h 323"/>
                  <a:gd name="T54" fmla="*/ 0 w 351"/>
                  <a:gd name="T55" fmla="*/ 0 h 323"/>
                  <a:gd name="T56" fmla="*/ 0 w 351"/>
                  <a:gd name="T57" fmla="*/ 0 h 323"/>
                  <a:gd name="T58" fmla="*/ 0 w 351"/>
                  <a:gd name="T59" fmla="*/ 0 h 323"/>
                  <a:gd name="T60" fmla="*/ 0 w 351"/>
                  <a:gd name="T61" fmla="*/ 0 h 323"/>
                  <a:gd name="T62" fmla="*/ 0 w 351"/>
                  <a:gd name="T63" fmla="*/ 0 h 323"/>
                  <a:gd name="T64" fmla="*/ 0 w 351"/>
                  <a:gd name="T65" fmla="*/ 0 h 323"/>
                  <a:gd name="T66" fmla="*/ 0 w 351"/>
                  <a:gd name="T67" fmla="*/ 0 h 323"/>
                  <a:gd name="T68" fmla="*/ 0 w 351"/>
                  <a:gd name="T69" fmla="*/ 0 h 323"/>
                  <a:gd name="T70" fmla="*/ 0 w 351"/>
                  <a:gd name="T71" fmla="*/ 0 h 323"/>
                  <a:gd name="T72" fmla="*/ 0 w 351"/>
                  <a:gd name="T73" fmla="*/ 0 h 323"/>
                  <a:gd name="T74" fmla="*/ 0 w 351"/>
                  <a:gd name="T75" fmla="*/ 0 h 323"/>
                  <a:gd name="T76" fmla="*/ 0 w 351"/>
                  <a:gd name="T77" fmla="*/ 0 h 323"/>
                  <a:gd name="T78" fmla="*/ 0 w 351"/>
                  <a:gd name="T79" fmla="*/ 0 h 323"/>
                  <a:gd name="T80" fmla="*/ 0 w 351"/>
                  <a:gd name="T81" fmla="*/ 0 h 323"/>
                  <a:gd name="T82" fmla="*/ 0 w 351"/>
                  <a:gd name="T83" fmla="*/ 0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1"/>
                  <a:gd name="T127" fmla="*/ 0 h 323"/>
                  <a:gd name="T128" fmla="*/ 351 w 351"/>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1" h="323">
                    <a:moveTo>
                      <a:pt x="0" y="323"/>
                    </a:moveTo>
                    <a:lnTo>
                      <a:pt x="0" y="321"/>
                    </a:lnTo>
                    <a:lnTo>
                      <a:pt x="2" y="315"/>
                    </a:lnTo>
                    <a:lnTo>
                      <a:pt x="5" y="310"/>
                    </a:lnTo>
                    <a:lnTo>
                      <a:pt x="11" y="304"/>
                    </a:lnTo>
                    <a:lnTo>
                      <a:pt x="19" y="294"/>
                    </a:lnTo>
                    <a:lnTo>
                      <a:pt x="26" y="283"/>
                    </a:lnTo>
                    <a:lnTo>
                      <a:pt x="34" y="272"/>
                    </a:lnTo>
                    <a:lnTo>
                      <a:pt x="45" y="260"/>
                    </a:lnTo>
                    <a:lnTo>
                      <a:pt x="49" y="252"/>
                    </a:lnTo>
                    <a:lnTo>
                      <a:pt x="57" y="245"/>
                    </a:lnTo>
                    <a:lnTo>
                      <a:pt x="60" y="237"/>
                    </a:lnTo>
                    <a:lnTo>
                      <a:pt x="68" y="230"/>
                    </a:lnTo>
                    <a:lnTo>
                      <a:pt x="74" y="222"/>
                    </a:lnTo>
                    <a:lnTo>
                      <a:pt x="81" y="214"/>
                    </a:lnTo>
                    <a:lnTo>
                      <a:pt x="87" y="207"/>
                    </a:lnTo>
                    <a:lnTo>
                      <a:pt x="95" y="199"/>
                    </a:lnTo>
                    <a:lnTo>
                      <a:pt x="100" y="190"/>
                    </a:lnTo>
                    <a:lnTo>
                      <a:pt x="108" y="182"/>
                    </a:lnTo>
                    <a:lnTo>
                      <a:pt x="116" y="173"/>
                    </a:lnTo>
                    <a:lnTo>
                      <a:pt x="123" y="165"/>
                    </a:lnTo>
                    <a:lnTo>
                      <a:pt x="131" y="157"/>
                    </a:lnTo>
                    <a:lnTo>
                      <a:pt x="138" y="150"/>
                    </a:lnTo>
                    <a:lnTo>
                      <a:pt x="146" y="142"/>
                    </a:lnTo>
                    <a:lnTo>
                      <a:pt x="154" y="135"/>
                    </a:lnTo>
                    <a:lnTo>
                      <a:pt x="161" y="127"/>
                    </a:lnTo>
                    <a:lnTo>
                      <a:pt x="169" y="119"/>
                    </a:lnTo>
                    <a:lnTo>
                      <a:pt x="175" y="112"/>
                    </a:lnTo>
                    <a:lnTo>
                      <a:pt x="182" y="104"/>
                    </a:lnTo>
                    <a:lnTo>
                      <a:pt x="188" y="98"/>
                    </a:lnTo>
                    <a:lnTo>
                      <a:pt x="195" y="91"/>
                    </a:lnTo>
                    <a:lnTo>
                      <a:pt x="203" y="85"/>
                    </a:lnTo>
                    <a:lnTo>
                      <a:pt x="211" y="79"/>
                    </a:lnTo>
                    <a:lnTo>
                      <a:pt x="224" y="66"/>
                    </a:lnTo>
                    <a:lnTo>
                      <a:pt x="237" y="57"/>
                    </a:lnTo>
                    <a:lnTo>
                      <a:pt x="251" y="43"/>
                    </a:lnTo>
                    <a:lnTo>
                      <a:pt x="262" y="38"/>
                    </a:lnTo>
                    <a:lnTo>
                      <a:pt x="273" y="26"/>
                    </a:lnTo>
                    <a:lnTo>
                      <a:pt x="283" y="20"/>
                    </a:lnTo>
                    <a:lnTo>
                      <a:pt x="290" y="13"/>
                    </a:lnTo>
                    <a:lnTo>
                      <a:pt x="300" y="9"/>
                    </a:lnTo>
                    <a:lnTo>
                      <a:pt x="309" y="1"/>
                    </a:lnTo>
                    <a:lnTo>
                      <a:pt x="313" y="0"/>
                    </a:lnTo>
                    <a:lnTo>
                      <a:pt x="351" y="28"/>
                    </a:lnTo>
                    <a:lnTo>
                      <a:pt x="349" y="28"/>
                    </a:lnTo>
                    <a:lnTo>
                      <a:pt x="346" y="30"/>
                    </a:lnTo>
                    <a:lnTo>
                      <a:pt x="340" y="34"/>
                    </a:lnTo>
                    <a:lnTo>
                      <a:pt x="334" y="40"/>
                    </a:lnTo>
                    <a:lnTo>
                      <a:pt x="323" y="43"/>
                    </a:lnTo>
                    <a:lnTo>
                      <a:pt x="313" y="51"/>
                    </a:lnTo>
                    <a:lnTo>
                      <a:pt x="302" y="59"/>
                    </a:lnTo>
                    <a:lnTo>
                      <a:pt x="290" y="72"/>
                    </a:lnTo>
                    <a:lnTo>
                      <a:pt x="283" y="74"/>
                    </a:lnTo>
                    <a:lnTo>
                      <a:pt x="275" y="79"/>
                    </a:lnTo>
                    <a:lnTo>
                      <a:pt x="268" y="85"/>
                    </a:lnTo>
                    <a:lnTo>
                      <a:pt x="262" y="91"/>
                    </a:lnTo>
                    <a:lnTo>
                      <a:pt x="254" y="95"/>
                    </a:lnTo>
                    <a:lnTo>
                      <a:pt x="247" y="100"/>
                    </a:lnTo>
                    <a:lnTo>
                      <a:pt x="241" y="106"/>
                    </a:lnTo>
                    <a:lnTo>
                      <a:pt x="233" y="114"/>
                    </a:lnTo>
                    <a:lnTo>
                      <a:pt x="226" y="119"/>
                    </a:lnTo>
                    <a:lnTo>
                      <a:pt x="218" y="125"/>
                    </a:lnTo>
                    <a:lnTo>
                      <a:pt x="213" y="131"/>
                    </a:lnTo>
                    <a:lnTo>
                      <a:pt x="207" y="138"/>
                    </a:lnTo>
                    <a:lnTo>
                      <a:pt x="192" y="150"/>
                    </a:lnTo>
                    <a:lnTo>
                      <a:pt x="180" y="163"/>
                    </a:lnTo>
                    <a:lnTo>
                      <a:pt x="167" y="175"/>
                    </a:lnTo>
                    <a:lnTo>
                      <a:pt x="154" y="188"/>
                    </a:lnTo>
                    <a:lnTo>
                      <a:pt x="142" y="201"/>
                    </a:lnTo>
                    <a:lnTo>
                      <a:pt x="131" y="214"/>
                    </a:lnTo>
                    <a:lnTo>
                      <a:pt x="119" y="228"/>
                    </a:lnTo>
                    <a:lnTo>
                      <a:pt x="108" y="241"/>
                    </a:lnTo>
                    <a:lnTo>
                      <a:pt x="98" y="254"/>
                    </a:lnTo>
                    <a:lnTo>
                      <a:pt x="91" y="268"/>
                    </a:lnTo>
                    <a:lnTo>
                      <a:pt x="81" y="277"/>
                    </a:lnTo>
                    <a:lnTo>
                      <a:pt x="74" y="289"/>
                    </a:lnTo>
                    <a:lnTo>
                      <a:pt x="66" y="298"/>
                    </a:lnTo>
                    <a:lnTo>
                      <a:pt x="64" y="306"/>
                    </a:lnTo>
                    <a:lnTo>
                      <a:pt x="59" y="313"/>
                    </a:lnTo>
                    <a:lnTo>
                      <a:pt x="57" y="317"/>
                    </a:lnTo>
                    <a:lnTo>
                      <a:pt x="53" y="321"/>
                    </a:lnTo>
                    <a:lnTo>
                      <a:pt x="53" y="323"/>
                    </a:lnTo>
                    <a:lnTo>
                      <a:pt x="0" y="323"/>
                    </a:lnTo>
                    <a:close/>
                  </a:path>
                </a:pathLst>
              </a:custGeom>
              <a:solidFill>
                <a:srgbClr val="000000"/>
              </a:solidFill>
              <a:ln w="9525">
                <a:noFill/>
                <a:round/>
                <a:headEnd/>
                <a:tailEnd/>
              </a:ln>
            </p:spPr>
            <p:txBody>
              <a:bodyPr/>
              <a:lstStyle/>
              <a:p>
                <a:endParaRPr lang="en-US" sz="1350"/>
              </a:p>
            </p:txBody>
          </p:sp>
          <p:sp>
            <p:nvSpPr>
              <p:cNvPr id="61" name="Text Box 53">
                <a:extLst>
                  <a:ext uri="{FF2B5EF4-FFF2-40B4-BE49-F238E27FC236}">
                    <a16:creationId xmlns:a16="http://schemas.microsoft.com/office/drawing/2014/main" xmlns="" id="{5576BC58-67B7-439D-931F-889DD739DF7E}"/>
                  </a:ext>
                </a:extLst>
              </p:cNvPr>
              <p:cNvSpPr txBox="1">
                <a:spLocks noChangeArrowheads="1"/>
              </p:cNvSpPr>
              <p:nvPr/>
            </p:nvSpPr>
            <p:spPr bwMode="auto">
              <a:xfrm rot="1108672">
                <a:off x="2853" y="3597"/>
                <a:ext cx="492" cy="232"/>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PEP</a:t>
                </a:r>
              </a:p>
            </p:txBody>
          </p:sp>
        </p:grpSp>
        <p:sp>
          <p:nvSpPr>
            <p:cNvPr id="47" name="Left-Right Arrow 111">
              <a:extLst>
                <a:ext uri="{FF2B5EF4-FFF2-40B4-BE49-F238E27FC236}">
                  <a16:creationId xmlns:a16="http://schemas.microsoft.com/office/drawing/2014/main" xmlns="" id="{CACCA0EF-8BA1-408B-9473-B0468BAC1EB7}"/>
                </a:ext>
              </a:extLst>
            </p:cNvPr>
            <p:cNvSpPr>
              <a:spLocks noChangeArrowheads="1"/>
            </p:cNvSpPr>
            <p:nvPr/>
          </p:nvSpPr>
          <p:spPr bwMode="auto">
            <a:xfrm rot="21100436">
              <a:off x="2930193" y="2824489"/>
              <a:ext cx="475059" cy="167879"/>
            </a:xfrm>
            <a:prstGeom prst="leftRightArrow">
              <a:avLst>
                <a:gd name="adj1" fmla="val 50000"/>
                <a:gd name="adj2" fmla="val 49744"/>
              </a:avLst>
            </a:prstGeom>
            <a:solidFill>
              <a:srgbClr val="FF9900"/>
            </a:solidFill>
            <a:ln w="12700" algn="ctr">
              <a:solidFill>
                <a:schemeClr val="tx1"/>
              </a:solidFill>
              <a:round/>
              <a:headEnd/>
              <a:tailEnd/>
            </a:ln>
          </p:spPr>
          <p:txBody>
            <a:bodyPr/>
            <a:lstStyle/>
            <a:p>
              <a:pPr algn="ctr" eaLnBrk="0" hangingPunct="0"/>
              <a:endParaRPr lang="en-US" sz="1350"/>
            </a:p>
          </p:txBody>
        </p:sp>
        <p:pic>
          <p:nvPicPr>
            <p:cNvPr id="48" name="Picture 47">
              <a:extLst>
                <a:ext uri="{FF2B5EF4-FFF2-40B4-BE49-F238E27FC236}">
                  <a16:creationId xmlns:a16="http://schemas.microsoft.com/office/drawing/2014/main" xmlns="" id="{743B0DBD-90FD-4A76-8631-C15965488AA4}"/>
                </a:ext>
              </a:extLst>
            </p:cNvPr>
            <p:cNvPicPr>
              <a:picLocks noChangeAspect="1"/>
            </p:cNvPicPr>
            <p:nvPr/>
          </p:nvPicPr>
          <p:blipFill>
            <a:blip r:embed="rId8"/>
            <a:stretch>
              <a:fillRect/>
            </a:stretch>
          </p:blipFill>
          <p:spPr>
            <a:xfrm>
              <a:off x="6728566" y="2527981"/>
              <a:ext cx="1136955" cy="853942"/>
            </a:xfrm>
            <a:prstGeom prst="rect">
              <a:avLst/>
            </a:prstGeom>
          </p:spPr>
        </p:pic>
        <p:sp>
          <p:nvSpPr>
            <p:cNvPr id="49" name="Text Box 25">
              <a:extLst>
                <a:ext uri="{FF2B5EF4-FFF2-40B4-BE49-F238E27FC236}">
                  <a16:creationId xmlns:a16="http://schemas.microsoft.com/office/drawing/2014/main" xmlns="" id="{B64FF10F-605C-4D50-88F8-2337C0A6348D}"/>
                </a:ext>
              </a:extLst>
            </p:cNvPr>
            <p:cNvSpPr txBox="1">
              <a:spLocks noChangeArrowheads="1"/>
            </p:cNvSpPr>
            <p:nvPr/>
          </p:nvSpPr>
          <p:spPr bwMode="auto">
            <a:xfrm>
              <a:off x="7048239" y="2343859"/>
              <a:ext cx="521494" cy="322659"/>
            </a:xfrm>
            <a:prstGeom prst="rect">
              <a:avLst/>
            </a:prstGeom>
            <a:noFill/>
            <a:ln w="9525">
              <a:noFill/>
              <a:miter lim="800000"/>
              <a:headEnd/>
              <a:tailEnd/>
            </a:ln>
          </p:spPr>
          <p:txBody>
            <a:bodyPr wrap="none">
              <a:spAutoFit/>
            </a:bodyPr>
            <a:lstStyle/>
            <a:p>
              <a:pPr algn="ctr" eaLnBrk="0" hangingPunct="0"/>
              <a:r>
                <a:rPr lang="en-US" sz="1500" dirty="0">
                  <a:solidFill>
                    <a:schemeClr val="accent1">
                      <a:lumMod val="75000"/>
                    </a:schemeClr>
                  </a:solidFill>
                  <a:latin typeface="Arial Rounded MT Bold" pitchFamily="34" charset="0"/>
                </a:rPr>
                <a:t>IBR</a:t>
              </a:r>
            </a:p>
          </p:txBody>
        </p:sp>
      </p:grpSp>
      <p:sp>
        <p:nvSpPr>
          <p:cNvPr id="8" name="Slide Number Placeholder 7">
            <a:extLst>
              <a:ext uri="{FF2B5EF4-FFF2-40B4-BE49-F238E27FC236}">
                <a16:creationId xmlns:a16="http://schemas.microsoft.com/office/drawing/2014/main" xmlns="" id="{DB0947DE-D8A5-4A55-ABFB-70A472181A0A}"/>
              </a:ext>
            </a:extLst>
          </p:cNvPr>
          <p:cNvSpPr>
            <a:spLocks noGrp="1"/>
          </p:cNvSpPr>
          <p:nvPr>
            <p:ph type="sldNum" sz="quarter" idx="12"/>
          </p:nvPr>
        </p:nvSpPr>
        <p:spPr>
          <a:xfrm>
            <a:off x="8028670" y="4463651"/>
            <a:ext cx="856684" cy="502444"/>
          </a:xfrm>
        </p:spPr>
        <p:txBody>
          <a:bodyPr/>
          <a:lstStyle/>
          <a:p>
            <a:fld id="{7B52CA24-5AF6-294F-B20E-8D464A192126}"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82908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xmlns="" id="{B9403C7F-76AE-4587-92A2-D4E41EBE68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C1A892-A547-477E-A012-FA2604D058A9}"/>
              </a:ext>
            </a:extLst>
          </p:cNvPr>
          <p:cNvSpPr>
            <a:spLocks noGrp="1"/>
          </p:cNvSpPr>
          <p:nvPr>
            <p:ph type="title"/>
          </p:nvPr>
        </p:nvSpPr>
        <p:spPr>
          <a:xfrm>
            <a:off x="2983934" y="0"/>
            <a:ext cx="4220368" cy="1130300"/>
          </a:xfrm>
        </p:spPr>
        <p:txBody>
          <a:bodyPr vert="horz" lIns="91440" tIns="45720" rIns="91440" bIns="45720" rtlCol="0" anchor="ctr">
            <a:normAutofit/>
          </a:bodyPr>
          <a:lstStyle/>
          <a:p>
            <a:pPr defTabSz="457200">
              <a:lnSpc>
                <a:spcPct val="90000"/>
              </a:lnSpc>
            </a:pPr>
            <a:r>
              <a:rPr lang="en-US" sz="3200" dirty="0">
                <a:effectLst>
                  <a:outerShdw blurRad="38100" dist="38100" dir="2700000" algn="tl">
                    <a:srgbClr val="000000">
                      <a:alpha val="43137"/>
                    </a:srgbClr>
                  </a:outerShdw>
                </a:effectLst>
              </a:rPr>
              <a:t>Summary</a:t>
            </a:r>
            <a:r>
              <a:rPr lang="en-US" sz="3600" dirty="0"/>
              <a:t/>
            </a:r>
            <a:br>
              <a:rPr lang="en-US" sz="3600" dirty="0"/>
            </a:br>
            <a:endParaRPr lang="en-US" sz="3600" dirty="0"/>
          </a:p>
        </p:txBody>
      </p:sp>
      <p:pic>
        <p:nvPicPr>
          <p:cNvPr id="4" name="Picture 3">
            <a:extLst>
              <a:ext uri="{FF2B5EF4-FFF2-40B4-BE49-F238E27FC236}">
                <a16:creationId xmlns:a16="http://schemas.microsoft.com/office/drawing/2014/main" xmlns="" id="{63F8BA51-09C1-4C2A-8BDE-81932EC2FB7F}"/>
              </a:ext>
            </a:extLst>
          </p:cNvPr>
          <p:cNvPicPr>
            <a:picLocks noChangeAspect="1"/>
          </p:cNvPicPr>
          <p:nvPr/>
        </p:nvPicPr>
        <p:blipFill rotWithShape="1">
          <a:blip r:embed="rId3"/>
          <a:srcRect l="35574" r="35575" b="1"/>
          <a:stretch/>
        </p:blipFill>
        <p:spPr>
          <a:xfrm>
            <a:off x="0" y="-27636"/>
            <a:ext cx="2626519" cy="5143490"/>
          </a:xfrm>
          <a:prstGeom prst="rect">
            <a:avLst/>
          </a:prstGeom>
          <a:effectLst>
            <a:innerShdw blurRad="57150" dist="38100" dir="14460000">
              <a:prstClr val="black">
                <a:alpha val="70000"/>
              </a:prstClr>
            </a:innerShdw>
          </a:effectLst>
        </p:spPr>
      </p:pic>
      <p:grpSp>
        <p:nvGrpSpPr>
          <p:cNvPr id="119" name="Group 118">
            <a:extLst>
              <a:ext uri="{FF2B5EF4-FFF2-40B4-BE49-F238E27FC236}">
                <a16:creationId xmlns:a16="http://schemas.microsoft.com/office/drawing/2014/main" xmlns="" id="{D6C71778-3DDA-4748-AEBB-2A4B750163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05229" y="2222498"/>
            <a:ext cx="2236395" cy="2406650"/>
            <a:chOff x="9206969" y="2963333"/>
            <a:chExt cx="2981858" cy="3208867"/>
          </a:xfrm>
        </p:grpSpPr>
        <p:cxnSp>
          <p:nvCxnSpPr>
            <p:cNvPr id="120" name="Straight Connector 119">
              <a:extLst>
                <a:ext uri="{FF2B5EF4-FFF2-40B4-BE49-F238E27FC236}">
                  <a16:creationId xmlns:a16="http://schemas.microsoft.com/office/drawing/2014/main" xmlns="" id="{BA1F5C7D-5183-424E-BD72-BBFC59C5A26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xmlns="" id="{B848F76E-D8DE-4826-901B-4E4090240E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xmlns="" id="{FAE84420-E672-4A16-8384-42BDDC4A96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xmlns="" id="{044D91EB-FA8D-4FD3-88F8-053F9962B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xmlns="" id="{756B711F-46BD-4789-926C-CF2F01F71D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xmlns="" id="{FDC422AF-29A0-46C5-BC32-F66EE8675983}"/>
              </a:ext>
            </a:extLst>
          </p:cNvPr>
          <p:cNvSpPr>
            <a:spLocks noGrp="1"/>
          </p:cNvSpPr>
          <p:nvPr>
            <p:ph type="sldNum" sz="quarter" idx="12"/>
          </p:nvPr>
        </p:nvSpPr>
        <p:spPr>
          <a:xfrm>
            <a:off x="8002080" y="4463651"/>
            <a:ext cx="856684" cy="502444"/>
          </a:xfrm>
        </p:spPr>
        <p:txBody>
          <a:bodyPr/>
          <a:lstStyle/>
          <a:p>
            <a:fld id="{7B52CA24-5AF6-294F-B20E-8D464A192126}" type="slidenum">
              <a:rPr lang="en-US" smtClean="0">
                <a:solidFill>
                  <a:schemeClr val="tx1"/>
                </a:solidFill>
              </a:rPr>
              <a:t>12</a:t>
            </a:fld>
            <a:endParaRPr lang="en-US" dirty="0">
              <a:solidFill>
                <a:schemeClr val="tx1"/>
              </a:solidFill>
            </a:endParaRPr>
          </a:p>
        </p:txBody>
      </p:sp>
      <p:sp>
        <p:nvSpPr>
          <p:cNvPr id="82" name="TextBox 81">
            <a:extLst>
              <a:ext uri="{FF2B5EF4-FFF2-40B4-BE49-F238E27FC236}">
                <a16:creationId xmlns:a16="http://schemas.microsoft.com/office/drawing/2014/main" xmlns="" id="{7B9839CA-D098-4B13-AE94-DE7E8FE70694}"/>
              </a:ext>
            </a:extLst>
          </p:cNvPr>
          <p:cNvSpPr txBox="1">
            <a:spLocks noChangeArrowheads="1"/>
          </p:cNvSpPr>
          <p:nvPr/>
        </p:nvSpPr>
        <p:spPr bwMode="auto">
          <a:xfrm>
            <a:off x="2928460" y="565150"/>
            <a:ext cx="6087191" cy="4315584"/>
          </a:xfrm>
          <a:prstGeom prst="rect">
            <a:avLst/>
          </a:prstGeom>
        </p:spPr>
        <p:txBody>
          <a:bodyPr vert="horz" lIns="91440" tIns="45720" rIns="91440" bIns="45720" numCol="1" rtlCol="0" anchor="ctr"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457200" fontAlgn="base">
              <a:lnSpc>
                <a:spcPct val="90000"/>
              </a:lnSpc>
              <a:spcBef>
                <a:spcPct val="20000"/>
              </a:spcBef>
              <a:spcAft>
                <a:spcPts val="600"/>
              </a:spcAft>
              <a:buClr>
                <a:schemeClr val="tx1"/>
              </a:buClr>
              <a:buSzPct val="80000"/>
              <a:buFont typeface="Wingdings" panose="05000000000000000000" pitchFamily="2" charset="2"/>
              <a:buChar char="q"/>
              <a:defRPr/>
            </a:pPr>
            <a:r>
              <a:rPr lang="en-US" sz="2000" dirty="0"/>
              <a:t>IMP and IMS are linked yet serve two different purposes:</a:t>
            </a:r>
          </a:p>
          <a:p>
            <a:pPr marL="628650" lvl="1"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IMP is Event-Based with Significant Accomplishments and Success Criteria</a:t>
            </a:r>
          </a:p>
          <a:p>
            <a:pPr marL="971550" lvl="2"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600" dirty="0"/>
              <a:t>A top-down planning tool of all project requirements</a:t>
            </a:r>
          </a:p>
          <a:p>
            <a:pPr marL="628650" lvl="1"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IMS is a Time-Based plan, with activities which support successful execution of the Project Scope</a:t>
            </a:r>
          </a:p>
          <a:p>
            <a:pPr marL="971550" lvl="2"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600" dirty="0"/>
              <a:t>A bottom-up tool for execution of Project Plans</a:t>
            </a:r>
          </a:p>
          <a:p>
            <a:pPr marL="171450" indent="-285750" defTabSz="457200" fontAlgn="base">
              <a:lnSpc>
                <a:spcPct val="90000"/>
              </a:lnSpc>
              <a:spcBef>
                <a:spcPct val="20000"/>
              </a:spcBef>
              <a:spcAft>
                <a:spcPts val="600"/>
              </a:spcAft>
              <a:buClr>
                <a:schemeClr val="tx1"/>
              </a:buClr>
              <a:buSzPct val="80000"/>
              <a:buFont typeface="Wingdings" panose="05000000000000000000" pitchFamily="2" charset="2"/>
              <a:buChar char="q"/>
              <a:defRPr/>
            </a:pPr>
            <a:r>
              <a:rPr lang="en-US" dirty="0"/>
              <a:t>The IMP is the “What” for Project Execution </a:t>
            </a:r>
          </a:p>
          <a:p>
            <a:pPr marL="171450" indent="-285750" defTabSz="457200" fontAlgn="base">
              <a:lnSpc>
                <a:spcPct val="90000"/>
              </a:lnSpc>
              <a:spcBef>
                <a:spcPct val="20000"/>
              </a:spcBef>
              <a:spcAft>
                <a:spcPts val="600"/>
              </a:spcAft>
              <a:buClr>
                <a:schemeClr val="tx1"/>
              </a:buClr>
              <a:buSzPct val="80000"/>
              <a:buFont typeface="Wingdings" panose="05000000000000000000" pitchFamily="2" charset="2"/>
              <a:buChar char="q"/>
              <a:defRPr/>
            </a:pPr>
            <a:r>
              <a:rPr lang="en-US" dirty="0"/>
              <a:t>Integration with the IMS provides the “When”</a:t>
            </a:r>
          </a:p>
        </p:txBody>
      </p:sp>
    </p:spTree>
    <p:extLst>
      <p:ext uri="{BB962C8B-B14F-4D97-AF65-F5344CB8AC3E}">
        <p14:creationId xmlns:p14="http://schemas.microsoft.com/office/powerpoint/2010/main" val="2420640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450090-8383-494E-BCA3-7C6F42839B83}"/>
              </a:ext>
            </a:extLst>
          </p:cNvPr>
          <p:cNvSpPr>
            <a:spLocks noGrp="1"/>
          </p:cNvSpPr>
          <p:nvPr>
            <p:ph idx="1"/>
          </p:nvPr>
        </p:nvSpPr>
        <p:spPr>
          <a:xfrm>
            <a:off x="270172" y="306135"/>
            <a:ext cx="6245728" cy="4351792"/>
          </a:xfrm>
        </p:spPr>
        <p:txBody>
          <a:bodyPr>
            <a:normAutofit/>
          </a:bodyPr>
          <a:lstStyle/>
          <a:p>
            <a:pPr marL="0" indent="0">
              <a:lnSpc>
                <a:spcPct val="120000"/>
              </a:lnSpc>
              <a:spcBef>
                <a:spcPts val="450"/>
              </a:spcBef>
              <a:buNone/>
            </a:pPr>
            <a:r>
              <a:rPr lang="en-US" sz="1600" dirty="0">
                <a:solidFill>
                  <a:schemeClr val="tx1"/>
                </a:solidFill>
                <a:effectLst>
                  <a:outerShdw blurRad="38100" dist="38100" dir="2700000" algn="tl">
                    <a:srgbClr val="000000">
                      <a:alpha val="43137"/>
                    </a:srgbClr>
                  </a:outerShdw>
                </a:effectLst>
              </a:rPr>
              <a:t>For additional information, please browse our library at the following Project Management Earned Value Management websites.</a:t>
            </a:r>
          </a:p>
          <a:p>
            <a:pPr marL="0" indent="0">
              <a:lnSpc>
                <a:spcPct val="120000"/>
              </a:lnSpc>
              <a:spcBef>
                <a:spcPts val="450"/>
              </a:spcBef>
              <a:buNone/>
            </a:pPr>
            <a:endParaRPr lang="en-US" sz="1600" dirty="0">
              <a:solidFill>
                <a:schemeClr val="tx1"/>
              </a:solidFill>
            </a:endParaRPr>
          </a:p>
          <a:p>
            <a:pPr marL="0" indent="0">
              <a:lnSpc>
                <a:spcPct val="120000"/>
              </a:lnSpc>
              <a:spcBef>
                <a:spcPts val="450"/>
              </a:spcBef>
              <a:buNone/>
            </a:pPr>
            <a:r>
              <a:rPr lang="en-US" sz="1600" dirty="0">
                <a:solidFill>
                  <a:schemeClr val="tx1"/>
                </a:solidFill>
                <a:effectLst>
                  <a:outerShdw blurRad="38100" dist="38100" dir="2700000" algn="tl">
                    <a:srgbClr val="000000">
                      <a:alpha val="43137"/>
                    </a:srgbClr>
                  </a:outerShdw>
                </a:effectLst>
              </a:rPr>
              <a:t>External:</a:t>
            </a:r>
          </a:p>
          <a:p>
            <a:pPr marL="0" indent="0">
              <a:lnSpc>
                <a:spcPct val="120000"/>
              </a:lnSpc>
              <a:spcBef>
                <a:spcPts val="450"/>
              </a:spcBef>
              <a:buNone/>
            </a:pPr>
            <a:r>
              <a:rPr lang="en-US" sz="1600" dirty="0">
                <a:solidFill>
                  <a:schemeClr val="tx1"/>
                </a:solidFill>
              </a:rPr>
              <a:t>https://</a:t>
            </a:r>
            <a:r>
              <a:rPr lang="en-US" altLang="en-US" sz="1600" dirty="0">
                <a:solidFill>
                  <a:schemeClr val="tx1"/>
                </a:solidFill>
                <a:cs typeface="Calibri" panose="020F0502020204030204" pitchFamily="34" charset="0"/>
                <a:hlinkClick r:id="rId3">
                  <a:extLst>
                    <a:ext uri="{A12FA001-AC4F-418D-AE19-62706E023703}">
                      <ahyp:hlinkClr xmlns:ahyp="http://schemas.microsoft.com/office/drawing/2018/hyperlinkcolor" xmlns="" val="tx"/>
                    </a:ext>
                  </a:extLst>
                </a:hlinkClick>
              </a:rPr>
              <a:t>www.energy.gov/projectmanagement/services-0/earned-value-management</a:t>
            </a:r>
            <a:endParaRPr lang="en-US" sz="1600" dirty="0">
              <a:solidFill>
                <a:schemeClr val="tx1"/>
              </a:solidFill>
            </a:endParaRPr>
          </a:p>
          <a:p>
            <a:pPr marL="0" indent="0">
              <a:lnSpc>
                <a:spcPct val="120000"/>
              </a:lnSpc>
              <a:spcBef>
                <a:spcPts val="450"/>
              </a:spcBef>
              <a:buNone/>
            </a:pPr>
            <a:endParaRPr lang="en-US" sz="1600" dirty="0">
              <a:solidFill>
                <a:schemeClr val="tx1"/>
              </a:solidFill>
            </a:endParaRPr>
          </a:p>
          <a:p>
            <a:pPr marL="0" indent="0">
              <a:lnSpc>
                <a:spcPct val="120000"/>
              </a:lnSpc>
              <a:spcBef>
                <a:spcPts val="450"/>
              </a:spcBef>
              <a:buNone/>
            </a:pPr>
            <a:r>
              <a:rPr lang="en-US" sz="1600" dirty="0">
                <a:solidFill>
                  <a:schemeClr val="tx1"/>
                </a:solidFill>
                <a:effectLst>
                  <a:outerShdw blurRad="38100" dist="38100" dir="2700000" algn="tl">
                    <a:srgbClr val="000000">
                      <a:alpha val="43137"/>
                    </a:srgbClr>
                  </a:outerShdw>
                </a:effectLst>
              </a:rPr>
              <a:t>Internal: </a:t>
            </a:r>
          </a:p>
          <a:p>
            <a:pPr marL="0" indent="0">
              <a:lnSpc>
                <a:spcPct val="120000"/>
              </a:lnSpc>
              <a:spcBef>
                <a:spcPts val="450"/>
              </a:spcBef>
              <a:buNone/>
            </a:pPr>
            <a:r>
              <a:rPr lang="en-US" altLang="en-US" sz="1600" dirty="0">
                <a:solidFill>
                  <a:schemeClr val="tx1"/>
                </a:solidFill>
                <a:cs typeface="Calibri" panose="020F0502020204030204" pitchFamily="34" charset="0"/>
                <a:hlinkClick r:id="rId4">
                  <a:extLst>
                    <a:ext uri="{A12FA001-AC4F-418D-AE19-62706E023703}">
                      <ahyp:hlinkClr xmlns:ahyp="http://schemas.microsoft.com/office/drawing/2018/hyperlinkcolor" xmlns="" val="tx"/>
                    </a:ext>
                  </a:extLst>
                </a:hlinkClick>
              </a:rPr>
              <a:t>https://community.max.gov/display/DOEExternal/PM+EVM+Guidance</a:t>
            </a:r>
            <a:endParaRPr lang="en-US" sz="1600" b="1" dirty="0">
              <a:solidFill>
                <a:schemeClr val="tx1"/>
              </a:solidFill>
            </a:endParaRPr>
          </a:p>
          <a:p>
            <a:endParaRPr lang="en-US" dirty="0"/>
          </a:p>
        </p:txBody>
      </p:sp>
      <p:pic>
        <p:nvPicPr>
          <p:cNvPr id="5" name="Picture 4" descr="A picture containing indoor, woman, clothing&#10;&#10;Description automatically generated">
            <a:extLst>
              <a:ext uri="{FF2B5EF4-FFF2-40B4-BE49-F238E27FC236}">
                <a16:creationId xmlns:a16="http://schemas.microsoft.com/office/drawing/2014/main" xmlns="" id="{DA1BB4FE-9386-41FC-AEFC-816E4ECD7178}"/>
              </a:ext>
            </a:extLst>
          </p:cNvPr>
          <p:cNvPicPr>
            <a:picLocks noChangeAspect="1"/>
          </p:cNvPicPr>
          <p:nvPr/>
        </p:nvPicPr>
        <p:blipFill rotWithShape="1">
          <a:blip r:embed="rId5">
            <a:extLst>
              <a:ext uri="{28A0092B-C50C-407E-A947-70E740481C1C}">
                <a14:useLocalDpi xmlns:a14="http://schemas.microsoft.com/office/drawing/2010/main" val="0"/>
              </a:ext>
            </a:extLst>
          </a:blip>
          <a:srcRect l="5185"/>
          <a:stretch/>
        </p:blipFill>
        <p:spPr>
          <a:xfrm>
            <a:off x="6515900" y="643998"/>
            <a:ext cx="2772938" cy="5099078"/>
          </a:xfrm>
          <a:prstGeom prst="rect">
            <a:avLst/>
          </a:prstGeom>
        </p:spPr>
      </p:pic>
      <p:sp>
        <p:nvSpPr>
          <p:cNvPr id="2" name="Slide Number Placeholder 1">
            <a:extLst>
              <a:ext uri="{FF2B5EF4-FFF2-40B4-BE49-F238E27FC236}">
                <a16:creationId xmlns:a16="http://schemas.microsoft.com/office/drawing/2014/main" xmlns="" id="{D994792B-2B3F-4B20-9CC0-16F38D890C99}"/>
              </a:ext>
            </a:extLst>
          </p:cNvPr>
          <p:cNvSpPr>
            <a:spLocks noGrp="1"/>
          </p:cNvSpPr>
          <p:nvPr>
            <p:ph type="sldNum" sz="quarter" idx="12"/>
          </p:nvPr>
        </p:nvSpPr>
        <p:spPr>
          <a:xfrm>
            <a:off x="5861407" y="4499502"/>
            <a:ext cx="856684" cy="502444"/>
          </a:xfrm>
        </p:spPr>
        <p:txBody>
          <a:bodyPr/>
          <a:lstStyle/>
          <a:p>
            <a:fld id="{7B52CA24-5AF6-294F-B20E-8D464A192126}"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8072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05511-70E7-4E18-A62B-52734C586540}"/>
              </a:ext>
            </a:extLst>
          </p:cNvPr>
          <p:cNvSpPr>
            <a:spLocks noGrp="1"/>
          </p:cNvSpPr>
          <p:nvPr>
            <p:ph type="title"/>
          </p:nvPr>
        </p:nvSpPr>
        <p:spPr>
          <a:xfrm>
            <a:off x="577103" y="-51156"/>
            <a:ext cx="7537398" cy="1294739"/>
          </a:xfrm>
        </p:spPr>
        <p:txBody>
          <a:bodyPr>
            <a:normAutofit/>
          </a:bodyPr>
          <a:lstStyle/>
          <a:p>
            <a:r>
              <a:rPr lang="en-US" sz="3200" dirty="0">
                <a:effectLst>
                  <a:outerShdw blurRad="38100" dist="38100" dir="2700000" algn="tl">
                    <a:srgbClr val="000000">
                      <a:alpha val="43137"/>
                    </a:srgbClr>
                  </a:outerShdw>
                </a:effectLst>
              </a:rPr>
              <a:t>Top Down and</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Event driven planning</a:t>
            </a:r>
          </a:p>
        </p:txBody>
      </p:sp>
      <p:sp>
        <p:nvSpPr>
          <p:cNvPr id="3" name="Content Placeholder 2">
            <a:extLst>
              <a:ext uri="{FF2B5EF4-FFF2-40B4-BE49-F238E27FC236}">
                <a16:creationId xmlns:a16="http://schemas.microsoft.com/office/drawing/2014/main" xmlns="" id="{1136397E-8BF2-4A4A-AEBB-18BDAB0B0209}"/>
              </a:ext>
            </a:extLst>
          </p:cNvPr>
          <p:cNvSpPr>
            <a:spLocks noGrp="1"/>
          </p:cNvSpPr>
          <p:nvPr>
            <p:ph idx="1"/>
          </p:nvPr>
        </p:nvSpPr>
        <p:spPr>
          <a:xfrm>
            <a:off x="1244352" y="1320631"/>
            <a:ext cx="6870149" cy="3580553"/>
          </a:xfrm>
        </p:spPr>
        <p:txBody>
          <a:bodyPr>
            <a:normAutofit lnSpcReduction="10000"/>
          </a:bodyPr>
          <a:lstStyle/>
          <a:p>
            <a:pPr defTabSz="685800" fontAlgn="base">
              <a:lnSpc>
                <a:spcPct val="120000"/>
              </a:lnSpc>
              <a:spcAft>
                <a:spcPct val="0"/>
              </a:spcAft>
              <a:buFont typeface="Arial" panose="020B0604020202020204" pitchFamily="34" charset="0"/>
              <a:buChar char="•"/>
              <a:defRPr/>
            </a:pPr>
            <a:r>
              <a:rPr lang="en-US" sz="2000" kern="0" dirty="0">
                <a:solidFill>
                  <a:schemeClr val="tx1"/>
                </a:solidFill>
              </a:rPr>
              <a:t>Top Down Planning is a success-driven approach with the goal to ensure that critical project requirements are planned for and executable</a:t>
            </a:r>
          </a:p>
          <a:p>
            <a:pPr defTabSz="685800" fontAlgn="base">
              <a:lnSpc>
                <a:spcPct val="120000"/>
              </a:lnSpc>
              <a:spcAft>
                <a:spcPct val="0"/>
              </a:spcAft>
              <a:buFont typeface="Arial" panose="020B0604020202020204" pitchFamily="34" charset="0"/>
              <a:buChar char="•"/>
              <a:defRPr/>
            </a:pPr>
            <a:r>
              <a:rPr lang="en-US" sz="2000" dirty="0">
                <a:solidFill>
                  <a:schemeClr val="tx1"/>
                </a:solidFill>
              </a:rPr>
              <a:t>Project Planning &amp; Resource  Allocation</a:t>
            </a:r>
          </a:p>
          <a:p>
            <a:pPr lvl="1" defTabSz="685800" fontAlgn="base">
              <a:lnSpc>
                <a:spcPct val="120000"/>
              </a:lnSpc>
              <a:spcAft>
                <a:spcPct val="0"/>
              </a:spcAft>
              <a:buFont typeface="Wingdings" panose="05000000000000000000" pitchFamily="2" charset="2"/>
              <a:buChar char="ü"/>
              <a:defRPr/>
            </a:pPr>
            <a:r>
              <a:rPr lang="en-US" sz="1850" dirty="0">
                <a:solidFill>
                  <a:schemeClr val="tx1"/>
                </a:solidFill>
              </a:rPr>
              <a:t>Statement of Work (SOW)</a:t>
            </a:r>
          </a:p>
          <a:p>
            <a:pPr lvl="1" defTabSz="685800" fontAlgn="base">
              <a:lnSpc>
                <a:spcPct val="120000"/>
              </a:lnSpc>
              <a:spcAft>
                <a:spcPct val="0"/>
              </a:spcAft>
              <a:buFont typeface="Wingdings" panose="05000000000000000000" pitchFamily="2" charset="2"/>
              <a:buChar char="ü"/>
              <a:defRPr/>
            </a:pPr>
            <a:r>
              <a:rPr lang="en-US" sz="1850" dirty="0">
                <a:solidFill>
                  <a:schemeClr val="tx1"/>
                </a:solidFill>
              </a:rPr>
              <a:t>Project Execution Plan (PEP)</a:t>
            </a:r>
          </a:p>
          <a:p>
            <a:pPr lvl="1" defTabSz="685800" fontAlgn="base">
              <a:lnSpc>
                <a:spcPct val="120000"/>
              </a:lnSpc>
              <a:spcAft>
                <a:spcPct val="0"/>
              </a:spcAft>
              <a:buFont typeface="Wingdings" panose="05000000000000000000" pitchFamily="2" charset="2"/>
              <a:buChar char="ü"/>
              <a:defRPr/>
            </a:pPr>
            <a:r>
              <a:rPr lang="en-US" sz="1800" dirty="0">
                <a:solidFill>
                  <a:schemeClr val="tx1"/>
                </a:solidFill>
              </a:rPr>
              <a:t>Work Breakdown Structure (WBS)</a:t>
            </a:r>
          </a:p>
          <a:p>
            <a:pPr lvl="1" defTabSz="685800" fontAlgn="base">
              <a:lnSpc>
                <a:spcPct val="120000"/>
              </a:lnSpc>
              <a:spcAft>
                <a:spcPct val="0"/>
              </a:spcAft>
              <a:buFont typeface="Wingdings" panose="05000000000000000000" pitchFamily="2" charset="2"/>
              <a:buChar char="ü"/>
              <a:defRPr/>
            </a:pPr>
            <a:r>
              <a:rPr lang="en-US" sz="1800" dirty="0">
                <a:solidFill>
                  <a:schemeClr val="tx1"/>
                </a:solidFill>
              </a:rPr>
              <a:t>Integrated Master Plan (IMP)</a:t>
            </a:r>
          </a:p>
          <a:p>
            <a:pPr lvl="1" defTabSz="685800" fontAlgn="base">
              <a:lnSpc>
                <a:spcPct val="120000"/>
              </a:lnSpc>
              <a:spcAft>
                <a:spcPct val="0"/>
              </a:spcAft>
              <a:buFont typeface="Wingdings" panose="05000000000000000000" pitchFamily="2" charset="2"/>
              <a:buChar char="ü"/>
              <a:defRPr/>
            </a:pPr>
            <a:r>
              <a:rPr lang="en-US" sz="2000" dirty="0">
                <a:solidFill>
                  <a:schemeClr val="tx1"/>
                </a:solidFill>
              </a:rPr>
              <a:t>Integrated Master Schedule (IMS)</a:t>
            </a:r>
          </a:p>
          <a:p>
            <a:pPr defTabSz="685800" fontAlgn="base">
              <a:lnSpc>
                <a:spcPct val="120000"/>
              </a:lnSpc>
              <a:spcAft>
                <a:spcPct val="0"/>
              </a:spcAft>
              <a:buClr>
                <a:srgbClr val="3333FF"/>
              </a:buClr>
              <a:buFont typeface="Arial" panose="020B0604020202020204" pitchFamily="34" charset="0"/>
              <a:buChar char="•"/>
              <a:defRPr/>
            </a:pPr>
            <a:endParaRPr lang="en-US" sz="2100" kern="0" dirty="0">
              <a:solidFill>
                <a:schemeClr val="tx1"/>
              </a:solidFill>
            </a:endParaRPr>
          </a:p>
        </p:txBody>
      </p:sp>
      <p:sp>
        <p:nvSpPr>
          <p:cNvPr id="108" name="Slide Number Placeholder 107">
            <a:extLst>
              <a:ext uri="{FF2B5EF4-FFF2-40B4-BE49-F238E27FC236}">
                <a16:creationId xmlns:a16="http://schemas.microsoft.com/office/drawing/2014/main" xmlns="" id="{4420E835-FBAB-4896-8297-CD790A0FF46C}"/>
              </a:ext>
            </a:extLst>
          </p:cNvPr>
          <p:cNvSpPr>
            <a:spLocks noGrp="1"/>
          </p:cNvSpPr>
          <p:nvPr>
            <p:ph type="sldNum" sz="quarter" idx="12"/>
          </p:nvPr>
        </p:nvSpPr>
        <p:spPr/>
        <p:txBody>
          <a:bodyPr/>
          <a:lstStyle/>
          <a:p>
            <a:fld id="{7B52CA24-5AF6-294F-B20E-8D464A192126}"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71360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7509B08A-C1EC-478C-86AF-60ADE06D9B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480217" y="514350"/>
            <a:ext cx="3613992" cy="3452811"/>
          </a:xfrm>
        </p:spPr>
        <p:txBody>
          <a:bodyPr vert="horz" lIns="91440" tIns="45720" rIns="91440" bIns="45720" rtlCol="0" anchor="ctr">
            <a:normAutofit/>
          </a:bodyPr>
          <a:lstStyle/>
          <a:p>
            <a:pPr algn="r" defTabSz="457200"/>
            <a:r>
              <a:rPr lang="en-US" sz="3200" dirty="0">
                <a:effectLst>
                  <a:outerShdw blurRad="38100" dist="38100" dir="2700000" algn="tl">
                    <a:srgbClr val="000000">
                      <a:alpha val="43137"/>
                    </a:srgbClr>
                  </a:outerShdw>
                </a:effectLst>
              </a:rPr>
              <a:t>Integrated Master</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Plan</a:t>
            </a:r>
          </a:p>
        </p:txBody>
      </p:sp>
      <p:sp>
        <p:nvSpPr>
          <p:cNvPr id="19" name="Rectangle 18">
            <a:extLst>
              <a:ext uri="{FF2B5EF4-FFF2-40B4-BE49-F238E27FC236}">
                <a16:creationId xmlns:a16="http://schemas.microsoft.com/office/drawing/2014/main" xmlns="" id="{221CC330-4259-4C32-BF8B-5FE13FFABB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99" y="0"/>
            <a:ext cx="4572001" cy="51435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4969238" y="288388"/>
            <a:ext cx="3659219" cy="3678774"/>
          </a:xfrm>
          <a:prstGeom prst="rect">
            <a:avLst/>
          </a:prstGeom>
        </p:spPr>
        <p:txBody>
          <a:bodyPr vert="horz" lIns="91440" tIns="45720" rIns="91440" bIns="45720" numCol="1" rtlCol="0" anchor="ctr"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dirty="0"/>
              <a:t>The IMP is developed to depict the overall structure of the Project including Critical Milestones and Events.</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dirty="0"/>
              <a:t>Defines the major Events of the Project and Establishes the Significant Accomplishments and Entrance/Exit Criteria for those Events.</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dirty="0"/>
              <a:t>The IMP is not “Date Driven” rather it is “Event Driven”.</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dirty="0"/>
              <a:t>Serves as foundation for the Integrated Master Schedule</a:t>
            </a:r>
          </a:p>
          <a:p>
            <a:pPr marL="171450" indent="-171450" defTabSz="457200" fontAlgn="base">
              <a:lnSpc>
                <a:spcPct val="90000"/>
              </a:lnSpc>
              <a:spcBef>
                <a:spcPct val="20000"/>
              </a:spcBef>
              <a:spcAft>
                <a:spcPts val="600"/>
              </a:spcAft>
              <a:buClr>
                <a:schemeClr val="tx1"/>
              </a:buClr>
              <a:buSzPct val="80000"/>
              <a:buFont typeface="Wingdings" panose="05000000000000000000" pitchFamily="2" charset="2"/>
              <a:buChar char="§"/>
              <a:defRPr/>
            </a:pPr>
            <a:endParaRPr lang="en-US" sz="1100" b="1" dirty="0"/>
          </a:p>
        </p:txBody>
      </p:sp>
      <p:sp>
        <p:nvSpPr>
          <p:cNvPr id="7" name="Rectangle: Rounded Corners 6">
            <a:extLst>
              <a:ext uri="{FF2B5EF4-FFF2-40B4-BE49-F238E27FC236}">
                <a16:creationId xmlns:a16="http://schemas.microsoft.com/office/drawing/2014/main" xmlns="" id="{DB31275C-872E-4512-96A7-083CA1F1B18A}"/>
              </a:ext>
            </a:extLst>
          </p:cNvPr>
          <p:cNvSpPr/>
          <p:nvPr/>
        </p:nvSpPr>
        <p:spPr>
          <a:xfrm>
            <a:off x="1424034" y="4182999"/>
            <a:ext cx="5946163" cy="744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IMP is the “What” of the Project</a:t>
            </a:r>
          </a:p>
        </p:txBody>
      </p:sp>
      <p:sp>
        <p:nvSpPr>
          <p:cNvPr id="3" name="Slide Number Placeholder 2">
            <a:extLst>
              <a:ext uri="{FF2B5EF4-FFF2-40B4-BE49-F238E27FC236}">
                <a16:creationId xmlns:a16="http://schemas.microsoft.com/office/drawing/2014/main" xmlns="" id="{D6FCB08F-8F76-4AEC-A143-CE3B2DF305E3}"/>
              </a:ext>
            </a:extLst>
          </p:cNvPr>
          <p:cNvSpPr>
            <a:spLocks noGrp="1"/>
          </p:cNvSpPr>
          <p:nvPr>
            <p:ph type="sldNum" sz="quarter" idx="12"/>
          </p:nvPr>
        </p:nvSpPr>
        <p:spPr>
          <a:xfrm>
            <a:off x="8018980" y="4435079"/>
            <a:ext cx="856684" cy="502444"/>
          </a:xfrm>
        </p:spPr>
        <p:txBody>
          <a:bodyPr/>
          <a:lstStyle/>
          <a:p>
            <a:fld id="{7B52CA24-5AF6-294F-B20E-8D464A192126}"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325320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xmlns=""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89047D-9D78-44AF-81BF-16769D5C9DCD}"/>
              </a:ext>
            </a:extLst>
          </p:cNvPr>
          <p:cNvSpPr>
            <a:spLocks noGrp="1"/>
          </p:cNvSpPr>
          <p:nvPr>
            <p:ph type="title"/>
          </p:nvPr>
        </p:nvSpPr>
        <p:spPr>
          <a:xfrm>
            <a:off x="5649532" y="465541"/>
            <a:ext cx="2639061" cy="2559013"/>
          </a:xfrm>
        </p:spPr>
        <p:txBody>
          <a:bodyPr anchor="b">
            <a:normAutofit/>
          </a:bodyPr>
          <a:lstStyle/>
          <a:p>
            <a:r>
              <a:rPr lang="en-US" sz="3200" dirty="0">
                <a:effectLst>
                  <a:outerShdw blurRad="38100" dist="38100" dir="2700000" algn="tl">
                    <a:srgbClr val="000000">
                      <a:alpha val="43137"/>
                    </a:srgbClr>
                  </a:outerShdw>
                </a:effectLst>
              </a:rPr>
              <a:t>Integrated Master Plan Levels</a:t>
            </a:r>
            <a:endParaRPr lang="en-US" sz="3200" dirty="0"/>
          </a:p>
        </p:txBody>
      </p:sp>
      <p:sp>
        <p:nvSpPr>
          <p:cNvPr id="84" name="Snip Diagonal Corner Rectangle 24">
            <a:extLst>
              <a:ext uri="{FF2B5EF4-FFF2-40B4-BE49-F238E27FC236}">
                <a16:creationId xmlns:a16="http://schemas.microsoft.com/office/drawing/2014/main" xmlns=""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742" y="465541"/>
            <a:ext cx="4931622" cy="3965129"/>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xmlns=""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05229" y="2222498"/>
            <a:ext cx="2236395" cy="2406650"/>
            <a:chOff x="9206969" y="2963333"/>
            <a:chExt cx="2981858" cy="3208867"/>
          </a:xfrm>
        </p:grpSpPr>
        <p:cxnSp>
          <p:nvCxnSpPr>
            <p:cNvPr id="87" name="Straight Connector 86">
              <a:extLst>
                <a:ext uri="{FF2B5EF4-FFF2-40B4-BE49-F238E27FC236}">
                  <a16:creationId xmlns:a16="http://schemas.microsoft.com/office/drawing/2014/main" xmlns=""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xmlns=""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xmlns=""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xmlns=""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xmlns=""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2" name="Rectangle: Rounded Corners 101">
            <a:extLst>
              <a:ext uri="{FF2B5EF4-FFF2-40B4-BE49-F238E27FC236}">
                <a16:creationId xmlns:a16="http://schemas.microsoft.com/office/drawing/2014/main" xmlns="" id="{5C85747B-5827-4DA8-A3AD-195A047850C7}"/>
              </a:ext>
            </a:extLst>
          </p:cNvPr>
          <p:cNvSpPr/>
          <p:nvPr/>
        </p:nvSpPr>
        <p:spPr>
          <a:xfrm>
            <a:off x="121095" y="4608828"/>
            <a:ext cx="5528437" cy="424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 DOWN PLANNING</a:t>
            </a:r>
          </a:p>
        </p:txBody>
      </p:sp>
      <p:pic>
        <p:nvPicPr>
          <p:cNvPr id="78" name="Picture 77">
            <a:extLst>
              <a:ext uri="{FF2B5EF4-FFF2-40B4-BE49-F238E27FC236}">
                <a16:creationId xmlns:a16="http://schemas.microsoft.com/office/drawing/2014/main" xmlns="" id="{E9E7F7D0-A53C-4D96-8C3C-F3CC9F899E67}"/>
              </a:ext>
            </a:extLst>
          </p:cNvPr>
          <p:cNvPicPr>
            <a:picLocks noChangeAspect="1"/>
          </p:cNvPicPr>
          <p:nvPr/>
        </p:nvPicPr>
        <p:blipFill>
          <a:blip r:embed="rId3"/>
          <a:stretch>
            <a:fillRect/>
          </a:stretch>
        </p:blipFill>
        <p:spPr>
          <a:xfrm>
            <a:off x="571490" y="917837"/>
            <a:ext cx="4909623" cy="4213434"/>
          </a:xfrm>
          <a:prstGeom prst="rect">
            <a:avLst/>
          </a:prstGeom>
        </p:spPr>
      </p:pic>
      <p:sp>
        <p:nvSpPr>
          <p:cNvPr id="80" name="Slide Number Placeholder 79">
            <a:extLst>
              <a:ext uri="{FF2B5EF4-FFF2-40B4-BE49-F238E27FC236}">
                <a16:creationId xmlns:a16="http://schemas.microsoft.com/office/drawing/2014/main" xmlns="" id="{1C1472E8-E310-491A-9B58-E02C0CD75596}"/>
              </a:ext>
            </a:extLst>
          </p:cNvPr>
          <p:cNvSpPr>
            <a:spLocks noGrp="1"/>
          </p:cNvSpPr>
          <p:nvPr>
            <p:ph type="sldNum" sz="quarter" idx="12"/>
          </p:nvPr>
        </p:nvSpPr>
        <p:spPr>
          <a:xfrm>
            <a:off x="7956600" y="4395888"/>
            <a:ext cx="856684" cy="502444"/>
          </a:xfrm>
        </p:spPr>
        <p:txBody>
          <a:bodyPr/>
          <a:lstStyle/>
          <a:p>
            <a:fld id="{7B52CA24-5AF6-294F-B20E-8D464A192126}"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71242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7509B08A-C1EC-478C-86AF-60ADE06D9B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C1A892-A547-477E-A012-FA2604D058A9}"/>
              </a:ext>
            </a:extLst>
          </p:cNvPr>
          <p:cNvSpPr>
            <a:spLocks noGrp="1"/>
          </p:cNvSpPr>
          <p:nvPr>
            <p:ph type="title"/>
          </p:nvPr>
        </p:nvSpPr>
        <p:spPr>
          <a:xfrm>
            <a:off x="480217" y="514350"/>
            <a:ext cx="3613992" cy="3452811"/>
          </a:xfrm>
        </p:spPr>
        <p:txBody>
          <a:bodyPr vert="horz" lIns="91440" tIns="45720" rIns="91440" bIns="45720" rtlCol="0" anchor="ctr">
            <a:normAutofit/>
          </a:bodyPr>
          <a:lstStyle/>
          <a:p>
            <a:pPr algn="r" defTabSz="457200"/>
            <a:r>
              <a:rPr lang="en-US" sz="3200" dirty="0">
                <a:effectLst>
                  <a:outerShdw blurRad="38100" dist="38100" dir="2700000" algn="tl">
                    <a:srgbClr val="000000">
                      <a:alpha val="43137"/>
                    </a:srgbClr>
                  </a:outerShdw>
                </a:effectLst>
              </a:rPr>
              <a:t>Identify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Project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Events</a:t>
            </a: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sp>
        <p:nvSpPr>
          <p:cNvPr id="37" name="Rectangle 36">
            <a:extLst>
              <a:ext uri="{FF2B5EF4-FFF2-40B4-BE49-F238E27FC236}">
                <a16:creationId xmlns:a16="http://schemas.microsoft.com/office/drawing/2014/main" xmlns="" id="{221CC330-4259-4C32-BF8B-5FE13FFABB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99" y="0"/>
            <a:ext cx="4572001" cy="51435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8C2A66B3-5E0F-46A5-A952-776B988A6C9B}"/>
              </a:ext>
            </a:extLst>
          </p:cNvPr>
          <p:cNvSpPr txBox="1">
            <a:spLocks noChangeArrowheads="1"/>
          </p:cNvSpPr>
          <p:nvPr/>
        </p:nvSpPr>
        <p:spPr bwMode="auto">
          <a:xfrm>
            <a:off x="4754880" y="316993"/>
            <a:ext cx="3873577" cy="4311278"/>
          </a:xfrm>
          <a:prstGeom prst="rect">
            <a:avLst/>
          </a:prstGeom>
        </p:spPr>
        <p:txBody>
          <a:bodyPr vert="horz" lIns="91440" tIns="45720" rIns="91440" bIns="45720" numCol="1" rtlCol="0" anchor="ctr"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The IMP is an Event-Driven plan for executing the project</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Major Progress Assessment Points</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Project Events selected jointly by Contractor and Government team.</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Events are often Gates required prior to entering the next Phase of the Project</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Events may include:</a:t>
            </a:r>
          </a:p>
          <a:p>
            <a:pPr marL="628650" lvl="1"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400" dirty="0"/>
              <a:t>Major Critical Decisions (CD-1, CD-2, etc.)</a:t>
            </a:r>
          </a:p>
          <a:p>
            <a:pPr marL="628650" lvl="1"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400" dirty="0"/>
              <a:t>Key Deliveries or Product Completions</a:t>
            </a:r>
          </a:p>
          <a:p>
            <a:pPr marL="628650" lvl="1"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400" dirty="0"/>
              <a:t>Completion of Critical Reviews</a:t>
            </a:r>
          </a:p>
          <a:p>
            <a:pPr marL="600075" lvl="1" indent="-257175" defTabSz="457200" fontAlgn="base">
              <a:lnSpc>
                <a:spcPct val="90000"/>
              </a:lnSpc>
              <a:spcBef>
                <a:spcPct val="20000"/>
              </a:spcBef>
              <a:spcAft>
                <a:spcPts val="600"/>
              </a:spcAft>
              <a:buClr>
                <a:schemeClr val="tx1"/>
              </a:buClr>
              <a:buSzPct val="80000"/>
              <a:buFont typeface="Wingdings 3" panose="05040102010807070707" pitchFamily="18" charset="2"/>
              <a:buChar char=""/>
              <a:defRPr/>
            </a:pPr>
            <a:endParaRPr lang="en-US" sz="1300" dirty="0"/>
          </a:p>
        </p:txBody>
      </p:sp>
      <p:pic>
        <p:nvPicPr>
          <p:cNvPr id="4" name="Picture 3">
            <a:extLst>
              <a:ext uri="{FF2B5EF4-FFF2-40B4-BE49-F238E27FC236}">
                <a16:creationId xmlns:a16="http://schemas.microsoft.com/office/drawing/2014/main" xmlns="" id="{79B6C1C5-3041-4482-BF39-732E874DDE50}"/>
              </a:ext>
            </a:extLst>
          </p:cNvPr>
          <p:cNvPicPr>
            <a:picLocks noChangeAspect="1"/>
          </p:cNvPicPr>
          <p:nvPr/>
        </p:nvPicPr>
        <p:blipFill>
          <a:blip r:embed="rId3"/>
          <a:stretch>
            <a:fillRect/>
          </a:stretch>
        </p:blipFill>
        <p:spPr>
          <a:xfrm>
            <a:off x="-246677" y="1786596"/>
            <a:ext cx="2956084" cy="3638257"/>
          </a:xfrm>
          <a:prstGeom prst="rect">
            <a:avLst/>
          </a:prstGeom>
        </p:spPr>
      </p:pic>
      <p:sp>
        <p:nvSpPr>
          <p:cNvPr id="3" name="Slide Number Placeholder 2">
            <a:extLst>
              <a:ext uri="{FF2B5EF4-FFF2-40B4-BE49-F238E27FC236}">
                <a16:creationId xmlns:a16="http://schemas.microsoft.com/office/drawing/2014/main" xmlns="" id="{DE256ECE-19BC-48C0-A4E7-20ABA27C248C}"/>
              </a:ext>
            </a:extLst>
          </p:cNvPr>
          <p:cNvSpPr>
            <a:spLocks noGrp="1"/>
          </p:cNvSpPr>
          <p:nvPr>
            <p:ph type="sldNum" sz="quarter" idx="12"/>
          </p:nvPr>
        </p:nvSpPr>
        <p:spPr>
          <a:xfrm>
            <a:off x="8018450" y="4442820"/>
            <a:ext cx="856684" cy="502444"/>
          </a:xfrm>
        </p:spPr>
        <p:txBody>
          <a:bodyPr/>
          <a:lstStyle/>
          <a:p>
            <a:fld id="{7B52CA24-5AF6-294F-B20E-8D464A192126}"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6787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7509B08A-C1EC-478C-86AF-60ADE06D9B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C1A892-A547-477E-A012-FA2604D058A9}"/>
              </a:ext>
            </a:extLst>
          </p:cNvPr>
          <p:cNvSpPr>
            <a:spLocks noGrp="1"/>
          </p:cNvSpPr>
          <p:nvPr>
            <p:ph type="title"/>
          </p:nvPr>
        </p:nvSpPr>
        <p:spPr>
          <a:xfrm>
            <a:off x="236594" y="514350"/>
            <a:ext cx="4156364" cy="3452811"/>
          </a:xfrm>
        </p:spPr>
        <p:txBody>
          <a:bodyPr vert="horz" lIns="91440" tIns="45720" rIns="91440" bIns="45720" rtlCol="0" anchor="ctr">
            <a:normAutofit/>
          </a:bodyPr>
          <a:lstStyle/>
          <a:p>
            <a:pPr algn="r" defTabSz="457200"/>
            <a:r>
              <a:rPr lang="en-US" sz="3200" dirty="0">
                <a:effectLst>
                  <a:outerShdw blurRad="38100" dist="38100" dir="2700000" algn="tl">
                    <a:srgbClr val="000000">
                      <a:alpha val="43137"/>
                    </a:srgbClr>
                  </a:outerShdw>
                </a:effectLst>
              </a:rPr>
              <a:t>Identify Significant Accomplishments</a:t>
            </a:r>
            <a:r>
              <a:rPr lang="en-US" dirty="0"/>
              <a:t/>
            </a:r>
            <a:br>
              <a:rPr lang="en-US" dirty="0"/>
            </a:br>
            <a:endParaRPr lang="en-US" dirty="0"/>
          </a:p>
        </p:txBody>
      </p:sp>
      <p:sp>
        <p:nvSpPr>
          <p:cNvPr id="44" name="Rectangle 43">
            <a:extLst>
              <a:ext uri="{FF2B5EF4-FFF2-40B4-BE49-F238E27FC236}">
                <a16:creationId xmlns:a16="http://schemas.microsoft.com/office/drawing/2014/main" xmlns="" id="{221CC330-4259-4C32-BF8B-5FE13FFABB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99" y="0"/>
            <a:ext cx="4572001" cy="51435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8C2A66B3-5E0F-46A5-A952-776B988A6C9B}"/>
              </a:ext>
            </a:extLst>
          </p:cNvPr>
          <p:cNvSpPr txBox="1">
            <a:spLocks noChangeArrowheads="1"/>
          </p:cNvSpPr>
          <p:nvPr/>
        </p:nvSpPr>
        <p:spPr bwMode="auto">
          <a:xfrm>
            <a:off x="4629552" y="55011"/>
            <a:ext cx="4429104" cy="4980285"/>
          </a:xfrm>
          <a:prstGeom prst="rect">
            <a:avLst/>
          </a:prstGeom>
        </p:spPr>
        <p:txBody>
          <a:bodyPr vert="horz" lIns="91440" tIns="45720" rIns="91440" bIns="45720" numCol="1" rtlCol="0" anchor="ctr"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defTabSz="457200" fontAlgn="base">
              <a:lnSpc>
                <a:spcPct val="120000"/>
              </a:lnSpc>
              <a:spcBef>
                <a:spcPct val="20000"/>
              </a:spcBef>
              <a:spcAft>
                <a:spcPts val="600"/>
              </a:spcAft>
              <a:buClr>
                <a:schemeClr val="tx1"/>
              </a:buClr>
              <a:buSzPct val="80000"/>
              <a:buFont typeface="Wingdings" panose="05000000000000000000" pitchFamily="2" charset="2"/>
              <a:buChar char="§"/>
              <a:defRPr/>
            </a:pPr>
            <a:r>
              <a:rPr lang="en-US" dirty="0"/>
              <a:t>The Desired Result(s) prior to or at completion of an Event that indicates a level of the Project’s progress.</a:t>
            </a:r>
          </a:p>
          <a:p>
            <a:pPr marL="257175" indent="-257175" defTabSz="457200" fontAlgn="base">
              <a:lnSpc>
                <a:spcPct val="120000"/>
              </a:lnSpc>
              <a:spcBef>
                <a:spcPct val="20000"/>
              </a:spcBef>
              <a:spcAft>
                <a:spcPts val="600"/>
              </a:spcAft>
              <a:buClr>
                <a:schemeClr val="tx1"/>
              </a:buClr>
              <a:buSzPct val="80000"/>
              <a:buFont typeface="Wingdings" panose="05000000000000000000" pitchFamily="2" charset="2"/>
              <a:buChar char="§"/>
              <a:defRPr/>
            </a:pPr>
            <a:r>
              <a:rPr lang="en-US" dirty="0"/>
              <a:t>Accomplishments requirements and activities specifically identified in the RFP or contract.</a:t>
            </a:r>
          </a:p>
          <a:p>
            <a:pPr marL="257175" indent="-257175" defTabSz="457200" fontAlgn="base">
              <a:lnSpc>
                <a:spcPct val="120000"/>
              </a:lnSpc>
              <a:spcBef>
                <a:spcPct val="20000"/>
              </a:spcBef>
              <a:spcAft>
                <a:spcPts val="600"/>
              </a:spcAft>
              <a:buClr>
                <a:schemeClr val="tx1"/>
              </a:buClr>
              <a:buSzPct val="80000"/>
              <a:buFont typeface="Wingdings" panose="05000000000000000000" pitchFamily="2" charset="2"/>
              <a:buChar char="§"/>
              <a:defRPr/>
            </a:pPr>
            <a:r>
              <a:rPr lang="en-US" dirty="0"/>
              <a:t>Completion of a Significant Accomplishment substantially contribute to the success of the related event.</a:t>
            </a:r>
          </a:p>
          <a:p>
            <a:pPr marL="257175" indent="-257175" defTabSz="457200" fontAlgn="base">
              <a:lnSpc>
                <a:spcPct val="120000"/>
              </a:lnSpc>
              <a:spcBef>
                <a:spcPct val="20000"/>
              </a:spcBef>
              <a:spcAft>
                <a:spcPts val="600"/>
              </a:spcAft>
              <a:buClr>
                <a:schemeClr val="tx1"/>
              </a:buClr>
              <a:buSzPct val="80000"/>
              <a:buFont typeface="Wingdings" panose="05000000000000000000" pitchFamily="2" charset="2"/>
              <a:buChar char="§"/>
              <a:defRPr/>
            </a:pPr>
            <a:r>
              <a:rPr lang="en-US" dirty="0"/>
              <a:t>Significant Accomplishments may include</a:t>
            </a:r>
            <a:r>
              <a:rPr lang="en-US" sz="1600" dirty="0"/>
              <a:t>:</a:t>
            </a:r>
          </a:p>
          <a:p>
            <a:pPr marL="628650" lvl="1" indent="-285750" defTabSz="457200" fontAlgn="base">
              <a:lnSpc>
                <a:spcPct val="120000"/>
              </a:lnSpc>
              <a:spcBef>
                <a:spcPct val="20000"/>
              </a:spcBef>
              <a:spcAft>
                <a:spcPts val="600"/>
              </a:spcAft>
              <a:buClr>
                <a:schemeClr val="tx1"/>
              </a:buClr>
              <a:buSzPct val="80000"/>
              <a:buFont typeface="Wingdings 3" panose="05040102010807070707" pitchFamily="18" charset="2"/>
              <a:buChar char=""/>
              <a:defRPr/>
            </a:pPr>
            <a:r>
              <a:rPr lang="en-US" sz="1500" dirty="0"/>
              <a:t>Review of Final Design</a:t>
            </a:r>
          </a:p>
          <a:p>
            <a:pPr marL="628650" lvl="1" indent="-285750" defTabSz="457200" fontAlgn="base">
              <a:lnSpc>
                <a:spcPct val="120000"/>
              </a:lnSpc>
              <a:spcBef>
                <a:spcPct val="20000"/>
              </a:spcBef>
              <a:spcAft>
                <a:spcPts val="600"/>
              </a:spcAft>
              <a:buClr>
                <a:schemeClr val="tx1"/>
              </a:buClr>
              <a:buSzPct val="80000"/>
              <a:buFont typeface="Wingdings 3" panose="05040102010807070707" pitchFamily="18" charset="2"/>
              <a:buChar char=""/>
              <a:defRPr/>
            </a:pPr>
            <a:r>
              <a:rPr lang="en-US" sz="1500" dirty="0"/>
              <a:t>Certification of the EVMS</a:t>
            </a:r>
          </a:p>
          <a:p>
            <a:pPr marL="628650" lvl="1" indent="-285750" defTabSz="457200" fontAlgn="base">
              <a:lnSpc>
                <a:spcPct val="120000"/>
              </a:lnSpc>
              <a:spcBef>
                <a:spcPct val="20000"/>
              </a:spcBef>
              <a:spcAft>
                <a:spcPts val="600"/>
              </a:spcAft>
              <a:buClr>
                <a:schemeClr val="tx1"/>
              </a:buClr>
              <a:buSzPct val="80000"/>
              <a:buFont typeface="Wingdings 3" panose="05040102010807070707" pitchFamily="18" charset="2"/>
              <a:buChar char=""/>
              <a:defRPr/>
            </a:pPr>
            <a:r>
              <a:rPr lang="en-US" sz="1500" dirty="0"/>
              <a:t>Perform an External Independent Review</a:t>
            </a:r>
          </a:p>
          <a:p>
            <a:pPr marL="600075" lvl="1" indent="-257175" defTabSz="457200" fontAlgn="base">
              <a:lnSpc>
                <a:spcPct val="90000"/>
              </a:lnSpc>
              <a:spcBef>
                <a:spcPct val="20000"/>
              </a:spcBef>
              <a:spcAft>
                <a:spcPts val="600"/>
              </a:spcAft>
              <a:buClr>
                <a:schemeClr val="tx1"/>
              </a:buClr>
              <a:buSzPct val="80000"/>
              <a:buFont typeface="Wingdings 3" panose="05040102010807070707" pitchFamily="18" charset="2"/>
              <a:buChar char=""/>
              <a:defRPr/>
            </a:pPr>
            <a:endParaRPr lang="en-US" sz="1100" dirty="0"/>
          </a:p>
        </p:txBody>
      </p:sp>
      <p:pic>
        <p:nvPicPr>
          <p:cNvPr id="4" name="Picture 3" descr="A picture containing indoor&#10;&#10;Description automatically generated">
            <a:extLst>
              <a:ext uri="{FF2B5EF4-FFF2-40B4-BE49-F238E27FC236}">
                <a16:creationId xmlns:a16="http://schemas.microsoft.com/office/drawing/2014/main" xmlns="" id="{24916095-B999-4127-AA4F-86F29FD7DE3B}"/>
              </a:ext>
            </a:extLst>
          </p:cNvPr>
          <p:cNvPicPr>
            <a:picLocks noChangeAspect="1"/>
          </p:cNvPicPr>
          <p:nvPr/>
        </p:nvPicPr>
        <p:blipFill>
          <a:blip r:embed="rId3"/>
          <a:stretch>
            <a:fillRect/>
          </a:stretch>
        </p:blipFill>
        <p:spPr>
          <a:xfrm>
            <a:off x="1983545" y="2837889"/>
            <a:ext cx="1041681" cy="2411997"/>
          </a:xfrm>
          <a:prstGeom prst="rect">
            <a:avLst/>
          </a:prstGeom>
        </p:spPr>
      </p:pic>
      <p:sp>
        <p:nvSpPr>
          <p:cNvPr id="3" name="Slide Number Placeholder 2">
            <a:extLst>
              <a:ext uri="{FF2B5EF4-FFF2-40B4-BE49-F238E27FC236}">
                <a16:creationId xmlns:a16="http://schemas.microsoft.com/office/drawing/2014/main" xmlns="" id="{075B1F6B-AD9F-4D94-9A04-3AF6E2002A52}"/>
              </a:ext>
            </a:extLst>
          </p:cNvPr>
          <p:cNvSpPr>
            <a:spLocks noGrp="1"/>
          </p:cNvSpPr>
          <p:nvPr>
            <p:ph type="sldNum" sz="quarter" idx="12"/>
          </p:nvPr>
        </p:nvSpPr>
        <p:spPr>
          <a:xfrm>
            <a:off x="8200742" y="4586045"/>
            <a:ext cx="856684" cy="502444"/>
          </a:xfrm>
        </p:spPr>
        <p:txBody>
          <a:bodyPr/>
          <a:lstStyle/>
          <a:p>
            <a:fld id="{7B52CA24-5AF6-294F-B20E-8D464A192126}"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352538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8" name="Rectangle 34">
            <a:extLst>
              <a:ext uri="{FF2B5EF4-FFF2-40B4-BE49-F238E27FC236}">
                <a16:creationId xmlns:a16="http://schemas.microsoft.com/office/drawing/2014/main" xmlns="" id="{7509B08A-C1EC-478C-86AF-60ADE06D9B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C1A892-A547-477E-A012-FA2604D058A9}"/>
              </a:ext>
            </a:extLst>
          </p:cNvPr>
          <p:cNvSpPr>
            <a:spLocks noGrp="1"/>
          </p:cNvSpPr>
          <p:nvPr>
            <p:ph type="title"/>
          </p:nvPr>
        </p:nvSpPr>
        <p:spPr>
          <a:xfrm>
            <a:off x="480217" y="514350"/>
            <a:ext cx="3613992" cy="3452811"/>
          </a:xfrm>
        </p:spPr>
        <p:txBody>
          <a:bodyPr vert="horz" lIns="91440" tIns="45720" rIns="91440" bIns="45720" rtlCol="0" anchor="ctr">
            <a:normAutofit/>
          </a:bodyPr>
          <a:lstStyle/>
          <a:p>
            <a:pPr algn="r" defTabSz="457200"/>
            <a:r>
              <a:rPr lang="en-US" sz="3200" dirty="0">
                <a:effectLst>
                  <a:outerShdw blurRad="38100" dist="38100" dir="2700000" algn="tl">
                    <a:srgbClr val="000000">
                      <a:alpha val="43137"/>
                    </a:srgbClr>
                  </a:outerShdw>
                </a:effectLst>
              </a:rPr>
              <a:t>Identify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Success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Criteria</a:t>
            </a: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endParaRPr lang="en-US" sz="4000" dirty="0">
              <a:effectLst>
                <a:outerShdw blurRad="38100" dist="38100" dir="2700000" algn="tl">
                  <a:srgbClr val="000000">
                    <a:alpha val="43137"/>
                  </a:srgbClr>
                </a:outerShdw>
              </a:effectLst>
            </a:endParaRPr>
          </a:p>
        </p:txBody>
      </p:sp>
      <p:sp>
        <p:nvSpPr>
          <p:cNvPr id="49" name="Rectangle 36">
            <a:extLst>
              <a:ext uri="{FF2B5EF4-FFF2-40B4-BE49-F238E27FC236}">
                <a16:creationId xmlns:a16="http://schemas.microsoft.com/office/drawing/2014/main" xmlns="" id="{221CC330-4259-4C32-BF8B-5FE13FFABB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99" y="0"/>
            <a:ext cx="4572001" cy="51435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8C2A66B3-5E0F-46A5-A952-776B988A6C9B}"/>
              </a:ext>
            </a:extLst>
          </p:cNvPr>
          <p:cNvSpPr txBox="1">
            <a:spLocks noChangeArrowheads="1"/>
          </p:cNvSpPr>
          <p:nvPr/>
        </p:nvSpPr>
        <p:spPr bwMode="auto">
          <a:xfrm>
            <a:off x="4717284" y="195072"/>
            <a:ext cx="4091785" cy="4665316"/>
          </a:xfrm>
          <a:prstGeom prst="rect">
            <a:avLst/>
          </a:prstGeom>
        </p:spPr>
        <p:txBody>
          <a:bodyPr vert="horz" lIns="91440" tIns="45720" rIns="91440" bIns="45720" numCol="1" rtlCol="0" anchor="ctr"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700" dirty="0"/>
              <a:t>Answers the question: “How do you know when an accomplishment has been completed”?</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700" dirty="0"/>
              <a:t>Success Criteria is often “entry” or “exit” criteria supporting Accomplishments.</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700" dirty="0"/>
              <a:t>Criteria can be Quantitative or Qualitative and must be Measurable.</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700" dirty="0"/>
              <a:t>Success Criteria may include:</a:t>
            </a:r>
          </a:p>
          <a:p>
            <a:pPr marL="628650" lvl="1"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500" dirty="0"/>
              <a:t>Approval of Design</a:t>
            </a:r>
          </a:p>
          <a:p>
            <a:pPr marL="628650" lvl="1"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500" dirty="0"/>
              <a:t>Submittal and Approval of EVM System Description</a:t>
            </a:r>
          </a:p>
          <a:p>
            <a:pPr marL="628650" lvl="1" indent="-285750" defTabSz="457200" fontAlgn="base">
              <a:lnSpc>
                <a:spcPct val="90000"/>
              </a:lnSpc>
              <a:spcBef>
                <a:spcPct val="20000"/>
              </a:spcBef>
              <a:spcAft>
                <a:spcPts val="600"/>
              </a:spcAft>
              <a:buClr>
                <a:schemeClr val="tx1"/>
              </a:buClr>
              <a:buSzPct val="80000"/>
              <a:buFont typeface="Wingdings 3" panose="05040102010807070707" pitchFamily="18" charset="2"/>
              <a:buChar char=""/>
              <a:defRPr/>
            </a:pPr>
            <a:r>
              <a:rPr lang="en-US" sz="1500" dirty="0"/>
              <a:t>Approval of Project Requirements Document</a:t>
            </a:r>
          </a:p>
          <a:p>
            <a:pPr marL="600075" lvl="1" indent="-257175" defTabSz="457200" fontAlgn="base">
              <a:lnSpc>
                <a:spcPct val="90000"/>
              </a:lnSpc>
              <a:spcBef>
                <a:spcPct val="20000"/>
              </a:spcBef>
              <a:spcAft>
                <a:spcPts val="600"/>
              </a:spcAft>
              <a:buClr>
                <a:schemeClr val="tx1"/>
              </a:buClr>
              <a:buSzPct val="80000"/>
              <a:buFont typeface="Wingdings 3" panose="05040102010807070707" pitchFamily="18" charset="2"/>
              <a:buChar char=""/>
              <a:defRPr/>
            </a:pPr>
            <a:endParaRPr lang="en-US" sz="1300" dirty="0"/>
          </a:p>
        </p:txBody>
      </p:sp>
      <p:pic>
        <p:nvPicPr>
          <p:cNvPr id="4" name="Picture 3">
            <a:extLst>
              <a:ext uri="{FF2B5EF4-FFF2-40B4-BE49-F238E27FC236}">
                <a16:creationId xmlns:a16="http://schemas.microsoft.com/office/drawing/2014/main" xmlns="" id="{87B58CC0-C755-4FF7-B951-8EDA178AAC1A}"/>
              </a:ext>
            </a:extLst>
          </p:cNvPr>
          <p:cNvPicPr>
            <a:picLocks noChangeAspect="1"/>
          </p:cNvPicPr>
          <p:nvPr/>
        </p:nvPicPr>
        <p:blipFill>
          <a:blip r:embed="rId3"/>
          <a:stretch>
            <a:fillRect/>
          </a:stretch>
        </p:blipFill>
        <p:spPr>
          <a:xfrm>
            <a:off x="334931" y="2947183"/>
            <a:ext cx="3904563" cy="2196317"/>
          </a:xfrm>
          <a:prstGeom prst="rect">
            <a:avLst/>
          </a:prstGeom>
        </p:spPr>
      </p:pic>
      <p:sp>
        <p:nvSpPr>
          <p:cNvPr id="3" name="Slide Number Placeholder 2">
            <a:extLst>
              <a:ext uri="{FF2B5EF4-FFF2-40B4-BE49-F238E27FC236}">
                <a16:creationId xmlns:a16="http://schemas.microsoft.com/office/drawing/2014/main" xmlns="" id="{89498B29-58D4-425F-ADD5-2467DD4AD302}"/>
              </a:ext>
            </a:extLst>
          </p:cNvPr>
          <p:cNvSpPr>
            <a:spLocks noGrp="1"/>
          </p:cNvSpPr>
          <p:nvPr>
            <p:ph type="sldNum" sz="quarter" idx="12"/>
          </p:nvPr>
        </p:nvSpPr>
        <p:spPr>
          <a:xfrm>
            <a:off x="7772400" y="4478091"/>
            <a:ext cx="856684" cy="502444"/>
          </a:xfrm>
        </p:spPr>
        <p:txBody>
          <a:bodyPr/>
          <a:lstStyle/>
          <a:p>
            <a:fld id="{7B52CA24-5AF6-294F-B20E-8D464A192126}"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06669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xmlns="" id="{E09CCB3F-DBCE-4964-9E34-8C5DE80EF4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89047D-9D78-44AF-81BF-16769D5C9DCD}"/>
              </a:ext>
            </a:extLst>
          </p:cNvPr>
          <p:cNvSpPr>
            <a:spLocks noGrp="1"/>
          </p:cNvSpPr>
          <p:nvPr>
            <p:ph type="title"/>
          </p:nvPr>
        </p:nvSpPr>
        <p:spPr>
          <a:xfrm>
            <a:off x="5504472" y="919556"/>
            <a:ext cx="3916866" cy="2225979"/>
          </a:xfrm>
        </p:spPr>
        <p:txBody>
          <a:bodyPr anchor="b">
            <a:normAutofit/>
          </a:bodyPr>
          <a:lstStyle/>
          <a:p>
            <a:r>
              <a:rPr lang="en-US" sz="3200" dirty="0"/>
              <a:t>IMP (Vertical) and IMS (Horizonal) Integration</a:t>
            </a:r>
          </a:p>
        </p:txBody>
      </p:sp>
      <p:sp>
        <p:nvSpPr>
          <p:cNvPr id="84" name="Snip Diagonal Corner Rectangle 24">
            <a:extLst>
              <a:ext uri="{FF2B5EF4-FFF2-40B4-BE49-F238E27FC236}">
                <a16:creationId xmlns:a16="http://schemas.microsoft.com/office/drawing/2014/main" xmlns="" id="{1DFF944F-74BA-483A-82C0-64E3AAF4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742" y="465541"/>
            <a:ext cx="4931622" cy="3965129"/>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xmlns="" id="{A9733A91-F958-4629-801A-3F6F1E09AD6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905229" y="2222498"/>
            <a:ext cx="2236395" cy="2406650"/>
            <a:chOff x="9206969" y="2963333"/>
            <a:chExt cx="2981858" cy="3208867"/>
          </a:xfrm>
        </p:grpSpPr>
        <p:cxnSp>
          <p:nvCxnSpPr>
            <p:cNvPr id="87" name="Straight Connector 86">
              <a:extLst>
                <a:ext uri="{FF2B5EF4-FFF2-40B4-BE49-F238E27FC236}">
                  <a16:creationId xmlns:a16="http://schemas.microsoft.com/office/drawing/2014/main" xmlns="" id="{F3812972-C68B-4C59-B3A7-4AF61E935D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xmlns="" id="{CB3F3B7C-7909-4486-AA08-5C6B625C3A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xmlns="" id="{00BD7DA8-741F-4296-9363-05EF915411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xmlns="" id="{62068EFC-20FC-456F-839F-4BCFFCAA8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xmlns="" id="{3251C60F-B911-433E-BF75-3BBEFD0538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 name="Rectangle: Rounded Corners 12">
            <a:extLst>
              <a:ext uri="{FF2B5EF4-FFF2-40B4-BE49-F238E27FC236}">
                <a16:creationId xmlns:a16="http://schemas.microsoft.com/office/drawing/2014/main" xmlns="" id="{685A3602-A890-44AE-98F1-9F3C1C466952}"/>
              </a:ext>
            </a:extLst>
          </p:cNvPr>
          <p:cNvSpPr/>
          <p:nvPr/>
        </p:nvSpPr>
        <p:spPr>
          <a:xfrm>
            <a:off x="322789" y="4625334"/>
            <a:ext cx="5655980" cy="424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IMP Elements are Tracked in the IMS</a:t>
            </a:r>
          </a:p>
        </p:txBody>
      </p:sp>
      <p:pic>
        <p:nvPicPr>
          <p:cNvPr id="3" name="Picture 2">
            <a:extLst>
              <a:ext uri="{FF2B5EF4-FFF2-40B4-BE49-F238E27FC236}">
                <a16:creationId xmlns:a16="http://schemas.microsoft.com/office/drawing/2014/main" xmlns="" id="{5F9CBEC5-3F82-44DB-90ED-78517AD12D11}"/>
              </a:ext>
            </a:extLst>
          </p:cNvPr>
          <p:cNvPicPr>
            <a:picLocks noChangeAspect="1"/>
          </p:cNvPicPr>
          <p:nvPr/>
        </p:nvPicPr>
        <p:blipFill rotWithShape="1">
          <a:blip r:embed="rId3"/>
          <a:srcRect r="12906"/>
          <a:stretch/>
        </p:blipFill>
        <p:spPr>
          <a:xfrm>
            <a:off x="-277338" y="0"/>
            <a:ext cx="5646870" cy="5049877"/>
          </a:xfrm>
          <a:prstGeom prst="rect">
            <a:avLst/>
          </a:prstGeom>
        </p:spPr>
      </p:pic>
      <p:sp>
        <p:nvSpPr>
          <p:cNvPr id="4" name="Slide Number Placeholder 3">
            <a:extLst>
              <a:ext uri="{FF2B5EF4-FFF2-40B4-BE49-F238E27FC236}">
                <a16:creationId xmlns:a16="http://schemas.microsoft.com/office/drawing/2014/main" xmlns="" id="{79666CA2-5784-4194-A335-6125323A85D9}"/>
              </a:ext>
            </a:extLst>
          </p:cNvPr>
          <p:cNvSpPr>
            <a:spLocks noGrp="1"/>
          </p:cNvSpPr>
          <p:nvPr>
            <p:ph type="sldNum" sz="quarter" idx="12"/>
          </p:nvPr>
        </p:nvSpPr>
        <p:spPr>
          <a:xfrm>
            <a:off x="7995266" y="4474597"/>
            <a:ext cx="856684" cy="502444"/>
          </a:xfrm>
        </p:spPr>
        <p:txBody>
          <a:bodyPr/>
          <a:lstStyle/>
          <a:p>
            <a:fld id="{7B52CA24-5AF6-294F-B20E-8D464A192126}"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361608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290FE681-1E05-478A-89DC-5F7AB37CFD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513159" y="514349"/>
            <a:ext cx="2810333" cy="3669030"/>
          </a:xfrm>
        </p:spPr>
        <p:txBody>
          <a:bodyPr vert="horz" lIns="91440" tIns="45720" rIns="91440" bIns="45720" rtlCol="0" anchor="ctr">
            <a:normAutofit/>
          </a:bodyPr>
          <a:lstStyle/>
          <a:p>
            <a:pPr algn="r" defTabSz="457200"/>
            <a:r>
              <a:rPr lang="en-US" sz="3200" dirty="0">
                <a:effectLst>
                  <a:outerShdw blurRad="38100" dist="38100" dir="2700000" algn="tl">
                    <a:srgbClr val="000000">
                      <a:alpha val="43137"/>
                    </a:srgbClr>
                  </a:outerShdw>
                </a:effectLst>
              </a:rPr>
              <a:t>Integrated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Master</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Schedule</a:t>
            </a:r>
          </a:p>
        </p:txBody>
      </p:sp>
      <p:cxnSp>
        <p:nvCxnSpPr>
          <p:cNvPr id="19" name="Straight Connector 18">
            <a:extLst>
              <a:ext uri="{FF2B5EF4-FFF2-40B4-BE49-F238E27FC236}">
                <a16:creationId xmlns:a16="http://schemas.microsoft.com/office/drawing/2014/main" xmlns="" id="{2E2F21DC-5F0E-42CF-B89C-C1E25E175C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88087" y="1149279"/>
            <a:ext cx="0" cy="2399169"/>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4A0C8A0F-3514-4E86-99DF-513D8CF016DD}"/>
              </a:ext>
            </a:extLst>
          </p:cNvPr>
          <p:cNvSpPr txBox="1">
            <a:spLocks noChangeArrowheads="1"/>
          </p:cNvSpPr>
          <p:nvPr/>
        </p:nvSpPr>
        <p:spPr bwMode="auto">
          <a:xfrm>
            <a:off x="3691659" y="-116872"/>
            <a:ext cx="5247804" cy="4931469"/>
          </a:xfrm>
          <a:prstGeom prst="rect">
            <a:avLst/>
          </a:prstGeom>
        </p:spPr>
        <p:txBody>
          <a:bodyPr vert="horz" lIns="91440" tIns="45720" rIns="91440" bIns="45720" numCol="1" rtlCol="0" anchor="ctr"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Integrated, resource loaded, time-based plan containing the logical network of activities required to accomplish the project scope</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Includes the entire required scope of effort, including the effort necessary from all government, contractor, and other key parties</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Provides Project Management a comprehensive status of Authorized Work Scope and facilitates the timely tracking and communication of Project performance</a:t>
            </a:r>
          </a:p>
          <a:p>
            <a:pPr marL="285750" indent="-285750" defTabSz="457200" fontAlgn="base">
              <a:lnSpc>
                <a:spcPct val="90000"/>
              </a:lnSpc>
              <a:spcBef>
                <a:spcPct val="20000"/>
              </a:spcBef>
              <a:spcAft>
                <a:spcPts val="600"/>
              </a:spcAft>
              <a:buClr>
                <a:schemeClr val="tx1"/>
              </a:buClr>
              <a:buSzPct val="80000"/>
              <a:buFont typeface="Wingdings" panose="05000000000000000000" pitchFamily="2" charset="2"/>
              <a:buChar char="§"/>
              <a:defRPr/>
            </a:pPr>
            <a:r>
              <a:rPr lang="en-US" sz="1600" dirty="0"/>
              <a:t>Provides the dates by which each of the IMP Events, Accomplishments and Criteria are planned to occur by providing the timing of the detailed actual work required to meet them</a:t>
            </a:r>
          </a:p>
        </p:txBody>
      </p:sp>
      <p:sp>
        <p:nvSpPr>
          <p:cNvPr id="8" name="Rectangle: Rounded Corners 7">
            <a:extLst>
              <a:ext uri="{FF2B5EF4-FFF2-40B4-BE49-F238E27FC236}">
                <a16:creationId xmlns:a16="http://schemas.microsoft.com/office/drawing/2014/main" xmlns="" id="{ED7FD3CA-0818-401E-B79B-3DDAADE86975}"/>
              </a:ext>
            </a:extLst>
          </p:cNvPr>
          <p:cNvSpPr/>
          <p:nvPr/>
        </p:nvSpPr>
        <p:spPr>
          <a:xfrm>
            <a:off x="926179" y="4291585"/>
            <a:ext cx="5920042" cy="639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IMS is the “When” of the Project</a:t>
            </a:r>
          </a:p>
        </p:txBody>
      </p:sp>
      <p:sp>
        <p:nvSpPr>
          <p:cNvPr id="3" name="Slide Number Placeholder 2">
            <a:extLst>
              <a:ext uri="{FF2B5EF4-FFF2-40B4-BE49-F238E27FC236}">
                <a16:creationId xmlns:a16="http://schemas.microsoft.com/office/drawing/2014/main" xmlns="" id="{858AA5BC-375F-4A73-A4A0-CD7E5A162EC7}"/>
              </a:ext>
            </a:extLst>
          </p:cNvPr>
          <p:cNvSpPr>
            <a:spLocks noGrp="1"/>
          </p:cNvSpPr>
          <p:nvPr>
            <p:ph type="sldNum" sz="quarter" idx="12"/>
          </p:nvPr>
        </p:nvSpPr>
        <p:spPr>
          <a:xfrm>
            <a:off x="8185048" y="4476605"/>
            <a:ext cx="856684" cy="502444"/>
          </a:xfrm>
        </p:spPr>
        <p:txBody>
          <a:bodyPr/>
          <a:lstStyle/>
          <a:p>
            <a:fld id="{7B52CA24-5AF6-294F-B20E-8D464A192126}"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03828171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2519</Words>
  <Application>Microsoft Office PowerPoint</Application>
  <PresentationFormat>On-screen Show (16:9)</PresentationFormat>
  <Paragraphs>144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Century Gothic</vt:lpstr>
      <vt:lpstr>Wingdings</vt:lpstr>
      <vt:lpstr>Wingdings 3</vt:lpstr>
      <vt:lpstr>Slice</vt:lpstr>
      <vt:lpstr>Snippet 3-3:  Top Down and Event Driven Planning</vt:lpstr>
      <vt:lpstr>Top Down and Event driven planning</vt:lpstr>
      <vt:lpstr>Integrated Master  Plan</vt:lpstr>
      <vt:lpstr>Integrated Master Plan Levels</vt:lpstr>
      <vt:lpstr>Identify  Project  Events </vt:lpstr>
      <vt:lpstr>Identify Significant Accomplishments </vt:lpstr>
      <vt:lpstr>Identify  Success  Criteria </vt:lpstr>
      <vt:lpstr>IMP (Vertical) and IMS (Horizonal) Integration</vt:lpstr>
      <vt:lpstr>Integrated  Master Schedule</vt:lpstr>
      <vt:lpstr>IMP AND IMS ILLUSTRATED</vt:lpstr>
      <vt:lpstr>IMP / IMS Linkages To Project Activities</vt:lpstr>
      <vt:lpstr>Summary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3-3:  Top Down and Event Driven Planning</dc:title>
  <dc:creator>PM-30</dc:creator>
  <cp:lastModifiedBy>Taliaferro, Matthew</cp:lastModifiedBy>
  <cp:revision>14</cp:revision>
  <cp:lastPrinted>2019-08-10T17:03:03Z</cp:lastPrinted>
  <dcterms:created xsi:type="dcterms:W3CDTF">2019-08-10T15:52:55Z</dcterms:created>
  <dcterms:modified xsi:type="dcterms:W3CDTF">2020-04-08T18:38:14Z</dcterms:modified>
</cp:coreProperties>
</file>