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6" r:id="rId4"/>
  </p:sldMasterIdLst>
  <p:notesMasterIdLst>
    <p:notesMasterId r:id="rId11"/>
  </p:notesMasterIdLst>
  <p:handoutMasterIdLst>
    <p:handoutMasterId r:id="rId12"/>
  </p:handoutMasterIdLst>
  <p:sldIdLst>
    <p:sldId id="2464" r:id="rId5"/>
    <p:sldId id="259" r:id="rId6"/>
    <p:sldId id="256" r:id="rId7"/>
    <p:sldId id="2473" r:id="rId8"/>
    <p:sldId id="2475" r:id="rId9"/>
    <p:sldId id="2472" r:id="rId10"/>
  </p:sldIdLst>
  <p:sldSz cx="12192000" cy="6858000"/>
  <p:notesSz cx="6858000" cy="9144000"/>
  <p:embeddedFontLst>
    <p:embeddedFont>
      <p:font typeface="Open Sans Light" panose="020B0604020202020204" charset="0"/>
      <p:regular r:id="rId13"/>
      <p:italic r:id="rId14"/>
    </p:embeddedFont>
    <p:embeddedFont>
      <p:font typeface="Open Sans SemiBold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Open Sans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we, Jennifer" initials="AJ" lastIdx="5" clrIdx="0">
    <p:extLst>
      <p:ext uri="{19B8F6BF-5375-455C-9EA6-DF929625EA0E}">
        <p15:presenceInfo xmlns:p15="http://schemas.microsoft.com/office/powerpoint/2012/main" userId="S::jawe@srn.sandia.gov::1d3b2fc1-2c62-497c-a039-1c42b8475db4" providerId="AD"/>
      </p:ext>
    </p:extLst>
  </p:cmAuthor>
  <p:cmAuthor id="2" name="Lacy, Whitney" initials="LW" lastIdx="10" clrIdx="1">
    <p:extLst>
      <p:ext uri="{19B8F6BF-5375-455C-9EA6-DF929625EA0E}">
        <p15:presenceInfo xmlns:p15="http://schemas.microsoft.com/office/powerpoint/2012/main" userId="S::wlacy@sandia.gov::e51c3a3b-9c5a-4109-8446-21abbd2c6252" providerId="AD"/>
      </p:ext>
    </p:extLst>
  </p:cmAuthor>
  <p:cmAuthor id="3" name="Awe, Jennifer" initials="AJ [2]" lastIdx="15" clrIdx="2">
    <p:extLst>
      <p:ext uri="{19B8F6BF-5375-455C-9EA6-DF929625EA0E}">
        <p15:presenceInfo xmlns:p15="http://schemas.microsoft.com/office/powerpoint/2012/main" userId="S::jawe@sandia.gov::1d3b2fc1-2c62-497c-a039-1c42b8475db4" providerId="AD"/>
      </p:ext>
    </p:extLst>
  </p:cmAuthor>
  <p:cmAuthor id="4" name="Acevedo, Nicole" initials="AN" lastIdx="1" clrIdx="3">
    <p:extLst>
      <p:ext uri="{19B8F6BF-5375-455C-9EA6-DF929625EA0E}">
        <p15:presenceInfo xmlns:p15="http://schemas.microsoft.com/office/powerpoint/2012/main" userId="S::naceved@sandia.gov::03637640-48a1-4287-a631-2647575324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90"/>
    <a:srgbClr val="0AD2AC"/>
    <a:srgbClr val="E54E38"/>
    <a:srgbClr val="075694"/>
    <a:srgbClr val="FCCA7B"/>
    <a:srgbClr val="06886F"/>
    <a:srgbClr val="84C5B5"/>
    <a:srgbClr val="AEC66D"/>
    <a:srgbClr val="ADE9FF"/>
    <a:srgbClr val="DF005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 autoAdjust="0"/>
    <p:restoredTop sz="85578" autoAdjust="0"/>
  </p:normalViewPr>
  <p:slideViewPr>
    <p:cSldViewPr snapToGrid="0">
      <p:cViewPr varScale="1">
        <p:scale>
          <a:sx n="98" d="100"/>
          <a:sy n="98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2778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svg"/><Relationship Id="rId1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svg"/><Relationship Id="rId1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FBF39-3CE2-4A75-BADC-AC2BD133ACEA}" type="doc">
      <dgm:prSet loTypeId="urn:microsoft.com/office/officeart/2005/8/layout/bList2" loCatId="list" qsTypeId="urn:microsoft.com/office/officeart/2005/8/quickstyle/simple1" qsCatId="simple" csTypeId="urn:microsoft.com/office/officeart/2005/8/colors/accent5_1" csCatId="accent5" phldr="1"/>
      <dgm:spPr/>
    </dgm:pt>
    <dgm:pt modelId="{2F316F4E-7D11-4107-8598-89BE8D3D8A2C}">
      <dgm:prSet phldrT="[Text]"/>
      <dgm:spPr/>
      <dgm:t>
        <a:bodyPr/>
        <a:lstStyle/>
        <a:p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gm:t>
    </dgm:pt>
    <dgm:pt modelId="{D20265E0-8B2B-44DF-B2E5-204D32E411E4}" type="par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431C7B3-88C6-4E6A-B61C-28C40FF0ABE2}" type="sib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4AB3CB50-7D1E-48BB-AAF8-78EFCCA2894C}">
      <dgm:prSet phldrT="[Text]"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b="1" dirty="0">
              <a:latin typeface="Open Sans Light" panose="020B0306030504020204"/>
            </a:rPr>
            <a:t> </a:t>
          </a:r>
        </a:p>
      </dgm:t>
    </dgm:pt>
    <dgm:pt modelId="{011B84A6-013A-495F-B995-855FC8CD6552}" type="par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F9A7CD6-5B9A-4E7C-8C4E-C566B55D336B}" type="sib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9FB75D8-313A-429F-A666-2A84CDEFDFD2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</dgm:t>
    </dgm:pt>
    <dgm:pt modelId="{58FC7EC4-1A7C-4850-B8D5-10BA00B26133}" type="par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26BC4FD5-F8A2-464E-9B30-52AF1BA949DA}" type="sib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5C8B0234-4972-4752-8AE5-8172A31600CE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</dgm:t>
    </dgm:pt>
    <dgm:pt modelId="{30E062BC-BBEE-4E03-B67A-94A56BCC5359}" type="par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2CAD68D-4E3A-4972-BAD3-AF4D312AEA5D}" type="sib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B3832E7C-8A21-46E5-ADD6-49660362169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</dgm:t>
    </dgm:pt>
    <dgm:pt modelId="{9889EA1F-B469-40FC-BF6D-8BAC4D6902DD}" type="par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F2F21ED-217A-45F4-997B-B33DDF7E4FF4}" type="sib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97C2171-114E-4F2B-B5B2-2AA6A583DB4A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gm:t>
    </dgm:pt>
    <dgm:pt modelId="{B55659C5-9E9C-4E01-9855-721B55517979}" type="par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D2F2013D-F631-4225-8E2D-1206DFEBC69E}" type="sib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C2510C2-BAAE-481A-86DE-831567686ED7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</dgm:t>
    </dgm:pt>
    <dgm:pt modelId="{E75A8084-79A8-4F12-ABD3-7325556C8A30}" type="par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0C788C6-783D-494A-989E-689B8EC8A61D}" type="sib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BE2236C-8E4B-425C-9AAC-18EB1A179D17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</dgm:t>
    </dgm:pt>
    <dgm:pt modelId="{E5FBC497-4804-478D-8C99-51FA2F58E538}" type="par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386D135-6E63-4C8E-8407-C588067BE171}" type="sib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A2D313E3-5380-499F-AF7C-C72044BA7460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</dgm:t>
    </dgm:pt>
    <dgm:pt modelId="{AD678199-D264-4388-9AB3-BDAAC5E83F9C}" type="par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737A5A92-B66C-40AF-8B58-12177BA374E7}" type="sib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671B46A7-2A66-490A-8B41-07E98CE2F334}">
      <dgm:prSet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gm:t>
    </dgm:pt>
    <dgm:pt modelId="{2E300E5A-3E77-4457-94B0-546EE6DAA979}" type="par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EAE85382-43A8-4E82-818F-B3CFF13104D5}" type="sib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B0F4949-D834-4C7C-9BC1-84D8A5261EFF}" type="pres">
      <dgm:prSet presAssocID="{A8DFBF39-3CE2-4A75-BADC-AC2BD133ACEA}" presName="diagram" presStyleCnt="0">
        <dgm:presLayoutVars>
          <dgm:dir/>
          <dgm:animLvl val="lvl"/>
          <dgm:resizeHandles val="exact"/>
        </dgm:presLayoutVars>
      </dgm:prSet>
      <dgm:spPr/>
    </dgm:pt>
    <dgm:pt modelId="{2E86EC50-9B6B-40CC-A69F-CA4C0B7611C6}" type="pres">
      <dgm:prSet presAssocID="{2F316F4E-7D11-4107-8598-89BE8D3D8A2C}" presName="compNode" presStyleCnt="0"/>
      <dgm:spPr/>
    </dgm:pt>
    <dgm:pt modelId="{BF28815F-076F-449B-AC47-25CBF315EC2B}" type="pres">
      <dgm:prSet presAssocID="{2F316F4E-7D11-4107-8598-89BE8D3D8A2C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62A3A-F29B-4196-A382-9E136FCC01D6}" type="pres">
      <dgm:prSet presAssocID="{2F316F4E-7D11-4107-8598-89BE8D3D8A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3ADFF7-64B5-40DB-B0DD-071CD8D5E854}" type="pres">
      <dgm:prSet presAssocID="{2F316F4E-7D11-4107-8598-89BE8D3D8A2C}" presName="parentRect" presStyleLbl="alignNode1" presStyleIdx="0" presStyleCnt="2"/>
      <dgm:spPr/>
      <dgm:t>
        <a:bodyPr/>
        <a:lstStyle/>
        <a:p>
          <a:endParaRPr lang="en-US"/>
        </a:p>
      </dgm:t>
    </dgm:pt>
    <dgm:pt modelId="{257F18C3-52A0-42CA-A843-84A5199F45DC}" type="pres">
      <dgm:prSet presAssocID="{2F316F4E-7D11-4107-8598-89BE8D3D8A2C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828B4D4B-70E7-4B2D-9C3C-F506BE4220CB}" type="pres">
      <dgm:prSet presAssocID="{9431C7B3-88C6-4E6A-B61C-28C40FF0ABE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8149A44-CA0F-4F22-B19C-DB61DC32C3B9}" type="pres">
      <dgm:prSet presAssocID="{4AB3CB50-7D1E-48BB-AAF8-78EFCCA2894C}" presName="compNode" presStyleCnt="0"/>
      <dgm:spPr/>
    </dgm:pt>
    <dgm:pt modelId="{FB6FD50D-0D9B-4161-8EBD-622141AFB278}" type="pres">
      <dgm:prSet presAssocID="{4AB3CB50-7D1E-48BB-AAF8-78EFCCA2894C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534F1B-B946-4029-9DD3-077155EDC50A}" type="pres">
      <dgm:prSet presAssocID="{4AB3CB50-7D1E-48BB-AAF8-78EFCCA2894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D505D-7D60-43D5-802B-C137B1EDCA46}" type="pres">
      <dgm:prSet presAssocID="{4AB3CB50-7D1E-48BB-AAF8-78EFCCA2894C}" presName="parentRect" presStyleLbl="alignNode1" presStyleIdx="1" presStyleCnt="2"/>
      <dgm:spPr/>
      <dgm:t>
        <a:bodyPr/>
        <a:lstStyle/>
        <a:p>
          <a:endParaRPr lang="en-US"/>
        </a:p>
      </dgm:t>
    </dgm:pt>
    <dgm:pt modelId="{94554EAF-F11F-4546-8485-6BE932AF0B03}" type="pres">
      <dgm:prSet presAssocID="{4AB3CB50-7D1E-48BB-AAF8-78EFCCA2894C}" presName="adorn" presStyleLbl="fgAccFollow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</dgm:ptLst>
  <dgm:cxnLst>
    <dgm:cxn modelId="{0136FB54-459F-4038-8AAB-6DB26D4D177C}" srcId="{2F316F4E-7D11-4107-8598-89BE8D3D8A2C}" destId="{F97C2171-114E-4F2B-B5B2-2AA6A583DB4A}" srcOrd="3" destOrd="0" parTransId="{B55659C5-9E9C-4E01-9855-721B55517979}" sibTransId="{D2F2013D-F631-4225-8E2D-1206DFEBC69E}"/>
    <dgm:cxn modelId="{A2F8CBC9-54B5-4829-BF2A-C5069AD3C1A2}" type="presOf" srcId="{3BE2236C-8E4B-425C-9AAC-18EB1A179D17}" destId="{FB6FD50D-0D9B-4161-8EBD-622141AFB278}" srcOrd="0" destOrd="1" presId="urn:microsoft.com/office/officeart/2005/8/layout/bList2"/>
    <dgm:cxn modelId="{CD484F38-EE45-4D38-AB7A-D005C5CDD8F6}" type="presOf" srcId="{9C2510C2-BAAE-481A-86DE-831567686ED7}" destId="{FB6FD50D-0D9B-4161-8EBD-622141AFB278}" srcOrd="0" destOrd="0" presId="urn:microsoft.com/office/officeart/2005/8/layout/bList2"/>
    <dgm:cxn modelId="{E44953CA-D1D8-494E-9DAF-5B0E1A14C6CB}" srcId="{4AB3CB50-7D1E-48BB-AAF8-78EFCCA2894C}" destId="{3BE2236C-8E4B-425C-9AAC-18EB1A179D17}" srcOrd="1" destOrd="0" parTransId="{E5FBC497-4804-478D-8C99-51FA2F58E538}" sibTransId="{3386D135-6E63-4C8E-8407-C588067BE171}"/>
    <dgm:cxn modelId="{BEEA529E-36A4-4720-B1A7-C6254495F580}" type="presOf" srcId="{5C8B0234-4972-4752-8AE5-8172A31600CE}" destId="{BF28815F-076F-449B-AC47-25CBF315EC2B}" srcOrd="0" destOrd="1" presId="urn:microsoft.com/office/officeart/2005/8/layout/bList2"/>
    <dgm:cxn modelId="{7671D1C3-C711-4F0B-8D77-E7EF91C7FBB6}" srcId="{A8DFBF39-3CE2-4A75-BADC-AC2BD133ACEA}" destId="{4AB3CB50-7D1E-48BB-AAF8-78EFCCA2894C}" srcOrd="1" destOrd="0" parTransId="{011B84A6-013A-495F-B995-855FC8CD6552}" sibTransId="{9F9A7CD6-5B9A-4E7C-8C4E-C566B55D336B}"/>
    <dgm:cxn modelId="{BDFFFAEC-8A85-42EA-9D78-AED1E3289A7C}" srcId="{A8DFBF39-3CE2-4A75-BADC-AC2BD133ACEA}" destId="{2F316F4E-7D11-4107-8598-89BE8D3D8A2C}" srcOrd="0" destOrd="0" parTransId="{D20265E0-8B2B-44DF-B2E5-204D32E411E4}" sibTransId="{9431C7B3-88C6-4E6A-B61C-28C40FF0ABE2}"/>
    <dgm:cxn modelId="{0B15E387-FF44-4701-BC16-C38525340B24}" type="presOf" srcId="{A8DFBF39-3CE2-4A75-BADC-AC2BD133ACEA}" destId="{FB0F4949-D834-4C7C-9BC1-84D8A5261EFF}" srcOrd="0" destOrd="0" presId="urn:microsoft.com/office/officeart/2005/8/layout/bList2"/>
    <dgm:cxn modelId="{D94A2D5A-744A-4B08-AB5C-E061F00782CA}" type="presOf" srcId="{09FB75D8-313A-429F-A666-2A84CDEFDFD2}" destId="{BF28815F-076F-449B-AC47-25CBF315EC2B}" srcOrd="0" destOrd="0" presId="urn:microsoft.com/office/officeart/2005/8/layout/bList2"/>
    <dgm:cxn modelId="{0EA921FF-57F0-4CB0-A5D9-B15CFEC248D5}" type="presOf" srcId="{2F316F4E-7D11-4107-8598-89BE8D3D8A2C}" destId="{7E3ADFF7-64B5-40DB-B0DD-071CD8D5E854}" srcOrd="1" destOrd="0" presId="urn:microsoft.com/office/officeart/2005/8/layout/bList2"/>
    <dgm:cxn modelId="{88E57453-10EC-4223-A7D6-DD432EEA3EF0}" type="presOf" srcId="{A2D313E3-5380-499F-AF7C-C72044BA7460}" destId="{FB6FD50D-0D9B-4161-8EBD-622141AFB278}" srcOrd="0" destOrd="2" presId="urn:microsoft.com/office/officeart/2005/8/layout/bList2"/>
    <dgm:cxn modelId="{F2963EC2-4CFA-4C4C-A365-8258FC31D1CF}" srcId="{2F316F4E-7D11-4107-8598-89BE8D3D8A2C}" destId="{09FB75D8-313A-429F-A666-2A84CDEFDFD2}" srcOrd="0" destOrd="0" parTransId="{58FC7EC4-1A7C-4850-B8D5-10BA00B26133}" sibTransId="{26BC4FD5-F8A2-464E-9B30-52AF1BA949DA}"/>
    <dgm:cxn modelId="{72C16DA8-C20E-4E0A-B8B1-529C0D8EB406}" type="presOf" srcId="{9431C7B3-88C6-4E6A-B61C-28C40FF0ABE2}" destId="{828B4D4B-70E7-4B2D-9C3C-F506BE4220CB}" srcOrd="0" destOrd="0" presId="urn:microsoft.com/office/officeart/2005/8/layout/bList2"/>
    <dgm:cxn modelId="{B42909F4-2C03-4545-B281-D2B1A57E5CF9}" type="presOf" srcId="{4AB3CB50-7D1E-48BB-AAF8-78EFCCA2894C}" destId="{C80D505D-7D60-43D5-802B-C137B1EDCA46}" srcOrd="1" destOrd="0" presId="urn:microsoft.com/office/officeart/2005/8/layout/bList2"/>
    <dgm:cxn modelId="{F3B4EBD7-75C6-4904-9F98-93466F4209CA}" type="presOf" srcId="{671B46A7-2A66-490A-8B41-07E98CE2F334}" destId="{FB6FD50D-0D9B-4161-8EBD-622141AFB278}" srcOrd="0" destOrd="3" presId="urn:microsoft.com/office/officeart/2005/8/layout/bList2"/>
    <dgm:cxn modelId="{C8C2A947-E5D5-43F1-AC79-C656118891B5}" srcId="{4AB3CB50-7D1E-48BB-AAF8-78EFCCA2894C}" destId="{9C2510C2-BAAE-481A-86DE-831567686ED7}" srcOrd="0" destOrd="0" parTransId="{E75A8084-79A8-4F12-ABD3-7325556C8A30}" sibTransId="{90C788C6-783D-494A-989E-689B8EC8A61D}"/>
    <dgm:cxn modelId="{702DDF20-BC0A-4E6A-95F2-71D7E895FEBD}" srcId="{2F316F4E-7D11-4107-8598-89BE8D3D8A2C}" destId="{5C8B0234-4972-4752-8AE5-8172A31600CE}" srcOrd="1" destOrd="0" parTransId="{30E062BC-BBEE-4E03-B67A-94A56BCC5359}" sibTransId="{02CAD68D-4E3A-4972-BAD3-AF4D312AEA5D}"/>
    <dgm:cxn modelId="{DAFF20DA-CA81-42BD-9C19-C5EEC41D94CD}" srcId="{2F316F4E-7D11-4107-8598-89BE8D3D8A2C}" destId="{B3832E7C-8A21-46E5-ADD6-496603621698}" srcOrd="2" destOrd="0" parTransId="{9889EA1F-B469-40FC-BF6D-8BAC4D6902DD}" sibTransId="{3F2F21ED-217A-45F4-997B-B33DDF7E4FF4}"/>
    <dgm:cxn modelId="{91C8D788-6159-4622-A4D8-E58D9DA97579}" srcId="{4AB3CB50-7D1E-48BB-AAF8-78EFCCA2894C}" destId="{A2D313E3-5380-499F-AF7C-C72044BA7460}" srcOrd="2" destOrd="0" parTransId="{AD678199-D264-4388-9AB3-BDAAC5E83F9C}" sibTransId="{737A5A92-B66C-40AF-8B58-12177BA374E7}"/>
    <dgm:cxn modelId="{17780F1A-ADFD-4E2A-8498-E4F5B257FAAA}" srcId="{4AB3CB50-7D1E-48BB-AAF8-78EFCCA2894C}" destId="{671B46A7-2A66-490A-8B41-07E98CE2F334}" srcOrd="3" destOrd="0" parTransId="{2E300E5A-3E77-4457-94B0-546EE6DAA979}" sibTransId="{EAE85382-43A8-4E82-818F-B3CFF13104D5}"/>
    <dgm:cxn modelId="{A49F5618-3D8C-402F-B4F9-330502239BAF}" type="presOf" srcId="{4AB3CB50-7D1E-48BB-AAF8-78EFCCA2894C}" destId="{B9534F1B-B946-4029-9DD3-077155EDC50A}" srcOrd="0" destOrd="0" presId="urn:microsoft.com/office/officeart/2005/8/layout/bList2"/>
    <dgm:cxn modelId="{5E9C1579-4A08-4415-9CC8-E2C134986FB5}" type="presOf" srcId="{B3832E7C-8A21-46E5-ADD6-496603621698}" destId="{BF28815F-076F-449B-AC47-25CBF315EC2B}" srcOrd="0" destOrd="2" presId="urn:microsoft.com/office/officeart/2005/8/layout/bList2"/>
    <dgm:cxn modelId="{DBCE2DC4-A9E5-4D6A-A5A5-7D225EB9624D}" type="presOf" srcId="{2F316F4E-7D11-4107-8598-89BE8D3D8A2C}" destId="{02A62A3A-F29B-4196-A382-9E136FCC01D6}" srcOrd="0" destOrd="0" presId="urn:microsoft.com/office/officeart/2005/8/layout/bList2"/>
    <dgm:cxn modelId="{6A71B848-2323-4DAD-B4A1-058D7707ADCF}" type="presOf" srcId="{F97C2171-114E-4F2B-B5B2-2AA6A583DB4A}" destId="{BF28815F-076F-449B-AC47-25CBF315EC2B}" srcOrd="0" destOrd="3" presId="urn:microsoft.com/office/officeart/2005/8/layout/bList2"/>
    <dgm:cxn modelId="{9B6E9541-0735-4A21-BEF9-E01EB2B9F5FD}" type="presParOf" srcId="{FB0F4949-D834-4C7C-9BC1-84D8A5261EFF}" destId="{2E86EC50-9B6B-40CC-A69F-CA4C0B7611C6}" srcOrd="0" destOrd="0" presId="urn:microsoft.com/office/officeart/2005/8/layout/bList2"/>
    <dgm:cxn modelId="{5660FC0D-B52D-4441-A75B-1EEE51927A0D}" type="presParOf" srcId="{2E86EC50-9B6B-40CC-A69F-CA4C0B7611C6}" destId="{BF28815F-076F-449B-AC47-25CBF315EC2B}" srcOrd="0" destOrd="0" presId="urn:microsoft.com/office/officeart/2005/8/layout/bList2"/>
    <dgm:cxn modelId="{71443C77-052B-4052-BB10-8580245E8D76}" type="presParOf" srcId="{2E86EC50-9B6B-40CC-A69F-CA4C0B7611C6}" destId="{02A62A3A-F29B-4196-A382-9E136FCC01D6}" srcOrd="1" destOrd="0" presId="urn:microsoft.com/office/officeart/2005/8/layout/bList2"/>
    <dgm:cxn modelId="{2C1BC2AA-F5F2-4023-A91C-53D6B57DCE35}" type="presParOf" srcId="{2E86EC50-9B6B-40CC-A69F-CA4C0B7611C6}" destId="{7E3ADFF7-64B5-40DB-B0DD-071CD8D5E854}" srcOrd="2" destOrd="0" presId="urn:microsoft.com/office/officeart/2005/8/layout/bList2"/>
    <dgm:cxn modelId="{15E6818B-A39E-4642-A3F3-4DDF859D2D1E}" type="presParOf" srcId="{2E86EC50-9B6B-40CC-A69F-CA4C0B7611C6}" destId="{257F18C3-52A0-42CA-A843-84A5199F45DC}" srcOrd="3" destOrd="0" presId="urn:microsoft.com/office/officeart/2005/8/layout/bList2"/>
    <dgm:cxn modelId="{C84544DE-4CE9-4FB6-B327-D6C99DBF0772}" type="presParOf" srcId="{FB0F4949-D834-4C7C-9BC1-84D8A5261EFF}" destId="{828B4D4B-70E7-4B2D-9C3C-F506BE4220CB}" srcOrd="1" destOrd="0" presId="urn:microsoft.com/office/officeart/2005/8/layout/bList2"/>
    <dgm:cxn modelId="{74982E99-1920-4E85-BC3F-FBA7E7DD3B05}" type="presParOf" srcId="{FB0F4949-D834-4C7C-9BC1-84D8A5261EFF}" destId="{18149A44-CA0F-4F22-B19C-DB61DC32C3B9}" srcOrd="2" destOrd="0" presId="urn:microsoft.com/office/officeart/2005/8/layout/bList2"/>
    <dgm:cxn modelId="{9A46CF75-2E9D-46EF-8F8C-88E33F328626}" type="presParOf" srcId="{18149A44-CA0F-4F22-B19C-DB61DC32C3B9}" destId="{FB6FD50D-0D9B-4161-8EBD-622141AFB278}" srcOrd="0" destOrd="0" presId="urn:microsoft.com/office/officeart/2005/8/layout/bList2"/>
    <dgm:cxn modelId="{77FD478D-C9EB-4AF1-9B17-0E27E7949706}" type="presParOf" srcId="{18149A44-CA0F-4F22-B19C-DB61DC32C3B9}" destId="{B9534F1B-B946-4029-9DD3-077155EDC50A}" srcOrd="1" destOrd="0" presId="urn:microsoft.com/office/officeart/2005/8/layout/bList2"/>
    <dgm:cxn modelId="{C474478B-E40C-4DAC-A841-5218FF8176EF}" type="presParOf" srcId="{18149A44-CA0F-4F22-B19C-DB61DC32C3B9}" destId="{C80D505D-7D60-43D5-802B-C137B1EDCA46}" srcOrd="2" destOrd="0" presId="urn:microsoft.com/office/officeart/2005/8/layout/bList2"/>
    <dgm:cxn modelId="{BCB6B4A3-69F5-4C07-BAA2-5E1802C0CF98}" type="presParOf" srcId="{18149A44-CA0F-4F22-B19C-DB61DC32C3B9}" destId="{94554EAF-F11F-4546-8485-6BE932AF0B0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D77CF3-E04C-4B31-A808-A0BFA2A0532B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4CBD827-9DEF-4DC3-B4AD-A3A058E9EE76}">
      <dgm:prSet phldrT="[Text]"/>
      <dgm:spPr/>
      <dgm:t>
        <a:bodyPr/>
        <a:lstStyle/>
        <a:p>
          <a:r>
            <a:rPr lang="en-US" dirty="0"/>
            <a:t>“Cost incurred to perform the assigned scope of work on projects funded by DOE/NNSA and Strategic Partnership Projects sponsors” </a:t>
          </a:r>
        </a:p>
      </dgm:t>
    </dgm:pt>
    <dgm:pt modelId="{55E63DEF-635F-463C-8CE5-EBEDF2E8DE08}" type="parTrans" cxnId="{D251C6EC-8F4C-4F1A-8D2B-1CB1149672D2}">
      <dgm:prSet/>
      <dgm:spPr/>
      <dgm:t>
        <a:bodyPr/>
        <a:lstStyle/>
        <a:p>
          <a:endParaRPr lang="en-US"/>
        </a:p>
      </dgm:t>
    </dgm:pt>
    <dgm:pt modelId="{BFC7F8DA-474C-442C-BA94-A5CB44449C57}" type="sibTrans" cxnId="{D251C6EC-8F4C-4F1A-8D2B-1CB1149672D2}">
      <dgm:prSet/>
      <dgm:spPr/>
      <dgm:t>
        <a:bodyPr/>
        <a:lstStyle/>
        <a:p>
          <a:endParaRPr lang="en-US"/>
        </a:p>
      </dgm:t>
    </dgm:pt>
    <dgm:pt modelId="{104B13CA-EF72-461A-B46E-40C1DF51C3FC}">
      <dgm:prSet phldrT="[Text]"/>
      <dgm:spPr/>
      <dgm:t>
        <a:bodyPr/>
        <a:lstStyle/>
        <a:p>
          <a:r>
            <a:rPr lang="en-US" dirty="0"/>
            <a:t>Indirect Amount (sum of all </a:t>
          </a:r>
          <a:r>
            <a:rPr lang="en-US" dirty="0" err="1"/>
            <a:t>indirects</a:t>
          </a:r>
          <a:r>
            <a:rPr lang="en-US" dirty="0"/>
            <a:t> from the Disclosure Statement as a single EOC)</a:t>
          </a:r>
        </a:p>
      </dgm:t>
    </dgm:pt>
    <dgm:pt modelId="{2F8507BA-88CD-412B-B198-D85568ED673B}" type="parTrans" cxnId="{18077403-8470-4BEE-BC35-63AB7C21E318}">
      <dgm:prSet/>
      <dgm:spPr/>
      <dgm:t>
        <a:bodyPr/>
        <a:lstStyle/>
        <a:p>
          <a:endParaRPr lang="en-US"/>
        </a:p>
      </dgm:t>
    </dgm:pt>
    <dgm:pt modelId="{342C32CC-97D1-407A-A88B-9B8BEA758B4F}" type="sibTrans" cxnId="{18077403-8470-4BEE-BC35-63AB7C21E318}">
      <dgm:prSet/>
      <dgm:spPr/>
      <dgm:t>
        <a:bodyPr/>
        <a:lstStyle/>
        <a:p>
          <a:endParaRPr lang="en-US"/>
        </a:p>
      </dgm:t>
    </dgm:pt>
    <dgm:pt modelId="{C865CE28-8F5E-439F-98E1-D5AD35ADBE1A}">
      <dgm:prSet phldrT="[Text]"/>
      <dgm:spPr/>
      <dgm:t>
        <a:bodyPr/>
        <a:lstStyle/>
        <a:p>
          <a:r>
            <a:rPr lang="en-US" dirty="0"/>
            <a:t>PM</a:t>
          </a:r>
        </a:p>
      </dgm:t>
    </dgm:pt>
    <dgm:pt modelId="{0CC01A97-4E1F-41AF-9622-20F2AF437C2E}" type="parTrans" cxnId="{05386884-A1D6-406F-AF5E-007B49463136}">
      <dgm:prSet/>
      <dgm:spPr/>
      <dgm:t>
        <a:bodyPr/>
        <a:lstStyle/>
        <a:p>
          <a:endParaRPr lang="en-US"/>
        </a:p>
      </dgm:t>
    </dgm:pt>
    <dgm:pt modelId="{3D85C427-7326-435A-944D-1A52501015CE}" type="sibTrans" cxnId="{05386884-A1D6-406F-AF5E-007B49463136}">
      <dgm:prSet/>
      <dgm:spPr/>
      <dgm:t>
        <a:bodyPr/>
        <a:lstStyle/>
        <a:p>
          <a:endParaRPr lang="en-US"/>
        </a:p>
      </dgm:t>
    </dgm:pt>
    <dgm:pt modelId="{028C1050-DDF3-4FF5-B53B-B3B7BFA0C68C}">
      <dgm:prSet phldrT="[Text]"/>
      <dgm:spPr/>
      <dgm:t>
        <a:bodyPr/>
        <a:lstStyle/>
        <a:p>
          <a:r>
            <a:rPr lang="en-US" dirty="0"/>
            <a:t>Burden Cost </a:t>
          </a:r>
        </a:p>
      </dgm:t>
    </dgm:pt>
    <dgm:pt modelId="{BF66E6B2-EAEA-416E-83F0-47A5E9EE2915}" type="parTrans" cxnId="{A8430AA2-CFFA-46EB-88EC-CB870A7577CE}">
      <dgm:prSet/>
      <dgm:spPr/>
      <dgm:t>
        <a:bodyPr/>
        <a:lstStyle/>
        <a:p>
          <a:endParaRPr lang="en-US"/>
        </a:p>
      </dgm:t>
    </dgm:pt>
    <dgm:pt modelId="{0C12E0B1-2A27-4F2F-A1DA-5873D8B92E4F}" type="sibTrans" cxnId="{A8430AA2-CFFA-46EB-88EC-CB870A7577CE}">
      <dgm:prSet/>
      <dgm:spPr/>
      <dgm:t>
        <a:bodyPr/>
        <a:lstStyle/>
        <a:p>
          <a:endParaRPr lang="en-US"/>
        </a:p>
      </dgm:t>
    </dgm:pt>
    <dgm:pt modelId="{324AC7AC-189E-41B0-84F6-610764F01913}">
      <dgm:prSet phldrT="[Text]"/>
      <dgm:spPr/>
      <dgm:t>
        <a:bodyPr/>
        <a:lstStyle/>
        <a:p>
          <a:r>
            <a:rPr lang="en-US" dirty="0"/>
            <a:t>Total cost (direct cost plus indirect cost) </a:t>
          </a:r>
        </a:p>
      </dgm:t>
    </dgm:pt>
    <dgm:pt modelId="{7C1E10D7-1A42-4DF4-B0BE-C27FF6041195}" type="parTrans" cxnId="{DEC6226E-2D63-4C6F-B1F7-BAC48186BBAE}">
      <dgm:prSet/>
      <dgm:spPr/>
      <dgm:t>
        <a:bodyPr/>
        <a:lstStyle/>
        <a:p>
          <a:endParaRPr lang="en-US"/>
        </a:p>
      </dgm:t>
    </dgm:pt>
    <dgm:pt modelId="{536B96D2-9B00-48B2-A92A-C05A58FB0422}" type="sibTrans" cxnId="{DEC6226E-2D63-4C6F-B1F7-BAC48186BBAE}">
      <dgm:prSet/>
      <dgm:spPr/>
      <dgm:t>
        <a:bodyPr/>
        <a:lstStyle/>
        <a:p>
          <a:endParaRPr lang="en-US"/>
        </a:p>
      </dgm:t>
    </dgm:pt>
    <dgm:pt modelId="{4F7D1328-7B6E-48C1-972D-0E204FBBD87E}">
      <dgm:prSet phldrT="[Text]"/>
      <dgm:spPr/>
      <dgm:t>
        <a:bodyPr/>
        <a:lstStyle/>
        <a:p>
          <a:r>
            <a:rPr lang="en-US" dirty="0"/>
            <a:t>ALD</a:t>
          </a:r>
        </a:p>
      </dgm:t>
    </dgm:pt>
    <dgm:pt modelId="{47BAF685-DAB1-4B9D-AEFF-7E119A1BCD70}" type="parTrans" cxnId="{80A12EB9-987B-4BD1-986F-908AC9AB974C}">
      <dgm:prSet/>
      <dgm:spPr/>
      <dgm:t>
        <a:bodyPr/>
        <a:lstStyle/>
        <a:p>
          <a:endParaRPr lang="en-US"/>
        </a:p>
      </dgm:t>
    </dgm:pt>
    <dgm:pt modelId="{7EB6FC06-2848-4510-89A4-0CF41DE5DFD5}" type="sibTrans" cxnId="{80A12EB9-987B-4BD1-986F-908AC9AB974C}">
      <dgm:prSet/>
      <dgm:spPr/>
      <dgm:t>
        <a:bodyPr/>
        <a:lstStyle/>
        <a:p>
          <a:endParaRPr lang="en-US"/>
        </a:p>
      </dgm:t>
    </dgm:pt>
    <dgm:pt modelId="{3FA9BF6A-A156-4581-8E70-AC9DE55D99AA}">
      <dgm:prSet phldrT="[Text]"/>
      <dgm:spPr/>
      <dgm:t>
        <a:bodyPr/>
        <a:lstStyle/>
        <a:p>
          <a:r>
            <a:rPr lang="en-US" dirty="0"/>
            <a:t>Direct Amount (Raw Amount)</a:t>
          </a:r>
        </a:p>
      </dgm:t>
    </dgm:pt>
    <dgm:pt modelId="{94FAD376-2A73-40F1-B577-86E421784FB6}" type="sibTrans" cxnId="{558DD162-EEB4-4D40-ABAA-CD55CACFDB9E}">
      <dgm:prSet/>
      <dgm:spPr/>
      <dgm:t>
        <a:bodyPr/>
        <a:lstStyle/>
        <a:p>
          <a:endParaRPr lang="en-US"/>
        </a:p>
      </dgm:t>
    </dgm:pt>
    <dgm:pt modelId="{27C6EAEA-68B0-44C4-A6D0-AEBCB29A2D24}" type="parTrans" cxnId="{558DD162-EEB4-4D40-ABAA-CD55CACFDB9E}">
      <dgm:prSet/>
      <dgm:spPr/>
      <dgm:t>
        <a:bodyPr/>
        <a:lstStyle/>
        <a:p>
          <a:endParaRPr lang="en-US"/>
        </a:p>
      </dgm:t>
    </dgm:pt>
    <dgm:pt modelId="{34818E33-8337-42D5-AC45-0277F7886CD0}">
      <dgm:prSet phldrT="[Text]"/>
      <dgm:spPr/>
      <dgm:t>
        <a:bodyPr/>
        <a:lstStyle/>
        <a:p>
          <a:r>
            <a:rPr lang="en-US" dirty="0"/>
            <a:t>SPP Safeguards &amp; Security </a:t>
          </a:r>
        </a:p>
      </dgm:t>
    </dgm:pt>
    <dgm:pt modelId="{AB07DAFC-5EC7-4213-B4F9-0C77C42D8316}" type="parTrans" cxnId="{0136B21A-6A08-4C00-81A9-FBF672C91E31}">
      <dgm:prSet/>
      <dgm:spPr/>
      <dgm:t>
        <a:bodyPr/>
        <a:lstStyle/>
        <a:p>
          <a:endParaRPr lang="en-US"/>
        </a:p>
      </dgm:t>
    </dgm:pt>
    <dgm:pt modelId="{CE6381E5-85EB-49C4-A1CD-52A5538B2112}" type="sibTrans" cxnId="{0136B21A-6A08-4C00-81A9-FBF672C91E31}">
      <dgm:prSet/>
      <dgm:spPr/>
      <dgm:t>
        <a:bodyPr/>
        <a:lstStyle/>
        <a:p>
          <a:endParaRPr lang="en-US"/>
        </a:p>
      </dgm:t>
    </dgm:pt>
    <dgm:pt modelId="{B03093EA-F6F2-4763-9BBA-B0989854B794}">
      <dgm:prSet phldrT="[Text]"/>
      <dgm:spPr/>
      <dgm:t>
        <a:bodyPr/>
        <a:lstStyle/>
        <a:p>
          <a:r>
            <a:rPr lang="en-US" dirty="0"/>
            <a:t>G&amp;A</a:t>
          </a:r>
        </a:p>
      </dgm:t>
    </dgm:pt>
    <dgm:pt modelId="{3A1FA3CC-19E6-4D67-9071-820849CE6865}" type="parTrans" cxnId="{A3239136-FA6C-4CA1-886B-B37AEA032DB9}">
      <dgm:prSet/>
      <dgm:spPr/>
      <dgm:t>
        <a:bodyPr/>
        <a:lstStyle/>
        <a:p>
          <a:endParaRPr lang="en-US"/>
        </a:p>
      </dgm:t>
    </dgm:pt>
    <dgm:pt modelId="{2E0BA9C6-09D0-461D-B124-74F1CE07C837}" type="sibTrans" cxnId="{A3239136-FA6C-4CA1-886B-B37AEA032DB9}">
      <dgm:prSet/>
      <dgm:spPr/>
      <dgm:t>
        <a:bodyPr/>
        <a:lstStyle/>
        <a:p>
          <a:endParaRPr lang="en-US"/>
        </a:p>
      </dgm:t>
    </dgm:pt>
    <dgm:pt modelId="{BA060B7D-3CF3-4452-866C-FD374F806B47}">
      <dgm:prSet phldrT="[Text]"/>
      <dgm:spPr/>
      <dgm:t>
        <a:bodyPr/>
        <a:lstStyle/>
        <a:p>
          <a:r>
            <a:rPr lang="en-US" dirty="0"/>
            <a:t>Mgt Fee</a:t>
          </a:r>
        </a:p>
      </dgm:t>
    </dgm:pt>
    <dgm:pt modelId="{1E375478-89B9-4D5D-9F88-FFC93D6FE9B2}" type="parTrans" cxnId="{413195C7-FDF3-428C-917E-798B0B045DE9}">
      <dgm:prSet/>
      <dgm:spPr/>
      <dgm:t>
        <a:bodyPr/>
        <a:lstStyle/>
        <a:p>
          <a:endParaRPr lang="en-US"/>
        </a:p>
      </dgm:t>
    </dgm:pt>
    <dgm:pt modelId="{48A0C4B5-9AA5-4399-9986-273842458197}" type="sibTrans" cxnId="{413195C7-FDF3-428C-917E-798B0B045DE9}">
      <dgm:prSet/>
      <dgm:spPr/>
      <dgm:t>
        <a:bodyPr/>
        <a:lstStyle/>
        <a:p>
          <a:endParaRPr lang="en-US"/>
        </a:p>
      </dgm:t>
    </dgm:pt>
    <dgm:pt modelId="{90C7A595-6E05-4654-9AE5-CFDEC927674B}">
      <dgm:prSet phldrT="[Text]"/>
      <dgm:spPr/>
      <dgm:t>
        <a:bodyPr/>
        <a:lstStyle/>
        <a:p>
          <a:r>
            <a:rPr lang="en-US" dirty="0"/>
            <a:t>LDRD</a:t>
          </a:r>
        </a:p>
      </dgm:t>
    </dgm:pt>
    <dgm:pt modelId="{6A5671FC-5670-48E0-905A-70F61D31CD77}" type="parTrans" cxnId="{02ECC008-5121-40AB-B7DE-5032D29564C6}">
      <dgm:prSet/>
      <dgm:spPr/>
      <dgm:t>
        <a:bodyPr/>
        <a:lstStyle/>
        <a:p>
          <a:endParaRPr lang="en-US"/>
        </a:p>
      </dgm:t>
    </dgm:pt>
    <dgm:pt modelId="{86224363-E2E8-42BF-A166-6CB86EE7E8E6}" type="sibTrans" cxnId="{02ECC008-5121-40AB-B7DE-5032D29564C6}">
      <dgm:prSet/>
      <dgm:spPr/>
      <dgm:t>
        <a:bodyPr/>
        <a:lstStyle/>
        <a:p>
          <a:endParaRPr lang="en-US"/>
        </a:p>
      </dgm:t>
    </dgm:pt>
    <dgm:pt modelId="{F22B0B03-B2D8-4FA9-AEC6-747FDD74DA04}">
      <dgm:prSet phldrT="[Text]"/>
      <dgm:spPr/>
      <dgm:t>
        <a:bodyPr/>
        <a:lstStyle/>
        <a:p>
          <a:r>
            <a:rPr lang="en-US" dirty="0"/>
            <a:t>Operational Overhead</a:t>
          </a:r>
        </a:p>
      </dgm:t>
    </dgm:pt>
    <dgm:pt modelId="{23E61358-6187-49C8-AEDC-48B3D34A5866}" type="parTrans" cxnId="{62950B2F-1367-4495-9AF9-27DD448143E5}">
      <dgm:prSet/>
      <dgm:spPr/>
      <dgm:t>
        <a:bodyPr/>
        <a:lstStyle/>
        <a:p>
          <a:endParaRPr lang="en-US"/>
        </a:p>
      </dgm:t>
    </dgm:pt>
    <dgm:pt modelId="{FE328A8C-C1E4-479A-8F4D-BC4908045E8F}" type="sibTrans" cxnId="{62950B2F-1367-4495-9AF9-27DD448143E5}">
      <dgm:prSet/>
      <dgm:spPr/>
      <dgm:t>
        <a:bodyPr/>
        <a:lstStyle/>
        <a:p>
          <a:endParaRPr lang="en-US"/>
        </a:p>
      </dgm:t>
    </dgm:pt>
    <dgm:pt modelId="{4D64B8DE-C9D3-4805-98C1-F5C6E8EE590C}">
      <dgm:prSet phldrT="[Text]"/>
      <dgm:spPr/>
      <dgm:t>
        <a:bodyPr/>
        <a:lstStyle/>
        <a:p>
          <a:r>
            <a:rPr lang="en-US" dirty="0"/>
            <a:t>Unit</a:t>
          </a:r>
        </a:p>
      </dgm:t>
    </dgm:pt>
    <dgm:pt modelId="{31CF131C-4063-4AE8-A1AB-503A6CE941C7}" type="parTrans" cxnId="{7AD6B188-282F-48EE-8B63-2E7668F319A0}">
      <dgm:prSet/>
      <dgm:spPr/>
      <dgm:t>
        <a:bodyPr/>
        <a:lstStyle/>
        <a:p>
          <a:endParaRPr lang="en-US"/>
        </a:p>
      </dgm:t>
    </dgm:pt>
    <dgm:pt modelId="{3E88A73A-7124-4F09-9745-0B815E37E596}" type="sibTrans" cxnId="{7AD6B188-282F-48EE-8B63-2E7668F319A0}">
      <dgm:prSet/>
      <dgm:spPr/>
      <dgm:t>
        <a:bodyPr/>
        <a:lstStyle/>
        <a:p>
          <a:endParaRPr lang="en-US"/>
        </a:p>
      </dgm:t>
    </dgm:pt>
    <dgm:pt modelId="{D98E2999-C9AB-4509-9571-E66C7691AB44}">
      <dgm:prSet phldrT="[Text]"/>
      <dgm:spPr/>
      <dgm:t>
        <a:bodyPr/>
        <a:lstStyle/>
        <a:p>
          <a:r>
            <a:rPr lang="en-US" dirty="0"/>
            <a:t>Employee labor hours</a:t>
          </a:r>
        </a:p>
      </dgm:t>
    </dgm:pt>
    <dgm:pt modelId="{D4B2693E-99FD-4FF2-8266-846184694BE2}" type="parTrans" cxnId="{794C3185-1FA2-4BD8-80FB-4CFCC1584375}">
      <dgm:prSet/>
      <dgm:spPr/>
      <dgm:t>
        <a:bodyPr/>
        <a:lstStyle/>
        <a:p>
          <a:endParaRPr lang="en-US"/>
        </a:p>
      </dgm:t>
    </dgm:pt>
    <dgm:pt modelId="{F9D3A692-41ED-40E6-A67D-0FDB30E165F3}" type="sibTrans" cxnId="{794C3185-1FA2-4BD8-80FB-4CFCC1584375}">
      <dgm:prSet/>
      <dgm:spPr/>
      <dgm:t>
        <a:bodyPr/>
        <a:lstStyle/>
        <a:p>
          <a:endParaRPr lang="en-US"/>
        </a:p>
      </dgm:t>
    </dgm:pt>
    <dgm:pt modelId="{8F31F39B-A54A-44DB-ABB3-679D9B5FEF30}">
      <dgm:prSet phldrT="[Text]"/>
      <dgm:spPr/>
      <dgm:t>
        <a:bodyPr/>
        <a:lstStyle/>
        <a:p>
          <a:r>
            <a:rPr lang="en-US" dirty="0"/>
            <a:t>Travel expense reports</a:t>
          </a:r>
        </a:p>
      </dgm:t>
    </dgm:pt>
    <dgm:pt modelId="{D578B5D4-C8E3-4EAF-AAB8-E35A3D77563D}" type="parTrans" cxnId="{A164D28B-00BC-483A-8743-8DA2D3971F40}">
      <dgm:prSet/>
      <dgm:spPr/>
      <dgm:t>
        <a:bodyPr/>
        <a:lstStyle/>
        <a:p>
          <a:endParaRPr lang="en-US"/>
        </a:p>
      </dgm:t>
    </dgm:pt>
    <dgm:pt modelId="{64D8543E-1392-444C-B1FC-71DEE85C610F}" type="sibTrans" cxnId="{A164D28B-00BC-483A-8743-8DA2D3971F40}">
      <dgm:prSet/>
      <dgm:spPr/>
      <dgm:t>
        <a:bodyPr/>
        <a:lstStyle/>
        <a:p>
          <a:endParaRPr lang="en-US"/>
        </a:p>
      </dgm:t>
    </dgm:pt>
    <dgm:pt modelId="{9B74B910-5A44-455A-BFA3-57ABAA75B508}">
      <dgm:prSet phldrT="[Text]"/>
      <dgm:spPr/>
      <dgm:t>
        <a:bodyPr/>
        <a:lstStyle/>
        <a:p>
          <a:r>
            <a:rPr lang="en-US" dirty="0"/>
            <a:t>Subcontract PO Value/Invoices</a:t>
          </a:r>
        </a:p>
      </dgm:t>
    </dgm:pt>
    <dgm:pt modelId="{41E65C68-262B-4E43-8215-94F396C82BEF}" type="parTrans" cxnId="{D44BC5DD-E534-4D42-8D6B-559FF64AE141}">
      <dgm:prSet/>
      <dgm:spPr/>
      <dgm:t>
        <a:bodyPr/>
        <a:lstStyle/>
        <a:p>
          <a:endParaRPr lang="en-US"/>
        </a:p>
      </dgm:t>
    </dgm:pt>
    <dgm:pt modelId="{452FBDDF-96B0-4A5D-81DA-48EDF43E4AA3}" type="sibTrans" cxnId="{D44BC5DD-E534-4D42-8D6B-559FF64AE141}">
      <dgm:prSet/>
      <dgm:spPr/>
      <dgm:t>
        <a:bodyPr/>
        <a:lstStyle/>
        <a:p>
          <a:endParaRPr lang="en-US"/>
        </a:p>
      </dgm:t>
    </dgm:pt>
    <dgm:pt modelId="{E76AE7E4-62DC-4609-AD83-0C5D29060A1E}">
      <dgm:prSet phldrT="[Text]"/>
      <dgm:spPr/>
      <dgm:t>
        <a:bodyPr/>
        <a:lstStyle/>
        <a:p>
          <a:r>
            <a:rPr lang="en-US" dirty="0"/>
            <a:t>Unit</a:t>
          </a:r>
        </a:p>
      </dgm:t>
    </dgm:pt>
    <dgm:pt modelId="{3AAED4A0-FA0E-462E-B252-11EC9056B7C0}" type="parTrans" cxnId="{88C73540-F9FB-470F-819D-1648B6B8B2E5}">
      <dgm:prSet/>
      <dgm:spPr/>
      <dgm:t>
        <a:bodyPr/>
        <a:lstStyle/>
        <a:p>
          <a:endParaRPr lang="en-US"/>
        </a:p>
      </dgm:t>
    </dgm:pt>
    <dgm:pt modelId="{EDC03F12-EC17-4319-9B93-3B6DC638DBC0}" type="sibTrans" cxnId="{88C73540-F9FB-470F-819D-1648B6B8B2E5}">
      <dgm:prSet/>
      <dgm:spPr/>
      <dgm:t>
        <a:bodyPr/>
        <a:lstStyle/>
        <a:p>
          <a:endParaRPr lang="en-US"/>
        </a:p>
      </dgm:t>
    </dgm:pt>
    <dgm:pt modelId="{D9911E09-BDF3-4432-8B43-A1DCAB473313}">
      <dgm:prSet phldrT="[Text]"/>
      <dgm:spPr/>
      <dgm:t>
        <a:bodyPr/>
        <a:lstStyle/>
        <a:p>
          <a:r>
            <a:rPr lang="en-US" dirty="0"/>
            <a:t>Employee labor hours</a:t>
          </a:r>
        </a:p>
      </dgm:t>
    </dgm:pt>
    <dgm:pt modelId="{4A5B9DFF-EA20-4AE2-88DC-B36B5869CD73}" type="parTrans" cxnId="{560B1103-84FE-4FE6-8BB4-48AD50541E4F}">
      <dgm:prSet/>
      <dgm:spPr/>
      <dgm:t>
        <a:bodyPr/>
        <a:lstStyle/>
        <a:p>
          <a:endParaRPr lang="en-US"/>
        </a:p>
      </dgm:t>
    </dgm:pt>
    <dgm:pt modelId="{148AD989-2D16-481D-8278-0DA7053333AD}" type="sibTrans" cxnId="{560B1103-84FE-4FE6-8BB4-48AD50541E4F}">
      <dgm:prSet/>
      <dgm:spPr/>
      <dgm:t>
        <a:bodyPr/>
        <a:lstStyle/>
        <a:p>
          <a:endParaRPr lang="en-US"/>
        </a:p>
      </dgm:t>
    </dgm:pt>
    <dgm:pt modelId="{23E169A9-496F-4F31-9C0E-8A8645689A97}">
      <dgm:prSet phldrT="[Text]"/>
      <dgm:spPr/>
      <dgm:t>
        <a:bodyPr/>
        <a:lstStyle/>
        <a:p>
          <a:r>
            <a:rPr lang="en-US" dirty="0"/>
            <a:t>Travel expense reports</a:t>
          </a:r>
        </a:p>
      </dgm:t>
    </dgm:pt>
    <dgm:pt modelId="{48080F1B-AE56-48E8-8E76-B40360BFB12D}" type="parTrans" cxnId="{ED5899E8-AF64-418B-89C2-3CA10ADD8606}">
      <dgm:prSet/>
      <dgm:spPr/>
      <dgm:t>
        <a:bodyPr/>
        <a:lstStyle/>
        <a:p>
          <a:endParaRPr lang="en-US"/>
        </a:p>
      </dgm:t>
    </dgm:pt>
    <dgm:pt modelId="{66800E5B-2C0F-4B43-9F5D-4656F0F48047}" type="sibTrans" cxnId="{ED5899E8-AF64-418B-89C2-3CA10ADD8606}">
      <dgm:prSet/>
      <dgm:spPr/>
      <dgm:t>
        <a:bodyPr/>
        <a:lstStyle/>
        <a:p>
          <a:endParaRPr lang="en-US"/>
        </a:p>
      </dgm:t>
    </dgm:pt>
    <dgm:pt modelId="{2F0A0692-CCB5-4CDA-B6B4-4CA31E8C0A4A}">
      <dgm:prSet phldrT="[Text]"/>
      <dgm:spPr/>
      <dgm:t>
        <a:bodyPr/>
        <a:lstStyle/>
        <a:p>
          <a:r>
            <a:rPr lang="en-US" dirty="0"/>
            <a:t>Subcontract PO Value/Invoices</a:t>
          </a:r>
        </a:p>
      </dgm:t>
    </dgm:pt>
    <dgm:pt modelId="{D399EC18-7CC0-4123-B895-10D70781BA7C}" type="parTrans" cxnId="{BDF5C9D0-1982-441E-94BA-A50A25AA774C}">
      <dgm:prSet/>
      <dgm:spPr/>
      <dgm:t>
        <a:bodyPr/>
        <a:lstStyle/>
        <a:p>
          <a:endParaRPr lang="en-US"/>
        </a:p>
      </dgm:t>
    </dgm:pt>
    <dgm:pt modelId="{D1350AA6-95EA-4F72-94D5-5D577581C699}" type="sibTrans" cxnId="{BDF5C9D0-1982-441E-94BA-A50A25AA774C}">
      <dgm:prSet/>
      <dgm:spPr/>
      <dgm:t>
        <a:bodyPr/>
        <a:lstStyle/>
        <a:p>
          <a:endParaRPr lang="en-US"/>
        </a:p>
      </dgm:t>
    </dgm:pt>
    <dgm:pt modelId="{6B3E4248-8410-4747-8A3D-01A6ED4A2303}" type="pres">
      <dgm:prSet presAssocID="{56D77CF3-E04C-4B31-A808-A0BFA2A0532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DD1432-4EFD-488C-A165-C7121C6103A2}" type="pres">
      <dgm:prSet presAssocID="{4D64B8DE-C9D3-4805-98C1-F5C6E8EE590C}" presName="compNode" presStyleCnt="0"/>
      <dgm:spPr/>
    </dgm:pt>
    <dgm:pt modelId="{141CEE95-BD36-438D-BDF0-DBEAE11CAF30}" type="pres">
      <dgm:prSet presAssocID="{4D64B8DE-C9D3-4805-98C1-F5C6E8EE590C}" presName="aNode" presStyleLbl="bgShp" presStyleIdx="0" presStyleCnt="5"/>
      <dgm:spPr/>
      <dgm:t>
        <a:bodyPr/>
        <a:lstStyle/>
        <a:p>
          <a:endParaRPr lang="en-US"/>
        </a:p>
      </dgm:t>
    </dgm:pt>
    <dgm:pt modelId="{F712A270-29BF-4736-81AC-E6EA16AFBE08}" type="pres">
      <dgm:prSet presAssocID="{4D64B8DE-C9D3-4805-98C1-F5C6E8EE590C}" presName="textNode" presStyleLbl="bgShp" presStyleIdx="0" presStyleCnt="5"/>
      <dgm:spPr/>
      <dgm:t>
        <a:bodyPr/>
        <a:lstStyle/>
        <a:p>
          <a:endParaRPr lang="en-US"/>
        </a:p>
      </dgm:t>
    </dgm:pt>
    <dgm:pt modelId="{5BAFED7C-0ADF-4582-BF76-537DEA0EBB27}" type="pres">
      <dgm:prSet presAssocID="{4D64B8DE-C9D3-4805-98C1-F5C6E8EE590C}" presName="compChildNode" presStyleCnt="0"/>
      <dgm:spPr/>
    </dgm:pt>
    <dgm:pt modelId="{4DCA65F4-B187-4529-A879-AEF834966A92}" type="pres">
      <dgm:prSet presAssocID="{4D64B8DE-C9D3-4805-98C1-F5C6E8EE590C}" presName="theInnerList" presStyleCnt="0"/>
      <dgm:spPr/>
    </dgm:pt>
    <dgm:pt modelId="{0244F353-11B4-4E48-9CAA-6786ACE9F7E5}" type="pres">
      <dgm:prSet presAssocID="{D98E2999-C9AB-4509-9571-E66C7691AB44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77D03-D087-4FAB-B9AB-892929702E15}" type="pres">
      <dgm:prSet presAssocID="{D98E2999-C9AB-4509-9571-E66C7691AB44}" presName="aSpace2" presStyleCnt="0"/>
      <dgm:spPr/>
    </dgm:pt>
    <dgm:pt modelId="{1EC84CFA-C8B0-463B-847F-6ABA75897D42}" type="pres">
      <dgm:prSet presAssocID="{8F31F39B-A54A-44DB-ABB3-679D9B5FEF30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19717-CC5E-4997-B363-2A2586FD296E}" type="pres">
      <dgm:prSet presAssocID="{8F31F39B-A54A-44DB-ABB3-679D9B5FEF30}" presName="aSpace2" presStyleCnt="0"/>
      <dgm:spPr/>
    </dgm:pt>
    <dgm:pt modelId="{71553999-95EA-4385-A8D3-04E465320B5F}" type="pres">
      <dgm:prSet presAssocID="{9B74B910-5A44-455A-BFA3-57ABAA75B508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55699-9B02-443F-B141-5D1FE3BE597C}" type="pres">
      <dgm:prSet presAssocID="{4D64B8DE-C9D3-4805-98C1-F5C6E8EE590C}" presName="aSpace" presStyleCnt="0"/>
      <dgm:spPr/>
    </dgm:pt>
    <dgm:pt modelId="{7A57FEE4-00F6-437D-B2BC-AB32B773E27E}" type="pres">
      <dgm:prSet presAssocID="{3FA9BF6A-A156-4581-8E70-AC9DE55D99AA}" presName="compNode" presStyleCnt="0"/>
      <dgm:spPr/>
    </dgm:pt>
    <dgm:pt modelId="{1893C7A5-2315-4BC6-AE03-26B52F2D339E}" type="pres">
      <dgm:prSet presAssocID="{3FA9BF6A-A156-4581-8E70-AC9DE55D99AA}" presName="aNode" presStyleLbl="bgShp" presStyleIdx="1" presStyleCnt="5"/>
      <dgm:spPr/>
      <dgm:t>
        <a:bodyPr/>
        <a:lstStyle/>
        <a:p>
          <a:endParaRPr lang="en-US"/>
        </a:p>
      </dgm:t>
    </dgm:pt>
    <dgm:pt modelId="{B36EEC57-3331-40EA-B7C3-0BAFEC3ADAE0}" type="pres">
      <dgm:prSet presAssocID="{3FA9BF6A-A156-4581-8E70-AC9DE55D99AA}" presName="textNode" presStyleLbl="bgShp" presStyleIdx="1" presStyleCnt="5"/>
      <dgm:spPr/>
      <dgm:t>
        <a:bodyPr/>
        <a:lstStyle/>
        <a:p>
          <a:endParaRPr lang="en-US"/>
        </a:p>
      </dgm:t>
    </dgm:pt>
    <dgm:pt modelId="{FB157BBD-B1D9-4F30-9713-ECA0C55A2F81}" type="pres">
      <dgm:prSet presAssocID="{3FA9BF6A-A156-4581-8E70-AC9DE55D99AA}" presName="compChildNode" presStyleCnt="0"/>
      <dgm:spPr/>
    </dgm:pt>
    <dgm:pt modelId="{3F1A7D3C-CA14-4320-B211-97C184572D0D}" type="pres">
      <dgm:prSet presAssocID="{3FA9BF6A-A156-4581-8E70-AC9DE55D99AA}" presName="theInnerList" presStyleCnt="0"/>
      <dgm:spPr/>
    </dgm:pt>
    <dgm:pt modelId="{52B61C18-3F6C-49A5-A6E2-F15D5C5D39D3}" type="pres">
      <dgm:prSet presAssocID="{64CBD827-9DEF-4DC3-B4AD-A3A058E9EE76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C2ACDB-7D8B-465C-BA50-8141A152FB5E}" type="pres">
      <dgm:prSet presAssocID="{3FA9BF6A-A156-4581-8E70-AC9DE55D99AA}" presName="aSpace" presStyleCnt="0"/>
      <dgm:spPr/>
    </dgm:pt>
    <dgm:pt modelId="{008EF4F4-4A00-4E56-AC7C-48955E0E757F}" type="pres">
      <dgm:prSet presAssocID="{E76AE7E4-62DC-4609-AD83-0C5D29060A1E}" presName="compNode" presStyleCnt="0"/>
      <dgm:spPr/>
    </dgm:pt>
    <dgm:pt modelId="{4C7B0BE0-BB55-4C51-9FF0-3F20194843FF}" type="pres">
      <dgm:prSet presAssocID="{E76AE7E4-62DC-4609-AD83-0C5D29060A1E}" presName="aNode" presStyleLbl="bgShp" presStyleIdx="2" presStyleCnt="5"/>
      <dgm:spPr/>
      <dgm:t>
        <a:bodyPr/>
        <a:lstStyle/>
        <a:p>
          <a:endParaRPr lang="en-US"/>
        </a:p>
      </dgm:t>
    </dgm:pt>
    <dgm:pt modelId="{7DF13AF8-B43A-49DB-9F0F-C26355304953}" type="pres">
      <dgm:prSet presAssocID="{E76AE7E4-62DC-4609-AD83-0C5D29060A1E}" presName="textNode" presStyleLbl="bgShp" presStyleIdx="2" presStyleCnt="5"/>
      <dgm:spPr/>
      <dgm:t>
        <a:bodyPr/>
        <a:lstStyle/>
        <a:p>
          <a:endParaRPr lang="en-US"/>
        </a:p>
      </dgm:t>
    </dgm:pt>
    <dgm:pt modelId="{7B9A1CC2-08E1-48EE-B874-FA3C0CBB7DE8}" type="pres">
      <dgm:prSet presAssocID="{E76AE7E4-62DC-4609-AD83-0C5D29060A1E}" presName="compChildNode" presStyleCnt="0"/>
      <dgm:spPr/>
    </dgm:pt>
    <dgm:pt modelId="{0D540CB3-ADC2-40BF-B808-2412F8C71E13}" type="pres">
      <dgm:prSet presAssocID="{E76AE7E4-62DC-4609-AD83-0C5D29060A1E}" presName="theInnerList" presStyleCnt="0"/>
      <dgm:spPr/>
    </dgm:pt>
    <dgm:pt modelId="{6918FE37-1561-4FFE-8B4C-9F476BEE8083}" type="pres">
      <dgm:prSet presAssocID="{D9911E09-BDF3-4432-8B43-A1DCAB473313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2BD2F-2857-4955-80B7-3EC734233E2B}" type="pres">
      <dgm:prSet presAssocID="{D9911E09-BDF3-4432-8B43-A1DCAB473313}" presName="aSpace2" presStyleCnt="0"/>
      <dgm:spPr/>
    </dgm:pt>
    <dgm:pt modelId="{C484D05B-A35D-49E9-9873-39695C982C53}" type="pres">
      <dgm:prSet presAssocID="{23E169A9-496F-4F31-9C0E-8A8645689A97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ECE68-069F-44EA-AE22-DA6BC846CBA8}" type="pres">
      <dgm:prSet presAssocID="{23E169A9-496F-4F31-9C0E-8A8645689A97}" presName="aSpace2" presStyleCnt="0"/>
      <dgm:spPr/>
    </dgm:pt>
    <dgm:pt modelId="{7F0B295A-F713-4D4A-911A-474327F74E1F}" type="pres">
      <dgm:prSet presAssocID="{2F0A0692-CCB5-4CDA-B6B4-4CA31E8C0A4A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7651C-2683-4202-9430-4F8C39A47694}" type="pres">
      <dgm:prSet presAssocID="{E76AE7E4-62DC-4609-AD83-0C5D29060A1E}" presName="aSpace" presStyleCnt="0"/>
      <dgm:spPr/>
    </dgm:pt>
    <dgm:pt modelId="{427A0DEB-FF0D-4A3B-B396-5AAFA1EDAC6B}" type="pres">
      <dgm:prSet presAssocID="{104B13CA-EF72-461A-B46E-40C1DF51C3FC}" presName="compNode" presStyleCnt="0"/>
      <dgm:spPr/>
    </dgm:pt>
    <dgm:pt modelId="{25981341-DBD5-40C9-9C1A-5EF1ED4C694D}" type="pres">
      <dgm:prSet presAssocID="{104B13CA-EF72-461A-B46E-40C1DF51C3FC}" presName="aNode" presStyleLbl="bgShp" presStyleIdx="3" presStyleCnt="5" custLinFactNeighborX="-1205" custLinFactNeighborY="-92"/>
      <dgm:spPr/>
      <dgm:t>
        <a:bodyPr/>
        <a:lstStyle/>
        <a:p>
          <a:endParaRPr lang="en-US"/>
        </a:p>
      </dgm:t>
    </dgm:pt>
    <dgm:pt modelId="{A9961305-02A0-474F-8FE9-B61BFB2540D3}" type="pres">
      <dgm:prSet presAssocID="{104B13CA-EF72-461A-B46E-40C1DF51C3FC}" presName="textNode" presStyleLbl="bgShp" presStyleIdx="3" presStyleCnt="5"/>
      <dgm:spPr/>
      <dgm:t>
        <a:bodyPr/>
        <a:lstStyle/>
        <a:p>
          <a:endParaRPr lang="en-US"/>
        </a:p>
      </dgm:t>
    </dgm:pt>
    <dgm:pt modelId="{840C9CAA-EAB5-49E6-8BCD-E7CEE5E575FB}" type="pres">
      <dgm:prSet presAssocID="{104B13CA-EF72-461A-B46E-40C1DF51C3FC}" presName="compChildNode" presStyleCnt="0"/>
      <dgm:spPr/>
    </dgm:pt>
    <dgm:pt modelId="{735BC98B-EFC8-42AD-B5A8-538FA8D4C6B3}" type="pres">
      <dgm:prSet presAssocID="{104B13CA-EF72-461A-B46E-40C1DF51C3FC}" presName="theInnerList" presStyleCnt="0"/>
      <dgm:spPr/>
    </dgm:pt>
    <dgm:pt modelId="{043D7E09-DC1C-4980-9C7F-0FCA550EDD4E}" type="pres">
      <dgm:prSet presAssocID="{C865CE28-8F5E-439F-98E1-D5AD35ADBE1A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BED0D-8EF4-46B9-B8A9-37C75DA5EE0A}" type="pres">
      <dgm:prSet presAssocID="{C865CE28-8F5E-439F-98E1-D5AD35ADBE1A}" presName="aSpace2" presStyleCnt="0"/>
      <dgm:spPr/>
    </dgm:pt>
    <dgm:pt modelId="{9EBF3F1B-0436-476C-BBA7-44048E68A437}" type="pres">
      <dgm:prSet presAssocID="{4F7D1328-7B6E-48C1-972D-0E204FBBD87E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6DAA1-7D3D-4FA2-9182-175231775B44}" type="pres">
      <dgm:prSet presAssocID="{4F7D1328-7B6E-48C1-972D-0E204FBBD87E}" presName="aSpace2" presStyleCnt="0"/>
      <dgm:spPr/>
    </dgm:pt>
    <dgm:pt modelId="{40825F0E-2988-43E4-B1D5-0511C5225B30}" type="pres">
      <dgm:prSet presAssocID="{F22B0B03-B2D8-4FA9-AEC6-747FDD74DA04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3AF3B-B35D-458D-BECB-44A5CD9E196C}" type="pres">
      <dgm:prSet presAssocID="{F22B0B03-B2D8-4FA9-AEC6-747FDD74DA04}" presName="aSpace2" presStyleCnt="0"/>
      <dgm:spPr/>
    </dgm:pt>
    <dgm:pt modelId="{10452FA1-5ED6-4B32-A930-F18B72F15147}" type="pres">
      <dgm:prSet presAssocID="{34818E33-8337-42D5-AC45-0277F7886CD0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DC6D0-451C-410E-9D49-5EF499EDF66A}" type="pres">
      <dgm:prSet presAssocID="{34818E33-8337-42D5-AC45-0277F7886CD0}" presName="aSpace2" presStyleCnt="0"/>
      <dgm:spPr/>
    </dgm:pt>
    <dgm:pt modelId="{7996D84C-F5AF-458C-8C70-5D62D9512298}" type="pres">
      <dgm:prSet presAssocID="{B03093EA-F6F2-4763-9BBA-B0989854B794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807F1-7CC5-4183-8950-7572285A888B}" type="pres">
      <dgm:prSet presAssocID="{B03093EA-F6F2-4763-9BBA-B0989854B794}" presName="aSpace2" presStyleCnt="0"/>
      <dgm:spPr/>
    </dgm:pt>
    <dgm:pt modelId="{230BB99A-8B98-43CB-8F18-C751F3BE2D0F}" type="pres">
      <dgm:prSet presAssocID="{BA060B7D-3CF3-4452-866C-FD374F806B47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366998-556F-4E82-8E0E-63C2DAC62ED4}" type="pres">
      <dgm:prSet presAssocID="{BA060B7D-3CF3-4452-866C-FD374F806B47}" presName="aSpace2" presStyleCnt="0"/>
      <dgm:spPr/>
    </dgm:pt>
    <dgm:pt modelId="{B7FEE8FD-7744-4AC9-8248-A7EEEDB48683}" type="pres">
      <dgm:prSet presAssocID="{90C7A595-6E05-4654-9AE5-CFDEC927674B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6E6471-1DEE-4D38-9B0C-7468EC3D2251}" type="pres">
      <dgm:prSet presAssocID="{104B13CA-EF72-461A-B46E-40C1DF51C3FC}" presName="aSpace" presStyleCnt="0"/>
      <dgm:spPr/>
    </dgm:pt>
    <dgm:pt modelId="{69F46F62-16B0-4395-B064-B167783D96AA}" type="pres">
      <dgm:prSet presAssocID="{028C1050-DDF3-4FF5-B53B-B3B7BFA0C68C}" presName="compNode" presStyleCnt="0"/>
      <dgm:spPr/>
    </dgm:pt>
    <dgm:pt modelId="{E7CDBD31-D40F-4FDB-A2E4-C14CA3DBAEA4}" type="pres">
      <dgm:prSet presAssocID="{028C1050-DDF3-4FF5-B53B-B3B7BFA0C68C}" presName="aNode" presStyleLbl="bgShp" presStyleIdx="4" presStyleCnt="5" custLinFactNeighborX="-1257" custLinFactNeighborY="-865"/>
      <dgm:spPr/>
      <dgm:t>
        <a:bodyPr/>
        <a:lstStyle/>
        <a:p>
          <a:endParaRPr lang="en-US"/>
        </a:p>
      </dgm:t>
    </dgm:pt>
    <dgm:pt modelId="{ACAED960-B154-4D7A-994A-B870E2E1DC68}" type="pres">
      <dgm:prSet presAssocID="{028C1050-DDF3-4FF5-B53B-B3B7BFA0C68C}" presName="textNode" presStyleLbl="bgShp" presStyleIdx="4" presStyleCnt="5"/>
      <dgm:spPr/>
      <dgm:t>
        <a:bodyPr/>
        <a:lstStyle/>
        <a:p>
          <a:endParaRPr lang="en-US"/>
        </a:p>
      </dgm:t>
    </dgm:pt>
    <dgm:pt modelId="{DBC4F3C3-6E43-443D-80E5-C59BE8826C2C}" type="pres">
      <dgm:prSet presAssocID="{028C1050-DDF3-4FF5-B53B-B3B7BFA0C68C}" presName="compChildNode" presStyleCnt="0"/>
      <dgm:spPr/>
    </dgm:pt>
    <dgm:pt modelId="{A7FEEABF-F68C-4F15-9B51-C7D58EE2B734}" type="pres">
      <dgm:prSet presAssocID="{028C1050-DDF3-4FF5-B53B-B3B7BFA0C68C}" presName="theInnerList" presStyleCnt="0"/>
      <dgm:spPr/>
    </dgm:pt>
    <dgm:pt modelId="{D15817E9-1C67-4394-80FC-82E4B2AF06FB}" type="pres">
      <dgm:prSet presAssocID="{324AC7AC-189E-41B0-84F6-610764F01913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8711D9-836A-4BDD-A3A6-2508956986D5}" type="presOf" srcId="{C865CE28-8F5E-439F-98E1-D5AD35ADBE1A}" destId="{043D7E09-DC1C-4980-9C7F-0FCA550EDD4E}" srcOrd="0" destOrd="0" presId="urn:microsoft.com/office/officeart/2005/8/layout/lProcess2"/>
    <dgm:cxn modelId="{CB88E39F-1F03-4F05-902C-98D3F453EAB4}" type="presOf" srcId="{2F0A0692-CCB5-4CDA-B6B4-4CA31E8C0A4A}" destId="{7F0B295A-F713-4D4A-911A-474327F74E1F}" srcOrd="0" destOrd="0" presId="urn:microsoft.com/office/officeart/2005/8/layout/lProcess2"/>
    <dgm:cxn modelId="{33DF39E3-D4C4-4E77-84A7-628BD2064B02}" type="presOf" srcId="{34818E33-8337-42D5-AC45-0277F7886CD0}" destId="{10452FA1-5ED6-4B32-A930-F18B72F15147}" srcOrd="0" destOrd="0" presId="urn:microsoft.com/office/officeart/2005/8/layout/lProcess2"/>
    <dgm:cxn modelId="{D6B3A9E5-9CFA-4529-A2F2-5AE4303882CA}" type="presOf" srcId="{E76AE7E4-62DC-4609-AD83-0C5D29060A1E}" destId="{4C7B0BE0-BB55-4C51-9FF0-3F20194843FF}" srcOrd="0" destOrd="0" presId="urn:microsoft.com/office/officeart/2005/8/layout/lProcess2"/>
    <dgm:cxn modelId="{EB854A01-F1B7-4BAD-83CB-DE6CB8567272}" type="presOf" srcId="{D98E2999-C9AB-4509-9571-E66C7691AB44}" destId="{0244F353-11B4-4E48-9CAA-6786ACE9F7E5}" srcOrd="0" destOrd="0" presId="urn:microsoft.com/office/officeart/2005/8/layout/lProcess2"/>
    <dgm:cxn modelId="{88C73540-F9FB-470F-819D-1648B6B8B2E5}" srcId="{56D77CF3-E04C-4B31-A808-A0BFA2A0532B}" destId="{E76AE7E4-62DC-4609-AD83-0C5D29060A1E}" srcOrd="2" destOrd="0" parTransId="{3AAED4A0-FA0E-462E-B252-11EC9056B7C0}" sibTransId="{EDC03F12-EC17-4319-9B93-3B6DC638DBC0}"/>
    <dgm:cxn modelId="{0136B21A-6A08-4C00-81A9-FBF672C91E31}" srcId="{104B13CA-EF72-461A-B46E-40C1DF51C3FC}" destId="{34818E33-8337-42D5-AC45-0277F7886CD0}" srcOrd="3" destOrd="0" parTransId="{AB07DAFC-5EC7-4213-B4F9-0C77C42D8316}" sibTransId="{CE6381E5-85EB-49C4-A1CD-52A5538B2112}"/>
    <dgm:cxn modelId="{558DD162-EEB4-4D40-ABAA-CD55CACFDB9E}" srcId="{56D77CF3-E04C-4B31-A808-A0BFA2A0532B}" destId="{3FA9BF6A-A156-4581-8E70-AC9DE55D99AA}" srcOrd="1" destOrd="0" parTransId="{27C6EAEA-68B0-44C4-A6D0-AEBCB29A2D24}" sibTransId="{94FAD376-2A73-40F1-B577-86E421784FB6}"/>
    <dgm:cxn modelId="{EFE87C3D-4C90-49BA-B3A2-4D015BCC0184}" type="presOf" srcId="{4D64B8DE-C9D3-4805-98C1-F5C6E8EE590C}" destId="{F712A270-29BF-4736-81AC-E6EA16AFBE08}" srcOrd="1" destOrd="0" presId="urn:microsoft.com/office/officeart/2005/8/layout/lProcess2"/>
    <dgm:cxn modelId="{FF980043-25F9-4D18-A0E5-D8A8D1713087}" type="presOf" srcId="{64CBD827-9DEF-4DC3-B4AD-A3A058E9EE76}" destId="{52B61C18-3F6C-49A5-A6E2-F15D5C5D39D3}" srcOrd="0" destOrd="0" presId="urn:microsoft.com/office/officeart/2005/8/layout/lProcess2"/>
    <dgm:cxn modelId="{E231D766-94B0-4ACF-885B-FA0F43AC13D1}" type="presOf" srcId="{324AC7AC-189E-41B0-84F6-610764F01913}" destId="{D15817E9-1C67-4394-80FC-82E4B2AF06FB}" srcOrd="0" destOrd="0" presId="urn:microsoft.com/office/officeart/2005/8/layout/lProcess2"/>
    <dgm:cxn modelId="{18077403-8470-4BEE-BC35-63AB7C21E318}" srcId="{56D77CF3-E04C-4B31-A808-A0BFA2A0532B}" destId="{104B13CA-EF72-461A-B46E-40C1DF51C3FC}" srcOrd="3" destOrd="0" parTransId="{2F8507BA-88CD-412B-B198-D85568ED673B}" sibTransId="{342C32CC-97D1-407A-A88B-9B8BEA758B4F}"/>
    <dgm:cxn modelId="{A4529EA9-7F8D-4C55-82E5-E3BA7174CEC2}" type="presOf" srcId="{4D64B8DE-C9D3-4805-98C1-F5C6E8EE590C}" destId="{141CEE95-BD36-438D-BDF0-DBEAE11CAF30}" srcOrd="0" destOrd="0" presId="urn:microsoft.com/office/officeart/2005/8/layout/lProcess2"/>
    <dgm:cxn modelId="{A164D28B-00BC-483A-8743-8DA2D3971F40}" srcId="{4D64B8DE-C9D3-4805-98C1-F5C6E8EE590C}" destId="{8F31F39B-A54A-44DB-ABB3-679D9B5FEF30}" srcOrd="1" destOrd="0" parTransId="{D578B5D4-C8E3-4EAF-AAB8-E35A3D77563D}" sibTransId="{64D8543E-1392-444C-B1FC-71DEE85C610F}"/>
    <dgm:cxn modelId="{1CF92651-81CC-40D2-9C49-F82243A046C0}" type="presOf" srcId="{8F31F39B-A54A-44DB-ABB3-679D9B5FEF30}" destId="{1EC84CFA-C8B0-463B-847F-6ABA75897D42}" srcOrd="0" destOrd="0" presId="urn:microsoft.com/office/officeart/2005/8/layout/lProcess2"/>
    <dgm:cxn modelId="{17F761E4-2FD0-49B2-BE4A-F87874603946}" type="presOf" srcId="{9B74B910-5A44-455A-BFA3-57ABAA75B508}" destId="{71553999-95EA-4385-A8D3-04E465320B5F}" srcOrd="0" destOrd="0" presId="urn:microsoft.com/office/officeart/2005/8/layout/lProcess2"/>
    <dgm:cxn modelId="{1E1B11C8-ADC1-4803-AEB9-DBBDA5EFD02A}" type="presOf" srcId="{104B13CA-EF72-461A-B46E-40C1DF51C3FC}" destId="{25981341-DBD5-40C9-9C1A-5EF1ED4C694D}" srcOrd="0" destOrd="0" presId="urn:microsoft.com/office/officeart/2005/8/layout/lProcess2"/>
    <dgm:cxn modelId="{62950B2F-1367-4495-9AF9-27DD448143E5}" srcId="{104B13CA-EF72-461A-B46E-40C1DF51C3FC}" destId="{F22B0B03-B2D8-4FA9-AEC6-747FDD74DA04}" srcOrd="2" destOrd="0" parTransId="{23E61358-6187-49C8-AEDC-48B3D34A5866}" sibTransId="{FE328A8C-C1E4-479A-8F4D-BC4908045E8F}"/>
    <dgm:cxn modelId="{4B3BBFC9-8F5D-4E40-B110-BC40818B7A64}" type="presOf" srcId="{F22B0B03-B2D8-4FA9-AEC6-747FDD74DA04}" destId="{40825F0E-2988-43E4-B1D5-0511C5225B30}" srcOrd="0" destOrd="0" presId="urn:microsoft.com/office/officeart/2005/8/layout/lProcess2"/>
    <dgm:cxn modelId="{794C3185-1FA2-4BD8-80FB-4CFCC1584375}" srcId="{4D64B8DE-C9D3-4805-98C1-F5C6E8EE590C}" destId="{D98E2999-C9AB-4509-9571-E66C7691AB44}" srcOrd="0" destOrd="0" parTransId="{D4B2693E-99FD-4FF2-8266-846184694BE2}" sibTransId="{F9D3A692-41ED-40E6-A67D-0FDB30E165F3}"/>
    <dgm:cxn modelId="{BDF5C9D0-1982-441E-94BA-A50A25AA774C}" srcId="{E76AE7E4-62DC-4609-AD83-0C5D29060A1E}" destId="{2F0A0692-CCB5-4CDA-B6B4-4CA31E8C0A4A}" srcOrd="2" destOrd="0" parTransId="{D399EC18-7CC0-4123-B895-10D70781BA7C}" sibTransId="{D1350AA6-95EA-4F72-94D5-5D577581C699}"/>
    <dgm:cxn modelId="{8CAF3E15-F575-4D2E-A890-F3B51DC49995}" type="presOf" srcId="{BA060B7D-3CF3-4452-866C-FD374F806B47}" destId="{230BB99A-8B98-43CB-8F18-C751F3BE2D0F}" srcOrd="0" destOrd="0" presId="urn:microsoft.com/office/officeart/2005/8/layout/lProcess2"/>
    <dgm:cxn modelId="{12EEA114-8D9E-44CD-9F0A-ACE178E05A9D}" type="presOf" srcId="{3FA9BF6A-A156-4581-8E70-AC9DE55D99AA}" destId="{B36EEC57-3331-40EA-B7C3-0BAFEC3ADAE0}" srcOrd="1" destOrd="0" presId="urn:microsoft.com/office/officeart/2005/8/layout/lProcess2"/>
    <dgm:cxn modelId="{D44BC5DD-E534-4D42-8D6B-559FF64AE141}" srcId="{4D64B8DE-C9D3-4805-98C1-F5C6E8EE590C}" destId="{9B74B910-5A44-455A-BFA3-57ABAA75B508}" srcOrd="2" destOrd="0" parTransId="{41E65C68-262B-4E43-8215-94F396C82BEF}" sibTransId="{452FBDDF-96B0-4A5D-81DA-48EDF43E4AA3}"/>
    <dgm:cxn modelId="{0979B079-7CFC-4C4B-996E-9F7AE8614376}" type="presOf" srcId="{028C1050-DDF3-4FF5-B53B-B3B7BFA0C68C}" destId="{ACAED960-B154-4D7A-994A-B870E2E1DC68}" srcOrd="1" destOrd="0" presId="urn:microsoft.com/office/officeart/2005/8/layout/lProcess2"/>
    <dgm:cxn modelId="{F234800D-04B3-4E93-961B-85A9F07E0F02}" type="presOf" srcId="{B03093EA-F6F2-4763-9BBA-B0989854B794}" destId="{7996D84C-F5AF-458C-8C70-5D62D9512298}" srcOrd="0" destOrd="0" presId="urn:microsoft.com/office/officeart/2005/8/layout/lProcess2"/>
    <dgm:cxn modelId="{A3239136-FA6C-4CA1-886B-B37AEA032DB9}" srcId="{104B13CA-EF72-461A-B46E-40C1DF51C3FC}" destId="{B03093EA-F6F2-4763-9BBA-B0989854B794}" srcOrd="4" destOrd="0" parTransId="{3A1FA3CC-19E6-4D67-9071-820849CE6865}" sibTransId="{2E0BA9C6-09D0-461D-B124-74F1CE07C837}"/>
    <dgm:cxn modelId="{80A12EB9-987B-4BD1-986F-908AC9AB974C}" srcId="{104B13CA-EF72-461A-B46E-40C1DF51C3FC}" destId="{4F7D1328-7B6E-48C1-972D-0E204FBBD87E}" srcOrd="1" destOrd="0" parTransId="{47BAF685-DAB1-4B9D-AEFF-7E119A1BCD70}" sibTransId="{7EB6FC06-2848-4510-89A4-0CF41DE5DFD5}"/>
    <dgm:cxn modelId="{D251C6EC-8F4C-4F1A-8D2B-1CB1149672D2}" srcId="{3FA9BF6A-A156-4581-8E70-AC9DE55D99AA}" destId="{64CBD827-9DEF-4DC3-B4AD-A3A058E9EE76}" srcOrd="0" destOrd="0" parTransId="{55E63DEF-635F-463C-8CE5-EBEDF2E8DE08}" sibTransId="{BFC7F8DA-474C-442C-BA94-A5CB44449C57}"/>
    <dgm:cxn modelId="{5B170AF8-1837-406B-B728-72AF403A55D5}" type="presOf" srcId="{E76AE7E4-62DC-4609-AD83-0C5D29060A1E}" destId="{7DF13AF8-B43A-49DB-9F0F-C26355304953}" srcOrd="1" destOrd="0" presId="urn:microsoft.com/office/officeart/2005/8/layout/lProcess2"/>
    <dgm:cxn modelId="{02ECC008-5121-40AB-B7DE-5032D29564C6}" srcId="{104B13CA-EF72-461A-B46E-40C1DF51C3FC}" destId="{90C7A595-6E05-4654-9AE5-CFDEC927674B}" srcOrd="6" destOrd="0" parTransId="{6A5671FC-5670-48E0-905A-70F61D31CD77}" sibTransId="{86224363-E2E8-42BF-A166-6CB86EE7E8E6}"/>
    <dgm:cxn modelId="{7AD6B188-282F-48EE-8B63-2E7668F319A0}" srcId="{56D77CF3-E04C-4B31-A808-A0BFA2A0532B}" destId="{4D64B8DE-C9D3-4805-98C1-F5C6E8EE590C}" srcOrd="0" destOrd="0" parTransId="{31CF131C-4063-4AE8-A1AB-503A6CE941C7}" sibTransId="{3E88A73A-7124-4F09-9745-0B815E37E596}"/>
    <dgm:cxn modelId="{C6871570-2900-411D-85E9-1F7A5E8F26B9}" type="presOf" srcId="{D9911E09-BDF3-4432-8B43-A1DCAB473313}" destId="{6918FE37-1561-4FFE-8B4C-9F476BEE8083}" srcOrd="0" destOrd="0" presId="urn:microsoft.com/office/officeart/2005/8/layout/lProcess2"/>
    <dgm:cxn modelId="{A8430AA2-CFFA-46EB-88EC-CB870A7577CE}" srcId="{56D77CF3-E04C-4B31-A808-A0BFA2A0532B}" destId="{028C1050-DDF3-4FF5-B53B-B3B7BFA0C68C}" srcOrd="4" destOrd="0" parTransId="{BF66E6B2-EAEA-416E-83F0-47A5E9EE2915}" sibTransId="{0C12E0B1-2A27-4F2F-A1DA-5873D8B92E4F}"/>
    <dgm:cxn modelId="{A05C4872-1277-460B-903E-9419E3E92CC3}" type="presOf" srcId="{028C1050-DDF3-4FF5-B53B-B3B7BFA0C68C}" destId="{E7CDBD31-D40F-4FDB-A2E4-C14CA3DBAEA4}" srcOrd="0" destOrd="0" presId="urn:microsoft.com/office/officeart/2005/8/layout/lProcess2"/>
    <dgm:cxn modelId="{560B1103-84FE-4FE6-8BB4-48AD50541E4F}" srcId="{E76AE7E4-62DC-4609-AD83-0C5D29060A1E}" destId="{D9911E09-BDF3-4432-8B43-A1DCAB473313}" srcOrd="0" destOrd="0" parTransId="{4A5B9DFF-EA20-4AE2-88DC-B36B5869CD73}" sibTransId="{148AD989-2D16-481D-8278-0DA7053333AD}"/>
    <dgm:cxn modelId="{40D067B7-CC62-49DA-B1C2-E74A3804140A}" type="presOf" srcId="{56D77CF3-E04C-4B31-A808-A0BFA2A0532B}" destId="{6B3E4248-8410-4747-8A3D-01A6ED4A2303}" srcOrd="0" destOrd="0" presId="urn:microsoft.com/office/officeart/2005/8/layout/lProcess2"/>
    <dgm:cxn modelId="{8C6E2025-D1EC-4A2F-AF6E-6AC3097F1A6F}" type="presOf" srcId="{90C7A595-6E05-4654-9AE5-CFDEC927674B}" destId="{B7FEE8FD-7744-4AC9-8248-A7EEEDB48683}" srcOrd="0" destOrd="0" presId="urn:microsoft.com/office/officeart/2005/8/layout/lProcess2"/>
    <dgm:cxn modelId="{ED5899E8-AF64-418B-89C2-3CA10ADD8606}" srcId="{E76AE7E4-62DC-4609-AD83-0C5D29060A1E}" destId="{23E169A9-496F-4F31-9C0E-8A8645689A97}" srcOrd="1" destOrd="0" parTransId="{48080F1B-AE56-48E8-8E76-B40360BFB12D}" sibTransId="{66800E5B-2C0F-4B43-9F5D-4656F0F48047}"/>
    <dgm:cxn modelId="{DEC6226E-2D63-4C6F-B1F7-BAC48186BBAE}" srcId="{028C1050-DDF3-4FF5-B53B-B3B7BFA0C68C}" destId="{324AC7AC-189E-41B0-84F6-610764F01913}" srcOrd="0" destOrd="0" parTransId="{7C1E10D7-1A42-4DF4-B0BE-C27FF6041195}" sibTransId="{536B96D2-9B00-48B2-A92A-C05A58FB0422}"/>
    <dgm:cxn modelId="{F5AB7D7D-F1A1-44CB-9F83-425FBCF9369F}" type="presOf" srcId="{4F7D1328-7B6E-48C1-972D-0E204FBBD87E}" destId="{9EBF3F1B-0436-476C-BBA7-44048E68A437}" srcOrd="0" destOrd="0" presId="urn:microsoft.com/office/officeart/2005/8/layout/lProcess2"/>
    <dgm:cxn modelId="{F65305A9-CECE-4109-856F-99BC2D2AFF7C}" type="presOf" srcId="{104B13CA-EF72-461A-B46E-40C1DF51C3FC}" destId="{A9961305-02A0-474F-8FE9-B61BFB2540D3}" srcOrd="1" destOrd="0" presId="urn:microsoft.com/office/officeart/2005/8/layout/lProcess2"/>
    <dgm:cxn modelId="{05386884-A1D6-406F-AF5E-007B49463136}" srcId="{104B13CA-EF72-461A-B46E-40C1DF51C3FC}" destId="{C865CE28-8F5E-439F-98E1-D5AD35ADBE1A}" srcOrd="0" destOrd="0" parTransId="{0CC01A97-4E1F-41AF-9622-20F2AF437C2E}" sibTransId="{3D85C427-7326-435A-944D-1A52501015CE}"/>
    <dgm:cxn modelId="{413195C7-FDF3-428C-917E-798B0B045DE9}" srcId="{104B13CA-EF72-461A-B46E-40C1DF51C3FC}" destId="{BA060B7D-3CF3-4452-866C-FD374F806B47}" srcOrd="5" destOrd="0" parTransId="{1E375478-89B9-4D5D-9F88-FFC93D6FE9B2}" sibTransId="{48A0C4B5-9AA5-4399-9986-273842458197}"/>
    <dgm:cxn modelId="{FA7EA038-05A1-432E-B3B3-A78C1A2DABFC}" type="presOf" srcId="{23E169A9-496F-4F31-9C0E-8A8645689A97}" destId="{C484D05B-A35D-49E9-9873-39695C982C53}" srcOrd="0" destOrd="0" presId="urn:microsoft.com/office/officeart/2005/8/layout/lProcess2"/>
    <dgm:cxn modelId="{B9E6BC8C-AFF5-4915-B316-5EA703591D99}" type="presOf" srcId="{3FA9BF6A-A156-4581-8E70-AC9DE55D99AA}" destId="{1893C7A5-2315-4BC6-AE03-26B52F2D339E}" srcOrd="0" destOrd="0" presId="urn:microsoft.com/office/officeart/2005/8/layout/lProcess2"/>
    <dgm:cxn modelId="{0A16ACD3-B0DF-4831-BA7D-68EFB59B3426}" type="presParOf" srcId="{6B3E4248-8410-4747-8A3D-01A6ED4A2303}" destId="{2EDD1432-4EFD-488C-A165-C7121C6103A2}" srcOrd="0" destOrd="0" presId="urn:microsoft.com/office/officeart/2005/8/layout/lProcess2"/>
    <dgm:cxn modelId="{703D2D70-4DB5-49E5-AE74-72D0E8EE7759}" type="presParOf" srcId="{2EDD1432-4EFD-488C-A165-C7121C6103A2}" destId="{141CEE95-BD36-438D-BDF0-DBEAE11CAF30}" srcOrd="0" destOrd="0" presId="urn:microsoft.com/office/officeart/2005/8/layout/lProcess2"/>
    <dgm:cxn modelId="{21ECCAEA-E42A-4717-9FFA-5090B4796F51}" type="presParOf" srcId="{2EDD1432-4EFD-488C-A165-C7121C6103A2}" destId="{F712A270-29BF-4736-81AC-E6EA16AFBE08}" srcOrd="1" destOrd="0" presId="urn:microsoft.com/office/officeart/2005/8/layout/lProcess2"/>
    <dgm:cxn modelId="{1AC28554-E431-4B16-BCE7-2B5E5789B7A0}" type="presParOf" srcId="{2EDD1432-4EFD-488C-A165-C7121C6103A2}" destId="{5BAFED7C-0ADF-4582-BF76-537DEA0EBB27}" srcOrd="2" destOrd="0" presId="urn:microsoft.com/office/officeart/2005/8/layout/lProcess2"/>
    <dgm:cxn modelId="{CDA3750C-3F50-49ED-975A-C8D9551886E4}" type="presParOf" srcId="{5BAFED7C-0ADF-4582-BF76-537DEA0EBB27}" destId="{4DCA65F4-B187-4529-A879-AEF834966A92}" srcOrd="0" destOrd="0" presId="urn:microsoft.com/office/officeart/2005/8/layout/lProcess2"/>
    <dgm:cxn modelId="{1A825101-E105-476D-AD50-A691956CD6D6}" type="presParOf" srcId="{4DCA65F4-B187-4529-A879-AEF834966A92}" destId="{0244F353-11B4-4E48-9CAA-6786ACE9F7E5}" srcOrd="0" destOrd="0" presId="urn:microsoft.com/office/officeart/2005/8/layout/lProcess2"/>
    <dgm:cxn modelId="{5C2BF5B0-BEE9-4AF0-AB6B-66E293B9F43D}" type="presParOf" srcId="{4DCA65F4-B187-4529-A879-AEF834966A92}" destId="{24F77D03-D087-4FAB-B9AB-892929702E15}" srcOrd="1" destOrd="0" presId="urn:microsoft.com/office/officeart/2005/8/layout/lProcess2"/>
    <dgm:cxn modelId="{891EE3C5-34E4-4BB0-B3B4-9E65B034AD17}" type="presParOf" srcId="{4DCA65F4-B187-4529-A879-AEF834966A92}" destId="{1EC84CFA-C8B0-463B-847F-6ABA75897D42}" srcOrd="2" destOrd="0" presId="urn:microsoft.com/office/officeart/2005/8/layout/lProcess2"/>
    <dgm:cxn modelId="{B54B24C9-4C3E-43D0-BCA5-73010A929374}" type="presParOf" srcId="{4DCA65F4-B187-4529-A879-AEF834966A92}" destId="{B2A19717-CC5E-4997-B363-2A2586FD296E}" srcOrd="3" destOrd="0" presId="urn:microsoft.com/office/officeart/2005/8/layout/lProcess2"/>
    <dgm:cxn modelId="{789DE8A5-756A-4E77-B924-B59B48488C21}" type="presParOf" srcId="{4DCA65F4-B187-4529-A879-AEF834966A92}" destId="{71553999-95EA-4385-A8D3-04E465320B5F}" srcOrd="4" destOrd="0" presId="urn:microsoft.com/office/officeart/2005/8/layout/lProcess2"/>
    <dgm:cxn modelId="{B1C74BE7-96C9-4F3B-853C-E76A354F0335}" type="presParOf" srcId="{6B3E4248-8410-4747-8A3D-01A6ED4A2303}" destId="{18C55699-9B02-443F-B141-5D1FE3BE597C}" srcOrd="1" destOrd="0" presId="urn:microsoft.com/office/officeart/2005/8/layout/lProcess2"/>
    <dgm:cxn modelId="{68B3BAF1-9DCD-4E21-AB9D-727516FE94A2}" type="presParOf" srcId="{6B3E4248-8410-4747-8A3D-01A6ED4A2303}" destId="{7A57FEE4-00F6-437D-B2BC-AB32B773E27E}" srcOrd="2" destOrd="0" presId="urn:microsoft.com/office/officeart/2005/8/layout/lProcess2"/>
    <dgm:cxn modelId="{C5502AB7-245C-493B-844D-09545B1F1FF3}" type="presParOf" srcId="{7A57FEE4-00F6-437D-B2BC-AB32B773E27E}" destId="{1893C7A5-2315-4BC6-AE03-26B52F2D339E}" srcOrd="0" destOrd="0" presId="urn:microsoft.com/office/officeart/2005/8/layout/lProcess2"/>
    <dgm:cxn modelId="{16EFFE0F-EBF5-45FD-9960-828667FCFC84}" type="presParOf" srcId="{7A57FEE4-00F6-437D-B2BC-AB32B773E27E}" destId="{B36EEC57-3331-40EA-B7C3-0BAFEC3ADAE0}" srcOrd="1" destOrd="0" presId="urn:microsoft.com/office/officeart/2005/8/layout/lProcess2"/>
    <dgm:cxn modelId="{B02B2823-459C-43D6-98F0-472B6BABF534}" type="presParOf" srcId="{7A57FEE4-00F6-437D-B2BC-AB32B773E27E}" destId="{FB157BBD-B1D9-4F30-9713-ECA0C55A2F81}" srcOrd="2" destOrd="0" presId="urn:microsoft.com/office/officeart/2005/8/layout/lProcess2"/>
    <dgm:cxn modelId="{13951BEA-FE4D-46FB-883B-6D0C46B5107C}" type="presParOf" srcId="{FB157BBD-B1D9-4F30-9713-ECA0C55A2F81}" destId="{3F1A7D3C-CA14-4320-B211-97C184572D0D}" srcOrd="0" destOrd="0" presId="urn:microsoft.com/office/officeart/2005/8/layout/lProcess2"/>
    <dgm:cxn modelId="{12554C4A-C277-4ED6-B209-4DC75A6FF5ED}" type="presParOf" srcId="{3F1A7D3C-CA14-4320-B211-97C184572D0D}" destId="{52B61C18-3F6C-49A5-A6E2-F15D5C5D39D3}" srcOrd="0" destOrd="0" presId="urn:microsoft.com/office/officeart/2005/8/layout/lProcess2"/>
    <dgm:cxn modelId="{CBDB1578-1681-4E05-B922-E15185EC891F}" type="presParOf" srcId="{6B3E4248-8410-4747-8A3D-01A6ED4A2303}" destId="{F7C2ACDB-7D8B-465C-BA50-8141A152FB5E}" srcOrd="3" destOrd="0" presId="urn:microsoft.com/office/officeart/2005/8/layout/lProcess2"/>
    <dgm:cxn modelId="{ABBAD887-0E3D-4755-ACD4-69648EE4472A}" type="presParOf" srcId="{6B3E4248-8410-4747-8A3D-01A6ED4A2303}" destId="{008EF4F4-4A00-4E56-AC7C-48955E0E757F}" srcOrd="4" destOrd="0" presId="urn:microsoft.com/office/officeart/2005/8/layout/lProcess2"/>
    <dgm:cxn modelId="{555A916F-7BEA-4639-BE58-2DD61DC025F3}" type="presParOf" srcId="{008EF4F4-4A00-4E56-AC7C-48955E0E757F}" destId="{4C7B0BE0-BB55-4C51-9FF0-3F20194843FF}" srcOrd="0" destOrd="0" presId="urn:microsoft.com/office/officeart/2005/8/layout/lProcess2"/>
    <dgm:cxn modelId="{ECA20136-BFE3-4775-9CD0-619B99888E0D}" type="presParOf" srcId="{008EF4F4-4A00-4E56-AC7C-48955E0E757F}" destId="{7DF13AF8-B43A-49DB-9F0F-C26355304953}" srcOrd="1" destOrd="0" presId="urn:microsoft.com/office/officeart/2005/8/layout/lProcess2"/>
    <dgm:cxn modelId="{2B4A015A-13E9-48DA-9B83-BBAB70062BEE}" type="presParOf" srcId="{008EF4F4-4A00-4E56-AC7C-48955E0E757F}" destId="{7B9A1CC2-08E1-48EE-B874-FA3C0CBB7DE8}" srcOrd="2" destOrd="0" presId="urn:microsoft.com/office/officeart/2005/8/layout/lProcess2"/>
    <dgm:cxn modelId="{DEC0C53C-648A-4C45-9A1A-86E6133E3223}" type="presParOf" srcId="{7B9A1CC2-08E1-48EE-B874-FA3C0CBB7DE8}" destId="{0D540CB3-ADC2-40BF-B808-2412F8C71E13}" srcOrd="0" destOrd="0" presId="urn:microsoft.com/office/officeart/2005/8/layout/lProcess2"/>
    <dgm:cxn modelId="{F4BA3247-F5AE-4357-A91D-3DF07F615727}" type="presParOf" srcId="{0D540CB3-ADC2-40BF-B808-2412F8C71E13}" destId="{6918FE37-1561-4FFE-8B4C-9F476BEE8083}" srcOrd="0" destOrd="0" presId="urn:microsoft.com/office/officeart/2005/8/layout/lProcess2"/>
    <dgm:cxn modelId="{C9FB489C-06EB-4277-83B3-A54A79E58179}" type="presParOf" srcId="{0D540CB3-ADC2-40BF-B808-2412F8C71E13}" destId="{FE42BD2F-2857-4955-80B7-3EC734233E2B}" srcOrd="1" destOrd="0" presId="urn:microsoft.com/office/officeart/2005/8/layout/lProcess2"/>
    <dgm:cxn modelId="{05F760B7-D9AD-479F-94D2-9AB7E7E2920B}" type="presParOf" srcId="{0D540CB3-ADC2-40BF-B808-2412F8C71E13}" destId="{C484D05B-A35D-49E9-9873-39695C982C53}" srcOrd="2" destOrd="0" presId="urn:microsoft.com/office/officeart/2005/8/layout/lProcess2"/>
    <dgm:cxn modelId="{ADDF3FD3-C97C-492C-AAD8-5D5612C6C692}" type="presParOf" srcId="{0D540CB3-ADC2-40BF-B808-2412F8C71E13}" destId="{8BAECE68-069F-44EA-AE22-DA6BC846CBA8}" srcOrd="3" destOrd="0" presId="urn:microsoft.com/office/officeart/2005/8/layout/lProcess2"/>
    <dgm:cxn modelId="{427A6624-47DE-407B-914A-C2E36B53F638}" type="presParOf" srcId="{0D540CB3-ADC2-40BF-B808-2412F8C71E13}" destId="{7F0B295A-F713-4D4A-911A-474327F74E1F}" srcOrd="4" destOrd="0" presId="urn:microsoft.com/office/officeart/2005/8/layout/lProcess2"/>
    <dgm:cxn modelId="{8AA967A8-9E56-4849-9BC4-517CC8E768C1}" type="presParOf" srcId="{6B3E4248-8410-4747-8A3D-01A6ED4A2303}" destId="{88C7651C-2683-4202-9430-4F8C39A47694}" srcOrd="5" destOrd="0" presId="urn:microsoft.com/office/officeart/2005/8/layout/lProcess2"/>
    <dgm:cxn modelId="{4FEFFC6B-EE2C-488E-B296-5C251AA70569}" type="presParOf" srcId="{6B3E4248-8410-4747-8A3D-01A6ED4A2303}" destId="{427A0DEB-FF0D-4A3B-B396-5AAFA1EDAC6B}" srcOrd="6" destOrd="0" presId="urn:microsoft.com/office/officeart/2005/8/layout/lProcess2"/>
    <dgm:cxn modelId="{5BB322B7-99D7-4FB4-8E79-D31AE7327231}" type="presParOf" srcId="{427A0DEB-FF0D-4A3B-B396-5AAFA1EDAC6B}" destId="{25981341-DBD5-40C9-9C1A-5EF1ED4C694D}" srcOrd="0" destOrd="0" presId="urn:microsoft.com/office/officeart/2005/8/layout/lProcess2"/>
    <dgm:cxn modelId="{10BADB11-0D5D-4F50-8302-966F82520CB8}" type="presParOf" srcId="{427A0DEB-FF0D-4A3B-B396-5AAFA1EDAC6B}" destId="{A9961305-02A0-474F-8FE9-B61BFB2540D3}" srcOrd="1" destOrd="0" presId="urn:microsoft.com/office/officeart/2005/8/layout/lProcess2"/>
    <dgm:cxn modelId="{C1DB00A0-904B-41F6-9F78-9FEC7EAEE309}" type="presParOf" srcId="{427A0DEB-FF0D-4A3B-B396-5AAFA1EDAC6B}" destId="{840C9CAA-EAB5-49E6-8BCD-E7CEE5E575FB}" srcOrd="2" destOrd="0" presId="urn:microsoft.com/office/officeart/2005/8/layout/lProcess2"/>
    <dgm:cxn modelId="{1CD51BBB-24D7-42CB-9A32-FBC5ED82FF14}" type="presParOf" srcId="{840C9CAA-EAB5-49E6-8BCD-E7CEE5E575FB}" destId="{735BC98B-EFC8-42AD-B5A8-538FA8D4C6B3}" srcOrd="0" destOrd="0" presId="urn:microsoft.com/office/officeart/2005/8/layout/lProcess2"/>
    <dgm:cxn modelId="{EDE31BB6-A006-4218-915A-788DAF02F487}" type="presParOf" srcId="{735BC98B-EFC8-42AD-B5A8-538FA8D4C6B3}" destId="{043D7E09-DC1C-4980-9C7F-0FCA550EDD4E}" srcOrd="0" destOrd="0" presId="urn:microsoft.com/office/officeart/2005/8/layout/lProcess2"/>
    <dgm:cxn modelId="{C82A552D-EE33-4DC5-A657-80488FAB99DF}" type="presParOf" srcId="{735BC98B-EFC8-42AD-B5A8-538FA8D4C6B3}" destId="{A12BED0D-8EF4-46B9-B8A9-37C75DA5EE0A}" srcOrd="1" destOrd="0" presId="urn:microsoft.com/office/officeart/2005/8/layout/lProcess2"/>
    <dgm:cxn modelId="{B8544F07-8D1D-4F74-9623-E961BEDDA367}" type="presParOf" srcId="{735BC98B-EFC8-42AD-B5A8-538FA8D4C6B3}" destId="{9EBF3F1B-0436-476C-BBA7-44048E68A437}" srcOrd="2" destOrd="0" presId="urn:microsoft.com/office/officeart/2005/8/layout/lProcess2"/>
    <dgm:cxn modelId="{EB7648AA-0687-47CB-B8C1-391669A4543A}" type="presParOf" srcId="{735BC98B-EFC8-42AD-B5A8-538FA8D4C6B3}" destId="{D606DAA1-7D3D-4FA2-9182-175231775B44}" srcOrd="3" destOrd="0" presId="urn:microsoft.com/office/officeart/2005/8/layout/lProcess2"/>
    <dgm:cxn modelId="{F7E039CD-4F93-4609-8EC3-FABDB80BA7D4}" type="presParOf" srcId="{735BC98B-EFC8-42AD-B5A8-538FA8D4C6B3}" destId="{40825F0E-2988-43E4-B1D5-0511C5225B30}" srcOrd="4" destOrd="0" presId="urn:microsoft.com/office/officeart/2005/8/layout/lProcess2"/>
    <dgm:cxn modelId="{E65C1039-1DFA-49FC-AE15-2E78A5C18755}" type="presParOf" srcId="{735BC98B-EFC8-42AD-B5A8-538FA8D4C6B3}" destId="{C593AF3B-B35D-458D-BECB-44A5CD9E196C}" srcOrd="5" destOrd="0" presId="urn:microsoft.com/office/officeart/2005/8/layout/lProcess2"/>
    <dgm:cxn modelId="{1CD00082-32B0-4DC1-8C78-DFC3CA2ABADC}" type="presParOf" srcId="{735BC98B-EFC8-42AD-B5A8-538FA8D4C6B3}" destId="{10452FA1-5ED6-4B32-A930-F18B72F15147}" srcOrd="6" destOrd="0" presId="urn:microsoft.com/office/officeart/2005/8/layout/lProcess2"/>
    <dgm:cxn modelId="{4AB05718-7BBC-4C74-B0BF-802F5026E152}" type="presParOf" srcId="{735BC98B-EFC8-42AD-B5A8-538FA8D4C6B3}" destId="{E5FDC6D0-451C-410E-9D49-5EF499EDF66A}" srcOrd="7" destOrd="0" presId="urn:microsoft.com/office/officeart/2005/8/layout/lProcess2"/>
    <dgm:cxn modelId="{AC64C0C5-AECB-4512-A1A1-FC0EEB72D176}" type="presParOf" srcId="{735BC98B-EFC8-42AD-B5A8-538FA8D4C6B3}" destId="{7996D84C-F5AF-458C-8C70-5D62D9512298}" srcOrd="8" destOrd="0" presId="urn:microsoft.com/office/officeart/2005/8/layout/lProcess2"/>
    <dgm:cxn modelId="{91E07331-225A-485E-90F3-24CA0F6EBB79}" type="presParOf" srcId="{735BC98B-EFC8-42AD-B5A8-538FA8D4C6B3}" destId="{1DB807F1-7CC5-4183-8950-7572285A888B}" srcOrd="9" destOrd="0" presId="urn:microsoft.com/office/officeart/2005/8/layout/lProcess2"/>
    <dgm:cxn modelId="{3E89118A-3609-4EFB-A675-2FB31E7DA3FA}" type="presParOf" srcId="{735BC98B-EFC8-42AD-B5A8-538FA8D4C6B3}" destId="{230BB99A-8B98-43CB-8F18-C751F3BE2D0F}" srcOrd="10" destOrd="0" presId="urn:microsoft.com/office/officeart/2005/8/layout/lProcess2"/>
    <dgm:cxn modelId="{74B30BE1-5A14-42F9-B357-A37D04F411A9}" type="presParOf" srcId="{735BC98B-EFC8-42AD-B5A8-538FA8D4C6B3}" destId="{72366998-556F-4E82-8E0E-63C2DAC62ED4}" srcOrd="11" destOrd="0" presId="urn:microsoft.com/office/officeart/2005/8/layout/lProcess2"/>
    <dgm:cxn modelId="{9CB7480B-A2EF-4EFB-BC95-4EE0A9E41B9A}" type="presParOf" srcId="{735BC98B-EFC8-42AD-B5A8-538FA8D4C6B3}" destId="{B7FEE8FD-7744-4AC9-8248-A7EEEDB48683}" srcOrd="12" destOrd="0" presId="urn:microsoft.com/office/officeart/2005/8/layout/lProcess2"/>
    <dgm:cxn modelId="{08D72C9F-B87F-4D79-8DE3-B1A889A1D644}" type="presParOf" srcId="{6B3E4248-8410-4747-8A3D-01A6ED4A2303}" destId="{BD6E6471-1DEE-4D38-9B0C-7468EC3D2251}" srcOrd="7" destOrd="0" presId="urn:microsoft.com/office/officeart/2005/8/layout/lProcess2"/>
    <dgm:cxn modelId="{099E7C28-2584-4F4A-82D2-F5DC01782149}" type="presParOf" srcId="{6B3E4248-8410-4747-8A3D-01A6ED4A2303}" destId="{69F46F62-16B0-4395-B064-B167783D96AA}" srcOrd="8" destOrd="0" presId="urn:microsoft.com/office/officeart/2005/8/layout/lProcess2"/>
    <dgm:cxn modelId="{08C34EF2-04C8-4330-8455-11C2579AFB1D}" type="presParOf" srcId="{69F46F62-16B0-4395-B064-B167783D96AA}" destId="{E7CDBD31-D40F-4FDB-A2E4-C14CA3DBAEA4}" srcOrd="0" destOrd="0" presId="urn:microsoft.com/office/officeart/2005/8/layout/lProcess2"/>
    <dgm:cxn modelId="{43DEC84D-FB15-4131-B88B-515C94153442}" type="presParOf" srcId="{69F46F62-16B0-4395-B064-B167783D96AA}" destId="{ACAED960-B154-4D7A-994A-B870E2E1DC68}" srcOrd="1" destOrd="0" presId="urn:microsoft.com/office/officeart/2005/8/layout/lProcess2"/>
    <dgm:cxn modelId="{6AE56535-4735-46B4-8523-82E0C6B49A77}" type="presParOf" srcId="{69F46F62-16B0-4395-B064-B167783D96AA}" destId="{DBC4F3C3-6E43-443D-80E5-C59BE8826C2C}" srcOrd="2" destOrd="0" presId="urn:microsoft.com/office/officeart/2005/8/layout/lProcess2"/>
    <dgm:cxn modelId="{3CC23BA6-C7EE-4790-9505-0638D1AEDC41}" type="presParOf" srcId="{DBC4F3C3-6E43-443D-80E5-C59BE8826C2C}" destId="{A7FEEABF-F68C-4F15-9B51-C7D58EE2B734}" srcOrd="0" destOrd="0" presId="urn:microsoft.com/office/officeart/2005/8/layout/lProcess2"/>
    <dgm:cxn modelId="{B9E2E81A-861D-424C-A76D-3BF1917AB56E}" type="presParOf" srcId="{A7FEEABF-F68C-4F15-9B51-C7D58EE2B734}" destId="{D15817E9-1C67-4394-80FC-82E4B2AF06F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5B0A6D-EECB-4BDD-965E-6D5292AD6882}" type="doc">
      <dgm:prSet loTypeId="urn:microsoft.com/office/officeart/2005/8/layout/equation1" loCatId="relationship" qsTypeId="urn:microsoft.com/office/officeart/2005/8/quickstyle/3d2" qsCatId="3D" csTypeId="urn:microsoft.com/office/officeart/2005/8/colors/colorful4" csCatId="colorful" phldr="1"/>
      <dgm:spPr/>
    </dgm:pt>
    <dgm:pt modelId="{1F1996B2-8F49-45BF-BE28-C67AB78C8690}">
      <dgm:prSet phldrT="[Text]"/>
      <dgm:spPr/>
      <dgm:t>
        <a:bodyPr/>
        <a:lstStyle/>
        <a:p>
          <a:r>
            <a:rPr lang="en-US" dirty="0"/>
            <a:t>$35</a:t>
          </a:r>
        </a:p>
      </dgm:t>
    </dgm:pt>
    <dgm:pt modelId="{90FE916E-32AC-492D-9AE3-F19A096BB74E}" type="parTrans" cxnId="{8BA54962-107C-4266-B497-417D0AECE3E6}">
      <dgm:prSet/>
      <dgm:spPr/>
      <dgm:t>
        <a:bodyPr/>
        <a:lstStyle/>
        <a:p>
          <a:endParaRPr lang="en-US"/>
        </a:p>
      </dgm:t>
    </dgm:pt>
    <dgm:pt modelId="{A4331F9D-07CF-4EA2-8E72-92E06B4CABDE}" type="sibTrans" cxnId="{8BA54962-107C-4266-B497-417D0AECE3E6}">
      <dgm:prSet/>
      <dgm:spPr/>
      <dgm:t>
        <a:bodyPr/>
        <a:lstStyle/>
        <a:p>
          <a:endParaRPr lang="en-US"/>
        </a:p>
      </dgm:t>
    </dgm:pt>
    <dgm:pt modelId="{2B52025F-EDB8-469E-BF40-912A29D48DC5}">
      <dgm:prSet phldrT="[Text]"/>
      <dgm:spPr/>
      <dgm:t>
        <a:bodyPr/>
        <a:lstStyle/>
        <a:p>
          <a:r>
            <a:rPr lang="en-US" dirty="0"/>
            <a:t>$65</a:t>
          </a:r>
        </a:p>
      </dgm:t>
    </dgm:pt>
    <dgm:pt modelId="{3133A98C-BBBD-4C0B-A1C8-1531F2239E28}" type="parTrans" cxnId="{AFB062DF-80FC-4CCA-8F90-88A46C8F0C0D}">
      <dgm:prSet/>
      <dgm:spPr/>
      <dgm:t>
        <a:bodyPr/>
        <a:lstStyle/>
        <a:p>
          <a:endParaRPr lang="en-US"/>
        </a:p>
      </dgm:t>
    </dgm:pt>
    <dgm:pt modelId="{9271C410-DB6D-4475-9E47-9ABB2AF5EB67}" type="sibTrans" cxnId="{AFB062DF-80FC-4CCA-8F90-88A46C8F0C0D}">
      <dgm:prSet/>
      <dgm:spPr/>
      <dgm:t>
        <a:bodyPr/>
        <a:lstStyle/>
        <a:p>
          <a:endParaRPr lang="en-US"/>
        </a:p>
      </dgm:t>
    </dgm:pt>
    <dgm:pt modelId="{0032CF86-CA8D-4BBF-B04A-93D281F8E83F}">
      <dgm:prSet phldrT="[Text]"/>
      <dgm:spPr/>
      <dgm:t>
        <a:bodyPr/>
        <a:lstStyle/>
        <a:p>
          <a:r>
            <a:rPr lang="en-US" dirty="0"/>
            <a:t>$100</a:t>
          </a:r>
        </a:p>
      </dgm:t>
    </dgm:pt>
    <dgm:pt modelId="{C5C209FE-4E3B-4001-AAC9-A8BF506FC7DD}" type="parTrans" cxnId="{EDF067E1-4D11-4A25-8D86-6DE1B7E89754}">
      <dgm:prSet/>
      <dgm:spPr/>
      <dgm:t>
        <a:bodyPr/>
        <a:lstStyle/>
        <a:p>
          <a:endParaRPr lang="en-US"/>
        </a:p>
      </dgm:t>
    </dgm:pt>
    <dgm:pt modelId="{FC4515DA-8196-4AF7-9626-2142220D5DB0}" type="sibTrans" cxnId="{EDF067E1-4D11-4A25-8D86-6DE1B7E89754}">
      <dgm:prSet/>
      <dgm:spPr/>
      <dgm:t>
        <a:bodyPr/>
        <a:lstStyle/>
        <a:p>
          <a:endParaRPr lang="en-US"/>
        </a:p>
      </dgm:t>
    </dgm:pt>
    <dgm:pt modelId="{CCAD5D92-066B-439A-BAD5-AF4F7F8AF125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BFA9C3DB-46C3-4B45-97E8-4441F3DC5C06}" type="parTrans" cxnId="{06153E2C-A351-4AD2-810D-1B3ADC8D0348}">
      <dgm:prSet/>
      <dgm:spPr/>
      <dgm:t>
        <a:bodyPr/>
        <a:lstStyle/>
        <a:p>
          <a:endParaRPr lang="en-US"/>
        </a:p>
      </dgm:t>
    </dgm:pt>
    <dgm:pt modelId="{E0282D28-D0A7-4D27-A208-9C73075753A8}" type="sibTrans" cxnId="{06153E2C-A351-4AD2-810D-1B3ADC8D0348}">
      <dgm:prSet/>
      <dgm:spPr/>
      <dgm:t>
        <a:bodyPr/>
        <a:lstStyle/>
        <a:p>
          <a:endParaRPr lang="en-US"/>
        </a:p>
      </dgm:t>
    </dgm:pt>
    <dgm:pt modelId="{0536BA06-B974-4453-80E6-D1FD7CBF8093}">
      <dgm:prSet phldrT="[Text]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A8AB6884-5AB0-4D34-A918-DA1172A36001}" type="parTrans" cxnId="{834071B8-8C54-445C-8420-062044A976AB}">
      <dgm:prSet/>
      <dgm:spPr/>
      <dgm:t>
        <a:bodyPr/>
        <a:lstStyle/>
        <a:p>
          <a:endParaRPr lang="en-US"/>
        </a:p>
      </dgm:t>
    </dgm:pt>
    <dgm:pt modelId="{D2B6917E-210E-473C-B7C6-7A9C615C0035}" type="sibTrans" cxnId="{834071B8-8C54-445C-8420-062044A976AB}">
      <dgm:prSet/>
      <dgm:spPr/>
      <dgm:t>
        <a:bodyPr/>
        <a:lstStyle/>
        <a:p>
          <a:endParaRPr lang="en-US"/>
        </a:p>
      </dgm:t>
    </dgm:pt>
    <dgm:pt modelId="{567663FF-ECFD-4BD6-A47F-4229A2D71064}" type="pres">
      <dgm:prSet presAssocID="{0D5B0A6D-EECB-4BDD-965E-6D5292AD6882}" presName="linearFlow" presStyleCnt="0">
        <dgm:presLayoutVars>
          <dgm:dir/>
          <dgm:resizeHandles val="exact"/>
        </dgm:presLayoutVars>
      </dgm:prSet>
      <dgm:spPr/>
    </dgm:pt>
    <dgm:pt modelId="{2DC8FD24-C257-4E5B-9D68-C112C252DDFC}" type="pres">
      <dgm:prSet presAssocID="{CCAD5D92-066B-439A-BAD5-AF4F7F8AF12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0879E7-9CBB-498E-9E47-7D27B02696C0}" type="pres">
      <dgm:prSet presAssocID="{E0282D28-D0A7-4D27-A208-9C73075753A8}" presName="spacerL" presStyleCnt="0"/>
      <dgm:spPr/>
    </dgm:pt>
    <dgm:pt modelId="{4F5388AE-30ED-4CAD-A0E5-F530046C884C}" type="pres">
      <dgm:prSet presAssocID="{E0282D28-D0A7-4D27-A208-9C73075753A8}" presName="sibTrans" presStyleLbl="sibTrans2D1" presStyleIdx="0" presStyleCnt="4" custLinFactX="259502" custLinFactNeighborX="300000" custLinFactNeighborY="0"/>
      <dgm:spPr/>
      <dgm:t>
        <a:bodyPr/>
        <a:lstStyle/>
        <a:p>
          <a:endParaRPr lang="en-US"/>
        </a:p>
      </dgm:t>
    </dgm:pt>
    <dgm:pt modelId="{18BF0512-A974-4D89-B3A7-1B74890A9B95}" type="pres">
      <dgm:prSet presAssocID="{E0282D28-D0A7-4D27-A208-9C73075753A8}" presName="spacerR" presStyleCnt="0"/>
      <dgm:spPr/>
    </dgm:pt>
    <dgm:pt modelId="{B47CA845-6FC8-4EFD-9FAA-9E0E5DFB8B66}" type="pres">
      <dgm:prSet presAssocID="{1F1996B2-8F49-45BF-BE28-C67AB78C869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4DC7D-897C-49B6-BC41-8EF20AE2C7DD}" type="pres">
      <dgm:prSet presAssocID="{A4331F9D-07CF-4EA2-8E72-92E06B4CABDE}" presName="spacerL" presStyleCnt="0"/>
      <dgm:spPr/>
    </dgm:pt>
    <dgm:pt modelId="{D969879D-A95E-49B1-8028-1D8196241DB9}" type="pres">
      <dgm:prSet presAssocID="{A4331F9D-07CF-4EA2-8E72-92E06B4CABDE}" presName="sibTrans" presStyleLbl="sibTrans2D1" presStyleIdx="1" presStyleCnt="4" custLinFactX="-257365" custLinFactNeighborX="-300000" custLinFactNeighborY="6591"/>
      <dgm:spPr>
        <a:prstGeom prst="mathMultiply">
          <a:avLst/>
        </a:prstGeom>
      </dgm:spPr>
      <dgm:t>
        <a:bodyPr/>
        <a:lstStyle/>
        <a:p>
          <a:endParaRPr lang="en-US"/>
        </a:p>
      </dgm:t>
    </dgm:pt>
    <dgm:pt modelId="{FF5E7C40-761E-49C3-832C-1549B81650E4}" type="pres">
      <dgm:prSet presAssocID="{A4331F9D-07CF-4EA2-8E72-92E06B4CABDE}" presName="spacerR" presStyleCnt="0"/>
      <dgm:spPr/>
    </dgm:pt>
    <dgm:pt modelId="{213047D0-2920-482A-B411-A5E2B8FF6AF1}" type="pres">
      <dgm:prSet presAssocID="{0536BA06-B974-4453-80E6-D1FD7CBF809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F3D3F-B4CA-4163-99ED-FC3BE2C387C9}" type="pres">
      <dgm:prSet presAssocID="{D2B6917E-210E-473C-B7C6-7A9C615C0035}" presName="spacerL" presStyleCnt="0"/>
      <dgm:spPr/>
    </dgm:pt>
    <dgm:pt modelId="{A300134E-9867-4943-B86A-6ED69CED4F64}" type="pres">
      <dgm:prSet presAssocID="{D2B6917E-210E-473C-B7C6-7A9C615C0035}" presName="sibTrans" presStyleLbl="sibTrans2D1" presStyleIdx="2" presStyleCnt="4" custAng="2850147" custLinFactNeighborX="-34155" custLinFactNeighborY="8908"/>
      <dgm:spPr/>
      <dgm:t>
        <a:bodyPr/>
        <a:lstStyle/>
        <a:p>
          <a:endParaRPr lang="en-US"/>
        </a:p>
      </dgm:t>
    </dgm:pt>
    <dgm:pt modelId="{76B03760-AA90-49BF-9802-20866C45FD15}" type="pres">
      <dgm:prSet presAssocID="{D2B6917E-210E-473C-B7C6-7A9C615C0035}" presName="spacerR" presStyleCnt="0"/>
      <dgm:spPr/>
    </dgm:pt>
    <dgm:pt modelId="{EA0420AA-FC86-48F5-8718-960899D05B73}" type="pres">
      <dgm:prSet presAssocID="{2B52025F-EDB8-469E-BF40-912A29D48DC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F24D78-64E3-4F5D-B99C-606B96217A8C}" type="pres">
      <dgm:prSet presAssocID="{9271C410-DB6D-4475-9E47-9ABB2AF5EB67}" presName="spacerL" presStyleCnt="0"/>
      <dgm:spPr/>
    </dgm:pt>
    <dgm:pt modelId="{1E8CACF3-D6D0-4080-B4E6-18E9CE8FABFD}" type="pres">
      <dgm:prSet presAssocID="{9271C410-DB6D-4475-9E47-9ABB2AF5EB6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9052ECE-424B-45B8-9AE1-EEDA8C9A15ED}" type="pres">
      <dgm:prSet presAssocID="{9271C410-DB6D-4475-9E47-9ABB2AF5EB67}" presName="spacerR" presStyleCnt="0"/>
      <dgm:spPr/>
    </dgm:pt>
    <dgm:pt modelId="{43A1A9E3-D924-4AA0-9AE4-DFBE7636E951}" type="pres">
      <dgm:prSet presAssocID="{0032CF86-CA8D-4BBF-B04A-93D281F8E83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A71FDB-7D30-4C91-81ED-B72B7A1EDA1C}" type="presOf" srcId="{0032CF86-CA8D-4BBF-B04A-93D281F8E83F}" destId="{43A1A9E3-D924-4AA0-9AE4-DFBE7636E951}" srcOrd="0" destOrd="0" presId="urn:microsoft.com/office/officeart/2005/8/layout/equation1"/>
    <dgm:cxn modelId="{1B09B419-D6B4-46F3-B03A-F8895ECA06BE}" type="presOf" srcId="{D2B6917E-210E-473C-B7C6-7A9C615C0035}" destId="{A300134E-9867-4943-B86A-6ED69CED4F64}" srcOrd="0" destOrd="0" presId="urn:microsoft.com/office/officeart/2005/8/layout/equation1"/>
    <dgm:cxn modelId="{3BE8AC14-D5CD-4602-8063-C4B2C9E80D48}" type="presOf" srcId="{2B52025F-EDB8-469E-BF40-912A29D48DC5}" destId="{EA0420AA-FC86-48F5-8718-960899D05B73}" srcOrd="0" destOrd="0" presId="urn:microsoft.com/office/officeart/2005/8/layout/equation1"/>
    <dgm:cxn modelId="{7DD52A41-6FE0-4740-82FE-050E9F69E593}" type="presOf" srcId="{A4331F9D-07CF-4EA2-8E72-92E06B4CABDE}" destId="{D969879D-A95E-49B1-8028-1D8196241DB9}" srcOrd="0" destOrd="0" presId="urn:microsoft.com/office/officeart/2005/8/layout/equation1"/>
    <dgm:cxn modelId="{42694755-256C-4D23-875D-5ED149AC48E7}" type="presOf" srcId="{0536BA06-B974-4453-80E6-D1FD7CBF8093}" destId="{213047D0-2920-482A-B411-A5E2B8FF6AF1}" srcOrd="0" destOrd="0" presId="urn:microsoft.com/office/officeart/2005/8/layout/equation1"/>
    <dgm:cxn modelId="{3E4AF02D-8DE9-44BF-8A3C-321F0B934933}" type="presOf" srcId="{9271C410-DB6D-4475-9E47-9ABB2AF5EB67}" destId="{1E8CACF3-D6D0-4080-B4E6-18E9CE8FABFD}" srcOrd="0" destOrd="0" presId="urn:microsoft.com/office/officeart/2005/8/layout/equation1"/>
    <dgm:cxn modelId="{8BA54962-107C-4266-B497-417D0AECE3E6}" srcId="{0D5B0A6D-EECB-4BDD-965E-6D5292AD6882}" destId="{1F1996B2-8F49-45BF-BE28-C67AB78C8690}" srcOrd="1" destOrd="0" parTransId="{90FE916E-32AC-492D-9AE3-F19A096BB74E}" sibTransId="{A4331F9D-07CF-4EA2-8E72-92E06B4CABDE}"/>
    <dgm:cxn modelId="{AFB062DF-80FC-4CCA-8F90-88A46C8F0C0D}" srcId="{0D5B0A6D-EECB-4BDD-965E-6D5292AD6882}" destId="{2B52025F-EDB8-469E-BF40-912A29D48DC5}" srcOrd="3" destOrd="0" parTransId="{3133A98C-BBBD-4C0B-A1C8-1531F2239E28}" sibTransId="{9271C410-DB6D-4475-9E47-9ABB2AF5EB67}"/>
    <dgm:cxn modelId="{834071B8-8C54-445C-8420-062044A976AB}" srcId="{0D5B0A6D-EECB-4BDD-965E-6D5292AD6882}" destId="{0536BA06-B974-4453-80E6-D1FD7CBF8093}" srcOrd="2" destOrd="0" parTransId="{A8AB6884-5AB0-4D34-A918-DA1172A36001}" sibTransId="{D2B6917E-210E-473C-B7C6-7A9C615C0035}"/>
    <dgm:cxn modelId="{EDF067E1-4D11-4A25-8D86-6DE1B7E89754}" srcId="{0D5B0A6D-EECB-4BDD-965E-6D5292AD6882}" destId="{0032CF86-CA8D-4BBF-B04A-93D281F8E83F}" srcOrd="4" destOrd="0" parTransId="{C5C209FE-4E3B-4001-AAC9-A8BF506FC7DD}" sibTransId="{FC4515DA-8196-4AF7-9626-2142220D5DB0}"/>
    <dgm:cxn modelId="{3BB8F1F8-AEF9-490B-9737-2AC101A93C7A}" type="presOf" srcId="{E0282D28-D0A7-4D27-A208-9C73075753A8}" destId="{4F5388AE-30ED-4CAD-A0E5-F530046C884C}" srcOrd="0" destOrd="0" presId="urn:microsoft.com/office/officeart/2005/8/layout/equation1"/>
    <dgm:cxn modelId="{F5CAFB60-75A9-4700-ABFA-4977E33B6A32}" type="presOf" srcId="{1F1996B2-8F49-45BF-BE28-C67AB78C8690}" destId="{B47CA845-6FC8-4EFD-9FAA-9E0E5DFB8B66}" srcOrd="0" destOrd="0" presId="urn:microsoft.com/office/officeart/2005/8/layout/equation1"/>
    <dgm:cxn modelId="{D97330F4-BC0C-4186-B689-FEBC9C9A0146}" type="presOf" srcId="{0D5B0A6D-EECB-4BDD-965E-6D5292AD6882}" destId="{567663FF-ECFD-4BD6-A47F-4229A2D71064}" srcOrd="0" destOrd="0" presId="urn:microsoft.com/office/officeart/2005/8/layout/equation1"/>
    <dgm:cxn modelId="{25417738-2F49-4BC0-91CE-FA09BC6240D0}" type="presOf" srcId="{CCAD5D92-066B-439A-BAD5-AF4F7F8AF125}" destId="{2DC8FD24-C257-4E5B-9D68-C112C252DDFC}" srcOrd="0" destOrd="0" presId="urn:microsoft.com/office/officeart/2005/8/layout/equation1"/>
    <dgm:cxn modelId="{06153E2C-A351-4AD2-810D-1B3ADC8D0348}" srcId="{0D5B0A6D-EECB-4BDD-965E-6D5292AD6882}" destId="{CCAD5D92-066B-439A-BAD5-AF4F7F8AF125}" srcOrd="0" destOrd="0" parTransId="{BFA9C3DB-46C3-4B45-97E8-4441F3DC5C06}" sibTransId="{E0282D28-D0A7-4D27-A208-9C73075753A8}"/>
    <dgm:cxn modelId="{9DC2B32C-82CA-4E93-B2FA-C87158E02367}" type="presParOf" srcId="{567663FF-ECFD-4BD6-A47F-4229A2D71064}" destId="{2DC8FD24-C257-4E5B-9D68-C112C252DDFC}" srcOrd="0" destOrd="0" presId="urn:microsoft.com/office/officeart/2005/8/layout/equation1"/>
    <dgm:cxn modelId="{7B005776-5E15-436D-9A62-1C8A7E79891B}" type="presParOf" srcId="{567663FF-ECFD-4BD6-A47F-4229A2D71064}" destId="{A00879E7-9CBB-498E-9E47-7D27B02696C0}" srcOrd="1" destOrd="0" presId="urn:microsoft.com/office/officeart/2005/8/layout/equation1"/>
    <dgm:cxn modelId="{11301ED2-482B-47D8-99FC-F5650195B60B}" type="presParOf" srcId="{567663FF-ECFD-4BD6-A47F-4229A2D71064}" destId="{4F5388AE-30ED-4CAD-A0E5-F530046C884C}" srcOrd="2" destOrd="0" presId="urn:microsoft.com/office/officeart/2005/8/layout/equation1"/>
    <dgm:cxn modelId="{20DE8D91-9015-4346-A305-CA5DF0161029}" type="presParOf" srcId="{567663FF-ECFD-4BD6-A47F-4229A2D71064}" destId="{18BF0512-A974-4D89-B3A7-1B74890A9B95}" srcOrd="3" destOrd="0" presId="urn:microsoft.com/office/officeart/2005/8/layout/equation1"/>
    <dgm:cxn modelId="{7C67B2B6-E02D-4DA1-A908-985B2F667FFF}" type="presParOf" srcId="{567663FF-ECFD-4BD6-A47F-4229A2D71064}" destId="{B47CA845-6FC8-4EFD-9FAA-9E0E5DFB8B66}" srcOrd="4" destOrd="0" presId="urn:microsoft.com/office/officeart/2005/8/layout/equation1"/>
    <dgm:cxn modelId="{9824BFB2-2617-4091-92FD-983D344E9BAB}" type="presParOf" srcId="{567663FF-ECFD-4BD6-A47F-4229A2D71064}" destId="{E6C4DC7D-897C-49B6-BC41-8EF20AE2C7DD}" srcOrd="5" destOrd="0" presId="urn:microsoft.com/office/officeart/2005/8/layout/equation1"/>
    <dgm:cxn modelId="{E6DECAF5-0618-4B03-BCFD-6D4DBDFABD2C}" type="presParOf" srcId="{567663FF-ECFD-4BD6-A47F-4229A2D71064}" destId="{D969879D-A95E-49B1-8028-1D8196241DB9}" srcOrd="6" destOrd="0" presId="urn:microsoft.com/office/officeart/2005/8/layout/equation1"/>
    <dgm:cxn modelId="{314FC4AE-90EF-482D-B541-D9993C075490}" type="presParOf" srcId="{567663FF-ECFD-4BD6-A47F-4229A2D71064}" destId="{FF5E7C40-761E-49C3-832C-1549B81650E4}" srcOrd="7" destOrd="0" presId="urn:microsoft.com/office/officeart/2005/8/layout/equation1"/>
    <dgm:cxn modelId="{1DD2E361-324C-4416-A873-50BC040E673E}" type="presParOf" srcId="{567663FF-ECFD-4BD6-A47F-4229A2D71064}" destId="{213047D0-2920-482A-B411-A5E2B8FF6AF1}" srcOrd="8" destOrd="0" presId="urn:microsoft.com/office/officeart/2005/8/layout/equation1"/>
    <dgm:cxn modelId="{D24C451E-6684-437F-9A0B-A091448653CE}" type="presParOf" srcId="{567663FF-ECFD-4BD6-A47F-4229A2D71064}" destId="{281F3D3F-B4CA-4163-99ED-FC3BE2C387C9}" srcOrd="9" destOrd="0" presId="urn:microsoft.com/office/officeart/2005/8/layout/equation1"/>
    <dgm:cxn modelId="{703006C4-5ADC-426C-AE09-9FDB7B32CEE2}" type="presParOf" srcId="{567663FF-ECFD-4BD6-A47F-4229A2D71064}" destId="{A300134E-9867-4943-B86A-6ED69CED4F64}" srcOrd="10" destOrd="0" presId="urn:microsoft.com/office/officeart/2005/8/layout/equation1"/>
    <dgm:cxn modelId="{BA45D186-B026-435F-8F31-24E2DDCD4AE3}" type="presParOf" srcId="{567663FF-ECFD-4BD6-A47F-4229A2D71064}" destId="{76B03760-AA90-49BF-9802-20866C45FD15}" srcOrd="11" destOrd="0" presId="urn:microsoft.com/office/officeart/2005/8/layout/equation1"/>
    <dgm:cxn modelId="{E9E1119D-CDA1-4B91-BD36-E0D712305CD2}" type="presParOf" srcId="{567663FF-ECFD-4BD6-A47F-4229A2D71064}" destId="{EA0420AA-FC86-48F5-8718-960899D05B73}" srcOrd="12" destOrd="0" presId="urn:microsoft.com/office/officeart/2005/8/layout/equation1"/>
    <dgm:cxn modelId="{8A8BE66E-077D-428B-8FF4-D4700FC4F8D4}" type="presParOf" srcId="{567663FF-ECFD-4BD6-A47F-4229A2D71064}" destId="{D1F24D78-64E3-4F5D-B99C-606B96217A8C}" srcOrd="13" destOrd="0" presId="urn:microsoft.com/office/officeart/2005/8/layout/equation1"/>
    <dgm:cxn modelId="{B48AFCD6-072D-4B21-A056-0DE4963C20EF}" type="presParOf" srcId="{567663FF-ECFD-4BD6-A47F-4229A2D71064}" destId="{1E8CACF3-D6D0-4080-B4E6-18E9CE8FABFD}" srcOrd="14" destOrd="0" presId="urn:microsoft.com/office/officeart/2005/8/layout/equation1"/>
    <dgm:cxn modelId="{29887193-AB54-4846-A5EA-5A18B560005F}" type="presParOf" srcId="{567663FF-ECFD-4BD6-A47F-4229A2D71064}" destId="{59052ECE-424B-45B8-9AE1-EEDA8C9A15ED}" srcOrd="15" destOrd="0" presId="urn:microsoft.com/office/officeart/2005/8/layout/equation1"/>
    <dgm:cxn modelId="{03CF8AF9-322C-44C1-9020-761300F0FADB}" type="presParOf" srcId="{567663FF-ECFD-4BD6-A47F-4229A2D71064}" destId="{43A1A9E3-D924-4AA0-9AE4-DFBE7636E951}" srcOrd="16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19D7DD-A155-494E-B466-42B4259DE2A7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</dgm:pt>
    <dgm:pt modelId="{68B33B47-3C24-4CC2-8636-833EE9AB3CA4}">
      <dgm:prSet phldrT="[Text]"/>
      <dgm:spPr/>
      <dgm:t>
        <a:bodyPr/>
        <a:lstStyle/>
        <a:p>
          <a:r>
            <a:rPr lang="en-US" dirty="0"/>
            <a:t>Primavera P6</a:t>
          </a:r>
        </a:p>
      </dgm:t>
    </dgm:pt>
    <dgm:pt modelId="{84122FB5-FDE6-49F0-BD91-64DCB8045CDF}" type="parTrans" cxnId="{63588919-8C82-47E2-8A28-B43E6DB17FBB}">
      <dgm:prSet/>
      <dgm:spPr/>
      <dgm:t>
        <a:bodyPr/>
        <a:lstStyle/>
        <a:p>
          <a:endParaRPr lang="en-US"/>
        </a:p>
      </dgm:t>
    </dgm:pt>
    <dgm:pt modelId="{247277CF-D14B-4D59-80BF-A5304BEBAE70}" type="sibTrans" cxnId="{63588919-8C82-47E2-8A28-B43E6DB17FBB}">
      <dgm:prSet/>
      <dgm:spPr/>
      <dgm:t>
        <a:bodyPr/>
        <a:lstStyle/>
        <a:p>
          <a:endParaRPr lang="en-US"/>
        </a:p>
      </dgm:t>
    </dgm:pt>
    <dgm:pt modelId="{C351D8F0-92AE-49E1-9A7E-CCAB8839C92E}">
      <dgm:prSet phldrT="[Text]"/>
      <dgm:spPr/>
      <dgm:t>
        <a:bodyPr/>
        <a:lstStyle/>
        <a:p>
          <a:r>
            <a:rPr lang="en-US" dirty="0"/>
            <a:t>Oracle </a:t>
          </a:r>
        </a:p>
      </dgm:t>
    </dgm:pt>
    <dgm:pt modelId="{05961170-C7AC-42BF-9600-ABD875BCB74A}" type="parTrans" cxnId="{5637E21D-836F-45F7-A08D-FB17F7089A4A}">
      <dgm:prSet/>
      <dgm:spPr/>
      <dgm:t>
        <a:bodyPr/>
        <a:lstStyle/>
        <a:p>
          <a:endParaRPr lang="en-US"/>
        </a:p>
      </dgm:t>
    </dgm:pt>
    <dgm:pt modelId="{0673C85E-6413-4D0F-81EB-2F91856DCE0E}" type="sibTrans" cxnId="{5637E21D-836F-45F7-A08D-FB17F7089A4A}">
      <dgm:prSet/>
      <dgm:spPr/>
      <dgm:t>
        <a:bodyPr/>
        <a:lstStyle/>
        <a:p>
          <a:endParaRPr lang="en-US"/>
        </a:p>
      </dgm:t>
    </dgm:pt>
    <dgm:pt modelId="{D266F4E8-C9D6-4536-A3D8-F4A6833E9826}">
      <dgm:prSet phldrT="[Text]"/>
      <dgm:spPr/>
      <dgm:t>
        <a:bodyPr/>
        <a:lstStyle/>
        <a:p>
          <a:r>
            <a:rPr lang="en-US" dirty="0" err="1"/>
            <a:t>Deltek</a:t>
          </a:r>
          <a:r>
            <a:rPr lang="en-US" dirty="0"/>
            <a:t> Cobra  </a:t>
          </a:r>
        </a:p>
      </dgm:t>
    </dgm:pt>
    <dgm:pt modelId="{8E14608C-FE1C-4461-82FA-C7147D3FA521}" type="parTrans" cxnId="{642782A6-426E-4C11-BB55-297A6583EB38}">
      <dgm:prSet/>
      <dgm:spPr/>
      <dgm:t>
        <a:bodyPr/>
        <a:lstStyle/>
        <a:p>
          <a:endParaRPr lang="en-US"/>
        </a:p>
      </dgm:t>
    </dgm:pt>
    <dgm:pt modelId="{35A3BC09-FF65-493A-975D-6C8B7750354C}" type="sibTrans" cxnId="{642782A6-426E-4C11-BB55-297A6583EB38}">
      <dgm:prSet/>
      <dgm:spPr/>
      <dgm:t>
        <a:bodyPr/>
        <a:lstStyle/>
        <a:p>
          <a:endParaRPr lang="en-US"/>
        </a:p>
      </dgm:t>
    </dgm:pt>
    <dgm:pt modelId="{EC0992BA-D22D-46E6-9FAA-9B434047C0F4}">
      <dgm:prSet phldrT="[Text]"/>
      <dgm:spPr/>
      <dgm:t>
        <a:bodyPr/>
        <a:lstStyle/>
        <a:p>
          <a:r>
            <a:rPr lang="en-US" dirty="0"/>
            <a:t>Direct units planned/estimated</a:t>
          </a:r>
        </a:p>
      </dgm:t>
    </dgm:pt>
    <dgm:pt modelId="{B0D45241-3380-4B58-907C-1F11AFC73AE0}" type="parTrans" cxnId="{D688C693-8B85-4C45-B2AC-3DD617E4924C}">
      <dgm:prSet/>
      <dgm:spPr/>
      <dgm:t>
        <a:bodyPr/>
        <a:lstStyle/>
        <a:p>
          <a:endParaRPr lang="en-US"/>
        </a:p>
      </dgm:t>
    </dgm:pt>
    <dgm:pt modelId="{A2CAFC29-47F9-4524-B47C-37F576613CD2}" type="sibTrans" cxnId="{D688C693-8B85-4C45-B2AC-3DD617E4924C}">
      <dgm:prSet/>
      <dgm:spPr/>
      <dgm:t>
        <a:bodyPr/>
        <a:lstStyle/>
        <a:p>
          <a:endParaRPr lang="en-US"/>
        </a:p>
      </dgm:t>
    </dgm:pt>
    <dgm:pt modelId="{86471A3A-C2CF-4D27-9121-2AD020FA09D3}">
      <dgm:prSet phldrT="[Text]"/>
      <dgm:spPr/>
      <dgm:t>
        <a:bodyPr/>
        <a:lstStyle/>
        <a:p>
          <a:r>
            <a:rPr lang="en-US" dirty="0"/>
            <a:t>Direct Resource Analysis for variance reporting</a:t>
          </a:r>
        </a:p>
      </dgm:t>
    </dgm:pt>
    <dgm:pt modelId="{E0B163E0-E976-450E-AC96-B9C2EA5B4204}" type="parTrans" cxnId="{7F61E3E9-399A-473B-B433-B6A40A172BEA}">
      <dgm:prSet/>
      <dgm:spPr/>
      <dgm:t>
        <a:bodyPr/>
        <a:lstStyle/>
        <a:p>
          <a:endParaRPr lang="en-US"/>
        </a:p>
      </dgm:t>
    </dgm:pt>
    <dgm:pt modelId="{DEA6A019-C9AB-40D9-8D89-B92394B198B7}" type="sibTrans" cxnId="{7F61E3E9-399A-473B-B433-B6A40A172BEA}">
      <dgm:prSet/>
      <dgm:spPr/>
      <dgm:t>
        <a:bodyPr/>
        <a:lstStyle/>
        <a:p>
          <a:endParaRPr lang="en-US"/>
        </a:p>
      </dgm:t>
    </dgm:pt>
    <dgm:pt modelId="{4501CD02-6F23-4652-B2D6-80E329B69FE3}">
      <dgm:prSet phldrT="[Text]"/>
      <dgm:spPr/>
      <dgm:t>
        <a:bodyPr/>
        <a:lstStyle/>
        <a:p>
          <a:r>
            <a:rPr lang="en-US" dirty="0"/>
            <a:t>Actual Cost and Estimated Actuals </a:t>
          </a:r>
        </a:p>
      </dgm:t>
    </dgm:pt>
    <dgm:pt modelId="{4CAF9F57-4685-46C7-9972-6503B0AB216F}" type="parTrans" cxnId="{CCFBC515-D713-4490-B490-3B53BC04EF55}">
      <dgm:prSet/>
      <dgm:spPr/>
      <dgm:t>
        <a:bodyPr/>
        <a:lstStyle/>
        <a:p>
          <a:endParaRPr lang="en-US"/>
        </a:p>
      </dgm:t>
    </dgm:pt>
    <dgm:pt modelId="{ECBFE866-475B-4FD0-A2B8-ABE460B6BA1F}" type="sibTrans" cxnId="{CCFBC515-D713-4490-B490-3B53BC04EF55}">
      <dgm:prSet/>
      <dgm:spPr/>
      <dgm:t>
        <a:bodyPr/>
        <a:lstStyle/>
        <a:p>
          <a:endParaRPr lang="en-US"/>
        </a:p>
      </dgm:t>
    </dgm:pt>
    <dgm:pt modelId="{3C67D622-64BA-4853-B605-D33805C267B2}">
      <dgm:prSet phldrT="[Text]"/>
      <dgm:spPr/>
      <dgm:t>
        <a:bodyPr/>
        <a:lstStyle/>
        <a:p>
          <a:r>
            <a:rPr lang="en-US" dirty="0"/>
            <a:t>Raw (direct) and burden (per the CAS)</a:t>
          </a:r>
        </a:p>
      </dgm:t>
    </dgm:pt>
    <dgm:pt modelId="{B65658F0-E1B7-4EE0-829D-EB39424F5206}" type="parTrans" cxnId="{507602D8-7DA4-45CC-8728-7E724ACF2F5E}">
      <dgm:prSet/>
      <dgm:spPr/>
      <dgm:t>
        <a:bodyPr/>
        <a:lstStyle/>
        <a:p>
          <a:endParaRPr lang="en-US"/>
        </a:p>
      </dgm:t>
    </dgm:pt>
    <dgm:pt modelId="{04FD1EB4-6243-45FE-A518-B0E193B9C7F9}" type="sibTrans" cxnId="{507602D8-7DA4-45CC-8728-7E724ACF2F5E}">
      <dgm:prSet/>
      <dgm:spPr/>
      <dgm:t>
        <a:bodyPr/>
        <a:lstStyle/>
        <a:p>
          <a:endParaRPr lang="en-US"/>
        </a:p>
      </dgm:t>
    </dgm:pt>
    <dgm:pt modelId="{B4905DA2-3F39-4FD0-BADC-306AE5872708}">
      <dgm:prSet phldrT="[Text]"/>
      <dgm:spPr/>
      <dgm:t>
        <a:bodyPr/>
        <a:lstStyle/>
        <a:p>
          <a:r>
            <a:rPr lang="en-US" dirty="0"/>
            <a:t>Breakout by EOC (Labor, Travel, Purchases, Chargebacks) </a:t>
          </a:r>
        </a:p>
      </dgm:t>
    </dgm:pt>
    <dgm:pt modelId="{2959C6A6-C2F3-4A9E-8040-7C678B835571}" type="parTrans" cxnId="{7B00922B-C4BE-4DF5-89D7-DAA58C571C79}">
      <dgm:prSet/>
      <dgm:spPr/>
      <dgm:t>
        <a:bodyPr/>
        <a:lstStyle/>
        <a:p>
          <a:endParaRPr lang="en-US"/>
        </a:p>
      </dgm:t>
    </dgm:pt>
    <dgm:pt modelId="{7236A422-4FBD-40F8-91D5-967AEFF6577A}" type="sibTrans" cxnId="{7B00922B-C4BE-4DF5-89D7-DAA58C571C79}">
      <dgm:prSet/>
      <dgm:spPr/>
      <dgm:t>
        <a:bodyPr/>
        <a:lstStyle/>
        <a:p>
          <a:endParaRPr lang="en-US"/>
        </a:p>
      </dgm:t>
    </dgm:pt>
    <dgm:pt modelId="{6BD11C5E-EB89-4E38-A7CD-AAF26D10FA31}">
      <dgm:prSet/>
      <dgm:spPr/>
      <dgm:t>
        <a:bodyPr/>
        <a:lstStyle/>
        <a:p>
          <a:r>
            <a:rPr lang="en-US" dirty="0"/>
            <a:t>Indirect Analysis (aggregated as a single value) for variance reporting</a:t>
          </a:r>
        </a:p>
      </dgm:t>
    </dgm:pt>
    <dgm:pt modelId="{02C79B1E-2556-4E27-BDDF-58B64B4D054E}" type="parTrans" cxnId="{CA3EE773-232D-4203-8789-1091FF75B3C6}">
      <dgm:prSet/>
      <dgm:spPr/>
      <dgm:t>
        <a:bodyPr/>
        <a:lstStyle/>
        <a:p>
          <a:endParaRPr lang="en-US"/>
        </a:p>
      </dgm:t>
    </dgm:pt>
    <dgm:pt modelId="{BBB1B3F2-2586-4CE8-AFF4-F037010D1237}" type="sibTrans" cxnId="{CA3EE773-232D-4203-8789-1091FF75B3C6}">
      <dgm:prSet/>
      <dgm:spPr/>
      <dgm:t>
        <a:bodyPr/>
        <a:lstStyle/>
        <a:p>
          <a:endParaRPr lang="en-US"/>
        </a:p>
      </dgm:t>
    </dgm:pt>
    <dgm:pt modelId="{0291811A-A12C-427C-9BD9-AF458C07BA5B}" type="pres">
      <dgm:prSet presAssocID="{9D19D7DD-A155-494E-B466-42B4259DE2A7}" presName="Name0" presStyleCnt="0">
        <dgm:presLayoutVars>
          <dgm:dir/>
          <dgm:animLvl val="lvl"/>
          <dgm:resizeHandles val="exact"/>
        </dgm:presLayoutVars>
      </dgm:prSet>
      <dgm:spPr/>
    </dgm:pt>
    <dgm:pt modelId="{64B17A0D-E5BA-4210-BDBE-B9E7EA7CAC03}" type="pres">
      <dgm:prSet presAssocID="{9D19D7DD-A155-494E-B466-42B4259DE2A7}" presName="tSp" presStyleCnt="0"/>
      <dgm:spPr/>
    </dgm:pt>
    <dgm:pt modelId="{7E81D21B-8924-44E0-96B5-7E6CAE7AC51C}" type="pres">
      <dgm:prSet presAssocID="{9D19D7DD-A155-494E-B466-42B4259DE2A7}" presName="bSp" presStyleCnt="0"/>
      <dgm:spPr/>
    </dgm:pt>
    <dgm:pt modelId="{65F9FEF2-18C6-4ED9-BD89-B48CD9FEC258}" type="pres">
      <dgm:prSet presAssocID="{9D19D7DD-A155-494E-B466-42B4259DE2A7}" presName="process" presStyleCnt="0"/>
      <dgm:spPr/>
    </dgm:pt>
    <dgm:pt modelId="{44D597F2-D90B-4466-8716-0F70541A0A97}" type="pres">
      <dgm:prSet presAssocID="{68B33B47-3C24-4CC2-8636-833EE9AB3CA4}" presName="composite1" presStyleCnt="0"/>
      <dgm:spPr/>
    </dgm:pt>
    <dgm:pt modelId="{5970A62D-BEEE-4D1F-B322-F28E99492A21}" type="pres">
      <dgm:prSet presAssocID="{68B33B47-3C24-4CC2-8636-833EE9AB3CA4}" presName="dummyNode1" presStyleLbl="node1" presStyleIdx="0" presStyleCnt="3"/>
      <dgm:spPr/>
    </dgm:pt>
    <dgm:pt modelId="{F43C33FF-D7A8-4727-AD95-0D67696AA5DE}" type="pres">
      <dgm:prSet presAssocID="{68B33B47-3C24-4CC2-8636-833EE9AB3CA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B69F75-B708-46B5-9AEA-13FBC68717E4}" type="pres">
      <dgm:prSet presAssocID="{68B33B47-3C24-4CC2-8636-833EE9AB3CA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AFAA57-372A-4005-BDAF-8697468779B6}" type="pres">
      <dgm:prSet presAssocID="{68B33B47-3C24-4CC2-8636-833EE9AB3CA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58F8F-92AD-4C7E-B183-0EC50CEBEF3A}" type="pres">
      <dgm:prSet presAssocID="{68B33B47-3C24-4CC2-8636-833EE9AB3CA4}" presName="connSite1" presStyleCnt="0"/>
      <dgm:spPr/>
    </dgm:pt>
    <dgm:pt modelId="{563EA5F6-5E95-4A6E-AAC5-57AED7856D03}" type="pres">
      <dgm:prSet presAssocID="{247277CF-D14B-4D59-80BF-A5304BEBAE70}" presName="Name9" presStyleLbl="sibTrans2D1" presStyleIdx="0" presStyleCnt="2"/>
      <dgm:spPr/>
      <dgm:t>
        <a:bodyPr/>
        <a:lstStyle/>
        <a:p>
          <a:endParaRPr lang="en-US"/>
        </a:p>
      </dgm:t>
    </dgm:pt>
    <dgm:pt modelId="{92411A0E-90CF-40B9-8D94-5AC1C5C04B13}" type="pres">
      <dgm:prSet presAssocID="{D266F4E8-C9D6-4536-A3D8-F4A6833E9826}" presName="composite2" presStyleCnt="0"/>
      <dgm:spPr/>
    </dgm:pt>
    <dgm:pt modelId="{B0AE61E3-9736-4FA6-AAC9-520B49CFB8D9}" type="pres">
      <dgm:prSet presAssocID="{D266F4E8-C9D6-4536-A3D8-F4A6833E9826}" presName="dummyNode2" presStyleLbl="node1" presStyleIdx="0" presStyleCnt="3"/>
      <dgm:spPr/>
    </dgm:pt>
    <dgm:pt modelId="{3D99FFA3-4C59-4589-9F76-5EC90598D166}" type="pres">
      <dgm:prSet presAssocID="{D266F4E8-C9D6-4536-A3D8-F4A6833E9826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ECCE98-1DBA-43DF-BCDB-23D8A042A51A}" type="pres">
      <dgm:prSet presAssocID="{D266F4E8-C9D6-4536-A3D8-F4A6833E9826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D2B6D5-97C4-4D39-8767-C6A486F40397}" type="pres">
      <dgm:prSet presAssocID="{D266F4E8-C9D6-4536-A3D8-F4A6833E9826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49DA6-9680-42A2-8C4A-4838365F1825}" type="pres">
      <dgm:prSet presAssocID="{D266F4E8-C9D6-4536-A3D8-F4A6833E9826}" presName="connSite2" presStyleCnt="0"/>
      <dgm:spPr/>
    </dgm:pt>
    <dgm:pt modelId="{F4FD0429-DE5F-4507-8D3D-1637AD5FC760}" type="pres">
      <dgm:prSet presAssocID="{35A3BC09-FF65-493A-975D-6C8B7750354C}" presName="Name18" presStyleLbl="sibTrans2D1" presStyleIdx="1" presStyleCnt="2" custAng="10800000" custFlipVert="1" custScaleY="105286"/>
      <dgm:spPr/>
      <dgm:t>
        <a:bodyPr/>
        <a:lstStyle/>
        <a:p>
          <a:endParaRPr lang="en-US"/>
        </a:p>
      </dgm:t>
    </dgm:pt>
    <dgm:pt modelId="{23610BC4-9A55-44D9-A031-94C6DDAC43F4}" type="pres">
      <dgm:prSet presAssocID="{C351D8F0-92AE-49E1-9A7E-CCAB8839C92E}" presName="composite1" presStyleCnt="0"/>
      <dgm:spPr/>
    </dgm:pt>
    <dgm:pt modelId="{1781938F-8208-4E4F-B6A6-C099E74F6512}" type="pres">
      <dgm:prSet presAssocID="{C351D8F0-92AE-49E1-9A7E-CCAB8839C92E}" presName="dummyNode1" presStyleLbl="node1" presStyleIdx="1" presStyleCnt="3"/>
      <dgm:spPr/>
    </dgm:pt>
    <dgm:pt modelId="{A042D619-20D8-44F8-920F-B8355EAC0169}" type="pres">
      <dgm:prSet presAssocID="{C351D8F0-92AE-49E1-9A7E-CCAB8839C92E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A1C06F-7E51-48BB-BCDC-16C81AB322B9}" type="pres">
      <dgm:prSet presAssocID="{C351D8F0-92AE-49E1-9A7E-CCAB8839C92E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27B6C-92F0-4973-A76B-A7B1EEF64117}" type="pres">
      <dgm:prSet presAssocID="{C351D8F0-92AE-49E1-9A7E-CCAB8839C92E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9D96C-FEEA-4533-BFE3-22C45D6E711E}" type="pres">
      <dgm:prSet presAssocID="{C351D8F0-92AE-49E1-9A7E-CCAB8839C92E}" presName="connSite1" presStyleCnt="0"/>
      <dgm:spPr/>
    </dgm:pt>
  </dgm:ptLst>
  <dgm:cxnLst>
    <dgm:cxn modelId="{60E24B2C-C769-4D4A-8B98-C223498A8F9C}" type="presOf" srcId="{247277CF-D14B-4D59-80BF-A5304BEBAE70}" destId="{563EA5F6-5E95-4A6E-AAC5-57AED7856D03}" srcOrd="0" destOrd="0" presId="urn:microsoft.com/office/officeart/2005/8/layout/hProcess4"/>
    <dgm:cxn modelId="{1A9F4C04-80AC-4725-A583-ADA091FBBE98}" type="presOf" srcId="{C351D8F0-92AE-49E1-9A7E-CCAB8839C92E}" destId="{35A27B6C-92F0-4973-A76B-A7B1EEF64117}" srcOrd="0" destOrd="0" presId="urn:microsoft.com/office/officeart/2005/8/layout/hProcess4"/>
    <dgm:cxn modelId="{90998023-9248-465E-A681-282168E8F3D5}" type="presOf" srcId="{86471A3A-C2CF-4D27-9121-2AD020FA09D3}" destId="{53ECCE98-1DBA-43DF-BCDB-23D8A042A51A}" srcOrd="1" destOrd="0" presId="urn:microsoft.com/office/officeart/2005/8/layout/hProcess4"/>
    <dgm:cxn modelId="{40518BE7-48C1-466B-ABDB-90CD716E0669}" type="presOf" srcId="{EC0992BA-D22D-46E6-9FAA-9B434047C0F4}" destId="{F43C33FF-D7A8-4727-AD95-0D67696AA5DE}" srcOrd="0" destOrd="0" presId="urn:microsoft.com/office/officeart/2005/8/layout/hProcess4"/>
    <dgm:cxn modelId="{CA3EE773-232D-4203-8789-1091FF75B3C6}" srcId="{D266F4E8-C9D6-4536-A3D8-F4A6833E9826}" destId="{6BD11C5E-EB89-4E38-A7CD-AAF26D10FA31}" srcOrd="1" destOrd="0" parTransId="{02C79B1E-2556-4E27-BDDF-58B64B4D054E}" sibTransId="{BBB1B3F2-2586-4CE8-AFF4-F037010D1237}"/>
    <dgm:cxn modelId="{B747F0A6-8532-4BA4-9234-A6BF131EB5DD}" type="presOf" srcId="{D266F4E8-C9D6-4536-A3D8-F4A6833E9826}" destId="{C3D2B6D5-97C4-4D39-8767-C6A486F40397}" srcOrd="0" destOrd="0" presId="urn:microsoft.com/office/officeart/2005/8/layout/hProcess4"/>
    <dgm:cxn modelId="{07F858C5-00A5-4578-BEFB-A90D00BB3B93}" type="presOf" srcId="{3C67D622-64BA-4853-B605-D33805C267B2}" destId="{A042D619-20D8-44F8-920F-B8355EAC0169}" srcOrd="0" destOrd="1" presId="urn:microsoft.com/office/officeart/2005/8/layout/hProcess4"/>
    <dgm:cxn modelId="{61818810-91E3-4E51-BD35-576488CAD3F1}" type="presOf" srcId="{EC0992BA-D22D-46E6-9FAA-9B434047C0F4}" destId="{81B69F75-B708-46B5-9AEA-13FBC68717E4}" srcOrd="1" destOrd="0" presId="urn:microsoft.com/office/officeart/2005/8/layout/hProcess4"/>
    <dgm:cxn modelId="{5F463EA1-47E0-4712-AE5A-B7E5F02EA34F}" type="presOf" srcId="{6BD11C5E-EB89-4E38-A7CD-AAF26D10FA31}" destId="{53ECCE98-1DBA-43DF-BCDB-23D8A042A51A}" srcOrd="1" destOrd="1" presId="urn:microsoft.com/office/officeart/2005/8/layout/hProcess4"/>
    <dgm:cxn modelId="{642782A6-426E-4C11-BB55-297A6583EB38}" srcId="{9D19D7DD-A155-494E-B466-42B4259DE2A7}" destId="{D266F4E8-C9D6-4536-A3D8-F4A6833E9826}" srcOrd="1" destOrd="0" parTransId="{8E14608C-FE1C-4461-82FA-C7147D3FA521}" sibTransId="{35A3BC09-FF65-493A-975D-6C8B7750354C}"/>
    <dgm:cxn modelId="{6A5B16BD-2BF1-46DE-A9B2-EB929DA521BE}" type="presOf" srcId="{4501CD02-6F23-4652-B2D6-80E329B69FE3}" destId="{5DA1C06F-7E51-48BB-BCDC-16C81AB322B9}" srcOrd="1" destOrd="0" presId="urn:microsoft.com/office/officeart/2005/8/layout/hProcess4"/>
    <dgm:cxn modelId="{05E173E7-66FD-4E3A-BF34-F57E6900D90C}" type="presOf" srcId="{B4905DA2-3F39-4FD0-BADC-306AE5872708}" destId="{5DA1C06F-7E51-48BB-BCDC-16C81AB322B9}" srcOrd="1" destOrd="2" presId="urn:microsoft.com/office/officeart/2005/8/layout/hProcess4"/>
    <dgm:cxn modelId="{3C57395B-02DF-4819-8F63-821F7846F84A}" type="presOf" srcId="{6BD11C5E-EB89-4E38-A7CD-AAF26D10FA31}" destId="{3D99FFA3-4C59-4589-9F76-5EC90598D166}" srcOrd="0" destOrd="1" presId="urn:microsoft.com/office/officeart/2005/8/layout/hProcess4"/>
    <dgm:cxn modelId="{7B00922B-C4BE-4DF5-89D7-DAA58C571C79}" srcId="{4501CD02-6F23-4652-B2D6-80E329B69FE3}" destId="{B4905DA2-3F39-4FD0-BADC-306AE5872708}" srcOrd="1" destOrd="0" parTransId="{2959C6A6-C2F3-4A9E-8040-7C678B835571}" sibTransId="{7236A422-4FBD-40F8-91D5-967AEFF6577A}"/>
    <dgm:cxn modelId="{0696BCAD-5515-48A3-B93C-D492151B128D}" type="presOf" srcId="{35A3BC09-FF65-493A-975D-6C8B7750354C}" destId="{F4FD0429-DE5F-4507-8D3D-1637AD5FC760}" srcOrd="0" destOrd="0" presId="urn:microsoft.com/office/officeart/2005/8/layout/hProcess4"/>
    <dgm:cxn modelId="{D688C693-8B85-4C45-B2AC-3DD617E4924C}" srcId="{68B33B47-3C24-4CC2-8636-833EE9AB3CA4}" destId="{EC0992BA-D22D-46E6-9FAA-9B434047C0F4}" srcOrd="0" destOrd="0" parTransId="{B0D45241-3380-4B58-907C-1F11AFC73AE0}" sibTransId="{A2CAFC29-47F9-4524-B47C-37F576613CD2}"/>
    <dgm:cxn modelId="{507602D8-7DA4-45CC-8728-7E724ACF2F5E}" srcId="{4501CD02-6F23-4652-B2D6-80E329B69FE3}" destId="{3C67D622-64BA-4853-B605-D33805C267B2}" srcOrd="0" destOrd="0" parTransId="{B65658F0-E1B7-4EE0-829D-EB39424F5206}" sibTransId="{04FD1EB4-6243-45FE-A518-B0E193B9C7F9}"/>
    <dgm:cxn modelId="{7F61E3E9-399A-473B-B433-B6A40A172BEA}" srcId="{D266F4E8-C9D6-4536-A3D8-F4A6833E9826}" destId="{86471A3A-C2CF-4D27-9121-2AD020FA09D3}" srcOrd="0" destOrd="0" parTransId="{E0B163E0-E976-450E-AC96-B9C2EA5B4204}" sibTransId="{DEA6A019-C9AB-40D9-8D89-B92394B198B7}"/>
    <dgm:cxn modelId="{9B78C917-6FE2-4509-B8AC-CB0863B7AFDC}" type="presOf" srcId="{4501CD02-6F23-4652-B2D6-80E329B69FE3}" destId="{A042D619-20D8-44F8-920F-B8355EAC0169}" srcOrd="0" destOrd="0" presId="urn:microsoft.com/office/officeart/2005/8/layout/hProcess4"/>
    <dgm:cxn modelId="{8803EC74-A41F-463E-9A12-B4D2A5362C4C}" type="presOf" srcId="{3C67D622-64BA-4853-B605-D33805C267B2}" destId="{5DA1C06F-7E51-48BB-BCDC-16C81AB322B9}" srcOrd="1" destOrd="1" presId="urn:microsoft.com/office/officeart/2005/8/layout/hProcess4"/>
    <dgm:cxn modelId="{2483D304-7F86-4503-B7AD-70A9FBEB6F01}" type="presOf" srcId="{9D19D7DD-A155-494E-B466-42B4259DE2A7}" destId="{0291811A-A12C-427C-9BD9-AF458C07BA5B}" srcOrd="0" destOrd="0" presId="urn:microsoft.com/office/officeart/2005/8/layout/hProcess4"/>
    <dgm:cxn modelId="{5637E21D-836F-45F7-A08D-FB17F7089A4A}" srcId="{9D19D7DD-A155-494E-B466-42B4259DE2A7}" destId="{C351D8F0-92AE-49E1-9A7E-CCAB8839C92E}" srcOrd="2" destOrd="0" parTransId="{05961170-C7AC-42BF-9600-ABD875BCB74A}" sibTransId="{0673C85E-6413-4D0F-81EB-2F91856DCE0E}"/>
    <dgm:cxn modelId="{40CAC534-556F-4406-8493-7CA7FC9E375B}" type="presOf" srcId="{B4905DA2-3F39-4FD0-BADC-306AE5872708}" destId="{A042D619-20D8-44F8-920F-B8355EAC0169}" srcOrd="0" destOrd="2" presId="urn:microsoft.com/office/officeart/2005/8/layout/hProcess4"/>
    <dgm:cxn modelId="{CCFBC515-D713-4490-B490-3B53BC04EF55}" srcId="{C351D8F0-92AE-49E1-9A7E-CCAB8839C92E}" destId="{4501CD02-6F23-4652-B2D6-80E329B69FE3}" srcOrd="0" destOrd="0" parTransId="{4CAF9F57-4685-46C7-9972-6503B0AB216F}" sibTransId="{ECBFE866-475B-4FD0-A2B8-ABE460B6BA1F}"/>
    <dgm:cxn modelId="{E2B0BEC6-3695-45CF-BBDA-36D0FD83D63C}" type="presOf" srcId="{68B33B47-3C24-4CC2-8636-833EE9AB3CA4}" destId="{F6AFAA57-372A-4005-BDAF-8697468779B6}" srcOrd="0" destOrd="0" presId="urn:microsoft.com/office/officeart/2005/8/layout/hProcess4"/>
    <dgm:cxn modelId="{63588919-8C82-47E2-8A28-B43E6DB17FBB}" srcId="{9D19D7DD-A155-494E-B466-42B4259DE2A7}" destId="{68B33B47-3C24-4CC2-8636-833EE9AB3CA4}" srcOrd="0" destOrd="0" parTransId="{84122FB5-FDE6-49F0-BD91-64DCB8045CDF}" sibTransId="{247277CF-D14B-4D59-80BF-A5304BEBAE70}"/>
    <dgm:cxn modelId="{05B1CD0F-6226-421D-B558-18930DB9E442}" type="presOf" srcId="{86471A3A-C2CF-4D27-9121-2AD020FA09D3}" destId="{3D99FFA3-4C59-4589-9F76-5EC90598D166}" srcOrd="0" destOrd="0" presId="urn:microsoft.com/office/officeart/2005/8/layout/hProcess4"/>
    <dgm:cxn modelId="{5E39D93E-D6BA-4626-8C9B-FF6273012269}" type="presParOf" srcId="{0291811A-A12C-427C-9BD9-AF458C07BA5B}" destId="{64B17A0D-E5BA-4210-BDBE-B9E7EA7CAC03}" srcOrd="0" destOrd="0" presId="urn:microsoft.com/office/officeart/2005/8/layout/hProcess4"/>
    <dgm:cxn modelId="{4059CC49-39B9-491D-810A-FAB508E2F23D}" type="presParOf" srcId="{0291811A-A12C-427C-9BD9-AF458C07BA5B}" destId="{7E81D21B-8924-44E0-96B5-7E6CAE7AC51C}" srcOrd="1" destOrd="0" presId="urn:microsoft.com/office/officeart/2005/8/layout/hProcess4"/>
    <dgm:cxn modelId="{465B9DEC-1467-468B-A28A-480811EBE334}" type="presParOf" srcId="{0291811A-A12C-427C-9BD9-AF458C07BA5B}" destId="{65F9FEF2-18C6-4ED9-BD89-B48CD9FEC258}" srcOrd="2" destOrd="0" presId="urn:microsoft.com/office/officeart/2005/8/layout/hProcess4"/>
    <dgm:cxn modelId="{3F967F45-8B1A-4A55-9A8C-9C0A540483BB}" type="presParOf" srcId="{65F9FEF2-18C6-4ED9-BD89-B48CD9FEC258}" destId="{44D597F2-D90B-4466-8716-0F70541A0A97}" srcOrd="0" destOrd="0" presId="urn:microsoft.com/office/officeart/2005/8/layout/hProcess4"/>
    <dgm:cxn modelId="{2A4A8C5D-201A-4AE1-A7C9-D8634A0E6BC4}" type="presParOf" srcId="{44D597F2-D90B-4466-8716-0F70541A0A97}" destId="{5970A62D-BEEE-4D1F-B322-F28E99492A21}" srcOrd="0" destOrd="0" presId="urn:microsoft.com/office/officeart/2005/8/layout/hProcess4"/>
    <dgm:cxn modelId="{D550CFBC-29CD-45EE-88A3-6742C6A094BA}" type="presParOf" srcId="{44D597F2-D90B-4466-8716-0F70541A0A97}" destId="{F43C33FF-D7A8-4727-AD95-0D67696AA5DE}" srcOrd="1" destOrd="0" presId="urn:microsoft.com/office/officeart/2005/8/layout/hProcess4"/>
    <dgm:cxn modelId="{14F57D0C-35C6-41F8-9CB8-9EE9AB3A9E0C}" type="presParOf" srcId="{44D597F2-D90B-4466-8716-0F70541A0A97}" destId="{81B69F75-B708-46B5-9AEA-13FBC68717E4}" srcOrd="2" destOrd="0" presId="urn:microsoft.com/office/officeart/2005/8/layout/hProcess4"/>
    <dgm:cxn modelId="{DD4B7648-E646-42DF-B7EA-A45765725E2E}" type="presParOf" srcId="{44D597F2-D90B-4466-8716-0F70541A0A97}" destId="{F6AFAA57-372A-4005-BDAF-8697468779B6}" srcOrd="3" destOrd="0" presId="urn:microsoft.com/office/officeart/2005/8/layout/hProcess4"/>
    <dgm:cxn modelId="{94908229-2B3D-400D-8FA7-53A5ACBF33B5}" type="presParOf" srcId="{44D597F2-D90B-4466-8716-0F70541A0A97}" destId="{A5458F8F-92AD-4C7E-B183-0EC50CEBEF3A}" srcOrd="4" destOrd="0" presId="urn:microsoft.com/office/officeart/2005/8/layout/hProcess4"/>
    <dgm:cxn modelId="{655B3DBA-5666-4890-8B59-C9121FC47C51}" type="presParOf" srcId="{65F9FEF2-18C6-4ED9-BD89-B48CD9FEC258}" destId="{563EA5F6-5E95-4A6E-AAC5-57AED7856D03}" srcOrd="1" destOrd="0" presId="urn:microsoft.com/office/officeart/2005/8/layout/hProcess4"/>
    <dgm:cxn modelId="{EB084D2A-749F-4585-9DBD-055F4547D56C}" type="presParOf" srcId="{65F9FEF2-18C6-4ED9-BD89-B48CD9FEC258}" destId="{92411A0E-90CF-40B9-8D94-5AC1C5C04B13}" srcOrd="2" destOrd="0" presId="urn:microsoft.com/office/officeart/2005/8/layout/hProcess4"/>
    <dgm:cxn modelId="{A176B442-1A7E-453B-B1D6-6A0064D31B8B}" type="presParOf" srcId="{92411A0E-90CF-40B9-8D94-5AC1C5C04B13}" destId="{B0AE61E3-9736-4FA6-AAC9-520B49CFB8D9}" srcOrd="0" destOrd="0" presId="urn:microsoft.com/office/officeart/2005/8/layout/hProcess4"/>
    <dgm:cxn modelId="{9AA98AC0-DE6F-4591-AE3A-1B51190C2779}" type="presParOf" srcId="{92411A0E-90CF-40B9-8D94-5AC1C5C04B13}" destId="{3D99FFA3-4C59-4589-9F76-5EC90598D166}" srcOrd="1" destOrd="0" presId="urn:microsoft.com/office/officeart/2005/8/layout/hProcess4"/>
    <dgm:cxn modelId="{EE3C314A-FE80-480F-B03A-940CBFCBAE26}" type="presParOf" srcId="{92411A0E-90CF-40B9-8D94-5AC1C5C04B13}" destId="{53ECCE98-1DBA-43DF-BCDB-23D8A042A51A}" srcOrd="2" destOrd="0" presId="urn:microsoft.com/office/officeart/2005/8/layout/hProcess4"/>
    <dgm:cxn modelId="{61E82D33-2A10-46BD-B1EC-23128277396C}" type="presParOf" srcId="{92411A0E-90CF-40B9-8D94-5AC1C5C04B13}" destId="{C3D2B6D5-97C4-4D39-8767-C6A486F40397}" srcOrd="3" destOrd="0" presId="urn:microsoft.com/office/officeart/2005/8/layout/hProcess4"/>
    <dgm:cxn modelId="{893627E0-E418-4CA2-B243-A4686D0AFA35}" type="presParOf" srcId="{92411A0E-90CF-40B9-8D94-5AC1C5C04B13}" destId="{3B749DA6-9680-42A2-8C4A-4838365F1825}" srcOrd="4" destOrd="0" presId="urn:microsoft.com/office/officeart/2005/8/layout/hProcess4"/>
    <dgm:cxn modelId="{CE0FF249-B165-4A7A-AEED-EBB1D591C3E5}" type="presParOf" srcId="{65F9FEF2-18C6-4ED9-BD89-B48CD9FEC258}" destId="{F4FD0429-DE5F-4507-8D3D-1637AD5FC760}" srcOrd="3" destOrd="0" presId="urn:microsoft.com/office/officeart/2005/8/layout/hProcess4"/>
    <dgm:cxn modelId="{B901C5AA-4C1F-4DD2-94AD-393E57F5891D}" type="presParOf" srcId="{65F9FEF2-18C6-4ED9-BD89-B48CD9FEC258}" destId="{23610BC4-9A55-44D9-A031-94C6DDAC43F4}" srcOrd="4" destOrd="0" presId="urn:microsoft.com/office/officeart/2005/8/layout/hProcess4"/>
    <dgm:cxn modelId="{5CD9C51C-048B-4754-B6E4-B981A37045E3}" type="presParOf" srcId="{23610BC4-9A55-44D9-A031-94C6DDAC43F4}" destId="{1781938F-8208-4E4F-B6A6-C099E74F6512}" srcOrd="0" destOrd="0" presId="urn:microsoft.com/office/officeart/2005/8/layout/hProcess4"/>
    <dgm:cxn modelId="{3D9860F0-1705-4359-ACD9-B5875F5F3BCC}" type="presParOf" srcId="{23610BC4-9A55-44D9-A031-94C6DDAC43F4}" destId="{A042D619-20D8-44F8-920F-B8355EAC0169}" srcOrd="1" destOrd="0" presId="urn:microsoft.com/office/officeart/2005/8/layout/hProcess4"/>
    <dgm:cxn modelId="{841A41E6-168A-4B87-B6E2-5F4D89B495E3}" type="presParOf" srcId="{23610BC4-9A55-44D9-A031-94C6DDAC43F4}" destId="{5DA1C06F-7E51-48BB-BCDC-16C81AB322B9}" srcOrd="2" destOrd="0" presId="urn:microsoft.com/office/officeart/2005/8/layout/hProcess4"/>
    <dgm:cxn modelId="{E6B918C1-D556-4491-9666-E35365696435}" type="presParOf" srcId="{23610BC4-9A55-44D9-A031-94C6DDAC43F4}" destId="{35A27B6C-92F0-4973-A76B-A7B1EEF64117}" srcOrd="3" destOrd="0" presId="urn:microsoft.com/office/officeart/2005/8/layout/hProcess4"/>
    <dgm:cxn modelId="{5442D22D-8E98-42CF-AA28-62BC546107BB}" type="presParOf" srcId="{23610BC4-9A55-44D9-A031-94C6DDAC43F4}" destId="{0839D96C-FEEA-4533-BFE3-22C45D6E711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8815F-076F-449B-AC47-25CBF315EC2B}">
      <dsp:nvSpPr>
        <dsp:cNvPr id="0" name=""/>
        <dsp:cNvSpPr/>
      </dsp:nvSpPr>
      <dsp:spPr>
        <a:xfrm>
          <a:off x="4173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sp:txBody>
      <dsp:txXfrm>
        <a:off x="83101" y="341109"/>
        <a:ext cx="4354643" cy="3289557"/>
      </dsp:txXfrm>
    </dsp:sp>
    <dsp:sp modelId="{7E3ADFF7-64B5-40DB-B0DD-071CD8D5E854}">
      <dsp:nvSpPr>
        <dsp:cNvPr id="0" name=""/>
        <dsp:cNvSpPr/>
      </dsp:nvSpPr>
      <dsp:spPr>
        <a:xfrm>
          <a:off x="4173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sp:txBody>
      <dsp:txXfrm>
        <a:off x="4173" y="3630667"/>
        <a:ext cx="3177816" cy="1448448"/>
      </dsp:txXfrm>
    </dsp:sp>
    <dsp:sp modelId="{257F18C3-52A0-42CA-A843-84A5199F45DC}">
      <dsp:nvSpPr>
        <dsp:cNvPr id="0" name=""/>
        <dsp:cNvSpPr/>
      </dsp:nvSpPr>
      <dsp:spPr>
        <a:xfrm>
          <a:off x="3309641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D50D-0D9B-4161-8EBD-622141AFB278}">
      <dsp:nvSpPr>
        <dsp:cNvPr id="0" name=""/>
        <dsp:cNvSpPr/>
      </dsp:nvSpPr>
      <dsp:spPr>
        <a:xfrm>
          <a:off x="5280296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sp:txBody>
      <dsp:txXfrm>
        <a:off x="5359224" y="341109"/>
        <a:ext cx="4354643" cy="3289557"/>
      </dsp:txXfrm>
    </dsp:sp>
    <dsp:sp modelId="{C80D505D-7D60-43D5-802B-C137B1EDCA46}">
      <dsp:nvSpPr>
        <dsp:cNvPr id="0" name=""/>
        <dsp:cNvSpPr/>
      </dsp:nvSpPr>
      <dsp:spPr>
        <a:xfrm>
          <a:off x="5280296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b="1" kern="1200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sz="3900" b="1" kern="1200" dirty="0">
              <a:latin typeface="Open Sans Light" panose="020B0306030504020204"/>
            </a:rPr>
            <a:t> </a:t>
          </a:r>
        </a:p>
      </dsp:txBody>
      <dsp:txXfrm>
        <a:off x="5280296" y="3630667"/>
        <a:ext cx="3177816" cy="1448448"/>
      </dsp:txXfrm>
    </dsp:sp>
    <dsp:sp modelId="{94554EAF-F11F-4546-8485-6BE932AF0B03}">
      <dsp:nvSpPr>
        <dsp:cNvPr id="0" name=""/>
        <dsp:cNvSpPr/>
      </dsp:nvSpPr>
      <dsp:spPr>
        <a:xfrm>
          <a:off x="8585764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CEE95-BD36-438D-BDF0-DBEAE11CAF30}">
      <dsp:nvSpPr>
        <dsp:cNvPr id="0" name=""/>
        <dsp:cNvSpPr/>
      </dsp:nvSpPr>
      <dsp:spPr>
        <a:xfrm>
          <a:off x="3580" y="0"/>
          <a:ext cx="1256452" cy="3567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Unit</a:t>
          </a:r>
        </a:p>
      </dsp:txBody>
      <dsp:txXfrm>
        <a:off x="3580" y="0"/>
        <a:ext cx="1256452" cy="1070231"/>
      </dsp:txXfrm>
    </dsp:sp>
    <dsp:sp modelId="{0244F353-11B4-4E48-9CAA-6786ACE9F7E5}">
      <dsp:nvSpPr>
        <dsp:cNvPr id="0" name=""/>
        <dsp:cNvSpPr/>
      </dsp:nvSpPr>
      <dsp:spPr>
        <a:xfrm>
          <a:off x="129225" y="1070535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Employee labor hours</a:t>
          </a:r>
        </a:p>
      </dsp:txBody>
      <dsp:txXfrm>
        <a:off x="149752" y="1091062"/>
        <a:ext cx="964108" cy="659804"/>
      </dsp:txXfrm>
    </dsp:sp>
    <dsp:sp modelId="{1EC84CFA-C8B0-463B-847F-6ABA75897D42}">
      <dsp:nvSpPr>
        <dsp:cNvPr id="0" name=""/>
        <dsp:cNvSpPr/>
      </dsp:nvSpPr>
      <dsp:spPr>
        <a:xfrm>
          <a:off x="129225" y="1879218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348250"/>
            <a:satOff val="-4466"/>
            <a:lumOff val="-6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Travel expense reports</a:t>
          </a:r>
        </a:p>
      </dsp:txBody>
      <dsp:txXfrm>
        <a:off x="149752" y="1899745"/>
        <a:ext cx="964108" cy="659804"/>
      </dsp:txXfrm>
    </dsp:sp>
    <dsp:sp modelId="{71553999-95EA-4385-A8D3-04E465320B5F}">
      <dsp:nvSpPr>
        <dsp:cNvPr id="0" name=""/>
        <dsp:cNvSpPr/>
      </dsp:nvSpPr>
      <dsp:spPr>
        <a:xfrm>
          <a:off x="129225" y="2687901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696500"/>
            <a:satOff val="-8933"/>
            <a:lumOff val="-12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Subcontract PO Value/Invoices</a:t>
          </a:r>
        </a:p>
      </dsp:txBody>
      <dsp:txXfrm>
        <a:off x="149752" y="2708428"/>
        <a:ext cx="964108" cy="659804"/>
      </dsp:txXfrm>
    </dsp:sp>
    <dsp:sp modelId="{1893C7A5-2315-4BC6-AE03-26B52F2D339E}">
      <dsp:nvSpPr>
        <dsp:cNvPr id="0" name=""/>
        <dsp:cNvSpPr/>
      </dsp:nvSpPr>
      <dsp:spPr>
        <a:xfrm>
          <a:off x="1354267" y="0"/>
          <a:ext cx="1256452" cy="3567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Direct Amount (Raw Amount)</a:t>
          </a:r>
        </a:p>
      </dsp:txBody>
      <dsp:txXfrm>
        <a:off x="1354267" y="0"/>
        <a:ext cx="1256452" cy="1070231"/>
      </dsp:txXfrm>
    </dsp:sp>
    <dsp:sp modelId="{52B61C18-3F6C-49A5-A6E2-F15D5C5D39D3}">
      <dsp:nvSpPr>
        <dsp:cNvPr id="0" name=""/>
        <dsp:cNvSpPr/>
      </dsp:nvSpPr>
      <dsp:spPr>
        <a:xfrm>
          <a:off x="1479912" y="1070231"/>
          <a:ext cx="1005162" cy="2318834"/>
        </a:xfrm>
        <a:prstGeom prst="roundRect">
          <a:avLst>
            <a:gd name="adj" fmla="val 10000"/>
          </a:avLst>
        </a:prstGeom>
        <a:solidFill>
          <a:schemeClr val="accent4">
            <a:hueOff val="1044749"/>
            <a:satOff val="-13399"/>
            <a:lumOff val="-19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“Cost incurred to perform the assigned scope of work on projects funded by DOE/NNSA and Strategic Partnership Projects sponsors” </a:t>
          </a:r>
        </a:p>
      </dsp:txBody>
      <dsp:txXfrm>
        <a:off x="1509352" y="1099671"/>
        <a:ext cx="946282" cy="2259954"/>
      </dsp:txXfrm>
    </dsp:sp>
    <dsp:sp modelId="{4C7B0BE0-BB55-4C51-9FF0-3F20194843FF}">
      <dsp:nvSpPr>
        <dsp:cNvPr id="0" name=""/>
        <dsp:cNvSpPr/>
      </dsp:nvSpPr>
      <dsp:spPr>
        <a:xfrm>
          <a:off x="2704953" y="0"/>
          <a:ext cx="1256452" cy="3567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Unit</a:t>
          </a:r>
        </a:p>
      </dsp:txBody>
      <dsp:txXfrm>
        <a:off x="2704953" y="0"/>
        <a:ext cx="1256452" cy="1070231"/>
      </dsp:txXfrm>
    </dsp:sp>
    <dsp:sp modelId="{6918FE37-1561-4FFE-8B4C-9F476BEE8083}">
      <dsp:nvSpPr>
        <dsp:cNvPr id="0" name=""/>
        <dsp:cNvSpPr/>
      </dsp:nvSpPr>
      <dsp:spPr>
        <a:xfrm>
          <a:off x="2830598" y="1070535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1392999"/>
            <a:satOff val="-17866"/>
            <a:lumOff val="-25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Employee labor hours</a:t>
          </a:r>
        </a:p>
      </dsp:txBody>
      <dsp:txXfrm>
        <a:off x="2851125" y="1091062"/>
        <a:ext cx="964108" cy="659804"/>
      </dsp:txXfrm>
    </dsp:sp>
    <dsp:sp modelId="{C484D05B-A35D-49E9-9873-39695C982C53}">
      <dsp:nvSpPr>
        <dsp:cNvPr id="0" name=""/>
        <dsp:cNvSpPr/>
      </dsp:nvSpPr>
      <dsp:spPr>
        <a:xfrm>
          <a:off x="2830598" y="1879218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1741249"/>
            <a:satOff val="-22332"/>
            <a:lumOff val="-32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Travel expense reports</a:t>
          </a:r>
        </a:p>
      </dsp:txBody>
      <dsp:txXfrm>
        <a:off x="2851125" y="1899745"/>
        <a:ext cx="964108" cy="659804"/>
      </dsp:txXfrm>
    </dsp:sp>
    <dsp:sp modelId="{7F0B295A-F713-4D4A-911A-474327F74E1F}">
      <dsp:nvSpPr>
        <dsp:cNvPr id="0" name=""/>
        <dsp:cNvSpPr/>
      </dsp:nvSpPr>
      <dsp:spPr>
        <a:xfrm>
          <a:off x="2830598" y="2687901"/>
          <a:ext cx="1005162" cy="700858"/>
        </a:xfrm>
        <a:prstGeom prst="roundRect">
          <a:avLst>
            <a:gd name="adj" fmla="val 10000"/>
          </a:avLst>
        </a:prstGeom>
        <a:solidFill>
          <a:schemeClr val="accent4">
            <a:hueOff val="2089499"/>
            <a:satOff val="-26799"/>
            <a:lumOff val="-38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Subcontract PO Value/Invoices</a:t>
          </a:r>
        </a:p>
      </dsp:txBody>
      <dsp:txXfrm>
        <a:off x="2851125" y="2708428"/>
        <a:ext cx="964108" cy="659804"/>
      </dsp:txXfrm>
    </dsp:sp>
    <dsp:sp modelId="{25981341-DBD5-40C9-9C1A-5EF1ED4C694D}">
      <dsp:nvSpPr>
        <dsp:cNvPr id="0" name=""/>
        <dsp:cNvSpPr/>
      </dsp:nvSpPr>
      <dsp:spPr>
        <a:xfrm>
          <a:off x="4040500" y="0"/>
          <a:ext cx="1256452" cy="3567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Indirect Amount (sum of all </a:t>
          </a:r>
          <a:r>
            <a:rPr lang="en-US" sz="1100" kern="1200" dirty="0" err="1"/>
            <a:t>indirects</a:t>
          </a:r>
          <a:r>
            <a:rPr lang="en-US" sz="1100" kern="1200" dirty="0"/>
            <a:t> from the Disclosure Statement as a single EOC)</a:t>
          </a:r>
        </a:p>
      </dsp:txBody>
      <dsp:txXfrm>
        <a:off x="4040500" y="0"/>
        <a:ext cx="1256452" cy="1070231"/>
      </dsp:txXfrm>
    </dsp:sp>
    <dsp:sp modelId="{043D7E09-DC1C-4980-9C7F-0FCA550EDD4E}">
      <dsp:nvSpPr>
        <dsp:cNvPr id="0" name=""/>
        <dsp:cNvSpPr/>
      </dsp:nvSpPr>
      <dsp:spPr>
        <a:xfrm>
          <a:off x="4181285" y="107240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2437749"/>
            <a:satOff val="-31265"/>
            <a:lumOff val="-45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PM</a:t>
          </a:r>
        </a:p>
      </dsp:txBody>
      <dsp:txXfrm>
        <a:off x="4189841" y="1080964"/>
        <a:ext cx="988050" cy="275006"/>
      </dsp:txXfrm>
    </dsp:sp>
    <dsp:sp modelId="{9EBF3F1B-0436-476C-BBA7-44048E68A437}">
      <dsp:nvSpPr>
        <dsp:cNvPr id="0" name=""/>
        <dsp:cNvSpPr/>
      </dsp:nvSpPr>
      <dsp:spPr>
        <a:xfrm>
          <a:off x="4181285" y="140946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2785998"/>
            <a:satOff val="-35731"/>
            <a:lumOff val="-5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ALD</a:t>
          </a:r>
        </a:p>
      </dsp:txBody>
      <dsp:txXfrm>
        <a:off x="4189841" y="1418024"/>
        <a:ext cx="988050" cy="275006"/>
      </dsp:txXfrm>
    </dsp:sp>
    <dsp:sp modelId="{40825F0E-2988-43E4-B1D5-0511C5225B30}">
      <dsp:nvSpPr>
        <dsp:cNvPr id="0" name=""/>
        <dsp:cNvSpPr/>
      </dsp:nvSpPr>
      <dsp:spPr>
        <a:xfrm>
          <a:off x="4181285" y="174652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3134248"/>
            <a:satOff val="-40198"/>
            <a:lumOff val="-58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Operational Overhead</a:t>
          </a:r>
        </a:p>
      </dsp:txBody>
      <dsp:txXfrm>
        <a:off x="4189841" y="1755084"/>
        <a:ext cx="988050" cy="275006"/>
      </dsp:txXfrm>
    </dsp:sp>
    <dsp:sp modelId="{10452FA1-5ED6-4B32-A930-F18B72F15147}">
      <dsp:nvSpPr>
        <dsp:cNvPr id="0" name=""/>
        <dsp:cNvSpPr/>
      </dsp:nvSpPr>
      <dsp:spPr>
        <a:xfrm>
          <a:off x="4181285" y="208358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3482498"/>
            <a:satOff val="-44664"/>
            <a:lumOff val="-64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SPP Safeguards &amp; Security </a:t>
          </a:r>
        </a:p>
      </dsp:txBody>
      <dsp:txXfrm>
        <a:off x="4189841" y="2092144"/>
        <a:ext cx="988050" cy="275006"/>
      </dsp:txXfrm>
    </dsp:sp>
    <dsp:sp modelId="{7996D84C-F5AF-458C-8C70-5D62D9512298}">
      <dsp:nvSpPr>
        <dsp:cNvPr id="0" name=""/>
        <dsp:cNvSpPr/>
      </dsp:nvSpPr>
      <dsp:spPr>
        <a:xfrm>
          <a:off x="4181285" y="242064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3830748"/>
            <a:satOff val="-49131"/>
            <a:lumOff val="-70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G&amp;A</a:t>
          </a:r>
        </a:p>
      </dsp:txBody>
      <dsp:txXfrm>
        <a:off x="4189841" y="2429204"/>
        <a:ext cx="988050" cy="275006"/>
      </dsp:txXfrm>
    </dsp:sp>
    <dsp:sp modelId="{230BB99A-8B98-43CB-8F18-C751F3BE2D0F}">
      <dsp:nvSpPr>
        <dsp:cNvPr id="0" name=""/>
        <dsp:cNvSpPr/>
      </dsp:nvSpPr>
      <dsp:spPr>
        <a:xfrm>
          <a:off x="4181285" y="2757708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4178998"/>
            <a:satOff val="-53597"/>
            <a:lumOff val="-7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Mgt Fee</a:t>
          </a:r>
        </a:p>
      </dsp:txBody>
      <dsp:txXfrm>
        <a:off x="4189841" y="2766264"/>
        <a:ext cx="988050" cy="275006"/>
      </dsp:txXfrm>
    </dsp:sp>
    <dsp:sp modelId="{B7FEE8FD-7744-4AC9-8248-A7EEEDB48683}">
      <dsp:nvSpPr>
        <dsp:cNvPr id="0" name=""/>
        <dsp:cNvSpPr/>
      </dsp:nvSpPr>
      <dsp:spPr>
        <a:xfrm>
          <a:off x="4181285" y="3094769"/>
          <a:ext cx="1005162" cy="292118"/>
        </a:xfrm>
        <a:prstGeom prst="roundRect">
          <a:avLst>
            <a:gd name="adj" fmla="val 10000"/>
          </a:avLst>
        </a:prstGeom>
        <a:solidFill>
          <a:schemeClr val="accent4">
            <a:hueOff val="4527247"/>
            <a:satOff val="-58064"/>
            <a:lumOff val="-83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LDRD</a:t>
          </a:r>
        </a:p>
      </dsp:txBody>
      <dsp:txXfrm>
        <a:off x="4189841" y="3103325"/>
        <a:ext cx="988050" cy="275006"/>
      </dsp:txXfrm>
    </dsp:sp>
    <dsp:sp modelId="{E7CDBD31-D40F-4FDB-A2E4-C14CA3DBAEA4}">
      <dsp:nvSpPr>
        <dsp:cNvPr id="0" name=""/>
        <dsp:cNvSpPr/>
      </dsp:nvSpPr>
      <dsp:spPr>
        <a:xfrm>
          <a:off x="5390533" y="0"/>
          <a:ext cx="1256452" cy="356743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Burden Cost </a:t>
          </a:r>
        </a:p>
      </dsp:txBody>
      <dsp:txXfrm>
        <a:off x="5390533" y="0"/>
        <a:ext cx="1256452" cy="1070231"/>
      </dsp:txXfrm>
    </dsp:sp>
    <dsp:sp modelId="{D15817E9-1C67-4394-80FC-82E4B2AF06FB}">
      <dsp:nvSpPr>
        <dsp:cNvPr id="0" name=""/>
        <dsp:cNvSpPr/>
      </dsp:nvSpPr>
      <dsp:spPr>
        <a:xfrm>
          <a:off x="5531972" y="1070231"/>
          <a:ext cx="1005162" cy="2318834"/>
        </a:xfrm>
        <a:prstGeom prst="roundRect">
          <a:avLst>
            <a:gd name="adj" fmla="val 10000"/>
          </a:avLst>
        </a:prstGeom>
        <a:solidFill>
          <a:schemeClr val="accent4">
            <a:hueOff val="4875497"/>
            <a:satOff val="-62530"/>
            <a:lumOff val="-90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Total cost (direct cost plus indirect cost) </a:t>
          </a:r>
        </a:p>
      </dsp:txBody>
      <dsp:txXfrm>
        <a:off x="5561412" y="1099671"/>
        <a:ext cx="946282" cy="2259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8FD24-C257-4E5B-9D68-C112C252DDFC}">
      <dsp:nvSpPr>
        <dsp:cNvPr id="0" name=""/>
        <dsp:cNvSpPr/>
      </dsp:nvSpPr>
      <dsp:spPr>
        <a:xfrm>
          <a:off x="5563" y="363284"/>
          <a:ext cx="751612" cy="75161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1</a:t>
          </a:r>
        </a:p>
      </dsp:txBody>
      <dsp:txXfrm>
        <a:off x="115634" y="473355"/>
        <a:ext cx="531470" cy="531470"/>
      </dsp:txXfrm>
    </dsp:sp>
    <dsp:sp modelId="{4F5388AE-30ED-4CAD-A0E5-F530046C884C}">
      <dsp:nvSpPr>
        <dsp:cNvPr id="0" name=""/>
        <dsp:cNvSpPr/>
      </dsp:nvSpPr>
      <dsp:spPr>
        <a:xfrm>
          <a:off x="2132560" y="521123"/>
          <a:ext cx="435935" cy="435935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2190343" y="687825"/>
        <a:ext cx="320369" cy="102531"/>
      </dsp:txXfrm>
    </dsp:sp>
    <dsp:sp modelId="{B47CA845-6FC8-4EFD-9FAA-9E0E5DFB8B66}">
      <dsp:nvSpPr>
        <dsp:cNvPr id="0" name=""/>
        <dsp:cNvSpPr/>
      </dsp:nvSpPr>
      <dsp:spPr>
        <a:xfrm>
          <a:off x="1315173" y="363284"/>
          <a:ext cx="751612" cy="751612"/>
        </a:xfrm>
        <a:prstGeom prst="ellipse">
          <a:avLst/>
        </a:prstGeom>
        <a:gradFill rotWithShape="0">
          <a:gsLst>
            <a:gs pos="0">
              <a:schemeClr val="accent4">
                <a:hueOff val="1218874"/>
                <a:satOff val="-15633"/>
                <a:lumOff val="-22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18874"/>
                <a:satOff val="-15633"/>
                <a:lumOff val="-22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18874"/>
                <a:satOff val="-15633"/>
                <a:lumOff val="-22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$35</a:t>
          </a:r>
        </a:p>
      </dsp:txBody>
      <dsp:txXfrm>
        <a:off x="1425244" y="473355"/>
        <a:ext cx="531470" cy="531470"/>
      </dsp:txXfrm>
    </dsp:sp>
    <dsp:sp modelId="{D969879D-A95E-49B1-8028-1D8196241DB9}">
      <dsp:nvSpPr>
        <dsp:cNvPr id="0" name=""/>
        <dsp:cNvSpPr/>
      </dsp:nvSpPr>
      <dsp:spPr>
        <a:xfrm>
          <a:off x="822779" y="549855"/>
          <a:ext cx="435935" cy="435935"/>
        </a:xfrm>
        <a:prstGeom prst="mathMultiply">
          <a:avLst/>
        </a:prstGeom>
        <a:solidFill>
          <a:schemeClr val="accent4">
            <a:hueOff val="1625166"/>
            <a:satOff val="-20843"/>
            <a:lumOff val="-300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/>
        </a:p>
      </dsp:txBody>
      <dsp:txXfrm>
        <a:off x="891229" y="618305"/>
        <a:ext cx="299035" cy="299035"/>
      </dsp:txXfrm>
    </dsp:sp>
    <dsp:sp modelId="{213047D0-2920-482A-B411-A5E2B8FF6AF1}">
      <dsp:nvSpPr>
        <dsp:cNvPr id="0" name=""/>
        <dsp:cNvSpPr/>
      </dsp:nvSpPr>
      <dsp:spPr>
        <a:xfrm>
          <a:off x="2624783" y="363284"/>
          <a:ext cx="751612" cy="751612"/>
        </a:xfrm>
        <a:prstGeom prst="ellipse">
          <a:avLst/>
        </a:prstGeom>
        <a:gradFill rotWithShape="0">
          <a:gsLst>
            <a:gs pos="0">
              <a:schemeClr val="accent4">
                <a:hueOff val="2437749"/>
                <a:satOff val="-31265"/>
                <a:lumOff val="-45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37749"/>
                <a:satOff val="-31265"/>
                <a:lumOff val="-45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37749"/>
                <a:satOff val="-31265"/>
                <a:lumOff val="-45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</a:t>
          </a:r>
          <a:endParaRPr lang="en-US" sz="1800" kern="1200" dirty="0"/>
        </a:p>
      </dsp:txBody>
      <dsp:txXfrm>
        <a:off x="2734854" y="473355"/>
        <a:ext cx="531470" cy="531470"/>
      </dsp:txXfrm>
    </dsp:sp>
    <dsp:sp modelId="{A300134E-9867-4943-B86A-6ED69CED4F64}">
      <dsp:nvSpPr>
        <dsp:cNvPr id="0" name=""/>
        <dsp:cNvSpPr/>
      </dsp:nvSpPr>
      <dsp:spPr>
        <a:xfrm rot="2850147">
          <a:off x="3416581" y="559956"/>
          <a:ext cx="435935" cy="435935"/>
        </a:xfrm>
        <a:prstGeom prst="mathPlus">
          <a:avLst/>
        </a:prstGeom>
        <a:solidFill>
          <a:schemeClr val="accent4">
            <a:hueOff val="3250331"/>
            <a:satOff val="-41687"/>
            <a:lumOff val="-60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474364" y="726658"/>
        <a:ext cx="320369" cy="102531"/>
      </dsp:txXfrm>
    </dsp:sp>
    <dsp:sp modelId="{EA0420AA-FC86-48F5-8718-960899D05B73}">
      <dsp:nvSpPr>
        <dsp:cNvPr id="0" name=""/>
        <dsp:cNvSpPr/>
      </dsp:nvSpPr>
      <dsp:spPr>
        <a:xfrm>
          <a:off x="3934392" y="363284"/>
          <a:ext cx="751612" cy="751612"/>
        </a:xfrm>
        <a:prstGeom prst="ellipse">
          <a:avLst/>
        </a:prstGeom>
        <a:gradFill rotWithShape="0">
          <a:gsLst>
            <a:gs pos="0">
              <a:schemeClr val="accent4">
                <a:hueOff val="3656623"/>
                <a:satOff val="-46898"/>
                <a:lumOff val="-67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656623"/>
                <a:satOff val="-46898"/>
                <a:lumOff val="-67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656623"/>
                <a:satOff val="-46898"/>
                <a:lumOff val="-67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$65</a:t>
          </a:r>
        </a:p>
      </dsp:txBody>
      <dsp:txXfrm>
        <a:off x="4044463" y="473355"/>
        <a:ext cx="531470" cy="531470"/>
      </dsp:txXfrm>
    </dsp:sp>
    <dsp:sp modelId="{1E8CACF3-D6D0-4080-B4E6-18E9CE8FABFD}">
      <dsp:nvSpPr>
        <dsp:cNvPr id="0" name=""/>
        <dsp:cNvSpPr/>
      </dsp:nvSpPr>
      <dsp:spPr>
        <a:xfrm>
          <a:off x="4747036" y="521123"/>
          <a:ext cx="435935" cy="435935"/>
        </a:xfrm>
        <a:prstGeom prst="mathEqual">
          <a:avLst/>
        </a:prstGeom>
        <a:solidFill>
          <a:schemeClr val="accent4">
            <a:hueOff val="4875497"/>
            <a:satOff val="-62530"/>
            <a:lumOff val="-902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804819" y="610926"/>
        <a:ext cx="320369" cy="256329"/>
      </dsp:txXfrm>
    </dsp:sp>
    <dsp:sp modelId="{43A1A9E3-D924-4AA0-9AE4-DFBE7636E951}">
      <dsp:nvSpPr>
        <dsp:cNvPr id="0" name=""/>
        <dsp:cNvSpPr/>
      </dsp:nvSpPr>
      <dsp:spPr>
        <a:xfrm>
          <a:off x="5244002" y="363284"/>
          <a:ext cx="751612" cy="751612"/>
        </a:xfrm>
        <a:prstGeom prst="ellipse">
          <a:avLst/>
        </a:prstGeom>
        <a:gradFill rotWithShape="0">
          <a:gsLst>
            <a:gs pos="0">
              <a:schemeClr val="accent4">
                <a:hueOff val="4875497"/>
                <a:satOff val="-62530"/>
                <a:lumOff val="-90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875497"/>
                <a:satOff val="-62530"/>
                <a:lumOff val="-90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875497"/>
                <a:satOff val="-62530"/>
                <a:lumOff val="-90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$100</a:t>
          </a:r>
        </a:p>
      </dsp:txBody>
      <dsp:txXfrm>
        <a:off x="5354073" y="473355"/>
        <a:ext cx="531470" cy="5314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C33FF-D7A8-4727-AD95-0D67696AA5DE}">
      <dsp:nvSpPr>
        <dsp:cNvPr id="0" name=""/>
        <dsp:cNvSpPr/>
      </dsp:nvSpPr>
      <dsp:spPr>
        <a:xfrm>
          <a:off x="141" y="1774586"/>
          <a:ext cx="2266626" cy="1869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Direct units planned/estimated</a:t>
          </a:r>
        </a:p>
      </dsp:txBody>
      <dsp:txXfrm>
        <a:off x="43163" y="1817608"/>
        <a:ext cx="2180582" cy="1382843"/>
      </dsp:txXfrm>
    </dsp:sp>
    <dsp:sp modelId="{563EA5F6-5E95-4A6E-AAC5-57AED7856D03}">
      <dsp:nvSpPr>
        <dsp:cNvPr id="0" name=""/>
        <dsp:cNvSpPr/>
      </dsp:nvSpPr>
      <dsp:spPr>
        <a:xfrm>
          <a:off x="1300946" y="2316885"/>
          <a:ext cx="2356306" cy="2356306"/>
        </a:xfrm>
        <a:prstGeom prst="leftCircularArrow">
          <a:avLst>
            <a:gd name="adj1" fmla="val 2550"/>
            <a:gd name="adj2" fmla="val 309429"/>
            <a:gd name="adj3" fmla="val 2084940"/>
            <a:gd name="adj4" fmla="val 9024489"/>
            <a:gd name="adj5" fmla="val 297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FAA57-372A-4005-BDAF-8697468779B6}">
      <dsp:nvSpPr>
        <dsp:cNvPr id="0" name=""/>
        <dsp:cNvSpPr/>
      </dsp:nvSpPr>
      <dsp:spPr>
        <a:xfrm>
          <a:off x="503836" y="3243474"/>
          <a:ext cx="2014779" cy="8012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Primavera P6</a:t>
          </a:r>
        </a:p>
      </dsp:txBody>
      <dsp:txXfrm>
        <a:off x="527303" y="3266941"/>
        <a:ext cx="1967845" cy="754277"/>
      </dsp:txXfrm>
    </dsp:sp>
    <dsp:sp modelId="{3D99FFA3-4C59-4589-9F76-5EC90598D166}">
      <dsp:nvSpPr>
        <dsp:cNvPr id="0" name=""/>
        <dsp:cNvSpPr/>
      </dsp:nvSpPr>
      <dsp:spPr>
        <a:xfrm>
          <a:off x="2804762" y="1774586"/>
          <a:ext cx="2266626" cy="1869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37749"/>
              <a:satOff val="-31265"/>
              <a:lumOff val="-45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Direct Resource Analysis for variance reporting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Indirect Analysis (aggregated as a single value) for variance reporting</a:t>
          </a:r>
        </a:p>
      </dsp:txBody>
      <dsp:txXfrm>
        <a:off x="2847784" y="2218214"/>
        <a:ext cx="2180582" cy="1382843"/>
      </dsp:txXfrm>
    </dsp:sp>
    <dsp:sp modelId="{F4FD0429-DE5F-4507-8D3D-1637AD5FC760}">
      <dsp:nvSpPr>
        <dsp:cNvPr id="0" name=""/>
        <dsp:cNvSpPr/>
      </dsp:nvSpPr>
      <dsp:spPr>
        <a:xfrm rot="10800000" flipV="1">
          <a:off x="4086679" y="602241"/>
          <a:ext cx="2645930" cy="2785794"/>
        </a:xfrm>
        <a:prstGeom prst="circularArrow">
          <a:avLst>
            <a:gd name="adj1" fmla="val 2271"/>
            <a:gd name="adj2" fmla="val 273786"/>
            <a:gd name="adj3" fmla="val 19550703"/>
            <a:gd name="adj4" fmla="val 12575511"/>
            <a:gd name="adj5" fmla="val 2650"/>
          </a:avLst>
        </a:prstGeom>
        <a:solidFill>
          <a:schemeClr val="accent4">
            <a:hueOff val="4875497"/>
            <a:satOff val="-62530"/>
            <a:lumOff val="-90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2B6D5-97C4-4D39-8767-C6A486F40397}">
      <dsp:nvSpPr>
        <dsp:cNvPr id="0" name=""/>
        <dsp:cNvSpPr/>
      </dsp:nvSpPr>
      <dsp:spPr>
        <a:xfrm>
          <a:off x="3308457" y="1373981"/>
          <a:ext cx="2014779" cy="801211"/>
        </a:xfrm>
        <a:prstGeom prst="roundRect">
          <a:avLst>
            <a:gd name="adj" fmla="val 10000"/>
          </a:avLst>
        </a:prstGeom>
        <a:solidFill>
          <a:schemeClr val="accent4">
            <a:hueOff val="2437749"/>
            <a:satOff val="-31265"/>
            <a:lumOff val="-45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Deltek</a:t>
          </a:r>
          <a:r>
            <a:rPr lang="en-US" sz="2700" kern="1200" dirty="0"/>
            <a:t> Cobra  </a:t>
          </a:r>
        </a:p>
      </dsp:txBody>
      <dsp:txXfrm>
        <a:off x="3331924" y="1397448"/>
        <a:ext cx="1967845" cy="754277"/>
      </dsp:txXfrm>
    </dsp:sp>
    <dsp:sp modelId="{A042D619-20D8-44F8-920F-B8355EAC0169}">
      <dsp:nvSpPr>
        <dsp:cNvPr id="0" name=""/>
        <dsp:cNvSpPr/>
      </dsp:nvSpPr>
      <dsp:spPr>
        <a:xfrm>
          <a:off x="5609383" y="1774586"/>
          <a:ext cx="2266626" cy="18694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875497"/>
              <a:satOff val="-62530"/>
              <a:lumOff val="-90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Actual Cost and Estimated Actuals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Raw (direct) and burden (per the CAS)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Breakout by EOC (Labor, Travel, Purchases, Chargebacks) </a:t>
          </a:r>
        </a:p>
      </dsp:txBody>
      <dsp:txXfrm>
        <a:off x="5652405" y="1817608"/>
        <a:ext cx="2180582" cy="1382843"/>
      </dsp:txXfrm>
    </dsp:sp>
    <dsp:sp modelId="{35A27B6C-92F0-4973-A76B-A7B1EEF64117}">
      <dsp:nvSpPr>
        <dsp:cNvPr id="0" name=""/>
        <dsp:cNvSpPr/>
      </dsp:nvSpPr>
      <dsp:spPr>
        <a:xfrm>
          <a:off x="6113078" y="3243474"/>
          <a:ext cx="2014779" cy="801211"/>
        </a:xfrm>
        <a:prstGeom prst="roundRect">
          <a:avLst>
            <a:gd name="adj" fmla="val 10000"/>
          </a:avLst>
        </a:prstGeom>
        <a:solidFill>
          <a:schemeClr val="accent4">
            <a:hueOff val="4875497"/>
            <a:satOff val="-62530"/>
            <a:lumOff val="-90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Oracle </a:t>
          </a:r>
        </a:p>
      </dsp:txBody>
      <dsp:txXfrm>
        <a:off x="6136545" y="3266941"/>
        <a:ext cx="1967845" cy="754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E28244-6234-418F-9528-A9B385326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82464-9C82-41FB-A8E1-F30CB0C64E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74647-437A-48D8-91DE-43D09F6A350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0D0D0-1497-49B0-B8AF-8078DD708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302C0-B78C-4D5C-96D0-C35491CE3B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CE87B-A3B8-4140-8619-1C8D7057E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20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140341-B710-421B-87FD-ECB250D384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295AD-598B-4B43-BF2C-D4A1898468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fld id="{32081623-CB93-4871-A6A5-1A4BE1AC6891}" type="datetimeFigureOut">
              <a:rPr lang="en-US" smtClean="0"/>
              <a:pPr>
                <a:defRPr/>
              </a:pPr>
              <a:t>5/23/2022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FB2D02-82A3-4830-9B34-09A2DE0DD5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678780-00D1-4FD5-A1A4-FBDF1AB3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DFA3B-41B6-484E-8B7B-21C197064E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24401-B875-476E-AF6C-682094769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fld id="{56F8D466-4BF6-4927-B2A8-8EA6E6F92A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Cost pools tie to CAS disclosure statement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Wrap 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F70E7-DAF3-4E7C-9D8C-643FEFF5AE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F70E7-DAF3-4E7C-9D8C-643FEFF5AE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F70E7-DAF3-4E7C-9D8C-643FEFF5AE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2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21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86BDE2-577A-8B42-9F2C-FFBEED99C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96" y="-1"/>
            <a:ext cx="12157971" cy="40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853" y="2844047"/>
            <a:ext cx="6632713" cy="2387600"/>
          </a:xfrm>
          <a:prstGeom prst="rect">
            <a:avLst/>
          </a:prstGeom>
        </p:spPr>
        <p:txBody>
          <a:bodyPr anchor="b"/>
          <a:lstStyle>
            <a:lvl1pPr algn="l">
              <a:defRPr sz="3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853" y="5309899"/>
            <a:ext cx="6520070" cy="4730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FB689A-2553-5547-B705-86075F24AC87}"/>
              </a:ext>
            </a:extLst>
          </p:cNvPr>
          <p:cNvSpPr/>
          <p:nvPr userDrawn="1"/>
        </p:nvSpPr>
        <p:spPr>
          <a:xfrm>
            <a:off x="8145285" y="3188616"/>
            <a:ext cx="3189466" cy="3189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D61641-5336-6049-9EFE-D992E498E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922" y="4203308"/>
            <a:ext cx="922959" cy="92295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B457E5-272B-E648-9D31-B953F811C1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000" y="5849290"/>
            <a:ext cx="6508923" cy="34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135D-91B8-5045-BC90-4FF03355AE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242" y="3309406"/>
            <a:ext cx="2893143" cy="289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D0575-965A-654B-8E8E-9251E483B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53" y="5264841"/>
            <a:ext cx="7019423" cy="258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A6443D-B349-834D-865A-E2C2333FDECB}"/>
              </a:ext>
            </a:extLst>
          </p:cNvPr>
          <p:cNvSpPr/>
          <p:nvPr userDrawn="1"/>
        </p:nvSpPr>
        <p:spPr>
          <a:xfrm>
            <a:off x="10758" y="6367354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953980-5340-BB4B-9B4E-85824683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20" y="6426405"/>
            <a:ext cx="259675" cy="251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6BC1F6-B5E5-7F4D-8D21-ED755746AC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332" y="1663527"/>
            <a:ext cx="6096000" cy="618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B65369-96AC-3F46-A902-6086B9F17D16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42EA4EA-5CFF-FD4E-93D8-3532D5466F12}"/>
              </a:ext>
            </a:extLst>
          </p:cNvPr>
          <p:cNvSpPr/>
          <p:nvPr userDrawn="1"/>
        </p:nvSpPr>
        <p:spPr>
          <a:xfrm flipV="1">
            <a:off x="7006371" y="6370239"/>
            <a:ext cx="5464884" cy="464535"/>
          </a:xfrm>
          <a:prstGeom prst="parallelogram">
            <a:avLst>
              <a:gd name="adj" fmla="val 574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CCCA24-F54B-BC4E-9516-4F989BF5B6C3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999AD9-966D-514A-BFBB-E84F3B25A6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27" y="6367354"/>
            <a:ext cx="4864707" cy="470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8537B2-2580-3945-9E2F-6EBA98B9B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6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79F2-8051-4128-9046-18DE072B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C7C4-14AC-4196-BE8F-E7057D224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D26BC-230D-453F-8562-DB6ADA679DCF}"/>
              </a:ext>
            </a:extLst>
          </p:cNvPr>
          <p:cNvSpPr txBox="1"/>
          <p:nvPr userDrawn="1"/>
        </p:nvSpPr>
        <p:spPr>
          <a:xfrm>
            <a:off x="-148902" y="673963"/>
            <a:ext cx="908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empower Sandia with </a:t>
            </a:r>
            <a:r>
              <a:rPr lang="en-US" sz="2000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project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en-US" sz="2000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product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management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capabilities for exceptional execution and product delivery.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4C5DF-C90A-43F0-9BF6-908190F8886C}"/>
              </a:ext>
            </a:extLst>
          </p:cNvPr>
          <p:cNvSpPr txBox="1"/>
          <p:nvPr userDrawn="1"/>
        </p:nvSpPr>
        <p:spPr>
          <a:xfrm>
            <a:off x="6784258" y="3615241"/>
            <a:ext cx="3583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Sandia,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 as extraordinary as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49CFF-8D13-4CA6-842A-FB19AB018AF8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FF29A-0A9C-4627-83BA-6FB2A8CE081D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9585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/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93EA9-40A6-45B5-9075-CAD8E415575F}"/>
              </a:ext>
            </a:extLst>
          </p:cNvPr>
          <p:cNvSpPr txBox="1"/>
          <p:nvPr userDrawn="1"/>
        </p:nvSpPr>
        <p:spPr>
          <a:xfrm>
            <a:off x="-4019" y="2970559"/>
            <a:ext cx="12231940" cy="369332"/>
          </a:xfrm>
          <a:prstGeom prst="rect">
            <a:avLst/>
          </a:prstGeom>
          <a:solidFill>
            <a:srgbClr val="009999">
              <a:alpha val="6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422FA-ED24-4A84-AD9D-63D480B13F13}"/>
              </a:ext>
            </a:extLst>
          </p:cNvPr>
          <p:cNvSpPr/>
          <p:nvPr userDrawn="1"/>
        </p:nvSpPr>
        <p:spPr>
          <a:xfrm>
            <a:off x="4921956" y="6493160"/>
            <a:ext cx="2314222" cy="36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2E4431-4B2A-4879-AEA5-BF89E083DDA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4207" y="1954260"/>
          <a:ext cx="11972019" cy="9228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2430">
                  <a:extLst>
                    <a:ext uri="{9D8B030D-6E8A-4147-A177-3AD203B41FA5}">
                      <a16:colId xmlns:a16="http://schemas.microsoft.com/office/drawing/2014/main" val="207290753"/>
                    </a:ext>
                  </a:extLst>
                </a:gridCol>
                <a:gridCol w="5989589">
                  <a:extLst>
                    <a:ext uri="{9D8B030D-6E8A-4147-A177-3AD203B41FA5}">
                      <a16:colId xmlns:a16="http://schemas.microsoft.com/office/drawing/2014/main" val="323006972"/>
                    </a:ext>
                  </a:extLst>
                </a:gridCol>
              </a:tblGrid>
              <a:tr h="92288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COURAGE</a:t>
                      </a:r>
                    </a:p>
                    <a:p>
                      <a:pPr algn="ctr"/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Authentic leadership, trust-based teams, real talk project health, showing unfinished work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COMMITMENT</a:t>
                      </a:r>
                    </a:p>
                    <a:p>
                      <a:pPr algn="ctr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Amplifying Mission success, leading edge project and product management, adding client value, iterating quickly to improve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1134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A63031-C3CC-4775-B8DD-D613D11F0CAC}"/>
              </a:ext>
            </a:extLst>
          </p:cNvPr>
          <p:cNvSpPr txBox="1"/>
          <p:nvPr userDrawn="1"/>
        </p:nvSpPr>
        <p:spPr>
          <a:xfrm flipH="1">
            <a:off x="6078582" y="1908648"/>
            <a:ext cx="45719" cy="1068168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36AB10-0CE6-48CB-AED1-D9527CB428D9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9999" y="3323817"/>
          <a:ext cx="12169327" cy="1383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081">
                  <a:extLst>
                    <a:ext uri="{9D8B030D-6E8A-4147-A177-3AD203B41FA5}">
                      <a16:colId xmlns:a16="http://schemas.microsoft.com/office/drawing/2014/main" val="959124907"/>
                    </a:ext>
                  </a:extLst>
                </a:gridCol>
                <a:gridCol w="3021081">
                  <a:extLst>
                    <a:ext uri="{9D8B030D-6E8A-4147-A177-3AD203B41FA5}">
                      <a16:colId xmlns:a16="http://schemas.microsoft.com/office/drawing/2014/main" val="1871977109"/>
                    </a:ext>
                  </a:extLst>
                </a:gridCol>
                <a:gridCol w="3021081">
                  <a:extLst>
                    <a:ext uri="{9D8B030D-6E8A-4147-A177-3AD203B41FA5}">
                      <a16:colId xmlns:a16="http://schemas.microsoft.com/office/drawing/2014/main" val="3166650175"/>
                    </a:ext>
                  </a:extLst>
                </a:gridCol>
                <a:gridCol w="3106084">
                  <a:extLst>
                    <a:ext uri="{9D8B030D-6E8A-4147-A177-3AD203B41FA5}">
                      <a16:colId xmlns:a16="http://schemas.microsoft.com/office/drawing/2014/main" val="1039574276"/>
                    </a:ext>
                  </a:extLst>
                </a:gridCol>
              </a:tblGrid>
              <a:tr h="1383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System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Guide products and projects through their lifecycles 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Talent and Competency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Advance </a:t>
                      </a: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</a:rPr>
                        <a:t>project and product management talent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</a:rPr>
                        <a:t>and competencies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Services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+mn-ea"/>
                          <a:cs typeface="+mn-cs"/>
                        </a:rPr>
                        <a:t>Deliver outstanding value through skilled application of system and competency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Leadership and Operations</a:t>
                      </a:r>
                    </a:p>
                    <a:p>
                      <a:pPr algn="ctr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+mn-ea"/>
                          <a:cs typeface="+mn-cs"/>
                        </a:rPr>
                        <a:t>A place of purpose and belonging with clarity on why, who, what, where, how</a:t>
                      </a:r>
                      <a:r>
                        <a:rPr lang="en-US" sz="18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506803"/>
                  </a:ext>
                </a:extLst>
              </a:tr>
            </a:tbl>
          </a:graphicData>
        </a:graphic>
      </p:graphicFrame>
      <p:sp>
        <p:nvSpPr>
          <p:cNvPr id="9" name="Parallelogram 8">
            <a:extLst>
              <a:ext uri="{FF2B5EF4-FFF2-40B4-BE49-F238E27FC236}">
                <a16:creationId xmlns:a16="http://schemas.microsoft.com/office/drawing/2014/main" id="{D7C61B8D-3949-452F-BDC1-65F9CAEE9EA9}"/>
              </a:ext>
            </a:extLst>
          </p:cNvPr>
          <p:cNvSpPr/>
          <p:nvPr userDrawn="1"/>
        </p:nvSpPr>
        <p:spPr>
          <a:xfrm flipV="1">
            <a:off x="9061449" y="5108958"/>
            <a:ext cx="4391653" cy="1680107"/>
          </a:xfrm>
          <a:prstGeom prst="parallelogram">
            <a:avLst>
              <a:gd name="adj" fmla="val 57419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3E6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5219A-9E0C-4115-8380-966147C43210}"/>
              </a:ext>
            </a:extLst>
          </p:cNvPr>
          <p:cNvSpPr/>
          <p:nvPr userDrawn="1"/>
        </p:nvSpPr>
        <p:spPr>
          <a:xfrm>
            <a:off x="9536936" y="5292831"/>
            <a:ext cx="2671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Sandia,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 is as extraordinary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408FD72-F7D3-47D2-B32D-CA8E9BE9AA1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-26597" y="6079984"/>
          <a:ext cx="924405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13">
                  <a:extLst>
                    <a:ext uri="{9D8B030D-6E8A-4147-A177-3AD203B41FA5}">
                      <a16:colId xmlns:a16="http://schemas.microsoft.com/office/drawing/2014/main" val="1711545966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3929992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2836720996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2276509212"/>
                    </a:ext>
                  </a:extLst>
                </a:gridCol>
              </a:tblGrid>
              <a:tr h="56448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Develop Deployed Service Delivery 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Deploy Portfolio Management Tool (PMT)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Deploy Project and Product Delivery Roadmap (PPDR)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Ensure Earned Value Management Certification Readiness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17652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0073E65-49A4-4E0F-B182-1F88FF1B889D}"/>
              </a:ext>
            </a:extLst>
          </p:cNvPr>
          <p:cNvSpPr/>
          <p:nvPr userDrawn="1"/>
        </p:nvSpPr>
        <p:spPr>
          <a:xfrm>
            <a:off x="1921889" y="6607276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4905D6-AAA4-4286-8D4D-3A3B6531C84E}"/>
              </a:ext>
            </a:extLst>
          </p:cNvPr>
          <p:cNvGrpSpPr/>
          <p:nvPr userDrawn="1"/>
        </p:nvGrpSpPr>
        <p:grpSpPr>
          <a:xfrm>
            <a:off x="548835" y="4980259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30B81-A43E-46A4-A7FB-7E11189BC465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 descr="Handshake">
              <a:extLst>
                <a:ext uri="{FF2B5EF4-FFF2-40B4-BE49-F238E27FC236}">
                  <a16:creationId xmlns:a16="http://schemas.microsoft.com/office/drawing/2014/main" id="{1024499D-E106-46A4-9ECB-1108B455C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0AD91-EE1A-45C0-A7AA-1E459C3746B2}"/>
              </a:ext>
            </a:extLst>
          </p:cNvPr>
          <p:cNvGrpSpPr/>
          <p:nvPr userDrawn="1"/>
        </p:nvGrpSpPr>
        <p:grpSpPr>
          <a:xfrm>
            <a:off x="2783567" y="4996296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08F224-A449-45FF-9470-5488491577B9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 descr="Gauge">
              <a:extLst>
                <a:ext uri="{FF2B5EF4-FFF2-40B4-BE49-F238E27FC236}">
                  <a16:creationId xmlns:a16="http://schemas.microsoft.com/office/drawing/2014/main" id="{A1F89D88-ADB2-48C1-B205-63032A7AA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/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FF6054-173F-48CB-9E86-0E4DCA1C6C65}"/>
              </a:ext>
            </a:extLst>
          </p:cNvPr>
          <p:cNvGrpSpPr/>
          <p:nvPr userDrawn="1"/>
        </p:nvGrpSpPr>
        <p:grpSpPr>
          <a:xfrm>
            <a:off x="5253603" y="4990336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DD040B-01CD-494C-94DE-6B443A6BD7BE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 descr="Presentation with pie chart">
              <a:extLst>
                <a:ext uri="{FF2B5EF4-FFF2-40B4-BE49-F238E27FC236}">
                  <a16:creationId xmlns:a16="http://schemas.microsoft.com/office/drawing/2014/main" id="{5C24F03C-F554-409B-ADE6-5E851DB2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/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5B1929-E54A-4068-AF1F-D89CF1EC904E}"/>
              </a:ext>
            </a:extLst>
          </p:cNvPr>
          <p:cNvGrpSpPr/>
          <p:nvPr userDrawn="1"/>
        </p:nvGrpSpPr>
        <p:grpSpPr>
          <a:xfrm>
            <a:off x="7490251" y="5023591"/>
            <a:ext cx="1125399" cy="1042421"/>
            <a:chOff x="686309" y="6640248"/>
            <a:chExt cx="1125399" cy="104242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435EE8-CC22-423F-B226-EEED57EF8411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 descr="Bullseye">
              <a:extLst>
                <a:ext uri="{FF2B5EF4-FFF2-40B4-BE49-F238E27FC236}">
                  <a16:creationId xmlns:a16="http://schemas.microsoft.com/office/drawing/2014/main" id="{F7374110-6966-443B-859F-0DEDCA9D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795003" y="6709178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0D8CF6D1-52B2-4BFF-BEDB-A8FE794F1C8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3818" y="28130"/>
            <a:ext cx="3580139" cy="14548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2886AF-F987-4F9E-9958-316D574A45A0}"/>
              </a:ext>
            </a:extLst>
          </p:cNvPr>
          <p:cNvSpPr txBox="1"/>
          <p:nvPr userDrawn="1"/>
        </p:nvSpPr>
        <p:spPr>
          <a:xfrm>
            <a:off x="-4019" y="3062326"/>
            <a:ext cx="12231940" cy="4062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CAPABILITIES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70B16E-726F-49E0-807A-CCED21D84E3B}"/>
              </a:ext>
            </a:extLst>
          </p:cNvPr>
          <p:cNvSpPr txBox="1"/>
          <p:nvPr userDrawn="1"/>
        </p:nvSpPr>
        <p:spPr>
          <a:xfrm>
            <a:off x="-4019" y="4539286"/>
            <a:ext cx="1223194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57FA8F-525A-49AC-8121-0E57A683B992}"/>
              </a:ext>
            </a:extLst>
          </p:cNvPr>
          <p:cNvSpPr txBox="1"/>
          <p:nvPr userDrawn="1"/>
        </p:nvSpPr>
        <p:spPr>
          <a:xfrm>
            <a:off x="-4019" y="4624796"/>
            <a:ext cx="1223194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FY21-22 STRATEGIC PRIORITIES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98FF1-C26F-4848-A808-E176139F3DB7}"/>
              </a:ext>
            </a:extLst>
          </p:cNvPr>
          <p:cNvSpPr txBox="1"/>
          <p:nvPr userDrawn="1"/>
        </p:nvSpPr>
        <p:spPr>
          <a:xfrm>
            <a:off x="-4019" y="1440224"/>
            <a:ext cx="12231940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B00E6A-D19F-4CA2-82CF-862FEF913089}"/>
              </a:ext>
            </a:extLst>
          </p:cNvPr>
          <p:cNvSpPr txBox="1"/>
          <p:nvPr userDrawn="1"/>
        </p:nvSpPr>
        <p:spPr>
          <a:xfrm>
            <a:off x="-4019" y="1499856"/>
            <a:ext cx="12231940" cy="4062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EC60CD-015D-4C8C-B2AF-7AC859AF2E76}"/>
              </a:ext>
            </a:extLst>
          </p:cNvPr>
          <p:cNvSpPr txBox="1"/>
          <p:nvPr userDrawn="1"/>
        </p:nvSpPr>
        <p:spPr>
          <a:xfrm>
            <a:off x="4272897" y="222191"/>
            <a:ext cx="7169922" cy="1220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100" b="1" i="0" kern="1200" spc="3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PURPOSE: </a:t>
            </a:r>
            <a:r>
              <a:rPr lang="en-US" sz="2100" b="0" i="1" kern="1200" dirty="0">
                <a:solidFill>
                  <a:schemeClr val="accent4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empower Sandia with project and product management capabilities for exceptional execution and delivery</a:t>
            </a:r>
          </a:p>
        </p:txBody>
      </p:sp>
    </p:spTree>
    <p:extLst>
      <p:ext uri="{BB962C8B-B14F-4D97-AF65-F5344CB8AC3E}">
        <p14:creationId xmlns:p14="http://schemas.microsoft.com/office/powerpoint/2010/main" val="64940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10400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06026E-AB88-4F1E-9E67-356EAB38C57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15543210"/>
              </p:ext>
            </p:extLst>
          </p:nvPr>
        </p:nvGraphicFramePr>
        <p:xfrm>
          <a:off x="1011343" y="1027906"/>
          <a:ext cx="10169313" cy="570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B11D66C-635B-4EF2-A5B1-DC261E988296}"/>
              </a:ext>
            </a:extLst>
          </p:cNvPr>
          <p:cNvSpPr txBox="1">
            <a:spLocks/>
          </p:cNvSpPr>
          <p:nvPr userDrawn="1"/>
        </p:nvSpPr>
        <p:spPr>
          <a:xfrm>
            <a:off x="665056" y="347879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Our 10400 Values</a:t>
            </a:r>
          </a:p>
        </p:txBody>
      </p:sp>
    </p:spTree>
    <p:extLst>
      <p:ext uri="{BB962C8B-B14F-4D97-AF65-F5344CB8AC3E}">
        <p14:creationId xmlns:p14="http://schemas.microsoft.com/office/powerpoint/2010/main" val="410107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5E8DFBEB-9E63-4038-8E97-A2A2651F8054}"/>
              </a:ext>
            </a:extLst>
          </p:cNvPr>
          <p:cNvSpPr/>
          <p:nvPr userDrawn="1"/>
        </p:nvSpPr>
        <p:spPr>
          <a:xfrm>
            <a:off x="134429" y="3201084"/>
            <a:ext cx="609600" cy="125915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6DBD706-6745-4966-9F8A-B394D0E6D74F}"/>
              </a:ext>
            </a:extLst>
          </p:cNvPr>
          <p:cNvSpPr/>
          <p:nvPr userDrawn="1"/>
        </p:nvSpPr>
        <p:spPr>
          <a:xfrm>
            <a:off x="122641" y="3201084"/>
            <a:ext cx="609600" cy="225483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CFE485FC-1C66-4593-8BFD-7CC651CCBAF0}"/>
              </a:ext>
            </a:extLst>
          </p:cNvPr>
          <p:cNvSpPr/>
          <p:nvPr userDrawn="1"/>
        </p:nvSpPr>
        <p:spPr>
          <a:xfrm>
            <a:off x="115819" y="2147131"/>
            <a:ext cx="616422" cy="1386376"/>
          </a:xfrm>
          <a:prstGeom prst="curvedRightArrow">
            <a:avLst>
              <a:gd name="adj1" fmla="val 33147"/>
              <a:gd name="adj2" fmla="val 54041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7AD581E-0514-4B12-BC97-55B254A4C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9B62647-5E78-4B43-81A3-1A68336DD5E8}"/>
              </a:ext>
            </a:extLst>
          </p:cNvPr>
          <p:cNvSpPr/>
          <p:nvPr userDrawn="1"/>
        </p:nvSpPr>
        <p:spPr>
          <a:xfrm>
            <a:off x="7491864" y="2148537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72E57C5-967D-457A-BBFB-3C76C37030A8}"/>
              </a:ext>
            </a:extLst>
          </p:cNvPr>
          <p:cNvSpPr/>
          <p:nvPr userDrawn="1"/>
        </p:nvSpPr>
        <p:spPr>
          <a:xfrm>
            <a:off x="7491864" y="4112515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7F2037F-9C7A-4DCC-A24A-98802C9A2C18}"/>
              </a:ext>
            </a:extLst>
          </p:cNvPr>
          <p:cNvSpPr txBox="1">
            <a:spLocks/>
          </p:cNvSpPr>
          <p:nvPr userDrawn="1"/>
        </p:nvSpPr>
        <p:spPr>
          <a:xfrm>
            <a:off x="8969434" y="4398476"/>
            <a:ext cx="2951018" cy="1434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 workshops and tools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7BEE9-9B40-4861-AF7A-025D01423A02}"/>
              </a:ext>
            </a:extLst>
          </p:cNvPr>
          <p:cNvSpPr txBox="1"/>
          <p:nvPr userDrawn="1"/>
        </p:nvSpPr>
        <p:spPr>
          <a:xfrm>
            <a:off x="744029" y="2060993"/>
            <a:ext cx="6724259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 with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authenticity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vulnerability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376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trust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-based teams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talk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 project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unfinished work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test solutions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0136A7-4A77-48E8-A93E-ABEEF89FC2D0}"/>
              </a:ext>
            </a:extLst>
          </p:cNvPr>
          <p:cNvSpPr txBox="1">
            <a:spLocks/>
          </p:cNvSpPr>
          <p:nvPr userDrawn="1"/>
        </p:nvSpPr>
        <p:spPr>
          <a:xfrm>
            <a:off x="664580" y="1700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14F7A-890A-48CD-9DBB-A06BED4DF36C}"/>
              </a:ext>
            </a:extLst>
          </p:cNvPr>
          <p:cNvSpPr txBox="1"/>
          <p:nvPr userDrawn="1"/>
        </p:nvSpPr>
        <p:spPr>
          <a:xfrm>
            <a:off x="664580" y="1190908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D4746-5A89-4C9F-8228-B79B28C053E6}"/>
              </a:ext>
            </a:extLst>
          </p:cNvPr>
          <p:cNvSpPr txBox="1"/>
          <p:nvPr userDrawn="1"/>
        </p:nvSpPr>
        <p:spPr>
          <a:xfrm>
            <a:off x="8969433" y="2060993"/>
            <a:ext cx="2951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 stories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Competency-based development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Tri-level meetings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Thrive workshops</a:t>
            </a:r>
          </a:p>
        </p:txBody>
      </p:sp>
    </p:spTree>
    <p:extLst>
      <p:ext uri="{BB962C8B-B14F-4D97-AF65-F5344CB8AC3E}">
        <p14:creationId xmlns:p14="http://schemas.microsoft.com/office/powerpoint/2010/main" val="30440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040373FD-52A8-49B7-8385-0A4FC7DC500A}"/>
              </a:ext>
            </a:extLst>
          </p:cNvPr>
          <p:cNvSpPr/>
          <p:nvPr userDrawn="1"/>
        </p:nvSpPr>
        <p:spPr>
          <a:xfrm rot="16200000">
            <a:off x="9663702" y="2833661"/>
            <a:ext cx="2741531" cy="726980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22025E48-1016-45EA-A17C-7A2FCC4A32A8}"/>
              </a:ext>
            </a:extLst>
          </p:cNvPr>
          <p:cNvSpPr/>
          <p:nvPr userDrawn="1"/>
        </p:nvSpPr>
        <p:spPr>
          <a:xfrm rot="16200000">
            <a:off x="10140131" y="3463915"/>
            <a:ext cx="1634848" cy="573156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942C5D5-8DB0-4D5C-BE1C-144869606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E72A89CF-430D-4C6B-8C16-91E451E65FDB}"/>
              </a:ext>
            </a:extLst>
          </p:cNvPr>
          <p:cNvSpPr/>
          <p:nvPr userDrawn="1"/>
        </p:nvSpPr>
        <p:spPr>
          <a:xfrm rot="16200000">
            <a:off x="9453193" y="4283456"/>
            <a:ext cx="3092069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00E2AC02-E29C-40DB-9BC1-665874D1ADB1}"/>
              </a:ext>
            </a:extLst>
          </p:cNvPr>
          <p:cNvSpPr/>
          <p:nvPr userDrawn="1"/>
        </p:nvSpPr>
        <p:spPr>
          <a:xfrm rot="16200000">
            <a:off x="10074718" y="4923077"/>
            <a:ext cx="1812828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59469C-FD30-4CD4-9D8E-F1B331487688}"/>
              </a:ext>
            </a:extLst>
          </p:cNvPr>
          <p:cNvSpPr txBox="1">
            <a:spLocks/>
          </p:cNvSpPr>
          <p:nvPr userDrawn="1"/>
        </p:nvSpPr>
        <p:spPr>
          <a:xfrm>
            <a:off x="637093" y="2013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66AB4FB-7E58-4A41-A899-1D52F9DAECD8}"/>
              </a:ext>
            </a:extLst>
          </p:cNvPr>
          <p:cNvSpPr/>
          <p:nvPr userDrawn="1"/>
        </p:nvSpPr>
        <p:spPr>
          <a:xfrm rot="10800000">
            <a:off x="3078722" y="1697275"/>
            <a:ext cx="1296536" cy="1556419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950B906-AAF6-4A69-9CFD-C63E8B47BE9D}"/>
              </a:ext>
            </a:extLst>
          </p:cNvPr>
          <p:cNvSpPr/>
          <p:nvPr userDrawn="1"/>
        </p:nvSpPr>
        <p:spPr>
          <a:xfrm rot="10800000">
            <a:off x="3078722" y="2974294"/>
            <a:ext cx="1296536" cy="2985931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1AFE9BB-84A7-4AC6-8477-D995D266277A}"/>
              </a:ext>
            </a:extLst>
          </p:cNvPr>
          <p:cNvSpPr txBox="1">
            <a:spLocks/>
          </p:cNvSpPr>
          <p:nvPr userDrawn="1"/>
        </p:nvSpPr>
        <p:spPr>
          <a:xfrm>
            <a:off x="115819" y="1826386"/>
            <a:ext cx="3281680" cy="1784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FY22 Strategic Plan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Center Capabilities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Talent Management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System, 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0259F65-33F8-4EEE-BB31-888C43D8883B}"/>
              </a:ext>
            </a:extLst>
          </p:cNvPr>
          <p:cNvSpPr txBox="1">
            <a:spLocks/>
          </p:cNvSpPr>
          <p:nvPr userDrawn="1"/>
        </p:nvSpPr>
        <p:spPr>
          <a:xfrm>
            <a:off x="115819" y="3611351"/>
            <a:ext cx="3281680" cy="17849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Workshops and tools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Lean thinking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C1B32-C5E8-4E7E-9D91-D5E64ADFB2D2}"/>
              </a:ext>
            </a:extLst>
          </p:cNvPr>
          <p:cNvSpPr txBox="1"/>
          <p:nvPr userDrawn="1"/>
        </p:nvSpPr>
        <p:spPr>
          <a:xfrm>
            <a:off x="4375258" y="1504604"/>
            <a:ext cx="6242383" cy="490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Amplify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success through project and product management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Deliver project and client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9A432">
                  <a:lumMod val="7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leading-edge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expertise in Project Management, project controls, and systems engineering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Iterate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quickly to improve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3E1CF1-0DFD-465C-8ED3-E4CA116BF42B}"/>
              </a:ext>
            </a:extLst>
          </p:cNvPr>
          <p:cNvSpPr txBox="1"/>
          <p:nvPr userDrawn="1"/>
        </p:nvSpPr>
        <p:spPr>
          <a:xfrm>
            <a:off x="4480559" y="829969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349359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48F4A-FB3A-4973-A3A9-4022B6E4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527" y="-2220"/>
            <a:ext cx="7973152" cy="686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FC6FF-5222-4ADB-8E60-04FDD1F36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86" y="3355814"/>
            <a:ext cx="6955897" cy="182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4D1DB6-267B-40AD-B905-46C67698FA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956" y="191240"/>
            <a:ext cx="6984523" cy="182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33BC9-F7A1-4FAD-8021-51FCDEF633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8" y="1776424"/>
            <a:ext cx="6602855" cy="182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D2EAC-4B87-44D2-8737-0CF6B762DC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19" y="4940998"/>
            <a:ext cx="8263111" cy="182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FBE6F-AAE5-4281-AF34-578DA52E64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292" y="3494160"/>
            <a:ext cx="3167843" cy="336821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492DDE-E54B-4939-BF67-363DBE93E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F2BA5D-379E-41C8-8C01-17FEB54C40AD}"/>
              </a:ext>
            </a:extLst>
          </p:cNvPr>
          <p:cNvSpPr/>
          <p:nvPr userDrawn="1"/>
        </p:nvSpPr>
        <p:spPr>
          <a:xfrm>
            <a:off x="545450" y="-2220"/>
            <a:ext cx="68211" cy="6764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40EA64-2CCF-43A1-BCA9-17920BA450E6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4AFCB-5DDA-462B-A19B-BE9ECC4B2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DAF4F76-DB78-4F6F-A42E-8975EB4ED4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9588" y="552450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A99078F2-EE9B-4FEA-8DAD-6CA395027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1955" y="2216446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81F2AA6A-99EB-4EAB-8C74-1A64B6A1F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055" y="373723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2175FF91-47CD-46DF-AFC1-88CA04DAF5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597" y="534760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6739BCCD-E555-439D-80E1-B929AF244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0559" y="4607940"/>
            <a:ext cx="1787993" cy="1584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15C5C430-C91F-4B87-A5A3-27AF7716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77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CCACE0-A494-489B-972A-FF731A6882B5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B06E88-44D8-45E2-B9D3-56616D43B6E5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26833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7012-F337-4431-BED4-0CB8DCDD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890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8568B-822B-D34D-854F-20C87EFA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26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46C7-D96E-48A7-9A11-3B748B2A6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547A5-56C1-45FB-94C9-B7F7B0D8FB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9C5D-7EDF-45A0-9833-CECDA7A4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29AB-161C-4187-8917-38315FBFD46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63564-F11B-48FF-8598-CB3D714A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0CEC5-0E9C-40C7-A75D-57555458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5DDD-7AD1-41FC-9822-8235716EE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34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765"/>
            <a:ext cx="10515600" cy="51011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5ED06-A431-184A-8B79-E6601B788C9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8A8526-4C51-CB44-B1DF-9C6954BF07C8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12F930-E69D-3E41-A88E-7D5FAC6B2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9B3161-7C76-4A37-AC00-856EE283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68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7413-DE9D-4C2C-B8D3-4C0DA32A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AF8AA8-C752-490A-AC60-696940B38F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76326"/>
            <a:ext cx="10515600" cy="4705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20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38B14D6-9D8B-44E5-A3B4-74849CB3216F}"/>
              </a:ext>
            </a:extLst>
          </p:cNvPr>
          <p:cNvSpPr txBox="1">
            <a:spLocks/>
          </p:cNvSpPr>
          <p:nvPr userDrawn="1"/>
        </p:nvSpPr>
        <p:spPr>
          <a:xfrm>
            <a:off x="1001303" y="530635"/>
            <a:ext cx="2330245" cy="13101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811A7-E5D8-4E74-B997-27CB26A1A0B6}"/>
              </a:ext>
            </a:extLst>
          </p:cNvPr>
          <p:cNvSpPr/>
          <p:nvPr userDrawn="1"/>
        </p:nvSpPr>
        <p:spPr>
          <a:xfrm>
            <a:off x="3397914" y="530635"/>
            <a:ext cx="147484" cy="187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0AAED-9556-4CEC-B406-369ADC835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296" y="2127001"/>
            <a:ext cx="4044212" cy="40673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07AB05-D2A2-422C-AE2A-64F5135F0411}"/>
              </a:ext>
            </a:extLst>
          </p:cNvPr>
          <p:cNvSpPr txBox="1">
            <a:spLocks/>
          </p:cNvSpPr>
          <p:nvPr userDrawn="1"/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EBC164-E02E-42A1-9EC0-EB53EE1D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801293" cy="159947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0C43A8-8D55-4E66-AAD0-0DC870251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2575" y="365125"/>
            <a:ext cx="7613650" cy="59182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17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64575-56A4-3E4A-A947-E4DB77381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4BDF8-8025-1E44-B3A0-16C09C00E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9" y="1807570"/>
            <a:ext cx="5588598" cy="55885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99939-7F35-2741-A3A8-CAB7B9779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365" y="3719219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D57225-F72C-495C-A46F-7B29E5C813F9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D7F17-CA62-436F-9555-F6F54FF77C39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77575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78623B-4E1D-0546-9EC2-132920CD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B4A96-FFA4-0741-984D-35B7C3AA2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620" y="806821"/>
            <a:ext cx="5481275" cy="551329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9DCDAE-89D9-D746-B934-727B53715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272" y="2686197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8640B5-DB22-BC43-A610-CAD64D041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317" y="-176433"/>
            <a:ext cx="7107219" cy="7210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0AB9C-B636-411B-8973-95E5B83E1760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EBC15-6935-4CAF-B682-3C52D094E6FB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78129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8F0F7-C614-6240-913B-B68D39368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C8FFC-5485-0B44-B6FC-97E1032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9300" y="646113"/>
            <a:ext cx="4722813" cy="5754687"/>
          </a:xfrm>
          <a:prstGeom prst="rect">
            <a:avLst/>
          </a:prstGeom>
        </p:spPr>
        <p:txBody>
          <a:bodyPr/>
          <a:lstStyle>
            <a:lvl1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1pPr>
            <a:lvl2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2pPr>
            <a:lvl3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4pPr>
            <a:lvl5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DA0686-2726-45EA-98E6-916587E50B6D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5E443-FD3F-47C3-8DF4-A4D4D28E32CD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319230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B0F82-97BB-CA4A-A987-817A597DB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A877F0-6F57-4F89-A500-3E792AB256CE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4A5E3-530E-45B9-80EF-C0C31BE43C2A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16867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005D1-7B49-B84A-81EA-1B8174A35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3F0DC9-CAB3-47E4-A6A4-AB406833BF9C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88516-5526-4E6B-A756-EA019014796B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234180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E20FC-FD66-F641-8022-B5DDA4DB90EB}"/>
              </a:ext>
            </a:extLst>
          </p:cNvPr>
          <p:cNvPicPr>
            <a:picLocks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223C74-134B-0243-9525-728EAC8750D9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D699E-95B5-6A46-8F15-0F14B0A24D41}"/>
              </a:ext>
            </a:extLst>
          </p:cNvPr>
          <p:cNvSpPr/>
          <p:nvPr userDrawn="1"/>
        </p:nvSpPr>
        <p:spPr>
          <a:xfrm>
            <a:off x="5052285" y="6596390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0AA77-91F0-5948-A1EA-6F808F01128B}"/>
              </a:ext>
            </a:extLst>
          </p:cNvPr>
          <p:cNvSpPr/>
          <p:nvPr userDrawn="1"/>
        </p:nvSpPr>
        <p:spPr>
          <a:xfrm>
            <a:off x="5052284" y="-7092"/>
            <a:ext cx="20874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OFFICIAL USE ONLY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C75C4C-10A1-5F4B-8A68-EB8415329594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4D6E18-AA40-2D46-8053-303380C5B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8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98" r:id="rId2"/>
    <p:sldLayoutId id="2147484016" r:id="rId3"/>
    <p:sldLayoutId id="2147484015" r:id="rId4"/>
    <p:sldLayoutId id="2147484013" r:id="rId5"/>
    <p:sldLayoutId id="2147484009" r:id="rId6"/>
    <p:sldLayoutId id="2147484010" r:id="rId7"/>
    <p:sldLayoutId id="2147484011" r:id="rId8"/>
    <p:sldLayoutId id="2147484012" r:id="rId9"/>
    <p:sldLayoutId id="2147484019" r:id="rId10"/>
    <p:sldLayoutId id="2147484018" r:id="rId11"/>
    <p:sldLayoutId id="2147484020" r:id="rId12"/>
    <p:sldLayoutId id="2147484021" r:id="rId13"/>
    <p:sldLayoutId id="2147484022" r:id="rId14"/>
    <p:sldLayoutId id="2147484014" r:id="rId15"/>
    <p:sldLayoutId id="2147484017" r:id="rId16"/>
    <p:sldLayoutId id="2147483982" r:id="rId17"/>
    <p:sldLayoutId id="214748402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AA8205-1D15-2143-BABD-D621C0561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SNL’s Approach for Indirect Scope Incorporation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8D78D0A-DE88-CE4D-A422-68C503EB5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5/12/2022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841FD-FA51-7D41-8E21-F34656A60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Tristan Walters, Manager, Sandia EVMS Office</a:t>
            </a:r>
          </a:p>
        </p:txBody>
      </p:sp>
    </p:spTree>
    <p:extLst>
      <p:ext uri="{BB962C8B-B14F-4D97-AF65-F5344CB8AC3E}">
        <p14:creationId xmlns:p14="http://schemas.microsoft.com/office/powerpoint/2010/main" val="107570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0B63127-EA47-4F69-B766-7DB76CC578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4108314"/>
              </p:ext>
            </p:extLst>
          </p:nvPr>
        </p:nvGraphicFramePr>
        <p:xfrm>
          <a:off x="2586390" y="2925437"/>
          <a:ext cx="6666360" cy="356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4B56EA3-2A42-43D5-BF41-71071B547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787413"/>
              </p:ext>
            </p:extLst>
          </p:nvPr>
        </p:nvGraphicFramePr>
        <p:xfrm>
          <a:off x="2851817" y="1741137"/>
          <a:ext cx="6001179" cy="1478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A565F734-1D74-4F6B-8FB2-18710B4740CE}"/>
              </a:ext>
            </a:extLst>
          </p:cNvPr>
          <p:cNvGrpSpPr/>
          <p:nvPr/>
        </p:nvGrpSpPr>
        <p:grpSpPr>
          <a:xfrm>
            <a:off x="3668330" y="4828228"/>
            <a:ext cx="482552" cy="663831"/>
            <a:chOff x="1776022" y="578017"/>
            <a:chExt cx="952067" cy="95206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23FA4775-65E2-471C-87A7-AF2B9376FF1E}"/>
                </a:ext>
              </a:extLst>
            </p:cNvPr>
            <p:cNvSpPr/>
            <p:nvPr/>
          </p:nvSpPr>
          <p:spPr>
            <a:xfrm>
              <a:off x="1776022" y="578017"/>
              <a:ext cx="952067" cy="952067"/>
            </a:xfrm>
            <a:prstGeom prst="mathMultiply">
              <a:avLst/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Multiplication Sign 4">
              <a:extLst>
                <a:ext uri="{FF2B5EF4-FFF2-40B4-BE49-F238E27FC236}">
                  <a16:creationId xmlns:a16="http://schemas.microsoft.com/office/drawing/2014/main" id="{2AF49DB5-B7E2-4609-9D85-F6FDF6F2449E}"/>
                </a:ext>
              </a:extLst>
            </p:cNvPr>
            <p:cNvSpPr txBox="1"/>
            <p:nvPr/>
          </p:nvSpPr>
          <p:spPr>
            <a:xfrm>
              <a:off x="1925515" y="727510"/>
              <a:ext cx="653081" cy="653081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4F9772-46CA-4480-9C0A-305B813F6D7B}"/>
              </a:ext>
            </a:extLst>
          </p:cNvPr>
          <p:cNvGrpSpPr/>
          <p:nvPr/>
        </p:nvGrpSpPr>
        <p:grpSpPr>
          <a:xfrm>
            <a:off x="7867235" y="4932462"/>
            <a:ext cx="269184" cy="533014"/>
            <a:chOff x="4636163" y="578017"/>
            <a:chExt cx="952067" cy="95206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Equals 14">
              <a:extLst>
                <a:ext uri="{FF2B5EF4-FFF2-40B4-BE49-F238E27FC236}">
                  <a16:creationId xmlns:a16="http://schemas.microsoft.com/office/drawing/2014/main" id="{54E5C923-10F3-4926-A545-5027D7DB0C96}"/>
                </a:ext>
              </a:extLst>
            </p:cNvPr>
            <p:cNvSpPr/>
            <p:nvPr/>
          </p:nvSpPr>
          <p:spPr>
            <a:xfrm>
              <a:off x="4636163" y="578017"/>
              <a:ext cx="952067" cy="952067"/>
            </a:xfrm>
            <a:prstGeom prst="mathEqual">
              <a:avLst/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2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quals 4">
              <a:extLst>
                <a:ext uri="{FF2B5EF4-FFF2-40B4-BE49-F238E27FC236}">
                  <a16:creationId xmlns:a16="http://schemas.microsoft.com/office/drawing/2014/main" id="{0BCE77B3-49F0-42C5-A537-477362040BE8}"/>
                </a:ext>
              </a:extLst>
            </p:cNvPr>
            <p:cNvSpPr txBox="1"/>
            <p:nvPr/>
          </p:nvSpPr>
          <p:spPr>
            <a:xfrm>
              <a:off x="4762359" y="774143"/>
              <a:ext cx="699675" cy="559815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900" kern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C6F4F-AD82-4033-A04A-96994C97376E}"/>
              </a:ext>
            </a:extLst>
          </p:cNvPr>
          <p:cNvGrpSpPr/>
          <p:nvPr/>
        </p:nvGrpSpPr>
        <p:grpSpPr>
          <a:xfrm>
            <a:off x="5064970" y="4972450"/>
            <a:ext cx="336113" cy="438621"/>
            <a:chOff x="3347025" y="711494"/>
            <a:chExt cx="685112" cy="68511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Plus Sign 17">
              <a:extLst>
                <a:ext uri="{FF2B5EF4-FFF2-40B4-BE49-F238E27FC236}">
                  <a16:creationId xmlns:a16="http://schemas.microsoft.com/office/drawing/2014/main" id="{BC31958D-E49C-4948-A0BF-ED381C0DE6FA}"/>
                </a:ext>
              </a:extLst>
            </p:cNvPr>
            <p:cNvSpPr/>
            <p:nvPr/>
          </p:nvSpPr>
          <p:spPr>
            <a:xfrm>
              <a:off x="3347025" y="711494"/>
              <a:ext cx="685112" cy="685112"/>
            </a:xfrm>
            <a:prstGeom prst="mathPlus">
              <a:avLst/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Plus Sign 4">
              <a:extLst>
                <a:ext uri="{FF2B5EF4-FFF2-40B4-BE49-F238E27FC236}">
                  <a16:creationId xmlns:a16="http://schemas.microsoft.com/office/drawing/2014/main" id="{5A134821-F82F-4103-BE46-787BA77C789D}"/>
                </a:ext>
              </a:extLst>
            </p:cNvPr>
            <p:cNvSpPr txBox="1"/>
            <p:nvPr/>
          </p:nvSpPr>
          <p:spPr>
            <a:xfrm>
              <a:off x="3437837" y="973481"/>
              <a:ext cx="503488" cy="161138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  <p:sp>
        <p:nvSpPr>
          <p:cNvPr id="4" name="Left Bracket 3">
            <a:extLst>
              <a:ext uri="{FF2B5EF4-FFF2-40B4-BE49-F238E27FC236}">
                <a16:creationId xmlns:a16="http://schemas.microsoft.com/office/drawing/2014/main" id="{097BC365-216C-4C0B-9D47-450CEEB3F990}"/>
              </a:ext>
            </a:extLst>
          </p:cNvPr>
          <p:cNvSpPr/>
          <p:nvPr/>
        </p:nvSpPr>
        <p:spPr>
          <a:xfrm>
            <a:off x="2683645" y="3930756"/>
            <a:ext cx="113372" cy="247760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9C4AC1F6-A2E0-48BF-B443-FF2C72EB4E36}"/>
              </a:ext>
            </a:extLst>
          </p:cNvPr>
          <p:cNvSpPr/>
          <p:nvPr/>
        </p:nvSpPr>
        <p:spPr>
          <a:xfrm>
            <a:off x="5036840" y="3952958"/>
            <a:ext cx="74003" cy="2477603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81F8AF24-3263-4D0D-A608-F0A219A582E0}"/>
              </a:ext>
            </a:extLst>
          </p:cNvPr>
          <p:cNvSpPr/>
          <p:nvPr/>
        </p:nvSpPr>
        <p:spPr>
          <a:xfrm>
            <a:off x="2809014" y="2112687"/>
            <a:ext cx="85605" cy="812750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72499043-BF1C-45D1-8D06-F16A80E547C9}"/>
              </a:ext>
            </a:extLst>
          </p:cNvPr>
          <p:cNvSpPr/>
          <p:nvPr/>
        </p:nvSpPr>
        <p:spPr>
          <a:xfrm>
            <a:off x="4856969" y="2112687"/>
            <a:ext cx="85604" cy="81275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95D0325C-ABE0-4FDA-95DA-5F2AE39D534E}"/>
              </a:ext>
            </a:extLst>
          </p:cNvPr>
          <p:cNvSpPr/>
          <p:nvPr/>
        </p:nvSpPr>
        <p:spPr>
          <a:xfrm>
            <a:off x="5352896" y="3921341"/>
            <a:ext cx="113372" cy="2477603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8A6292B3-B199-4F80-8E82-3672F6025085}"/>
              </a:ext>
            </a:extLst>
          </p:cNvPr>
          <p:cNvSpPr/>
          <p:nvPr/>
        </p:nvSpPr>
        <p:spPr>
          <a:xfrm>
            <a:off x="7782097" y="3930756"/>
            <a:ext cx="74003" cy="2477603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>
            <a:extLst>
              <a:ext uri="{FF2B5EF4-FFF2-40B4-BE49-F238E27FC236}">
                <a16:creationId xmlns:a16="http://schemas.microsoft.com/office/drawing/2014/main" id="{5C98683D-EA0A-4B78-8FD2-37005DC413E7}"/>
              </a:ext>
            </a:extLst>
          </p:cNvPr>
          <p:cNvSpPr/>
          <p:nvPr/>
        </p:nvSpPr>
        <p:spPr>
          <a:xfrm>
            <a:off x="5415679" y="2073853"/>
            <a:ext cx="85605" cy="812750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C2848014-E32D-4FC5-B03F-5D873A28ACE3}"/>
              </a:ext>
            </a:extLst>
          </p:cNvPr>
          <p:cNvSpPr/>
          <p:nvPr/>
        </p:nvSpPr>
        <p:spPr>
          <a:xfrm>
            <a:off x="7506435" y="2053559"/>
            <a:ext cx="85604" cy="812750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7975DF8-9469-4AF2-BE83-1B74421778F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SNL’s Direct/Indirect Breakout Solution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F5D01-CBD8-46EB-A521-B4C977410610}"/>
              </a:ext>
            </a:extLst>
          </p:cNvPr>
          <p:cNvSpPr txBox="1"/>
          <p:nvPr/>
        </p:nvSpPr>
        <p:spPr>
          <a:xfrm>
            <a:off x="839975" y="1055940"/>
            <a:ext cx="1002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Cobra calculations for direct and indirect rates by element of cost (EOC)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indirect scope is captured in PMB through rates allocated by direct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modeling of indirect scope with high schedule impacts is done through ZBAs (see slide 5)</a:t>
            </a:r>
          </a:p>
        </p:txBody>
      </p:sp>
    </p:spTree>
    <p:extLst>
      <p:ext uri="{BB962C8B-B14F-4D97-AF65-F5344CB8AC3E}">
        <p14:creationId xmlns:p14="http://schemas.microsoft.com/office/powerpoint/2010/main" val="177418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CA2C83E-B755-4182-B6C3-5CBDADBA0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5420344"/>
              </p:ext>
            </p:extLst>
          </p:nvPr>
        </p:nvGraphicFramePr>
        <p:xfrm>
          <a:off x="2032000" y="8423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81E1D4D-4454-4D8F-9BE7-9F4F0CA7268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Flow of Data For Unit Escalation</a:t>
            </a:r>
          </a:p>
        </p:txBody>
      </p:sp>
    </p:spTree>
    <p:extLst>
      <p:ext uri="{BB962C8B-B14F-4D97-AF65-F5344CB8AC3E}">
        <p14:creationId xmlns:p14="http://schemas.microsoft.com/office/powerpoint/2010/main" val="40629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81E1D4D-4454-4D8F-9BE7-9F4F0CA7268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4000" dirty="0"/>
              <a:t>Example Time Phased Report From Cobra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9EA01-E0E1-4EA8-BA5C-BD3AFB44E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720" y="1493520"/>
            <a:ext cx="8051175" cy="446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329BD-C368-4111-8002-C830D4A7D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22" y="3027197"/>
            <a:ext cx="7229475" cy="2047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BD2F63-B5EA-4186-A172-1D93F2CB172F}"/>
              </a:ext>
            </a:extLst>
          </p:cNvPr>
          <p:cNvSpPr txBox="1"/>
          <p:nvPr/>
        </p:nvSpPr>
        <p:spPr>
          <a:xfrm>
            <a:off x="304800" y="3241040"/>
            <a:ext cx="32105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Resource from the Resource Dictionary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5538C-66E2-4934-A2BF-3671AACBEBD5}"/>
              </a:ext>
            </a:extLst>
          </p:cNvPr>
          <p:cNvSpPr txBox="1"/>
          <p:nvPr/>
        </p:nvSpPr>
        <p:spPr>
          <a:xfrm>
            <a:off x="304800" y="3699080"/>
            <a:ext cx="321056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Units planned in P6 imported into Cobra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EDE20-A536-469B-8929-1268D3CBB50E}"/>
              </a:ext>
            </a:extLst>
          </p:cNvPr>
          <p:cNvSpPr txBox="1"/>
          <p:nvPr/>
        </p:nvSpPr>
        <p:spPr>
          <a:xfrm>
            <a:off x="347980" y="4157120"/>
            <a:ext cx="321056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Direct = Hours multiplied by the Standard Labor 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C902E-5A39-4C7B-B479-6B5A2E9F55CA}"/>
              </a:ext>
            </a:extLst>
          </p:cNvPr>
          <p:cNvSpPr txBox="1"/>
          <p:nvPr/>
        </p:nvSpPr>
        <p:spPr>
          <a:xfrm>
            <a:off x="304800" y="4830603"/>
            <a:ext cx="3210560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Indirect = Hours multiplied by the sum of the indirect elements of costs in the Disclosure Statement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AD417E6-0E2A-43E9-A871-D099CF6F6C29}"/>
              </a:ext>
            </a:extLst>
          </p:cNvPr>
          <p:cNvCxnSpPr>
            <a:stCxn id="8" idx="3"/>
          </p:cNvCxnSpPr>
          <p:nvPr/>
        </p:nvCxnSpPr>
        <p:spPr>
          <a:xfrm>
            <a:off x="3515360" y="3394929"/>
            <a:ext cx="2651760" cy="61192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12B572-501F-4C57-B869-264F67A2BFE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515360" y="3852969"/>
            <a:ext cx="3545840" cy="442463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166268-1B64-447E-BFE3-A19CD5F82B0F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558540" y="4418730"/>
            <a:ext cx="3502660" cy="17069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73C582-7A19-49D7-9BA5-9AAF872DBFC1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515360" y="4832629"/>
            <a:ext cx="3545840" cy="36730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715A7E9-7E80-47FF-B0CB-44A9B074CD5F}"/>
              </a:ext>
            </a:extLst>
          </p:cNvPr>
          <p:cNvSpPr/>
          <p:nvPr/>
        </p:nvSpPr>
        <p:spPr>
          <a:xfrm>
            <a:off x="9245600" y="4670180"/>
            <a:ext cx="81280" cy="367306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FCAC62D-AC3F-4BA9-A7AA-9799A050759F}"/>
              </a:ext>
            </a:extLst>
          </p:cNvPr>
          <p:cNvCxnSpPr>
            <a:cxnSpLocks/>
          </p:cNvCxnSpPr>
          <p:nvPr/>
        </p:nvCxnSpPr>
        <p:spPr>
          <a:xfrm rot="16200000" flipV="1">
            <a:off x="8828988" y="4279742"/>
            <a:ext cx="1000865" cy="167640"/>
          </a:xfrm>
          <a:prstGeom prst="bentConnector3">
            <a:avLst>
              <a:gd name="adj1" fmla="val 100755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68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59ECB7-423D-4B6B-91D9-52B56E713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high schedule indirect scope impacts, Sandia utilizes ZBAs </a:t>
            </a:r>
          </a:p>
          <a:p>
            <a:pPr lvl="1"/>
            <a:r>
              <a:rPr lang="en-US" dirty="0"/>
              <a:t>Representative time is modeled in schedule as a ZBA, i.e. procurement time </a:t>
            </a:r>
          </a:p>
          <a:p>
            <a:pPr lvl="1"/>
            <a:r>
              <a:rPr lang="en-US" dirty="0"/>
              <a:t>No resource loading on ZBAs as resources are indirect</a:t>
            </a:r>
          </a:p>
          <a:p>
            <a:pPr lvl="1"/>
            <a:r>
              <a:rPr lang="en-US" dirty="0"/>
              <a:t>Indirect charges are allocated in the accounting system based on direct elements of cost charged to program and in accordance with Sandias CAS disclosure statement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3468C-FAD1-4A8B-83EE-B367FDB38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3A8AE6-33AB-45A4-B8BE-BA80BBAD3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Budget Activities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4A594FF-7F6E-4FC4-8C46-BD841E423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4082637"/>
            <a:ext cx="8891402" cy="192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07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58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ter 10400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9A432"/>
      </a:accent3>
      <a:accent4>
        <a:srgbClr val="0AD1AB"/>
      </a:accent4>
      <a:accent5>
        <a:srgbClr val="463E6F"/>
      </a:accent5>
      <a:accent6>
        <a:srgbClr val="000ACD"/>
      </a:accent6>
      <a:hlink>
        <a:srgbClr val="4BB6E5"/>
      </a:hlink>
      <a:folHlink>
        <a:srgbClr val="984B9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F25756FC81AF488F6C711D74014336" ma:contentTypeVersion="13" ma:contentTypeDescription="Create a new document." ma:contentTypeScope="" ma:versionID="7498096adf70b2ff743a08ad6617e717">
  <xsd:schema xmlns:xsd="http://www.w3.org/2001/XMLSchema" xmlns:xs="http://www.w3.org/2001/XMLSchema" xmlns:p="http://schemas.microsoft.com/office/2006/metadata/properties" xmlns:ns2="ea60b319-9d9b-4050-a2da-fb9886bc818d" xmlns:ns3="696b1dda-5637-4d41-9abe-79af3c04e813" targetNamespace="http://schemas.microsoft.com/office/2006/metadata/properties" ma:root="true" ma:fieldsID="4d3d1a04c4d207925585b3ad0f91c335" ns2:_="" ns3:_="">
    <xsd:import namespace="ea60b319-9d9b-4050-a2da-fb9886bc818d"/>
    <xsd:import namespace="696b1dda-5637-4d41-9abe-79af3c04e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0b319-9d9b-4050-a2da-fb9886bc8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b1dda-5637-4d41-9abe-79af3c04e81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5813EA-E59F-467F-86C8-159BCE18483C}"/>
</file>

<file path=customXml/itemProps2.xml><?xml version="1.0" encoding="utf-8"?>
<ds:datastoreItem xmlns:ds="http://schemas.openxmlformats.org/officeDocument/2006/customXml" ds:itemID="{BA255146-3317-4246-9C5B-A5CF3FE275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8CCCB6-4A21-41EC-AE13-27A3F4EA6C7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0c14b131-b465-4e1b-aed5-92884c47c0b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3681</TotalTime>
  <Words>339</Words>
  <Application>Microsoft Office PowerPoint</Application>
  <PresentationFormat>Widescreen</PresentationFormat>
  <Paragraphs>59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Open Sans Light</vt:lpstr>
      <vt:lpstr>Open Sans SemiBold</vt:lpstr>
      <vt:lpstr>Arial</vt:lpstr>
      <vt:lpstr>Calibri</vt:lpstr>
      <vt:lpstr>Open Sans</vt:lpstr>
      <vt:lpstr>Office Theme</vt:lpstr>
      <vt:lpstr>SNL’s Approach for Indirect Scope Incorporation</vt:lpstr>
      <vt:lpstr>PowerPoint Presentation</vt:lpstr>
      <vt:lpstr>PowerPoint Presentation</vt:lpstr>
      <vt:lpstr>PowerPoint Presentation</vt:lpstr>
      <vt:lpstr>Zero Budget Activities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Hands-Presentation</dc:title>
  <dc:subject/>
  <dc:creator>Krista Smith</dc:creator>
  <cp:keywords/>
  <dc:description/>
  <cp:lastModifiedBy>Cazalet, Lisa A</cp:lastModifiedBy>
  <cp:revision>163</cp:revision>
  <dcterms:created xsi:type="dcterms:W3CDTF">2021-03-23T19:22:33Z</dcterms:created>
  <dcterms:modified xsi:type="dcterms:W3CDTF">2022-05-23T10:47:13Z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0x0101001ACA0170B9749549995204A8B4D5EE6F</vt:lpwstr>
  </property>
</Properties>
</file>