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6" r:id="rId4"/>
    <p:sldId id="261" r:id="rId5"/>
    <p:sldId id="259" r:id="rId6"/>
    <p:sldId id="260" r:id="rId7"/>
    <p:sldId id="262" r:id="rId8"/>
    <p:sldId id="266" r:id="rId9"/>
    <p:sldId id="267" r:id="rId10"/>
    <p:sldId id="263" r:id="rId11"/>
    <p:sldId id="265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6E043E-344F-4EF7-998B-7353D29219DB}">
          <p14:sldIdLst>
            <p14:sldId id="258"/>
            <p14:sldId id="256"/>
            <p14:sldId id="261"/>
            <p14:sldId id="259"/>
            <p14:sldId id="260"/>
          </p14:sldIdLst>
        </p14:section>
        <p14:section name="Draft" id="{624938D7-C788-4E35-BB94-F648E084AE06}">
          <p14:sldIdLst>
            <p14:sldId id="262"/>
            <p14:sldId id="266"/>
            <p14:sldId id="267"/>
            <p14:sldId id="263"/>
            <p14:sldId id="265"/>
            <p14:sldId id="26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8D"/>
    <a:srgbClr val="ED6325"/>
    <a:srgbClr val="EF5703"/>
    <a:srgbClr val="EC5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7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F4A372-8BE6-4533-8BBA-0533C5772A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D7CA6-9FDF-47F1-8FCF-F3415C49F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BC5AF-3EAF-4FCF-A009-D6D506BC38B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F5116-8627-48F7-8D00-76A09E1C1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A609A-25FD-42D0-B9D5-61D1181F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18D28-8267-4297-8355-ED63389D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8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C5AB-DF5B-49A9-89BC-58605EF36D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3EAC-8536-405D-AD2A-95ADEC08A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3EAC-8536-405D-AD2A-95ADEC08A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3EAC-8536-405D-AD2A-95ADEC08A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3EAC-8536-405D-AD2A-95ADEC08A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3EAC-8536-405D-AD2A-95ADEC08A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3EAC-8536-405D-AD2A-95ADEC08AF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0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3EAC-8536-405D-AD2A-95ADEC08AF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3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06" y="409551"/>
            <a:ext cx="8681454" cy="54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87178" y="6359034"/>
            <a:ext cx="2107577" cy="365125"/>
          </a:xfrm>
          <a:prstGeom prst="rect">
            <a:avLst/>
          </a:prstGeom>
        </p:spPr>
        <p:txBody>
          <a:bodyPr/>
          <a:lstStyle/>
          <a:p>
            <a:fld id="{D7512B9E-B5F4-4636-8680-E4A144B7743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039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9071E1-A321-4D57-80A4-83926437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7178" y="6359034"/>
            <a:ext cx="2107577" cy="365125"/>
          </a:xfrm>
          <a:prstGeom prst="rect">
            <a:avLst/>
          </a:prstGeom>
        </p:spPr>
        <p:txBody>
          <a:bodyPr/>
          <a:lstStyle/>
          <a:p>
            <a:fld id="{D7512B9E-B5F4-4636-8680-E4A144B7743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039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9071E1-A321-4D57-80A4-83926437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06" y="409551"/>
            <a:ext cx="8681454" cy="54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06" y="1209299"/>
            <a:ext cx="10487987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7178" y="6359034"/>
            <a:ext cx="2107577" cy="365125"/>
          </a:xfrm>
          <a:prstGeom prst="rect">
            <a:avLst/>
          </a:prstGeom>
        </p:spPr>
        <p:txBody>
          <a:bodyPr/>
          <a:lstStyle/>
          <a:p>
            <a:fld id="{D7512B9E-B5F4-4636-8680-E4A144B7743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039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A9071E1-A321-4D57-80A4-83926437FFE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00" y="185738"/>
            <a:ext cx="2586230" cy="6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8" b="8341"/>
          <a:stretch/>
        </p:blipFill>
        <p:spPr>
          <a:xfrm>
            <a:off x="122551" y="9427"/>
            <a:ext cx="12191988" cy="684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67" y="332835"/>
            <a:ext cx="2889951" cy="704111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2"/>
          <p:cNvSpPr/>
          <p:nvPr userDrawn="1"/>
        </p:nvSpPr>
        <p:spPr>
          <a:xfrm>
            <a:off x="64511" y="-2"/>
            <a:ext cx="1422667" cy="6857902"/>
          </a:xfrm>
          <a:custGeom>
            <a:avLst/>
            <a:gdLst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34113 w 790251"/>
              <a:gd name="connsiteY0" fmla="*/ 0 h 6858000"/>
              <a:gd name="connsiteX1" fmla="*/ 297882 w 790251"/>
              <a:gd name="connsiteY1" fmla="*/ 17585 h 6858000"/>
              <a:gd name="connsiteX2" fmla="*/ 790251 w 790251"/>
              <a:gd name="connsiteY2" fmla="*/ 6858000 h 6858000"/>
              <a:gd name="connsiteX3" fmla="*/ 34113 w 790251"/>
              <a:gd name="connsiteY3" fmla="*/ 6858000 h 6858000"/>
              <a:gd name="connsiteX4" fmla="*/ 34113 w 790251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1114357"/>
              <a:gd name="connsiteY0" fmla="*/ 0 h 6876854"/>
              <a:gd name="connsiteX1" fmla="*/ 140676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121821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121821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312319"/>
              <a:gd name="connsiteY0" fmla="*/ 0 h 6895708"/>
              <a:gd name="connsiteX1" fmla="*/ 121821 w 1312319"/>
              <a:gd name="connsiteY1" fmla="*/ 0 h 6895708"/>
              <a:gd name="connsiteX2" fmla="*/ 1312319 w 1312319"/>
              <a:gd name="connsiteY2" fmla="*/ 6895708 h 6895708"/>
              <a:gd name="connsiteX3" fmla="*/ 0 w 1312319"/>
              <a:gd name="connsiteY3" fmla="*/ 6858000 h 6895708"/>
              <a:gd name="connsiteX4" fmla="*/ 0 w 1312319"/>
              <a:gd name="connsiteY4" fmla="*/ 0 h 6895708"/>
              <a:gd name="connsiteX0" fmla="*/ 0 w 1359453"/>
              <a:gd name="connsiteY0" fmla="*/ 0 h 6886281"/>
              <a:gd name="connsiteX1" fmla="*/ 121821 w 1359453"/>
              <a:gd name="connsiteY1" fmla="*/ 0 h 6886281"/>
              <a:gd name="connsiteX2" fmla="*/ 1359453 w 1359453"/>
              <a:gd name="connsiteY2" fmla="*/ 6886281 h 6886281"/>
              <a:gd name="connsiteX3" fmla="*/ 0 w 1359453"/>
              <a:gd name="connsiteY3" fmla="*/ 6858000 h 6886281"/>
              <a:gd name="connsiteX4" fmla="*/ 0 w 1359453"/>
              <a:gd name="connsiteY4" fmla="*/ 0 h 6886281"/>
              <a:gd name="connsiteX0" fmla="*/ 0 w 1226103"/>
              <a:gd name="connsiteY0" fmla="*/ 0 h 6858000"/>
              <a:gd name="connsiteX1" fmla="*/ 121821 w 1226103"/>
              <a:gd name="connsiteY1" fmla="*/ 0 h 6858000"/>
              <a:gd name="connsiteX2" fmla="*/ 1226103 w 1226103"/>
              <a:gd name="connsiteY2" fmla="*/ 6843418 h 6858000"/>
              <a:gd name="connsiteX3" fmla="*/ 0 w 1226103"/>
              <a:gd name="connsiteY3" fmla="*/ 6858000 h 6858000"/>
              <a:gd name="connsiteX4" fmla="*/ 0 w 1226103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2381 w 1233247"/>
              <a:gd name="connsiteY0" fmla="*/ 0 h 6848181"/>
              <a:gd name="connsiteX1" fmla="*/ 124202 w 1233247"/>
              <a:gd name="connsiteY1" fmla="*/ 0 h 6848181"/>
              <a:gd name="connsiteX2" fmla="*/ 1233247 w 1233247"/>
              <a:gd name="connsiteY2" fmla="*/ 6848181 h 6848181"/>
              <a:gd name="connsiteX3" fmla="*/ 0 w 1233247"/>
              <a:gd name="connsiteY3" fmla="*/ 6838950 h 6848181"/>
              <a:gd name="connsiteX4" fmla="*/ 2381 w 1233247"/>
              <a:gd name="connsiteY4" fmla="*/ 0 h 6848181"/>
              <a:gd name="connsiteX0" fmla="*/ 2381 w 1278490"/>
              <a:gd name="connsiteY0" fmla="*/ 0 h 6848181"/>
              <a:gd name="connsiteX1" fmla="*/ 124202 w 1278490"/>
              <a:gd name="connsiteY1" fmla="*/ 0 h 6848181"/>
              <a:gd name="connsiteX2" fmla="*/ 1278490 w 1278490"/>
              <a:gd name="connsiteY2" fmla="*/ 6848181 h 6848181"/>
              <a:gd name="connsiteX3" fmla="*/ 0 w 1278490"/>
              <a:gd name="connsiteY3" fmla="*/ 6838950 h 6848181"/>
              <a:gd name="connsiteX4" fmla="*/ 2381 w 1278490"/>
              <a:gd name="connsiteY4" fmla="*/ 0 h 6848181"/>
              <a:gd name="connsiteX0" fmla="*/ 4763 w 1280872"/>
              <a:gd name="connsiteY0" fmla="*/ 0 h 6848475"/>
              <a:gd name="connsiteX1" fmla="*/ 126584 w 1280872"/>
              <a:gd name="connsiteY1" fmla="*/ 0 h 6848475"/>
              <a:gd name="connsiteX2" fmla="*/ 1280872 w 1280872"/>
              <a:gd name="connsiteY2" fmla="*/ 6848181 h 6848475"/>
              <a:gd name="connsiteX3" fmla="*/ 0 w 1280872"/>
              <a:gd name="connsiteY3" fmla="*/ 6848475 h 6848475"/>
              <a:gd name="connsiteX4" fmla="*/ 4763 w 1280872"/>
              <a:gd name="connsiteY4" fmla="*/ 0 h 6848475"/>
              <a:gd name="connsiteX0" fmla="*/ 4763 w 1280872"/>
              <a:gd name="connsiteY0" fmla="*/ 0 h 6848475"/>
              <a:gd name="connsiteX1" fmla="*/ 126584 w 1280872"/>
              <a:gd name="connsiteY1" fmla="*/ 0 h 6848475"/>
              <a:gd name="connsiteX2" fmla="*/ 1280872 w 1280872"/>
              <a:gd name="connsiteY2" fmla="*/ 6848181 h 6848475"/>
              <a:gd name="connsiteX3" fmla="*/ 0 w 1280872"/>
              <a:gd name="connsiteY3" fmla="*/ 6848475 h 6848475"/>
              <a:gd name="connsiteX4" fmla="*/ 4763 w 1280872"/>
              <a:gd name="connsiteY4" fmla="*/ 0 h 6848475"/>
              <a:gd name="connsiteX0" fmla="*/ 4763 w 1280872"/>
              <a:gd name="connsiteY0" fmla="*/ 0 h 6848475"/>
              <a:gd name="connsiteX1" fmla="*/ 126584 w 1280872"/>
              <a:gd name="connsiteY1" fmla="*/ 0 h 6848475"/>
              <a:gd name="connsiteX2" fmla="*/ 1280872 w 1280872"/>
              <a:gd name="connsiteY2" fmla="*/ 6848181 h 6848475"/>
              <a:gd name="connsiteX3" fmla="*/ 0 w 1280872"/>
              <a:gd name="connsiteY3" fmla="*/ 6848475 h 6848475"/>
              <a:gd name="connsiteX4" fmla="*/ 4763 w 1280872"/>
              <a:gd name="connsiteY4" fmla="*/ 0 h 6848475"/>
              <a:gd name="connsiteX0" fmla="*/ 4763 w 1280872"/>
              <a:gd name="connsiteY0" fmla="*/ 9427 h 6857902"/>
              <a:gd name="connsiteX1" fmla="*/ 79450 w 1280872"/>
              <a:gd name="connsiteY1" fmla="*/ 0 h 6857902"/>
              <a:gd name="connsiteX2" fmla="*/ 1280872 w 1280872"/>
              <a:gd name="connsiteY2" fmla="*/ 6857608 h 6857902"/>
              <a:gd name="connsiteX3" fmla="*/ 0 w 1280872"/>
              <a:gd name="connsiteY3" fmla="*/ 6857902 h 6857902"/>
              <a:gd name="connsiteX4" fmla="*/ 4763 w 1280872"/>
              <a:gd name="connsiteY4" fmla="*/ 9427 h 6857902"/>
              <a:gd name="connsiteX0" fmla="*/ 4763 w 1280872"/>
              <a:gd name="connsiteY0" fmla="*/ 9427 h 6857902"/>
              <a:gd name="connsiteX1" fmla="*/ 79450 w 1280872"/>
              <a:gd name="connsiteY1" fmla="*/ 0 h 6857902"/>
              <a:gd name="connsiteX2" fmla="*/ 1280872 w 1280872"/>
              <a:gd name="connsiteY2" fmla="*/ 6857608 h 6857902"/>
              <a:gd name="connsiteX3" fmla="*/ 0 w 1280872"/>
              <a:gd name="connsiteY3" fmla="*/ 6857902 h 6857902"/>
              <a:gd name="connsiteX4" fmla="*/ 4763 w 1280872"/>
              <a:gd name="connsiteY4" fmla="*/ 9427 h 6857902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422667"/>
              <a:gd name="connsiteY0" fmla="*/ 9427 h 6869415"/>
              <a:gd name="connsiteX1" fmla="*/ 79450 w 1422667"/>
              <a:gd name="connsiteY1" fmla="*/ 0 h 6869415"/>
              <a:gd name="connsiteX2" fmla="*/ 1422667 w 1422667"/>
              <a:gd name="connsiteY2" fmla="*/ 6869415 h 6869415"/>
              <a:gd name="connsiteX3" fmla="*/ 0 w 1422667"/>
              <a:gd name="connsiteY3" fmla="*/ 6857902 h 6869415"/>
              <a:gd name="connsiteX4" fmla="*/ 4763 w 1422667"/>
              <a:gd name="connsiteY4" fmla="*/ 9427 h 6869415"/>
              <a:gd name="connsiteX0" fmla="*/ 4763 w 1422667"/>
              <a:gd name="connsiteY0" fmla="*/ 9427 h 6857902"/>
              <a:gd name="connsiteX1" fmla="*/ 79450 w 1422667"/>
              <a:gd name="connsiteY1" fmla="*/ 0 h 6857902"/>
              <a:gd name="connsiteX2" fmla="*/ 1422667 w 1422667"/>
              <a:gd name="connsiteY2" fmla="*/ 6857509 h 6857902"/>
              <a:gd name="connsiteX3" fmla="*/ 0 w 1422667"/>
              <a:gd name="connsiteY3" fmla="*/ 6857902 h 6857902"/>
              <a:gd name="connsiteX4" fmla="*/ 4763 w 1422667"/>
              <a:gd name="connsiteY4" fmla="*/ 9427 h 68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667" h="6857902">
                <a:moveTo>
                  <a:pt x="4763" y="9427"/>
                </a:moveTo>
                <a:lnTo>
                  <a:pt x="79450" y="0"/>
                </a:lnTo>
                <a:cubicBezTo>
                  <a:pt x="4852" y="3828205"/>
                  <a:pt x="480054" y="5953916"/>
                  <a:pt x="1422667" y="6857509"/>
                </a:cubicBezTo>
                <a:lnTo>
                  <a:pt x="0" y="6857902"/>
                </a:lnTo>
                <a:cubicBezTo>
                  <a:pt x="794" y="4578252"/>
                  <a:pt x="3969" y="2289077"/>
                  <a:pt x="4763" y="9427"/>
                </a:cubicBezTo>
                <a:close/>
              </a:path>
            </a:pathLst>
          </a:custGeom>
          <a:solidFill>
            <a:srgbClr val="04508D"/>
          </a:solidFill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ectangle 22"/>
          <p:cNvSpPr/>
          <p:nvPr userDrawn="1"/>
        </p:nvSpPr>
        <p:spPr>
          <a:xfrm>
            <a:off x="28282" y="1368973"/>
            <a:ext cx="1142637" cy="5493883"/>
          </a:xfrm>
          <a:custGeom>
            <a:avLst/>
            <a:gdLst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34113 w 790251"/>
              <a:gd name="connsiteY0" fmla="*/ 0 h 6858000"/>
              <a:gd name="connsiteX1" fmla="*/ 297882 w 790251"/>
              <a:gd name="connsiteY1" fmla="*/ 17585 h 6858000"/>
              <a:gd name="connsiteX2" fmla="*/ 790251 w 790251"/>
              <a:gd name="connsiteY2" fmla="*/ 6858000 h 6858000"/>
              <a:gd name="connsiteX3" fmla="*/ 34113 w 790251"/>
              <a:gd name="connsiteY3" fmla="*/ 6858000 h 6858000"/>
              <a:gd name="connsiteX4" fmla="*/ 34113 w 790251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1114357"/>
              <a:gd name="connsiteY0" fmla="*/ 0 h 6876854"/>
              <a:gd name="connsiteX1" fmla="*/ 140676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58000 h 6862566"/>
              <a:gd name="connsiteX4" fmla="*/ 0 w 1114357"/>
              <a:gd name="connsiteY4" fmla="*/ 0 h 6862566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60380 h 6862566"/>
              <a:gd name="connsiteX4" fmla="*/ 0 w 1114357"/>
              <a:gd name="connsiteY4" fmla="*/ 0 h 6862566"/>
              <a:gd name="connsiteX0" fmla="*/ 0 w 1114357"/>
              <a:gd name="connsiteY0" fmla="*/ 0 h 6860380"/>
              <a:gd name="connsiteX1" fmla="*/ 206663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2379 h 6862759"/>
              <a:gd name="connsiteX1" fmla="*/ 131052 w 1114357"/>
              <a:gd name="connsiteY1" fmla="*/ 0 h 6862759"/>
              <a:gd name="connsiteX2" fmla="*/ 1114357 w 1114357"/>
              <a:gd name="connsiteY2" fmla="*/ 6855427 h 6862759"/>
              <a:gd name="connsiteX3" fmla="*/ 0 w 1114357"/>
              <a:gd name="connsiteY3" fmla="*/ 6862759 h 6862759"/>
              <a:gd name="connsiteX4" fmla="*/ 0 w 1114357"/>
              <a:gd name="connsiteY4" fmla="*/ 2379 h 6862759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42637"/>
              <a:gd name="connsiteY0" fmla="*/ 0 h 4844472"/>
              <a:gd name="connsiteX1" fmla="*/ 79449 w 1142637"/>
              <a:gd name="connsiteY1" fmla="*/ 28261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117156 w 1142637"/>
              <a:gd name="connsiteY1" fmla="*/ 131881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117156 w 1142637"/>
              <a:gd name="connsiteY1" fmla="*/ 131881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117156 w 1142637"/>
              <a:gd name="connsiteY1" fmla="*/ 131881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61491"/>
              <a:gd name="connsiteY0" fmla="*/ 0 h 4844472"/>
              <a:gd name="connsiteX1" fmla="*/ 88875 w 1161491"/>
              <a:gd name="connsiteY1" fmla="*/ 565209 h 4844472"/>
              <a:gd name="connsiteX2" fmla="*/ 1161491 w 1161491"/>
              <a:gd name="connsiteY2" fmla="*/ 4837140 h 4844472"/>
              <a:gd name="connsiteX3" fmla="*/ 28280 w 1161491"/>
              <a:gd name="connsiteY3" fmla="*/ 4844472 h 4844472"/>
              <a:gd name="connsiteX4" fmla="*/ 0 w 1161491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640568 h 5485040"/>
              <a:gd name="connsiteX1" fmla="*/ 79448 w 1142637"/>
              <a:gd name="connsiteY1" fmla="*/ 0 h 5485040"/>
              <a:gd name="connsiteX2" fmla="*/ 1142637 w 1142637"/>
              <a:gd name="connsiteY2" fmla="*/ 5477708 h 5485040"/>
              <a:gd name="connsiteX3" fmla="*/ 28280 w 1142637"/>
              <a:gd name="connsiteY3" fmla="*/ 5485040 h 5485040"/>
              <a:gd name="connsiteX4" fmla="*/ 0 w 1142637"/>
              <a:gd name="connsiteY4" fmla="*/ 640568 h 5485040"/>
              <a:gd name="connsiteX0" fmla="*/ 0 w 1142637"/>
              <a:gd name="connsiteY0" fmla="*/ 640568 h 5485040"/>
              <a:gd name="connsiteX1" fmla="*/ 79448 w 1142637"/>
              <a:gd name="connsiteY1" fmla="*/ 0 h 5485040"/>
              <a:gd name="connsiteX2" fmla="*/ 1142637 w 1142637"/>
              <a:gd name="connsiteY2" fmla="*/ 5477708 h 5485040"/>
              <a:gd name="connsiteX3" fmla="*/ 28280 w 1142637"/>
              <a:gd name="connsiteY3" fmla="*/ 5485040 h 5485040"/>
              <a:gd name="connsiteX4" fmla="*/ 0 w 1142637"/>
              <a:gd name="connsiteY4" fmla="*/ 640568 h 5485040"/>
              <a:gd name="connsiteX0" fmla="*/ 0 w 1142637"/>
              <a:gd name="connsiteY0" fmla="*/ 640568 h 5482663"/>
              <a:gd name="connsiteX1" fmla="*/ 79448 w 1142637"/>
              <a:gd name="connsiteY1" fmla="*/ 0 h 5482663"/>
              <a:gd name="connsiteX2" fmla="*/ 1142637 w 1142637"/>
              <a:gd name="connsiteY2" fmla="*/ 5477708 h 5482663"/>
              <a:gd name="connsiteX3" fmla="*/ 30661 w 1142637"/>
              <a:gd name="connsiteY3" fmla="*/ 5482663 h 5482663"/>
              <a:gd name="connsiteX4" fmla="*/ 0 w 1142637"/>
              <a:gd name="connsiteY4" fmla="*/ 640568 h 54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637" h="5482663">
                <a:moveTo>
                  <a:pt x="0" y="640568"/>
                </a:moveTo>
                <a:lnTo>
                  <a:pt x="79448" y="0"/>
                </a:lnTo>
                <a:cubicBezTo>
                  <a:pt x="203374" y="3162577"/>
                  <a:pt x="460465" y="4521863"/>
                  <a:pt x="1142637" y="5477708"/>
                </a:cubicBezTo>
                <a:lnTo>
                  <a:pt x="30661" y="5482663"/>
                </a:lnTo>
                <a:lnTo>
                  <a:pt x="0" y="6405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1374" y="0"/>
            <a:ext cx="1115731" cy="6862858"/>
          </a:xfrm>
          <a:custGeom>
            <a:avLst/>
            <a:gdLst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34113 w 790251"/>
              <a:gd name="connsiteY0" fmla="*/ 0 h 6858000"/>
              <a:gd name="connsiteX1" fmla="*/ 297882 w 790251"/>
              <a:gd name="connsiteY1" fmla="*/ 17585 h 6858000"/>
              <a:gd name="connsiteX2" fmla="*/ 790251 w 790251"/>
              <a:gd name="connsiteY2" fmla="*/ 6858000 h 6858000"/>
              <a:gd name="connsiteX3" fmla="*/ 34113 w 790251"/>
              <a:gd name="connsiteY3" fmla="*/ 6858000 h 6858000"/>
              <a:gd name="connsiteX4" fmla="*/ 34113 w 790251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1114357"/>
              <a:gd name="connsiteY0" fmla="*/ 0 h 6876854"/>
              <a:gd name="connsiteX1" fmla="*/ 140676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58000 h 6862566"/>
              <a:gd name="connsiteX4" fmla="*/ 0 w 1114357"/>
              <a:gd name="connsiteY4" fmla="*/ 0 h 6862566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60380 h 6862566"/>
              <a:gd name="connsiteX4" fmla="*/ 0 w 1114357"/>
              <a:gd name="connsiteY4" fmla="*/ 0 h 6862566"/>
              <a:gd name="connsiteX0" fmla="*/ 0 w 1114357"/>
              <a:gd name="connsiteY0" fmla="*/ 0 h 6860380"/>
              <a:gd name="connsiteX1" fmla="*/ 206663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2379 h 6862759"/>
              <a:gd name="connsiteX1" fmla="*/ 131052 w 1114357"/>
              <a:gd name="connsiteY1" fmla="*/ 0 h 6862759"/>
              <a:gd name="connsiteX2" fmla="*/ 1114357 w 1114357"/>
              <a:gd name="connsiteY2" fmla="*/ 6855427 h 6862759"/>
              <a:gd name="connsiteX3" fmla="*/ 0 w 1114357"/>
              <a:gd name="connsiteY3" fmla="*/ 6862759 h 6862759"/>
              <a:gd name="connsiteX4" fmla="*/ 0 w 1114357"/>
              <a:gd name="connsiteY4" fmla="*/ 2379 h 6862759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53048"/>
              <a:gd name="connsiteX1" fmla="*/ 154864 w 1114357"/>
              <a:gd name="connsiteY1" fmla="*/ 0 h 6853048"/>
              <a:gd name="connsiteX2" fmla="*/ 1114357 w 1114357"/>
              <a:gd name="connsiteY2" fmla="*/ 6853048 h 6853048"/>
              <a:gd name="connsiteX3" fmla="*/ 14287 w 1114357"/>
              <a:gd name="connsiteY3" fmla="*/ 6819928 h 6853048"/>
              <a:gd name="connsiteX4" fmla="*/ 0 w 1114357"/>
              <a:gd name="connsiteY4" fmla="*/ 0 h 6853048"/>
              <a:gd name="connsiteX0" fmla="*/ 1374 w 1115731"/>
              <a:gd name="connsiteY0" fmla="*/ 0 h 6858001"/>
              <a:gd name="connsiteX1" fmla="*/ 156238 w 1115731"/>
              <a:gd name="connsiteY1" fmla="*/ 0 h 6858001"/>
              <a:gd name="connsiteX2" fmla="*/ 1115731 w 1115731"/>
              <a:gd name="connsiteY2" fmla="*/ 6853048 h 6858001"/>
              <a:gd name="connsiteX3" fmla="*/ 1374 w 1115731"/>
              <a:gd name="connsiteY3" fmla="*/ 6858001 h 6858001"/>
              <a:gd name="connsiteX4" fmla="*/ 1374 w 1115731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731" h="6858001">
                <a:moveTo>
                  <a:pt x="1374" y="0"/>
                </a:moveTo>
                <a:lnTo>
                  <a:pt x="156238" y="0"/>
                </a:lnTo>
                <a:cubicBezTo>
                  <a:pt x="25642" y="4877038"/>
                  <a:pt x="640947" y="6123286"/>
                  <a:pt x="1115731" y="6853048"/>
                </a:cubicBezTo>
                <a:lnTo>
                  <a:pt x="1374" y="6858001"/>
                </a:lnTo>
                <a:cubicBezTo>
                  <a:pt x="-3388" y="4584692"/>
                  <a:pt x="6136" y="2273309"/>
                  <a:pt x="1374" y="0"/>
                </a:cubicBezTo>
                <a:close/>
              </a:path>
            </a:pathLst>
          </a:custGeom>
          <a:solidFill>
            <a:srgbClr val="ED63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97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4508D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368" y="389398"/>
            <a:ext cx="2018912" cy="491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2"/>
          <p:cNvSpPr/>
          <p:nvPr userDrawn="1"/>
        </p:nvSpPr>
        <p:spPr>
          <a:xfrm>
            <a:off x="64511" y="-2"/>
            <a:ext cx="1422667" cy="6857902"/>
          </a:xfrm>
          <a:custGeom>
            <a:avLst/>
            <a:gdLst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34113 w 790251"/>
              <a:gd name="connsiteY0" fmla="*/ 0 h 6858000"/>
              <a:gd name="connsiteX1" fmla="*/ 297882 w 790251"/>
              <a:gd name="connsiteY1" fmla="*/ 17585 h 6858000"/>
              <a:gd name="connsiteX2" fmla="*/ 790251 w 790251"/>
              <a:gd name="connsiteY2" fmla="*/ 6858000 h 6858000"/>
              <a:gd name="connsiteX3" fmla="*/ 34113 w 790251"/>
              <a:gd name="connsiteY3" fmla="*/ 6858000 h 6858000"/>
              <a:gd name="connsiteX4" fmla="*/ 34113 w 790251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1114357"/>
              <a:gd name="connsiteY0" fmla="*/ 0 h 6876854"/>
              <a:gd name="connsiteX1" fmla="*/ 140676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121821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121821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312319"/>
              <a:gd name="connsiteY0" fmla="*/ 0 h 6895708"/>
              <a:gd name="connsiteX1" fmla="*/ 121821 w 1312319"/>
              <a:gd name="connsiteY1" fmla="*/ 0 h 6895708"/>
              <a:gd name="connsiteX2" fmla="*/ 1312319 w 1312319"/>
              <a:gd name="connsiteY2" fmla="*/ 6895708 h 6895708"/>
              <a:gd name="connsiteX3" fmla="*/ 0 w 1312319"/>
              <a:gd name="connsiteY3" fmla="*/ 6858000 h 6895708"/>
              <a:gd name="connsiteX4" fmla="*/ 0 w 1312319"/>
              <a:gd name="connsiteY4" fmla="*/ 0 h 6895708"/>
              <a:gd name="connsiteX0" fmla="*/ 0 w 1359453"/>
              <a:gd name="connsiteY0" fmla="*/ 0 h 6886281"/>
              <a:gd name="connsiteX1" fmla="*/ 121821 w 1359453"/>
              <a:gd name="connsiteY1" fmla="*/ 0 h 6886281"/>
              <a:gd name="connsiteX2" fmla="*/ 1359453 w 1359453"/>
              <a:gd name="connsiteY2" fmla="*/ 6886281 h 6886281"/>
              <a:gd name="connsiteX3" fmla="*/ 0 w 1359453"/>
              <a:gd name="connsiteY3" fmla="*/ 6858000 h 6886281"/>
              <a:gd name="connsiteX4" fmla="*/ 0 w 1359453"/>
              <a:gd name="connsiteY4" fmla="*/ 0 h 6886281"/>
              <a:gd name="connsiteX0" fmla="*/ 0 w 1226103"/>
              <a:gd name="connsiteY0" fmla="*/ 0 h 6858000"/>
              <a:gd name="connsiteX1" fmla="*/ 121821 w 1226103"/>
              <a:gd name="connsiteY1" fmla="*/ 0 h 6858000"/>
              <a:gd name="connsiteX2" fmla="*/ 1226103 w 1226103"/>
              <a:gd name="connsiteY2" fmla="*/ 6843418 h 6858000"/>
              <a:gd name="connsiteX3" fmla="*/ 0 w 1226103"/>
              <a:gd name="connsiteY3" fmla="*/ 6858000 h 6858000"/>
              <a:gd name="connsiteX4" fmla="*/ 0 w 1226103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0 w 1230866"/>
              <a:gd name="connsiteY0" fmla="*/ 0 h 6858000"/>
              <a:gd name="connsiteX1" fmla="*/ 121821 w 1230866"/>
              <a:gd name="connsiteY1" fmla="*/ 0 h 6858000"/>
              <a:gd name="connsiteX2" fmla="*/ 1230866 w 1230866"/>
              <a:gd name="connsiteY2" fmla="*/ 6848181 h 6858000"/>
              <a:gd name="connsiteX3" fmla="*/ 0 w 1230866"/>
              <a:gd name="connsiteY3" fmla="*/ 6858000 h 6858000"/>
              <a:gd name="connsiteX4" fmla="*/ 0 w 1230866"/>
              <a:gd name="connsiteY4" fmla="*/ 0 h 6858000"/>
              <a:gd name="connsiteX0" fmla="*/ 2381 w 1233247"/>
              <a:gd name="connsiteY0" fmla="*/ 0 h 6848181"/>
              <a:gd name="connsiteX1" fmla="*/ 124202 w 1233247"/>
              <a:gd name="connsiteY1" fmla="*/ 0 h 6848181"/>
              <a:gd name="connsiteX2" fmla="*/ 1233247 w 1233247"/>
              <a:gd name="connsiteY2" fmla="*/ 6848181 h 6848181"/>
              <a:gd name="connsiteX3" fmla="*/ 0 w 1233247"/>
              <a:gd name="connsiteY3" fmla="*/ 6838950 h 6848181"/>
              <a:gd name="connsiteX4" fmla="*/ 2381 w 1233247"/>
              <a:gd name="connsiteY4" fmla="*/ 0 h 6848181"/>
              <a:gd name="connsiteX0" fmla="*/ 2381 w 1278490"/>
              <a:gd name="connsiteY0" fmla="*/ 0 h 6848181"/>
              <a:gd name="connsiteX1" fmla="*/ 124202 w 1278490"/>
              <a:gd name="connsiteY1" fmla="*/ 0 h 6848181"/>
              <a:gd name="connsiteX2" fmla="*/ 1278490 w 1278490"/>
              <a:gd name="connsiteY2" fmla="*/ 6848181 h 6848181"/>
              <a:gd name="connsiteX3" fmla="*/ 0 w 1278490"/>
              <a:gd name="connsiteY3" fmla="*/ 6838950 h 6848181"/>
              <a:gd name="connsiteX4" fmla="*/ 2381 w 1278490"/>
              <a:gd name="connsiteY4" fmla="*/ 0 h 6848181"/>
              <a:gd name="connsiteX0" fmla="*/ 4763 w 1280872"/>
              <a:gd name="connsiteY0" fmla="*/ 0 h 6848475"/>
              <a:gd name="connsiteX1" fmla="*/ 126584 w 1280872"/>
              <a:gd name="connsiteY1" fmla="*/ 0 h 6848475"/>
              <a:gd name="connsiteX2" fmla="*/ 1280872 w 1280872"/>
              <a:gd name="connsiteY2" fmla="*/ 6848181 h 6848475"/>
              <a:gd name="connsiteX3" fmla="*/ 0 w 1280872"/>
              <a:gd name="connsiteY3" fmla="*/ 6848475 h 6848475"/>
              <a:gd name="connsiteX4" fmla="*/ 4763 w 1280872"/>
              <a:gd name="connsiteY4" fmla="*/ 0 h 6848475"/>
              <a:gd name="connsiteX0" fmla="*/ 4763 w 1280872"/>
              <a:gd name="connsiteY0" fmla="*/ 0 h 6848475"/>
              <a:gd name="connsiteX1" fmla="*/ 126584 w 1280872"/>
              <a:gd name="connsiteY1" fmla="*/ 0 h 6848475"/>
              <a:gd name="connsiteX2" fmla="*/ 1280872 w 1280872"/>
              <a:gd name="connsiteY2" fmla="*/ 6848181 h 6848475"/>
              <a:gd name="connsiteX3" fmla="*/ 0 w 1280872"/>
              <a:gd name="connsiteY3" fmla="*/ 6848475 h 6848475"/>
              <a:gd name="connsiteX4" fmla="*/ 4763 w 1280872"/>
              <a:gd name="connsiteY4" fmla="*/ 0 h 6848475"/>
              <a:gd name="connsiteX0" fmla="*/ 4763 w 1280872"/>
              <a:gd name="connsiteY0" fmla="*/ 0 h 6848475"/>
              <a:gd name="connsiteX1" fmla="*/ 126584 w 1280872"/>
              <a:gd name="connsiteY1" fmla="*/ 0 h 6848475"/>
              <a:gd name="connsiteX2" fmla="*/ 1280872 w 1280872"/>
              <a:gd name="connsiteY2" fmla="*/ 6848181 h 6848475"/>
              <a:gd name="connsiteX3" fmla="*/ 0 w 1280872"/>
              <a:gd name="connsiteY3" fmla="*/ 6848475 h 6848475"/>
              <a:gd name="connsiteX4" fmla="*/ 4763 w 1280872"/>
              <a:gd name="connsiteY4" fmla="*/ 0 h 6848475"/>
              <a:gd name="connsiteX0" fmla="*/ 4763 w 1280872"/>
              <a:gd name="connsiteY0" fmla="*/ 9427 h 6857902"/>
              <a:gd name="connsiteX1" fmla="*/ 79450 w 1280872"/>
              <a:gd name="connsiteY1" fmla="*/ 0 h 6857902"/>
              <a:gd name="connsiteX2" fmla="*/ 1280872 w 1280872"/>
              <a:gd name="connsiteY2" fmla="*/ 6857608 h 6857902"/>
              <a:gd name="connsiteX3" fmla="*/ 0 w 1280872"/>
              <a:gd name="connsiteY3" fmla="*/ 6857902 h 6857902"/>
              <a:gd name="connsiteX4" fmla="*/ 4763 w 1280872"/>
              <a:gd name="connsiteY4" fmla="*/ 9427 h 6857902"/>
              <a:gd name="connsiteX0" fmla="*/ 4763 w 1280872"/>
              <a:gd name="connsiteY0" fmla="*/ 9427 h 6857902"/>
              <a:gd name="connsiteX1" fmla="*/ 79450 w 1280872"/>
              <a:gd name="connsiteY1" fmla="*/ 0 h 6857902"/>
              <a:gd name="connsiteX2" fmla="*/ 1280872 w 1280872"/>
              <a:gd name="connsiteY2" fmla="*/ 6857608 h 6857902"/>
              <a:gd name="connsiteX3" fmla="*/ 0 w 1280872"/>
              <a:gd name="connsiteY3" fmla="*/ 6857902 h 6857902"/>
              <a:gd name="connsiteX4" fmla="*/ 4763 w 1280872"/>
              <a:gd name="connsiteY4" fmla="*/ 9427 h 6857902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318972"/>
              <a:gd name="connsiteY0" fmla="*/ 9427 h 6859989"/>
              <a:gd name="connsiteX1" fmla="*/ 79450 w 1318972"/>
              <a:gd name="connsiteY1" fmla="*/ 0 h 6859989"/>
              <a:gd name="connsiteX2" fmla="*/ 1318972 w 1318972"/>
              <a:gd name="connsiteY2" fmla="*/ 6859989 h 6859989"/>
              <a:gd name="connsiteX3" fmla="*/ 0 w 1318972"/>
              <a:gd name="connsiteY3" fmla="*/ 6857902 h 6859989"/>
              <a:gd name="connsiteX4" fmla="*/ 4763 w 1318972"/>
              <a:gd name="connsiteY4" fmla="*/ 9427 h 6859989"/>
              <a:gd name="connsiteX0" fmla="*/ 4763 w 1422667"/>
              <a:gd name="connsiteY0" fmla="*/ 9427 h 6869415"/>
              <a:gd name="connsiteX1" fmla="*/ 79450 w 1422667"/>
              <a:gd name="connsiteY1" fmla="*/ 0 h 6869415"/>
              <a:gd name="connsiteX2" fmla="*/ 1422667 w 1422667"/>
              <a:gd name="connsiteY2" fmla="*/ 6869415 h 6869415"/>
              <a:gd name="connsiteX3" fmla="*/ 0 w 1422667"/>
              <a:gd name="connsiteY3" fmla="*/ 6857902 h 6869415"/>
              <a:gd name="connsiteX4" fmla="*/ 4763 w 1422667"/>
              <a:gd name="connsiteY4" fmla="*/ 9427 h 6869415"/>
              <a:gd name="connsiteX0" fmla="*/ 4763 w 1422667"/>
              <a:gd name="connsiteY0" fmla="*/ 9427 h 6857902"/>
              <a:gd name="connsiteX1" fmla="*/ 79450 w 1422667"/>
              <a:gd name="connsiteY1" fmla="*/ 0 h 6857902"/>
              <a:gd name="connsiteX2" fmla="*/ 1422667 w 1422667"/>
              <a:gd name="connsiteY2" fmla="*/ 6857509 h 6857902"/>
              <a:gd name="connsiteX3" fmla="*/ 0 w 1422667"/>
              <a:gd name="connsiteY3" fmla="*/ 6857902 h 6857902"/>
              <a:gd name="connsiteX4" fmla="*/ 4763 w 1422667"/>
              <a:gd name="connsiteY4" fmla="*/ 9427 h 68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667" h="6857902">
                <a:moveTo>
                  <a:pt x="4763" y="9427"/>
                </a:moveTo>
                <a:lnTo>
                  <a:pt x="79450" y="0"/>
                </a:lnTo>
                <a:cubicBezTo>
                  <a:pt x="4852" y="3828205"/>
                  <a:pt x="480054" y="5953916"/>
                  <a:pt x="1422667" y="6857509"/>
                </a:cubicBezTo>
                <a:lnTo>
                  <a:pt x="0" y="6857902"/>
                </a:lnTo>
                <a:cubicBezTo>
                  <a:pt x="794" y="4578252"/>
                  <a:pt x="3969" y="2289077"/>
                  <a:pt x="4763" y="9427"/>
                </a:cubicBezTo>
                <a:close/>
              </a:path>
            </a:pathLst>
          </a:custGeom>
          <a:solidFill>
            <a:srgbClr val="0450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22"/>
          <p:cNvSpPr/>
          <p:nvPr userDrawn="1"/>
        </p:nvSpPr>
        <p:spPr>
          <a:xfrm>
            <a:off x="28282" y="1368974"/>
            <a:ext cx="1142637" cy="5493882"/>
          </a:xfrm>
          <a:custGeom>
            <a:avLst/>
            <a:gdLst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34113 w 790251"/>
              <a:gd name="connsiteY0" fmla="*/ 0 h 6858000"/>
              <a:gd name="connsiteX1" fmla="*/ 297882 w 790251"/>
              <a:gd name="connsiteY1" fmla="*/ 17585 h 6858000"/>
              <a:gd name="connsiteX2" fmla="*/ 790251 w 790251"/>
              <a:gd name="connsiteY2" fmla="*/ 6858000 h 6858000"/>
              <a:gd name="connsiteX3" fmla="*/ 34113 w 790251"/>
              <a:gd name="connsiteY3" fmla="*/ 6858000 h 6858000"/>
              <a:gd name="connsiteX4" fmla="*/ 34113 w 790251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1114357"/>
              <a:gd name="connsiteY0" fmla="*/ 0 h 6876854"/>
              <a:gd name="connsiteX1" fmla="*/ 140676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58000 h 6862566"/>
              <a:gd name="connsiteX4" fmla="*/ 0 w 1114357"/>
              <a:gd name="connsiteY4" fmla="*/ 0 h 6862566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60380 h 6862566"/>
              <a:gd name="connsiteX4" fmla="*/ 0 w 1114357"/>
              <a:gd name="connsiteY4" fmla="*/ 0 h 6862566"/>
              <a:gd name="connsiteX0" fmla="*/ 0 w 1114357"/>
              <a:gd name="connsiteY0" fmla="*/ 0 h 6860380"/>
              <a:gd name="connsiteX1" fmla="*/ 206663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2379 h 6862759"/>
              <a:gd name="connsiteX1" fmla="*/ 131052 w 1114357"/>
              <a:gd name="connsiteY1" fmla="*/ 0 h 6862759"/>
              <a:gd name="connsiteX2" fmla="*/ 1114357 w 1114357"/>
              <a:gd name="connsiteY2" fmla="*/ 6855427 h 6862759"/>
              <a:gd name="connsiteX3" fmla="*/ 0 w 1114357"/>
              <a:gd name="connsiteY3" fmla="*/ 6862759 h 6862759"/>
              <a:gd name="connsiteX4" fmla="*/ 0 w 1114357"/>
              <a:gd name="connsiteY4" fmla="*/ 2379 h 6862759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75067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51169 w 1114357"/>
              <a:gd name="connsiteY1" fmla="*/ 2044169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42637"/>
              <a:gd name="connsiteY0" fmla="*/ 0 h 4844472"/>
              <a:gd name="connsiteX1" fmla="*/ 79449 w 1142637"/>
              <a:gd name="connsiteY1" fmla="*/ 28261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117156 w 1142637"/>
              <a:gd name="connsiteY1" fmla="*/ 131881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117156 w 1142637"/>
              <a:gd name="connsiteY1" fmla="*/ 131881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117156 w 1142637"/>
              <a:gd name="connsiteY1" fmla="*/ 131881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61491"/>
              <a:gd name="connsiteY0" fmla="*/ 0 h 4844472"/>
              <a:gd name="connsiteX1" fmla="*/ 88875 w 1161491"/>
              <a:gd name="connsiteY1" fmla="*/ 565209 h 4844472"/>
              <a:gd name="connsiteX2" fmla="*/ 1161491 w 1161491"/>
              <a:gd name="connsiteY2" fmla="*/ 4837140 h 4844472"/>
              <a:gd name="connsiteX3" fmla="*/ 28280 w 1161491"/>
              <a:gd name="connsiteY3" fmla="*/ 4844472 h 4844472"/>
              <a:gd name="connsiteX4" fmla="*/ 0 w 1161491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0 h 4844472"/>
              <a:gd name="connsiteX1" fmla="*/ 88875 w 1142637"/>
              <a:gd name="connsiteY1" fmla="*/ 565209 h 4844472"/>
              <a:gd name="connsiteX2" fmla="*/ 1142637 w 1142637"/>
              <a:gd name="connsiteY2" fmla="*/ 4837140 h 4844472"/>
              <a:gd name="connsiteX3" fmla="*/ 28280 w 1142637"/>
              <a:gd name="connsiteY3" fmla="*/ 4844472 h 4844472"/>
              <a:gd name="connsiteX4" fmla="*/ 0 w 1142637"/>
              <a:gd name="connsiteY4" fmla="*/ 0 h 4844472"/>
              <a:gd name="connsiteX0" fmla="*/ 0 w 1142637"/>
              <a:gd name="connsiteY0" fmla="*/ 640568 h 5485040"/>
              <a:gd name="connsiteX1" fmla="*/ 79448 w 1142637"/>
              <a:gd name="connsiteY1" fmla="*/ 0 h 5485040"/>
              <a:gd name="connsiteX2" fmla="*/ 1142637 w 1142637"/>
              <a:gd name="connsiteY2" fmla="*/ 5477708 h 5485040"/>
              <a:gd name="connsiteX3" fmla="*/ 28280 w 1142637"/>
              <a:gd name="connsiteY3" fmla="*/ 5485040 h 5485040"/>
              <a:gd name="connsiteX4" fmla="*/ 0 w 1142637"/>
              <a:gd name="connsiteY4" fmla="*/ 640568 h 5485040"/>
              <a:gd name="connsiteX0" fmla="*/ 0 w 1142637"/>
              <a:gd name="connsiteY0" fmla="*/ 640568 h 5485040"/>
              <a:gd name="connsiteX1" fmla="*/ 79448 w 1142637"/>
              <a:gd name="connsiteY1" fmla="*/ 0 h 5485040"/>
              <a:gd name="connsiteX2" fmla="*/ 1142637 w 1142637"/>
              <a:gd name="connsiteY2" fmla="*/ 5477708 h 5485040"/>
              <a:gd name="connsiteX3" fmla="*/ 28280 w 1142637"/>
              <a:gd name="connsiteY3" fmla="*/ 5485040 h 5485040"/>
              <a:gd name="connsiteX4" fmla="*/ 0 w 1142637"/>
              <a:gd name="connsiteY4" fmla="*/ 640568 h 5485040"/>
              <a:gd name="connsiteX0" fmla="*/ 0 w 1142637"/>
              <a:gd name="connsiteY0" fmla="*/ 640568 h 5482663"/>
              <a:gd name="connsiteX1" fmla="*/ 79448 w 1142637"/>
              <a:gd name="connsiteY1" fmla="*/ 0 h 5482663"/>
              <a:gd name="connsiteX2" fmla="*/ 1142637 w 1142637"/>
              <a:gd name="connsiteY2" fmla="*/ 5477708 h 5482663"/>
              <a:gd name="connsiteX3" fmla="*/ 25899 w 1142637"/>
              <a:gd name="connsiteY3" fmla="*/ 5482663 h 5482663"/>
              <a:gd name="connsiteX4" fmla="*/ 0 w 1142637"/>
              <a:gd name="connsiteY4" fmla="*/ 640568 h 54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637" h="5482663">
                <a:moveTo>
                  <a:pt x="0" y="640568"/>
                </a:moveTo>
                <a:lnTo>
                  <a:pt x="79448" y="0"/>
                </a:lnTo>
                <a:cubicBezTo>
                  <a:pt x="203374" y="3162577"/>
                  <a:pt x="460465" y="4521863"/>
                  <a:pt x="1142637" y="5477708"/>
                </a:cubicBezTo>
                <a:lnTo>
                  <a:pt x="25899" y="5482663"/>
                </a:lnTo>
                <a:lnTo>
                  <a:pt x="0" y="6405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22"/>
          <p:cNvSpPr/>
          <p:nvPr userDrawn="1"/>
        </p:nvSpPr>
        <p:spPr>
          <a:xfrm>
            <a:off x="0" y="0"/>
            <a:ext cx="1114357" cy="6865238"/>
          </a:xfrm>
          <a:custGeom>
            <a:avLst/>
            <a:gdLst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756138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34113 w 790251"/>
              <a:gd name="connsiteY0" fmla="*/ 0 h 6858000"/>
              <a:gd name="connsiteX1" fmla="*/ 297882 w 790251"/>
              <a:gd name="connsiteY1" fmla="*/ 17585 h 6858000"/>
              <a:gd name="connsiteX2" fmla="*/ 790251 w 790251"/>
              <a:gd name="connsiteY2" fmla="*/ 6858000 h 6858000"/>
              <a:gd name="connsiteX3" fmla="*/ 34113 w 790251"/>
              <a:gd name="connsiteY3" fmla="*/ 6858000 h 6858000"/>
              <a:gd name="connsiteX4" fmla="*/ 34113 w 790251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17585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263769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756138"/>
              <a:gd name="connsiteY0" fmla="*/ 0 h 6858000"/>
              <a:gd name="connsiteX1" fmla="*/ 140676 w 756138"/>
              <a:gd name="connsiteY1" fmla="*/ 0 h 6858000"/>
              <a:gd name="connsiteX2" fmla="*/ 756138 w 756138"/>
              <a:gd name="connsiteY2" fmla="*/ 6858000 h 6858000"/>
              <a:gd name="connsiteX3" fmla="*/ 0 w 756138"/>
              <a:gd name="connsiteY3" fmla="*/ 6858000 h 6858000"/>
              <a:gd name="connsiteX4" fmla="*/ 0 w 756138"/>
              <a:gd name="connsiteY4" fmla="*/ 0 h 6858000"/>
              <a:gd name="connsiteX0" fmla="*/ 0 w 1114357"/>
              <a:gd name="connsiteY0" fmla="*/ 0 h 6876854"/>
              <a:gd name="connsiteX1" fmla="*/ 140676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76854"/>
              <a:gd name="connsiteX1" fmla="*/ 206663 w 1114357"/>
              <a:gd name="connsiteY1" fmla="*/ 0 h 6876854"/>
              <a:gd name="connsiteX2" fmla="*/ 1114357 w 1114357"/>
              <a:gd name="connsiteY2" fmla="*/ 6876854 h 6876854"/>
              <a:gd name="connsiteX3" fmla="*/ 0 w 1114357"/>
              <a:gd name="connsiteY3" fmla="*/ 6858000 h 6876854"/>
              <a:gd name="connsiteX4" fmla="*/ 0 w 1114357"/>
              <a:gd name="connsiteY4" fmla="*/ 0 h 6876854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58000 h 6862566"/>
              <a:gd name="connsiteX4" fmla="*/ 0 w 1114357"/>
              <a:gd name="connsiteY4" fmla="*/ 0 h 6862566"/>
              <a:gd name="connsiteX0" fmla="*/ 0 w 1114357"/>
              <a:gd name="connsiteY0" fmla="*/ 0 h 6862566"/>
              <a:gd name="connsiteX1" fmla="*/ 206663 w 1114357"/>
              <a:gd name="connsiteY1" fmla="*/ 0 h 6862566"/>
              <a:gd name="connsiteX2" fmla="*/ 1114357 w 1114357"/>
              <a:gd name="connsiteY2" fmla="*/ 6862566 h 6862566"/>
              <a:gd name="connsiteX3" fmla="*/ 0 w 1114357"/>
              <a:gd name="connsiteY3" fmla="*/ 6860380 h 6862566"/>
              <a:gd name="connsiteX4" fmla="*/ 0 w 1114357"/>
              <a:gd name="connsiteY4" fmla="*/ 0 h 6862566"/>
              <a:gd name="connsiteX0" fmla="*/ 0 w 1114357"/>
              <a:gd name="connsiteY0" fmla="*/ 0 h 6860380"/>
              <a:gd name="connsiteX1" fmla="*/ 206663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0102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2379 h 6862759"/>
              <a:gd name="connsiteX1" fmla="*/ 131052 w 1114357"/>
              <a:gd name="connsiteY1" fmla="*/ 0 h 6862759"/>
              <a:gd name="connsiteX2" fmla="*/ 1114357 w 1114357"/>
              <a:gd name="connsiteY2" fmla="*/ 6855427 h 6862759"/>
              <a:gd name="connsiteX3" fmla="*/ 0 w 1114357"/>
              <a:gd name="connsiteY3" fmla="*/ 6862759 h 6862759"/>
              <a:gd name="connsiteX4" fmla="*/ 0 w 1114357"/>
              <a:gd name="connsiteY4" fmla="*/ 2379 h 6862759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  <a:gd name="connsiteX0" fmla="*/ 0 w 1114357"/>
              <a:gd name="connsiteY0" fmla="*/ 0 h 6860380"/>
              <a:gd name="connsiteX1" fmla="*/ 154864 w 1114357"/>
              <a:gd name="connsiteY1" fmla="*/ 0 h 6860380"/>
              <a:gd name="connsiteX2" fmla="*/ 1114357 w 1114357"/>
              <a:gd name="connsiteY2" fmla="*/ 6853048 h 6860380"/>
              <a:gd name="connsiteX3" fmla="*/ 0 w 1114357"/>
              <a:gd name="connsiteY3" fmla="*/ 6860380 h 6860380"/>
              <a:gd name="connsiteX4" fmla="*/ 0 w 1114357"/>
              <a:gd name="connsiteY4" fmla="*/ 0 h 686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357" h="6860380">
                <a:moveTo>
                  <a:pt x="0" y="0"/>
                </a:moveTo>
                <a:lnTo>
                  <a:pt x="154864" y="0"/>
                </a:lnTo>
                <a:cubicBezTo>
                  <a:pt x="24268" y="4877038"/>
                  <a:pt x="639573" y="6123286"/>
                  <a:pt x="1114357" y="6853048"/>
                </a:cubicBezTo>
                <a:lnTo>
                  <a:pt x="0" y="6860380"/>
                </a:lnTo>
                <a:lnTo>
                  <a:pt x="0" y="0"/>
                </a:lnTo>
                <a:close/>
              </a:path>
            </a:pathLst>
          </a:custGeom>
          <a:solidFill>
            <a:srgbClr val="ED63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22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4508D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603756" y="4074138"/>
            <a:ext cx="6865995" cy="324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4508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endParaRPr lang="en-US" sz="1800" b="0" spc="0" baseline="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577361" y="1535186"/>
            <a:ext cx="9037277" cy="2432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4508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4000"/>
              </a:lnSpc>
            </a:pPr>
            <a:r>
              <a:rPr lang="en-US" dirty="0"/>
              <a:t>EVMS Self-Governance</a:t>
            </a:r>
            <a:br>
              <a:rPr lang="en-US" dirty="0"/>
            </a:br>
            <a:r>
              <a:rPr lang="en-US" dirty="0"/>
              <a:t>Implementation</a:t>
            </a:r>
            <a:endParaRPr lang="en-US" sz="4000" b="1" i="0" spc="0" baseline="0" dirty="0"/>
          </a:p>
        </p:txBody>
      </p:sp>
      <p:sp>
        <p:nvSpPr>
          <p:cNvPr id="6" name="Rectangle 5"/>
          <p:cNvSpPr/>
          <p:nvPr/>
        </p:nvSpPr>
        <p:spPr>
          <a:xfrm>
            <a:off x="3048000" y="310583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dirty="0"/>
              <a:t>Fluor BWXT Portsmouth</a:t>
            </a:r>
          </a:p>
          <a:p>
            <a:pPr algn="ctr"/>
            <a:r>
              <a:rPr lang="en-US" sz="2500" dirty="0"/>
              <a:t>April 10, 2023</a:t>
            </a:r>
          </a:p>
        </p:txBody>
      </p:sp>
    </p:spTree>
    <p:extLst>
      <p:ext uri="{BB962C8B-B14F-4D97-AF65-F5344CB8AC3E}">
        <p14:creationId xmlns:p14="http://schemas.microsoft.com/office/powerpoint/2010/main" val="15120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454" y="679792"/>
            <a:ext cx="44090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Automatic Audit </a:t>
            </a:r>
            <a:r>
              <a:rPr lang="en-US" sz="2400" dirty="0" err="1"/>
              <a:t>Vals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Inserts Tabs into spreadsheet with comparisons between audit </a:t>
            </a:r>
            <a:r>
              <a:rPr lang="en-US" sz="2400" dirty="0" err="1"/>
              <a:t>val</a:t>
            </a:r>
            <a:r>
              <a:rPr lang="en-US" sz="2400" dirty="0"/>
              <a:t> results and native data results (X/Y)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Populates backup data in spreadsheets for reviewers so that data is readily available to formulate answers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5F0DE-66B1-472D-BF41-F782EEB3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703" y="2743200"/>
            <a:ext cx="6745843" cy="33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7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A0C8A-1EB7-4CC1-A355-BD850B03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35" y="3429000"/>
            <a:ext cx="8660524" cy="2944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027" y="1028344"/>
            <a:ext cx="71155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Schedule Health 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Cobra to P6 Checks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P6 to P6 Checks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Cobra Health Checks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Overall Health Checks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EVMS Metric Spec Automated Tests</a:t>
            </a:r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1978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A0C8A-1EB7-4CC1-A355-BD850B03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35" y="3429000"/>
            <a:ext cx="8660524" cy="2944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027" y="1028344"/>
            <a:ext cx="71155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Schedule Health 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and Tests are performed daily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Uploaded to EV NAV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Introducing automatic email notification</a:t>
            </a:r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6880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905606" y="409551"/>
            <a:ext cx="8681454" cy="54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4508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dirty="0"/>
              <a:t>Implementation of Project Health Metric</a:t>
            </a:r>
          </a:p>
        </p:txBody>
      </p:sp>
      <p:sp>
        <p:nvSpPr>
          <p:cNvPr id="9" name="Text Placeholder 2"/>
          <p:cNvSpPr txBox="1">
            <a:spLocks noChangeAspect="1"/>
          </p:cNvSpPr>
          <p:nvPr/>
        </p:nvSpPr>
        <p:spPr>
          <a:xfrm>
            <a:off x="905606" y="1209299"/>
            <a:ext cx="10487987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EVMS Compliance Transition to Self-Governance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January 30, 2020 FBPORTS notified of successful demonstration of EVMS Compliance with 3 caveats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Implement an Estimated Actuals Process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Begin a Comprehensive EAC in 2Q FY20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Transition to the CSV PARS reporting format by June 30, 2020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Encourage continued partnership with PM in sharing lessons learned, continued development of  consistent standards for EVMS compliance, and refinement of testing protocols and tools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Submit Surveillance reports to PM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Evolved and expanded our EV Checks, Project Health Checks and Schedule Metrics in support of PARS Audit Value responses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87178" y="6359034"/>
            <a:ext cx="2107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2B9E-B5F4-4636-8680-E4A144B7743A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039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071E1-A321-4D57-80A4-83926437FF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905606" y="409551"/>
            <a:ext cx="8681454" cy="54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4508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dirty="0"/>
              <a:t>Implementation of Project Health Metric</a:t>
            </a:r>
          </a:p>
        </p:txBody>
      </p:sp>
      <p:sp>
        <p:nvSpPr>
          <p:cNvPr id="9" name="Text Placeholder 2"/>
          <p:cNvSpPr txBox="1">
            <a:spLocks noChangeAspect="1"/>
          </p:cNvSpPr>
          <p:nvPr/>
        </p:nvSpPr>
        <p:spPr>
          <a:xfrm>
            <a:off x="905606" y="1209299"/>
            <a:ext cx="10487987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Current Self-Governance Focus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Completion of PARS Audit Value Tests for 3 Capital Projects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PARSID 1047 OSWDF CAP-1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PARSID 1090 OSWDF CAP-2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PARSID 1163 X-326 Demolition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Currently evaluating against the 2020-02-10 Metrics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Continue evaluation of PARS Audit Values from October, November, and December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Complete loading of results from Automated, Hybrid, and Manual test results into an upload file</a:t>
            </a:r>
          </a:p>
          <a:p>
            <a:pPr lvl="4" algn="l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87178" y="6359034"/>
            <a:ext cx="2107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2B9E-B5F4-4636-8680-E4A144B7743A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039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071E1-A321-4D57-80A4-83926437FF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2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9398" y="332249"/>
            <a:ext cx="9144000" cy="105170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Transition to PARS Audit Value Guidelines Attributes and Tests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398" y="2087130"/>
            <a:ext cx="10529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Transition of Automated Tests dependent upon availability of new metrics in PARS Audit value test outputs.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Automated tests drive numerator and denominator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Transition to new Metrics for Manual tests can begin in the next evaluation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of FBP Internal Independent schedule/project checks continues and will evolve with the new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Begin Environmental Assessment in conjunction with Process Area Maturity in the next evaluation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0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Self-Governance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4192" y="1134257"/>
            <a:ext cx="1053438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Develop Metric for completion of Self-Governance activities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Qualitative – Meeting, Surveillance visits with CAM / Control Team, Senior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Quantitative – Completion status for each Process Category Attribute metric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500" dirty="0"/>
              <a:t>Test Complete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500" dirty="0"/>
              <a:t>In-Progress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500" dirty="0"/>
              <a:t>Test Incomplete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500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127052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4192" y="1134257"/>
            <a:ext cx="1053438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Flat File CSV to JSON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Work with PM30 ongoing for JSON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Automatic Audit </a:t>
            </a:r>
            <a:r>
              <a:rPr lang="en-US" sz="2500" dirty="0" err="1"/>
              <a:t>Vals</a:t>
            </a: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Schedule Health Metrics</a:t>
            </a:r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5869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985" y="950034"/>
            <a:ext cx="1053438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Flat File CSV to 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Started  developing Flat File CSV uploads in late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F9DF0-1C44-4FBB-9D37-F9C8D6BE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12" y="1926175"/>
            <a:ext cx="8915734" cy="46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4192" y="1134257"/>
            <a:ext cx="105343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Flat File CSV to JSON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We have built the JSON within </a:t>
            </a:r>
            <a:r>
              <a:rPr lang="en-US" sz="2500" dirty="0" err="1"/>
              <a:t>sql</a:t>
            </a:r>
            <a:r>
              <a:rPr lang="en-US" sz="2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239CB-CBA1-4296-ABFB-3810F405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42" y="3150193"/>
            <a:ext cx="9011137" cy="32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0CFAF-8CF1-418C-A071-2334F2FF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58" y="2254113"/>
            <a:ext cx="7332955" cy="4115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087" y="679793"/>
            <a:ext cx="38233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Automatic Audit </a:t>
            </a:r>
            <a:r>
              <a:rPr lang="en-US" sz="2400" dirty="0" err="1"/>
              <a:t>Vals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Developed to pull into </a:t>
            </a:r>
            <a:r>
              <a:rPr lang="en-US" sz="2400" dirty="0" err="1"/>
              <a:t>sql</a:t>
            </a:r>
            <a:r>
              <a:rPr lang="en-US" sz="2400" dirty="0"/>
              <a:t> from PM30/PARS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Runs all automated tests on native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831253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B5155-3D96-46ED-85C3-DC0389AEEDDA}"/>
</file>

<file path=customXml/itemProps2.xml><?xml version="1.0" encoding="utf-8"?>
<ds:datastoreItem xmlns:ds="http://schemas.openxmlformats.org/officeDocument/2006/customXml" ds:itemID="{204BDD6D-470E-4C18-87D6-F451D0FA27FF}"/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443</Words>
  <Application>Microsoft Office PowerPoint</Application>
  <PresentationFormat>Widescreen</PresentationFormat>
  <Paragraphs>84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Segoe UI Black</vt:lpstr>
      <vt:lpstr>1_Custom Design</vt:lpstr>
      <vt:lpstr>Office Theme</vt:lpstr>
      <vt:lpstr>PowerPoint Presentation</vt:lpstr>
      <vt:lpstr>PowerPoint Presentation</vt:lpstr>
      <vt:lpstr>PowerPoint Presentation</vt:lpstr>
      <vt:lpstr>Transition to PARS Audit Value Guidelines Attributes and Tests</vt:lpstr>
      <vt:lpstr>Self-Governance </vt:lpstr>
      <vt:lpstr>Thoughts</vt:lpstr>
      <vt:lpstr>Thoughts</vt:lpstr>
      <vt:lpstr>Thoughts</vt:lpstr>
      <vt:lpstr>Thoughts</vt:lpstr>
      <vt:lpstr>Thoughts</vt:lpstr>
      <vt:lpstr>Thoughts</vt:lpstr>
      <vt:lpstr>Thoughts</vt:lpstr>
    </vt:vector>
  </TitlesOfParts>
  <Company>WEMS,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Jack</dc:creator>
  <cp:lastModifiedBy>Cazalet, Lisa A</cp:lastModifiedBy>
  <cp:revision>29</cp:revision>
  <dcterms:created xsi:type="dcterms:W3CDTF">2021-02-17T15:53:42Z</dcterms:created>
  <dcterms:modified xsi:type="dcterms:W3CDTF">2023-04-11T09:11:31Z</dcterms:modified>
</cp:coreProperties>
</file>