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3"/>
  </p:notesMasterIdLst>
  <p:handoutMasterIdLst>
    <p:handoutMasterId r:id="rId24"/>
  </p:handoutMasterIdLst>
  <p:sldIdLst>
    <p:sldId id="338" r:id="rId5"/>
    <p:sldId id="603" r:id="rId6"/>
    <p:sldId id="609" r:id="rId7"/>
    <p:sldId id="605" r:id="rId8"/>
    <p:sldId id="607" r:id="rId9"/>
    <p:sldId id="608" r:id="rId10"/>
    <p:sldId id="610" r:id="rId11"/>
    <p:sldId id="613" r:id="rId12"/>
    <p:sldId id="614" r:id="rId13"/>
    <p:sldId id="611" r:id="rId14"/>
    <p:sldId id="612" r:id="rId15"/>
    <p:sldId id="604" r:id="rId16"/>
    <p:sldId id="616" r:id="rId17"/>
    <p:sldId id="615" r:id="rId18"/>
    <p:sldId id="617" r:id="rId19"/>
    <p:sldId id="618" r:id="rId20"/>
    <p:sldId id="619" r:id="rId21"/>
    <p:sldId id="62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 userDrawn="1">
          <p15:clr>
            <a:srgbClr val="A4A3A4"/>
          </p15:clr>
        </p15:guide>
        <p15:guide id="2" pos="139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3D403A-28FB-A17A-5FAA-C30584F5F08F}" name="Dunne, Claire" initials="DC" userId="S::Claire.Dunne@nnsa.doe.gov::f2d6c87e-fae9-4bf4-b7d7-8f0fa9e04221" providerId="AD"/>
  <p188:author id="{2A009A7E-1DC0-5210-EABC-53919669F59E}" name="Branson, Linda" initials="BL" userId="S::linda.branson@nnsa.doe.gov::84fa2746-149d-4428-b040-0ee62340e977" providerId="AD"/>
  <p188:author id="{117C4998-CCCA-45FB-8F77-F08C5279F317}" name="Kunkle, Jessica" initials="KJ" userId="S::Jessica.Kunkle@NNSA.Doe.Gov::512cbd2f-0ea9-4fbb-92fe-aacf8089454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zalet, Lisa A" initials="CLA" lastIdx="1" clrIdx="0">
    <p:extLst>
      <p:ext uri="{19B8F6BF-5375-455C-9EA6-DF929625EA0E}">
        <p15:presenceInfo xmlns:p15="http://schemas.microsoft.com/office/powerpoint/2012/main" userId="Cazalet, Lisa 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BA66"/>
    <a:srgbClr val="28379C"/>
    <a:srgbClr val="172161"/>
    <a:srgbClr val="0C1336"/>
    <a:srgbClr val="FF78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04F531-A5E5-491A-8549-532ECBEC444F}" v="17" dt="2022-06-29T12:01:33.5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70" autoAdjust="0"/>
    <p:restoredTop sz="96517" autoAdjust="0"/>
  </p:normalViewPr>
  <p:slideViewPr>
    <p:cSldViewPr snapToGrid="0">
      <p:cViewPr varScale="1">
        <p:scale>
          <a:sx n="115" d="100"/>
          <a:sy n="115" d="100"/>
        </p:scale>
        <p:origin x="918" y="96"/>
      </p:cViewPr>
      <p:guideLst>
        <p:guide orient="horz" pos="864"/>
        <p:guide pos="1392"/>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nne, Claire" userId="f2d6c87e-fae9-4bf4-b7d7-8f0fa9e04221" providerId="ADAL" clId="{0704F531-A5E5-491A-8549-532ECBEC444F}"/>
    <pc:docChg chg="undo custSel addSld delSld modSld sldOrd">
      <pc:chgData name="Dunne, Claire" userId="f2d6c87e-fae9-4bf4-b7d7-8f0fa9e04221" providerId="ADAL" clId="{0704F531-A5E5-491A-8549-532ECBEC444F}" dt="2022-06-29T14:44:11.794" v="219" actId="20577"/>
      <pc:docMkLst>
        <pc:docMk/>
      </pc:docMkLst>
      <pc:sldChg chg="modSp del mod">
        <pc:chgData name="Dunne, Claire" userId="f2d6c87e-fae9-4bf4-b7d7-8f0fa9e04221" providerId="ADAL" clId="{0704F531-A5E5-491A-8549-532ECBEC444F}" dt="2022-06-29T12:01:38.187" v="69" actId="47"/>
        <pc:sldMkLst>
          <pc:docMk/>
          <pc:sldMk cId="3958218493" sldId="290"/>
        </pc:sldMkLst>
        <pc:spChg chg="mod">
          <ac:chgData name="Dunne, Claire" userId="f2d6c87e-fae9-4bf4-b7d7-8f0fa9e04221" providerId="ADAL" clId="{0704F531-A5E5-491A-8549-532ECBEC444F}" dt="2022-06-29T11:59:28.214" v="41" actId="20577"/>
          <ac:spMkLst>
            <pc:docMk/>
            <pc:sldMk cId="3958218493" sldId="290"/>
            <ac:spMk id="21" creationId="{C7F00D10-08CB-43E7-8D08-45347D4FBBC4}"/>
          </ac:spMkLst>
        </pc:spChg>
        <pc:spChg chg="mod">
          <ac:chgData name="Dunne, Claire" userId="f2d6c87e-fae9-4bf4-b7d7-8f0fa9e04221" providerId="ADAL" clId="{0704F531-A5E5-491A-8549-532ECBEC444F}" dt="2022-06-29T11:58:39.875" v="32" actId="20577"/>
          <ac:spMkLst>
            <pc:docMk/>
            <pc:sldMk cId="3958218493" sldId="290"/>
            <ac:spMk id="23" creationId="{9A2D3224-42D5-4AFD-9D4E-CD1DAC390810}"/>
          </ac:spMkLst>
        </pc:spChg>
        <pc:spChg chg="mod">
          <ac:chgData name="Dunne, Claire" userId="f2d6c87e-fae9-4bf4-b7d7-8f0fa9e04221" providerId="ADAL" clId="{0704F531-A5E5-491A-8549-532ECBEC444F}" dt="2022-06-29T11:59:32.379" v="47" actId="20577"/>
          <ac:spMkLst>
            <pc:docMk/>
            <pc:sldMk cId="3958218493" sldId="290"/>
            <ac:spMk id="26" creationId="{C833E784-A9E6-4B0A-B247-D2F9D63B9D85}"/>
          </ac:spMkLst>
        </pc:spChg>
        <pc:spChg chg="mod">
          <ac:chgData name="Dunne, Claire" userId="f2d6c87e-fae9-4bf4-b7d7-8f0fa9e04221" providerId="ADAL" clId="{0704F531-A5E5-491A-8549-532ECBEC444F}" dt="2022-06-29T11:59:38.106" v="54" actId="20577"/>
          <ac:spMkLst>
            <pc:docMk/>
            <pc:sldMk cId="3958218493" sldId="290"/>
            <ac:spMk id="30" creationId="{DD2501C4-CCA2-4533-A002-43811E5D7EC9}"/>
          </ac:spMkLst>
        </pc:spChg>
        <pc:spChg chg="mod">
          <ac:chgData name="Dunne, Claire" userId="f2d6c87e-fae9-4bf4-b7d7-8f0fa9e04221" providerId="ADAL" clId="{0704F531-A5E5-491A-8549-532ECBEC444F}" dt="2022-06-29T11:59:42.229" v="60" actId="20577"/>
          <ac:spMkLst>
            <pc:docMk/>
            <pc:sldMk cId="3958218493" sldId="290"/>
            <ac:spMk id="31" creationId="{62E59B47-E325-4FBB-9258-31A2DDEA2D81}"/>
          </ac:spMkLst>
        </pc:spChg>
        <pc:spChg chg="mod">
          <ac:chgData name="Dunne, Claire" userId="f2d6c87e-fae9-4bf4-b7d7-8f0fa9e04221" providerId="ADAL" clId="{0704F531-A5E5-491A-8549-532ECBEC444F}" dt="2022-06-29T11:59:47.050" v="67" actId="20577"/>
          <ac:spMkLst>
            <pc:docMk/>
            <pc:sldMk cId="3958218493" sldId="290"/>
            <ac:spMk id="32" creationId="{C4EDCE7E-F03D-434E-B93F-94E832B52C32}"/>
          </ac:spMkLst>
        </pc:spChg>
        <pc:spChg chg="mod">
          <ac:chgData name="Dunne, Claire" userId="f2d6c87e-fae9-4bf4-b7d7-8f0fa9e04221" providerId="ADAL" clId="{0704F531-A5E5-491A-8549-532ECBEC444F}" dt="2022-06-29T11:57:09.261" v="19" actId="20577"/>
          <ac:spMkLst>
            <pc:docMk/>
            <pc:sldMk cId="3958218493" sldId="290"/>
            <ac:spMk id="34" creationId="{48324FA1-D41E-4BD7-9475-7212487C263A}"/>
          </ac:spMkLst>
        </pc:spChg>
        <pc:spChg chg="mod">
          <ac:chgData name="Dunne, Claire" userId="f2d6c87e-fae9-4bf4-b7d7-8f0fa9e04221" providerId="ADAL" clId="{0704F531-A5E5-491A-8549-532ECBEC444F}" dt="2022-06-29T11:57:12.110" v="20" actId="20577"/>
          <ac:spMkLst>
            <pc:docMk/>
            <pc:sldMk cId="3958218493" sldId="290"/>
            <ac:spMk id="42" creationId="{86472506-A148-428F-ADF4-FB016E17004A}"/>
          </ac:spMkLst>
        </pc:spChg>
        <pc:spChg chg="mod">
          <ac:chgData name="Dunne, Claire" userId="f2d6c87e-fae9-4bf4-b7d7-8f0fa9e04221" providerId="ADAL" clId="{0704F531-A5E5-491A-8549-532ECBEC444F}" dt="2022-06-29T11:57:41.192" v="26" actId="20577"/>
          <ac:spMkLst>
            <pc:docMk/>
            <pc:sldMk cId="3958218493" sldId="290"/>
            <ac:spMk id="56" creationId="{B3B78313-5789-41C5-8C9B-1AC23EC30A32}"/>
          </ac:spMkLst>
        </pc:spChg>
        <pc:spChg chg="mod">
          <ac:chgData name="Dunne, Claire" userId="f2d6c87e-fae9-4bf4-b7d7-8f0fa9e04221" providerId="ADAL" clId="{0704F531-A5E5-491A-8549-532ECBEC444F}" dt="2022-06-29T11:58:27.280" v="29" actId="20577"/>
          <ac:spMkLst>
            <pc:docMk/>
            <pc:sldMk cId="3958218493" sldId="290"/>
            <ac:spMk id="61" creationId="{24D51857-FC2C-4EFE-A7E6-86A813492FCE}"/>
          </ac:spMkLst>
        </pc:spChg>
        <pc:spChg chg="mod">
          <ac:chgData name="Dunne, Claire" userId="f2d6c87e-fae9-4bf4-b7d7-8f0fa9e04221" providerId="ADAL" clId="{0704F531-A5E5-491A-8549-532ECBEC444F}" dt="2022-06-29T11:58:50.890" v="35" actId="20577"/>
          <ac:spMkLst>
            <pc:docMk/>
            <pc:sldMk cId="3958218493" sldId="290"/>
            <ac:spMk id="62" creationId="{705391BB-25F9-475F-A860-4500D5FAFB33}"/>
          </ac:spMkLst>
        </pc:spChg>
        <pc:spChg chg="mod">
          <ac:chgData name="Dunne, Claire" userId="f2d6c87e-fae9-4bf4-b7d7-8f0fa9e04221" providerId="ADAL" clId="{0704F531-A5E5-491A-8549-532ECBEC444F}" dt="2022-06-29T11:58:30.365" v="30" actId="20577"/>
          <ac:spMkLst>
            <pc:docMk/>
            <pc:sldMk cId="3958218493" sldId="290"/>
            <ac:spMk id="65" creationId="{C37D6C13-A9EE-476B-9553-0A55D45752AA}"/>
          </ac:spMkLst>
        </pc:spChg>
        <pc:spChg chg="mod">
          <ac:chgData name="Dunne, Claire" userId="f2d6c87e-fae9-4bf4-b7d7-8f0fa9e04221" providerId="ADAL" clId="{0704F531-A5E5-491A-8549-532ECBEC444F}" dt="2022-06-29T11:58:48.418" v="34" actId="20577"/>
          <ac:spMkLst>
            <pc:docMk/>
            <pc:sldMk cId="3958218493" sldId="290"/>
            <ac:spMk id="73" creationId="{A809C69D-2E73-41A5-A7F7-6F05EE716A2A}"/>
          </ac:spMkLst>
        </pc:spChg>
        <pc:spChg chg="mod">
          <ac:chgData name="Dunne, Claire" userId="f2d6c87e-fae9-4bf4-b7d7-8f0fa9e04221" providerId="ADAL" clId="{0704F531-A5E5-491A-8549-532ECBEC444F}" dt="2022-06-29T11:58:34.125" v="31" actId="20577"/>
          <ac:spMkLst>
            <pc:docMk/>
            <pc:sldMk cId="3958218493" sldId="290"/>
            <ac:spMk id="74" creationId="{6EF07E74-81CF-4339-8640-78DD5430488D}"/>
          </ac:spMkLst>
        </pc:spChg>
        <pc:spChg chg="mod">
          <ac:chgData name="Dunne, Claire" userId="f2d6c87e-fae9-4bf4-b7d7-8f0fa9e04221" providerId="ADAL" clId="{0704F531-A5E5-491A-8549-532ECBEC444F}" dt="2022-06-29T11:58:44.335" v="33" actId="20577"/>
          <ac:spMkLst>
            <pc:docMk/>
            <pc:sldMk cId="3958218493" sldId="290"/>
            <ac:spMk id="81" creationId="{6F69C4C6-73BB-492C-8F09-5D3F0425103C}"/>
          </ac:spMkLst>
        </pc:spChg>
      </pc:sldChg>
      <pc:sldChg chg="modSp mod">
        <pc:chgData name="Dunne, Claire" userId="f2d6c87e-fae9-4bf4-b7d7-8f0fa9e04221" providerId="ADAL" clId="{0704F531-A5E5-491A-8549-532ECBEC444F}" dt="2022-06-29T11:55:04.880" v="2" actId="20577"/>
        <pc:sldMkLst>
          <pc:docMk/>
          <pc:sldMk cId="277461810" sldId="338"/>
        </pc:sldMkLst>
        <pc:spChg chg="mod">
          <ac:chgData name="Dunne, Claire" userId="f2d6c87e-fae9-4bf4-b7d7-8f0fa9e04221" providerId="ADAL" clId="{0704F531-A5E5-491A-8549-532ECBEC444F}" dt="2022-06-29T11:55:04.880" v="2" actId="20577"/>
          <ac:spMkLst>
            <pc:docMk/>
            <pc:sldMk cId="277461810" sldId="338"/>
            <ac:spMk id="5" creationId="{CAC7DA11-5CDE-404E-AC3D-F8D77C922245}"/>
          </ac:spMkLst>
        </pc:spChg>
      </pc:sldChg>
      <pc:sldChg chg="modSp mod">
        <pc:chgData name="Dunne, Claire" userId="f2d6c87e-fae9-4bf4-b7d7-8f0fa9e04221" providerId="ADAL" clId="{0704F531-A5E5-491A-8549-532ECBEC444F}" dt="2022-06-29T14:43:57.240" v="217" actId="20577"/>
        <pc:sldMkLst>
          <pc:docMk/>
          <pc:sldMk cId="1557456129" sldId="592"/>
        </pc:sldMkLst>
        <pc:spChg chg="mod">
          <ac:chgData name="Dunne, Claire" userId="f2d6c87e-fae9-4bf4-b7d7-8f0fa9e04221" providerId="ADAL" clId="{0704F531-A5E5-491A-8549-532ECBEC444F}" dt="2022-06-29T14:43:57.240" v="217" actId="20577"/>
          <ac:spMkLst>
            <pc:docMk/>
            <pc:sldMk cId="1557456129" sldId="592"/>
            <ac:spMk id="19" creationId="{3E2B30A0-87EE-44D0-B2A6-A7DD366091BA}"/>
          </ac:spMkLst>
        </pc:spChg>
        <pc:spChg chg="mod">
          <ac:chgData name="Dunne, Claire" userId="f2d6c87e-fae9-4bf4-b7d7-8f0fa9e04221" providerId="ADAL" clId="{0704F531-A5E5-491A-8549-532ECBEC444F}" dt="2022-06-29T12:02:25.374" v="75" actId="20577"/>
          <ac:spMkLst>
            <pc:docMk/>
            <pc:sldMk cId="1557456129" sldId="592"/>
            <ac:spMk id="21" creationId="{D1D5B55F-C450-4683-8750-990D29D83A91}"/>
          </ac:spMkLst>
        </pc:spChg>
        <pc:graphicFrameChg chg="mod">
          <ac:chgData name="Dunne, Claire" userId="f2d6c87e-fae9-4bf4-b7d7-8f0fa9e04221" providerId="ADAL" clId="{0704F531-A5E5-491A-8549-532ECBEC444F}" dt="2022-06-29T11:55:41.593" v="18" actId="20577"/>
          <ac:graphicFrameMkLst>
            <pc:docMk/>
            <pc:sldMk cId="1557456129" sldId="592"/>
            <ac:graphicFrameMk id="3" creationId="{8D1CBF13-01B8-492E-A7C8-0C58075486BD}"/>
          </ac:graphicFrameMkLst>
        </pc:graphicFrameChg>
      </pc:sldChg>
      <pc:sldChg chg="delSp modSp mod">
        <pc:chgData name="Dunne, Claire" userId="f2d6c87e-fae9-4bf4-b7d7-8f0fa9e04221" providerId="ADAL" clId="{0704F531-A5E5-491A-8549-532ECBEC444F}" dt="2022-06-29T14:44:11.794" v="219" actId="20577"/>
        <pc:sldMkLst>
          <pc:docMk/>
          <pc:sldMk cId="2932013317" sldId="598"/>
        </pc:sldMkLst>
        <pc:spChg chg="mod">
          <ac:chgData name="Dunne, Claire" userId="f2d6c87e-fae9-4bf4-b7d7-8f0fa9e04221" providerId="ADAL" clId="{0704F531-A5E5-491A-8549-532ECBEC444F}" dt="2022-06-29T12:03:04.637" v="78" actId="255"/>
          <ac:spMkLst>
            <pc:docMk/>
            <pc:sldMk cId="2932013317" sldId="598"/>
            <ac:spMk id="14" creationId="{0FEB5E31-D46B-4203-820C-947223E3B865}"/>
          </ac:spMkLst>
        </pc:spChg>
        <pc:spChg chg="mod">
          <ac:chgData name="Dunne, Claire" userId="f2d6c87e-fae9-4bf4-b7d7-8f0fa9e04221" providerId="ADAL" clId="{0704F531-A5E5-491A-8549-532ECBEC444F}" dt="2022-06-29T14:44:11.794" v="219" actId="20577"/>
          <ac:spMkLst>
            <pc:docMk/>
            <pc:sldMk cId="2932013317" sldId="598"/>
            <ac:spMk id="57" creationId="{52F15BA3-FF40-4BE5-8162-573E94AE0B62}"/>
          </ac:spMkLst>
        </pc:spChg>
        <pc:spChg chg="del mod">
          <ac:chgData name="Dunne, Claire" userId="f2d6c87e-fae9-4bf4-b7d7-8f0fa9e04221" providerId="ADAL" clId="{0704F531-A5E5-491A-8549-532ECBEC444F}" dt="2022-06-29T14:42:16.995" v="188" actId="478"/>
          <ac:spMkLst>
            <pc:docMk/>
            <pc:sldMk cId="2932013317" sldId="598"/>
            <ac:spMk id="58" creationId="{75589EA9-9A73-48DE-B4A9-D94321233CD1}"/>
          </ac:spMkLst>
        </pc:spChg>
      </pc:sldChg>
      <pc:sldChg chg="modSp add mod ord">
        <pc:chgData name="Dunne, Claire" userId="f2d6c87e-fae9-4bf4-b7d7-8f0fa9e04221" providerId="ADAL" clId="{0704F531-A5E5-491A-8549-532ECBEC444F}" dt="2022-06-29T14:44:04.304" v="218" actId="20577"/>
        <pc:sldMkLst>
          <pc:docMk/>
          <pc:sldMk cId="2663436398" sldId="599"/>
        </pc:sldMkLst>
        <pc:spChg chg="mod">
          <ac:chgData name="Dunne, Claire" userId="f2d6c87e-fae9-4bf4-b7d7-8f0fa9e04221" providerId="ADAL" clId="{0704F531-A5E5-491A-8549-532ECBEC444F}" dt="2022-06-29T12:02:17.262" v="73" actId="20577"/>
          <ac:spMkLst>
            <pc:docMk/>
            <pc:sldMk cId="2663436398" sldId="599"/>
            <ac:spMk id="4" creationId="{EAAC4E15-F16A-4DB1-98B8-F15FEBBF0D34}"/>
          </ac:spMkLst>
        </pc:spChg>
        <pc:spChg chg="mod">
          <ac:chgData name="Dunne, Claire" userId="f2d6c87e-fae9-4bf4-b7d7-8f0fa9e04221" providerId="ADAL" clId="{0704F531-A5E5-491A-8549-532ECBEC444F}" dt="2022-06-29T14:44:04.304" v="218" actId="20577"/>
          <ac:spMkLst>
            <pc:docMk/>
            <pc:sldMk cId="2663436398" sldId="599"/>
            <ac:spMk id="93" creationId="{9B7FF310-E08A-45EF-8D97-9364B89F31A4}"/>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AF17BC-365D-414D-A7DB-31A87442772F}"/>
              </a:ext>
            </a:extLst>
          </p:cNvPr>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CDE79DF-BA82-AF44-8968-6A6C765FD3D7}"/>
              </a:ext>
            </a:extLst>
          </p:cNvPr>
          <p:cNvSpPr>
            <a:spLocks noGrp="1"/>
          </p:cNvSpPr>
          <p:nvPr>
            <p:ph type="dt" sz="quarter" idx="1"/>
          </p:nvPr>
        </p:nvSpPr>
        <p:spPr>
          <a:xfrm>
            <a:off x="3884613" y="2"/>
            <a:ext cx="2971800" cy="458788"/>
          </a:xfrm>
          <a:prstGeom prst="rect">
            <a:avLst/>
          </a:prstGeom>
        </p:spPr>
        <p:txBody>
          <a:bodyPr vert="horz" lIns="91440" tIns="45720" rIns="91440" bIns="45720" rtlCol="0"/>
          <a:lstStyle>
            <a:lvl1pPr algn="r">
              <a:defRPr sz="1200"/>
            </a:lvl1pPr>
          </a:lstStyle>
          <a:p>
            <a:fld id="{5840A865-DCDC-3244-9B1F-F6306756A164}" type="datetimeFigureOut">
              <a:rPr lang="en-US" smtClean="0"/>
              <a:t>4/11/2023</a:t>
            </a:fld>
            <a:endParaRPr lang="en-US"/>
          </a:p>
        </p:txBody>
      </p:sp>
      <p:sp>
        <p:nvSpPr>
          <p:cNvPr id="4" name="Footer Placeholder 3">
            <a:extLst>
              <a:ext uri="{FF2B5EF4-FFF2-40B4-BE49-F238E27FC236}">
                <a16:creationId xmlns:a16="http://schemas.microsoft.com/office/drawing/2014/main" id="{6F26DD2D-B997-BE48-A0EE-D6B9110E8C6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C977B2A-C45B-5048-B116-DB05ED4CAD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B16C0F-E47A-4647-9902-665B4209E6A9}" type="slidenum">
              <a:rPr lang="en-US" smtClean="0"/>
              <a:t>‹#›</a:t>
            </a:fld>
            <a:endParaRPr lang="en-US"/>
          </a:p>
        </p:txBody>
      </p:sp>
    </p:spTree>
    <p:extLst>
      <p:ext uri="{BB962C8B-B14F-4D97-AF65-F5344CB8AC3E}">
        <p14:creationId xmlns:p14="http://schemas.microsoft.com/office/powerpoint/2010/main" val="14411608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64B242AE-7B60-5645-8F63-FE6E04DDEC98}" type="datetimeFigureOut">
              <a:rPr lang="en-US" smtClean="0"/>
              <a:t>4/11/2023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802486-0F68-1C4A-A989-2EB083D5F70E}" type="slidenum">
              <a:rPr lang="en-US" smtClean="0"/>
              <a:t>‹#›</a:t>
            </a:fld>
            <a:endParaRPr lang="en-US"/>
          </a:p>
        </p:txBody>
      </p:sp>
    </p:spTree>
    <p:extLst>
      <p:ext uri="{BB962C8B-B14F-4D97-AF65-F5344CB8AC3E}">
        <p14:creationId xmlns:p14="http://schemas.microsoft.com/office/powerpoint/2010/main" val="2424921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package" Target="../embeddings/Microsoft_PowerPoint_Slide.sldx"/></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package" Target="../embeddings/Microsoft_PowerPoint_Slide.sldx"/></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vmlDrawing" Target="../drawings/vmlDrawing3.vml"/><Relationship Id="rId5" Type="http://schemas.openxmlformats.org/officeDocument/2006/relationships/image" Target="../media/image10.emf"/><Relationship Id="rId4" Type="http://schemas.openxmlformats.org/officeDocument/2006/relationships/package" Target="../embeddings/Microsoft_PowerPoint_Slide.sldx"/></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9525FB7B-5866-48A8-A434-91C287DA14A1}" type="slidenum">
              <a:rPr lang="en-US" smtClean="0"/>
              <a:t>1</a:t>
            </a:fld>
            <a:endParaRPr lang="en-US"/>
          </a:p>
        </p:txBody>
      </p:sp>
    </p:spTree>
    <p:extLst>
      <p:ext uri="{BB962C8B-B14F-4D97-AF65-F5344CB8AC3E}">
        <p14:creationId xmlns:p14="http://schemas.microsoft.com/office/powerpoint/2010/main" val="1685618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otes Placeholder"/>
          <p:cNvSpPr>
            <a:spLocks noGrp="1"/>
          </p:cNvSpPr>
          <p:nvPr>
            <p:ph type="body" idx="1"/>
          </p:nvPr>
        </p:nvSpPr>
        <p:spPr>
          <a:xfrm>
            <a:off x="560083" y="2594945"/>
            <a:ext cx="11761667" cy="24615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spcBef>
                <a:spcPct val="0"/>
              </a:spcBef>
            </a:pPr>
            <a:endParaRPr lang="en-US" altLang="en-US" sz="14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195" name="Object 1"/>
          <p:cNvGraphicFramePr>
            <a:graphicFrameLocks noChangeAspect="1"/>
          </p:cNvGraphicFramePr>
          <p:nvPr/>
        </p:nvGraphicFramePr>
        <p:xfrm>
          <a:off x="2161559" y="403098"/>
          <a:ext cx="8558713" cy="2052816"/>
        </p:xfrm>
        <a:graphic>
          <a:graphicData uri="http://schemas.openxmlformats.org/presentationml/2006/ole">
            <mc:AlternateContent xmlns:mc="http://schemas.openxmlformats.org/markup-compatibility/2006">
              <mc:Choice xmlns:v="urn:schemas-microsoft-com:vml" Requires="v">
                <p:oleObj spid="_x0000_s2072" name="Slide" r:id="rId4" imgW="4570388" imgH="3427437" progId="PowerPoint.Slide.12">
                  <p:embed/>
                </p:oleObj>
              </mc:Choice>
              <mc:Fallback>
                <p:oleObj name="Slide" r:id="rId4" imgW="4570388" imgH="3427437" progId="PowerPoint.Slide.12">
                  <p:embed/>
                  <p:pic>
                    <p:nvPicPr>
                      <p:cNvPr id="8195"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1559" y="403098"/>
                        <a:ext cx="8558713" cy="20528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3930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otes Placeholder"/>
          <p:cNvSpPr>
            <a:spLocks noGrp="1"/>
          </p:cNvSpPr>
          <p:nvPr>
            <p:ph type="body" idx="1"/>
          </p:nvPr>
        </p:nvSpPr>
        <p:spPr>
          <a:xfrm>
            <a:off x="560083" y="2594945"/>
            <a:ext cx="11761667" cy="24615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spcBef>
                <a:spcPct val="0"/>
              </a:spcBef>
            </a:pPr>
            <a:endParaRPr lang="en-US" altLang="en-US" sz="14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195" name="Object 1"/>
          <p:cNvGraphicFramePr>
            <a:graphicFrameLocks noChangeAspect="1"/>
          </p:cNvGraphicFramePr>
          <p:nvPr/>
        </p:nvGraphicFramePr>
        <p:xfrm>
          <a:off x="2161559" y="403098"/>
          <a:ext cx="8558713" cy="2052816"/>
        </p:xfrm>
        <a:graphic>
          <a:graphicData uri="http://schemas.openxmlformats.org/presentationml/2006/ole">
            <mc:AlternateContent xmlns:mc="http://schemas.openxmlformats.org/markup-compatibility/2006">
              <mc:Choice xmlns:v="urn:schemas-microsoft-com:vml" Requires="v">
                <p:oleObj spid="_x0000_s3096" name="Slide" r:id="rId4" imgW="4570388" imgH="3427437" progId="PowerPoint.Slide.12">
                  <p:embed/>
                </p:oleObj>
              </mc:Choice>
              <mc:Fallback>
                <p:oleObj name="Slide" r:id="rId4" imgW="4570388" imgH="3427437" progId="PowerPoint.Slide.12">
                  <p:embed/>
                  <p:pic>
                    <p:nvPicPr>
                      <p:cNvPr id="8195"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1559" y="403098"/>
                        <a:ext cx="8558713" cy="20528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66340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otes Placeholder"/>
          <p:cNvSpPr>
            <a:spLocks noGrp="1"/>
          </p:cNvSpPr>
          <p:nvPr>
            <p:ph type="body" idx="1"/>
          </p:nvPr>
        </p:nvSpPr>
        <p:spPr>
          <a:xfrm>
            <a:off x="560083" y="2594945"/>
            <a:ext cx="11761667" cy="24615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spcBef>
                <a:spcPct val="0"/>
              </a:spcBef>
            </a:pPr>
            <a:endParaRPr lang="en-US" altLang="en-US" sz="14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195" name="Object 1"/>
          <p:cNvGraphicFramePr>
            <a:graphicFrameLocks noChangeAspect="1"/>
          </p:cNvGraphicFramePr>
          <p:nvPr/>
        </p:nvGraphicFramePr>
        <p:xfrm>
          <a:off x="2161559" y="403098"/>
          <a:ext cx="8558713" cy="2052816"/>
        </p:xfrm>
        <a:graphic>
          <a:graphicData uri="http://schemas.openxmlformats.org/presentationml/2006/ole">
            <mc:AlternateContent xmlns:mc="http://schemas.openxmlformats.org/markup-compatibility/2006">
              <mc:Choice xmlns:v="urn:schemas-microsoft-com:vml" Requires="v">
                <p:oleObj spid="_x0000_s4120" name="Slide" r:id="rId4" imgW="4570388" imgH="3427437" progId="PowerPoint.Slide.12">
                  <p:embed/>
                </p:oleObj>
              </mc:Choice>
              <mc:Fallback>
                <p:oleObj name="Slide" r:id="rId4" imgW="4570388" imgH="3427437" progId="PowerPoint.Slide.12">
                  <p:embed/>
                  <p:pic>
                    <p:nvPicPr>
                      <p:cNvPr id="8195"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1559" y="403098"/>
                        <a:ext cx="8558713" cy="20528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13742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emf"/><Relationship Id="rId5" Type="http://schemas.openxmlformats.org/officeDocument/2006/relationships/image" Target="../media/image7.sv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image" Target="../media/image7.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D6443D8-4D58-AE44-BA74-4EAE877EBA25}"/>
              </a:ext>
            </a:extLst>
          </p:cNvPr>
          <p:cNvSpPr/>
          <p:nvPr userDrawn="1"/>
        </p:nvSpPr>
        <p:spPr>
          <a:xfrm>
            <a:off x="0" y="5391172"/>
            <a:ext cx="12192000" cy="1466828"/>
          </a:xfrm>
          <a:prstGeom prst="rect">
            <a:avLst/>
          </a:prstGeom>
          <a:gradFill>
            <a:gsLst>
              <a:gs pos="55000">
                <a:srgbClr val="28379C"/>
              </a:gs>
              <a:gs pos="7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79545D-C0B4-0D46-A5EE-00A935D30EA3}"/>
              </a:ext>
            </a:extLst>
          </p:cNvPr>
          <p:cNvPicPr>
            <a:picLocks noChangeAspect="1"/>
          </p:cNvPicPr>
          <p:nvPr userDrawn="1"/>
        </p:nvPicPr>
        <p:blipFill rotWithShape="1">
          <a:blip r:embed="rId2">
            <a:alphaModFix amt="20000"/>
          </a:blip>
          <a:srcRect t="51342" r="21826" b="29516"/>
          <a:stretch/>
        </p:blipFill>
        <p:spPr>
          <a:xfrm>
            <a:off x="1490369" y="5409188"/>
            <a:ext cx="10701631" cy="1476515"/>
          </a:xfrm>
          <a:prstGeom prst="rect">
            <a:avLst/>
          </a:prstGeom>
        </p:spPr>
      </p:pic>
      <p:sp>
        <p:nvSpPr>
          <p:cNvPr id="2" name="Title 1">
            <a:extLst>
              <a:ext uri="{FF2B5EF4-FFF2-40B4-BE49-F238E27FC236}">
                <a16:creationId xmlns:a16="http://schemas.microsoft.com/office/drawing/2014/main" id="{48EE0153-FC25-EA48-80F6-7B2D74A120FB}"/>
              </a:ext>
            </a:extLst>
          </p:cNvPr>
          <p:cNvSpPr>
            <a:spLocks noGrp="1"/>
          </p:cNvSpPr>
          <p:nvPr>
            <p:ph type="ctrTitle"/>
          </p:nvPr>
        </p:nvSpPr>
        <p:spPr>
          <a:xfrm>
            <a:off x="4397187" y="2229057"/>
            <a:ext cx="6589059" cy="1362347"/>
          </a:xfrm>
        </p:spPr>
        <p:txBody>
          <a:bodyPr anchor="b">
            <a:normAutofit/>
          </a:bodyPr>
          <a:lstStyle>
            <a:lvl1pPr algn="l">
              <a:defRPr sz="4800" b="1" i="0">
                <a:solidFill>
                  <a:srgbClr val="28379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271F0B27-118D-004B-8DF8-85BCD9C26DB3}"/>
              </a:ext>
            </a:extLst>
          </p:cNvPr>
          <p:cNvSpPr>
            <a:spLocks noGrp="1"/>
          </p:cNvSpPr>
          <p:nvPr>
            <p:ph type="subTitle" idx="1"/>
          </p:nvPr>
        </p:nvSpPr>
        <p:spPr>
          <a:xfrm>
            <a:off x="4397186" y="3779076"/>
            <a:ext cx="6589059" cy="555715"/>
          </a:xfrm>
        </p:spPr>
        <p:txBody>
          <a:bodyPr/>
          <a:lstStyle>
            <a:lvl1pPr marL="0" indent="0" algn="l">
              <a:buNone/>
              <a:defRPr sz="2400" b="0" i="0">
                <a:solidFill>
                  <a:schemeClr val="tx1">
                    <a:lumMod val="50000"/>
                    <a:lumOff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Rectangle 15">
            <a:extLst>
              <a:ext uri="{FF2B5EF4-FFF2-40B4-BE49-F238E27FC236}">
                <a16:creationId xmlns:a16="http://schemas.microsoft.com/office/drawing/2014/main" id="{43DECD7A-47C9-0C44-81A4-B2D7447CE7B4}"/>
              </a:ext>
            </a:extLst>
          </p:cNvPr>
          <p:cNvSpPr/>
          <p:nvPr userDrawn="1"/>
        </p:nvSpPr>
        <p:spPr>
          <a:xfrm>
            <a:off x="0" y="5363469"/>
            <a:ext cx="12192000" cy="45719"/>
          </a:xfrm>
          <a:prstGeom prst="rect">
            <a:avLst/>
          </a:prstGeom>
          <a:gradFill>
            <a:gsLst>
              <a:gs pos="55000">
                <a:schemeClr val="accent6"/>
              </a:gs>
              <a:gs pos="7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CD7B655-DB35-654E-85CC-207904F14C66}"/>
              </a:ext>
            </a:extLst>
          </p:cNvPr>
          <p:cNvPicPr>
            <a:picLocks noChangeAspect="1"/>
          </p:cNvPicPr>
          <p:nvPr userDrawn="1"/>
        </p:nvPicPr>
        <p:blipFill>
          <a:blip r:embed="rId3"/>
          <a:srcRect/>
          <a:stretch/>
        </p:blipFill>
        <p:spPr>
          <a:xfrm>
            <a:off x="10056760" y="5916524"/>
            <a:ext cx="1492619" cy="417516"/>
          </a:xfrm>
          <a:prstGeom prst="rect">
            <a:avLst/>
          </a:prstGeom>
        </p:spPr>
      </p:pic>
      <p:pic>
        <p:nvPicPr>
          <p:cNvPr id="11" name="Graphic 10">
            <a:extLst>
              <a:ext uri="{FF2B5EF4-FFF2-40B4-BE49-F238E27FC236}">
                <a16:creationId xmlns:a16="http://schemas.microsoft.com/office/drawing/2014/main" id="{B5AF61A9-4C6A-BF44-8F82-A5FD73A9647B}"/>
              </a:ext>
            </a:extLst>
          </p:cNvPr>
          <p:cNvPicPr>
            <a:picLocks noChangeAspect="1"/>
          </p:cNvPicPr>
          <p:nvPr userDrawn="1"/>
        </p:nvPicPr>
        <p:blipFill>
          <a:blip r:embed="rId4"/>
          <a:srcRect/>
          <a:stretch/>
        </p:blipFill>
        <p:spPr>
          <a:xfrm>
            <a:off x="8815611" y="5631894"/>
            <a:ext cx="986777" cy="986777"/>
          </a:xfrm>
          <a:prstGeom prst="rect">
            <a:avLst/>
          </a:prstGeom>
        </p:spPr>
      </p:pic>
      <p:sp>
        <p:nvSpPr>
          <p:cNvPr id="19" name="Rectangle 18">
            <a:extLst>
              <a:ext uri="{FF2B5EF4-FFF2-40B4-BE49-F238E27FC236}">
                <a16:creationId xmlns:a16="http://schemas.microsoft.com/office/drawing/2014/main" id="{2C4810F1-550A-A04A-925B-CA6CAD4907EF}"/>
              </a:ext>
            </a:extLst>
          </p:cNvPr>
          <p:cNvSpPr/>
          <p:nvPr userDrawn="1"/>
        </p:nvSpPr>
        <p:spPr>
          <a:xfrm>
            <a:off x="1035424" y="460280"/>
            <a:ext cx="11156575" cy="420953"/>
          </a:xfrm>
          <a:prstGeom prst="rect">
            <a:avLst/>
          </a:prstGeom>
          <a:gradFill flip="none" rotWithShape="1">
            <a:gsLst>
              <a:gs pos="79000">
                <a:srgbClr val="FF781A"/>
              </a:gs>
              <a:gs pos="28000">
                <a:schemeClr val="bg1">
                  <a:alpha val="0"/>
                </a:scheme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603B21E-C743-5D4F-B32C-C6A175E9B7BF}"/>
              </a:ext>
            </a:extLst>
          </p:cNvPr>
          <p:cNvPicPr>
            <a:picLocks noChangeAspect="1"/>
          </p:cNvPicPr>
          <p:nvPr userDrawn="1"/>
        </p:nvPicPr>
        <p:blipFill rotWithShape="1">
          <a:blip r:embed="rId5">
            <a:duotone>
              <a:prstClr val="black"/>
              <a:schemeClr val="accent3">
                <a:tint val="45000"/>
                <a:satMod val="400000"/>
              </a:schemeClr>
            </a:duotone>
          </a:blip>
          <a:srcRect l="-37505" t="17448" r="-17767" b="-16295"/>
          <a:stretch/>
        </p:blipFill>
        <p:spPr>
          <a:xfrm rot="16200000">
            <a:off x="-1686651" y="885727"/>
            <a:ext cx="7898956" cy="4525649"/>
          </a:xfrm>
          <a:prstGeom prst="rect">
            <a:avLst/>
          </a:prstGeom>
        </p:spPr>
      </p:pic>
      <p:pic>
        <p:nvPicPr>
          <p:cNvPr id="15" name="Picture 14">
            <a:extLst>
              <a:ext uri="{FF2B5EF4-FFF2-40B4-BE49-F238E27FC236}">
                <a16:creationId xmlns:a16="http://schemas.microsoft.com/office/drawing/2014/main" id="{03A05A03-66B0-4A42-AD31-7F42062F6501}"/>
              </a:ext>
            </a:extLst>
          </p:cNvPr>
          <p:cNvPicPr>
            <a:picLocks noChangeAspect="1"/>
          </p:cNvPicPr>
          <p:nvPr userDrawn="1"/>
        </p:nvPicPr>
        <p:blipFill>
          <a:blip r:embed="rId6"/>
          <a:stretch>
            <a:fillRect/>
          </a:stretch>
        </p:blipFill>
        <p:spPr>
          <a:xfrm>
            <a:off x="8467058" y="617854"/>
            <a:ext cx="3517900" cy="114300"/>
          </a:xfrm>
          <a:prstGeom prst="rect">
            <a:avLst/>
          </a:prstGeom>
        </p:spPr>
      </p:pic>
    </p:spTree>
    <p:extLst>
      <p:ext uri="{BB962C8B-B14F-4D97-AF65-F5344CB8AC3E}">
        <p14:creationId xmlns:p14="http://schemas.microsoft.com/office/powerpoint/2010/main" val="3199224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3183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F40C3E3-6F10-ED4F-B1F0-532F7F1FF76C}"/>
              </a:ext>
            </a:extLst>
          </p:cNvPr>
          <p:cNvSpPr/>
          <p:nvPr userDrawn="1"/>
        </p:nvSpPr>
        <p:spPr>
          <a:xfrm>
            <a:off x="0" y="891251"/>
            <a:ext cx="12192000" cy="5966749"/>
          </a:xfrm>
          <a:prstGeom prst="rect">
            <a:avLst/>
          </a:prstGeom>
          <a:gradFill flip="none" rotWithShape="1">
            <a:gsLst>
              <a:gs pos="66000">
                <a:schemeClr val="bg1">
                  <a:lumMod val="85000"/>
                </a:schemeClr>
              </a:gs>
              <a:gs pos="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EFBACFB-196F-1945-A63A-76819D05A456}"/>
              </a:ext>
            </a:extLst>
          </p:cNvPr>
          <p:cNvSpPr>
            <a:spLocks noGrp="1"/>
          </p:cNvSpPr>
          <p:nvPr>
            <p:ph idx="1"/>
          </p:nvPr>
        </p:nvSpPr>
        <p:spPr>
          <a:xfrm>
            <a:off x="838200" y="1537855"/>
            <a:ext cx="10515600" cy="4639108"/>
          </a:xfrm>
        </p:spPr>
        <p:txBody>
          <a:bodyPr/>
          <a:lstStyle>
            <a:lvl1pPr>
              <a:defRPr>
                <a:solidFill>
                  <a:schemeClr val="tx1">
                    <a:lumMod val="75000"/>
                    <a:lumOff val="25000"/>
                  </a:schemeClr>
                </a:solidFill>
                <a:latin typeface="Arial" panose="020B0604020202020204" pitchFamily="34" charset="0"/>
                <a:cs typeface="Arial" panose="020B0604020202020204" pitchFamily="34" charset="0"/>
              </a:defRPr>
            </a:lvl1pPr>
            <a:lvl2pPr>
              <a:defRPr>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Graphic 8">
            <a:extLst>
              <a:ext uri="{FF2B5EF4-FFF2-40B4-BE49-F238E27FC236}">
                <a16:creationId xmlns:a16="http://schemas.microsoft.com/office/drawing/2014/main" id="{34BC5ADE-0739-E04C-9624-640F44F9E51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65018" y="6342650"/>
            <a:ext cx="1237801" cy="358082"/>
          </a:xfrm>
          <a:prstGeom prst="rect">
            <a:avLst/>
          </a:prstGeom>
        </p:spPr>
      </p:pic>
      <p:sp>
        <p:nvSpPr>
          <p:cNvPr id="14" name="Rectangle 13">
            <a:extLst>
              <a:ext uri="{FF2B5EF4-FFF2-40B4-BE49-F238E27FC236}">
                <a16:creationId xmlns:a16="http://schemas.microsoft.com/office/drawing/2014/main" id="{9D1E1DFA-6ADD-8E44-9275-D3FCB68DACCA}"/>
              </a:ext>
            </a:extLst>
          </p:cNvPr>
          <p:cNvSpPr/>
          <p:nvPr userDrawn="1"/>
        </p:nvSpPr>
        <p:spPr>
          <a:xfrm>
            <a:off x="0" y="0"/>
            <a:ext cx="12192000" cy="892022"/>
          </a:xfrm>
          <a:prstGeom prst="rect">
            <a:avLst/>
          </a:prstGeom>
          <a:gradFill flip="none" rotWithShape="1">
            <a:gsLst>
              <a:gs pos="64000">
                <a:srgbClr val="28379C"/>
              </a:gs>
              <a:gs pos="0">
                <a:srgbClr val="28379C">
                  <a:alpha val="4997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6E3BF0E7-C2CE-A244-B872-DB5F8E1CAFF5}"/>
              </a:ext>
            </a:extLst>
          </p:cNvPr>
          <p:cNvSpPr>
            <a:spLocks noGrp="1"/>
          </p:cNvSpPr>
          <p:nvPr>
            <p:ph type="title"/>
          </p:nvPr>
        </p:nvSpPr>
        <p:spPr>
          <a:xfrm>
            <a:off x="838201" y="157902"/>
            <a:ext cx="10515600" cy="687820"/>
          </a:xfrm>
        </p:spPr>
        <p:txBody>
          <a:bodyPr>
            <a:normAutofit/>
          </a:bodyPr>
          <a:lstStyle>
            <a:lvl1pPr>
              <a:defRPr sz="40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6" name="Rectangle 15">
            <a:extLst>
              <a:ext uri="{FF2B5EF4-FFF2-40B4-BE49-F238E27FC236}">
                <a16:creationId xmlns:a16="http://schemas.microsoft.com/office/drawing/2014/main" id="{19B6C39C-55B6-5449-83C9-9C9B498B6362}"/>
              </a:ext>
            </a:extLst>
          </p:cNvPr>
          <p:cNvSpPr/>
          <p:nvPr userDrawn="1"/>
        </p:nvSpPr>
        <p:spPr>
          <a:xfrm>
            <a:off x="0" y="891251"/>
            <a:ext cx="12192000" cy="45719"/>
          </a:xfrm>
          <a:prstGeom prst="rect">
            <a:avLst/>
          </a:prstGeom>
          <a:gradFill flip="none" rotWithShape="1">
            <a:gsLst>
              <a:gs pos="66000">
                <a:schemeClr val="accent6"/>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B7F428A-790F-8845-ACB0-2DACC13B6A73}"/>
              </a:ext>
            </a:extLst>
          </p:cNvPr>
          <p:cNvSpPr/>
          <p:nvPr userDrawn="1"/>
        </p:nvSpPr>
        <p:spPr>
          <a:xfrm>
            <a:off x="2971688" y="921578"/>
            <a:ext cx="9220310" cy="287516"/>
          </a:xfrm>
          <a:prstGeom prst="rect">
            <a:avLst/>
          </a:prstGeom>
          <a:gradFill flip="none" rotWithShape="1">
            <a:gsLst>
              <a:gs pos="79000">
                <a:srgbClr val="FF781A"/>
              </a:gs>
              <a:gs pos="28000">
                <a:schemeClr val="bg1">
                  <a:alpha val="0"/>
                </a:scheme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D6C8D4AC-C05F-7C40-8AF8-BB9A9A2EB114}"/>
              </a:ext>
            </a:extLst>
          </p:cNvPr>
          <p:cNvPicPr>
            <a:picLocks noChangeAspect="1"/>
          </p:cNvPicPr>
          <p:nvPr userDrawn="1"/>
        </p:nvPicPr>
        <p:blipFill>
          <a:blip r:embed="rId4"/>
          <a:stretch>
            <a:fillRect/>
          </a:stretch>
        </p:blipFill>
        <p:spPr>
          <a:xfrm>
            <a:off x="8524429" y="1007888"/>
            <a:ext cx="3505200" cy="114300"/>
          </a:xfrm>
          <a:prstGeom prst="rect">
            <a:avLst/>
          </a:prstGeom>
        </p:spPr>
      </p:pic>
      <p:pic>
        <p:nvPicPr>
          <p:cNvPr id="21" name="Picture 20">
            <a:extLst>
              <a:ext uri="{FF2B5EF4-FFF2-40B4-BE49-F238E27FC236}">
                <a16:creationId xmlns:a16="http://schemas.microsoft.com/office/drawing/2014/main" id="{E467750D-177D-9E46-B549-0E4C06D5525E}"/>
              </a:ext>
            </a:extLst>
          </p:cNvPr>
          <p:cNvPicPr>
            <a:picLocks noChangeAspect="1"/>
          </p:cNvPicPr>
          <p:nvPr userDrawn="1"/>
        </p:nvPicPr>
        <p:blipFill rotWithShape="1">
          <a:blip r:embed="rId5" cstate="screen">
            <a:alphaModFix amt="20000"/>
            <a:extLst>
              <a:ext uri="{28A0092B-C50C-407E-A947-70E740481C1C}">
                <a14:useLocalDpi xmlns:a14="http://schemas.microsoft.com/office/drawing/2010/main"/>
              </a:ext>
            </a:extLst>
          </a:blip>
          <a:srcRect r="-437"/>
          <a:stretch/>
        </p:blipFill>
        <p:spPr>
          <a:xfrm>
            <a:off x="0" y="0"/>
            <a:ext cx="12192000" cy="914110"/>
          </a:xfrm>
          <a:prstGeom prst="rect">
            <a:avLst/>
          </a:prstGeom>
        </p:spPr>
      </p:pic>
      <p:sp>
        <p:nvSpPr>
          <p:cNvPr id="22" name="Rectangle 21">
            <a:extLst>
              <a:ext uri="{FF2B5EF4-FFF2-40B4-BE49-F238E27FC236}">
                <a16:creationId xmlns:a16="http://schemas.microsoft.com/office/drawing/2014/main" id="{466D4E70-BE68-AD48-88BE-3BC3E83700D3}"/>
              </a:ext>
            </a:extLst>
          </p:cNvPr>
          <p:cNvSpPr/>
          <p:nvPr userDrawn="1"/>
        </p:nvSpPr>
        <p:spPr>
          <a:xfrm>
            <a:off x="11425240" y="6394646"/>
            <a:ext cx="766757" cy="305452"/>
          </a:xfrm>
          <a:prstGeom prst="rect">
            <a:avLst/>
          </a:prstGeom>
          <a:gradFill flip="none" rotWithShape="1">
            <a:gsLst>
              <a:gs pos="79000">
                <a:schemeClr val="bg1">
                  <a:lumMod val="50000"/>
                </a:schemeClr>
              </a:gs>
              <a:gs pos="28000">
                <a:schemeClr val="bg1">
                  <a:alpha val="0"/>
                </a:scheme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5">
            <a:extLst>
              <a:ext uri="{FF2B5EF4-FFF2-40B4-BE49-F238E27FC236}">
                <a16:creationId xmlns:a16="http://schemas.microsoft.com/office/drawing/2014/main" id="{85215506-D035-E740-A2C5-B1AC61DF8E40}"/>
              </a:ext>
            </a:extLst>
          </p:cNvPr>
          <p:cNvSpPr>
            <a:spLocks noGrp="1"/>
          </p:cNvSpPr>
          <p:nvPr>
            <p:ph type="sldNum" sz="quarter" idx="12"/>
          </p:nvPr>
        </p:nvSpPr>
        <p:spPr>
          <a:xfrm>
            <a:off x="11860610" y="6415853"/>
            <a:ext cx="545431" cy="365125"/>
          </a:xfrm>
          <a:prstGeom prst="rect">
            <a:avLst/>
          </a:prstGeom>
        </p:spPr>
        <p:txBody>
          <a:bodyPr/>
          <a:lstStyle>
            <a:lvl1pPr>
              <a:defRPr sz="1050">
                <a:solidFill>
                  <a:schemeClr val="tx1">
                    <a:lumMod val="50000"/>
                    <a:lumOff val="50000"/>
                  </a:schemeClr>
                </a:solidFill>
                <a:latin typeface="Arial" panose="020B0604020202020204" pitchFamily="34" charset="0"/>
                <a:cs typeface="Arial" panose="020B0604020202020204" pitchFamily="34" charset="0"/>
              </a:defRPr>
            </a:lvl1pPr>
          </a:lstStyle>
          <a:p>
            <a:fld id="{71300DEA-5D50-3E48-89ED-3C97A4BD0F95}"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151001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half p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F40C3E3-6F10-ED4F-B1F0-532F7F1FF76C}"/>
              </a:ext>
            </a:extLst>
          </p:cNvPr>
          <p:cNvSpPr/>
          <p:nvPr userDrawn="1"/>
        </p:nvSpPr>
        <p:spPr>
          <a:xfrm>
            <a:off x="0" y="891251"/>
            <a:ext cx="12192000" cy="5966749"/>
          </a:xfrm>
          <a:prstGeom prst="rect">
            <a:avLst/>
          </a:prstGeom>
          <a:gradFill flip="none" rotWithShape="1">
            <a:gsLst>
              <a:gs pos="66000">
                <a:schemeClr val="bg1">
                  <a:lumMod val="85000"/>
                </a:schemeClr>
              </a:gs>
              <a:gs pos="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EFBACFB-196F-1945-A63A-76819D05A456}"/>
              </a:ext>
            </a:extLst>
          </p:cNvPr>
          <p:cNvSpPr>
            <a:spLocks noGrp="1"/>
          </p:cNvSpPr>
          <p:nvPr>
            <p:ph idx="1"/>
          </p:nvPr>
        </p:nvSpPr>
        <p:spPr>
          <a:xfrm>
            <a:off x="838200" y="1537855"/>
            <a:ext cx="5174297" cy="4639108"/>
          </a:xfrm>
        </p:spPr>
        <p:txBody>
          <a:bodyPr/>
          <a:lstStyle>
            <a:lvl1pPr>
              <a:defRPr>
                <a:solidFill>
                  <a:schemeClr val="tx1">
                    <a:lumMod val="75000"/>
                    <a:lumOff val="25000"/>
                  </a:schemeClr>
                </a:solidFill>
                <a:latin typeface="Arial" panose="020B0604020202020204" pitchFamily="34" charset="0"/>
                <a:cs typeface="Arial" panose="020B0604020202020204" pitchFamily="34" charset="0"/>
              </a:defRPr>
            </a:lvl1pPr>
            <a:lvl2pPr>
              <a:defRPr>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Graphic 8">
            <a:extLst>
              <a:ext uri="{FF2B5EF4-FFF2-40B4-BE49-F238E27FC236}">
                <a16:creationId xmlns:a16="http://schemas.microsoft.com/office/drawing/2014/main" id="{34BC5ADE-0739-E04C-9624-640F44F9E51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65018" y="6342650"/>
            <a:ext cx="1237801" cy="358082"/>
          </a:xfrm>
          <a:prstGeom prst="rect">
            <a:avLst/>
          </a:prstGeom>
        </p:spPr>
      </p:pic>
      <p:sp>
        <p:nvSpPr>
          <p:cNvPr id="7" name="Picture Placeholder 6">
            <a:extLst>
              <a:ext uri="{FF2B5EF4-FFF2-40B4-BE49-F238E27FC236}">
                <a16:creationId xmlns:a16="http://schemas.microsoft.com/office/drawing/2014/main" id="{B14E0924-6511-E74B-941E-B02074EFCDDD}"/>
              </a:ext>
            </a:extLst>
          </p:cNvPr>
          <p:cNvSpPr>
            <a:spLocks noGrp="1"/>
          </p:cNvSpPr>
          <p:nvPr>
            <p:ph type="pic" sz="quarter" idx="13"/>
          </p:nvPr>
        </p:nvSpPr>
        <p:spPr>
          <a:xfrm>
            <a:off x="6242124" y="1546779"/>
            <a:ext cx="5174297" cy="4630184"/>
          </a:xfrm>
        </p:spPr>
        <p:txBody>
          <a:bodyPr/>
          <a:lstStyle/>
          <a:p>
            <a:endParaRPr lang="en-US"/>
          </a:p>
        </p:txBody>
      </p:sp>
      <p:sp>
        <p:nvSpPr>
          <p:cNvPr id="15" name="Rectangle 14">
            <a:extLst>
              <a:ext uri="{FF2B5EF4-FFF2-40B4-BE49-F238E27FC236}">
                <a16:creationId xmlns:a16="http://schemas.microsoft.com/office/drawing/2014/main" id="{8AF6D5BC-54F1-3E4B-8F0E-3B4F0C3E52B9}"/>
              </a:ext>
            </a:extLst>
          </p:cNvPr>
          <p:cNvSpPr/>
          <p:nvPr userDrawn="1"/>
        </p:nvSpPr>
        <p:spPr>
          <a:xfrm>
            <a:off x="0" y="0"/>
            <a:ext cx="12192000" cy="892022"/>
          </a:xfrm>
          <a:prstGeom prst="rect">
            <a:avLst/>
          </a:prstGeom>
          <a:gradFill flip="none" rotWithShape="1">
            <a:gsLst>
              <a:gs pos="64000">
                <a:srgbClr val="28379C"/>
              </a:gs>
              <a:gs pos="0">
                <a:srgbClr val="28379C">
                  <a:alpha val="4997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F2D069CB-1E87-EC41-99FA-07D27FAEF14A}"/>
              </a:ext>
            </a:extLst>
          </p:cNvPr>
          <p:cNvSpPr>
            <a:spLocks noGrp="1"/>
          </p:cNvSpPr>
          <p:nvPr>
            <p:ph type="title"/>
          </p:nvPr>
        </p:nvSpPr>
        <p:spPr>
          <a:xfrm>
            <a:off x="838201" y="157902"/>
            <a:ext cx="10515600" cy="687820"/>
          </a:xfrm>
        </p:spPr>
        <p:txBody>
          <a:bodyPr>
            <a:normAutofit/>
          </a:bodyPr>
          <a:lstStyle>
            <a:lvl1pPr>
              <a:defRPr sz="40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7" name="Rectangle 16">
            <a:extLst>
              <a:ext uri="{FF2B5EF4-FFF2-40B4-BE49-F238E27FC236}">
                <a16:creationId xmlns:a16="http://schemas.microsoft.com/office/drawing/2014/main" id="{4B1F2795-39B2-0D44-BD1D-DED198D9ADF0}"/>
              </a:ext>
            </a:extLst>
          </p:cNvPr>
          <p:cNvSpPr/>
          <p:nvPr userDrawn="1"/>
        </p:nvSpPr>
        <p:spPr>
          <a:xfrm>
            <a:off x="0" y="891251"/>
            <a:ext cx="12192000" cy="45719"/>
          </a:xfrm>
          <a:prstGeom prst="rect">
            <a:avLst/>
          </a:prstGeom>
          <a:gradFill flip="none" rotWithShape="1">
            <a:gsLst>
              <a:gs pos="66000">
                <a:schemeClr val="accent6"/>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6472EA1-1029-A443-B3CE-859D89F2BDCB}"/>
              </a:ext>
            </a:extLst>
          </p:cNvPr>
          <p:cNvSpPr/>
          <p:nvPr userDrawn="1"/>
        </p:nvSpPr>
        <p:spPr>
          <a:xfrm>
            <a:off x="2971688" y="921578"/>
            <a:ext cx="9220310" cy="287516"/>
          </a:xfrm>
          <a:prstGeom prst="rect">
            <a:avLst/>
          </a:prstGeom>
          <a:gradFill flip="none" rotWithShape="1">
            <a:gsLst>
              <a:gs pos="79000">
                <a:srgbClr val="FF781A"/>
              </a:gs>
              <a:gs pos="28000">
                <a:schemeClr val="bg1">
                  <a:alpha val="0"/>
                </a:scheme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ACBCF099-102D-8A4A-A8E9-520C374F7E94}"/>
              </a:ext>
            </a:extLst>
          </p:cNvPr>
          <p:cNvPicPr>
            <a:picLocks noChangeAspect="1"/>
          </p:cNvPicPr>
          <p:nvPr userDrawn="1"/>
        </p:nvPicPr>
        <p:blipFill>
          <a:blip r:embed="rId4"/>
          <a:stretch>
            <a:fillRect/>
          </a:stretch>
        </p:blipFill>
        <p:spPr>
          <a:xfrm>
            <a:off x="8524429" y="1007888"/>
            <a:ext cx="3505200" cy="114300"/>
          </a:xfrm>
          <a:prstGeom prst="rect">
            <a:avLst/>
          </a:prstGeom>
        </p:spPr>
      </p:pic>
      <p:pic>
        <p:nvPicPr>
          <p:cNvPr id="22" name="Picture 21">
            <a:extLst>
              <a:ext uri="{FF2B5EF4-FFF2-40B4-BE49-F238E27FC236}">
                <a16:creationId xmlns:a16="http://schemas.microsoft.com/office/drawing/2014/main" id="{E914753A-2099-EB4E-9260-2F695259290E}"/>
              </a:ext>
            </a:extLst>
          </p:cNvPr>
          <p:cNvPicPr>
            <a:picLocks noChangeAspect="1"/>
          </p:cNvPicPr>
          <p:nvPr userDrawn="1"/>
        </p:nvPicPr>
        <p:blipFill rotWithShape="1">
          <a:blip r:embed="rId5" cstate="screen">
            <a:alphaModFix amt="20000"/>
            <a:extLst>
              <a:ext uri="{28A0092B-C50C-407E-A947-70E740481C1C}">
                <a14:useLocalDpi xmlns:a14="http://schemas.microsoft.com/office/drawing/2010/main"/>
              </a:ext>
            </a:extLst>
          </a:blip>
          <a:srcRect r="-437"/>
          <a:stretch/>
        </p:blipFill>
        <p:spPr>
          <a:xfrm>
            <a:off x="0" y="0"/>
            <a:ext cx="12192000" cy="914110"/>
          </a:xfrm>
          <a:prstGeom prst="rect">
            <a:avLst/>
          </a:prstGeom>
        </p:spPr>
      </p:pic>
      <p:sp>
        <p:nvSpPr>
          <p:cNvPr id="23" name="Rectangle 22">
            <a:extLst>
              <a:ext uri="{FF2B5EF4-FFF2-40B4-BE49-F238E27FC236}">
                <a16:creationId xmlns:a16="http://schemas.microsoft.com/office/drawing/2014/main" id="{0BD1D4B7-08EA-FA4E-9F92-F6EB4BE0EF9D}"/>
              </a:ext>
            </a:extLst>
          </p:cNvPr>
          <p:cNvSpPr/>
          <p:nvPr userDrawn="1"/>
        </p:nvSpPr>
        <p:spPr>
          <a:xfrm>
            <a:off x="11425240" y="6394646"/>
            <a:ext cx="766757" cy="305452"/>
          </a:xfrm>
          <a:prstGeom prst="rect">
            <a:avLst/>
          </a:prstGeom>
          <a:gradFill flip="none" rotWithShape="1">
            <a:gsLst>
              <a:gs pos="79000">
                <a:schemeClr val="bg1">
                  <a:lumMod val="50000"/>
                </a:schemeClr>
              </a:gs>
              <a:gs pos="28000">
                <a:schemeClr val="bg1">
                  <a:alpha val="0"/>
                </a:scheme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lide Number Placeholder 5">
            <a:extLst>
              <a:ext uri="{FF2B5EF4-FFF2-40B4-BE49-F238E27FC236}">
                <a16:creationId xmlns:a16="http://schemas.microsoft.com/office/drawing/2014/main" id="{E342595E-5B4A-C549-BF17-8D2E07585639}"/>
              </a:ext>
            </a:extLst>
          </p:cNvPr>
          <p:cNvSpPr>
            <a:spLocks noGrp="1"/>
          </p:cNvSpPr>
          <p:nvPr>
            <p:ph type="sldNum" sz="quarter" idx="12"/>
          </p:nvPr>
        </p:nvSpPr>
        <p:spPr>
          <a:xfrm>
            <a:off x="11860610" y="6415853"/>
            <a:ext cx="545431" cy="365125"/>
          </a:xfrm>
          <a:prstGeom prst="rect">
            <a:avLst/>
          </a:prstGeom>
        </p:spPr>
        <p:txBody>
          <a:bodyPr/>
          <a:lstStyle>
            <a:lvl1pPr>
              <a:defRPr sz="1050">
                <a:solidFill>
                  <a:schemeClr val="tx1">
                    <a:lumMod val="50000"/>
                    <a:lumOff val="50000"/>
                  </a:schemeClr>
                </a:solidFill>
                <a:latin typeface="Arial" panose="020B0604020202020204" pitchFamily="34" charset="0"/>
                <a:cs typeface="Arial" panose="020B0604020202020204" pitchFamily="34" charset="0"/>
              </a:defRPr>
            </a:lvl1pPr>
          </a:lstStyle>
          <a:p>
            <a:fld id="{71300DEA-5D50-3E48-89ED-3C97A4BD0F95}"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2163170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Third P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F40C3E3-6F10-ED4F-B1F0-532F7F1FF76C}"/>
              </a:ext>
            </a:extLst>
          </p:cNvPr>
          <p:cNvSpPr/>
          <p:nvPr userDrawn="1"/>
        </p:nvSpPr>
        <p:spPr>
          <a:xfrm>
            <a:off x="0" y="891251"/>
            <a:ext cx="12192000" cy="5966749"/>
          </a:xfrm>
          <a:prstGeom prst="rect">
            <a:avLst/>
          </a:prstGeom>
          <a:gradFill flip="none" rotWithShape="1">
            <a:gsLst>
              <a:gs pos="66000">
                <a:schemeClr val="bg1">
                  <a:lumMod val="85000"/>
                </a:schemeClr>
              </a:gs>
              <a:gs pos="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EFBACFB-196F-1945-A63A-76819D05A456}"/>
              </a:ext>
            </a:extLst>
          </p:cNvPr>
          <p:cNvSpPr>
            <a:spLocks noGrp="1"/>
          </p:cNvSpPr>
          <p:nvPr>
            <p:ph idx="1"/>
          </p:nvPr>
        </p:nvSpPr>
        <p:spPr>
          <a:xfrm>
            <a:off x="838201" y="1537855"/>
            <a:ext cx="3421828" cy="4639108"/>
          </a:xfrm>
        </p:spPr>
        <p:txBody>
          <a:bodyPr/>
          <a:lstStyle>
            <a:lvl1pPr>
              <a:defRPr>
                <a:solidFill>
                  <a:schemeClr val="tx1">
                    <a:lumMod val="75000"/>
                    <a:lumOff val="25000"/>
                  </a:schemeClr>
                </a:solidFill>
                <a:latin typeface="Arial" panose="020B0604020202020204" pitchFamily="34" charset="0"/>
                <a:cs typeface="Arial" panose="020B0604020202020204" pitchFamily="34" charset="0"/>
              </a:defRPr>
            </a:lvl1pPr>
            <a:lvl2pPr>
              <a:defRPr>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Graphic 8">
            <a:extLst>
              <a:ext uri="{FF2B5EF4-FFF2-40B4-BE49-F238E27FC236}">
                <a16:creationId xmlns:a16="http://schemas.microsoft.com/office/drawing/2014/main" id="{34BC5ADE-0739-E04C-9624-640F44F9E51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65018" y="6342650"/>
            <a:ext cx="1237801" cy="358082"/>
          </a:xfrm>
          <a:prstGeom prst="rect">
            <a:avLst/>
          </a:prstGeom>
        </p:spPr>
      </p:pic>
      <p:sp>
        <p:nvSpPr>
          <p:cNvPr id="7" name="Picture Placeholder 6">
            <a:extLst>
              <a:ext uri="{FF2B5EF4-FFF2-40B4-BE49-F238E27FC236}">
                <a16:creationId xmlns:a16="http://schemas.microsoft.com/office/drawing/2014/main" id="{B14E0924-6511-E74B-941E-B02074EFCDDD}"/>
              </a:ext>
            </a:extLst>
          </p:cNvPr>
          <p:cNvSpPr>
            <a:spLocks noGrp="1"/>
          </p:cNvSpPr>
          <p:nvPr>
            <p:ph type="pic" sz="quarter" idx="13"/>
          </p:nvPr>
        </p:nvSpPr>
        <p:spPr>
          <a:xfrm>
            <a:off x="4453666" y="1536021"/>
            <a:ext cx="6962755" cy="4626864"/>
          </a:xfrm>
        </p:spPr>
        <p:txBody>
          <a:bodyPr/>
          <a:lstStyle/>
          <a:p>
            <a:endParaRPr lang="en-US"/>
          </a:p>
        </p:txBody>
      </p:sp>
      <p:sp>
        <p:nvSpPr>
          <p:cNvPr id="15" name="Rectangle 14">
            <a:extLst>
              <a:ext uri="{FF2B5EF4-FFF2-40B4-BE49-F238E27FC236}">
                <a16:creationId xmlns:a16="http://schemas.microsoft.com/office/drawing/2014/main" id="{B6D9D4B9-1A11-7D43-A351-136F413F7053}"/>
              </a:ext>
            </a:extLst>
          </p:cNvPr>
          <p:cNvSpPr/>
          <p:nvPr userDrawn="1"/>
        </p:nvSpPr>
        <p:spPr>
          <a:xfrm>
            <a:off x="0" y="0"/>
            <a:ext cx="12192000" cy="892022"/>
          </a:xfrm>
          <a:prstGeom prst="rect">
            <a:avLst/>
          </a:prstGeom>
          <a:gradFill flip="none" rotWithShape="1">
            <a:gsLst>
              <a:gs pos="64000">
                <a:srgbClr val="28379C"/>
              </a:gs>
              <a:gs pos="0">
                <a:srgbClr val="28379C">
                  <a:alpha val="4997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29EC2985-FB46-A04A-A576-51C5C19F2AE5}"/>
              </a:ext>
            </a:extLst>
          </p:cNvPr>
          <p:cNvSpPr>
            <a:spLocks noGrp="1"/>
          </p:cNvSpPr>
          <p:nvPr>
            <p:ph type="title"/>
          </p:nvPr>
        </p:nvSpPr>
        <p:spPr>
          <a:xfrm>
            <a:off x="838201" y="157902"/>
            <a:ext cx="10515600" cy="687820"/>
          </a:xfrm>
        </p:spPr>
        <p:txBody>
          <a:bodyPr>
            <a:normAutofit/>
          </a:bodyPr>
          <a:lstStyle>
            <a:lvl1pPr>
              <a:defRPr sz="40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7" name="Rectangle 16">
            <a:extLst>
              <a:ext uri="{FF2B5EF4-FFF2-40B4-BE49-F238E27FC236}">
                <a16:creationId xmlns:a16="http://schemas.microsoft.com/office/drawing/2014/main" id="{768D9E5C-FA77-C642-B683-E23855BA292E}"/>
              </a:ext>
            </a:extLst>
          </p:cNvPr>
          <p:cNvSpPr/>
          <p:nvPr userDrawn="1"/>
        </p:nvSpPr>
        <p:spPr>
          <a:xfrm>
            <a:off x="0" y="891251"/>
            <a:ext cx="12192000" cy="45719"/>
          </a:xfrm>
          <a:prstGeom prst="rect">
            <a:avLst/>
          </a:prstGeom>
          <a:gradFill flip="none" rotWithShape="1">
            <a:gsLst>
              <a:gs pos="66000">
                <a:schemeClr val="accent6"/>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EC07266-518E-054D-962D-A2A9C6C8A019}"/>
              </a:ext>
            </a:extLst>
          </p:cNvPr>
          <p:cNvSpPr/>
          <p:nvPr userDrawn="1"/>
        </p:nvSpPr>
        <p:spPr>
          <a:xfrm>
            <a:off x="2971688" y="921578"/>
            <a:ext cx="9220310" cy="287516"/>
          </a:xfrm>
          <a:prstGeom prst="rect">
            <a:avLst/>
          </a:prstGeom>
          <a:gradFill flip="none" rotWithShape="1">
            <a:gsLst>
              <a:gs pos="79000">
                <a:srgbClr val="FF781A"/>
              </a:gs>
              <a:gs pos="28000">
                <a:schemeClr val="bg1">
                  <a:alpha val="0"/>
                </a:scheme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87BB9442-C0B0-7944-8DE8-E027B052401E}"/>
              </a:ext>
            </a:extLst>
          </p:cNvPr>
          <p:cNvPicPr>
            <a:picLocks noChangeAspect="1"/>
          </p:cNvPicPr>
          <p:nvPr userDrawn="1"/>
        </p:nvPicPr>
        <p:blipFill>
          <a:blip r:embed="rId4"/>
          <a:stretch>
            <a:fillRect/>
          </a:stretch>
        </p:blipFill>
        <p:spPr>
          <a:xfrm>
            <a:off x="8524429" y="1007888"/>
            <a:ext cx="3505200" cy="114300"/>
          </a:xfrm>
          <a:prstGeom prst="rect">
            <a:avLst/>
          </a:prstGeom>
        </p:spPr>
      </p:pic>
      <p:pic>
        <p:nvPicPr>
          <p:cNvPr id="22" name="Picture 21">
            <a:extLst>
              <a:ext uri="{FF2B5EF4-FFF2-40B4-BE49-F238E27FC236}">
                <a16:creationId xmlns:a16="http://schemas.microsoft.com/office/drawing/2014/main" id="{15D46644-B685-CD4B-9546-48950933219A}"/>
              </a:ext>
            </a:extLst>
          </p:cNvPr>
          <p:cNvPicPr>
            <a:picLocks noChangeAspect="1"/>
          </p:cNvPicPr>
          <p:nvPr userDrawn="1"/>
        </p:nvPicPr>
        <p:blipFill rotWithShape="1">
          <a:blip r:embed="rId5" cstate="screen">
            <a:alphaModFix amt="20000"/>
            <a:extLst>
              <a:ext uri="{28A0092B-C50C-407E-A947-70E740481C1C}">
                <a14:useLocalDpi xmlns:a14="http://schemas.microsoft.com/office/drawing/2010/main"/>
              </a:ext>
            </a:extLst>
          </a:blip>
          <a:srcRect r="-437"/>
          <a:stretch/>
        </p:blipFill>
        <p:spPr>
          <a:xfrm>
            <a:off x="0" y="0"/>
            <a:ext cx="12192000" cy="914110"/>
          </a:xfrm>
          <a:prstGeom prst="rect">
            <a:avLst/>
          </a:prstGeom>
        </p:spPr>
      </p:pic>
      <p:sp>
        <p:nvSpPr>
          <p:cNvPr id="23" name="Rectangle 22">
            <a:extLst>
              <a:ext uri="{FF2B5EF4-FFF2-40B4-BE49-F238E27FC236}">
                <a16:creationId xmlns:a16="http://schemas.microsoft.com/office/drawing/2014/main" id="{21110467-6B87-9D46-B814-2EBECA4B9777}"/>
              </a:ext>
            </a:extLst>
          </p:cNvPr>
          <p:cNvSpPr/>
          <p:nvPr userDrawn="1"/>
        </p:nvSpPr>
        <p:spPr>
          <a:xfrm>
            <a:off x="11425240" y="6394646"/>
            <a:ext cx="766757" cy="305452"/>
          </a:xfrm>
          <a:prstGeom prst="rect">
            <a:avLst/>
          </a:prstGeom>
          <a:gradFill flip="none" rotWithShape="1">
            <a:gsLst>
              <a:gs pos="79000">
                <a:schemeClr val="bg1">
                  <a:lumMod val="50000"/>
                </a:schemeClr>
              </a:gs>
              <a:gs pos="28000">
                <a:schemeClr val="bg1">
                  <a:alpha val="0"/>
                </a:scheme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lide Number Placeholder 5">
            <a:extLst>
              <a:ext uri="{FF2B5EF4-FFF2-40B4-BE49-F238E27FC236}">
                <a16:creationId xmlns:a16="http://schemas.microsoft.com/office/drawing/2014/main" id="{F40443B8-2E7F-994F-8232-8957EB41CD26}"/>
              </a:ext>
            </a:extLst>
          </p:cNvPr>
          <p:cNvSpPr>
            <a:spLocks noGrp="1"/>
          </p:cNvSpPr>
          <p:nvPr>
            <p:ph type="sldNum" sz="quarter" idx="12"/>
          </p:nvPr>
        </p:nvSpPr>
        <p:spPr>
          <a:xfrm>
            <a:off x="11860610" y="6415853"/>
            <a:ext cx="545431" cy="365125"/>
          </a:xfrm>
          <a:prstGeom prst="rect">
            <a:avLst/>
          </a:prstGeom>
        </p:spPr>
        <p:txBody>
          <a:bodyPr/>
          <a:lstStyle>
            <a:lvl1pPr>
              <a:defRPr sz="1050">
                <a:solidFill>
                  <a:schemeClr val="tx1">
                    <a:lumMod val="50000"/>
                    <a:lumOff val="50000"/>
                  </a:schemeClr>
                </a:solidFill>
                <a:latin typeface="Arial" panose="020B0604020202020204" pitchFamily="34" charset="0"/>
                <a:cs typeface="Arial" panose="020B0604020202020204" pitchFamily="34" charset="0"/>
              </a:defRPr>
            </a:lvl1pPr>
          </a:lstStyle>
          <a:p>
            <a:fld id="{71300DEA-5D50-3E48-89ED-3C97A4BD0F95}"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4217527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Background Graphic">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F40C3E3-6F10-ED4F-B1F0-532F7F1FF76C}"/>
              </a:ext>
            </a:extLst>
          </p:cNvPr>
          <p:cNvSpPr/>
          <p:nvPr userDrawn="1"/>
        </p:nvSpPr>
        <p:spPr>
          <a:xfrm>
            <a:off x="0" y="891251"/>
            <a:ext cx="12192000" cy="5966749"/>
          </a:xfrm>
          <a:prstGeom prst="rect">
            <a:avLst/>
          </a:prstGeom>
          <a:gradFill flip="none" rotWithShape="1">
            <a:gsLst>
              <a:gs pos="66000">
                <a:schemeClr val="bg1">
                  <a:lumMod val="85000"/>
                </a:schemeClr>
              </a:gs>
              <a:gs pos="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A5B43A9-469D-7048-9BE9-60557E06C9FB}"/>
              </a:ext>
            </a:extLst>
          </p:cNvPr>
          <p:cNvPicPr>
            <a:picLocks noChangeAspect="1"/>
          </p:cNvPicPr>
          <p:nvPr userDrawn="1"/>
        </p:nvPicPr>
        <p:blipFill rotWithShape="1">
          <a:blip r:embed="rId2"/>
          <a:srcRect b="17739"/>
          <a:stretch/>
        </p:blipFill>
        <p:spPr>
          <a:xfrm>
            <a:off x="10467" y="1216562"/>
            <a:ext cx="12171066" cy="5641438"/>
          </a:xfrm>
          <a:prstGeom prst="rect">
            <a:avLst/>
          </a:prstGeom>
        </p:spPr>
      </p:pic>
      <p:pic>
        <p:nvPicPr>
          <p:cNvPr id="20" name="Picture 19">
            <a:extLst>
              <a:ext uri="{FF2B5EF4-FFF2-40B4-BE49-F238E27FC236}">
                <a16:creationId xmlns:a16="http://schemas.microsoft.com/office/drawing/2014/main" id="{05E381D1-6BD0-424F-82C1-4AF4A7914892}"/>
              </a:ext>
            </a:extLst>
          </p:cNvPr>
          <p:cNvPicPr>
            <a:picLocks noChangeAspect="1"/>
          </p:cNvPicPr>
          <p:nvPr userDrawn="1"/>
        </p:nvPicPr>
        <p:blipFill rotWithShape="1">
          <a:blip r:embed="rId3">
            <a:alphaModFix amt="51000"/>
          </a:blip>
          <a:srcRect l="-37787" t="27234" r="-26479" b="-33758"/>
          <a:stretch/>
        </p:blipFill>
        <p:spPr>
          <a:xfrm rot="5400000">
            <a:off x="5937444" y="1357824"/>
            <a:ext cx="7898956" cy="4610155"/>
          </a:xfrm>
          <a:prstGeom prst="rect">
            <a:avLst/>
          </a:prstGeom>
        </p:spPr>
      </p:pic>
      <p:sp>
        <p:nvSpPr>
          <p:cNvPr id="3" name="Content Placeholder 2">
            <a:extLst>
              <a:ext uri="{FF2B5EF4-FFF2-40B4-BE49-F238E27FC236}">
                <a16:creationId xmlns:a16="http://schemas.microsoft.com/office/drawing/2014/main" id="{AEFBACFB-196F-1945-A63A-76819D05A456}"/>
              </a:ext>
            </a:extLst>
          </p:cNvPr>
          <p:cNvSpPr>
            <a:spLocks noGrp="1"/>
          </p:cNvSpPr>
          <p:nvPr>
            <p:ph idx="1"/>
          </p:nvPr>
        </p:nvSpPr>
        <p:spPr>
          <a:xfrm>
            <a:off x="838200" y="1537855"/>
            <a:ext cx="10515600" cy="4639108"/>
          </a:xfrm>
        </p:spPr>
        <p:txBody>
          <a:bodyPr/>
          <a:lstStyle>
            <a:lvl1pPr>
              <a:defRPr>
                <a:solidFill>
                  <a:schemeClr val="tx1">
                    <a:lumMod val="75000"/>
                    <a:lumOff val="25000"/>
                  </a:schemeClr>
                </a:solidFill>
                <a:latin typeface="Arial" panose="020B0604020202020204" pitchFamily="34" charset="0"/>
                <a:cs typeface="Arial" panose="020B0604020202020204" pitchFamily="34" charset="0"/>
              </a:defRPr>
            </a:lvl1pPr>
            <a:lvl2pPr>
              <a:defRPr>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Graphic 8">
            <a:extLst>
              <a:ext uri="{FF2B5EF4-FFF2-40B4-BE49-F238E27FC236}">
                <a16:creationId xmlns:a16="http://schemas.microsoft.com/office/drawing/2014/main" id="{34BC5ADE-0739-E04C-9624-640F44F9E51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65018" y="6342650"/>
            <a:ext cx="1237801" cy="358082"/>
          </a:xfrm>
          <a:prstGeom prst="rect">
            <a:avLst/>
          </a:prstGeom>
        </p:spPr>
      </p:pic>
      <p:sp>
        <p:nvSpPr>
          <p:cNvPr id="24" name="Rectangle 23">
            <a:extLst>
              <a:ext uri="{FF2B5EF4-FFF2-40B4-BE49-F238E27FC236}">
                <a16:creationId xmlns:a16="http://schemas.microsoft.com/office/drawing/2014/main" id="{501E2B24-75A0-A74A-AF0D-339A089005AF}"/>
              </a:ext>
            </a:extLst>
          </p:cNvPr>
          <p:cNvSpPr/>
          <p:nvPr userDrawn="1"/>
        </p:nvSpPr>
        <p:spPr>
          <a:xfrm>
            <a:off x="0" y="0"/>
            <a:ext cx="12192000" cy="892022"/>
          </a:xfrm>
          <a:prstGeom prst="rect">
            <a:avLst/>
          </a:prstGeom>
          <a:gradFill flip="none" rotWithShape="1">
            <a:gsLst>
              <a:gs pos="64000">
                <a:srgbClr val="28379C"/>
              </a:gs>
              <a:gs pos="0">
                <a:srgbClr val="28379C">
                  <a:alpha val="4997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a:extLst>
              <a:ext uri="{FF2B5EF4-FFF2-40B4-BE49-F238E27FC236}">
                <a16:creationId xmlns:a16="http://schemas.microsoft.com/office/drawing/2014/main" id="{74943425-F9A4-8541-B47A-76AB684D7B44}"/>
              </a:ext>
            </a:extLst>
          </p:cNvPr>
          <p:cNvSpPr>
            <a:spLocks noGrp="1"/>
          </p:cNvSpPr>
          <p:nvPr>
            <p:ph type="title"/>
          </p:nvPr>
        </p:nvSpPr>
        <p:spPr>
          <a:xfrm>
            <a:off x="838201" y="157902"/>
            <a:ext cx="10515600" cy="687820"/>
          </a:xfrm>
        </p:spPr>
        <p:txBody>
          <a:bodyPr>
            <a:normAutofit/>
          </a:bodyPr>
          <a:lstStyle>
            <a:lvl1pPr>
              <a:defRPr sz="40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26" name="Rectangle 25">
            <a:extLst>
              <a:ext uri="{FF2B5EF4-FFF2-40B4-BE49-F238E27FC236}">
                <a16:creationId xmlns:a16="http://schemas.microsoft.com/office/drawing/2014/main" id="{7F63BA03-9A9F-1E43-AE26-B6C78D136B86}"/>
              </a:ext>
            </a:extLst>
          </p:cNvPr>
          <p:cNvSpPr/>
          <p:nvPr userDrawn="1"/>
        </p:nvSpPr>
        <p:spPr>
          <a:xfrm>
            <a:off x="0" y="891251"/>
            <a:ext cx="12192000" cy="45719"/>
          </a:xfrm>
          <a:prstGeom prst="rect">
            <a:avLst/>
          </a:prstGeom>
          <a:gradFill flip="none" rotWithShape="1">
            <a:gsLst>
              <a:gs pos="66000">
                <a:schemeClr val="accent6"/>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E1DF3C2-86F8-3440-8A44-2F930DDF5F2A}"/>
              </a:ext>
            </a:extLst>
          </p:cNvPr>
          <p:cNvSpPr/>
          <p:nvPr userDrawn="1"/>
        </p:nvSpPr>
        <p:spPr>
          <a:xfrm>
            <a:off x="2971688" y="921578"/>
            <a:ext cx="9220310" cy="287516"/>
          </a:xfrm>
          <a:prstGeom prst="rect">
            <a:avLst/>
          </a:prstGeom>
          <a:gradFill flip="none" rotWithShape="1">
            <a:gsLst>
              <a:gs pos="79000">
                <a:srgbClr val="FF781A"/>
              </a:gs>
              <a:gs pos="28000">
                <a:schemeClr val="bg1">
                  <a:alpha val="0"/>
                </a:scheme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5DA13504-3BB3-DE40-A0B3-D3F7A7594A18}"/>
              </a:ext>
            </a:extLst>
          </p:cNvPr>
          <p:cNvPicPr>
            <a:picLocks noChangeAspect="1"/>
          </p:cNvPicPr>
          <p:nvPr userDrawn="1"/>
        </p:nvPicPr>
        <p:blipFill>
          <a:blip r:embed="rId6"/>
          <a:stretch>
            <a:fillRect/>
          </a:stretch>
        </p:blipFill>
        <p:spPr>
          <a:xfrm>
            <a:off x="8524429" y="1007888"/>
            <a:ext cx="3505200" cy="114300"/>
          </a:xfrm>
          <a:prstGeom prst="rect">
            <a:avLst/>
          </a:prstGeom>
        </p:spPr>
      </p:pic>
      <p:pic>
        <p:nvPicPr>
          <p:cNvPr id="29" name="Picture 28">
            <a:extLst>
              <a:ext uri="{FF2B5EF4-FFF2-40B4-BE49-F238E27FC236}">
                <a16:creationId xmlns:a16="http://schemas.microsoft.com/office/drawing/2014/main" id="{2DED3071-7E7C-7C43-9C15-6CB2C9F13F94}"/>
              </a:ext>
            </a:extLst>
          </p:cNvPr>
          <p:cNvPicPr>
            <a:picLocks noChangeAspect="1"/>
          </p:cNvPicPr>
          <p:nvPr userDrawn="1"/>
        </p:nvPicPr>
        <p:blipFill rotWithShape="1">
          <a:blip r:embed="rId7" cstate="screen">
            <a:alphaModFix amt="20000"/>
            <a:extLst>
              <a:ext uri="{28A0092B-C50C-407E-A947-70E740481C1C}">
                <a14:useLocalDpi xmlns:a14="http://schemas.microsoft.com/office/drawing/2010/main"/>
              </a:ext>
            </a:extLst>
          </a:blip>
          <a:srcRect r="-437"/>
          <a:stretch/>
        </p:blipFill>
        <p:spPr>
          <a:xfrm>
            <a:off x="0" y="0"/>
            <a:ext cx="12192000" cy="914110"/>
          </a:xfrm>
          <a:prstGeom prst="rect">
            <a:avLst/>
          </a:prstGeom>
        </p:spPr>
      </p:pic>
      <p:sp>
        <p:nvSpPr>
          <p:cNvPr id="30" name="Rectangle 29">
            <a:extLst>
              <a:ext uri="{FF2B5EF4-FFF2-40B4-BE49-F238E27FC236}">
                <a16:creationId xmlns:a16="http://schemas.microsoft.com/office/drawing/2014/main" id="{815881D7-91F5-D647-BD85-DD3545CA3989}"/>
              </a:ext>
            </a:extLst>
          </p:cNvPr>
          <p:cNvSpPr/>
          <p:nvPr userDrawn="1"/>
        </p:nvSpPr>
        <p:spPr>
          <a:xfrm>
            <a:off x="11425240" y="6394646"/>
            <a:ext cx="766757" cy="305452"/>
          </a:xfrm>
          <a:prstGeom prst="rect">
            <a:avLst/>
          </a:prstGeom>
          <a:gradFill flip="none" rotWithShape="1">
            <a:gsLst>
              <a:gs pos="79000">
                <a:schemeClr val="bg1">
                  <a:lumMod val="50000"/>
                </a:schemeClr>
              </a:gs>
              <a:gs pos="28000">
                <a:schemeClr val="bg1">
                  <a:alpha val="0"/>
                </a:scheme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lide Number Placeholder 5">
            <a:extLst>
              <a:ext uri="{FF2B5EF4-FFF2-40B4-BE49-F238E27FC236}">
                <a16:creationId xmlns:a16="http://schemas.microsoft.com/office/drawing/2014/main" id="{AC672669-800E-F840-B684-F6E5AEA27AF5}"/>
              </a:ext>
            </a:extLst>
          </p:cNvPr>
          <p:cNvSpPr>
            <a:spLocks noGrp="1"/>
          </p:cNvSpPr>
          <p:nvPr>
            <p:ph type="sldNum" sz="quarter" idx="12"/>
          </p:nvPr>
        </p:nvSpPr>
        <p:spPr>
          <a:xfrm>
            <a:off x="11860610" y="6415853"/>
            <a:ext cx="545431" cy="365125"/>
          </a:xfrm>
          <a:prstGeom prst="rect">
            <a:avLst/>
          </a:prstGeom>
        </p:spPr>
        <p:txBody>
          <a:bodyPr/>
          <a:lstStyle>
            <a:lvl1pPr>
              <a:defRPr sz="1050">
                <a:solidFill>
                  <a:schemeClr val="tx1">
                    <a:lumMod val="50000"/>
                    <a:lumOff val="50000"/>
                  </a:schemeClr>
                </a:solidFill>
                <a:latin typeface="Arial" panose="020B0604020202020204" pitchFamily="34" charset="0"/>
                <a:cs typeface="Arial" panose="020B0604020202020204" pitchFamily="34" charset="0"/>
              </a:defRPr>
            </a:lvl1pPr>
          </a:lstStyle>
          <a:p>
            <a:fld id="{71300DEA-5D50-3E48-89ED-3C97A4BD0F95}"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3992063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lternate Backgroun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F40C3E3-6F10-ED4F-B1F0-532F7F1FF76C}"/>
              </a:ext>
            </a:extLst>
          </p:cNvPr>
          <p:cNvSpPr/>
          <p:nvPr userDrawn="1"/>
        </p:nvSpPr>
        <p:spPr>
          <a:xfrm>
            <a:off x="0" y="891251"/>
            <a:ext cx="12192000" cy="5966749"/>
          </a:xfrm>
          <a:prstGeom prst="rect">
            <a:avLst/>
          </a:prstGeom>
          <a:gradFill flip="none" rotWithShape="1">
            <a:gsLst>
              <a:gs pos="66000">
                <a:schemeClr val="bg1">
                  <a:lumMod val="85000"/>
                </a:schemeClr>
              </a:gs>
              <a:gs pos="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EFBACFB-196F-1945-A63A-76819D05A456}"/>
              </a:ext>
            </a:extLst>
          </p:cNvPr>
          <p:cNvSpPr>
            <a:spLocks noGrp="1"/>
          </p:cNvSpPr>
          <p:nvPr>
            <p:ph idx="1"/>
          </p:nvPr>
        </p:nvSpPr>
        <p:spPr>
          <a:xfrm>
            <a:off x="838200" y="1537855"/>
            <a:ext cx="10515600" cy="4639108"/>
          </a:xfrm>
        </p:spPr>
        <p:txBody>
          <a:bodyPr/>
          <a:lstStyle>
            <a:lvl1pPr>
              <a:defRPr>
                <a:solidFill>
                  <a:schemeClr val="tx1">
                    <a:lumMod val="75000"/>
                    <a:lumOff val="25000"/>
                  </a:schemeClr>
                </a:solidFill>
                <a:latin typeface="Arial" panose="020B0604020202020204" pitchFamily="34" charset="0"/>
                <a:cs typeface="Arial" panose="020B0604020202020204" pitchFamily="34" charset="0"/>
              </a:defRPr>
            </a:lvl1pPr>
            <a:lvl2pPr>
              <a:defRPr>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Graphic 8">
            <a:extLst>
              <a:ext uri="{FF2B5EF4-FFF2-40B4-BE49-F238E27FC236}">
                <a16:creationId xmlns:a16="http://schemas.microsoft.com/office/drawing/2014/main" id="{34BC5ADE-0739-E04C-9624-640F44F9E51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265018" y="6342650"/>
            <a:ext cx="1237801" cy="358082"/>
          </a:xfrm>
          <a:prstGeom prst="rect">
            <a:avLst/>
          </a:prstGeom>
        </p:spPr>
      </p:pic>
      <p:sp>
        <p:nvSpPr>
          <p:cNvPr id="14" name="Rectangle 13">
            <a:extLst>
              <a:ext uri="{FF2B5EF4-FFF2-40B4-BE49-F238E27FC236}">
                <a16:creationId xmlns:a16="http://schemas.microsoft.com/office/drawing/2014/main" id="{81E364FA-D931-7A41-9FE9-552ADD0CEFFA}"/>
              </a:ext>
            </a:extLst>
          </p:cNvPr>
          <p:cNvSpPr/>
          <p:nvPr userDrawn="1"/>
        </p:nvSpPr>
        <p:spPr>
          <a:xfrm>
            <a:off x="0" y="0"/>
            <a:ext cx="12192000" cy="892022"/>
          </a:xfrm>
          <a:prstGeom prst="rect">
            <a:avLst/>
          </a:prstGeom>
          <a:gradFill flip="none" rotWithShape="1">
            <a:gsLst>
              <a:gs pos="64000">
                <a:srgbClr val="28379C"/>
              </a:gs>
              <a:gs pos="0">
                <a:srgbClr val="28379C">
                  <a:alpha val="4997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0BA9A583-A80B-FB41-BCB1-E37C6627ED80}"/>
              </a:ext>
            </a:extLst>
          </p:cNvPr>
          <p:cNvSpPr>
            <a:spLocks noGrp="1"/>
          </p:cNvSpPr>
          <p:nvPr>
            <p:ph type="title"/>
          </p:nvPr>
        </p:nvSpPr>
        <p:spPr>
          <a:xfrm>
            <a:off x="838201" y="157902"/>
            <a:ext cx="10515600" cy="687820"/>
          </a:xfrm>
        </p:spPr>
        <p:txBody>
          <a:bodyPr>
            <a:normAutofit/>
          </a:bodyPr>
          <a:lstStyle>
            <a:lvl1pPr>
              <a:defRPr sz="40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21" name="Rectangle 20">
            <a:extLst>
              <a:ext uri="{FF2B5EF4-FFF2-40B4-BE49-F238E27FC236}">
                <a16:creationId xmlns:a16="http://schemas.microsoft.com/office/drawing/2014/main" id="{B5B4E224-08D6-3B4A-891C-D0A1CD3CF411}"/>
              </a:ext>
            </a:extLst>
          </p:cNvPr>
          <p:cNvSpPr/>
          <p:nvPr userDrawn="1"/>
        </p:nvSpPr>
        <p:spPr>
          <a:xfrm>
            <a:off x="0" y="891251"/>
            <a:ext cx="12192000" cy="45719"/>
          </a:xfrm>
          <a:prstGeom prst="rect">
            <a:avLst/>
          </a:prstGeom>
          <a:gradFill flip="none" rotWithShape="1">
            <a:gsLst>
              <a:gs pos="66000">
                <a:schemeClr val="accent6"/>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C7969B2-B749-6345-9564-820962C81A93}"/>
              </a:ext>
            </a:extLst>
          </p:cNvPr>
          <p:cNvSpPr/>
          <p:nvPr userDrawn="1"/>
        </p:nvSpPr>
        <p:spPr>
          <a:xfrm>
            <a:off x="2971688" y="921578"/>
            <a:ext cx="9220310" cy="287516"/>
          </a:xfrm>
          <a:prstGeom prst="rect">
            <a:avLst/>
          </a:prstGeom>
          <a:gradFill flip="none" rotWithShape="1">
            <a:gsLst>
              <a:gs pos="79000">
                <a:srgbClr val="FF781A"/>
              </a:gs>
              <a:gs pos="28000">
                <a:schemeClr val="bg1">
                  <a:alpha val="0"/>
                </a:scheme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4DBECA32-BB8D-444C-AD12-505CF6ECEEEB}"/>
              </a:ext>
            </a:extLst>
          </p:cNvPr>
          <p:cNvPicPr>
            <a:picLocks noChangeAspect="1"/>
          </p:cNvPicPr>
          <p:nvPr userDrawn="1"/>
        </p:nvPicPr>
        <p:blipFill>
          <a:blip r:embed="rId4"/>
          <a:stretch>
            <a:fillRect/>
          </a:stretch>
        </p:blipFill>
        <p:spPr>
          <a:xfrm>
            <a:off x="8524429" y="1007888"/>
            <a:ext cx="3505200" cy="114300"/>
          </a:xfrm>
          <a:prstGeom prst="rect">
            <a:avLst/>
          </a:prstGeom>
        </p:spPr>
      </p:pic>
      <p:pic>
        <p:nvPicPr>
          <p:cNvPr id="24" name="Picture 23">
            <a:extLst>
              <a:ext uri="{FF2B5EF4-FFF2-40B4-BE49-F238E27FC236}">
                <a16:creationId xmlns:a16="http://schemas.microsoft.com/office/drawing/2014/main" id="{9DBA0775-AA43-2546-8706-DD7C79134993}"/>
              </a:ext>
            </a:extLst>
          </p:cNvPr>
          <p:cNvPicPr>
            <a:picLocks noChangeAspect="1"/>
          </p:cNvPicPr>
          <p:nvPr userDrawn="1"/>
        </p:nvPicPr>
        <p:blipFill rotWithShape="1">
          <a:blip r:embed="rId5" cstate="screen">
            <a:alphaModFix amt="20000"/>
            <a:extLst>
              <a:ext uri="{28A0092B-C50C-407E-A947-70E740481C1C}">
                <a14:useLocalDpi xmlns:a14="http://schemas.microsoft.com/office/drawing/2010/main"/>
              </a:ext>
            </a:extLst>
          </a:blip>
          <a:srcRect r="-437"/>
          <a:stretch/>
        </p:blipFill>
        <p:spPr>
          <a:xfrm>
            <a:off x="0" y="0"/>
            <a:ext cx="12192000" cy="914110"/>
          </a:xfrm>
          <a:prstGeom prst="rect">
            <a:avLst/>
          </a:prstGeom>
        </p:spPr>
      </p:pic>
      <p:pic>
        <p:nvPicPr>
          <p:cNvPr id="26" name="Picture 25">
            <a:extLst>
              <a:ext uri="{FF2B5EF4-FFF2-40B4-BE49-F238E27FC236}">
                <a16:creationId xmlns:a16="http://schemas.microsoft.com/office/drawing/2014/main" id="{B742C547-ADC6-2240-A826-FC4FA9E809EB}"/>
              </a:ext>
            </a:extLst>
          </p:cNvPr>
          <p:cNvPicPr>
            <a:picLocks noChangeAspect="1"/>
          </p:cNvPicPr>
          <p:nvPr userDrawn="1"/>
        </p:nvPicPr>
        <p:blipFill rotWithShape="1">
          <a:blip r:embed="rId6" cstate="screen">
            <a:alphaModFix amt="70000"/>
            <a:extLst>
              <a:ext uri="{28A0092B-C50C-407E-A947-70E740481C1C}">
                <a14:useLocalDpi xmlns:a14="http://schemas.microsoft.com/office/drawing/2010/main"/>
              </a:ext>
            </a:extLst>
          </a:blip>
          <a:srcRect l="435" t="3088" r="-435" b="14577"/>
          <a:stretch/>
        </p:blipFill>
        <p:spPr>
          <a:xfrm flipH="1">
            <a:off x="0" y="1209094"/>
            <a:ext cx="12192000" cy="5656374"/>
          </a:xfrm>
          <a:prstGeom prst="rect">
            <a:avLst/>
          </a:prstGeom>
        </p:spPr>
      </p:pic>
      <p:sp>
        <p:nvSpPr>
          <p:cNvPr id="13" name="Rectangle 12">
            <a:extLst>
              <a:ext uri="{FF2B5EF4-FFF2-40B4-BE49-F238E27FC236}">
                <a16:creationId xmlns:a16="http://schemas.microsoft.com/office/drawing/2014/main" id="{A70D69A6-3346-0A4A-969D-D5C5E21AC239}"/>
              </a:ext>
            </a:extLst>
          </p:cNvPr>
          <p:cNvSpPr/>
          <p:nvPr userDrawn="1"/>
        </p:nvSpPr>
        <p:spPr>
          <a:xfrm>
            <a:off x="11425240" y="6394646"/>
            <a:ext cx="766757" cy="305452"/>
          </a:xfrm>
          <a:prstGeom prst="rect">
            <a:avLst/>
          </a:prstGeom>
          <a:gradFill flip="none" rotWithShape="1">
            <a:gsLst>
              <a:gs pos="79000">
                <a:schemeClr val="bg1">
                  <a:lumMod val="50000"/>
                </a:schemeClr>
              </a:gs>
              <a:gs pos="28000">
                <a:schemeClr val="bg1">
                  <a:alpha val="0"/>
                </a:scheme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5">
            <a:extLst>
              <a:ext uri="{FF2B5EF4-FFF2-40B4-BE49-F238E27FC236}">
                <a16:creationId xmlns:a16="http://schemas.microsoft.com/office/drawing/2014/main" id="{F93A5DAB-6035-DA45-938A-0708F2A2DA54}"/>
              </a:ext>
            </a:extLst>
          </p:cNvPr>
          <p:cNvSpPr>
            <a:spLocks noGrp="1"/>
          </p:cNvSpPr>
          <p:nvPr>
            <p:ph type="sldNum" sz="quarter" idx="12"/>
          </p:nvPr>
        </p:nvSpPr>
        <p:spPr>
          <a:xfrm>
            <a:off x="11860610" y="6415853"/>
            <a:ext cx="545431" cy="365125"/>
          </a:xfrm>
          <a:prstGeom prst="rect">
            <a:avLst/>
          </a:prstGeom>
        </p:spPr>
        <p:txBody>
          <a:bodyPr/>
          <a:lstStyle>
            <a:lvl1pPr>
              <a:defRPr sz="1050">
                <a:solidFill>
                  <a:schemeClr val="tx1">
                    <a:lumMod val="50000"/>
                    <a:lumOff val="50000"/>
                  </a:schemeClr>
                </a:solidFill>
                <a:latin typeface="Arial" panose="020B0604020202020204" pitchFamily="34" charset="0"/>
                <a:cs typeface="Arial" panose="020B0604020202020204" pitchFamily="34" charset="0"/>
              </a:defRPr>
            </a:lvl1pPr>
          </a:lstStyle>
          <a:p>
            <a:fld id="{71300DEA-5D50-3E48-89ED-3C97A4BD0F95}"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3906651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mall Taglin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F40C3E3-6F10-ED4F-B1F0-532F7F1FF76C}"/>
              </a:ext>
            </a:extLst>
          </p:cNvPr>
          <p:cNvSpPr/>
          <p:nvPr userDrawn="1"/>
        </p:nvSpPr>
        <p:spPr>
          <a:xfrm>
            <a:off x="0" y="891251"/>
            <a:ext cx="12192000" cy="5966749"/>
          </a:xfrm>
          <a:prstGeom prst="rect">
            <a:avLst/>
          </a:prstGeom>
          <a:gradFill flip="none" rotWithShape="1">
            <a:gsLst>
              <a:gs pos="66000">
                <a:schemeClr val="bg1">
                  <a:lumMod val="85000"/>
                </a:schemeClr>
              </a:gs>
              <a:gs pos="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EFBACFB-196F-1945-A63A-76819D05A456}"/>
              </a:ext>
            </a:extLst>
          </p:cNvPr>
          <p:cNvSpPr>
            <a:spLocks noGrp="1"/>
          </p:cNvSpPr>
          <p:nvPr>
            <p:ph idx="1"/>
          </p:nvPr>
        </p:nvSpPr>
        <p:spPr>
          <a:xfrm>
            <a:off x="838200" y="1537855"/>
            <a:ext cx="10515600" cy="4639108"/>
          </a:xfrm>
        </p:spPr>
        <p:txBody>
          <a:bodyPr/>
          <a:lstStyle>
            <a:lvl1pPr>
              <a:defRPr>
                <a:solidFill>
                  <a:schemeClr val="tx1">
                    <a:lumMod val="75000"/>
                    <a:lumOff val="25000"/>
                  </a:schemeClr>
                </a:solidFill>
                <a:latin typeface="Arial" panose="020B0604020202020204" pitchFamily="34" charset="0"/>
                <a:cs typeface="Arial" panose="020B0604020202020204" pitchFamily="34" charset="0"/>
              </a:defRPr>
            </a:lvl1pPr>
            <a:lvl2pPr>
              <a:defRPr>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81E364FA-D931-7A41-9FE9-552ADD0CEFFA}"/>
              </a:ext>
            </a:extLst>
          </p:cNvPr>
          <p:cNvSpPr/>
          <p:nvPr userDrawn="1"/>
        </p:nvSpPr>
        <p:spPr>
          <a:xfrm>
            <a:off x="0" y="0"/>
            <a:ext cx="12192000" cy="892022"/>
          </a:xfrm>
          <a:prstGeom prst="rect">
            <a:avLst/>
          </a:prstGeom>
          <a:gradFill flip="none" rotWithShape="1">
            <a:gsLst>
              <a:gs pos="64000">
                <a:srgbClr val="28379C"/>
              </a:gs>
              <a:gs pos="0">
                <a:srgbClr val="28379C">
                  <a:alpha val="4997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0BA9A583-A80B-FB41-BCB1-E37C6627ED80}"/>
              </a:ext>
            </a:extLst>
          </p:cNvPr>
          <p:cNvSpPr>
            <a:spLocks noGrp="1"/>
          </p:cNvSpPr>
          <p:nvPr>
            <p:ph type="title"/>
          </p:nvPr>
        </p:nvSpPr>
        <p:spPr>
          <a:xfrm>
            <a:off x="838201" y="157902"/>
            <a:ext cx="10515600" cy="687820"/>
          </a:xfrm>
        </p:spPr>
        <p:txBody>
          <a:bodyPr>
            <a:normAutofit/>
          </a:bodyPr>
          <a:lstStyle>
            <a:lvl1pPr>
              <a:defRPr sz="40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21" name="Rectangle 20">
            <a:extLst>
              <a:ext uri="{FF2B5EF4-FFF2-40B4-BE49-F238E27FC236}">
                <a16:creationId xmlns:a16="http://schemas.microsoft.com/office/drawing/2014/main" id="{B5B4E224-08D6-3B4A-891C-D0A1CD3CF411}"/>
              </a:ext>
            </a:extLst>
          </p:cNvPr>
          <p:cNvSpPr/>
          <p:nvPr userDrawn="1"/>
        </p:nvSpPr>
        <p:spPr>
          <a:xfrm>
            <a:off x="0" y="891251"/>
            <a:ext cx="12192000" cy="45719"/>
          </a:xfrm>
          <a:prstGeom prst="rect">
            <a:avLst/>
          </a:prstGeom>
          <a:gradFill flip="none" rotWithShape="1">
            <a:gsLst>
              <a:gs pos="66000">
                <a:schemeClr val="accent6"/>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C7969B2-B749-6345-9564-820962C81A93}"/>
              </a:ext>
            </a:extLst>
          </p:cNvPr>
          <p:cNvSpPr/>
          <p:nvPr userDrawn="1"/>
        </p:nvSpPr>
        <p:spPr>
          <a:xfrm>
            <a:off x="2971688" y="921578"/>
            <a:ext cx="9220310" cy="287516"/>
          </a:xfrm>
          <a:prstGeom prst="rect">
            <a:avLst/>
          </a:prstGeom>
          <a:gradFill flip="none" rotWithShape="1">
            <a:gsLst>
              <a:gs pos="79000">
                <a:srgbClr val="FF781A"/>
              </a:gs>
              <a:gs pos="28000">
                <a:schemeClr val="bg1">
                  <a:alpha val="0"/>
                </a:scheme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4DBECA32-BB8D-444C-AD12-505CF6ECEEEB}"/>
              </a:ext>
            </a:extLst>
          </p:cNvPr>
          <p:cNvPicPr>
            <a:picLocks noChangeAspect="1"/>
          </p:cNvPicPr>
          <p:nvPr userDrawn="1"/>
        </p:nvPicPr>
        <p:blipFill>
          <a:blip r:embed="rId2"/>
          <a:stretch>
            <a:fillRect/>
          </a:stretch>
        </p:blipFill>
        <p:spPr>
          <a:xfrm>
            <a:off x="9179479" y="1007174"/>
            <a:ext cx="2896859" cy="94463"/>
          </a:xfrm>
          <a:prstGeom prst="rect">
            <a:avLst/>
          </a:prstGeom>
        </p:spPr>
      </p:pic>
      <p:pic>
        <p:nvPicPr>
          <p:cNvPr id="24" name="Picture 23">
            <a:extLst>
              <a:ext uri="{FF2B5EF4-FFF2-40B4-BE49-F238E27FC236}">
                <a16:creationId xmlns:a16="http://schemas.microsoft.com/office/drawing/2014/main" id="{9DBA0775-AA43-2546-8706-DD7C79134993}"/>
              </a:ext>
            </a:extLst>
          </p:cNvPr>
          <p:cNvPicPr>
            <a:picLocks noChangeAspect="1"/>
          </p:cNvPicPr>
          <p:nvPr userDrawn="1"/>
        </p:nvPicPr>
        <p:blipFill rotWithShape="1">
          <a:blip r:embed="rId3" cstate="screen">
            <a:alphaModFix amt="20000"/>
            <a:extLst>
              <a:ext uri="{28A0092B-C50C-407E-A947-70E740481C1C}">
                <a14:useLocalDpi xmlns:a14="http://schemas.microsoft.com/office/drawing/2010/main"/>
              </a:ext>
            </a:extLst>
          </a:blip>
          <a:srcRect r="-437"/>
          <a:stretch/>
        </p:blipFill>
        <p:spPr>
          <a:xfrm>
            <a:off x="0" y="7468"/>
            <a:ext cx="12192000" cy="914110"/>
          </a:xfrm>
          <a:prstGeom prst="rect">
            <a:avLst/>
          </a:prstGeom>
        </p:spPr>
      </p:pic>
      <p:pic>
        <p:nvPicPr>
          <p:cNvPr id="26" name="Picture 25">
            <a:extLst>
              <a:ext uri="{FF2B5EF4-FFF2-40B4-BE49-F238E27FC236}">
                <a16:creationId xmlns:a16="http://schemas.microsoft.com/office/drawing/2014/main" id="{B742C547-ADC6-2240-A826-FC4FA9E809EB}"/>
              </a:ext>
            </a:extLst>
          </p:cNvPr>
          <p:cNvPicPr>
            <a:picLocks noChangeAspect="1"/>
          </p:cNvPicPr>
          <p:nvPr userDrawn="1"/>
        </p:nvPicPr>
        <p:blipFill rotWithShape="1">
          <a:blip r:embed="rId4" cstate="screen">
            <a:alphaModFix amt="70000"/>
            <a:extLst>
              <a:ext uri="{28A0092B-C50C-407E-A947-70E740481C1C}">
                <a14:useLocalDpi xmlns:a14="http://schemas.microsoft.com/office/drawing/2010/main"/>
              </a:ext>
            </a:extLst>
          </a:blip>
          <a:srcRect l="435" t="3088" r="-435" b="14577"/>
          <a:stretch/>
        </p:blipFill>
        <p:spPr>
          <a:xfrm flipH="1">
            <a:off x="-1950" y="1209094"/>
            <a:ext cx="12192000" cy="5656374"/>
          </a:xfrm>
          <a:prstGeom prst="rect">
            <a:avLst/>
          </a:prstGeom>
        </p:spPr>
      </p:pic>
      <p:pic>
        <p:nvPicPr>
          <p:cNvPr id="9" name="Graphic 8">
            <a:extLst>
              <a:ext uri="{FF2B5EF4-FFF2-40B4-BE49-F238E27FC236}">
                <a16:creationId xmlns:a16="http://schemas.microsoft.com/office/drawing/2014/main" id="{34BC5ADE-0739-E04C-9624-640F44F9E513}"/>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265018" y="6342650"/>
            <a:ext cx="1237801" cy="358082"/>
          </a:xfrm>
          <a:prstGeom prst="rect">
            <a:avLst/>
          </a:prstGeom>
        </p:spPr>
      </p:pic>
      <p:sp>
        <p:nvSpPr>
          <p:cNvPr id="13" name="Rectangle 12">
            <a:extLst>
              <a:ext uri="{FF2B5EF4-FFF2-40B4-BE49-F238E27FC236}">
                <a16:creationId xmlns:a16="http://schemas.microsoft.com/office/drawing/2014/main" id="{3550360A-BF45-D543-9376-2A1E583B790A}"/>
              </a:ext>
            </a:extLst>
          </p:cNvPr>
          <p:cNvSpPr/>
          <p:nvPr userDrawn="1"/>
        </p:nvSpPr>
        <p:spPr>
          <a:xfrm>
            <a:off x="11425240" y="6394646"/>
            <a:ext cx="766757" cy="305452"/>
          </a:xfrm>
          <a:prstGeom prst="rect">
            <a:avLst/>
          </a:prstGeom>
          <a:gradFill flip="none" rotWithShape="1">
            <a:gsLst>
              <a:gs pos="79000">
                <a:schemeClr val="bg1">
                  <a:lumMod val="50000"/>
                </a:schemeClr>
              </a:gs>
              <a:gs pos="28000">
                <a:schemeClr val="bg1">
                  <a:alpha val="0"/>
                </a:scheme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lide Number Placeholder 5">
            <a:extLst>
              <a:ext uri="{FF2B5EF4-FFF2-40B4-BE49-F238E27FC236}">
                <a16:creationId xmlns:a16="http://schemas.microsoft.com/office/drawing/2014/main" id="{2C130E11-E085-9442-A302-C54E34D7D51C}"/>
              </a:ext>
            </a:extLst>
          </p:cNvPr>
          <p:cNvSpPr>
            <a:spLocks noGrp="1"/>
          </p:cNvSpPr>
          <p:nvPr>
            <p:ph type="sldNum" sz="quarter" idx="12"/>
          </p:nvPr>
        </p:nvSpPr>
        <p:spPr>
          <a:xfrm>
            <a:off x="11860610" y="6415853"/>
            <a:ext cx="545431" cy="365125"/>
          </a:xfrm>
          <a:prstGeom prst="rect">
            <a:avLst/>
          </a:prstGeom>
        </p:spPr>
        <p:txBody>
          <a:bodyPr/>
          <a:lstStyle>
            <a:lvl1pPr>
              <a:defRPr sz="1050">
                <a:solidFill>
                  <a:schemeClr val="tx1">
                    <a:lumMod val="50000"/>
                    <a:lumOff val="50000"/>
                  </a:schemeClr>
                </a:solidFill>
                <a:latin typeface="Arial" panose="020B0604020202020204" pitchFamily="34" charset="0"/>
                <a:cs typeface="Arial" panose="020B0604020202020204" pitchFamily="34" charset="0"/>
              </a:defRPr>
            </a:lvl1pPr>
          </a:lstStyle>
          <a:p>
            <a:fld id="{71300DEA-5D50-3E48-89ED-3C97A4BD0F95}"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908599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6288A12-B944-D34D-B4D4-81FCF7BB11F2}"/>
              </a:ext>
            </a:extLst>
          </p:cNvPr>
          <p:cNvSpPr/>
          <p:nvPr userDrawn="1"/>
        </p:nvSpPr>
        <p:spPr>
          <a:xfrm>
            <a:off x="0" y="891251"/>
            <a:ext cx="12192000" cy="5966749"/>
          </a:xfrm>
          <a:prstGeom prst="rect">
            <a:avLst/>
          </a:prstGeom>
          <a:gradFill flip="none" rotWithShape="1">
            <a:gsLst>
              <a:gs pos="66000">
                <a:schemeClr val="bg1">
                  <a:lumMod val="85000"/>
                </a:schemeClr>
              </a:gs>
              <a:gs pos="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448B814-E17D-2E4F-8746-E4B78411ACB1}"/>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l="435" t="3088" r="-435" b="14577"/>
          <a:stretch/>
        </p:blipFill>
        <p:spPr>
          <a:xfrm flipH="1">
            <a:off x="-1950" y="1209094"/>
            <a:ext cx="12192000" cy="5656374"/>
          </a:xfrm>
          <a:prstGeom prst="rect">
            <a:avLst/>
          </a:prstGeom>
        </p:spPr>
      </p:pic>
      <p:sp>
        <p:nvSpPr>
          <p:cNvPr id="2" name="Title 1">
            <a:extLst>
              <a:ext uri="{FF2B5EF4-FFF2-40B4-BE49-F238E27FC236}">
                <a16:creationId xmlns:a16="http://schemas.microsoft.com/office/drawing/2014/main" id="{C4C73F85-831E-504D-85F9-E4AF099997B7}"/>
              </a:ext>
            </a:extLst>
          </p:cNvPr>
          <p:cNvSpPr>
            <a:spLocks noGrp="1"/>
          </p:cNvSpPr>
          <p:nvPr>
            <p:ph type="title"/>
          </p:nvPr>
        </p:nvSpPr>
        <p:spPr>
          <a:xfrm>
            <a:off x="831850" y="1401930"/>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535965-36EB-314C-9621-EB6BFF869B9C}"/>
              </a:ext>
            </a:extLst>
          </p:cNvPr>
          <p:cNvSpPr>
            <a:spLocks noGrp="1"/>
          </p:cNvSpPr>
          <p:nvPr>
            <p:ph type="body" idx="1"/>
          </p:nvPr>
        </p:nvSpPr>
        <p:spPr>
          <a:xfrm>
            <a:off x="831850" y="4281655"/>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Rectangle 3">
            <a:extLst>
              <a:ext uri="{FF2B5EF4-FFF2-40B4-BE49-F238E27FC236}">
                <a16:creationId xmlns:a16="http://schemas.microsoft.com/office/drawing/2014/main" id="{703D3F03-7266-A347-9EDB-7D5F1B1C1C66}"/>
              </a:ext>
            </a:extLst>
          </p:cNvPr>
          <p:cNvSpPr/>
          <p:nvPr userDrawn="1"/>
        </p:nvSpPr>
        <p:spPr>
          <a:xfrm>
            <a:off x="0" y="-1"/>
            <a:ext cx="12192000" cy="953861"/>
          </a:xfrm>
          <a:prstGeom prst="rect">
            <a:avLst/>
          </a:prstGeom>
          <a:gradFill>
            <a:gsLst>
              <a:gs pos="55000">
                <a:srgbClr val="28379C"/>
              </a:gs>
              <a:gs pos="7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4541ED0-A971-6A46-8324-1E6F8CC9841A}"/>
              </a:ext>
            </a:extLst>
          </p:cNvPr>
          <p:cNvPicPr>
            <a:picLocks noChangeAspect="1"/>
          </p:cNvPicPr>
          <p:nvPr userDrawn="1"/>
        </p:nvPicPr>
        <p:blipFill rotWithShape="1">
          <a:blip r:embed="rId2">
            <a:alphaModFix amt="20000"/>
          </a:blip>
          <a:srcRect t="58468" r="21826" b="29516"/>
          <a:stretch/>
        </p:blipFill>
        <p:spPr>
          <a:xfrm>
            <a:off x="1490369" y="0"/>
            <a:ext cx="10701631" cy="926873"/>
          </a:xfrm>
          <a:prstGeom prst="rect">
            <a:avLst/>
          </a:prstGeom>
        </p:spPr>
      </p:pic>
      <p:sp>
        <p:nvSpPr>
          <p:cNvPr id="6" name="Rectangle 5">
            <a:extLst>
              <a:ext uri="{FF2B5EF4-FFF2-40B4-BE49-F238E27FC236}">
                <a16:creationId xmlns:a16="http://schemas.microsoft.com/office/drawing/2014/main" id="{BFF9C7AC-5DF0-BB40-B4F8-0D284A244B49}"/>
              </a:ext>
            </a:extLst>
          </p:cNvPr>
          <p:cNvSpPr/>
          <p:nvPr userDrawn="1"/>
        </p:nvSpPr>
        <p:spPr>
          <a:xfrm>
            <a:off x="0" y="943381"/>
            <a:ext cx="12192000" cy="45719"/>
          </a:xfrm>
          <a:prstGeom prst="rect">
            <a:avLst/>
          </a:prstGeom>
          <a:gradFill>
            <a:gsLst>
              <a:gs pos="55000">
                <a:schemeClr val="accent6"/>
              </a:gs>
              <a:gs pos="7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CD44E41-BDDB-9E40-B6F6-13FB0CAD5339}"/>
              </a:ext>
            </a:extLst>
          </p:cNvPr>
          <p:cNvSpPr/>
          <p:nvPr userDrawn="1"/>
        </p:nvSpPr>
        <p:spPr>
          <a:xfrm>
            <a:off x="1035424" y="6510105"/>
            <a:ext cx="11156575" cy="347895"/>
          </a:xfrm>
          <a:prstGeom prst="rect">
            <a:avLst/>
          </a:prstGeom>
          <a:gradFill flip="none" rotWithShape="1">
            <a:gsLst>
              <a:gs pos="79000">
                <a:srgbClr val="FF781A"/>
              </a:gs>
              <a:gs pos="28000">
                <a:schemeClr val="bg1">
                  <a:alpha val="0"/>
                </a:scheme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3A3972A-046D-3946-82BA-CA1F6FF8F7B9}"/>
              </a:ext>
            </a:extLst>
          </p:cNvPr>
          <p:cNvPicPr>
            <a:picLocks noChangeAspect="1"/>
          </p:cNvPicPr>
          <p:nvPr userDrawn="1"/>
        </p:nvPicPr>
        <p:blipFill>
          <a:blip r:embed="rId3"/>
          <a:stretch>
            <a:fillRect/>
          </a:stretch>
        </p:blipFill>
        <p:spPr>
          <a:xfrm>
            <a:off x="8772331" y="6641069"/>
            <a:ext cx="2907355" cy="94463"/>
          </a:xfrm>
          <a:prstGeom prst="rect">
            <a:avLst/>
          </a:prstGeom>
        </p:spPr>
      </p:pic>
      <p:pic>
        <p:nvPicPr>
          <p:cNvPr id="14" name="Graphic 13">
            <a:extLst>
              <a:ext uri="{FF2B5EF4-FFF2-40B4-BE49-F238E27FC236}">
                <a16:creationId xmlns:a16="http://schemas.microsoft.com/office/drawing/2014/main" id="{04AECFF2-BA8C-394D-A424-34E875088E3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265018" y="6342650"/>
            <a:ext cx="1237801" cy="358082"/>
          </a:xfrm>
          <a:prstGeom prst="rect">
            <a:avLst/>
          </a:prstGeom>
        </p:spPr>
      </p:pic>
    </p:spTree>
    <p:extLst>
      <p:ext uri="{BB962C8B-B14F-4D97-AF65-F5344CB8AC3E}">
        <p14:creationId xmlns:p14="http://schemas.microsoft.com/office/powerpoint/2010/main" val="2919966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8F2137F-0D36-5F44-9C92-3DE18183B9E0}"/>
              </a:ext>
            </a:extLst>
          </p:cNvPr>
          <p:cNvSpPr/>
          <p:nvPr userDrawn="1"/>
        </p:nvSpPr>
        <p:spPr>
          <a:xfrm>
            <a:off x="0" y="490201"/>
            <a:ext cx="12192000" cy="6367799"/>
          </a:xfrm>
          <a:prstGeom prst="rect">
            <a:avLst/>
          </a:prstGeom>
          <a:gradFill flip="none" rotWithShape="1">
            <a:gsLst>
              <a:gs pos="66000">
                <a:schemeClr val="bg1">
                  <a:lumMod val="85000"/>
                </a:schemeClr>
              </a:gs>
              <a:gs pos="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E914995C-5965-444A-9BFC-40EF59E301F3}"/>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l="435" t="3088" r="-435" b="14577"/>
          <a:stretch/>
        </p:blipFill>
        <p:spPr>
          <a:xfrm flipH="1">
            <a:off x="0" y="1209094"/>
            <a:ext cx="12192000" cy="5656374"/>
          </a:xfrm>
          <a:prstGeom prst="rect">
            <a:avLst/>
          </a:prstGeom>
        </p:spPr>
      </p:pic>
      <p:sp>
        <p:nvSpPr>
          <p:cNvPr id="10" name="Rectangle 9">
            <a:extLst>
              <a:ext uri="{FF2B5EF4-FFF2-40B4-BE49-F238E27FC236}">
                <a16:creationId xmlns:a16="http://schemas.microsoft.com/office/drawing/2014/main" id="{F43D8A82-4393-0C48-AB8A-B86B8ED52FF7}"/>
              </a:ext>
            </a:extLst>
          </p:cNvPr>
          <p:cNvSpPr/>
          <p:nvPr userDrawn="1"/>
        </p:nvSpPr>
        <p:spPr>
          <a:xfrm>
            <a:off x="0" y="0"/>
            <a:ext cx="12192000" cy="490972"/>
          </a:xfrm>
          <a:prstGeom prst="rect">
            <a:avLst/>
          </a:prstGeom>
          <a:gradFill flip="none" rotWithShape="1">
            <a:gsLst>
              <a:gs pos="64000">
                <a:srgbClr val="28379C"/>
              </a:gs>
              <a:gs pos="0">
                <a:srgbClr val="28379C">
                  <a:alpha val="4997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3083E6-085C-9148-A8DC-64789CE7CE8B}"/>
              </a:ext>
            </a:extLst>
          </p:cNvPr>
          <p:cNvSpPr/>
          <p:nvPr userDrawn="1"/>
        </p:nvSpPr>
        <p:spPr>
          <a:xfrm>
            <a:off x="0" y="490201"/>
            <a:ext cx="12192000" cy="45719"/>
          </a:xfrm>
          <a:prstGeom prst="rect">
            <a:avLst/>
          </a:prstGeom>
          <a:gradFill flip="none" rotWithShape="1">
            <a:gsLst>
              <a:gs pos="66000">
                <a:schemeClr val="accent6"/>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FC29BFF-67C8-D343-9F0F-61E28D6E7624}"/>
              </a:ext>
            </a:extLst>
          </p:cNvPr>
          <p:cNvSpPr/>
          <p:nvPr userDrawn="1"/>
        </p:nvSpPr>
        <p:spPr>
          <a:xfrm>
            <a:off x="2971688" y="520528"/>
            <a:ext cx="9220310" cy="287516"/>
          </a:xfrm>
          <a:prstGeom prst="rect">
            <a:avLst/>
          </a:prstGeom>
          <a:gradFill flip="none" rotWithShape="1">
            <a:gsLst>
              <a:gs pos="79000">
                <a:srgbClr val="FF781A"/>
              </a:gs>
              <a:gs pos="28000">
                <a:schemeClr val="bg1">
                  <a:alpha val="0"/>
                </a:scheme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5959464C-E941-374A-ACC9-7CAF23EE459E}"/>
              </a:ext>
            </a:extLst>
          </p:cNvPr>
          <p:cNvPicPr>
            <a:picLocks noChangeAspect="1"/>
          </p:cNvPicPr>
          <p:nvPr userDrawn="1"/>
        </p:nvPicPr>
        <p:blipFill>
          <a:blip r:embed="rId3"/>
          <a:stretch>
            <a:fillRect/>
          </a:stretch>
        </p:blipFill>
        <p:spPr>
          <a:xfrm>
            <a:off x="9179479" y="606124"/>
            <a:ext cx="2896859" cy="94463"/>
          </a:xfrm>
          <a:prstGeom prst="rect">
            <a:avLst/>
          </a:prstGeom>
        </p:spPr>
      </p:pic>
      <p:pic>
        <p:nvPicPr>
          <p:cNvPr id="14" name="Picture 13">
            <a:extLst>
              <a:ext uri="{FF2B5EF4-FFF2-40B4-BE49-F238E27FC236}">
                <a16:creationId xmlns:a16="http://schemas.microsoft.com/office/drawing/2014/main" id="{E2B03F9E-545F-C647-89A5-6DA217873687}"/>
              </a:ext>
            </a:extLst>
          </p:cNvPr>
          <p:cNvPicPr>
            <a:picLocks noChangeAspect="1"/>
          </p:cNvPicPr>
          <p:nvPr userDrawn="1"/>
        </p:nvPicPr>
        <p:blipFill rotWithShape="1">
          <a:blip r:embed="rId4" cstate="screen">
            <a:alphaModFix amt="20000"/>
            <a:extLst>
              <a:ext uri="{28A0092B-C50C-407E-A947-70E740481C1C}">
                <a14:useLocalDpi xmlns:a14="http://schemas.microsoft.com/office/drawing/2010/main"/>
              </a:ext>
            </a:extLst>
          </a:blip>
          <a:srcRect l="1" t="42253" r="-437"/>
          <a:stretch/>
        </p:blipFill>
        <p:spPr>
          <a:xfrm>
            <a:off x="0" y="-14810"/>
            <a:ext cx="12192000" cy="527869"/>
          </a:xfrm>
          <a:prstGeom prst="rect">
            <a:avLst/>
          </a:prstGeom>
        </p:spPr>
      </p:pic>
      <p:sp>
        <p:nvSpPr>
          <p:cNvPr id="2" name="Title 1">
            <a:extLst>
              <a:ext uri="{FF2B5EF4-FFF2-40B4-BE49-F238E27FC236}">
                <a16:creationId xmlns:a16="http://schemas.microsoft.com/office/drawing/2014/main" id="{A9581210-2E32-5441-95AB-8D130A2045B8}"/>
              </a:ext>
            </a:extLst>
          </p:cNvPr>
          <p:cNvSpPr>
            <a:spLocks noGrp="1"/>
          </p:cNvSpPr>
          <p:nvPr>
            <p:ph type="title"/>
          </p:nvPr>
        </p:nvSpPr>
        <p:spPr>
          <a:xfrm>
            <a:off x="839788" y="1040930"/>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93698B-B8F3-6441-86D1-5AA43AF038F9}"/>
              </a:ext>
            </a:extLst>
          </p:cNvPr>
          <p:cNvSpPr>
            <a:spLocks noGrp="1"/>
          </p:cNvSpPr>
          <p:nvPr>
            <p:ph type="body" idx="1"/>
          </p:nvPr>
        </p:nvSpPr>
        <p:spPr>
          <a:xfrm>
            <a:off x="839788" y="235696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5B3E9B-3D1D-9E49-9533-18343170EE11}"/>
              </a:ext>
            </a:extLst>
          </p:cNvPr>
          <p:cNvSpPr>
            <a:spLocks noGrp="1"/>
          </p:cNvSpPr>
          <p:nvPr>
            <p:ph sz="half" idx="2"/>
          </p:nvPr>
        </p:nvSpPr>
        <p:spPr>
          <a:xfrm>
            <a:off x="839788" y="3180880"/>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4DEF69-C23A-EA41-BD32-C0EBEB930EA1}"/>
              </a:ext>
            </a:extLst>
          </p:cNvPr>
          <p:cNvSpPr>
            <a:spLocks noGrp="1"/>
          </p:cNvSpPr>
          <p:nvPr>
            <p:ph type="body" sz="quarter" idx="3"/>
          </p:nvPr>
        </p:nvSpPr>
        <p:spPr>
          <a:xfrm>
            <a:off x="6172200" y="235696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BF681A-FD00-3C46-A550-F9F4C5C76135}"/>
              </a:ext>
            </a:extLst>
          </p:cNvPr>
          <p:cNvSpPr>
            <a:spLocks noGrp="1"/>
          </p:cNvSpPr>
          <p:nvPr>
            <p:ph sz="quarter" idx="4"/>
          </p:nvPr>
        </p:nvSpPr>
        <p:spPr>
          <a:xfrm>
            <a:off x="6172200" y="3180880"/>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9" name="Graphic 18">
            <a:extLst>
              <a:ext uri="{FF2B5EF4-FFF2-40B4-BE49-F238E27FC236}">
                <a16:creationId xmlns:a16="http://schemas.microsoft.com/office/drawing/2014/main" id="{3C0EFD99-99FC-AB4B-B221-541C744B6FC2}"/>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265018" y="6342650"/>
            <a:ext cx="1237801" cy="358082"/>
          </a:xfrm>
          <a:prstGeom prst="rect">
            <a:avLst/>
          </a:prstGeom>
        </p:spPr>
      </p:pic>
      <p:sp>
        <p:nvSpPr>
          <p:cNvPr id="16" name="Rectangle 15">
            <a:extLst>
              <a:ext uri="{FF2B5EF4-FFF2-40B4-BE49-F238E27FC236}">
                <a16:creationId xmlns:a16="http://schemas.microsoft.com/office/drawing/2014/main" id="{C017CA16-9D2C-804D-9E78-E1EA022F78FE}"/>
              </a:ext>
            </a:extLst>
          </p:cNvPr>
          <p:cNvSpPr/>
          <p:nvPr userDrawn="1"/>
        </p:nvSpPr>
        <p:spPr>
          <a:xfrm>
            <a:off x="11425240" y="6394646"/>
            <a:ext cx="766757" cy="305452"/>
          </a:xfrm>
          <a:prstGeom prst="rect">
            <a:avLst/>
          </a:prstGeom>
          <a:gradFill flip="none" rotWithShape="1">
            <a:gsLst>
              <a:gs pos="79000">
                <a:schemeClr val="bg1">
                  <a:lumMod val="50000"/>
                </a:schemeClr>
              </a:gs>
              <a:gs pos="28000">
                <a:schemeClr val="bg1">
                  <a:alpha val="0"/>
                </a:scheme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1A50D86D-515C-CC43-965F-7B20E8963E88}"/>
              </a:ext>
            </a:extLst>
          </p:cNvPr>
          <p:cNvSpPr>
            <a:spLocks noGrp="1"/>
          </p:cNvSpPr>
          <p:nvPr>
            <p:ph type="sldNum" sz="quarter" idx="12"/>
          </p:nvPr>
        </p:nvSpPr>
        <p:spPr>
          <a:xfrm>
            <a:off x="11860610" y="6415853"/>
            <a:ext cx="545431" cy="365125"/>
          </a:xfrm>
          <a:prstGeom prst="rect">
            <a:avLst/>
          </a:prstGeom>
        </p:spPr>
        <p:txBody>
          <a:bodyPr/>
          <a:lstStyle>
            <a:lvl1pPr>
              <a:defRPr sz="1050">
                <a:solidFill>
                  <a:schemeClr val="tx1">
                    <a:lumMod val="50000"/>
                    <a:lumOff val="50000"/>
                  </a:schemeClr>
                </a:solidFill>
                <a:latin typeface="Arial" panose="020B0604020202020204" pitchFamily="34" charset="0"/>
                <a:cs typeface="Arial" panose="020B0604020202020204" pitchFamily="34" charset="0"/>
              </a:defRPr>
            </a:lvl1pPr>
          </a:lstStyle>
          <a:p>
            <a:fld id="{71300DEA-5D50-3E48-89ED-3C97A4BD0F95}"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1135748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3D9976-2D8B-8B4F-A93A-E8B444752263}"/>
              </a:ext>
            </a:extLst>
          </p:cNvPr>
          <p:cNvSpPr>
            <a:spLocks noGrp="1"/>
          </p:cNvSpPr>
          <p:nvPr>
            <p:ph type="title"/>
          </p:nvPr>
        </p:nvSpPr>
        <p:spPr>
          <a:xfrm>
            <a:off x="5472111" y="1203959"/>
            <a:ext cx="5905499"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E96A35-9C7B-8444-94D4-C0AFF055F015}"/>
              </a:ext>
            </a:extLst>
          </p:cNvPr>
          <p:cNvSpPr>
            <a:spLocks noGrp="1"/>
          </p:cNvSpPr>
          <p:nvPr>
            <p:ph type="body" idx="1"/>
          </p:nvPr>
        </p:nvSpPr>
        <p:spPr>
          <a:xfrm>
            <a:off x="5472112" y="2943225"/>
            <a:ext cx="5881687" cy="32337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4220034"/>
      </p:ext>
    </p:extLst>
  </p:cSld>
  <p:clrMap bg1="lt1" tx1="dk1" bg2="lt2" tx2="dk2" accent1="accent1" accent2="accent2" accent3="accent3" accent4="accent4" accent5="accent5" accent6="accent6" hlink="hlink" folHlink="folHlink"/>
  <p:sldLayoutIdLst>
    <p:sldLayoutId id="2147483666" r:id="rId1"/>
    <p:sldLayoutId id="2147483650" r:id="rId2"/>
    <p:sldLayoutId id="2147483681" r:id="rId3"/>
    <p:sldLayoutId id="2147483682" r:id="rId4"/>
    <p:sldLayoutId id="2147483667" r:id="rId5"/>
    <p:sldLayoutId id="2147483679" r:id="rId6"/>
    <p:sldLayoutId id="2147483680" r:id="rId7"/>
    <p:sldLayoutId id="2147483670" r:id="rId8"/>
    <p:sldLayoutId id="2147483653" r:id="rId9"/>
    <p:sldLayoutId id="2147483674" r:id="rId10"/>
  </p:sldLayoutIdLst>
  <p:hf hdr="0" ftr="0" dt="0"/>
  <p:txStyles>
    <p:titleStyle>
      <a:lvl1pPr algn="l" defTabSz="914400" rtl="0" eaLnBrk="1" latinLnBrk="0" hangingPunct="1">
        <a:lnSpc>
          <a:spcPct val="90000"/>
        </a:lnSpc>
        <a:spcBef>
          <a:spcPct val="0"/>
        </a:spcBef>
        <a:buNone/>
        <a:defRPr sz="4400" b="1" i="0" kern="1200">
          <a:solidFill>
            <a:srgbClr val="28379C"/>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2.emf"/><Relationship Id="rId5" Type="http://schemas.openxmlformats.org/officeDocument/2006/relationships/oleObject" Target="../embeddings/oleObject2.bin"/><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448D12-111E-7040-B3D3-A2CADFDE3002}"/>
              </a:ext>
            </a:extLst>
          </p:cNvPr>
          <p:cNvSpPr>
            <a:spLocks noGrp="1"/>
          </p:cNvSpPr>
          <p:nvPr>
            <p:ph type="ctrTitle"/>
          </p:nvPr>
        </p:nvSpPr>
        <p:spPr>
          <a:xfrm>
            <a:off x="4397187" y="2229057"/>
            <a:ext cx="6589059" cy="1362347"/>
          </a:xfrm>
        </p:spPr>
        <p:txBody>
          <a:bodyPr>
            <a:noAutofit/>
          </a:bodyPr>
          <a:lstStyle/>
          <a:p>
            <a:r>
              <a:rPr lang="en-US" dirty="0" smtClean="0"/>
              <a:t>Over Target Baselines</a:t>
            </a:r>
            <a:endParaRPr lang="en-US" dirty="0"/>
          </a:p>
        </p:txBody>
      </p:sp>
      <p:sp>
        <p:nvSpPr>
          <p:cNvPr id="5" name="Subtitle 4">
            <a:extLst>
              <a:ext uri="{FF2B5EF4-FFF2-40B4-BE49-F238E27FC236}">
                <a16:creationId xmlns:a16="http://schemas.microsoft.com/office/drawing/2014/main" id="{CAC7DA11-5CDE-404E-AC3D-F8D77C922245}"/>
              </a:ext>
            </a:extLst>
          </p:cNvPr>
          <p:cNvSpPr>
            <a:spLocks noGrp="1"/>
          </p:cNvSpPr>
          <p:nvPr>
            <p:ph type="subTitle" idx="1"/>
          </p:nvPr>
        </p:nvSpPr>
        <p:spPr>
          <a:xfrm>
            <a:off x="4397186" y="3779076"/>
            <a:ext cx="6589059" cy="555715"/>
          </a:xfrm>
        </p:spPr>
        <p:txBody>
          <a:bodyPr vert="horz" lIns="91440" tIns="45720" rIns="91440" bIns="45720" rtlCol="0" anchor="t">
            <a:noAutofit/>
          </a:bodyPr>
          <a:lstStyle/>
          <a:p>
            <a:r>
              <a:rPr lang="en-US" sz="2000" dirty="0" smtClean="0">
                <a:latin typeface="Arial"/>
                <a:cs typeface="Arial"/>
              </a:rPr>
              <a:t>John Clayton, Support Service Contactor to the Y-12 Acquisition and Project Management Office (NA-93)</a:t>
            </a:r>
          </a:p>
          <a:p>
            <a:r>
              <a:rPr lang="en-US" sz="2000" dirty="0" smtClean="0">
                <a:latin typeface="Arial"/>
                <a:cs typeface="Arial"/>
              </a:rPr>
              <a:t>John.clayton@upo.doe.gov</a:t>
            </a:r>
            <a:endParaRPr lang="en-US" sz="2000" dirty="0">
              <a:latin typeface="Arial"/>
              <a:cs typeface="Arial"/>
            </a:endParaRPr>
          </a:p>
          <a:p>
            <a:r>
              <a:rPr lang="en-US" sz="2000" dirty="0" smtClean="0">
                <a:latin typeface="Arial"/>
                <a:cs typeface="Arial"/>
              </a:rPr>
              <a:t>April 10, 2023</a:t>
            </a:r>
            <a:endParaRPr lang="en-US" sz="2000" dirty="0">
              <a:latin typeface="Arial"/>
              <a:cs typeface="Arial"/>
            </a:endParaRPr>
          </a:p>
        </p:txBody>
      </p:sp>
    </p:spTree>
    <p:extLst>
      <p:ext uri="{BB962C8B-B14F-4D97-AF65-F5344CB8AC3E}">
        <p14:creationId xmlns:p14="http://schemas.microsoft.com/office/powerpoint/2010/main" val="2774618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58441-75B8-D341-A0A2-B404FDB09370}"/>
              </a:ext>
            </a:extLst>
          </p:cNvPr>
          <p:cNvSpPr>
            <a:spLocks noGrp="1"/>
          </p:cNvSpPr>
          <p:nvPr>
            <p:ph type="title"/>
          </p:nvPr>
        </p:nvSpPr>
        <p:spPr>
          <a:xfrm>
            <a:off x="838201" y="157902"/>
            <a:ext cx="10515600" cy="687820"/>
          </a:xfrm>
        </p:spPr>
        <p:txBody>
          <a:bodyPr>
            <a:noAutofit/>
          </a:bodyPr>
          <a:lstStyle/>
          <a:p>
            <a:r>
              <a:rPr lang="en-US" dirty="0" smtClean="0"/>
              <a:t>OTB Implementation</a:t>
            </a:r>
            <a:endParaRPr lang="en-US" dirty="0"/>
          </a:p>
        </p:txBody>
      </p:sp>
      <p:sp>
        <p:nvSpPr>
          <p:cNvPr id="3" name="Slide Number Placeholder 2">
            <a:extLst>
              <a:ext uri="{FF2B5EF4-FFF2-40B4-BE49-F238E27FC236}">
                <a16:creationId xmlns:a16="http://schemas.microsoft.com/office/drawing/2014/main" id="{7AF895AC-D99C-FE48-96AB-D70A9872A330}"/>
              </a:ext>
            </a:extLst>
          </p:cNvPr>
          <p:cNvSpPr>
            <a:spLocks noGrp="1"/>
          </p:cNvSpPr>
          <p:nvPr>
            <p:ph type="sldNum" sz="quarter" idx="12"/>
          </p:nvPr>
        </p:nvSpPr>
        <p:spPr>
          <a:xfrm>
            <a:off x="11660428" y="6388642"/>
            <a:ext cx="54543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300DEA-5D50-3E48-89ED-3C97A4BD0F95}" type="slidenum">
              <a:rPr kumimoji="0" lang="en-US" sz="105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Rectangle 5"/>
          <p:cNvSpPr/>
          <p:nvPr/>
        </p:nvSpPr>
        <p:spPr>
          <a:xfrm>
            <a:off x="148622" y="1159765"/>
            <a:ext cx="11894758" cy="369332"/>
          </a:xfrm>
          <a:prstGeom prst="rect">
            <a:avLst/>
          </a:prstGeom>
        </p:spPr>
        <p:txBody>
          <a:bodyPr wrap="square">
            <a:spAutoFit/>
          </a:bodyPr>
          <a:lstStyle/>
          <a:p>
            <a:pPr marL="285750" indent="-285750">
              <a:buFont typeface="Arial" panose="020B0604020202020204" pitchFamily="34" charset="0"/>
              <a:buChar char="•"/>
            </a:pPr>
            <a:r>
              <a:rPr lang="en-US" dirty="0" smtClean="0"/>
              <a:t>OTB implementation through the EVMS</a:t>
            </a:r>
            <a:endParaRPr lang="en-US" dirty="0"/>
          </a:p>
        </p:txBody>
      </p:sp>
      <p:sp>
        <p:nvSpPr>
          <p:cNvPr id="7" name="Rounded Rectangle 6"/>
          <p:cNvSpPr/>
          <p:nvPr/>
        </p:nvSpPr>
        <p:spPr>
          <a:xfrm>
            <a:off x="404521" y="2909611"/>
            <a:ext cx="1682151" cy="2083966"/>
          </a:xfrm>
          <a:prstGeom prst="roundRect">
            <a:avLst/>
          </a:prstGeom>
          <a:solidFill>
            <a:schemeClr val="accent4">
              <a:lumMod val="20000"/>
              <a:lumOff val="80000"/>
            </a:schemeClr>
          </a:solidFill>
          <a:ln w="38100">
            <a:solidFill>
              <a:srgbClr val="2837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47331" y="3019834"/>
            <a:ext cx="1335656" cy="1446550"/>
          </a:xfrm>
          <a:prstGeom prst="rect">
            <a:avLst/>
          </a:prstGeom>
          <a:noFill/>
        </p:spPr>
        <p:txBody>
          <a:bodyPr wrap="square" rtlCol="0">
            <a:spAutoFit/>
          </a:bodyPr>
          <a:lstStyle/>
          <a:p>
            <a:r>
              <a:rPr lang="en-US" sz="2000" b="1" dirty="0" smtClean="0"/>
              <a:t>CONTRACT</a:t>
            </a:r>
          </a:p>
          <a:p>
            <a:pPr algn="ctr"/>
            <a:r>
              <a:rPr lang="en-US" sz="2000" b="1" dirty="0" smtClean="0"/>
              <a:t>$160,000</a:t>
            </a:r>
          </a:p>
          <a:p>
            <a:pPr algn="ctr"/>
            <a:r>
              <a:rPr lang="en-US" sz="1600" b="1" i="1" dirty="0" smtClean="0">
                <a:solidFill>
                  <a:srgbClr val="00B050"/>
                </a:solidFill>
              </a:rPr>
              <a:t>(Does not change with an OTB)</a:t>
            </a:r>
          </a:p>
        </p:txBody>
      </p:sp>
      <p:sp>
        <p:nvSpPr>
          <p:cNvPr id="27" name="TextBox 26"/>
          <p:cNvSpPr txBox="1"/>
          <p:nvPr/>
        </p:nvSpPr>
        <p:spPr>
          <a:xfrm>
            <a:off x="1645919" y="5924874"/>
            <a:ext cx="10014509" cy="646331"/>
          </a:xfrm>
          <a:prstGeom prst="rect">
            <a:avLst/>
          </a:prstGeom>
          <a:noFill/>
        </p:spPr>
        <p:txBody>
          <a:bodyPr wrap="square" rtlCol="0">
            <a:spAutoFit/>
          </a:bodyPr>
          <a:lstStyle/>
          <a:p>
            <a:r>
              <a:rPr lang="en-US" dirty="0" smtClean="0"/>
              <a:t>Baseline </a:t>
            </a:r>
          </a:p>
          <a:p>
            <a:r>
              <a:rPr lang="en-US" dirty="0" smtClean="0">
                <a:solidFill>
                  <a:srgbClr val="00B050"/>
                </a:solidFill>
              </a:rPr>
              <a:t>Over Target Baseline (May be reflected as Total Allocated Budget = PMB + OTB)</a:t>
            </a:r>
            <a:endParaRPr lang="en-US" dirty="0">
              <a:solidFill>
                <a:srgbClr val="00B050"/>
              </a:solidFill>
            </a:endParaRPr>
          </a:p>
        </p:txBody>
      </p:sp>
      <p:sp>
        <p:nvSpPr>
          <p:cNvPr id="25" name="Rectangle 24"/>
          <p:cNvSpPr/>
          <p:nvPr/>
        </p:nvSpPr>
        <p:spPr>
          <a:xfrm>
            <a:off x="4574781" y="2058914"/>
            <a:ext cx="3191773" cy="58659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Performance Baseline ($K)</a:t>
            </a:r>
          </a:p>
          <a:p>
            <a:pPr algn="ctr"/>
            <a:r>
              <a:rPr lang="en-US" strike="sngStrike" dirty="0" smtClean="0">
                <a:solidFill>
                  <a:schemeClr val="tx1"/>
                </a:solidFill>
              </a:rPr>
              <a:t>$200,000 </a:t>
            </a:r>
            <a:r>
              <a:rPr lang="en-US" dirty="0" smtClean="0">
                <a:solidFill>
                  <a:schemeClr val="accent1"/>
                </a:solidFill>
              </a:rPr>
              <a:t>$300,000 Revised PB</a:t>
            </a:r>
            <a:endParaRPr lang="en-US" dirty="0">
              <a:solidFill>
                <a:schemeClr val="accent1"/>
              </a:solidFill>
            </a:endParaRPr>
          </a:p>
        </p:txBody>
      </p:sp>
      <p:sp>
        <p:nvSpPr>
          <p:cNvPr id="26" name="Rectangle 25"/>
          <p:cNvSpPr/>
          <p:nvPr/>
        </p:nvSpPr>
        <p:spPr>
          <a:xfrm>
            <a:off x="2380569" y="2835168"/>
            <a:ext cx="2559399" cy="58659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NNSA Contingency</a:t>
            </a:r>
          </a:p>
          <a:p>
            <a:pPr algn="ctr"/>
            <a:r>
              <a:rPr lang="en-US" dirty="0" smtClean="0">
                <a:solidFill>
                  <a:schemeClr val="tx1"/>
                </a:solidFill>
              </a:rPr>
              <a:t>$20,000</a:t>
            </a:r>
            <a:endParaRPr lang="en-US" dirty="0">
              <a:solidFill>
                <a:srgbClr val="C00000"/>
              </a:solidFill>
            </a:endParaRPr>
          </a:p>
        </p:txBody>
      </p:sp>
      <p:sp>
        <p:nvSpPr>
          <p:cNvPr id="30" name="Rectangle 29"/>
          <p:cNvSpPr/>
          <p:nvPr/>
        </p:nvSpPr>
        <p:spPr>
          <a:xfrm>
            <a:off x="5090789" y="2837210"/>
            <a:ext cx="3277108" cy="58659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Contract Price</a:t>
            </a:r>
            <a:endParaRPr lang="en-US" dirty="0">
              <a:solidFill>
                <a:schemeClr val="tx1"/>
              </a:solidFill>
            </a:endParaRPr>
          </a:p>
          <a:p>
            <a:pPr algn="ctr"/>
            <a:r>
              <a:rPr lang="en-US" dirty="0" smtClean="0">
                <a:solidFill>
                  <a:schemeClr val="tx1"/>
                </a:solidFill>
              </a:rPr>
              <a:t>$170,000</a:t>
            </a:r>
            <a:endParaRPr lang="en-US" dirty="0">
              <a:solidFill>
                <a:srgbClr val="C00000"/>
              </a:solidFill>
            </a:endParaRPr>
          </a:p>
        </p:txBody>
      </p:sp>
      <p:sp>
        <p:nvSpPr>
          <p:cNvPr id="31" name="Rectangle 30"/>
          <p:cNvSpPr/>
          <p:nvPr/>
        </p:nvSpPr>
        <p:spPr>
          <a:xfrm>
            <a:off x="8485558" y="2837151"/>
            <a:ext cx="2145011" cy="58659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DOE ODC</a:t>
            </a:r>
          </a:p>
          <a:p>
            <a:pPr algn="ctr"/>
            <a:r>
              <a:rPr lang="en-US" dirty="0" smtClean="0">
                <a:solidFill>
                  <a:schemeClr val="tx1"/>
                </a:solidFill>
              </a:rPr>
              <a:t>$10,000</a:t>
            </a:r>
            <a:endParaRPr lang="en-US" dirty="0">
              <a:solidFill>
                <a:schemeClr val="tx1"/>
              </a:solidFill>
            </a:endParaRPr>
          </a:p>
        </p:txBody>
      </p:sp>
      <p:sp>
        <p:nvSpPr>
          <p:cNvPr id="32" name="Rectangle 31"/>
          <p:cNvSpPr/>
          <p:nvPr/>
        </p:nvSpPr>
        <p:spPr>
          <a:xfrm>
            <a:off x="3930699" y="3630136"/>
            <a:ext cx="3166270" cy="58659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CBB </a:t>
            </a:r>
          </a:p>
          <a:p>
            <a:pPr algn="ctr"/>
            <a:r>
              <a:rPr lang="en-US" dirty="0" smtClean="0">
                <a:solidFill>
                  <a:schemeClr val="tx1"/>
                </a:solidFill>
              </a:rPr>
              <a:t>$160,000</a:t>
            </a:r>
            <a:endParaRPr lang="en-US" dirty="0">
              <a:solidFill>
                <a:srgbClr val="C00000"/>
              </a:solidFill>
            </a:endParaRPr>
          </a:p>
        </p:txBody>
      </p:sp>
      <p:sp>
        <p:nvSpPr>
          <p:cNvPr id="34" name="Rectangle 33"/>
          <p:cNvSpPr/>
          <p:nvPr/>
        </p:nvSpPr>
        <p:spPr>
          <a:xfrm>
            <a:off x="7196180" y="3633896"/>
            <a:ext cx="2145011" cy="58659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Fee</a:t>
            </a:r>
          </a:p>
          <a:p>
            <a:pPr algn="ctr"/>
            <a:r>
              <a:rPr lang="en-US" dirty="0" smtClean="0">
                <a:solidFill>
                  <a:schemeClr val="tx1"/>
                </a:solidFill>
              </a:rPr>
              <a:t>$10,000</a:t>
            </a:r>
            <a:endParaRPr lang="en-US" dirty="0">
              <a:solidFill>
                <a:schemeClr val="tx1"/>
              </a:solidFill>
            </a:endParaRPr>
          </a:p>
        </p:txBody>
      </p:sp>
      <p:sp>
        <p:nvSpPr>
          <p:cNvPr id="35" name="Rectangle 34"/>
          <p:cNvSpPr/>
          <p:nvPr/>
        </p:nvSpPr>
        <p:spPr>
          <a:xfrm>
            <a:off x="2794957" y="4434137"/>
            <a:ext cx="2145011" cy="58659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MR</a:t>
            </a:r>
          </a:p>
          <a:p>
            <a:pPr algn="ctr"/>
            <a:r>
              <a:rPr lang="en-US" dirty="0" smtClean="0">
                <a:solidFill>
                  <a:schemeClr val="tx1"/>
                </a:solidFill>
              </a:rPr>
              <a:t>$30,000</a:t>
            </a:r>
            <a:endParaRPr lang="en-US" dirty="0">
              <a:solidFill>
                <a:srgbClr val="00B050"/>
              </a:solidFill>
            </a:endParaRPr>
          </a:p>
        </p:txBody>
      </p:sp>
      <p:sp>
        <p:nvSpPr>
          <p:cNvPr id="37" name="Rectangle 36"/>
          <p:cNvSpPr/>
          <p:nvPr/>
        </p:nvSpPr>
        <p:spPr>
          <a:xfrm>
            <a:off x="5092368" y="4434137"/>
            <a:ext cx="3099964" cy="58659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PMB; </a:t>
            </a:r>
            <a:r>
              <a:rPr lang="en-US" dirty="0" smtClean="0">
                <a:solidFill>
                  <a:srgbClr val="00B050"/>
                </a:solidFill>
              </a:rPr>
              <a:t>OTB</a:t>
            </a:r>
          </a:p>
          <a:p>
            <a:pPr algn="ctr"/>
            <a:r>
              <a:rPr lang="en-US" dirty="0" smtClean="0">
                <a:solidFill>
                  <a:schemeClr val="tx1"/>
                </a:solidFill>
              </a:rPr>
              <a:t>$130,000; </a:t>
            </a:r>
            <a:r>
              <a:rPr lang="en-US" dirty="0" smtClean="0">
                <a:solidFill>
                  <a:srgbClr val="00B050"/>
                </a:solidFill>
              </a:rPr>
              <a:t>$230,000</a:t>
            </a:r>
            <a:endParaRPr lang="en-US" dirty="0">
              <a:solidFill>
                <a:srgbClr val="00B050"/>
              </a:solidFill>
            </a:endParaRPr>
          </a:p>
        </p:txBody>
      </p:sp>
      <p:cxnSp>
        <p:nvCxnSpPr>
          <p:cNvPr id="40" name="Elbow Connector 39"/>
          <p:cNvCxnSpPr>
            <a:stCxn id="25" idx="2"/>
            <a:endCxn id="26" idx="0"/>
          </p:cNvCxnSpPr>
          <p:nvPr/>
        </p:nvCxnSpPr>
        <p:spPr>
          <a:xfrm rot="5400000">
            <a:off x="4820640" y="1485140"/>
            <a:ext cx="189658" cy="2510399"/>
          </a:xfrm>
          <a:prstGeom prst="bentConnector3">
            <a:avLst/>
          </a:prstGeom>
          <a:ln w="12700"/>
        </p:spPr>
        <p:style>
          <a:lnRef idx="1">
            <a:schemeClr val="dk1"/>
          </a:lnRef>
          <a:fillRef idx="0">
            <a:schemeClr val="dk1"/>
          </a:fillRef>
          <a:effectRef idx="0">
            <a:schemeClr val="dk1"/>
          </a:effectRef>
          <a:fontRef idx="minor">
            <a:schemeClr val="tx1"/>
          </a:fontRef>
        </p:style>
      </p:cxnSp>
      <p:cxnSp>
        <p:nvCxnSpPr>
          <p:cNvPr id="42" name="Elbow Connector 41"/>
          <p:cNvCxnSpPr>
            <a:stCxn id="25" idx="2"/>
            <a:endCxn id="31" idx="0"/>
          </p:cNvCxnSpPr>
          <p:nvPr/>
        </p:nvCxnSpPr>
        <p:spPr>
          <a:xfrm rot="16200000" flipH="1">
            <a:off x="7768546" y="1047632"/>
            <a:ext cx="191641" cy="3387396"/>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43" name="Elbow Connector 42"/>
          <p:cNvCxnSpPr>
            <a:stCxn id="30" idx="2"/>
            <a:endCxn id="32" idx="0"/>
          </p:cNvCxnSpPr>
          <p:nvPr/>
        </p:nvCxnSpPr>
        <p:spPr>
          <a:xfrm rot="5400000">
            <a:off x="6018424" y="2919217"/>
            <a:ext cx="206330" cy="1215509"/>
          </a:xfrm>
          <a:prstGeom prst="bentConnector3">
            <a:avLst/>
          </a:prstGeom>
          <a:ln w="19050"/>
        </p:spPr>
        <p:style>
          <a:lnRef idx="1">
            <a:schemeClr val="dk1"/>
          </a:lnRef>
          <a:fillRef idx="0">
            <a:schemeClr val="dk1"/>
          </a:fillRef>
          <a:effectRef idx="0">
            <a:schemeClr val="dk1"/>
          </a:effectRef>
          <a:fontRef idx="minor">
            <a:schemeClr val="tx1"/>
          </a:fontRef>
        </p:style>
      </p:cxnSp>
      <p:cxnSp>
        <p:nvCxnSpPr>
          <p:cNvPr id="44" name="Elbow Connector 43"/>
          <p:cNvCxnSpPr>
            <a:stCxn id="30" idx="2"/>
            <a:endCxn id="34" idx="0"/>
          </p:cNvCxnSpPr>
          <p:nvPr/>
        </p:nvCxnSpPr>
        <p:spPr>
          <a:xfrm rot="16200000" flipH="1">
            <a:off x="7393969" y="2759179"/>
            <a:ext cx="210090" cy="1539343"/>
          </a:xfrm>
          <a:prstGeom prst="bentConnector3">
            <a:avLst>
              <a:gd name="adj1" fmla="val 50000"/>
            </a:avLst>
          </a:prstGeom>
          <a:ln w="19050"/>
        </p:spPr>
        <p:style>
          <a:lnRef idx="1">
            <a:schemeClr val="dk1"/>
          </a:lnRef>
          <a:fillRef idx="0">
            <a:schemeClr val="dk1"/>
          </a:fillRef>
          <a:effectRef idx="0">
            <a:schemeClr val="dk1"/>
          </a:effectRef>
          <a:fontRef idx="minor">
            <a:schemeClr val="tx1"/>
          </a:fontRef>
        </p:style>
      </p:cxnSp>
      <p:cxnSp>
        <p:nvCxnSpPr>
          <p:cNvPr id="45" name="Elbow Connector 44"/>
          <p:cNvCxnSpPr>
            <a:stCxn id="32" idx="2"/>
            <a:endCxn id="35" idx="0"/>
          </p:cNvCxnSpPr>
          <p:nvPr/>
        </p:nvCxnSpPr>
        <p:spPr>
          <a:xfrm rot="5400000">
            <a:off x="4581947" y="3502249"/>
            <a:ext cx="217405" cy="1646371"/>
          </a:xfrm>
          <a:prstGeom prst="bentConnector3">
            <a:avLst>
              <a:gd name="adj1" fmla="val 50000"/>
            </a:avLst>
          </a:prstGeom>
          <a:ln w="19050"/>
        </p:spPr>
        <p:style>
          <a:lnRef idx="1">
            <a:schemeClr val="dk1"/>
          </a:lnRef>
          <a:fillRef idx="0">
            <a:schemeClr val="dk1"/>
          </a:fillRef>
          <a:effectRef idx="0">
            <a:schemeClr val="dk1"/>
          </a:effectRef>
          <a:fontRef idx="minor">
            <a:schemeClr val="tx1"/>
          </a:fontRef>
        </p:style>
      </p:cxnSp>
      <p:cxnSp>
        <p:nvCxnSpPr>
          <p:cNvPr id="46" name="Elbow Connector 45"/>
          <p:cNvCxnSpPr>
            <a:stCxn id="32" idx="2"/>
            <a:endCxn id="37" idx="0"/>
          </p:cNvCxnSpPr>
          <p:nvPr/>
        </p:nvCxnSpPr>
        <p:spPr>
          <a:xfrm rot="16200000" flipH="1">
            <a:off x="5969390" y="3761176"/>
            <a:ext cx="217405" cy="1128516"/>
          </a:xfrm>
          <a:prstGeom prst="bentConnector3">
            <a:avLst>
              <a:gd name="adj1" fmla="val 50000"/>
            </a:avLst>
          </a:prstGeom>
          <a:ln w="19050"/>
        </p:spPr>
        <p:style>
          <a:lnRef idx="1">
            <a:schemeClr val="dk1"/>
          </a:lnRef>
          <a:fillRef idx="0">
            <a:schemeClr val="dk1"/>
          </a:fillRef>
          <a:effectRef idx="0">
            <a:schemeClr val="dk1"/>
          </a:effectRef>
          <a:fontRef idx="minor">
            <a:schemeClr val="tx1"/>
          </a:fontRef>
        </p:style>
      </p:cxnSp>
      <p:sp>
        <p:nvSpPr>
          <p:cNvPr id="47" name="TextBox 46"/>
          <p:cNvSpPr txBox="1"/>
          <p:nvPr/>
        </p:nvSpPr>
        <p:spPr>
          <a:xfrm>
            <a:off x="2207783" y="3575225"/>
            <a:ext cx="1646430" cy="646331"/>
          </a:xfrm>
          <a:prstGeom prst="rect">
            <a:avLst/>
          </a:prstGeom>
          <a:noFill/>
        </p:spPr>
        <p:txBody>
          <a:bodyPr wrap="square" rtlCol="0">
            <a:spAutoFit/>
          </a:bodyPr>
          <a:lstStyle/>
          <a:p>
            <a:r>
              <a:rPr lang="en-US" dirty="0" smtClean="0"/>
              <a:t>CBB Aligns with the contract</a:t>
            </a:r>
            <a:endParaRPr lang="en-US" dirty="0"/>
          </a:p>
        </p:txBody>
      </p:sp>
      <p:cxnSp>
        <p:nvCxnSpPr>
          <p:cNvPr id="48" name="Straight Arrow Connector 47"/>
          <p:cNvCxnSpPr/>
          <p:nvPr/>
        </p:nvCxnSpPr>
        <p:spPr>
          <a:xfrm>
            <a:off x="2086673" y="3933155"/>
            <a:ext cx="1795537"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49" name="Elbow Connector 48"/>
          <p:cNvCxnSpPr>
            <a:stCxn id="25" idx="2"/>
            <a:endCxn id="30" idx="0"/>
          </p:cNvCxnSpPr>
          <p:nvPr/>
        </p:nvCxnSpPr>
        <p:spPr>
          <a:xfrm rot="16200000" flipH="1">
            <a:off x="6354155" y="2462022"/>
            <a:ext cx="191700" cy="558675"/>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sp>
        <p:nvSpPr>
          <p:cNvPr id="51" name="TextBox 50"/>
          <p:cNvSpPr txBox="1"/>
          <p:nvPr/>
        </p:nvSpPr>
        <p:spPr>
          <a:xfrm>
            <a:off x="2698675" y="5020732"/>
            <a:ext cx="2295832" cy="646331"/>
          </a:xfrm>
          <a:prstGeom prst="rect">
            <a:avLst/>
          </a:prstGeom>
          <a:noFill/>
        </p:spPr>
        <p:txBody>
          <a:bodyPr wrap="square" rtlCol="0">
            <a:spAutoFit/>
          </a:bodyPr>
          <a:lstStyle/>
          <a:p>
            <a:pPr algn="ctr"/>
            <a:r>
              <a:rPr lang="en-US" i="1" dirty="0" smtClean="0">
                <a:solidFill>
                  <a:srgbClr val="00B050"/>
                </a:solidFill>
              </a:rPr>
              <a:t>Consider revisions to MR as part of the OTB</a:t>
            </a:r>
            <a:endParaRPr lang="en-US" i="1" dirty="0">
              <a:solidFill>
                <a:srgbClr val="00B050"/>
              </a:solidFill>
            </a:endParaRPr>
          </a:p>
        </p:txBody>
      </p:sp>
    </p:spTree>
    <p:extLst>
      <p:ext uri="{BB962C8B-B14F-4D97-AF65-F5344CB8AC3E}">
        <p14:creationId xmlns:p14="http://schemas.microsoft.com/office/powerpoint/2010/main" val="34483988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58441-75B8-D341-A0A2-B404FDB09370}"/>
              </a:ext>
            </a:extLst>
          </p:cNvPr>
          <p:cNvSpPr>
            <a:spLocks noGrp="1"/>
          </p:cNvSpPr>
          <p:nvPr>
            <p:ph type="title"/>
          </p:nvPr>
        </p:nvSpPr>
        <p:spPr>
          <a:xfrm>
            <a:off x="838201" y="157902"/>
            <a:ext cx="10515600" cy="687820"/>
          </a:xfrm>
        </p:spPr>
        <p:txBody>
          <a:bodyPr>
            <a:noAutofit/>
          </a:bodyPr>
          <a:lstStyle/>
          <a:p>
            <a:r>
              <a:rPr lang="en-US" sz="2800" dirty="0" smtClean="0"/>
              <a:t>Performance Baseline Increase With no PMB Change or OTB</a:t>
            </a:r>
            <a:endParaRPr lang="en-US" sz="2800" dirty="0"/>
          </a:p>
        </p:txBody>
      </p:sp>
      <p:sp>
        <p:nvSpPr>
          <p:cNvPr id="3" name="Slide Number Placeholder 2">
            <a:extLst>
              <a:ext uri="{FF2B5EF4-FFF2-40B4-BE49-F238E27FC236}">
                <a16:creationId xmlns:a16="http://schemas.microsoft.com/office/drawing/2014/main" id="{7AF895AC-D99C-FE48-96AB-D70A9872A330}"/>
              </a:ext>
            </a:extLst>
          </p:cNvPr>
          <p:cNvSpPr>
            <a:spLocks noGrp="1"/>
          </p:cNvSpPr>
          <p:nvPr>
            <p:ph type="sldNum" sz="quarter" idx="12"/>
          </p:nvPr>
        </p:nvSpPr>
        <p:spPr>
          <a:xfrm>
            <a:off x="11646569" y="6415853"/>
            <a:ext cx="54543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300DEA-5D50-3E48-89ED-3C97A4BD0F95}" type="slidenum">
              <a:rPr kumimoji="0" lang="en-US" sz="105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Rectangle 5"/>
          <p:cNvSpPr/>
          <p:nvPr/>
        </p:nvSpPr>
        <p:spPr>
          <a:xfrm>
            <a:off x="235788" y="1252569"/>
            <a:ext cx="11358113" cy="1200329"/>
          </a:xfrm>
          <a:prstGeom prst="rect">
            <a:avLst/>
          </a:prstGeom>
        </p:spPr>
        <p:txBody>
          <a:bodyPr wrap="square">
            <a:spAutoFit/>
          </a:bodyPr>
          <a:lstStyle/>
          <a:p>
            <a:pPr marL="285750" indent="-285750">
              <a:buFont typeface="Arial" panose="020B0604020202020204" pitchFamily="34" charset="0"/>
              <a:buChar char="•"/>
            </a:pPr>
            <a:r>
              <a:rPr lang="en-US" dirty="0" smtClean="0"/>
              <a:t>Some projects may reflect an increase in the Performance Baseline without a change in the Contractor’s Performance Measurement Baseline and without an Over Target Baseline. </a:t>
            </a:r>
          </a:p>
          <a:p>
            <a:pPr marL="285750" indent="-285750">
              <a:buFont typeface="Arial" panose="020B0604020202020204" pitchFamily="34" charset="0"/>
              <a:buChar char="•"/>
            </a:pPr>
            <a:r>
              <a:rPr lang="en-US" dirty="0" smtClean="0"/>
              <a:t>Rationale for no OTB may be the project is &gt;85% complete.</a:t>
            </a:r>
          </a:p>
          <a:p>
            <a:pPr marL="285750" indent="-285750">
              <a:buFont typeface="Arial" panose="020B0604020202020204" pitchFamily="34" charset="0"/>
              <a:buChar char="•"/>
            </a:pPr>
            <a:r>
              <a:rPr lang="en-US" dirty="0" smtClean="0"/>
              <a:t>PB increase without an OTB is typically reflected in </a:t>
            </a:r>
            <a:r>
              <a:rPr lang="en-US" dirty="0" smtClean="0">
                <a:solidFill>
                  <a:srgbClr val="0070C0"/>
                </a:solidFill>
              </a:rPr>
              <a:t>Contingency.</a:t>
            </a:r>
            <a:endParaRPr lang="en-US" dirty="0">
              <a:solidFill>
                <a:srgbClr val="0070C0"/>
              </a:solidFill>
            </a:endParaRPr>
          </a:p>
        </p:txBody>
      </p:sp>
      <p:sp>
        <p:nvSpPr>
          <p:cNvPr id="25" name="Rounded Rectangle 24"/>
          <p:cNvSpPr/>
          <p:nvPr/>
        </p:nvSpPr>
        <p:spPr>
          <a:xfrm>
            <a:off x="706443" y="3582469"/>
            <a:ext cx="1682151" cy="2083966"/>
          </a:xfrm>
          <a:prstGeom prst="roundRect">
            <a:avLst/>
          </a:prstGeom>
          <a:solidFill>
            <a:schemeClr val="accent4">
              <a:lumMod val="20000"/>
              <a:lumOff val="80000"/>
            </a:schemeClr>
          </a:solidFill>
          <a:ln w="38100">
            <a:solidFill>
              <a:srgbClr val="2837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849253" y="3692692"/>
            <a:ext cx="1335656" cy="707886"/>
          </a:xfrm>
          <a:prstGeom prst="rect">
            <a:avLst/>
          </a:prstGeom>
          <a:noFill/>
        </p:spPr>
        <p:txBody>
          <a:bodyPr wrap="square" rtlCol="0">
            <a:spAutoFit/>
          </a:bodyPr>
          <a:lstStyle/>
          <a:p>
            <a:r>
              <a:rPr lang="en-US" sz="2000" b="1" dirty="0" smtClean="0"/>
              <a:t>CONTRACT</a:t>
            </a:r>
          </a:p>
          <a:p>
            <a:pPr algn="ctr"/>
            <a:r>
              <a:rPr lang="en-US" sz="2000" b="1" dirty="0" smtClean="0"/>
              <a:t>$160,000</a:t>
            </a:r>
          </a:p>
        </p:txBody>
      </p:sp>
      <p:sp>
        <p:nvSpPr>
          <p:cNvPr id="30" name="Rectangle 29"/>
          <p:cNvSpPr/>
          <p:nvPr/>
        </p:nvSpPr>
        <p:spPr>
          <a:xfrm>
            <a:off x="4876703" y="2731772"/>
            <a:ext cx="3191773" cy="58659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Performance Baseline ($K)</a:t>
            </a:r>
          </a:p>
          <a:p>
            <a:pPr algn="ctr"/>
            <a:r>
              <a:rPr lang="en-US" strike="sngStrike" dirty="0" smtClean="0">
                <a:solidFill>
                  <a:schemeClr val="tx1"/>
                </a:solidFill>
              </a:rPr>
              <a:t>$200,000 </a:t>
            </a:r>
            <a:r>
              <a:rPr lang="en-US" dirty="0" smtClean="0">
                <a:solidFill>
                  <a:schemeClr val="accent1"/>
                </a:solidFill>
              </a:rPr>
              <a:t>$300,000 Revised PB</a:t>
            </a:r>
            <a:endParaRPr lang="en-US" dirty="0">
              <a:solidFill>
                <a:schemeClr val="accent1"/>
              </a:solidFill>
            </a:endParaRPr>
          </a:p>
        </p:txBody>
      </p:sp>
      <p:sp>
        <p:nvSpPr>
          <p:cNvPr id="31" name="Rectangle 30"/>
          <p:cNvSpPr/>
          <p:nvPr/>
        </p:nvSpPr>
        <p:spPr>
          <a:xfrm>
            <a:off x="2682491" y="3508026"/>
            <a:ext cx="2559399" cy="58659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NNSA Contingency</a:t>
            </a:r>
          </a:p>
          <a:p>
            <a:pPr algn="ctr"/>
            <a:r>
              <a:rPr lang="en-US" dirty="0" smtClean="0">
                <a:solidFill>
                  <a:schemeClr val="tx1"/>
                </a:solidFill>
              </a:rPr>
              <a:t>$20,000 </a:t>
            </a:r>
            <a:r>
              <a:rPr lang="en-US" dirty="0" smtClean="0">
                <a:solidFill>
                  <a:schemeClr val="accent1"/>
                </a:solidFill>
              </a:rPr>
              <a:t>$120,000</a:t>
            </a:r>
            <a:endParaRPr lang="en-US" dirty="0">
              <a:solidFill>
                <a:schemeClr val="accent1"/>
              </a:solidFill>
            </a:endParaRPr>
          </a:p>
        </p:txBody>
      </p:sp>
      <p:sp>
        <p:nvSpPr>
          <p:cNvPr id="32" name="Rectangle 31"/>
          <p:cNvSpPr/>
          <p:nvPr/>
        </p:nvSpPr>
        <p:spPr>
          <a:xfrm>
            <a:off x="5392711" y="3510068"/>
            <a:ext cx="3277108" cy="58659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Contract Price</a:t>
            </a:r>
            <a:endParaRPr lang="en-US" dirty="0">
              <a:solidFill>
                <a:schemeClr val="tx1"/>
              </a:solidFill>
            </a:endParaRPr>
          </a:p>
          <a:p>
            <a:pPr algn="ctr"/>
            <a:r>
              <a:rPr lang="en-US" dirty="0" smtClean="0">
                <a:solidFill>
                  <a:schemeClr val="tx1"/>
                </a:solidFill>
              </a:rPr>
              <a:t>$170,000</a:t>
            </a:r>
            <a:endParaRPr lang="en-US" dirty="0">
              <a:solidFill>
                <a:srgbClr val="C00000"/>
              </a:solidFill>
            </a:endParaRPr>
          </a:p>
        </p:txBody>
      </p:sp>
      <p:sp>
        <p:nvSpPr>
          <p:cNvPr id="34" name="Rectangle 33"/>
          <p:cNvSpPr/>
          <p:nvPr/>
        </p:nvSpPr>
        <p:spPr>
          <a:xfrm>
            <a:off x="8787480" y="3510009"/>
            <a:ext cx="2145011" cy="58659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DOE ODC</a:t>
            </a:r>
          </a:p>
          <a:p>
            <a:pPr algn="ctr"/>
            <a:r>
              <a:rPr lang="en-US" dirty="0" smtClean="0">
                <a:solidFill>
                  <a:schemeClr val="tx1"/>
                </a:solidFill>
              </a:rPr>
              <a:t>$10,000</a:t>
            </a:r>
            <a:endParaRPr lang="en-US" dirty="0">
              <a:solidFill>
                <a:schemeClr val="tx1"/>
              </a:solidFill>
            </a:endParaRPr>
          </a:p>
        </p:txBody>
      </p:sp>
      <p:sp>
        <p:nvSpPr>
          <p:cNvPr id="35" name="Rectangle 34"/>
          <p:cNvSpPr/>
          <p:nvPr/>
        </p:nvSpPr>
        <p:spPr>
          <a:xfrm>
            <a:off x="4232621" y="4302994"/>
            <a:ext cx="3166270" cy="58659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CBB </a:t>
            </a:r>
          </a:p>
          <a:p>
            <a:pPr algn="ctr"/>
            <a:r>
              <a:rPr lang="en-US" dirty="0" smtClean="0">
                <a:solidFill>
                  <a:schemeClr val="tx1"/>
                </a:solidFill>
              </a:rPr>
              <a:t>$160,000</a:t>
            </a:r>
            <a:endParaRPr lang="en-US" dirty="0">
              <a:solidFill>
                <a:srgbClr val="C00000"/>
              </a:solidFill>
            </a:endParaRPr>
          </a:p>
        </p:txBody>
      </p:sp>
      <p:sp>
        <p:nvSpPr>
          <p:cNvPr id="37" name="Rectangle 36"/>
          <p:cNvSpPr/>
          <p:nvPr/>
        </p:nvSpPr>
        <p:spPr>
          <a:xfrm>
            <a:off x="7498102" y="4306754"/>
            <a:ext cx="2145011" cy="58659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Fee</a:t>
            </a:r>
          </a:p>
          <a:p>
            <a:pPr algn="ctr"/>
            <a:r>
              <a:rPr lang="en-US" dirty="0" smtClean="0">
                <a:solidFill>
                  <a:schemeClr val="tx1"/>
                </a:solidFill>
              </a:rPr>
              <a:t>$10,000</a:t>
            </a:r>
            <a:endParaRPr lang="en-US" dirty="0">
              <a:solidFill>
                <a:schemeClr val="tx1"/>
              </a:solidFill>
            </a:endParaRPr>
          </a:p>
        </p:txBody>
      </p:sp>
      <p:sp>
        <p:nvSpPr>
          <p:cNvPr id="40" name="Rectangle 39"/>
          <p:cNvSpPr/>
          <p:nvPr/>
        </p:nvSpPr>
        <p:spPr>
          <a:xfrm>
            <a:off x="3096879" y="5106995"/>
            <a:ext cx="2145011" cy="58659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MR</a:t>
            </a:r>
          </a:p>
          <a:p>
            <a:pPr algn="ctr"/>
            <a:r>
              <a:rPr lang="en-US" dirty="0" smtClean="0">
                <a:solidFill>
                  <a:schemeClr val="tx1"/>
                </a:solidFill>
              </a:rPr>
              <a:t>$30,000</a:t>
            </a:r>
            <a:endParaRPr lang="en-US" dirty="0">
              <a:solidFill>
                <a:srgbClr val="00B050"/>
              </a:solidFill>
            </a:endParaRPr>
          </a:p>
        </p:txBody>
      </p:sp>
      <p:sp>
        <p:nvSpPr>
          <p:cNvPr id="42" name="Rectangle 41"/>
          <p:cNvSpPr/>
          <p:nvPr/>
        </p:nvSpPr>
        <p:spPr>
          <a:xfrm>
            <a:off x="5394290" y="5106995"/>
            <a:ext cx="3099964" cy="58659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PMB</a:t>
            </a:r>
          </a:p>
          <a:p>
            <a:pPr algn="ctr"/>
            <a:r>
              <a:rPr lang="en-US" dirty="0" smtClean="0">
                <a:solidFill>
                  <a:schemeClr val="tx1"/>
                </a:solidFill>
              </a:rPr>
              <a:t>$130,000</a:t>
            </a:r>
            <a:endParaRPr lang="en-US" dirty="0">
              <a:solidFill>
                <a:srgbClr val="00B050"/>
              </a:solidFill>
            </a:endParaRPr>
          </a:p>
        </p:txBody>
      </p:sp>
      <p:cxnSp>
        <p:nvCxnSpPr>
          <p:cNvPr id="43" name="Elbow Connector 42"/>
          <p:cNvCxnSpPr>
            <a:stCxn id="30" idx="2"/>
            <a:endCxn id="31" idx="0"/>
          </p:cNvCxnSpPr>
          <p:nvPr/>
        </p:nvCxnSpPr>
        <p:spPr>
          <a:xfrm rot="5400000">
            <a:off x="5122562" y="2157998"/>
            <a:ext cx="189658" cy="2510399"/>
          </a:xfrm>
          <a:prstGeom prst="bentConnector3">
            <a:avLst/>
          </a:prstGeom>
          <a:ln w="12700"/>
        </p:spPr>
        <p:style>
          <a:lnRef idx="1">
            <a:schemeClr val="dk1"/>
          </a:lnRef>
          <a:fillRef idx="0">
            <a:schemeClr val="dk1"/>
          </a:fillRef>
          <a:effectRef idx="0">
            <a:schemeClr val="dk1"/>
          </a:effectRef>
          <a:fontRef idx="minor">
            <a:schemeClr val="tx1"/>
          </a:fontRef>
        </p:style>
      </p:cxnSp>
      <p:cxnSp>
        <p:nvCxnSpPr>
          <p:cNvPr id="44" name="Elbow Connector 43"/>
          <p:cNvCxnSpPr>
            <a:stCxn id="30" idx="2"/>
            <a:endCxn id="34" idx="0"/>
          </p:cNvCxnSpPr>
          <p:nvPr/>
        </p:nvCxnSpPr>
        <p:spPr>
          <a:xfrm rot="16200000" flipH="1">
            <a:off x="8070468" y="1720490"/>
            <a:ext cx="191641" cy="3387396"/>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45" name="Elbow Connector 44"/>
          <p:cNvCxnSpPr>
            <a:stCxn id="32" idx="2"/>
            <a:endCxn id="35" idx="0"/>
          </p:cNvCxnSpPr>
          <p:nvPr/>
        </p:nvCxnSpPr>
        <p:spPr>
          <a:xfrm rot="5400000">
            <a:off x="6320346" y="3592075"/>
            <a:ext cx="206330" cy="1215509"/>
          </a:xfrm>
          <a:prstGeom prst="bentConnector3">
            <a:avLst/>
          </a:prstGeom>
          <a:ln w="19050"/>
        </p:spPr>
        <p:style>
          <a:lnRef idx="1">
            <a:schemeClr val="dk1"/>
          </a:lnRef>
          <a:fillRef idx="0">
            <a:schemeClr val="dk1"/>
          </a:fillRef>
          <a:effectRef idx="0">
            <a:schemeClr val="dk1"/>
          </a:effectRef>
          <a:fontRef idx="minor">
            <a:schemeClr val="tx1"/>
          </a:fontRef>
        </p:style>
      </p:cxnSp>
      <p:cxnSp>
        <p:nvCxnSpPr>
          <p:cNvPr id="46" name="Elbow Connector 45"/>
          <p:cNvCxnSpPr>
            <a:stCxn id="32" idx="2"/>
            <a:endCxn id="37" idx="0"/>
          </p:cNvCxnSpPr>
          <p:nvPr/>
        </p:nvCxnSpPr>
        <p:spPr>
          <a:xfrm rot="16200000" flipH="1">
            <a:off x="7695891" y="3432037"/>
            <a:ext cx="210090" cy="1539343"/>
          </a:xfrm>
          <a:prstGeom prst="bentConnector3">
            <a:avLst>
              <a:gd name="adj1" fmla="val 50000"/>
            </a:avLst>
          </a:prstGeom>
          <a:ln w="19050"/>
        </p:spPr>
        <p:style>
          <a:lnRef idx="1">
            <a:schemeClr val="dk1"/>
          </a:lnRef>
          <a:fillRef idx="0">
            <a:schemeClr val="dk1"/>
          </a:fillRef>
          <a:effectRef idx="0">
            <a:schemeClr val="dk1"/>
          </a:effectRef>
          <a:fontRef idx="minor">
            <a:schemeClr val="tx1"/>
          </a:fontRef>
        </p:style>
      </p:cxnSp>
      <p:cxnSp>
        <p:nvCxnSpPr>
          <p:cNvPr id="47" name="Elbow Connector 46"/>
          <p:cNvCxnSpPr>
            <a:stCxn id="35" idx="2"/>
            <a:endCxn id="40" idx="0"/>
          </p:cNvCxnSpPr>
          <p:nvPr/>
        </p:nvCxnSpPr>
        <p:spPr>
          <a:xfrm rot="5400000">
            <a:off x="4883869" y="4175107"/>
            <a:ext cx="217405" cy="1646371"/>
          </a:xfrm>
          <a:prstGeom prst="bentConnector3">
            <a:avLst>
              <a:gd name="adj1" fmla="val 50000"/>
            </a:avLst>
          </a:prstGeom>
          <a:ln w="19050"/>
        </p:spPr>
        <p:style>
          <a:lnRef idx="1">
            <a:schemeClr val="dk1"/>
          </a:lnRef>
          <a:fillRef idx="0">
            <a:schemeClr val="dk1"/>
          </a:fillRef>
          <a:effectRef idx="0">
            <a:schemeClr val="dk1"/>
          </a:effectRef>
          <a:fontRef idx="minor">
            <a:schemeClr val="tx1"/>
          </a:fontRef>
        </p:style>
      </p:cxnSp>
      <p:cxnSp>
        <p:nvCxnSpPr>
          <p:cNvPr id="48" name="Elbow Connector 47"/>
          <p:cNvCxnSpPr>
            <a:stCxn id="35" idx="2"/>
            <a:endCxn id="42" idx="0"/>
          </p:cNvCxnSpPr>
          <p:nvPr/>
        </p:nvCxnSpPr>
        <p:spPr>
          <a:xfrm rot="16200000" flipH="1">
            <a:off x="6271312" y="4434034"/>
            <a:ext cx="217405" cy="1128516"/>
          </a:xfrm>
          <a:prstGeom prst="bentConnector3">
            <a:avLst>
              <a:gd name="adj1" fmla="val 50000"/>
            </a:avLst>
          </a:prstGeom>
          <a:ln w="19050"/>
        </p:spPr>
        <p:style>
          <a:lnRef idx="1">
            <a:schemeClr val="dk1"/>
          </a:lnRef>
          <a:fillRef idx="0">
            <a:schemeClr val="dk1"/>
          </a:fillRef>
          <a:effectRef idx="0">
            <a:schemeClr val="dk1"/>
          </a:effectRef>
          <a:fontRef idx="minor">
            <a:schemeClr val="tx1"/>
          </a:fontRef>
        </p:style>
      </p:cxnSp>
      <p:sp>
        <p:nvSpPr>
          <p:cNvPr id="49" name="TextBox 48"/>
          <p:cNvSpPr txBox="1"/>
          <p:nvPr/>
        </p:nvSpPr>
        <p:spPr>
          <a:xfrm>
            <a:off x="2509705" y="4248083"/>
            <a:ext cx="1646430" cy="646331"/>
          </a:xfrm>
          <a:prstGeom prst="rect">
            <a:avLst/>
          </a:prstGeom>
          <a:noFill/>
        </p:spPr>
        <p:txBody>
          <a:bodyPr wrap="square" rtlCol="0">
            <a:spAutoFit/>
          </a:bodyPr>
          <a:lstStyle/>
          <a:p>
            <a:r>
              <a:rPr lang="en-US" dirty="0" smtClean="0"/>
              <a:t>CBB Aligns with the contract</a:t>
            </a:r>
            <a:endParaRPr lang="en-US" dirty="0"/>
          </a:p>
        </p:txBody>
      </p:sp>
      <p:cxnSp>
        <p:nvCxnSpPr>
          <p:cNvPr id="50" name="Straight Arrow Connector 49"/>
          <p:cNvCxnSpPr/>
          <p:nvPr/>
        </p:nvCxnSpPr>
        <p:spPr>
          <a:xfrm>
            <a:off x="2388595" y="4606013"/>
            <a:ext cx="1795537"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51" name="Elbow Connector 50"/>
          <p:cNvCxnSpPr>
            <a:stCxn id="30" idx="2"/>
            <a:endCxn id="32" idx="0"/>
          </p:cNvCxnSpPr>
          <p:nvPr/>
        </p:nvCxnSpPr>
        <p:spPr>
          <a:xfrm rot="16200000" flipH="1">
            <a:off x="6656077" y="3134880"/>
            <a:ext cx="191700" cy="558675"/>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136016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Y-12 APMO (NA-93) – Project Status</a:t>
            </a:r>
            <a:endParaRPr lang="en-US" dirty="0"/>
          </a:p>
        </p:txBody>
      </p:sp>
      <p:sp>
        <p:nvSpPr>
          <p:cNvPr id="4" name="Slide Number Placeholder 3"/>
          <p:cNvSpPr>
            <a:spLocks noGrp="1"/>
          </p:cNvSpPr>
          <p:nvPr>
            <p:ph type="sldNum" sz="quarter" idx="12"/>
          </p:nvPr>
        </p:nvSpPr>
        <p:spPr/>
        <p:txBody>
          <a:bodyPr/>
          <a:lstStyle/>
          <a:p>
            <a:fld id="{71300DEA-5D50-3E48-89ED-3C97A4BD0F95}" type="slidenum">
              <a:rPr lang="en-US" smtClean="0">
                <a:solidFill>
                  <a:schemeClr val="bg1"/>
                </a:solidFill>
              </a:rPr>
              <a:pPr/>
              <a:t>12</a:t>
            </a:fld>
            <a:endParaRPr lang="en-US">
              <a:solidFill>
                <a:schemeClr val="bg1"/>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928729393"/>
              </p:ext>
            </p:extLst>
          </p:nvPr>
        </p:nvGraphicFramePr>
        <p:xfrm>
          <a:off x="1912188" y="3936999"/>
          <a:ext cx="8410741" cy="2265393"/>
        </p:xfrm>
        <a:graphic>
          <a:graphicData uri="http://schemas.openxmlformats.org/presentationml/2006/ole">
            <mc:AlternateContent xmlns:mc="http://schemas.openxmlformats.org/markup-compatibility/2006">
              <mc:Choice xmlns:v="urn:schemas-microsoft-com:vml" Requires="v">
                <p:oleObj spid="_x0000_s1078" name="Worksheet" r:id="rId3" imgW="6400800" imgH="1723972" progId="Excel.Sheet.12">
                  <p:embed/>
                </p:oleObj>
              </mc:Choice>
              <mc:Fallback>
                <p:oleObj name="Worksheet" r:id="rId3" imgW="6400800" imgH="1723972" progId="Excel.Sheet.12">
                  <p:embed/>
                  <p:pic>
                    <p:nvPicPr>
                      <p:cNvPr id="0" name=""/>
                      <p:cNvPicPr/>
                      <p:nvPr/>
                    </p:nvPicPr>
                    <p:blipFill>
                      <a:blip r:embed="rId4"/>
                      <a:stretch>
                        <a:fillRect/>
                      </a:stretch>
                    </p:blipFill>
                    <p:spPr>
                      <a:xfrm>
                        <a:off x="1912188" y="3936999"/>
                        <a:ext cx="8410741" cy="2265393"/>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843010567"/>
              </p:ext>
            </p:extLst>
          </p:nvPr>
        </p:nvGraphicFramePr>
        <p:xfrm>
          <a:off x="1000215" y="1280064"/>
          <a:ext cx="9998738" cy="2403415"/>
        </p:xfrm>
        <a:graphic>
          <a:graphicData uri="http://schemas.openxmlformats.org/presentationml/2006/ole">
            <mc:AlternateContent xmlns:mc="http://schemas.openxmlformats.org/markup-compatibility/2006">
              <mc:Choice xmlns:v="urn:schemas-microsoft-com:vml" Requires="v">
                <p:oleObj spid="_x0000_s1079" name="Worksheet" r:id="rId5" imgW="7172280" imgH="1723972" progId="Excel.Sheet.12">
                  <p:embed/>
                </p:oleObj>
              </mc:Choice>
              <mc:Fallback>
                <p:oleObj name="Worksheet" r:id="rId5" imgW="7172280" imgH="1723972" progId="Excel.Sheet.12">
                  <p:embed/>
                  <p:pic>
                    <p:nvPicPr>
                      <p:cNvPr id="0" name=""/>
                      <p:cNvPicPr/>
                      <p:nvPr/>
                    </p:nvPicPr>
                    <p:blipFill>
                      <a:blip r:embed="rId6"/>
                      <a:stretch>
                        <a:fillRect/>
                      </a:stretch>
                    </p:blipFill>
                    <p:spPr>
                      <a:xfrm>
                        <a:off x="1000215" y="1280064"/>
                        <a:ext cx="9998738" cy="2403415"/>
                      </a:xfrm>
                      <a:prstGeom prst="rect">
                        <a:avLst/>
                      </a:prstGeom>
                    </p:spPr>
                  </p:pic>
                </p:oleObj>
              </mc:Fallback>
            </mc:AlternateContent>
          </a:graphicData>
        </a:graphic>
      </p:graphicFrame>
    </p:spTree>
    <p:extLst>
      <p:ext uri="{BB962C8B-B14F-4D97-AF65-F5344CB8AC3E}">
        <p14:creationId xmlns:p14="http://schemas.microsoft.com/office/powerpoint/2010/main" val="36059969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1" y="1408459"/>
            <a:ext cx="10515600" cy="4639108"/>
          </a:xfrm>
        </p:spPr>
        <p:txBody>
          <a:bodyPr>
            <a:normAutofit lnSpcReduction="10000"/>
          </a:bodyPr>
          <a:lstStyle/>
          <a:p>
            <a:r>
              <a:rPr lang="en-US" dirty="0" smtClean="0"/>
              <a:t>An </a:t>
            </a:r>
            <a:r>
              <a:rPr lang="en-US" dirty="0"/>
              <a:t>OTB/OTS is not used for new scope </a:t>
            </a:r>
            <a:r>
              <a:rPr lang="en-US" dirty="0" smtClean="0"/>
              <a:t>outside the </a:t>
            </a:r>
            <a:r>
              <a:rPr lang="en-US" dirty="0"/>
              <a:t>current project scope.</a:t>
            </a:r>
          </a:p>
          <a:p>
            <a:r>
              <a:rPr lang="en-US" dirty="0"/>
              <a:t>Requests for establishing an OTB or OTS must be initiated by the contractor </a:t>
            </a:r>
            <a:r>
              <a:rPr lang="en-US" dirty="0" smtClean="0"/>
              <a:t>and approved </a:t>
            </a:r>
            <a:r>
              <a:rPr lang="en-US" dirty="0"/>
              <a:t>by the customer contracting authority. </a:t>
            </a:r>
            <a:endParaRPr lang="en-US" dirty="0" smtClean="0"/>
          </a:p>
          <a:p>
            <a:r>
              <a:rPr lang="en-US" dirty="0" smtClean="0"/>
              <a:t>Implementing </a:t>
            </a:r>
            <a:r>
              <a:rPr lang="en-US" dirty="0"/>
              <a:t>an OTB and/or OTS does not change the terms </a:t>
            </a:r>
            <a:r>
              <a:rPr lang="en-US" dirty="0" smtClean="0"/>
              <a:t>and conditions </a:t>
            </a:r>
            <a:r>
              <a:rPr lang="en-US" dirty="0"/>
              <a:t>of the contract but merely serves to improve management of </a:t>
            </a:r>
            <a:r>
              <a:rPr lang="en-US" dirty="0" smtClean="0"/>
              <a:t>the remaining </a:t>
            </a:r>
            <a:r>
              <a:rPr lang="en-US" dirty="0"/>
              <a:t>work.</a:t>
            </a:r>
            <a:endParaRPr lang="en-US" dirty="0" smtClean="0"/>
          </a:p>
          <a:p>
            <a:r>
              <a:rPr lang="en-US" dirty="0"/>
              <a:t>An OTB/OTS will be implemented and documented through the change </a:t>
            </a:r>
            <a:r>
              <a:rPr lang="en-US" dirty="0" smtClean="0"/>
              <a:t>control process </a:t>
            </a:r>
            <a:r>
              <a:rPr lang="en-US" dirty="0"/>
              <a:t>to establish the TAB reporting baseline (CBB + OTB) and will be reconciled </a:t>
            </a:r>
            <a:r>
              <a:rPr lang="en-US" dirty="0" smtClean="0"/>
              <a:t>in the </a:t>
            </a:r>
            <a:r>
              <a:rPr lang="en-US" dirty="0"/>
              <a:t>IPMR.</a:t>
            </a:r>
          </a:p>
        </p:txBody>
      </p:sp>
      <p:sp>
        <p:nvSpPr>
          <p:cNvPr id="3" name="Title 2"/>
          <p:cNvSpPr>
            <a:spLocks noGrp="1"/>
          </p:cNvSpPr>
          <p:nvPr>
            <p:ph type="title"/>
          </p:nvPr>
        </p:nvSpPr>
        <p:spPr/>
        <p:txBody>
          <a:bodyPr/>
          <a:lstStyle/>
          <a:p>
            <a:r>
              <a:rPr lang="en-US" dirty="0" smtClean="0"/>
              <a:t>CNS EVM-SD OTB Excerpts</a:t>
            </a:r>
            <a:endParaRPr lang="en-US" dirty="0"/>
          </a:p>
        </p:txBody>
      </p:sp>
      <p:sp>
        <p:nvSpPr>
          <p:cNvPr id="4" name="Slide Number Placeholder 3"/>
          <p:cNvSpPr>
            <a:spLocks noGrp="1"/>
          </p:cNvSpPr>
          <p:nvPr>
            <p:ph type="sldNum" sz="quarter" idx="12"/>
          </p:nvPr>
        </p:nvSpPr>
        <p:spPr/>
        <p:txBody>
          <a:bodyPr/>
          <a:lstStyle/>
          <a:p>
            <a:fld id="{71300DEA-5D50-3E48-89ED-3C97A4BD0F95}" type="slidenum">
              <a:rPr lang="en-US" smtClean="0">
                <a:solidFill>
                  <a:schemeClr val="bg1"/>
                </a:solidFill>
              </a:rPr>
              <a:pPr/>
              <a:t>13</a:t>
            </a:fld>
            <a:endParaRPr lang="en-US">
              <a:solidFill>
                <a:schemeClr val="bg1"/>
              </a:solidFill>
            </a:endParaRPr>
          </a:p>
        </p:txBody>
      </p:sp>
    </p:spTree>
    <p:extLst>
      <p:ext uri="{BB962C8B-B14F-4D97-AF65-F5344CB8AC3E}">
        <p14:creationId xmlns:p14="http://schemas.microsoft.com/office/powerpoint/2010/main" val="22266569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1" y="1391206"/>
            <a:ext cx="10515600" cy="4639108"/>
          </a:xfrm>
        </p:spPr>
        <p:txBody>
          <a:bodyPr/>
          <a:lstStyle/>
          <a:p>
            <a:r>
              <a:rPr lang="en-US" dirty="0" smtClean="0"/>
              <a:t>An OTB won’t correct performance issues and won’t prevent future cost and schedule challenges</a:t>
            </a:r>
          </a:p>
          <a:p>
            <a:r>
              <a:rPr lang="en-US" dirty="0" smtClean="0"/>
              <a:t>An OTB addresses the EVMS budget and should not be confused with funding/appropriations</a:t>
            </a:r>
          </a:p>
          <a:p>
            <a:r>
              <a:rPr lang="en-US" dirty="0" smtClean="0"/>
              <a:t>An OTB typically involves a Single Point Adjustment</a:t>
            </a:r>
          </a:p>
          <a:p>
            <a:pPr lvl="1">
              <a:buFont typeface="Courier New" panose="02070309020205020404" pitchFamily="49" charset="0"/>
              <a:buChar char="o"/>
            </a:pPr>
            <a:r>
              <a:rPr lang="en-US" dirty="0" smtClean="0"/>
              <a:t>Clear all variances (most common); clear only schedule; clear only cost</a:t>
            </a:r>
          </a:p>
          <a:p>
            <a:r>
              <a:rPr lang="en-US" dirty="0" smtClean="0"/>
              <a:t>The OTB will take several months to fully implement</a:t>
            </a:r>
          </a:p>
          <a:p>
            <a:r>
              <a:rPr lang="en-US" dirty="0" smtClean="0"/>
              <a:t>EVMS reporting may be interrupted for 1-2 months</a:t>
            </a:r>
          </a:p>
          <a:p>
            <a:r>
              <a:rPr lang="en-US" dirty="0" smtClean="0"/>
              <a:t>The customer will require a review (likely an Integrated Baseline Review)</a:t>
            </a:r>
          </a:p>
          <a:p>
            <a:endParaRPr lang="en-US" dirty="0"/>
          </a:p>
        </p:txBody>
      </p:sp>
      <p:sp>
        <p:nvSpPr>
          <p:cNvPr id="3" name="Title 2"/>
          <p:cNvSpPr>
            <a:spLocks noGrp="1"/>
          </p:cNvSpPr>
          <p:nvPr>
            <p:ph type="title"/>
          </p:nvPr>
        </p:nvSpPr>
        <p:spPr/>
        <p:txBody>
          <a:bodyPr/>
          <a:lstStyle/>
          <a:p>
            <a:r>
              <a:rPr lang="en-US" dirty="0" smtClean="0"/>
              <a:t>OTB Considerations</a:t>
            </a:r>
            <a:endParaRPr lang="en-US" dirty="0"/>
          </a:p>
        </p:txBody>
      </p:sp>
      <p:sp>
        <p:nvSpPr>
          <p:cNvPr id="4" name="Slide Number Placeholder 3"/>
          <p:cNvSpPr>
            <a:spLocks noGrp="1"/>
          </p:cNvSpPr>
          <p:nvPr>
            <p:ph type="sldNum" sz="quarter" idx="12"/>
          </p:nvPr>
        </p:nvSpPr>
        <p:spPr/>
        <p:txBody>
          <a:bodyPr/>
          <a:lstStyle/>
          <a:p>
            <a:fld id="{71300DEA-5D50-3E48-89ED-3C97A4BD0F95}" type="slidenum">
              <a:rPr lang="en-US" smtClean="0">
                <a:solidFill>
                  <a:schemeClr val="bg1"/>
                </a:solidFill>
              </a:rPr>
              <a:pPr/>
              <a:t>14</a:t>
            </a:fld>
            <a:endParaRPr lang="en-US">
              <a:solidFill>
                <a:schemeClr val="bg1"/>
              </a:solidFill>
            </a:endParaRPr>
          </a:p>
        </p:txBody>
      </p:sp>
    </p:spTree>
    <p:extLst>
      <p:ext uri="{BB962C8B-B14F-4D97-AF65-F5344CB8AC3E}">
        <p14:creationId xmlns:p14="http://schemas.microsoft.com/office/powerpoint/2010/main" val="40102782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OTB Sample Timeline</a:t>
            </a:r>
            <a:endParaRPr lang="en-US" dirty="0"/>
          </a:p>
        </p:txBody>
      </p:sp>
      <p:sp>
        <p:nvSpPr>
          <p:cNvPr id="4" name="Slide Number Placeholder 3"/>
          <p:cNvSpPr>
            <a:spLocks noGrp="1"/>
          </p:cNvSpPr>
          <p:nvPr>
            <p:ph type="sldNum" sz="quarter" idx="12"/>
          </p:nvPr>
        </p:nvSpPr>
        <p:spPr/>
        <p:txBody>
          <a:bodyPr/>
          <a:lstStyle/>
          <a:p>
            <a:fld id="{71300DEA-5D50-3E48-89ED-3C97A4BD0F95}" type="slidenum">
              <a:rPr lang="en-US" smtClean="0">
                <a:solidFill>
                  <a:schemeClr val="bg1"/>
                </a:solidFill>
              </a:rPr>
              <a:pPr/>
              <a:t>15</a:t>
            </a:fld>
            <a:endParaRPr lang="en-US">
              <a:solidFill>
                <a:schemeClr val="bg1"/>
              </a:solidFill>
            </a:endParaRPr>
          </a:p>
        </p:txBody>
      </p:sp>
      <p:sp>
        <p:nvSpPr>
          <p:cNvPr id="6" name="Rectangle 5"/>
          <p:cNvSpPr/>
          <p:nvPr/>
        </p:nvSpPr>
        <p:spPr>
          <a:xfrm>
            <a:off x="370223" y="1388854"/>
            <a:ext cx="3545457" cy="38818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Contractor/Customer Collaboration</a:t>
            </a:r>
            <a:endParaRPr lang="en-US" dirty="0"/>
          </a:p>
        </p:txBody>
      </p:sp>
      <p:sp>
        <p:nvSpPr>
          <p:cNvPr id="7" name="Rectangle 6"/>
          <p:cNvSpPr/>
          <p:nvPr/>
        </p:nvSpPr>
        <p:spPr>
          <a:xfrm>
            <a:off x="3915680" y="1777042"/>
            <a:ext cx="3545457" cy="38818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EVMS tools Implementation</a:t>
            </a:r>
            <a:endParaRPr lang="en-US" dirty="0"/>
          </a:p>
        </p:txBody>
      </p:sp>
      <p:sp>
        <p:nvSpPr>
          <p:cNvPr id="8" name="Rectangle 7"/>
          <p:cNvSpPr/>
          <p:nvPr/>
        </p:nvSpPr>
        <p:spPr>
          <a:xfrm>
            <a:off x="7461138" y="2165230"/>
            <a:ext cx="2199736" cy="38818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Customer review</a:t>
            </a:r>
            <a:endParaRPr lang="en-US" dirty="0"/>
          </a:p>
        </p:txBody>
      </p:sp>
      <p:sp>
        <p:nvSpPr>
          <p:cNvPr id="9" name="Rectangle 8"/>
          <p:cNvSpPr/>
          <p:nvPr/>
        </p:nvSpPr>
        <p:spPr>
          <a:xfrm>
            <a:off x="9660874" y="2553418"/>
            <a:ext cx="2199736" cy="38818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Finalize OTB</a:t>
            </a:r>
            <a:endParaRPr lang="en-US" dirty="0"/>
          </a:p>
        </p:txBody>
      </p:sp>
      <p:sp>
        <p:nvSpPr>
          <p:cNvPr id="10" name="Content Placeholder 1"/>
          <p:cNvSpPr>
            <a:spLocks noGrp="1"/>
          </p:cNvSpPr>
          <p:nvPr>
            <p:ph idx="1"/>
          </p:nvPr>
        </p:nvSpPr>
        <p:spPr>
          <a:xfrm>
            <a:off x="838201" y="3500081"/>
            <a:ext cx="10515600" cy="2484861"/>
          </a:xfrm>
        </p:spPr>
        <p:txBody>
          <a:bodyPr>
            <a:noAutofit/>
          </a:bodyPr>
          <a:lstStyle/>
          <a:p>
            <a:r>
              <a:rPr lang="en-US" dirty="0" smtClean="0"/>
              <a:t>Expect overall timeline to be 4-6 months</a:t>
            </a:r>
          </a:p>
          <a:p>
            <a:r>
              <a:rPr lang="en-US" dirty="0" smtClean="0"/>
              <a:t>Ensure the benefit warrants the effort</a:t>
            </a:r>
          </a:p>
          <a:p>
            <a:r>
              <a:rPr lang="en-US" dirty="0" smtClean="0"/>
              <a:t>Timeline does not include time to approve a PB BCP</a:t>
            </a:r>
          </a:p>
          <a:p>
            <a:r>
              <a:rPr lang="en-US" dirty="0" smtClean="0"/>
              <a:t>Documenting customer expectations is key</a:t>
            </a:r>
          </a:p>
          <a:p>
            <a:r>
              <a:rPr lang="en-US" dirty="0" smtClean="0"/>
              <a:t>Collaboration throughout the process is advised</a:t>
            </a:r>
            <a:endParaRPr lang="en-US" dirty="0"/>
          </a:p>
        </p:txBody>
      </p:sp>
      <p:sp>
        <p:nvSpPr>
          <p:cNvPr id="11" name="TextBox 10"/>
          <p:cNvSpPr txBox="1"/>
          <p:nvPr/>
        </p:nvSpPr>
        <p:spPr>
          <a:xfrm>
            <a:off x="594509" y="1786470"/>
            <a:ext cx="3096883" cy="369332"/>
          </a:xfrm>
          <a:prstGeom prst="rect">
            <a:avLst/>
          </a:prstGeom>
          <a:noFill/>
        </p:spPr>
        <p:txBody>
          <a:bodyPr wrap="square" rtlCol="0">
            <a:spAutoFit/>
          </a:bodyPr>
          <a:lstStyle/>
          <a:p>
            <a:pPr algn="ctr"/>
            <a:r>
              <a:rPr lang="en-US" dirty="0" smtClean="0"/>
              <a:t>1-2 months </a:t>
            </a:r>
            <a:endParaRPr lang="en-US" dirty="0"/>
          </a:p>
        </p:txBody>
      </p:sp>
      <p:sp>
        <p:nvSpPr>
          <p:cNvPr id="12" name="TextBox 11"/>
          <p:cNvSpPr txBox="1"/>
          <p:nvPr/>
        </p:nvSpPr>
        <p:spPr>
          <a:xfrm>
            <a:off x="4139966" y="2197355"/>
            <a:ext cx="3096883" cy="369332"/>
          </a:xfrm>
          <a:prstGeom prst="rect">
            <a:avLst/>
          </a:prstGeom>
          <a:noFill/>
        </p:spPr>
        <p:txBody>
          <a:bodyPr wrap="square" rtlCol="0">
            <a:spAutoFit/>
          </a:bodyPr>
          <a:lstStyle/>
          <a:p>
            <a:pPr algn="ctr"/>
            <a:r>
              <a:rPr lang="en-US" dirty="0" smtClean="0"/>
              <a:t>1-3 months </a:t>
            </a:r>
            <a:endParaRPr lang="en-US" dirty="0"/>
          </a:p>
        </p:txBody>
      </p:sp>
      <p:sp>
        <p:nvSpPr>
          <p:cNvPr id="13" name="TextBox 12"/>
          <p:cNvSpPr txBox="1"/>
          <p:nvPr/>
        </p:nvSpPr>
        <p:spPr>
          <a:xfrm>
            <a:off x="7461137" y="2568761"/>
            <a:ext cx="2199737" cy="369332"/>
          </a:xfrm>
          <a:prstGeom prst="rect">
            <a:avLst/>
          </a:prstGeom>
          <a:noFill/>
        </p:spPr>
        <p:txBody>
          <a:bodyPr wrap="square" rtlCol="0">
            <a:spAutoFit/>
          </a:bodyPr>
          <a:lstStyle/>
          <a:p>
            <a:pPr algn="ctr"/>
            <a:r>
              <a:rPr lang="en-US" dirty="0" smtClean="0"/>
              <a:t>1 month</a:t>
            </a:r>
            <a:endParaRPr lang="en-US" dirty="0"/>
          </a:p>
        </p:txBody>
      </p:sp>
      <p:sp>
        <p:nvSpPr>
          <p:cNvPr id="14" name="TextBox 13"/>
          <p:cNvSpPr txBox="1"/>
          <p:nvPr/>
        </p:nvSpPr>
        <p:spPr>
          <a:xfrm>
            <a:off x="9660874" y="2934581"/>
            <a:ext cx="2199737" cy="369332"/>
          </a:xfrm>
          <a:prstGeom prst="rect">
            <a:avLst/>
          </a:prstGeom>
          <a:noFill/>
        </p:spPr>
        <p:txBody>
          <a:bodyPr wrap="square" rtlCol="0">
            <a:spAutoFit/>
          </a:bodyPr>
          <a:lstStyle/>
          <a:p>
            <a:pPr algn="ctr"/>
            <a:r>
              <a:rPr lang="en-US" dirty="0" smtClean="0"/>
              <a:t>1 month</a:t>
            </a:r>
            <a:endParaRPr lang="en-US" dirty="0"/>
          </a:p>
        </p:txBody>
      </p:sp>
    </p:spTree>
    <p:extLst>
      <p:ext uri="{BB962C8B-B14F-4D97-AF65-F5344CB8AC3E}">
        <p14:creationId xmlns:p14="http://schemas.microsoft.com/office/powerpoint/2010/main" val="35613373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OTB Mechanics / CPR Illustration – </a:t>
            </a:r>
            <a:r>
              <a:rPr lang="en-US" dirty="0" smtClean="0">
                <a:solidFill>
                  <a:srgbClr val="FFFF00"/>
                </a:solidFill>
              </a:rPr>
              <a:t>Before OTB</a:t>
            </a:r>
            <a:endParaRPr lang="en-US" dirty="0">
              <a:solidFill>
                <a:srgbClr val="FFFF00"/>
              </a:solidFill>
            </a:endParaRPr>
          </a:p>
        </p:txBody>
      </p:sp>
      <p:sp>
        <p:nvSpPr>
          <p:cNvPr id="4" name="Slide Number Placeholder 3"/>
          <p:cNvSpPr>
            <a:spLocks noGrp="1"/>
          </p:cNvSpPr>
          <p:nvPr>
            <p:ph type="sldNum" sz="quarter" idx="12"/>
          </p:nvPr>
        </p:nvSpPr>
        <p:spPr/>
        <p:txBody>
          <a:bodyPr/>
          <a:lstStyle/>
          <a:p>
            <a:fld id="{71300DEA-5D50-3E48-89ED-3C97A4BD0F95}" type="slidenum">
              <a:rPr lang="en-US" smtClean="0">
                <a:solidFill>
                  <a:schemeClr val="bg1"/>
                </a:solidFill>
              </a:rPr>
              <a:pPr/>
              <a:t>16</a:t>
            </a:fld>
            <a:endParaRPr lang="en-US">
              <a:solidFill>
                <a:schemeClr val="bg1"/>
              </a:solidFill>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2161550785"/>
              </p:ext>
            </p:extLst>
          </p:nvPr>
        </p:nvGraphicFramePr>
        <p:xfrm>
          <a:off x="1303682" y="1203739"/>
          <a:ext cx="9859953" cy="5137426"/>
        </p:xfrm>
        <a:graphic>
          <a:graphicData uri="http://schemas.openxmlformats.org/presentationml/2006/ole">
            <mc:AlternateContent xmlns:mc="http://schemas.openxmlformats.org/markup-compatibility/2006">
              <mc:Choice xmlns:v="urn:schemas-microsoft-com:vml" Requires="v">
                <p:oleObj spid="_x0000_s5140" name="Worksheet" r:id="rId3" imgW="7696080" imgH="4010132" progId="Excel.Sheet.12">
                  <p:embed/>
                </p:oleObj>
              </mc:Choice>
              <mc:Fallback>
                <p:oleObj name="Worksheet" r:id="rId3" imgW="7696080" imgH="4010132" progId="Excel.Sheet.12">
                  <p:embed/>
                  <p:pic>
                    <p:nvPicPr>
                      <p:cNvPr id="0" name=""/>
                      <p:cNvPicPr/>
                      <p:nvPr/>
                    </p:nvPicPr>
                    <p:blipFill>
                      <a:blip r:embed="rId4"/>
                      <a:stretch>
                        <a:fillRect/>
                      </a:stretch>
                    </p:blipFill>
                    <p:spPr>
                      <a:xfrm>
                        <a:off x="1303682" y="1203739"/>
                        <a:ext cx="9859953" cy="5137426"/>
                      </a:xfrm>
                      <a:prstGeom prst="rect">
                        <a:avLst/>
                      </a:prstGeom>
                    </p:spPr>
                  </p:pic>
                </p:oleObj>
              </mc:Fallback>
            </mc:AlternateContent>
          </a:graphicData>
        </a:graphic>
      </p:graphicFrame>
    </p:spTree>
    <p:extLst>
      <p:ext uri="{BB962C8B-B14F-4D97-AF65-F5344CB8AC3E}">
        <p14:creationId xmlns:p14="http://schemas.microsoft.com/office/powerpoint/2010/main" val="22816269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1300DEA-5D50-3E48-89ED-3C97A4BD0F95}" type="slidenum">
              <a:rPr lang="en-US" smtClean="0">
                <a:solidFill>
                  <a:schemeClr val="bg1"/>
                </a:solidFill>
              </a:rPr>
              <a:pPr/>
              <a:t>17</a:t>
            </a:fld>
            <a:endParaRPr lang="en-US">
              <a:solidFill>
                <a:schemeClr val="bg1"/>
              </a:solidFill>
            </a:endParaRPr>
          </a:p>
        </p:txBody>
      </p:sp>
      <p:sp>
        <p:nvSpPr>
          <p:cNvPr id="10" name="Content Placeholder 1"/>
          <p:cNvSpPr>
            <a:spLocks noGrp="1"/>
          </p:cNvSpPr>
          <p:nvPr>
            <p:ph idx="1"/>
          </p:nvPr>
        </p:nvSpPr>
        <p:spPr>
          <a:xfrm>
            <a:off x="427383" y="1472498"/>
            <a:ext cx="11032434" cy="2484861"/>
          </a:xfrm>
        </p:spPr>
        <p:txBody>
          <a:bodyPr>
            <a:noAutofit/>
          </a:bodyPr>
          <a:lstStyle/>
          <a:p>
            <a:r>
              <a:rPr lang="en-US" dirty="0" smtClean="0"/>
              <a:t>Single Point Adjustment: Set cumulative BCWS and BCWP = cumulative ACWP (highly recommended)</a:t>
            </a:r>
          </a:p>
          <a:p>
            <a:r>
              <a:rPr lang="en-US" dirty="0" smtClean="0"/>
              <a:t>Set BAC = EAC</a:t>
            </a:r>
          </a:p>
          <a:p>
            <a:r>
              <a:rPr lang="en-US" dirty="0" smtClean="0"/>
              <a:t>Populate the Reprograming columns with the CV, SV, and VAC values at the time of the Single Point Adjustment</a:t>
            </a:r>
          </a:p>
          <a:p>
            <a:r>
              <a:rPr lang="en-US" dirty="0" smtClean="0"/>
              <a:t>Populate Variance Adjustment and Total Contract Variance rows with the CV, SV, and VAC values at the time of the Single Point Adjustment</a:t>
            </a:r>
          </a:p>
          <a:p>
            <a:endParaRPr lang="en-US" dirty="0"/>
          </a:p>
        </p:txBody>
      </p:sp>
      <p:sp>
        <p:nvSpPr>
          <p:cNvPr id="15" name="Title 2"/>
          <p:cNvSpPr>
            <a:spLocks noGrp="1"/>
          </p:cNvSpPr>
          <p:nvPr>
            <p:ph type="title"/>
          </p:nvPr>
        </p:nvSpPr>
        <p:spPr>
          <a:xfrm>
            <a:off x="838201" y="157902"/>
            <a:ext cx="10515600" cy="687820"/>
          </a:xfrm>
        </p:spPr>
        <p:txBody>
          <a:bodyPr/>
          <a:lstStyle/>
          <a:p>
            <a:r>
              <a:rPr lang="en-US" dirty="0" smtClean="0"/>
              <a:t>Key CPR Steps in an OTB</a:t>
            </a:r>
            <a:endParaRPr lang="en-US" dirty="0"/>
          </a:p>
        </p:txBody>
      </p:sp>
    </p:spTree>
    <p:extLst>
      <p:ext uri="{BB962C8B-B14F-4D97-AF65-F5344CB8AC3E}">
        <p14:creationId xmlns:p14="http://schemas.microsoft.com/office/powerpoint/2010/main" val="4006753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Object 28"/>
          <p:cNvGraphicFramePr>
            <a:graphicFrameLocks noChangeAspect="1"/>
          </p:cNvGraphicFramePr>
          <p:nvPr>
            <p:extLst>
              <p:ext uri="{D42A27DB-BD31-4B8C-83A1-F6EECF244321}">
                <p14:modId xmlns:p14="http://schemas.microsoft.com/office/powerpoint/2010/main" val="482737551"/>
              </p:ext>
            </p:extLst>
          </p:nvPr>
        </p:nvGraphicFramePr>
        <p:xfrm>
          <a:off x="1580672" y="1758977"/>
          <a:ext cx="9229725" cy="4010025"/>
        </p:xfrm>
        <a:graphic>
          <a:graphicData uri="http://schemas.openxmlformats.org/presentationml/2006/ole">
            <mc:AlternateContent xmlns:mc="http://schemas.openxmlformats.org/markup-compatibility/2006">
              <mc:Choice xmlns:v="urn:schemas-microsoft-com:vml" Requires="v">
                <p:oleObj spid="_x0000_s6162" name="Worksheet" r:id="rId3" imgW="9229680" imgH="4010132" progId="Excel.Sheet.12">
                  <p:embed/>
                </p:oleObj>
              </mc:Choice>
              <mc:Fallback>
                <p:oleObj name="Worksheet" r:id="rId3" imgW="9229680" imgH="4010132" progId="Excel.Sheet.12">
                  <p:embed/>
                  <p:pic>
                    <p:nvPicPr>
                      <p:cNvPr id="0" name=""/>
                      <p:cNvPicPr/>
                      <p:nvPr/>
                    </p:nvPicPr>
                    <p:blipFill>
                      <a:blip r:embed="rId4"/>
                      <a:stretch>
                        <a:fillRect/>
                      </a:stretch>
                    </p:blipFill>
                    <p:spPr>
                      <a:xfrm>
                        <a:off x="1580672" y="1758977"/>
                        <a:ext cx="9229725" cy="4010025"/>
                      </a:xfrm>
                      <a:prstGeom prst="rect">
                        <a:avLst/>
                      </a:prstGeom>
                    </p:spPr>
                  </p:pic>
                </p:oleObj>
              </mc:Fallback>
            </mc:AlternateContent>
          </a:graphicData>
        </a:graphic>
      </p:graphicFrame>
      <p:sp>
        <p:nvSpPr>
          <p:cNvPr id="3" name="Title 2"/>
          <p:cNvSpPr>
            <a:spLocks noGrp="1"/>
          </p:cNvSpPr>
          <p:nvPr>
            <p:ph type="title"/>
          </p:nvPr>
        </p:nvSpPr>
        <p:spPr/>
        <p:txBody>
          <a:bodyPr>
            <a:normAutofit fontScale="90000"/>
          </a:bodyPr>
          <a:lstStyle/>
          <a:p>
            <a:r>
              <a:rPr lang="en-US" dirty="0" smtClean="0"/>
              <a:t>OTB Mechanics / CPR Illustration – </a:t>
            </a:r>
            <a:r>
              <a:rPr lang="en-US" dirty="0" smtClean="0">
                <a:solidFill>
                  <a:srgbClr val="FFFF00"/>
                </a:solidFill>
              </a:rPr>
              <a:t>After OTB</a:t>
            </a:r>
            <a:endParaRPr lang="en-US" dirty="0">
              <a:solidFill>
                <a:srgbClr val="FFFF00"/>
              </a:solidFill>
            </a:endParaRPr>
          </a:p>
        </p:txBody>
      </p:sp>
      <p:sp>
        <p:nvSpPr>
          <p:cNvPr id="4" name="Slide Number Placeholder 3"/>
          <p:cNvSpPr>
            <a:spLocks noGrp="1"/>
          </p:cNvSpPr>
          <p:nvPr>
            <p:ph type="sldNum" sz="quarter" idx="12"/>
          </p:nvPr>
        </p:nvSpPr>
        <p:spPr>
          <a:xfrm>
            <a:off x="11550058" y="6398703"/>
            <a:ext cx="545431" cy="365125"/>
          </a:xfrm>
        </p:spPr>
        <p:txBody>
          <a:bodyPr/>
          <a:lstStyle/>
          <a:p>
            <a:pPr algn="r"/>
            <a:fld id="{71300DEA-5D50-3E48-89ED-3C97A4BD0F95}" type="slidenum">
              <a:rPr lang="en-US" smtClean="0">
                <a:solidFill>
                  <a:schemeClr val="bg1"/>
                </a:solidFill>
              </a:rPr>
              <a:pPr algn="r"/>
              <a:t>18</a:t>
            </a:fld>
            <a:endParaRPr lang="en-US">
              <a:solidFill>
                <a:schemeClr val="bg1"/>
              </a:solidFill>
            </a:endParaRPr>
          </a:p>
        </p:txBody>
      </p:sp>
      <p:sp>
        <p:nvSpPr>
          <p:cNvPr id="6" name="Rectangle 5"/>
          <p:cNvSpPr/>
          <p:nvPr/>
        </p:nvSpPr>
        <p:spPr>
          <a:xfrm>
            <a:off x="2685691" y="1147543"/>
            <a:ext cx="6096000" cy="584775"/>
          </a:xfrm>
          <a:prstGeom prst="rect">
            <a:avLst/>
          </a:prstGeom>
          <a:solidFill>
            <a:schemeClr val="accent4">
              <a:lumMod val="40000"/>
              <a:lumOff val="60000"/>
            </a:schemeClr>
          </a:solidFill>
        </p:spPr>
        <p:txBody>
          <a:bodyPr>
            <a:spAutoFit/>
          </a:bodyPr>
          <a:lstStyle/>
          <a:p>
            <a:r>
              <a:rPr lang="en-US" sz="1600" dirty="0" smtClean="0"/>
              <a:t>1) Single </a:t>
            </a:r>
            <a:r>
              <a:rPr lang="en-US" sz="1600" dirty="0"/>
              <a:t>Point Adjustment: Set cumulative BCWS and BCWP = cumulative ACWP (highly recommended)</a:t>
            </a:r>
          </a:p>
        </p:txBody>
      </p:sp>
      <p:cxnSp>
        <p:nvCxnSpPr>
          <p:cNvPr id="8" name="Straight Arrow Connector 7"/>
          <p:cNvCxnSpPr>
            <a:stCxn id="6" idx="2"/>
          </p:cNvCxnSpPr>
          <p:nvPr/>
        </p:nvCxnSpPr>
        <p:spPr>
          <a:xfrm flipH="1">
            <a:off x="5152040" y="1732318"/>
            <a:ext cx="581651" cy="1709622"/>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sp>
        <p:nvSpPr>
          <p:cNvPr id="9" name="Rectangle 8"/>
          <p:cNvSpPr/>
          <p:nvPr/>
        </p:nvSpPr>
        <p:spPr>
          <a:xfrm>
            <a:off x="9013108" y="2830266"/>
            <a:ext cx="1657767" cy="338554"/>
          </a:xfrm>
          <a:prstGeom prst="rect">
            <a:avLst/>
          </a:prstGeom>
          <a:solidFill>
            <a:schemeClr val="accent4">
              <a:lumMod val="40000"/>
              <a:lumOff val="60000"/>
            </a:schemeClr>
          </a:solidFill>
        </p:spPr>
        <p:txBody>
          <a:bodyPr wrap="square">
            <a:spAutoFit/>
          </a:bodyPr>
          <a:lstStyle/>
          <a:p>
            <a:r>
              <a:rPr lang="en-US" sz="1600" dirty="0" smtClean="0"/>
              <a:t>2) Set </a:t>
            </a:r>
            <a:r>
              <a:rPr lang="en-US" sz="1600" dirty="0"/>
              <a:t>BAC = EAC</a:t>
            </a:r>
          </a:p>
        </p:txBody>
      </p:sp>
      <p:cxnSp>
        <p:nvCxnSpPr>
          <p:cNvPr id="10" name="Straight Arrow Connector 9"/>
          <p:cNvCxnSpPr>
            <a:stCxn id="9" idx="2"/>
          </p:cNvCxnSpPr>
          <p:nvPr/>
        </p:nvCxnSpPr>
        <p:spPr>
          <a:xfrm flipH="1">
            <a:off x="9282022" y="3168820"/>
            <a:ext cx="559970" cy="273120"/>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sp>
        <p:nvSpPr>
          <p:cNvPr id="14" name="Rectangle 13"/>
          <p:cNvSpPr/>
          <p:nvPr/>
        </p:nvSpPr>
        <p:spPr>
          <a:xfrm>
            <a:off x="5965108" y="1925596"/>
            <a:ext cx="5007691" cy="584775"/>
          </a:xfrm>
          <a:prstGeom prst="rect">
            <a:avLst/>
          </a:prstGeom>
          <a:solidFill>
            <a:schemeClr val="accent4">
              <a:lumMod val="40000"/>
              <a:lumOff val="60000"/>
            </a:schemeClr>
          </a:solidFill>
        </p:spPr>
        <p:txBody>
          <a:bodyPr wrap="square">
            <a:spAutoFit/>
          </a:bodyPr>
          <a:lstStyle/>
          <a:p>
            <a:r>
              <a:rPr lang="en-US" sz="1600" dirty="0" smtClean="0"/>
              <a:t>3) Populate </a:t>
            </a:r>
            <a:r>
              <a:rPr lang="en-US" sz="1600" dirty="0"/>
              <a:t>the Reprograming columns with the CV, SV, and VAC values at the time of the Single Point Adjustment</a:t>
            </a:r>
          </a:p>
        </p:txBody>
      </p:sp>
      <p:cxnSp>
        <p:nvCxnSpPr>
          <p:cNvPr id="17" name="Straight Arrow Connector 16"/>
          <p:cNvCxnSpPr>
            <a:stCxn id="14" idx="2"/>
          </p:cNvCxnSpPr>
          <p:nvPr/>
        </p:nvCxnSpPr>
        <p:spPr>
          <a:xfrm flipH="1">
            <a:off x="7570519" y="2510371"/>
            <a:ext cx="898435" cy="750414"/>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sp>
        <p:nvSpPr>
          <p:cNvPr id="20" name="Rectangle 19"/>
          <p:cNvSpPr/>
          <p:nvPr/>
        </p:nvSpPr>
        <p:spPr>
          <a:xfrm>
            <a:off x="4714397" y="6179053"/>
            <a:ext cx="6096000" cy="584775"/>
          </a:xfrm>
          <a:prstGeom prst="rect">
            <a:avLst/>
          </a:prstGeom>
          <a:solidFill>
            <a:schemeClr val="accent4">
              <a:lumMod val="40000"/>
              <a:lumOff val="60000"/>
            </a:schemeClr>
          </a:solidFill>
        </p:spPr>
        <p:txBody>
          <a:bodyPr wrap="square">
            <a:spAutoFit/>
          </a:bodyPr>
          <a:lstStyle/>
          <a:p>
            <a:r>
              <a:rPr lang="en-US" sz="1600" dirty="0" smtClean="0"/>
              <a:t>4) Populate </a:t>
            </a:r>
            <a:r>
              <a:rPr lang="en-US" sz="1600" dirty="0"/>
              <a:t>Variance Adjustment and Total Contract Variance rows with the CV, SV, and VAC values at the time of the Single Point Adjustment</a:t>
            </a:r>
          </a:p>
        </p:txBody>
      </p:sp>
      <p:cxnSp>
        <p:nvCxnSpPr>
          <p:cNvPr id="21" name="Straight Arrow Connector 20"/>
          <p:cNvCxnSpPr/>
          <p:nvPr/>
        </p:nvCxnSpPr>
        <p:spPr>
          <a:xfrm flipH="1" flipV="1">
            <a:off x="6038490" y="5760417"/>
            <a:ext cx="326429" cy="418636"/>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cxnSp>
        <p:nvCxnSpPr>
          <p:cNvPr id="24" name="Straight Arrow Connector 23"/>
          <p:cNvCxnSpPr/>
          <p:nvPr/>
        </p:nvCxnSpPr>
        <p:spPr>
          <a:xfrm flipV="1">
            <a:off x="9562007" y="5760417"/>
            <a:ext cx="0" cy="418637"/>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sp>
        <p:nvSpPr>
          <p:cNvPr id="27" name="Rectangle 26"/>
          <p:cNvSpPr/>
          <p:nvPr/>
        </p:nvSpPr>
        <p:spPr>
          <a:xfrm>
            <a:off x="225707" y="1884151"/>
            <a:ext cx="990931" cy="1323439"/>
          </a:xfrm>
          <a:prstGeom prst="rect">
            <a:avLst/>
          </a:prstGeom>
          <a:solidFill>
            <a:schemeClr val="accent4">
              <a:lumMod val="40000"/>
              <a:lumOff val="60000"/>
            </a:schemeClr>
          </a:solidFill>
        </p:spPr>
        <p:txBody>
          <a:bodyPr wrap="square">
            <a:spAutoFit/>
          </a:bodyPr>
          <a:lstStyle/>
          <a:p>
            <a:r>
              <a:rPr lang="en-US" sz="1600" dirty="0" smtClean="0"/>
              <a:t>This data does not change with an OTB</a:t>
            </a:r>
            <a:endParaRPr lang="en-US" sz="1600" dirty="0"/>
          </a:p>
        </p:txBody>
      </p:sp>
      <p:sp>
        <p:nvSpPr>
          <p:cNvPr id="28" name="Right Brace 27"/>
          <p:cNvSpPr/>
          <p:nvPr/>
        </p:nvSpPr>
        <p:spPr>
          <a:xfrm>
            <a:off x="1216638" y="1836656"/>
            <a:ext cx="231417" cy="1418428"/>
          </a:xfrm>
          <a:prstGeom prst="rightBrace">
            <a:avLst/>
          </a:prstGeom>
          <a:ln w="38100"/>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79027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0029" y="132941"/>
            <a:ext cx="10515600" cy="687820"/>
          </a:xfrm>
        </p:spPr>
        <p:txBody>
          <a:bodyPr/>
          <a:lstStyle/>
          <a:p>
            <a:r>
              <a:rPr lang="en-US" dirty="0" smtClean="0"/>
              <a:t>NA-90 Organization Chart</a:t>
            </a:r>
            <a:endParaRPr lang="en-US" dirty="0"/>
          </a:p>
        </p:txBody>
      </p:sp>
      <p:sp>
        <p:nvSpPr>
          <p:cNvPr id="4" name="Slide Number Placeholder 3"/>
          <p:cNvSpPr>
            <a:spLocks noGrp="1"/>
          </p:cNvSpPr>
          <p:nvPr>
            <p:ph type="sldNum" sz="quarter" idx="12"/>
          </p:nvPr>
        </p:nvSpPr>
        <p:spPr/>
        <p:txBody>
          <a:bodyPr/>
          <a:lstStyle/>
          <a:p>
            <a:fld id="{71300DEA-5D50-3E48-89ED-3C97A4BD0F95}" type="slidenum">
              <a:rPr lang="en-US" smtClean="0">
                <a:solidFill>
                  <a:schemeClr val="bg1"/>
                </a:solidFill>
              </a:rPr>
              <a:pPr/>
              <a:t>2</a:t>
            </a:fld>
            <a:endParaRPr lang="en-US">
              <a:solidFill>
                <a:schemeClr val="bg1"/>
              </a:solidFill>
            </a:endParaRPr>
          </a:p>
        </p:txBody>
      </p:sp>
      <p:cxnSp>
        <p:nvCxnSpPr>
          <p:cNvPr id="6" name="Straight Connector 5">
            <a:extLst>
              <a:ext uri="{FF2B5EF4-FFF2-40B4-BE49-F238E27FC236}">
                <a16:creationId xmlns:a16="http://schemas.microsoft.com/office/drawing/2014/main" id="{EA9FF3BA-F809-DB5C-5AB8-76DB509AEF42}"/>
              </a:ext>
            </a:extLst>
          </p:cNvPr>
          <p:cNvCxnSpPr>
            <a:cxnSpLocks/>
          </p:cNvCxnSpPr>
          <p:nvPr/>
        </p:nvCxnSpPr>
        <p:spPr>
          <a:xfrm>
            <a:off x="1377108" y="4206094"/>
            <a:ext cx="0" cy="6500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3EEEB15-0233-1E1B-77D2-108CFD01946A}"/>
              </a:ext>
            </a:extLst>
          </p:cNvPr>
          <p:cNvCxnSpPr>
            <a:cxnSpLocks/>
          </p:cNvCxnSpPr>
          <p:nvPr/>
        </p:nvCxnSpPr>
        <p:spPr>
          <a:xfrm>
            <a:off x="4328073" y="3443043"/>
            <a:ext cx="276299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 name="Freeform: Shape 6">
            <a:extLst>
              <a:ext uri="{FF2B5EF4-FFF2-40B4-BE49-F238E27FC236}">
                <a16:creationId xmlns:a16="http://schemas.microsoft.com/office/drawing/2014/main" id="{41295F8A-EF98-316E-EAFD-441156761F08}"/>
              </a:ext>
            </a:extLst>
          </p:cNvPr>
          <p:cNvSpPr/>
          <p:nvPr/>
        </p:nvSpPr>
        <p:spPr>
          <a:xfrm>
            <a:off x="3599848" y="1148627"/>
            <a:ext cx="4855304" cy="1554736"/>
          </a:xfrm>
          <a:custGeom>
            <a:avLst/>
            <a:gdLst>
              <a:gd name="connsiteX0" fmla="*/ 0 w 1440456"/>
              <a:gd name="connsiteY0" fmla="*/ 0 h 720228"/>
              <a:gd name="connsiteX1" fmla="*/ 1440456 w 1440456"/>
              <a:gd name="connsiteY1" fmla="*/ 0 h 720228"/>
              <a:gd name="connsiteX2" fmla="*/ 1440456 w 1440456"/>
              <a:gd name="connsiteY2" fmla="*/ 720228 h 720228"/>
              <a:gd name="connsiteX3" fmla="*/ 0 w 1440456"/>
              <a:gd name="connsiteY3" fmla="*/ 720228 h 720228"/>
              <a:gd name="connsiteX4" fmla="*/ 0 w 1440456"/>
              <a:gd name="connsiteY4" fmla="*/ 0 h 720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456" h="720228">
                <a:moveTo>
                  <a:pt x="0" y="0"/>
                </a:moveTo>
                <a:lnTo>
                  <a:pt x="1440456" y="0"/>
                </a:lnTo>
                <a:lnTo>
                  <a:pt x="1440456" y="720228"/>
                </a:lnTo>
                <a:lnTo>
                  <a:pt x="0" y="72022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panose="020F0502020204030204"/>
            </a:endParaRPr>
          </a:p>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rPr>
              <a:t>Acting Associate Administrator (NA-90-1)</a:t>
            </a:r>
          </a:p>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rPr>
              <a:t>Ken Sheely </a:t>
            </a:r>
          </a:p>
          <a:p>
            <a:pPr marL="0" marR="0" lvl="0" indent="0" algn="ctr" defTabSz="488950" rtl="0" eaLnBrk="1" fontAlgn="auto" latinLnBrk="0" hangingPunct="1">
              <a:lnSpc>
                <a:spcPct val="90000"/>
              </a:lnSpc>
              <a:spcBef>
                <a:spcPct val="0"/>
              </a:spcBef>
              <a:spcAft>
                <a:spcPct val="3500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panose="020F0502020204030204"/>
            </a:endParaRPr>
          </a:p>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rPr>
              <a:t>Acting Principal Deputy Associate Administrator (NA-90-2)</a:t>
            </a:r>
          </a:p>
          <a:p>
            <a:pPr marL="0" marR="0" lvl="0" indent="0" algn="ctr" defTabSz="488950" rtl="0" eaLnBrk="1" fontAlgn="auto" latinLnBrk="0" hangingPunct="1">
              <a:lnSpc>
                <a:spcPct val="90000"/>
              </a:lnSpc>
              <a:spcBef>
                <a:spcPct val="0"/>
              </a:spcBef>
              <a:spcAft>
                <a:spcPct val="35000"/>
              </a:spcAft>
              <a:buClrTx/>
              <a:buSzTx/>
              <a:buFontTx/>
              <a:buNone/>
              <a:tabLst/>
              <a:defRPr/>
            </a:pPr>
            <a:r>
              <a:rPr lang="en-US" sz="1400" dirty="0">
                <a:solidFill>
                  <a:srgbClr val="FFFFFF"/>
                </a:solidFill>
                <a:latin typeface="Calibri" panose="020F0502020204030204"/>
              </a:rPr>
              <a:t>Keith Hamilton </a:t>
            </a:r>
          </a:p>
          <a:p>
            <a:pPr marL="0" marR="0" lvl="0" indent="0" algn="ctr" defTabSz="488950" rtl="0" eaLnBrk="1" fontAlgn="auto" latinLnBrk="0" hangingPunct="1">
              <a:lnSpc>
                <a:spcPct val="90000"/>
              </a:lnSpc>
              <a:spcBef>
                <a:spcPct val="0"/>
              </a:spcBef>
              <a:spcAft>
                <a:spcPct val="3500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panose="020F0502020204030204"/>
            </a:endParaRPr>
          </a:p>
        </p:txBody>
      </p:sp>
      <p:sp>
        <p:nvSpPr>
          <p:cNvPr id="9" name="Freeform: Shape 8">
            <a:extLst>
              <a:ext uri="{FF2B5EF4-FFF2-40B4-BE49-F238E27FC236}">
                <a16:creationId xmlns:a16="http://schemas.microsoft.com/office/drawing/2014/main" id="{AED9F221-339A-ABD8-036E-2AD1066E89C1}"/>
              </a:ext>
            </a:extLst>
          </p:cNvPr>
          <p:cNvSpPr/>
          <p:nvPr/>
        </p:nvSpPr>
        <p:spPr>
          <a:xfrm>
            <a:off x="464896" y="4658689"/>
            <a:ext cx="2054293" cy="1389344"/>
          </a:xfrm>
          <a:custGeom>
            <a:avLst/>
            <a:gdLst>
              <a:gd name="connsiteX0" fmla="*/ 0 w 1440456"/>
              <a:gd name="connsiteY0" fmla="*/ 0 h 720228"/>
              <a:gd name="connsiteX1" fmla="*/ 1440456 w 1440456"/>
              <a:gd name="connsiteY1" fmla="*/ 0 h 720228"/>
              <a:gd name="connsiteX2" fmla="*/ 1440456 w 1440456"/>
              <a:gd name="connsiteY2" fmla="*/ 720228 h 720228"/>
              <a:gd name="connsiteX3" fmla="*/ 0 w 1440456"/>
              <a:gd name="connsiteY3" fmla="*/ 720228 h 720228"/>
              <a:gd name="connsiteX4" fmla="*/ 0 w 1440456"/>
              <a:gd name="connsiteY4" fmla="*/ 0 h 720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456" h="720228">
                <a:moveTo>
                  <a:pt x="0" y="0"/>
                </a:moveTo>
                <a:lnTo>
                  <a:pt x="1440456" y="0"/>
                </a:lnTo>
                <a:lnTo>
                  <a:pt x="1440456" y="720228"/>
                </a:lnTo>
                <a:lnTo>
                  <a:pt x="0" y="72022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6985" rIns="91440" bIns="6985" numCol="1" spcCol="1270" anchor="ctr" anchorCtr="0">
            <a:noAutofit/>
          </a:bodyPr>
          <a:lstStyle/>
          <a:p>
            <a:pPr algn="ctr" defTabSz="488950">
              <a:lnSpc>
                <a:spcPct val="90000"/>
              </a:lnSpc>
              <a:spcBef>
                <a:spcPct val="0"/>
              </a:spcBef>
              <a:spcAft>
                <a:spcPct val="35000"/>
              </a:spcAft>
              <a:defRPr/>
            </a:pPr>
            <a:r>
              <a:rPr lang="en-US" sz="1400" dirty="0">
                <a:solidFill>
                  <a:srgbClr val="FFFFFF"/>
                </a:solidFill>
                <a:latin typeface="Calibri" panose="020F0502020204030204"/>
              </a:rPr>
              <a:t>Office of Infrastructure</a:t>
            </a:r>
            <a:r>
              <a:rPr kumimoji="0" lang="en-US" sz="1400" b="0" i="0" u="none" strike="noStrike" kern="1200" cap="none" spc="0" normalizeH="0" baseline="0" noProof="0" dirty="0">
                <a:ln>
                  <a:noFill/>
                </a:ln>
                <a:solidFill>
                  <a:srgbClr val="FFFFFF"/>
                </a:solidFill>
                <a:effectLst/>
                <a:uLnTx/>
                <a:uFillTx/>
                <a:latin typeface="Calibri" panose="020F0502020204030204"/>
              </a:rPr>
              <a:t> </a:t>
            </a:r>
            <a:r>
              <a:rPr lang="en-US" sz="1400" dirty="0">
                <a:solidFill>
                  <a:srgbClr val="FFFFFF"/>
                </a:solidFill>
                <a:latin typeface="Calibri" panose="020F0502020204030204"/>
              </a:rPr>
              <a:t>Lifecycle Management</a:t>
            </a:r>
            <a:endParaRPr lang="en-US" sz="1400" b="0" i="0" u="none" strike="noStrike" kern="1200" cap="none" spc="0" normalizeH="0" baseline="0" noProof="0" dirty="0">
              <a:ln>
                <a:noFill/>
              </a:ln>
              <a:solidFill>
                <a:srgbClr val="FFFFFF"/>
              </a:solidFill>
              <a:effectLst/>
              <a:uLnTx/>
              <a:uFillTx/>
              <a:latin typeface="Calibri" panose="020F0502020204030204"/>
              <a:cs typeface="Calibri"/>
            </a:endParaRPr>
          </a:p>
          <a:p>
            <a:pPr marL="0" marR="0" lvl="0" indent="0" algn="ctr" defTabSz="488950" rtl="0" eaLnBrk="1" fontAlgn="auto" latinLnBrk="0" hangingPunct="1">
              <a:lnSpc>
                <a:spcPct val="90000"/>
              </a:lnSpc>
              <a:spcBef>
                <a:spcPct val="0"/>
              </a:spcBef>
              <a:spcAft>
                <a:spcPct val="35000"/>
              </a:spcAft>
              <a:buClrTx/>
              <a:buSzTx/>
              <a:buFontTx/>
              <a:buNone/>
              <a:tabLst/>
              <a:defRPr/>
            </a:pPr>
            <a:r>
              <a:rPr lang="en-US" sz="1400" b="0" i="0" u="none" strike="noStrike" kern="1200" cap="none" spc="0" normalizeH="0" baseline="0" noProof="0" dirty="0">
                <a:ln>
                  <a:noFill/>
                </a:ln>
                <a:solidFill>
                  <a:srgbClr val="FFFFFF"/>
                </a:solidFill>
                <a:effectLst/>
                <a:uLnTx/>
                <a:uFillTx/>
                <a:latin typeface="Calibri" panose="020F0502020204030204"/>
                <a:cs typeface="Calibri"/>
              </a:rPr>
              <a:t>(NA-91)</a:t>
            </a:r>
          </a:p>
          <a:p>
            <a:pPr marL="0" marR="0" lvl="0" indent="0" algn="ctr" defTabSz="488950" rtl="0" eaLnBrk="1" fontAlgn="auto" latinLnBrk="0" hangingPunct="1">
              <a:lnSpc>
                <a:spcPct val="90000"/>
              </a:lnSpc>
              <a:spcBef>
                <a:spcPct val="0"/>
              </a:spcBef>
              <a:spcAft>
                <a:spcPct val="35000"/>
              </a:spcAft>
              <a:buClrTx/>
              <a:buSzTx/>
              <a:buFontTx/>
              <a:buNone/>
              <a:tabLst/>
              <a:defRPr/>
            </a:pPr>
            <a:r>
              <a:rPr lang="en-US" sz="1400" dirty="0">
                <a:solidFill>
                  <a:srgbClr val="FFFFFF"/>
                </a:solidFill>
                <a:latin typeface="Calibri" panose="020F0502020204030204"/>
                <a:cs typeface="Calibri"/>
              </a:rPr>
              <a:t>Jessica </a:t>
            </a:r>
            <a:r>
              <a:rPr lang="en-US" sz="1400" dirty="0" err="1" smtClean="0">
                <a:solidFill>
                  <a:srgbClr val="FFFFFF"/>
                </a:solidFill>
                <a:latin typeface="Calibri" panose="020F0502020204030204"/>
                <a:cs typeface="Calibri"/>
              </a:rPr>
              <a:t>Kunkle</a:t>
            </a:r>
            <a:endParaRPr lang="en-US" sz="1400" dirty="0">
              <a:solidFill>
                <a:srgbClr val="FFFFFF"/>
              </a:solidFill>
              <a:latin typeface="Calibri" panose="020F0502020204030204"/>
              <a:cs typeface="Calibri"/>
            </a:endParaRPr>
          </a:p>
        </p:txBody>
      </p:sp>
      <p:sp>
        <p:nvSpPr>
          <p:cNvPr id="10" name="Freeform: Shape 9">
            <a:extLst>
              <a:ext uri="{FF2B5EF4-FFF2-40B4-BE49-F238E27FC236}">
                <a16:creationId xmlns:a16="http://schemas.microsoft.com/office/drawing/2014/main" id="{4E0699C1-48FA-E52A-FA95-C9404831C60B}"/>
              </a:ext>
            </a:extLst>
          </p:cNvPr>
          <p:cNvSpPr/>
          <p:nvPr/>
        </p:nvSpPr>
        <p:spPr>
          <a:xfrm>
            <a:off x="2785933" y="4658689"/>
            <a:ext cx="2054293" cy="1389344"/>
          </a:xfrm>
          <a:custGeom>
            <a:avLst/>
            <a:gdLst>
              <a:gd name="connsiteX0" fmla="*/ 0 w 1440456"/>
              <a:gd name="connsiteY0" fmla="*/ 0 h 720228"/>
              <a:gd name="connsiteX1" fmla="*/ 1440456 w 1440456"/>
              <a:gd name="connsiteY1" fmla="*/ 0 h 720228"/>
              <a:gd name="connsiteX2" fmla="*/ 1440456 w 1440456"/>
              <a:gd name="connsiteY2" fmla="*/ 720228 h 720228"/>
              <a:gd name="connsiteX3" fmla="*/ 0 w 1440456"/>
              <a:gd name="connsiteY3" fmla="*/ 720228 h 720228"/>
              <a:gd name="connsiteX4" fmla="*/ 0 w 1440456"/>
              <a:gd name="connsiteY4" fmla="*/ 0 h 720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456" h="720228">
                <a:moveTo>
                  <a:pt x="0" y="0"/>
                </a:moveTo>
                <a:lnTo>
                  <a:pt x="1440456" y="0"/>
                </a:lnTo>
                <a:lnTo>
                  <a:pt x="1440456" y="720228"/>
                </a:lnTo>
                <a:lnTo>
                  <a:pt x="0" y="72022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rPr>
              <a:t>Office of Design and </a:t>
            </a:r>
          </a:p>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rPr>
              <a:t>Construction</a:t>
            </a:r>
          </a:p>
          <a:p>
            <a:pPr marL="0" marR="0" lvl="0" indent="0" algn="ctr" defTabSz="488950" rtl="0" eaLnBrk="1" fontAlgn="auto" latinLnBrk="0" hangingPunct="1">
              <a:lnSpc>
                <a:spcPct val="90000"/>
              </a:lnSpc>
              <a:spcBef>
                <a:spcPct val="0"/>
              </a:spcBef>
              <a:spcAft>
                <a:spcPct val="35000"/>
              </a:spcAft>
              <a:buClrTx/>
              <a:buSzTx/>
              <a:buFontTx/>
              <a:buNone/>
              <a:tabLst/>
              <a:defRPr/>
            </a:pPr>
            <a:r>
              <a:rPr lang="en-US" sz="1400" dirty="0">
                <a:solidFill>
                  <a:srgbClr val="FFFFFF"/>
                </a:solidFill>
                <a:latin typeface="Calibri" panose="020F0502020204030204"/>
              </a:rPr>
              <a:t>(NA-92)</a:t>
            </a:r>
          </a:p>
          <a:p>
            <a:pPr marL="0" marR="0" lvl="0" indent="0" algn="ctr" defTabSz="488950" rtl="0" eaLnBrk="1" fontAlgn="auto" latinLnBrk="0" hangingPunct="1">
              <a:lnSpc>
                <a:spcPct val="90000"/>
              </a:lnSpc>
              <a:spcBef>
                <a:spcPct val="0"/>
              </a:spcBef>
              <a:spcAft>
                <a:spcPct val="35000"/>
              </a:spcAft>
              <a:buClrTx/>
              <a:buSzTx/>
              <a:buFontTx/>
              <a:buNone/>
              <a:tabLst/>
              <a:defRPr/>
            </a:pPr>
            <a:r>
              <a:rPr lang="en-US" sz="1400" b="0" i="0" u="none" strike="noStrike" kern="1200" cap="none" spc="0" normalizeH="0" baseline="0" noProof="0" dirty="0" smtClean="0">
                <a:ln>
                  <a:noFill/>
                </a:ln>
                <a:solidFill>
                  <a:srgbClr val="FFFFFF"/>
                </a:solidFill>
                <a:effectLst/>
                <a:uLnTx/>
                <a:uFillTx/>
                <a:latin typeface="Calibri" panose="020F0502020204030204"/>
                <a:cs typeface="Calibri"/>
              </a:rPr>
              <a:t>Mark </a:t>
            </a:r>
            <a:r>
              <a:rPr lang="en-US" sz="1400" b="0" i="0" u="none" strike="noStrike" kern="1200" cap="none" spc="0" normalizeH="0" baseline="0" noProof="0" dirty="0" err="1" smtClean="0">
                <a:ln>
                  <a:noFill/>
                </a:ln>
                <a:solidFill>
                  <a:srgbClr val="FFFFFF"/>
                </a:solidFill>
                <a:effectLst/>
                <a:uLnTx/>
                <a:uFillTx/>
                <a:latin typeface="Calibri" panose="020F0502020204030204"/>
                <a:cs typeface="Calibri"/>
              </a:rPr>
              <a:t>Edelson</a:t>
            </a:r>
            <a:endParaRPr lang="en-US" sz="1400" b="0" i="0" u="none" strike="noStrike" kern="1200" cap="none" spc="0" normalizeH="0" baseline="0" noProof="0" dirty="0">
              <a:ln>
                <a:noFill/>
              </a:ln>
              <a:solidFill>
                <a:srgbClr val="FFFFFF"/>
              </a:solidFill>
              <a:effectLst/>
              <a:uLnTx/>
              <a:uFillTx/>
              <a:latin typeface="Calibri" panose="020F0502020204030204"/>
              <a:cs typeface="Calibri"/>
            </a:endParaRPr>
          </a:p>
        </p:txBody>
      </p:sp>
      <p:sp>
        <p:nvSpPr>
          <p:cNvPr id="11" name="Freeform: Shape 10">
            <a:extLst>
              <a:ext uri="{FF2B5EF4-FFF2-40B4-BE49-F238E27FC236}">
                <a16:creationId xmlns:a16="http://schemas.microsoft.com/office/drawing/2014/main" id="{F418C9CE-5917-0025-7D8B-5EFFB7C46E64}"/>
              </a:ext>
            </a:extLst>
          </p:cNvPr>
          <p:cNvSpPr/>
          <p:nvPr/>
        </p:nvSpPr>
        <p:spPr>
          <a:xfrm>
            <a:off x="5106970" y="4646493"/>
            <a:ext cx="2054292" cy="1401540"/>
          </a:xfrm>
          <a:custGeom>
            <a:avLst/>
            <a:gdLst>
              <a:gd name="connsiteX0" fmla="*/ 0 w 1440456"/>
              <a:gd name="connsiteY0" fmla="*/ 0 h 720228"/>
              <a:gd name="connsiteX1" fmla="*/ 1440456 w 1440456"/>
              <a:gd name="connsiteY1" fmla="*/ 0 h 720228"/>
              <a:gd name="connsiteX2" fmla="*/ 1440456 w 1440456"/>
              <a:gd name="connsiteY2" fmla="*/ 720228 h 720228"/>
              <a:gd name="connsiteX3" fmla="*/ 0 w 1440456"/>
              <a:gd name="connsiteY3" fmla="*/ 720228 h 720228"/>
              <a:gd name="connsiteX4" fmla="*/ 0 w 1440456"/>
              <a:gd name="connsiteY4" fmla="*/ 0 h 720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456" h="720228">
                <a:moveTo>
                  <a:pt x="0" y="0"/>
                </a:moveTo>
                <a:lnTo>
                  <a:pt x="1440456" y="0"/>
                </a:lnTo>
                <a:lnTo>
                  <a:pt x="1440456" y="720228"/>
                </a:lnTo>
                <a:lnTo>
                  <a:pt x="0" y="72022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rPr>
              <a:t>Y-12 Acquisition and Project Management Office</a:t>
            </a:r>
          </a:p>
          <a:p>
            <a:pPr marL="0" marR="0" lvl="0" indent="0" algn="ctr" defTabSz="488950" rtl="0" eaLnBrk="1" fontAlgn="auto" latinLnBrk="0" hangingPunct="1">
              <a:lnSpc>
                <a:spcPct val="90000"/>
              </a:lnSpc>
              <a:spcBef>
                <a:spcPct val="0"/>
              </a:spcBef>
              <a:spcAft>
                <a:spcPct val="35000"/>
              </a:spcAft>
              <a:buClrTx/>
              <a:buSzTx/>
              <a:buFontTx/>
              <a:buNone/>
              <a:tabLst/>
              <a:defRPr/>
            </a:pPr>
            <a:r>
              <a:rPr lang="en-US" sz="1400" dirty="0">
                <a:solidFill>
                  <a:srgbClr val="FFFFFF"/>
                </a:solidFill>
                <a:latin typeface="Calibri" panose="020F0502020204030204"/>
              </a:rPr>
              <a:t>(NA-93)</a:t>
            </a:r>
          </a:p>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rPr>
              <a:t>Dale </a:t>
            </a:r>
            <a:r>
              <a:rPr kumimoji="0" lang="en-US" sz="1400" b="0" i="0" u="none" strike="noStrike" kern="1200" cap="none" spc="0" normalizeH="0" baseline="0" noProof="0" dirty="0" smtClean="0">
                <a:ln>
                  <a:noFill/>
                </a:ln>
                <a:solidFill>
                  <a:srgbClr val="FFFFFF"/>
                </a:solidFill>
                <a:effectLst/>
                <a:uLnTx/>
                <a:uFillTx/>
                <a:latin typeface="Calibri" panose="020F0502020204030204"/>
              </a:rPr>
              <a:t>Christenson</a:t>
            </a:r>
            <a:endParaRPr kumimoji="0" lang="en-US" sz="1400" b="0" i="0" u="none" strike="noStrike" kern="1200" cap="none" spc="0" normalizeH="0" baseline="0" noProof="0" dirty="0">
              <a:ln>
                <a:noFill/>
              </a:ln>
              <a:solidFill>
                <a:srgbClr val="FFFFFF"/>
              </a:solidFill>
              <a:effectLst/>
              <a:uLnTx/>
              <a:uFillTx/>
              <a:latin typeface="Calibri" panose="020F0502020204030204"/>
            </a:endParaRPr>
          </a:p>
        </p:txBody>
      </p:sp>
      <p:sp>
        <p:nvSpPr>
          <p:cNvPr id="12" name="Freeform: Shape 11">
            <a:extLst>
              <a:ext uri="{FF2B5EF4-FFF2-40B4-BE49-F238E27FC236}">
                <a16:creationId xmlns:a16="http://schemas.microsoft.com/office/drawing/2014/main" id="{1E4637FF-25F2-4A67-72E1-D555CEA69739}"/>
              </a:ext>
            </a:extLst>
          </p:cNvPr>
          <p:cNvSpPr/>
          <p:nvPr/>
        </p:nvSpPr>
        <p:spPr>
          <a:xfrm>
            <a:off x="7428006" y="4646493"/>
            <a:ext cx="2054292" cy="1389344"/>
          </a:xfrm>
          <a:custGeom>
            <a:avLst/>
            <a:gdLst>
              <a:gd name="connsiteX0" fmla="*/ 0 w 1440456"/>
              <a:gd name="connsiteY0" fmla="*/ 0 h 720228"/>
              <a:gd name="connsiteX1" fmla="*/ 1440456 w 1440456"/>
              <a:gd name="connsiteY1" fmla="*/ 0 h 720228"/>
              <a:gd name="connsiteX2" fmla="*/ 1440456 w 1440456"/>
              <a:gd name="connsiteY2" fmla="*/ 720228 h 720228"/>
              <a:gd name="connsiteX3" fmla="*/ 0 w 1440456"/>
              <a:gd name="connsiteY3" fmla="*/ 720228 h 720228"/>
              <a:gd name="connsiteX4" fmla="*/ 0 w 1440456"/>
              <a:gd name="connsiteY4" fmla="*/ 0 h 720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456" h="720228">
                <a:moveTo>
                  <a:pt x="0" y="0"/>
                </a:moveTo>
                <a:lnTo>
                  <a:pt x="1440456" y="0"/>
                </a:lnTo>
                <a:lnTo>
                  <a:pt x="1440456" y="720228"/>
                </a:lnTo>
                <a:lnTo>
                  <a:pt x="0" y="72022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rPr>
              <a:t>Savannah River Acquisition and Project Management Office</a:t>
            </a:r>
          </a:p>
          <a:p>
            <a:pPr marL="0" marR="0" lvl="0" indent="0" algn="ctr" defTabSz="488950" rtl="0" eaLnBrk="1" fontAlgn="auto" latinLnBrk="0" hangingPunct="1">
              <a:lnSpc>
                <a:spcPct val="90000"/>
              </a:lnSpc>
              <a:spcBef>
                <a:spcPct val="0"/>
              </a:spcBef>
              <a:spcAft>
                <a:spcPct val="35000"/>
              </a:spcAft>
              <a:buClrTx/>
              <a:buSzTx/>
              <a:buFontTx/>
              <a:buNone/>
              <a:tabLst/>
              <a:defRPr/>
            </a:pPr>
            <a:r>
              <a:rPr lang="en-US" sz="1400" dirty="0">
                <a:solidFill>
                  <a:srgbClr val="FFFFFF"/>
                </a:solidFill>
                <a:latin typeface="Calibri" panose="020F0502020204030204"/>
              </a:rPr>
              <a:t>(NA-94)</a:t>
            </a:r>
          </a:p>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rPr>
              <a:t>Scott </a:t>
            </a:r>
            <a:r>
              <a:rPr kumimoji="0" lang="en-US" sz="1400" b="0" i="0" u="none" strike="noStrike" kern="1200" cap="none" spc="0" normalizeH="0" baseline="0" noProof="0" dirty="0" smtClean="0">
                <a:ln>
                  <a:noFill/>
                </a:ln>
                <a:solidFill>
                  <a:srgbClr val="FFFFFF"/>
                </a:solidFill>
                <a:effectLst/>
                <a:uLnTx/>
                <a:uFillTx/>
                <a:latin typeface="Calibri" panose="020F0502020204030204"/>
              </a:rPr>
              <a:t>Cannon</a:t>
            </a:r>
            <a:endParaRPr kumimoji="0" lang="en-US" sz="1400" b="0" i="0" u="none" strike="noStrike" kern="1200" cap="none" spc="0" normalizeH="0" baseline="0" noProof="0" dirty="0">
              <a:ln>
                <a:noFill/>
              </a:ln>
              <a:solidFill>
                <a:srgbClr val="FFFFFF"/>
              </a:solidFill>
              <a:effectLst/>
              <a:uLnTx/>
              <a:uFillTx/>
              <a:latin typeface="Calibri" panose="020F0502020204030204"/>
            </a:endParaRPr>
          </a:p>
        </p:txBody>
      </p:sp>
      <p:sp>
        <p:nvSpPr>
          <p:cNvPr id="13" name="Freeform: Shape 12">
            <a:extLst>
              <a:ext uri="{FF2B5EF4-FFF2-40B4-BE49-F238E27FC236}">
                <a16:creationId xmlns:a16="http://schemas.microsoft.com/office/drawing/2014/main" id="{F4DFDD34-AB32-00D7-DEBE-54D99DDD289A}"/>
              </a:ext>
            </a:extLst>
          </p:cNvPr>
          <p:cNvSpPr/>
          <p:nvPr/>
        </p:nvSpPr>
        <p:spPr>
          <a:xfrm>
            <a:off x="9749042" y="4646494"/>
            <a:ext cx="2054291" cy="1389343"/>
          </a:xfrm>
          <a:custGeom>
            <a:avLst/>
            <a:gdLst>
              <a:gd name="connsiteX0" fmla="*/ 0 w 1440456"/>
              <a:gd name="connsiteY0" fmla="*/ 0 h 720228"/>
              <a:gd name="connsiteX1" fmla="*/ 1440456 w 1440456"/>
              <a:gd name="connsiteY1" fmla="*/ 0 h 720228"/>
              <a:gd name="connsiteX2" fmla="*/ 1440456 w 1440456"/>
              <a:gd name="connsiteY2" fmla="*/ 720228 h 720228"/>
              <a:gd name="connsiteX3" fmla="*/ 0 w 1440456"/>
              <a:gd name="connsiteY3" fmla="*/ 720228 h 720228"/>
              <a:gd name="connsiteX4" fmla="*/ 0 w 1440456"/>
              <a:gd name="connsiteY4" fmla="*/ 0 h 720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456" h="720228">
                <a:moveTo>
                  <a:pt x="0" y="0"/>
                </a:moveTo>
                <a:lnTo>
                  <a:pt x="1440456" y="0"/>
                </a:lnTo>
                <a:lnTo>
                  <a:pt x="1440456" y="720228"/>
                </a:lnTo>
                <a:lnTo>
                  <a:pt x="0" y="72022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rPr>
              <a:t>Los Alamos Acquisition and Project Management Office</a:t>
            </a:r>
          </a:p>
          <a:p>
            <a:pPr marL="0" marR="0" lvl="0" indent="0" algn="ctr" defTabSz="488950" rtl="0" eaLnBrk="1" fontAlgn="auto" latinLnBrk="0" hangingPunct="1">
              <a:lnSpc>
                <a:spcPct val="90000"/>
              </a:lnSpc>
              <a:spcBef>
                <a:spcPct val="0"/>
              </a:spcBef>
              <a:spcAft>
                <a:spcPct val="35000"/>
              </a:spcAft>
              <a:buClrTx/>
              <a:buSzTx/>
              <a:buFontTx/>
              <a:buNone/>
              <a:tabLst/>
              <a:defRPr/>
            </a:pPr>
            <a:r>
              <a:rPr lang="en-US" sz="1400" dirty="0">
                <a:solidFill>
                  <a:srgbClr val="FFFFFF"/>
                </a:solidFill>
                <a:latin typeface="Calibri" panose="020F0502020204030204"/>
              </a:rPr>
              <a:t>(NA-95)</a:t>
            </a:r>
          </a:p>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rPr>
              <a:t>Everett </a:t>
            </a:r>
            <a:r>
              <a:rPr kumimoji="0" lang="en-US" sz="1400" b="0" i="0" u="none" strike="noStrike" kern="1200" cap="none" spc="0" normalizeH="0" baseline="0" noProof="0" dirty="0" err="1" smtClean="0">
                <a:ln>
                  <a:noFill/>
                </a:ln>
                <a:solidFill>
                  <a:srgbClr val="FFFFFF"/>
                </a:solidFill>
                <a:effectLst/>
                <a:uLnTx/>
                <a:uFillTx/>
                <a:latin typeface="Calibri" panose="020F0502020204030204"/>
              </a:rPr>
              <a:t>Trollinger</a:t>
            </a:r>
            <a:endParaRPr kumimoji="0" lang="en-US" sz="1400" b="0" i="0" u="none" strike="noStrike" kern="1200" cap="none" spc="0" normalizeH="0" baseline="0" noProof="0" dirty="0">
              <a:ln>
                <a:noFill/>
              </a:ln>
              <a:solidFill>
                <a:srgbClr val="FFFFFF"/>
              </a:solidFill>
              <a:effectLst/>
              <a:uLnTx/>
              <a:uFillTx/>
              <a:latin typeface="Calibri" panose="020F0502020204030204"/>
            </a:endParaRPr>
          </a:p>
        </p:txBody>
      </p:sp>
      <p:sp>
        <p:nvSpPr>
          <p:cNvPr id="14" name="Freeform: Shape 13">
            <a:extLst>
              <a:ext uri="{FF2B5EF4-FFF2-40B4-BE49-F238E27FC236}">
                <a16:creationId xmlns:a16="http://schemas.microsoft.com/office/drawing/2014/main" id="{8D380E47-C5AA-A4E2-18D6-EDC80BD4670B}"/>
              </a:ext>
            </a:extLst>
          </p:cNvPr>
          <p:cNvSpPr/>
          <p:nvPr/>
        </p:nvSpPr>
        <p:spPr>
          <a:xfrm>
            <a:off x="2820892" y="3031229"/>
            <a:ext cx="1774802" cy="963247"/>
          </a:xfrm>
          <a:custGeom>
            <a:avLst/>
            <a:gdLst>
              <a:gd name="connsiteX0" fmla="*/ 0 w 1440456"/>
              <a:gd name="connsiteY0" fmla="*/ 0 h 720228"/>
              <a:gd name="connsiteX1" fmla="*/ 1440456 w 1440456"/>
              <a:gd name="connsiteY1" fmla="*/ 0 h 720228"/>
              <a:gd name="connsiteX2" fmla="*/ 1440456 w 1440456"/>
              <a:gd name="connsiteY2" fmla="*/ 720228 h 720228"/>
              <a:gd name="connsiteX3" fmla="*/ 0 w 1440456"/>
              <a:gd name="connsiteY3" fmla="*/ 720228 h 720228"/>
              <a:gd name="connsiteX4" fmla="*/ 0 w 1440456"/>
              <a:gd name="connsiteY4" fmla="*/ 0 h 720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456" h="720228">
                <a:moveTo>
                  <a:pt x="0" y="0"/>
                </a:moveTo>
                <a:lnTo>
                  <a:pt x="1440456" y="0"/>
                </a:lnTo>
                <a:lnTo>
                  <a:pt x="1440456" y="720228"/>
                </a:lnTo>
                <a:lnTo>
                  <a:pt x="0" y="72022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rPr>
              <a:t>Office of the Chief of Staff</a:t>
            </a:r>
          </a:p>
          <a:p>
            <a:pPr marL="0" marR="0" lvl="0" indent="0" algn="ctr" defTabSz="488950" rtl="0" eaLnBrk="1" fontAlgn="auto" latinLnBrk="0" hangingPunct="1">
              <a:lnSpc>
                <a:spcPct val="90000"/>
              </a:lnSpc>
              <a:spcBef>
                <a:spcPct val="0"/>
              </a:spcBef>
              <a:spcAft>
                <a:spcPct val="35000"/>
              </a:spcAft>
              <a:buClrTx/>
              <a:buSzTx/>
              <a:buFontTx/>
              <a:buNone/>
              <a:tabLst/>
              <a:defRPr/>
            </a:pPr>
            <a:r>
              <a:rPr lang="en-US" sz="1400" dirty="0">
                <a:solidFill>
                  <a:srgbClr val="FFFFFF"/>
                </a:solidFill>
                <a:latin typeface="Calibri" panose="020F0502020204030204"/>
              </a:rPr>
              <a:t>(NA-90.1)</a:t>
            </a:r>
          </a:p>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rPr>
              <a:t>Claire </a:t>
            </a:r>
            <a:r>
              <a:rPr kumimoji="0" lang="en-US" sz="1400" b="0" i="0" u="none" strike="noStrike" kern="1200" cap="none" spc="0" normalizeH="0" baseline="0" noProof="0" dirty="0" smtClean="0">
                <a:ln>
                  <a:noFill/>
                </a:ln>
                <a:solidFill>
                  <a:srgbClr val="FFFFFF"/>
                </a:solidFill>
                <a:effectLst/>
                <a:uLnTx/>
                <a:uFillTx/>
                <a:latin typeface="Calibri" panose="020F0502020204030204"/>
              </a:rPr>
              <a:t>Dunne</a:t>
            </a:r>
            <a:endParaRPr kumimoji="0" lang="en-US" sz="1400" b="0" i="0" u="none" strike="noStrike" kern="1200" cap="none" spc="0" normalizeH="0" baseline="0" noProof="0" dirty="0">
              <a:ln>
                <a:noFill/>
              </a:ln>
              <a:solidFill>
                <a:srgbClr val="FFFFFF"/>
              </a:solidFill>
              <a:effectLst/>
              <a:uLnTx/>
              <a:uFillTx/>
              <a:latin typeface="Calibri" panose="020F0502020204030204"/>
            </a:endParaRPr>
          </a:p>
        </p:txBody>
      </p:sp>
      <p:cxnSp>
        <p:nvCxnSpPr>
          <p:cNvPr id="15" name="Straight Connector 14">
            <a:extLst>
              <a:ext uri="{FF2B5EF4-FFF2-40B4-BE49-F238E27FC236}">
                <a16:creationId xmlns:a16="http://schemas.microsoft.com/office/drawing/2014/main" id="{E4DB2BB9-397C-99D5-ACC3-5A275CFDEF84}"/>
              </a:ext>
            </a:extLst>
          </p:cNvPr>
          <p:cNvCxnSpPr>
            <a:cxnSpLocks/>
          </p:cNvCxnSpPr>
          <p:nvPr/>
        </p:nvCxnSpPr>
        <p:spPr>
          <a:xfrm>
            <a:off x="1377108" y="4206094"/>
            <a:ext cx="932027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E9F6796-D0B0-ADEE-D578-1B36C876E069}"/>
              </a:ext>
            </a:extLst>
          </p:cNvPr>
          <p:cNvCxnSpPr>
            <a:cxnSpLocks/>
          </p:cNvCxnSpPr>
          <p:nvPr/>
        </p:nvCxnSpPr>
        <p:spPr>
          <a:xfrm>
            <a:off x="5709571" y="2509336"/>
            <a:ext cx="0" cy="169675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C6C124DF-CDB1-5B1B-38A4-44090DA24723}"/>
              </a:ext>
            </a:extLst>
          </p:cNvPr>
          <p:cNvSpPr/>
          <p:nvPr/>
        </p:nvSpPr>
        <p:spPr>
          <a:xfrm>
            <a:off x="6953380" y="3010383"/>
            <a:ext cx="1946680" cy="984091"/>
          </a:xfrm>
          <a:custGeom>
            <a:avLst/>
            <a:gdLst>
              <a:gd name="connsiteX0" fmla="*/ 0 w 1440456"/>
              <a:gd name="connsiteY0" fmla="*/ 0 h 720228"/>
              <a:gd name="connsiteX1" fmla="*/ 1440456 w 1440456"/>
              <a:gd name="connsiteY1" fmla="*/ 0 h 720228"/>
              <a:gd name="connsiteX2" fmla="*/ 1440456 w 1440456"/>
              <a:gd name="connsiteY2" fmla="*/ 720228 h 720228"/>
              <a:gd name="connsiteX3" fmla="*/ 0 w 1440456"/>
              <a:gd name="connsiteY3" fmla="*/ 720228 h 720228"/>
              <a:gd name="connsiteX4" fmla="*/ 0 w 1440456"/>
              <a:gd name="connsiteY4" fmla="*/ 0 h 720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456" h="720228">
                <a:moveTo>
                  <a:pt x="0" y="0"/>
                </a:moveTo>
                <a:lnTo>
                  <a:pt x="1440456" y="0"/>
                </a:lnTo>
                <a:lnTo>
                  <a:pt x="1440456" y="720228"/>
                </a:lnTo>
                <a:lnTo>
                  <a:pt x="0" y="72022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rPr>
              <a:t>Office of Project Analysis, Oversight, and Review</a:t>
            </a:r>
          </a:p>
          <a:p>
            <a:pPr marL="0" marR="0" lvl="0" indent="0" algn="ctr" defTabSz="488950" rtl="0" eaLnBrk="1" fontAlgn="auto" latinLnBrk="0" hangingPunct="1">
              <a:lnSpc>
                <a:spcPct val="90000"/>
              </a:lnSpc>
              <a:spcBef>
                <a:spcPct val="0"/>
              </a:spcBef>
              <a:spcAft>
                <a:spcPct val="35000"/>
              </a:spcAft>
              <a:buClrTx/>
              <a:buSzTx/>
              <a:buFontTx/>
              <a:buNone/>
              <a:tabLst/>
              <a:defRPr/>
            </a:pPr>
            <a:r>
              <a:rPr lang="en-US" sz="1400" dirty="0">
                <a:solidFill>
                  <a:srgbClr val="FFFFFF"/>
                </a:solidFill>
                <a:latin typeface="Calibri" panose="020F0502020204030204"/>
              </a:rPr>
              <a:t>(NA-90.2)</a:t>
            </a:r>
          </a:p>
          <a:p>
            <a:pPr marL="0" marR="0" lvl="0" indent="0" algn="ctr" defTabSz="488950" rtl="0" eaLnBrk="1" fontAlgn="auto" latinLnBrk="0" hangingPunct="1">
              <a:lnSpc>
                <a:spcPct val="90000"/>
              </a:lnSpc>
              <a:spcBef>
                <a:spcPct val="0"/>
              </a:spcBef>
              <a:spcAft>
                <a:spcPct val="35000"/>
              </a:spcAft>
              <a:buClrTx/>
              <a:buSzTx/>
              <a:buFontTx/>
              <a:buNone/>
              <a:tabLst/>
              <a:defRPr/>
            </a:pPr>
            <a:r>
              <a:rPr lang="en-US" sz="1400" b="0" i="0" u="none" strike="noStrike" kern="1200" cap="none" spc="0" normalizeH="0" baseline="0" noProof="0" dirty="0">
                <a:ln>
                  <a:noFill/>
                </a:ln>
                <a:solidFill>
                  <a:srgbClr val="FFFFFF"/>
                </a:solidFill>
                <a:effectLst/>
                <a:uLnTx/>
                <a:uFillTx/>
                <a:latin typeface="Calibri" panose="020F0502020204030204"/>
                <a:cs typeface="Calibri"/>
              </a:rPr>
              <a:t>Mark </a:t>
            </a:r>
            <a:r>
              <a:rPr lang="en-US" sz="1400" b="0" i="0" u="none" strike="noStrike" kern="1200" cap="none" spc="0" normalizeH="0" baseline="0" noProof="0" dirty="0" err="1" smtClean="0">
                <a:ln>
                  <a:noFill/>
                </a:ln>
                <a:solidFill>
                  <a:srgbClr val="FFFFFF"/>
                </a:solidFill>
                <a:effectLst/>
                <a:uLnTx/>
                <a:uFillTx/>
                <a:latin typeface="Calibri" panose="020F0502020204030204"/>
                <a:cs typeface="Calibri"/>
              </a:rPr>
              <a:t>Edelson</a:t>
            </a:r>
            <a:endParaRPr lang="en-US" sz="1400" b="0" i="0" u="none" strike="noStrike" kern="1200" cap="none" spc="0" normalizeH="0" baseline="0" noProof="0" dirty="0">
              <a:ln>
                <a:noFill/>
              </a:ln>
              <a:solidFill>
                <a:srgbClr val="FFFFFF"/>
              </a:solidFill>
              <a:effectLst/>
              <a:uLnTx/>
              <a:uFillTx/>
              <a:latin typeface="Calibri" panose="020F0502020204030204"/>
              <a:cs typeface="Calibri"/>
            </a:endParaRPr>
          </a:p>
        </p:txBody>
      </p:sp>
      <p:cxnSp>
        <p:nvCxnSpPr>
          <p:cNvPr id="18" name="Straight Connector 17">
            <a:extLst>
              <a:ext uri="{FF2B5EF4-FFF2-40B4-BE49-F238E27FC236}">
                <a16:creationId xmlns:a16="http://schemas.microsoft.com/office/drawing/2014/main" id="{A7E57C94-26A6-18EF-CC97-E73C1CFD9106}"/>
              </a:ext>
            </a:extLst>
          </p:cNvPr>
          <p:cNvCxnSpPr>
            <a:cxnSpLocks/>
          </p:cNvCxnSpPr>
          <p:nvPr/>
        </p:nvCxnSpPr>
        <p:spPr>
          <a:xfrm>
            <a:off x="3813079" y="4206094"/>
            <a:ext cx="0" cy="650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F8D1B3F-1A90-4B4B-AC74-90BE2F0A8FAB}"/>
              </a:ext>
            </a:extLst>
          </p:cNvPr>
          <p:cNvCxnSpPr>
            <a:cxnSpLocks/>
          </p:cNvCxnSpPr>
          <p:nvPr/>
        </p:nvCxnSpPr>
        <p:spPr>
          <a:xfrm>
            <a:off x="5709571" y="4206094"/>
            <a:ext cx="0" cy="7630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6EEA10C-3A5B-4671-DD2A-B28EF846AD3E}"/>
              </a:ext>
            </a:extLst>
          </p:cNvPr>
          <p:cNvCxnSpPr>
            <a:cxnSpLocks/>
          </p:cNvCxnSpPr>
          <p:nvPr/>
        </p:nvCxnSpPr>
        <p:spPr>
          <a:xfrm>
            <a:off x="8455152" y="4206094"/>
            <a:ext cx="0" cy="650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502847C-E7B3-9F91-F0A2-BBBADD0D2DCB}"/>
              </a:ext>
            </a:extLst>
          </p:cNvPr>
          <p:cNvCxnSpPr>
            <a:cxnSpLocks/>
          </p:cNvCxnSpPr>
          <p:nvPr/>
        </p:nvCxnSpPr>
        <p:spPr>
          <a:xfrm>
            <a:off x="10697378" y="4206094"/>
            <a:ext cx="0" cy="650025"/>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3009EFD-53F2-CEBF-3B2A-FDF32FFB724B}"/>
              </a:ext>
            </a:extLst>
          </p:cNvPr>
          <p:cNvSpPr txBox="1"/>
          <p:nvPr/>
        </p:nvSpPr>
        <p:spPr>
          <a:xfrm>
            <a:off x="9749042" y="6415853"/>
            <a:ext cx="1604759" cy="369332"/>
          </a:xfrm>
          <a:prstGeom prst="rect">
            <a:avLst/>
          </a:prstGeom>
          <a:noFill/>
        </p:spPr>
        <p:txBody>
          <a:bodyPr wrap="square" rtlCol="0">
            <a:spAutoFit/>
          </a:bodyPr>
          <a:lstStyle/>
          <a:p>
            <a:r>
              <a:rPr lang="en-US" dirty="0"/>
              <a:t>August 1, 2022</a:t>
            </a:r>
          </a:p>
        </p:txBody>
      </p:sp>
      <p:sp>
        <p:nvSpPr>
          <p:cNvPr id="24" name="Oval Callout 23"/>
          <p:cNvSpPr/>
          <p:nvPr/>
        </p:nvSpPr>
        <p:spPr>
          <a:xfrm>
            <a:off x="5522976" y="6213538"/>
            <a:ext cx="1338682" cy="614839"/>
          </a:xfrm>
          <a:prstGeom prst="wedgeEllipseCallout">
            <a:avLst>
              <a:gd name="adj1" fmla="val -251"/>
              <a:gd name="adj2" fmla="val -77698"/>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We are Here</a:t>
            </a:r>
            <a:endParaRPr lang="en-US" dirty="0"/>
          </a:p>
        </p:txBody>
      </p:sp>
    </p:spTree>
    <p:extLst>
      <p:ext uri="{BB962C8B-B14F-4D97-AF65-F5344CB8AC3E}">
        <p14:creationId xmlns:p14="http://schemas.microsoft.com/office/powerpoint/2010/main" val="1125489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NA-93 Organization Chart</a:t>
            </a:r>
            <a:endParaRPr lang="en-US" dirty="0"/>
          </a:p>
        </p:txBody>
      </p:sp>
      <p:sp>
        <p:nvSpPr>
          <p:cNvPr id="4" name="Slide Number Placeholder 3"/>
          <p:cNvSpPr>
            <a:spLocks noGrp="1"/>
          </p:cNvSpPr>
          <p:nvPr>
            <p:ph type="sldNum" sz="quarter" idx="12"/>
          </p:nvPr>
        </p:nvSpPr>
        <p:spPr/>
        <p:txBody>
          <a:bodyPr/>
          <a:lstStyle/>
          <a:p>
            <a:fld id="{71300DEA-5D50-3E48-89ED-3C97A4BD0F95}" type="slidenum">
              <a:rPr lang="en-US" smtClean="0">
                <a:solidFill>
                  <a:schemeClr val="bg1"/>
                </a:solidFill>
              </a:rPr>
              <a:pPr/>
              <a:t>3</a:t>
            </a:fld>
            <a:endParaRPr lang="en-US">
              <a:solidFill>
                <a:schemeClr val="bg1"/>
              </a:solidFill>
            </a:endParaRPr>
          </a:p>
        </p:txBody>
      </p:sp>
      <p:pic>
        <p:nvPicPr>
          <p:cNvPr id="5" name="Picture 4"/>
          <p:cNvPicPr>
            <a:picLocks noChangeAspect="1"/>
          </p:cNvPicPr>
          <p:nvPr/>
        </p:nvPicPr>
        <p:blipFill rotWithShape="1">
          <a:blip r:embed="rId2"/>
          <a:srcRect l="60458" t="11807" r="4667" b="4082"/>
          <a:stretch/>
        </p:blipFill>
        <p:spPr>
          <a:xfrm>
            <a:off x="2263515" y="1160301"/>
            <a:ext cx="7457607" cy="5620677"/>
          </a:xfrm>
          <a:prstGeom prst="rect">
            <a:avLst/>
          </a:prstGeom>
        </p:spPr>
      </p:pic>
    </p:spTree>
    <p:extLst>
      <p:ext uri="{BB962C8B-B14F-4D97-AF65-F5344CB8AC3E}">
        <p14:creationId xmlns:p14="http://schemas.microsoft.com/office/powerpoint/2010/main" val="2014247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Y-12 APMO (NA-93)</a:t>
            </a:r>
            <a:endParaRPr lang="en-US" dirty="0"/>
          </a:p>
        </p:txBody>
      </p:sp>
      <p:sp>
        <p:nvSpPr>
          <p:cNvPr id="4" name="Slide Number Placeholder 3"/>
          <p:cNvSpPr>
            <a:spLocks noGrp="1"/>
          </p:cNvSpPr>
          <p:nvPr>
            <p:ph type="sldNum" sz="quarter" idx="12"/>
          </p:nvPr>
        </p:nvSpPr>
        <p:spPr/>
        <p:txBody>
          <a:bodyPr/>
          <a:lstStyle/>
          <a:p>
            <a:fld id="{71300DEA-5D50-3E48-89ED-3C97A4BD0F95}" type="slidenum">
              <a:rPr lang="en-US" smtClean="0">
                <a:solidFill>
                  <a:schemeClr val="bg1"/>
                </a:solidFill>
              </a:rPr>
              <a:pPr/>
              <a:t>4</a:t>
            </a:fld>
            <a:endParaRPr lang="en-US">
              <a:solidFill>
                <a:schemeClr val="bg1"/>
              </a:solidFill>
            </a:endParaRPr>
          </a:p>
        </p:txBody>
      </p:sp>
      <p:sp>
        <p:nvSpPr>
          <p:cNvPr id="6" name="Freeform: Shape 10">
            <a:extLst>
              <a:ext uri="{FF2B5EF4-FFF2-40B4-BE49-F238E27FC236}">
                <a16:creationId xmlns:a16="http://schemas.microsoft.com/office/drawing/2014/main" id="{F418C9CE-5917-0025-7D8B-5EFFB7C46E64}"/>
              </a:ext>
            </a:extLst>
          </p:cNvPr>
          <p:cNvSpPr/>
          <p:nvPr/>
        </p:nvSpPr>
        <p:spPr>
          <a:xfrm>
            <a:off x="5026783" y="1331361"/>
            <a:ext cx="2138436" cy="1121981"/>
          </a:xfrm>
          <a:custGeom>
            <a:avLst/>
            <a:gdLst>
              <a:gd name="connsiteX0" fmla="*/ 0 w 1440456"/>
              <a:gd name="connsiteY0" fmla="*/ 0 h 720228"/>
              <a:gd name="connsiteX1" fmla="*/ 1440456 w 1440456"/>
              <a:gd name="connsiteY1" fmla="*/ 0 h 720228"/>
              <a:gd name="connsiteX2" fmla="*/ 1440456 w 1440456"/>
              <a:gd name="connsiteY2" fmla="*/ 720228 h 720228"/>
              <a:gd name="connsiteX3" fmla="*/ 0 w 1440456"/>
              <a:gd name="connsiteY3" fmla="*/ 720228 h 720228"/>
              <a:gd name="connsiteX4" fmla="*/ 0 w 1440456"/>
              <a:gd name="connsiteY4" fmla="*/ 0 h 720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456" h="720228">
                <a:moveTo>
                  <a:pt x="0" y="0"/>
                </a:moveTo>
                <a:lnTo>
                  <a:pt x="1440456" y="0"/>
                </a:lnTo>
                <a:lnTo>
                  <a:pt x="1440456" y="720228"/>
                </a:lnTo>
                <a:lnTo>
                  <a:pt x="0" y="72022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rPr>
              <a:t>Y-12 Acquisition and Project Management Office</a:t>
            </a:r>
          </a:p>
          <a:p>
            <a:pPr marL="0" marR="0" lvl="0" indent="0" algn="ctr" defTabSz="488950" rtl="0" eaLnBrk="1" fontAlgn="auto" latinLnBrk="0" hangingPunct="1">
              <a:lnSpc>
                <a:spcPct val="90000"/>
              </a:lnSpc>
              <a:spcBef>
                <a:spcPct val="0"/>
              </a:spcBef>
              <a:spcAft>
                <a:spcPct val="35000"/>
              </a:spcAft>
              <a:buClrTx/>
              <a:buSzTx/>
              <a:buFontTx/>
              <a:buNone/>
              <a:tabLst/>
              <a:defRPr/>
            </a:pPr>
            <a:r>
              <a:rPr lang="en-US" sz="1400" dirty="0">
                <a:solidFill>
                  <a:srgbClr val="FFFFFF"/>
                </a:solidFill>
                <a:latin typeface="Calibri" panose="020F0502020204030204"/>
              </a:rPr>
              <a:t>(NA-93)</a:t>
            </a:r>
          </a:p>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rPr>
              <a:t>Dale </a:t>
            </a:r>
            <a:r>
              <a:rPr kumimoji="0" lang="en-US" sz="1400" b="0" i="0" u="none" strike="noStrike" kern="1200" cap="none" spc="0" normalizeH="0" baseline="0" noProof="0" dirty="0" smtClean="0">
                <a:ln>
                  <a:noFill/>
                </a:ln>
                <a:solidFill>
                  <a:srgbClr val="FFFFFF"/>
                </a:solidFill>
                <a:effectLst/>
                <a:uLnTx/>
                <a:uFillTx/>
                <a:latin typeface="Calibri" panose="020F0502020204030204"/>
              </a:rPr>
              <a:t>Christenson</a:t>
            </a:r>
            <a:endParaRPr kumimoji="0" lang="en-US" sz="1400" b="0" i="0" u="none" strike="noStrike" kern="1200" cap="none" spc="0" normalizeH="0" baseline="0" noProof="0" dirty="0">
              <a:ln>
                <a:noFill/>
              </a:ln>
              <a:solidFill>
                <a:srgbClr val="FFFFFF"/>
              </a:solidFill>
              <a:effectLst/>
              <a:uLnTx/>
              <a:uFillTx/>
              <a:latin typeface="Calibri" panose="020F0502020204030204"/>
            </a:endParaRPr>
          </a:p>
        </p:txBody>
      </p:sp>
      <p:sp>
        <p:nvSpPr>
          <p:cNvPr id="7" name="TextBox 6"/>
          <p:cNvSpPr txBox="1"/>
          <p:nvPr/>
        </p:nvSpPr>
        <p:spPr>
          <a:xfrm>
            <a:off x="2229307" y="2505809"/>
            <a:ext cx="8494775"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Responsible for the oversight and execution of NNSA Line Items and Major Items of Equipment greater than $50M at the Y-12 National Security Complex</a:t>
            </a:r>
          </a:p>
          <a:p>
            <a:pPr marL="285750" indent="-285750">
              <a:buFont typeface="Arial" panose="020B0604020202020204" pitchFamily="34" charset="0"/>
              <a:buChar char="•"/>
            </a:pPr>
            <a:r>
              <a:rPr lang="en-US" dirty="0" smtClean="0"/>
              <a:t>6 projects currently active with value in excess of $10B</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812309413"/>
              </p:ext>
            </p:extLst>
          </p:nvPr>
        </p:nvGraphicFramePr>
        <p:xfrm>
          <a:off x="980237" y="3681952"/>
          <a:ext cx="10021824" cy="1280160"/>
        </p:xfrm>
        <a:graphic>
          <a:graphicData uri="http://schemas.openxmlformats.org/drawingml/2006/table">
            <a:tbl>
              <a:tblPr firstRow="1" bandRow="1">
                <a:tableStyleId>{5C22544A-7EE6-4342-B048-85BDC9FD1C3A}</a:tableStyleId>
              </a:tblPr>
              <a:tblGrid>
                <a:gridCol w="5010912">
                  <a:extLst>
                    <a:ext uri="{9D8B030D-6E8A-4147-A177-3AD203B41FA5}">
                      <a16:colId xmlns:a16="http://schemas.microsoft.com/office/drawing/2014/main" val="758587453"/>
                    </a:ext>
                  </a:extLst>
                </a:gridCol>
                <a:gridCol w="5010912">
                  <a:extLst>
                    <a:ext uri="{9D8B030D-6E8A-4147-A177-3AD203B41FA5}">
                      <a16:colId xmlns:a16="http://schemas.microsoft.com/office/drawing/2014/main" val="239171553"/>
                    </a:ext>
                  </a:extLst>
                </a:gridCol>
              </a:tblGrid>
              <a:tr h="168995">
                <a:tc>
                  <a:txBody>
                    <a:bodyPr/>
                    <a:lstStyle/>
                    <a:p>
                      <a:r>
                        <a:rPr lang="en-US" dirty="0" smtClean="0"/>
                        <a:t>Line Item Projects (3)</a:t>
                      </a:r>
                      <a:endParaRPr lang="en-US" dirty="0"/>
                    </a:p>
                  </a:txBody>
                  <a:tcPr/>
                </a:tc>
                <a:tc>
                  <a:txBody>
                    <a:bodyPr/>
                    <a:lstStyle/>
                    <a:p>
                      <a:r>
                        <a:rPr lang="en-US" dirty="0" smtClean="0"/>
                        <a:t>Major Items of Equipment (3)</a:t>
                      </a:r>
                      <a:endParaRPr lang="en-US" dirty="0"/>
                    </a:p>
                  </a:txBody>
                  <a:tcPr/>
                </a:tc>
                <a:extLst>
                  <a:ext uri="{0D108BD9-81ED-4DB2-BD59-A6C34878D82A}">
                    <a16:rowId xmlns:a16="http://schemas.microsoft.com/office/drawing/2014/main" val="1711485963"/>
                  </a:ext>
                </a:extLst>
              </a:tr>
              <a:tr h="370840">
                <a:tc>
                  <a:txBody>
                    <a:bodyPr/>
                    <a:lstStyle/>
                    <a:p>
                      <a:r>
                        <a:rPr lang="en-US" dirty="0" smtClean="0"/>
                        <a:t>Uranium Processing Facility Project</a:t>
                      </a:r>
                    </a:p>
                    <a:p>
                      <a:r>
                        <a:rPr lang="en-US" dirty="0" smtClean="0"/>
                        <a:t>Lithium</a:t>
                      </a:r>
                      <a:r>
                        <a:rPr lang="en-US" baseline="0" dirty="0" smtClean="0"/>
                        <a:t> Processing Facility Project</a:t>
                      </a:r>
                    </a:p>
                    <a:p>
                      <a:r>
                        <a:rPr lang="en-US" baseline="0" dirty="0" smtClean="0"/>
                        <a:t>West End Protected Area Reduction Project</a:t>
                      </a:r>
                      <a:endParaRPr lang="en-US" dirty="0"/>
                    </a:p>
                  </a:txBody>
                  <a:tcPr/>
                </a:tc>
                <a:tc>
                  <a:txBody>
                    <a:bodyPr/>
                    <a:lstStyle/>
                    <a:p>
                      <a:r>
                        <a:rPr lang="en-US" dirty="0" err="1" smtClean="0"/>
                        <a:t>Electrorefining</a:t>
                      </a:r>
                      <a:r>
                        <a:rPr lang="en-US" dirty="0" smtClean="0"/>
                        <a:t> Project</a:t>
                      </a:r>
                    </a:p>
                    <a:p>
                      <a:r>
                        <a:rPr lang="en-US" dirty="0" err="1" smtClean="0"/>
                        <a:t>Calciner</a:t>
                      </a:r>
                      <a:r>
                        <a:rPr lang="en-US" dirty="0" smtClean="0"/>
                        <a:t> Project</a:t>
                      </a:r>
                    </a:p>
                    <a:p>
                      <a:r>
                        <a:rPr lang="en-US" dirty="0" smtClean="0"/>
                        <a:t>Direct Chip Melt Bottom Loading Furnace Project</a:t>
                      </a:r>
                      <a:endParaRPr lang="en-US" dirty="0"/>
                    </a:p>
                  </a:txBody>
                  <a:tcPr/>
                </a:tc>
                <a:extLst>
                  <a:ext uri="{0D108BD9-81ED-4DB2-BD59-A6C34878D82A}">
                    <a16:rowId xmlns:a16="http://schemas.microsoft.com/office/drawing/2014/main" val="933448424"/>
                  </a:ext>
                </a:extLst>
              </a:tr>
            </a:tbl>
          </a:graphicData>
        </a:graphic>
      </p:graphicFrame>
    </p:spTree>
    <p:extLst>
      <p:ext uri="{BB962C8B-B14F-4D97-AF65-F5344CB8AC3E}">
        <p14:creationId xmlns:p14="http://schemas.microsoft.com/office/powerpoint/2010/main" val="42400881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537855"/>
            <a:ext cx="10515600" cy="3681126"/>
          </a:xfrm>
        </p:spPr>
        <p:txBody>
          <a:bodyPr>
            <a:noAutofit/>
          </a:bodyPr>
          <a:lstStyle/>
          <a:p>
            <a:r>
              <a:rPr lang="en-US" sz="3200" b="1" dirty="0"/>
              <a:t>Source material</a:t>
            </a:r>
          </a:p>
          <a:p>
            <a:r>
              <a:rPr lang="en-US" sz="3200" b="1" dirty="0" smtClean="0"/>
              <a:t>OTB Basics</a:t>
            </a:r>
          </a:p>
          <a:p>
            <a:r>
              <a:rPr lang="en-US" sz="3200" b="1" dirty="0" smtClean="0"/>
              <a:t>Y-12 APMO Project Status</a:t>
            </a:r>
            <a:endParaRPr lang="en-US" sz="3200" b="1" dirty="0"/>
          </a:p>
          <a:p>
            <a:r>
              <a:rPr lang="en-US" sz="3200" b="1" dirty="0"/>
              <a:t>CNS EVM-SD OTB language</a:t>
            </a:r>
          </a:p>
          <a:p>
            <a:r>
              <a:rPr lang="en-US" sz="3200" b="1" dirty="0" smtClean="0"/>
              <a:t>OTB process and timeline</a:t>
            </a:r>
            <a:endParaRPr lang="en-US" sz="3200" b="1" dirty="0"/>
          </a:p>
          <a:p>
            <a:r>
              <a:rPr lang="en-US" sz="3200" b="1" dirty="0" smtClean="0"/>
              <a:t>OTB Mechanics / CPR </a:t>
            </a:r>
            <a:r>
              <a:rPr lang="en-US" sz="3200" b="1" dirty="0"/>
              <a:t>illustration </a:t>
            </a:r>
          </a:p>
        </p:txBody>
      </p:sp>
      <p:sp>
        <p:nvSpPr>
          <p:cNvPr id="3" name="Title 2"/>
          <p:cNvSpPr>
            <a:spLocks noGrp="1"/>
          </p:cNvSpPr>
          <p:nvPr>
            <p:ph type="title"/>
          </p:nvPr>
        </p:nvSpPr>
        <p:spPr/>
        <p:txBody>
          <a:bodyPr/>
          <a:lstStyle/>
          <a:p>
            <a:r>
              <a:rPr lang="en-US" dirty="0" smtClean="0"/>
              <a:t>Over Target Baseline Topics</a:t>
            </a:r>
            <a:endParaRPr lang="en-US" dirty="0"/>
          </a:p>
        </p:txBody>
      </p:sp>
      <p:sp>
        <p:nvSpPr>
          <p:cNvPr id="4" name="Slide Number Placeholder 3"/>
          <p:cNvSpPr>
            <a:spLocks noGrp="1"/>
          </p:cNvSpPr>
          <p:nvPr>
            <p:ph type="sldNum" sz="quarter" idx="12"/>
          </p:nvPr>
        </p:nvSpPr>
        <p:spPr/>
        <p:txBody>
          <a:bodyPr/>
          <a:lstStyle/>
          <a:p>
            <a:fld id="{71300DEA-5D50-3E48-89ED-3C97A4BD0F95}" type="slidenum">
              <a:rPr lang="en-US" smtClean="0">
                <a:solidFill>
                  <a:schemeClr val="bg1"/>
                </a:solidFill>
              </a:rPr>
              <a:pPr/>
              <a:t>5</a:t>
            </a:fld>
            <a:endParaRPr lang="en-US">
              <a:solidFill>
                <a:schemeClr val="bg1"/>
              </a:solidFill>
            </a:endParaRPr>
          </a:p>
        </p:txBody>
      </p:sp>
    </p:spTree>
    <p:extLst>
      <p:ext uri="{BB962C8B-B14F-4D97-AF65-F5344CB8AC3E}">
        <p14:creationId xmlns:p14="http://schemas.microsoft.com/office/powerpoint/2010/main" val="1553544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9651" y="1325714"/>
            <a:ext cx="11214202" cy="4639108"/>
          </a:xfrm>
        </p:spPr>
        <p:txBody>
          <a:bodyPr>
            <a:noAutofit/>
          </a:bodyPr>
          <a:lstStyle/>
          <a:p>
            <a:r>
              <a:rPr lang="en-US" sz="2000" dirty="0" smtClean="0"/>
              <a:t>DOE </a:t>
            </a:r>
            <a:r>
              <a:rPr lang="en-US" sz="2000" dirty="0"/>
              <a:t>O </a:t>
            </a:r>
            <a:r>
              <a:rPr lang="en-US" sz="2000" dirty="0" smtClean="0"/>
              <a:t>413.3B - </a:t>
            </a:r>
            <a:r>
              <a:rPr lang="fr-FR" sz="2000" dirty="0" smtClean="0"/>
              <a:t>Attachement 1 - CONTRACTOR </a:t>
            </a:r>
            <a:r>
              <a:rPr lang="fr-FR" sz="2000" dirty="0"/>
              <a:t>REQUIREMENTS </a:t>
            </a:r>
            <a:r>
              <a:rPr lang="fr-FR" sz="2000" dirty="0" smtClean="0"/>
              <a:t>DOCUMENT</a:t>
            </a:r>
          </a:p>
          <a:p>
            <a:pPr marL="0" indent="231775">
              <a:buNone/>
            </a:pPr>
            <a:r>
              <a:rPr lang="en-US" sz="1800" dirty="0" smtClean="0"/>
              <a:t>The </a:t>
            </a:r>
            <a:r>
              <a:rPr lang="en-US" sz="1800" dirty="0"/>
              <a:t>Contractor’s project management system shall satisfy the following </a:t>
            </a:r>
            <a:r>
              <a:rPr lang="en-US" sz="1800" dirty="0" smtClean="0"/>
              <a:t>requirements:</a:t>
            </a:r>
          </a:p>
          <a:p>
            <a:pPr marL="231775" indent="0">
              <a:buNone/>
            </a:pPr>
            <a:r>
              <a:rPr lang="en-US" sz="1600" i="1" dirty="0" smtClean="0">
                <a:solidFill>
                  <a:schemeClr val="tx2"/>
                </a:solidFill>
              </a:rPr>
              <a:t>Submit </a:t>
            </a:r>
            <a:r>
              <a:rPr lang="en-US" sz="1600" i="1" dirty="0">
                <a:solidFill>
                  <a:schemeClr val="tx2"/>
                </a:solidFill>
              </a:rPr>
              <a:t>a request for an Over-Target Baseline (OTB) or Over-Target Schedule(OTS) to the contracting officer, when </a:t>
            </a:r>
            <a:r>
              <a:rPr lang="en-US" sz="1600" i="1" dirty="0" smtClean="0">
                <a:solidFill>
                  <a:schemeClr val="tx2"/>
                </a:solidFill>
              </a:rPr>
              <a:t>indicated </a:t>
            </a:r>
            <a:r>
              <a:rPr lang="en-US" sz="1600" i="1" dirty="0">
                <a:solidFill>
                  <a:schemeClr val="tx2"/>
                </a:solidFill>
              </a:rPr>
              <a:t>by performance. The </a:t>
            </a:r>
            <a:r>
              <a:rPr lang="en-US" sz="1600" i="1" dirty="0" smtClean="0">
                <a:solidFill>
                  <a:schemeClr val="tx2"/>
                </a:solidFill>
              </a:rPr>
              <a:t>request shall </a:t>
            </a:r>
            <a:r>
              <a:rPr lang="en-US" sz="1600" i="1" dirty="0">
                <a:solidFill>
                  <a:schemeClr val="tx2"/>
                </a:solidFill>
              </a:rPr>
              <a:t>include a top-level projection of cost (known as an estimate at </a:t>
            </a:r>
            <a:r>
              <a:rPr lang="en-US" sz="1600" i="1" dirty="0" smtClean="0">
                <a:solidFill>
                  <a:schemeClr val="tx2"/>
                </a:solidFill>
              </a:rPr>
              <a:t>completion) and/or </a:t>
            </a:r>
            <a:r>
              <a:rPr lang="en-US" sz="1600" i="1" dirty="0">
                <a:solidFill>
                  <a:schemeClr val="tx2"/>
                </a:solidFill>
              </a:rPr>
              <a:t>schedule growth (known as an Integrated Master Schedule), a determination of whether or not performance variances will be retained, and the schedule for the implementation of the rebaselining. Refer to DOE G 413.3-20</a:t>
            </a:r>
            <a:r>
              <a:rPr lang="en-US" sz="1600" i="1" dirty="0" smtClean="0">
                <a:solidFill>
                  <a:schemeClr val="tx2"/>
                </a:solidFill>
              </a:rPr>
              <a:t>.</a:t>
            </a:r>
          </a:p>
          <a:p>
            <a:r>
              <a:rPr lang="en-US" sz="2000" dirty="0"/>
              <a:t>DOE G </a:t>
            </a:r>
            <a:r>
              <a:rPr lang="en-US" sz="2000" dirty="0" smtClean="0"/>
              <a:t>413.3-20 - </a:t>
            </a:r>
            <a:r>
              <a:rPr lang="en-US" sz="2000" dirty="0"/>
              <a:t>Change Control Management </a:t>
            </a:r>
            <a:r>
              <a:rPr lang="en-US" sz="2000" dirty="0" smtClean="0"/>
              <a:t>Guide</a:t>
            </a:r>
          </a:p>
          <a:p>
            <a:r>
              <a:rPr lang="en-US" sz="2000" dirty="0" smtClean="0"/>
              <a:t>DOE G 413.3-10B Integrated Project Management Using the Earned Value Management System</a:t>
            </a:r>
          </a:p>
          <a:p>
            <a:r>
              <a:rPr lang="en-US" sz="2000" dirty="0" smtClean="0"/>
              <a:t>DOD Over Target Baseline and Over Target Schedule Guide – December 5, 2012</a:t>
            </a:r>
          </a:p>
          <a:p>
            <a:r>
              <a:rPr lang="en-US" sz="2000" dirty="0" smtClean="0"/>
              <a:t>Humphreys and Associates OTB Training</a:t>
            </a:r>
            <a:endParaRPr lang="en-US" sz="2000" dirty="0"/>
          </a:p>
          <a:p>
            <a:pPr marL="0" indent="0" algn="ctr">
              <a:spcBef>
                <a:spcPts val="0"/>
              </a:spcBef>
              <a:buNone/>
            </a:pPr>
            <a:endParaRPr lang="en-US" sz="1000" i="1" dirty="0" smtClean="0">
              <a:solidFill>
                <a:schemeClr val="tx2"/>
              </a:solidFill>
            </a:endParaRPr>
          </a:p>
          <a:p>
            <a:pPr marL="0" indent="0" algn="ctr">
              <a:buNone/>
            </a:pPr>
            <a:r>
              <a:rPr lang="en-US" sz="2000" i="1" dirty="0" smtClean="0">
                <a:solidFill>
                  <a:srgbClr val="C00000"/>
                </a:solidFill>
              </a:rPr>
              <a:t>This presentation conveys how Y-12 APMO synthesized data from all sources to inform its approach to OTB/OTS for Y-12 projects. It is not intended to convey policy or formal guidance for use at other sites.</a:t>
            </a:r>
            <a:endParaRPr lang="en-US" sz="2000" i="1" dirty="0">
              <a:solidFill>
                <a:srgbClr val="C00000"/>
              </a:solidFill>
            </a:endParaRPr>
          </a:p>
          <a:p>
            <a:pPr marL="0" indent="0">
              <a:buNone/>
            </a:pPr>
            <a:endParaRPr lang="en-US" sz="2000" i="1" dirty="0"/>
          </a:p>
        </p:txBody>
      </p:sp>
      <p:sp>
        <p:nvSpPr>
          <p:cNvPr id="3" name="Title 2"/>
          <p:cNvSpPr>
            <a:spLocks noGrp="1"/>
          </p:cNvSpPr>
          <p:nvPr>
            <p:ph type="title"/>
          </p:nvPr>
        </p:nvSpPr>
        <p:spPr/>
        <p:txBody>
          <a:bodyPr/>
          <a:lstStyle/>
          <a:p>
            <a:r>
              <a:rPr lang="en-US" dirty="0" smtClean="0"/>
              <a:t>Over Target Baseline – Source Material</a:t>
            </a:r>
            <a:endParaRPr lang="en-US" dirty="0"/>
          </a:p>
        </p:txBody>
      </p:sp>
      <p:sp>
        <p:nvSpPr>
          <p:cNvPr id="4" name="Slide Number Placeholder 3"/>
          <p:cNvSpPr>
            <a:spLocks noGrp="1"/>
          </p:cNvSpPr>
          <p:nvPr>
            <p:ph type="sldNum" sz="quarter" idx="12"/>
          </p:nvPr>
        </p:nvSpPr>
        <p:spPr/>
        <p:txBody>
          <a:bodyPr/>
          <a:lstStyle/>
          <a:p>
            <a:fld id="{71300DEA-5D50-3E48-89ED-3C97A4BD0F95}" type="slidenum">
              <a:rPr lang="en-US" smtClean="0">
                <a:solidFill>
                  <a:schemeClr val="bg1"/>
                </a:solidFill>
              </a:rPr>
              <a:pPr/>
              <a:t>6</a:t>
            </a:fld>
            <a:endParaRPr lang="en-US">
              <a:solidFill>
                <a:schemeClr val="bg1"/>
              </a:solidFill>
            </a:endParaRPr>
          </a:p>
        </p:txBody>
      </p:sp>
    </p:spTree>
    <p:extLst>
      <p:ext uri="{BB962C8B-B14F-4D97-AF65-F5344CB8AC3E}">
        <p14:creationId xmlns:p14="http://schemas.microsoft.com/office/powerpoint/2010/main" val="42768197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Over Target Baseline Basics</a:t>
            </a:r>
            <a:endParaRPr lang="en-US" dirty="0"/>
          </a:p>
        </p:txBody>
      </p:sp>
      <p:sp>
        <p:nvSpPr>
          <p:cNvPr id="4" name="Slide Number Placeholder 3"/>
          <p:cNvSpPr>
            <a:spLocks noGrp="1"/>
          </p:cNvSpPr>
          <p:nvPr>
            <p:ph type="sldNum" sz="quarter" idx="12"/>
          </p:nvPr>
        </p:nvSpPr>
        <p:spPr/>
        <p:txBody>
          <a:bodyPr/>
          <a:lstStyle/>
          <a:p>
            <a:fld id="{71300DEA-5D50-3E48-89ED-3C97A4BD0F95}" type="slidenum">
              <a:rPr lang="en-US" smtClean="0">
                <a:solidFill>
                  <a:schemeClr val="bg1"/>
                </a:solidFill>
              </a:rPr>
              <a:pPr/>
              <a:t>7</a:t>
            </a:fld>
            <a:endParaRPr lang="en-US">
              <a:solidFill>
                <a:schemeClr val="bg1"/>
              </a:solidFill>
            </a:endParaRPr>
          </a:p>
        </p:txBody>
      </p:sp>
      <p:sp>
        <p:nvSpPr>
          <p:cNvPr id="6" name="Rectangle 5"/>
          <p:cNvSpPr/>
          <p:nvPr/>
        </p:nvSpPr>
        <p:spPr>
          <a:xfrm>
            <a:off x="467139" y="1401417"/>
            <a:ext cx="11241157" cy="3447098"/>
          </a:xfrm>
          <a:prstGeom prst="rect">
            <a:avLst/>
          </a:prstGeom>
        </p:spPr>
        <p:txBody>
          <a:bodyPr wrap="square">
            <a:spAutoFit/>
          </a:bodyPr>
          <a:lstStyle/>
          <a:p>
            <a:r>
              <a:rPr lang="en-US" sz="2000" dirty="0" smtClean="0"/>
              <a:t>Definitions from DOE </a:t>
            </a:r>
            <a:r>
              <a:rPr lang="en-US" sz="2000" dirty="0"/>
              <a:t>G 413.3-20 - Change Control Management </a:t>
            </a:r>
            <a:r>
              <a:rPr lang="en-US" sz="2000" dirty="0" smtClean="0"/>
              <a:t>Guide:</a:t>
            </a:r>
            <a:endParaRPr lang="en-US" sz="2000" dirty="0"/>
          </a:p>
          <a:p>
            <a:endParaRPr lang="en-US" b="1" dirty="0">
              <a:latin typeface="TimesNewRoman,Bold"/>
            </a:endParaRPr>
          </a:p>
          <a:p>
            <a:r>
              <a:rPr lang="en-US" b="1" i="1" dirty="0" smtClean="0">
                <a:latin typeface="TimesNewRoman,Bold"/>
              </a:rPr>
              <a:t>Over </a:t>
            </a:r>
            <a:r>
              <a:rPr lang="en-US" b="1" i="1" dirty="0">
                <a:latin typeface="TimesNewRoman,Bold"/>
              </a:rPr>
              <a:t>Target Baseline (OTB): </a:t>
            </a:r>
            <a:r>
              <a:rPr lang="en-US" i="1" dirty="0">
                <a:latin typeface="TimesNewRoman"/>
              </a:rPr>
              <a:t>Reprogramming actions involving establishment of cost </a:t>
            </a:r>
            <a:r>
              <a:rPr lang="en-US" i="1" dirty="0" smtClean="0">
                <a:latin typeface="TimesNewRoman"/>
              </a:rPr>
              <a:t>or schedule </a:t>
            </a:r>
            <a:r>
              <a:rPr lang="en-US" i="1" dirty="0">
                <a:latin typeface="TimesNewRoman"/>
              </a:rPr>
              <a:t>objectives that </a:t>
            </a:r>
            <a:r>
              <a:rPr lang="en-US" i="1" dirty="0">
                <a:solidFill>
                  <a:srgbClr val="C00000"/>
                </a:solidFill>
                <a:latin typeface="TimesNewRoman"/>
              </a:rPr>
              <a:t>exceed the desired or contractual objectives </a:t>
            </a:r>
            <a:r>
              <a:rPr lang="en-US" i="1" dirty="0">
                <a:latin typeface="TimesNewRoman"/>
              </a:rPr>
              <a:t>of the program. An OTB </a:t>
            </a:r>
            <a:r>
              <a:rPr lang="en-US" i="1" dirty="0" smtClean="0">
                <a:latin typeface="TimesNewRoman"/>
              </a:rPr>
              <a:t>is a </a:t>
            </a:r>
            <a:r>
              <a:rPr lang="en-US" i="1" dirty="0">
                <a:latin typeface="TimesNewRoman"/>
              </a:rPr>
              <a:t>new baseline for management </a:t>
            </a:r>
            <a:r>
              <a:rPr lang="en-US" i="1" dirty="0">
                <a:solidFill>
                  <a:srgbClr val="C00000"/>
                </a:solidFill>
                <a:latin typeface="TimesNewRoman"/>
              </a:rPr>
              <a:t>when the original objectives cannot be met and new goals </a:t>
            </a:r>
            <a:r>
              <a:rPr lang="en-US" i="1" dirty="0" smtClean="0">
                <a:solidFill>
                  <a:srgbClr val="C00000"/>
                </a:solidFill>
                <a:latin typeface="TimesNewRoman"/>
              </a:rPr>
              <a:t>are needed</a:t>
            </a:r>
            <a:r>
              <a:rPr lang="en-US" i="1" dirty="0" smtClean="0">
                <a:latin typeface="TimesNewRoman"/>
              </a:rPr>
              <a:t> </a:t>
            </a:r>
            <a:r>
              <a:rPr lang="en-US" i="1" dirty="0">
                <a:latin typeface="TimesNewRoman"/>
              </a:rPr>
              <a:t>for management purposes. OTB is the sum of CBB and the recognized overrun</a:t>
            </a:r>
            <a:r>
              <a:rPr lang="en-US" i="1" dirty="0" smtClean="0">
                <a:latin typeface="TimesNewRoman"/>
              </a:rPr>
              <a:t>.</a:t>
            </a:r>
          </a:p>
          <a:p>
            <a:endParaRPr lang="en-US" i="1" dirty="0" smtClean="0">
              <a:latin typeface="TimesNewRoman"/>
            </a:endParaRPr>
          </a:p>
          <a:p>
            <a:r>
              <a:rPr lang="en-US" b="1" i="1" dirty="0">
                <a:latin typeface="TimesNewRoman"/>
              </a:rPr>
              <a:t>Over Target Schedule (OTS): </a:t>
            </a:r>
            <a:r>
              <a:rPr lang="en-US" i="1" dirty="0" smtClean="0">
                <a:latin typeface="TimesNewRoman"/>
              </a:rPr>
              <a:t>The </a:t>
            </a:r>
            <a:r>
              <a:rPr lang="en-US" i="1" dirty="0">
                <a:latin typeface="TimesNewRoman"/>
              </a:rPr>
              <a:t>schedule portion of an OTB.</a:t>
            </a:r>
          </a:p>
          <a:p>
            <a:endParaRPr lang="en-US" i="1" dirty="0">
              <a:latin typeface="TimesNewRoman"/>
            </a:endParaRPr>
          </a:p>
          <a:p>
            <a:r>
              <a:rPr lang="en-US" dirty="0" smtClean="0">
                <a:latin typeface="TimesNewRoman"/>
              </a:rPr>
              <a:t>While an Over Target Schedule may be requested separate form an Over Target Baseline, for the purposes of this presentation an Over Target Schedule is assumed to be part of the Over Target Baseline and won’t be discussed separately.</a:t>
            </a:r>
            <a:endParaRPr lang="en-US" dirty="0"/>
          </a:p>
        </p:txBody>
      </p:sp>
    </p:spTree>
    <p:extLst>
      <p:ext uri="{BB962C8B-B14F-4D97-AF65-F5344CB8AC3E}">
        <p14:creationId xmlns:p14="http://schemas.microsoft.com/office/powerpoint/2010/main" val="13217921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58441-75B8-D341-A0A2-B404FDB09370}"/>
              </a:ext>
            </a:extLst>
          </p:cNvPr>
          <p:cNvSpPr>
            <a:spLocks noGrp="1"/>
          </p:cNvSpPr>
          <p:nvPr>
            <p:ph type="title"/>
          </p:nvPr>
        </p:nvSpPr>
        <p:spPr>
          <a:xfrm>
            <a:off x="271671" y="137753"/>
            <a:ext cx="10515600" cy="687820"/>
          </a:xfrm>
        </p:spPr>
        <p:txBody>
          <a:bodyPr>
            <a:noAutofit/>
          </a:bodyPr>
          <a:lstStyle/>
          <a:p>
            <a:r>
              <a:rPr lang="en-US" sz="3200" dirty="0" smtClean="0"/>
              <a:t>When Should an Over Target Baseline be Considered</a:t>
            </a:r>
            <a:endParaRPr lang="en-US" sz="3200" dirty="0"/>
          </a:p>
        </p:txBody>
      </p:sp>
      <p:sp>
        <p:nvSpPr>
          <p:cNvPr id="3" name="Slide Number Placeholder 2">
            <a:extLst>
              <a:ext uri="{FF2B5EF4-FFF2-40B4-BE49-F238E27FC236}">
                <a16:creationId xmlns:a16="http://schemas.microsoft.com/office/drawing/2014/main" id="{7AF895AC-D99C-FE48-96AB-D70A9872A330}"/>
              </a:ext>
            </a:extLst>
          </p:cNvPr>
          <p:cNvSpPr>
            <a:spLocks noGrp="1"/>
          </p:cNvSpPr>
          <p:nvPr>
            <p:ph type="sldNum" sz="quarter" idx="12"/>
          </p:nvPr>
        </p:nvSpPr>
        <p:spPr>
          <a:xfrm>
            <a:off x="11646569" y="6405894"/>
            <a:ext cx="54543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300DEA-5D50-3E48-89ED-3C97A4BD0F95}" type="slidenum">
              <a:rPr kumimoji="0" lang="en-US" sz="105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Rectangle 5"/>
          <p:cNvSpPr/>
          <p:nvPr/>
        </p:nvSpPr>
        <p:spPr>
          <a:xfrm>
            <a:off x="148622" y="1266279"/>
            <a:ext cx="11894758" cy="923330"/>
          </a:xfrm>
          <a:prstGeom prst="rect">
            <a:avLst/>
          </a:prstGeom>
        </p:spPr>
        <p:txBody>
          <a:bodyPr wrap="square">
            <a:spAutoFit/>
          </a:bodyPr>
          <a:lstStyle/>
          <a:p>
            <a:pPr marL="285750" indent="-285750">
              <a:buFont typeface="Arial" panose="020B0604020202020204" pitchFamily="34" charset="0"/>
              <a:buChar char="•"/>
            </a:pPr>
            <a:r>
              <a:rPr lang="en-US" dirty="0" smtClean="0"/>
              <a:t>When the Contractor’s Performance Measurement Baseline no longer represents a credible baseline</a:t>
            </a:r>
          </a:p>
          <a:p>
            <a:pPr marL="285750" indent="-285750">
              <a:buFont typeface="Arial" panose="020B0604020202020204" pitchFamily="34" charset="0"/>
              <a:buChar char="•"/>
            </a:pPr>
            <a:r>
              <a:rPr lang="en-US" dirty="0" smtClean="0"/>
              <a:t>Often indicated by an EAC/PM EAC well in excess of the CBB</a:t>
            </a:r>
          </a:p>
          <a:p>
            <a:pPr marL="285750" indent="-285750">
              <a:buFont typeface="Arial" panose="020B0604020202020204" pitchFamily="34" charset="0"/>
              <a:buChar char="•"/>
            </a:pPr>
            <a:r>
              <a:rPr lang="en-US" dirty="0" smtClean="0"/>
              <a:t>Should be implemented early enough (~&lt;85% complete) to warrant the implementation effort</a:t>
            </a:r>
          </a:p>
        </p:txBody>
      </p:sp>
      <p:sp>
        <p:nvSpPr>
          <p:cNvPr id="7" name="Rounded Rectangle 6"/>
          <p:cNvSpPr/>
          <p:nvPr/>
        </p:nvSpPr>
        <p:spPr>
          <a:xfrm>
            <a:off x="697821" y="3500492"/>
            <a:ext cx="1682151" cy="2083966"/>
          </a:xfrm>
          <a:prstGeom prst="roundRect">
            <a:avLst/>
          </a:prstGeom>
          <a:solidFill>
            <a:schemeClr val="accent4">
              <a:lumMod val="20000"/>
              <a:lumOff val="80000"/>
            </a:schemeClr>
          </a:solidFill>
          <a:ln w="38100">
            <a:solidFill>
              <a:srgbClr val="2837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46929" y="3840323"/>
            <a:ext cx="1335656" cy="707886"/>
          </a:xfrm>
          <a:prstGeom prst="rect">
            <a:avLst/>
          </a:prstGeom>
          <a:noFill/>
        </p:spPr>
        <p:txBody>
          <a:bodyPr wrap="square" rtlCol="0">
            <a:spAutoFit/>
          </a:bodyPr>
          <a:lstStyle/>
          <a:p>
            <a:r>
              <a:rPr lang="en-US" sz="2000" b="1" dirty="0" smtClean="0"/>
              <a:t>CONTRACT</a:t>
            </a:r>
          </a:p>
          <a:p>
            <a:pPr algn="ctr"/>
            <a:r>
              <a:rPr lang="en-US" sz="2000" b="1" dirty="0" smtClean="0"/>
              <a:t>$160,000</a:t>
            </a:r>
          </a:p>
        </p:txBody>
      </p:sp>
      <p:sp>
        <p:nvSpPr>
          <p:cNvPr id="10" name="Rectangle 9"/>
          <p:cNvSpPr/>
          <p:nvPr/>
        </p:nvSpPr>
        <p:spPr>
          <a:xfrm>
            <a:off x="4868081" y="2677955"/>
            <a:ext cx="3191773" cy="58659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Performance Baseline ($K)</a:t>
            </a:r>
          </a:p>
          <a:p>
            <a:pPr algn="ctr"/>
            <a:r>
              <a:rPr lang="en-US" dirty="0" smtClean="0">
                <a:solidFill>
                  <a:schemeClr val="tx1"/>
                </a:solidFill>
              </a:rPr>
              <a:t>$200,000 </a:t>
            </a:r>
            <a:r>
              <a:rPr lang="en-US" dirty="0" smtClean="0">
                <a:solidFill>
                  <a:srgbClr val="C00000"/>
                </a:solidFill>
              </a:rPr>
              <a:t>$300,000 PM EAC</a:t>
            </a:r>
            <a:endParaRPr lang="en-US" dirty="0">
              <a:solidFill>
                <a:srgbClr val="C00000"/>
              </a:solidFill>
            </a:endParaRPr>
          </a:p>
        </p:txBody>
      </p:sp>
      <p:sp>
        <p:nvSpPr>
          <p:cNvPr id="11" name="Rectangle 10"/>
          <p:cNvSpPr/>
          <p:nvPr/>
        </p:nvSpPr>
        <p:spPr>
          <a:xfrm>
            <a:off x="2673869" y="3454209"/>
            <a:ext cx="2559399" cy="58659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NNSA Contingency</a:t>
            </a:r>
          </a:p>
          <a:p>
            <a:pPr algn="ctr"/>
            <a:r>
              <a:rPr lang="en-US" dirty="0" smtClean="0">
                <a:solidFill>
                  <a:schemeClr val="tx1"/>
                </a:solidFill>
              </a:rPr>
              <a:t>$20,000</a:t>
            </a:r>
            <a:endParaRPr lang="en-US" dirty="0">
              <a:solidFill>
                <a:srgbClr val="C00000"/>
              </a:solidFill>
            </a:endParaRPr>
          </a:p>
        </p:txBody>
      </p:sp>
      <p:sp>
        <p:nvSpPr>
          <p:cNvPr id="12" name="Rectangle 11"/>
          <p:cNvSpPr/>
          <p:nvPr/>
        </p:nvSpPr>
        <p:spPr>
          <a:xfrm>
            <a:off x="5384089" y="3456251"/>
            <a:ext cx="3277108" cy="58659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Contract Price </a:t>
            </a:r>
          </a:p>
          <a:p>
            <a:pPr algn="ctr"/>
            <a:r>
              <a:rPr lang="en-US" dirty="0" smtClean="0">
                <a:solidFill>
                  <a:schemeClr val="tx1"/>
                </a:solidFill>
              </a:rPr>
              <a:t>$170,000</a:t>
            </a:r>
            <a:endParaRPr lang="en-US" dirty="0">
              <a:solidFill>
                <a:srgbClr val="C00000"/>
              </a:solidFill>
            </a:endParaRPr>
          </a:p>
        </p:txBody>
      </p:sp>
      <p:sp>
        <p:nvSpPr>
          <p:cNvPr id="13" name="Rectangle 12"/>
          <p:cNvSpPr/>
          <p:nvPr/>
        </p:nvSpPr>
        <p:spPr>
          <a:xfrm>
            <a:off x="8778858" y="3456192"/>
            <a:ext cx="2145011" cy="58659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DOE ODC</a:t>
            </a:r>
          </a:p>
          <a:p>
            <a:pPr algn="ctr"/>
            <a:r>
              <a:rPr lang="en-US" dirty="0" smtClean="0">
                <a:solidFill>
                  <a:schemeClr val="tx1"/>
                </a:solidFill>
              </a:rPr>
              <a:t>$10,000</a:t>
            </a:r>
            <a:endParaRPr lang="en-US" dirty="0">
              <a:solidFill>
                <a:schemeClr val="tx1"/>
              </a:solidFill>
            </a:endParaRPr>
          </a:p>
        </p:txBody>
      </p:sp>
      <p:sp>
        <p:nvSpPr>
          <p:cNvPr id="14" name="Rectangle 13"/>
          <p:cNvSpPr/>
          <p:nvPr/>
        </p:nvSpPr>
        <p:spPr>
          <a:xfrm>
            <a:off x="4223999" y="4249177"/>
            <a:ext cx="3166270" cy="58659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CBB</a:t>
            </a:r>
          </a:p>
          <a:p>
            <a:pPr algn="ctr"/>
            <a:r>
              <a:rPr lang="en-US" dirty="0" smtClean="0">
                <a:solidFill>
                  <a:schemeClr val="tx1"/>
                </a:solidFill>
              </a:rPr>
              <a:t>$160,000</a:t>
            </a:r>
            <a:endParaRPr lang="en-US" dirty="0">
              <a:solidFill>
                <a:srgbClr val="C00000"/>
              </a:solidFill>
            </a:endParaRPr>
          </a:p>
        </p:txBody>
      </p:sp>
      <p:sp>
        <p:nvSpPr>
          <p:cNvPr id="15" name="Rectangle 14"/>
          <p:cNvSpPr/>
          <p:nvPr/>
        </p:nvSpPr>
        <p:spPr>
          <a:xfrm>
            <a:off x="7489480" y="4252937"/>
            <a:ext cx="2145011" cy="58659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Fee</a:t>
            </a:r>
          </a:p>
          <a:p>
            <a:pPr algn="ctr"/>
            <a:r>
              <a:rPr lang="en-US" dirty="0" smtClean="0">
                <a:solidFill>
                  <a:schemeClr val="tx1"/>
                </a:solidFill>
              </a:rPr>
              <a:t>$10,000</a:t>
            </a:r>
            <a:endParaRPr lang="en-US" dirty="0">
              <a:solidFill>
                <a:schemeClr val="tx1"/>
              </a:solidFill>
            </a:endParaRPr>
          </a:p>
        </p:txBody>
      </p:sp>
      <p:sp>
        <p:nvSpPr>
          <p:cNvPr id="16" name="Rectangle 15"/>
          <p:cNvSpPr/>
          <p:nvPr/>
        </p:nvSpPr>
        <p:spPr>
          <a:xfrm>
            <a:off x="3088257" y="5053178"/>
            <a:ext cx="2145011" cy="58659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MR</a:t>
            </a:r>
          </a:p>
          <a:p>
            <a:pPr algn="ctr"/>
            <a:r>
              <a:rPr lang="en-US" dirty="0" smtClean="0">
                <a:solidFill>
                  <a:schemeClr val="tx1"/>
                </a:solidFill>
              </a:rPr>
              <a:t>$30,000</a:t>
            </a:r>
            <a:endParaRPr lang="en-US" dirty="0">
              <a:solidFill>
                <a:schemeClr val="tx1"/>
              </a:solidFill>
            </a:endParaRPr>
          </a:p>
        </p:txBody>
      </p:sp>
      <p:sp>
        <p:nvSpPr>
          <p:cNvPr id="17" name="Rectangle 16"/>
          <p:cNvSpPr/>
          <p:nvPr/>
        </p:nvSpPr>
        <p:spPr>
          <a:xfrm>
            <a:off x="5385668" y="5053178"/>
            <a:ext cx="3099964" cy="58659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PMB; </a:t>
            </a:r>
            <a:r>
              <a:rPr lang="en-US" dirty="0" smtClean="0">
                <a:solidFill>
                  <a:srgbClr val="C00000"/>
                </a:solidFill>
              </a:rPr>
              <a:t>EAC</a:t>
            </a:r>
          </a:p>
          <a:p>
            <a:pPr algn="ctr"/>
            <a:r>
              <a:rPr lang="en-US" dirty="0" smtClean="0">
                <a:solidFill>
                  <a:schemeClr val="tx1"/>
                </a:solidFill>
              </a:rPr>
              <a:t>$130,000; </a:t>
            </a:r>
            <a:r>
              <a:rPr lang="en-US" dirty="0" smtClean="0">
                <a:solidFill>
                  <a:srgbClr val="C00000"/>
                </a:solidFill>
              </a:rPr>
              <a:t>$230,000</a:t>
            </a:r>
            <a:endParaRPr lang="en-US" dirty="0">
              <a:solidFill>
                <a:srgbClr val="C00000"/>
              </a:solidFill>
            </a:endParaRPr>
          </a:p>
        </p:txBody>
      </p:sp>
      <p:cxnSp>
        <p:nvCxnSpPr>
          <p:cNvPr id="19" name="Elbow Connector 18"/>
          <p:cNvCxnSpPr>
            <a:stCxn id="10" idx="2"/>
            <a:endCxn id="11" idx="0"/>
          </p:cNvCxnSpPr>
          <p:nvPr/>
        </p:nvCxnSpPr>
        <p:spPr>
          <a:xfrm rot="5400000">
            <a:off x="5113940" y="2104181"/>
            <a:ext cx="189658" cy="2510399"/>
          </a:xfrm>
          <a:prstGeom prst="bentConnector3">
            <a:avLst/>
          </a:prstGeom>
          <a:ln w="12700"/>
        </p:spPr>
        <p:style>
          <a:lnRef idx="1">
            <a:schemeClr val="dk1"/>
          </a:lnRef>
          <a:fillRef idx="0">
            <a:schemeClr val="dk1"/>
          </a:fillRef>
          <a:effectRef idx="0">
            <a:schemeClr val="dk1"/>
          </a:effectRef>
          <a:fontRef idx="minor">
            <a:schemeClr val="tx1"/>
          </a:fontRef>
        </p:style>
      </p:cxnSp>
      <p:cxnSp>
        <p:nvCxnSpPr>
          <p:cNvPr id="21" name="Elbow Connector 20"/>
          <p:cNvCxnSpPr>
            <a:stCxn id="10" idx="2"/>
            <a:endCxn id="13" idx="0"/>
          </p:cNvCxnSpPr>
          <p:nvPr/>
        </p:nvCxnSpPr>
        <p:spPr>
          <a:xfrm rot="16200000" flipH="1">
            <a:off x="8061846" y="1666673"/>
            <a:ext cx="191641" cy="3387396"/>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28" name="Elbow Connector 27"/>
          <p:cNvCxnSpPr>
            <a:stCxn id="12" idx="2"/>
            <a:endCxn id="14" idx="0"/>
          </p:cNvCxnSpPr>
          <p:nvPr/>
        </p:nvCxnSpPr>
        <p:spPr>
          <a:xfrm rot="5400000">
            <a:off x="6311724" y="3538258"/>
            <a:ext cx="206330" cy="1215509"/>
          </a:xfrm>
          <a:prstGeom prst="bentConnector3">
            <a:avLst/>
          </a:prstGeom>
          <a:ln w="19050"/>
        </p:spPr>
        <p:style>
          <a:lnRef idx="1">
            <a:schemeClr val="dk1"/>
          </a:lnRef>
          <a:fillRef idx="0">
            <a:schemeClr val="dk1"/>
          </a:fillRef>
          <a:effectRef idx="0">
            <a:schemeClr val="dk1"/>
          </a:effectRef>
          <a:fontRef idx="minor">
            <a:schemeClr val="tx1"/>
          </a:fontRef>
        </p:style>
      </p:cxnSp>
      <p:cxnSp>
        <p:nvCxnSpPr>
          <p:cNvPr id="29" name="Elbow Connector 28"/>
          <p:cNvCxnSpPr>
            <a:stCxn id="12" idx="2"/>
            <a:endCxn id="15" idx="0"/>
          </p:cNvCxnSpPr>
          <p:nvPr/>
        </p:nvCxnSpPr>
        <p:spPr>
          <a:xfrm rot="16200000" flipH="1">
            <a:off x="7687269" y="3378220"/>
            <a:ext cx="210090" cy="1539343"/>
          </a:xfrm>
          <a:prstGeom prst="bentConnector3">
            <a:avLst>
              <a:gd name="adj1" fmla="val 50000"/>
            </a:avLst>
          </a:prstGeom>
          <a:ln w="19050"/>
        </p:spPr>
        <p:style>
          <a:lnRef idx="1">
            <a:schemeClr val="dk1"/>
          </a:lnRef>
          <a:fillRef idx="0">
            <a:schemeClr val="dk1"/>
          </a:fillRef>
          <a:effectRef idx="0">
            <a:schemeClr val="dk1"/>
          </a:effectRef>
          <a:fontRef idx="minor">
            <a:schemeClr val="tx1"/>
          </a:fontRef>
        </p:style>
      </p:cxnSp>
      <p:cxnSp>
        <p:nvCxnSpPr>
          <p:cNvPr id="33" name="Elbow Connector 32"/>
          <p:cNvCxnSpPr>
            <a:stCxn id="14" idx="2"/>
            <a:endCxn id="16" idx="0"/>
          </p:cNvCxnSpPr>
          <p:nvPr/>
        </p:nvCxnSpPr>
        <p:spPr>
          <a:xfrm rot="5400000">
            <a:off x="4875247" y="4121290"/>
            <a:ext cx="217405" cy="1646371"/>
          </a:xfrm>
          <a:prstGeom prst="bentConnector3">
            <a:avLst>
              <a:gd name="adj1" fmla="val 50000"/>
            </a:avLst>
          </a:prstGeom>
          <a:ln w="19050"/>
        </p:spPr>
        <p:style>
          <a:lnRef idx="1">
            <a:schemeClr val="dk1"/>
          </a:lnRef>
          <a:fillRef idx="0">
            <a:schemeClr val="dk1"/>
          </a:fillRef>
          <a:effectRef idx="0">
            <a:schemeClr val="dk1"/>
          </a:effectRef>
          <a:fontRef idx="minor">
            <a:schemeClr val="tx1"/>
          </a:fontRef>
        </p:style>
      </p:cxnSp>
      <p:cxnSp>
        <p:nvCxnSpPr>
          <p:cNvPr id="36" name="Elbow Connector 35"/>
          <p:cNvCxnSpPr>
            <a:stCxn id="14" idx="2"/>
            <a:endCxn id="17" idx="0"/>
          </p:cNvCxnSpPr>
          <p:nvPr/>
        </p:nvCxnSpPr>
        <p:spPr>
          <a:xfrm rot="16200000" flipH="1">
            <a:off x="6262690" y="4380217"/>
            <a:ext cx="217405" cy="1128516"/>
          </a:xfrm>
          <a:prstGeom prst="bentConnector3">
            <a:avLst>
              <a:gd name="adj1" fmla="val 50000"/>
            </a:avLst>
          </a:prstGeom>
          <a:ln w="19050"/>
        </p:spPr>
        <p:style>
          <a:lnRef idx="1">
            <a:schemeClr val="dk1"/>
          </a:lnRef>
          <a:fillRef idx="0">
            <a:schemeClr val="dk1"/>
          </a:fillRef>
          <a:effectRef idx="0">
            <a:schemeClr val="dk1"/>
          </a:effectRef>
          <a:fontRef idx="minor">
            <a:schemeClr val="tx1"/>
          </a:fontRef>
        </p:style>
      </p:cxnSp>
      <p:sp>
        <p:nvSpPr>
          <p:cNvPr id="39" name="TextBox 38"/>
          <p:cNvSpPr txBox="1"/>
          <p:nvPr/>
        </p:nvSpPr>
        <p:spPr>
          <a:xfrm>
            <a:off x="2501083" y="4194266"/>
            <a:ext cx="1646430" cy="646331"/>
          </a:xfrm>
          <a:prstGeom prst="rect">
            <a:avLst/>
          </a:prstGeom>
          <a:noFill/>
        </p:spPr>
        <p:txBody>
          <a:bodyPr wrap="square" rtlCol="0">
            <a:spAutoFit/>
          </a:bodyPr>
          <a:lstStyle/>
          <a:p>
            <a:r>
              <a:rPr lang="en-US" dirty="0" smtClean="0"/>
              <a:t>CBB Aligns with the contract</a:t>
            </a:r>
            <a:endParaRPr lang="en-US" dirty="0"/>
          </a:p>
        </p:txBody>
      </p:sp>
      <p:cxnSp>
        <p:nvCxnSpPr>
          <p:cNvPr id="41" name="Straight Arrow Connector 40"/>
          <p:cNvCxnSpPr/>
          <p:nvPr/>
        </p:nvCxnSpPr>
        <p:spPr>
          <a:xfrm>
            <a:off x="2379973" y="4552196"/>
            <a:ext cx="1795537"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7" name="TextBox 26"/>
          <p:cNvSpPr txBox="1"/>
          <p:nvPr/>
        </p:nvSpPr>
        <p:spPr>
          <a:xfrm>
            <a:off x="1645919" y="5924874"/>
            <a:ext cx="10014509" cy="646331"/>
          </a:xfrm>
          <a:prstGeom prst="rect">
            <a:avLst/>
          </a:prstGeom>
          <a:noFill/>
        </p:spPr>
        <p:txBody>
          <a:bodyPr wrap="square" rtlCol="0">
            <a:spAutoFit/>
          </a:bodyPr>
          <a:lstStyle/>
          <a:p>
            <a:r>
              <a:rPr lang="en-US" dirty="0" smtClean="0"/>
              <a:t>Baseline – Contract and CBB in alignment</a:t>
            </a:r>
          </a:p>
          <a:p>
            <a:r>
              <a:rPr lang="en-US" dirty="0" smtClean="0">
                <a:solidFill>
                  <a:srgbClr val="C00000"/>
                </a:solidFill>
              </a:rPr>
              <a:t>EAC- Exceeds the CBB</a:t>
            </a:r>
            <a:endParaRPr lang="en-US" dirty="0">
              <a:solidFill>
                <a:srgbClr val="C00000"/>
              </a:solidFill>
            </a:endParaRPr>
          </a:p>
        </p:txBody>
      </p:sp>
      <p:cxnSp>
        <p:nvCxnSpPr>
          <p:cNvPr id="38" name="Elbow Connector 37"/>
          <p:cNvCxnSpPr>
            <a:stCxn id="10" idx="2"/>
            <a:endCxn id="12" idx="0"/>
          </p:cNvCxnSpPr>
          <p:nvPr/>
        </p:nvCxnSpPr>
        <p:spPr>
          <a:xfrm rot="16200000" flipH="1">
            <a:off x="6647455" y="3081063"/>
            <a:ext cx="191700" cy="558675"/>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61456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Performance Baseline Change and the OTB</a:t>
            </a:r>
            <a:endParaRPr lang="en-US" dirty="0"/>
          </a:p>
        </p:txBody>
      </p:sp>
      <p:sp>
        <p:nvSpPr>
          <p:cNvPr id="4" name="Slide Number Placeholder 3"/>
          <p:cNvSpPr>
            <a:spLocks noGrp="1"/>
          </p:cNvSpPr>
          <p:nvPr>
            <p:ph type="sldNum" sz="quarter" idx="12"/>
          </p:nvPr>
        </p:nvSpPr>
        <p:spPr/>
        <p:txBody>
          <a:bodyPr/>
          <a:lstStyle/>
          <a:p>
            <a:fld id="{71300DEA-5D50-3E48-89ED-3C97A4BD0F95}" type="slidenum">
              <a:rPr lang="en-US" smtClean="0">
                <a:solidFill>
                  <a:schemeClr val="bg1"/>
                </a:solidFill>
              </a:rPr>
              <a:pPr/>
              <a:t>9</a:t>
            </a:fld>
            <a:endParaRPr lang="en-US">
              <a:solidFill>
                <a:schemeClr val="bg1"/>
              </a:solidFill>
            </a:endParaRPr>
          </a:p>
        </p:txBody>
      </p:sp>
      <p:sp>
        <p:nvSpPr>
          <p:cNvPr id="6" name="Rectangle 5"/>
          <p:cNvSpPr/>
          <p:nvPr/>
        </p:nvSpPr>
        <p:spPr>
          <a:xfrm>
            <a:off x="415037" y="1307152"/>
            <a:ext cx="11241157" cy="646331"/>
          </a:xfrm>
          <a:prstGeom prst="rect">
            <a:avLst/>
          </a:prstGeom>
        </p:spPr>
        <p:txBody>
          <a:bodyPr wrap="square">
            <a:spAutoFit/>
          </a:bodyPr>
          <a:lstStyle/>
          <a:p>
            <a:pPr marL="285750" indent="-285750">
              <a:buFont typeface="Arial" panose="020B0604020202020204" pitchFamily="34" charset="0"/>
              <a:buChar char="•"/>
            </a:pPr>
            <a:r>
              <a:rPr lang="en-US" dirty="0" smtClean="0"/>
              <a:t>If the PB will be breached a Performance Baseline BCP must be processed before an OTB can be approved</a:t>
            </a:r>
          </a:p>
          <a:p>
            <a:pPr marL="285750" indent="-285750">
              <a:buFont typeface="Arial" panose="020B0604020202020204" pitchFamily="34" charset="0"/>
              <a:buChar char="•"/>
            </a:pPr>
            <a:r>
              <a:rPr lang="en-US" dirty="0" smtClean="0"/>
              <a:t>An OTB can only be implemented without a PB BCP if there is sufficient contingency to cover the OTB</a:t>
            </a:r>
            <a:endParaRPr lang="en-US" dirty="0"/>
          </a:p>
        </p:txBody>
      </p:sp>
      <p:sp>
        <p:nvSpPr>
          <p:cNvPr id="7" name="Rounded Rectangle 6"/>
          <p:cNvSpPr/>
          <p:nvPr/>
        </p:nvSpPr>
        <p:spPr>
          <a:xfrm>
            <a:off x="697821" y="3174747"/>
            <a:ext cx="1682151" cy="2083966"/>
          </a:xfrm>
          <a:prstGeom prst="roundRect">
            <a:avLst/>
          </a:prstGeom>
          <a:solidFill>
            <a:schemeClr val="accent4">
              <a:lumMod val="20000"/>
              <a:lumOff val="80000"/>
            </a:schemeClr>
          </a:solidFill>
          <a:ln w="38100">
            <a:solidFill>
              <a:srgbClr val="2837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46929" y="3514578"/>
            <a:ext cx="1335656" cy="707886"/>
          </a:xfrm>
          <a:prstGeom prst="rect">
            <a:avLst/>
          </a:prstGeom>
          <a:noFill/>
        </p:spPr>
        <p:txBody>
          <a:bodyPr wrap="square" rtlCol="0">
            <a:spAutoFit/>
          </a:bodyPr>
          <a:lstStyle/>
          <a:p>
            <a:r>
              <a:rPr lang="en-US" sz="2000" b="1" dirty="0" smtClean="0"/>
              <a:t>CONTRACT</a:t>
            </a:r>
          </a:p>
          <a:p>
            <a:pPr algn="ctr"/>
            <a:r>
              <a:rPr lang="en-US" sz="2000" b="1" dirty="0" smtClean="0"/>
              <a:t>$160,000</a:t>
            </a:r>
          </a:p>
        </p:txBody>
      </p:sp>
      <p:sp>
        <p:nvSpPr>
          <p:cNvPr id="9" name="Rectangle 8"/>
          <p:cNvSpPr/>
          <p:nvPr/>
        </p:nvSpPr>
        <p:spPr>
          <a:xfrm>
            <a:off x="4868081" y="2352210"/>
            <a:ext cx="3191773" cy="58659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Performance Baseline ($K)</a:t>
            </a:r>
          </a:p>
          <a:p>
            <a:pPr algn="ctr"/>
            <a:r>
              <a:rPr lang="en-US" strike="sngStrike" dirty="0" smtClean="0">
                <a:solidFill>
                  <a:schemeClr val="tx1"/>
                </a:solidFill>
              </a:rPr>
              <a:t>$200,000 </a:t>
            </a:r>
            <a:r>
              <a:rPr lang="en-US" dirty="0" smtClean="0">
                <a:solidFill>
                  <a:schemeClr val="accent1"/>
                </a:solidFill>
              </a:rPr>
              <a:t>$300,000 Revised PB</a:t>
            </a:r>
            <a:endParaRPr lang="en-US" dirty="0">
              <a:solidFill>
                <a:schemeClr val="accent1"/>
              </a:solidFill>
            </a:endParaRPr>
          </a:p>
        </p:txBody>
      </p:sp>
      <p:sp>
        <p:nvSpPr>
          <p:cNvPr id="10" name="Rectangle 9"/>
          <p:cNvSpPr/>
          <p:nvPr/>
        </p:nvSpPr>
        <p:spPr>
          <a:xfrm>
            <a:off x="2673869" y="3128464"/>
            <a:ext cx="2559399" cy="58659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NNSA Contingency</a:t>
            </a:r>
          </a:p>
          <a:p>
            <a:pPr algn="ctr"/>
            <a:r>
              <a:rPr lang="en-US" dirty="0" smtClean="0">
                <a:solidFill>
                  <a:schemeClr val="tx1"/>
                </a:solidFill>
              </a:rPr>
              <a:t>$20,000</a:t>
            </a:r>
            <a:endParaRPr lang="en-US" dirty="0">
              <a:solidFill>
                <a:srgbClr val="C00000"/>
              </a:solidFill>
            </a:endParaRPr>
          </a:p>
        </p:txBody>
      </p:sp>
      <p:sp>
        <p:nvSpPr>
          <p:cNvPr id="11" name="Rectangle 10"/>
          <p:cNvSpPr/>
          <p:nvPr/>
        </p:nvSpPr>
        <p:spPr>
          <a:xfrm>
            <a:off x="5384089" y="3130506"/>
            <a:ext cx="3277108" cy="58659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Contract Price</a:t>
            </a:r>
          </a:p>
          <a:p>
            <a:pPr algn="ctr"/>
            <a:r>
              <a:rPr lang="en-US" dirty="0" smtClean="0">
                <a:solidFill>
                  <a:schemeClr val="tx1"/>
                </a:solidFill>
              </a:rPr>
              <a:t>$170,000</a:t>
            </a:r>
            <a:endParaRPr lang="en-US" dirty="0">
              <a:solidFill>
                <a:srgbClr val="C00000"/>
              </a:solidFill>
            </a:endParaRPr>
          </a:p>
        </p:txBody>
      </p:sp>
      <p:sp>
        <p:nvSpPr>
          <p:cNvPr id="12" name="Rectangle 11"/>
          <p:cNvSpPr/>
          <p:nvPr/>
        </p:nvSpPr>
        <p:spPr>
          <a:xfrm>
            <a:off x="8778858" y="3130447"/>
            <a:ext cx="2145011" cy="58659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DOE ODC</a:t>
            </a:r>
          </a:p>
          <a:p>
            <a:pPr algn="ctr"/>
            <a:r>
              <a:rPr lang="en-US" dirty="0" smtClean="0">
                <a:solidFill>
                  <a:schemeClr val="tx1"/>
                </a:solidFill>
              </a:rPr>
              <a:t>$10,000</a:t>
            </a:r>
            <a:endParaRPr lang="en-US" dirty="0">
              <a:solidFill>
                <a:schemeClr val="tx1"/>
              </a:solidFill>
            </a:endParaRPr>
          </a:p>
        </p:txBody>
      </p:sp>
      <p:sp>
        <p:nvSpPr>
          <p:cNvPr id="13" name="Rectangle 12"/>
          <p:cNvSpPr/>
          <p:nvPr/>
        </p:nvSpPr>
        <p:spPr>
          <a:xfrm>
            <a:off x="4223999" y="3923432"/>
            <a:ext cx="3166270" cy="58659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CBB </a:t>
            </a:r>
          </a:p>
          <a:p>
            <a:pPr algn="ctr"/>
            <a:r>
              <a:rPr lang="en-US" dirty="0" smtClean="0">
                <a:solidFill>
                  <a:schemeClr val="tx1"/>
                </a:solidFill>
              </a:rPr>
              <a:t>$160,000</a:t>
            </a:r>
            <a:endParaRPr lang="en-US" dirty="0">
              <a:solidFill>
                <a:srgbClr val="C00000"/>
              </a:solidFill>
            </a:endParaRPr>
          </a:p>
        </p:txBody>
      </p:sp>
      <p:sp>
        <p:nvSpPr>
          <p:cNvPr id="14" name="Rectangle 13"/>
          <p:cNvSpPr/>
          <p:nvPr/>
        </p:nvSpPr>
        <p:spPr>
          <a:xfrm>
            <a:off x="7489480" y="3927192"/>
            <a:ext cx="2145011" cy="58659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Fee</a:t>
            </a:r>
          </a:p>
          <a:p>
            <a:pPr algn="ctr"/>
            <a:r>
              <a:rPr lang="en-US" dirty="0" smtClean="0">
                <a:solidFill>
                  <a:schemeClr val="tx1"/>
                </a:solidFill>
              </a:rPr>
              <a:t>$10,000</a:t>
            </a:r>
            <a:endParaRPr lang="en-US" dirty="0">
              <a:solidFill>
                <a:schemeClr val="tx1"/>
              </a:solidFill>
            </a:endParaRPr>
          </a:p>
        </p:txBody>
      </p:sp>
      <p:sp>
        <p:nvSpPr>
          <p:cNvPr id="15" name="Rectangle 14"/>
          <p:cNvSpPr/>
          <p:nvPr/>
        </p:nvSpPr>
        <p:spPr>
          <a:xfrm>
            <a:off x="3088257" y="4727433"/>
            <a:ext cx="2145011" cy="58659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MR</a:t>
            </a:r>
          </a:p>
          <a:p>
            <a:pPr algn="ctr"/>
            <a:r>
              <a:rPr lang="en-US" dirty="0" smtClean="0">
                <a:solidFill>
                  <a:schemeClr val="tx1"/>
                </a:solidFill>
              </a:rPr>
              <a:t>$30,000</a:t>
            </a:r>
            <a:endParaRPr lang="en-US" dirty="0">
              <a:solidFill>
                <a:schemeClr val="tx1"/>
              </a:solidFill>
            </a:endParaRPr>
          </a:p>
        </p:txBody>
      </p:sp>
      <p:sp>
        <p:nvSpPr>
          <p:cNvPr id="16" name="Rectangle 15"/>
          <p:cNvSpPr/>
          <p:nvPr/>
        </p:nvSpPr>
        <p:spPr>
          <a:xfrm>
            <a:off x="5385668" y="4727433"/>
            <a:ext cx="3099964" cy="58659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PMB; </a:t>
            </a:r>
            <a:r>
              <a:rPr lang="en-US" dirty="0" smtClean="0">
                <a:solidFill>
                  <a:srgbClr val="C00000"/>
                </a:solidFill>
              </a:rPr>
              <a:t>EAC</a:t>
            </a:r>
          </a:p>
          <a:p>
            <a:pPr algn="ctr"/>
            <a:r>
              <a:rPr lang="en-US" dirty="0" smtClean="0">
                <a:solidFill>
                  <a:schemeClr val="tx1"/>
                </a:solidFill>
              </a:rPr>
              <a:t>$130,000; </a:t>
            </a:r>
            <a:r>
              <a:rPr lang="en-US" dirty="0" smtClean="0">
                <a:solidFill>
                  <a:srgbClr val="C00000"/>
                </a:solidFill>
              </a:rPr>
              <a:t>$230,000</a:t>
            </a:r>
            <a:endParaRPr lang="en-US" dirty="0">
              <a:solidFill>
                <a:srgbClr val="C00000"/>
              </a:solidFill>
            </a:endParaRPr>
          </a:p>
        </p:txBody>
      </p:sp>
      <p:cxnSp>
        <p:nvCxnSpPr>
          <p:cNvPr id="17" name="Elbow Connector 16"/>
          <p:cNvCxnSpPr>
            <a:stCxn id="9" idx="2"/>
            <a:endCxn id="10" idx="0"/>
          </p:cNvCxnSpPr>
          <p:nvPr/>
        </p:nvCxnSpPr>
        <p:spPr>
          <a:xfrm rot="5400000">
            <a:off x="5113940" y="1778436"/>
            <a:ext cx="189658" cy="2510399"/>
          </a:xfrm>
          <a:prstGeom prst="bentConnector3">
            <a:avLst/>
          </a:prstGeom>
          <a:ln w="12700"/>
        </p:spPr>
        <p:style>
          <a:lnRef idx="1">
            <a:schemeClr val="dk1"/>
          </a:lnRef>
          <a:fillRef idx="0">
            <a:schemeClr val="dk1"/>
          </a:fillRef>
          <a:effectRef idx="0">
            <a:schemeClr val="dk1"/>
          </a:effectRef>
          <a:fontRef idx="minor">
            <a:schemeClr val="tx1"/>
          </a:fontRef>
        </p:style>
      </p:cxnSp>
      <p:cxnSp>
        <p:nvCxnSpPr>
          <p:cNvPr id="18" name="Elbow Connector 17"/>
          <p:cNvCxnSpPr>
            <a:stCxn id="9" idx="2"/>
            <a:endCxn id="12" idx="0"/>
          </p:cNvCxnSpPr>
          <p:nvPr/>
        </p:nvCxnSpPr>
        <p:spPr>
          <a:xfrm rot="16200000" flipH="1">
            <a:off x="8061846" y="1340928"/>
            <a:ext cx="191641" cy="3387396"/>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19" name="Elbow Connector 18"/>
          <p:cNvCxnSpPr>
            <a:stCxn id="11" idx="2"/>
            <a:endCxn id="13" idx="0"/>
          </p:cNvCxnSpPr>
          <p:nvPr/>
        </p:nvCxnSpPr>
        <p:spPr>
          <a:xfrm rot="5400000">
            <a:off x="6311724" y="3212513"/>
            <a:ext cx="206330" cy="1215509"/>
          </a:xfrm>
          <a:prstGeom prst="bentConnector3">
            <a:avLst/>
          </a:prstGeom>
          <a:ln w="19050"/>
        </p:spPr>
        <p:style>
          <a:lnRef idx="1">
            <a:schemeClr val="dk1"/>
          </a:lnRef>
          <a:fillRef idx="0">
            <a:schemeClr val="dk1"/>
          </a:fillRef>
          <a:effectRef idx="0">
            <a:schemeClr val="dk1"/>
          </a:effectRef>
          <a:fontRef idx="minor">
            <a:schemeClr val="tx1"/>
          </a:fontRef>
        </p:style>
      </p:cxnSp>
      <p:cxnSp>
        <p:nvCxnSpPr>
          <p:cNvPr id="20" name="Elbow Connector 19"/>
          <p:cNvCxnSpPr>
            <a:stCxn id="11" idx="2"/>
            <a:endCxn id="14" idx="0"/>
          </p:cNvCxnSpPr>
          <p:nvPr/>
        </p:nvCxnSpPr>
        <p:spPr>
          <a:xfrm rot="16200000" flipH="1">
            <a:off x="7687269" y="3052475"/>
            <a:ext cx="210090" cy="1539343"/>
          </a:xfrm>
          <a:prstGeom prst="bentConnector3">
            <a:avLst>
              <a:gd name="adj1" fmla="val 50000"/>
            </a:avLst>
          </a:prstGeom>
          <a:ln w="19050"/>
        </p:spPr>
        <p:style>
          <a:lnRef idx="1">
            <a:schemeClr val="dk1"/>
          </a:lnRef>
          <a:fillRef idx="0">
            <a:schemeClr val="dk1"/>
          </a:fillRef>
          <a:effectRef idx="0">
            <a:schemeClr val="dk1"/>
          </a:effectRef>
          <a:fontRef idx="minor">
            <a:schemeClr val="tx1"/>
          </a:fontRef>
        </p:style>
      </p:cxnSp>
      <p:cxnSp>
        <p:nvCxnSpPr>
          <p:cNvPr id="21" name="Elbow Connector 20"/>
          <p:cNvCxnSpPr>
            <a:stCxn id="13" idx="2"/>
            <a:endCxn id="15" idx="0"/>
          </p:cNvCxnSpPr>
          <p:nvPr/>
        </p:nvCxnSpPr>
        <p:spPr>
          <a:xfrm rot="5400000">
            <a:off x="4875247" y="3795545"/>
            <a:ext cx="217405" cy="1646371"/>
          </a:xfrm>
          <a:prstGeom prst="bentConnector3">
            <a:avLst>
              <a:gd name="adj1" fmla="val 50000"/>
            </a:avLst>
          </a:prstGeom>
          <a:ln w="19050"/>
        </p:spPr>
        <p:style>
          <a:lnRef idx="1">
            <a:schemeClr val="dk1"/>
          </a:lnRef>
          <a:fillRef idx="0">
            <a:schemeClr val="dk1"/>
          </a:fillRef>
          <a:effectRef idx="0">
            <a:schemeClr val="dk1"/>
          </a:effectRef>
          <a:fontRef idx="minor">
            <a:schemeClr val="tx1"/>
          </a:fontRef>
        </p:style>
      </p:cxnSp>
      <p:cxnSp>
        <p:nvCxnSpPr>
          <p:cNvPr id="22" name="Elbow Connector 21"/>
          <p:cNvCxnSpPr>
            <a:stCxn id="13" idx="2"/>
            <a:endCxn id="16" idx="0"/>
          </p:cNvCxnSpPr>
          <p:nvPr/>
        </p:nvCxnSpPr>
        <p:spPr>
          <a:xfrm rot="16200000" flipH="1">
            <a:off x="6262690" y="4054472"/>
            <a:ext cx="217405" cy="1128516"/>
          </a:xfrm>
          <a:prstGeom prst="bentConnector3">
            <a:avLst>
              <a:gd name="adj1" fmla="val 50000"/>
            </a:avLst>
          </a:prstGeom>
          <a:ln w="19050"/>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2501083" y="3868521"/>
            <a:ext cx="1646430" cy="646331"/>
          </a:xfrm>
          <a:prstGeom prst="rect">
            <a:avLst/>
          </a:prstGeom>
          <a:noFill/>
        </p:spPr>
        <p:txBody>
          <a:bodyPr wrap="square" rtlCol="0">
            <a:spAutoFit/>
          </a:bodyPr>
          <a:lstStyle/>
          <a:p>
            <a:r>
              <a:rPr lang="en-US" dirty="0" smtClean="0"/>
              <a:t>CBB Aligns with the contract</a:t>
            </a:r>
            <a:endParaRPr lang="en-US" dirty="0"/>
          </a:p>
        </p:txBody>
      </p:sp>
      <p:cxnSp>
        <p:nvCxnSpPr>
          <p:cNvPr id="24" name="Straight Arrow Connector 23"/>
          <p:cNvCxnSpPr/>
          <p:nvPr/>
        </p:nvCxnSpPr>
        <p:spPr>
          <a:xfrm>
            <a:off x="2379973" y="4226451"/>
            <a:ext cx="1795537"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1645919" y="5599129"/>
            <a:ext cx="4754881" cy="646331"/>
          </a:xfrm>
          <a:prstGeom prst="rect">
            <a:avLst/>
          </a:prstGeom>
          <a:noFill/>
        </p:spPr>
        <p:txBody>
          <a:bodyPr wrap="square" rtlCol="0">
            <a:spAutoFit/>
          </a:bodyPr>
          <a:lstStyle/>
          <a:p>
            <a:r>
              <a:rPr lang="en-US" dirty="0" smtClean="0"/>
              <a:t>Baseline – Contract and CBB in alignment</a:t>
            </a:r>
          </a:p>
          <a:p>
            <a:r>
              <a:rPr lang="en-US" dirty="0" smtClean="0">
                <a:solidFill>
                  <a:schemeClr val="accent1"/>
                </a:solidFill>
              </a:rPr>
              <a:t>PB BCP Approved increasing the PB</a:t>
            </a:r>
            <a:endParaRPr lang="en-US" dirty="0">
              <a:solidFill>
                <a:schemeClr val="accent1"/>
              </a:solidFill>
            </a:endParaRPr>
          </a:p>
        </p:txBody>
      </p:sp>
      <p:cxnSp>
        <p:nvCxnSpPr>
          <p:cNvPr id="26" name="Elbow Connector 25"/>
          <p:cNvCxnSpPr>
            <a:stCxn id="9" idx="2"/>
            <a:endCxn id="11" idx="0"/>
          </p:cNvCxnSpPr>
          <p:nvPr/>
        </p:nvCxnSpPr>
        <p:spPr>
          <a:xfrm rot="16200000" flipH="1">
            <a:off x="6647455" y="2755318"/>
            <a:ext cx="191700" cy="558675"/>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sp>
        <p:nvSpPr>
          <p:cNvPr id="27" name="TextBox 26"/>
          <p:cNvSpPr txBox="1"/>
          <p:nvPr/>
        </p:nvSpPr>
        <p:spPr>
          <a:xfrm>
            <a:off x="8157666" y="2231836"/>
            <a:ext cx="3771881" cy="646331"/>
          </a:xfrm>
          <a:prstGeom prst="rect">
            <a:avLst/>
          </a:prstGeom>
          <a:noFill/>
          <a:ln>
            <a:solidFill>
              <a:schemeClr val="accent1"/>
            </a:solidFill>
          </a:ln>
        </p:spPr>
        <p:txBody>
          <a:bodyPr wrap="square" rtlCol="0">
            <a:spAutoFit/>
          </a:bodyPr>
          <a:lstStyle/>
          <a:p>
            <a:r>
              <a:rPr lang="en-US" dirty="0" smtClean="0">
                <a:solidFill>
                  <a:schemeClr val="accent1"/>
                </a:solidFill>
              </a:rPr>
              <a:t>Increase in PB may be ‘parked’ in Contingency while processing the OTB</a:t>
            </a:r>
            <a:endParaRPr lang="en-US" dirty="0">
              <a:solidFill>
                <a:schemeClr val="accent1"/>
              </a:solidFill>
            </a:endParaRPr>
          </a:p>
        </p:txBody>
      </p:sp>
    </p:spTree>
    <p:extLst>
      <p:ext uri="{BB962C8B-B14F-4D97-AF65-F5344CB8AC3E}">
        <p14:creationId xmlns:p14="http://schemas.microsoft.com/office/powerpoint/2010/main" val="12999591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a60b319-9d9b-4050-a2da-fb9886bc818d">
      <Terms xmlns="http://schemas.microsoft.com/office/infopath/2007/PartnerControls"/>
    </lcf76f155ced4ddcb4097134ff3c332f>
    <TaxCatchAll xmlns="696b1dda-5637-4d41-9abe-79af3c04e81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0F25756FC81AF488F6C711D74014336" ma:contentTypeVersion="16" ma:contentTypeDescription="Create a new document." ma:contentTypeScope="" ma:versionID="115c8eb666173d07c303936edca33c94">
  <xsd:schema xmlns:xsd="http://www.w3.org/2001/XMLSchema" xmlns:xs="http://www.w3.org/2001/XMLSchema" xmlns:p="http://schemas.microsoft.com/office/2006/metadata/properties" xmlns:ns2="ea60b319-9d9b-4050-a2da-fb9886bc818d" xmlns:ns3="696b1dda-5637-4d41-9abe-79af3c04e813" targetNamespace="http://schemas.microsoft.com/office/2006/metadata/properties" ma:root="true" ma:fieldsID="7fa3eeb103c686ca40f2c85658618079" ns2:_="" ns3:_="">
    <xsd:import namespace="ea60b319-9d9b-4050-a2da-fb9886bc818d"/>
    <xsd:import namespace="696b1dda-5637-4d41-9abe-79af3c04e81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60b319-9d9b-4050-a2da-fb9886bc81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47bc148-599b-4d76-8813-ec107773908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96b1dda-5637-4d41-9abe-79af3c04e81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dbe8c3d-43cf-406e-8e09-773fdef5d4f6}" ma:internalName="TaxCatchAll" ma:showField="CatchAllData" ma:web="696b1dda-5637-4d41-9abe-79af3c04e8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D17CC0-B2E6-44C0-848F-79C73BDA82D2}">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75c407a5-e710-413d-b843-34f6ac4d65e8"/>
    <ds:schemaRef ds:uri="http://www.w3.org/XML/1998/namespace"/>
  </ds:schemaRefs>
</ds:datastoreItem>
</file>

<file path=customXml/itemProps2.xml><?xml version="1.0" encoding="utf-8"?>
<ds:datastoreItem xmlns:ds="http://schemas.openxmlformats.org/officeDocument/2006/customXml" ds:itemID="{8423B464-9B3B-427D-B671-27E47D87960A}"/>
</file>

<file path=customXml/itemProps3.xml><?xml version="1.0" encoding="utf-8"?>
<ds:datastoreItem xmlns:ds="http://schemas.openxmlformats.org/officeDocument/2006/customXml" ds:itemID="{D4DC058A-2965-41B5-A346-E01EE94E83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1977</TotalTime>
  <Words>1410</Words>
  <Application>Microsoft Office PowerPoint</Application>
  <PresentationFormat>Widescreen</PresentationFormat>
  <Paragraphs>231</Paragraphs>
  <Slides>18</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18</vt:i4>
      </vt:variant>
    </vt:vector>
  </HeadingPairs>
  <TitlesOfParts>
    <vt:vector size="27" baseType="lpstr">
      <vt:lpstr>Arial</vt:lpstr>
      <vt:lpstr>Calibri</vt:lpstr>
      <vt:lpstr>Courier New</vt:lpstr>
      <vt:lpstr>Times New Roman</vt:lpstr>
      <vt:lpstr>TimesNewRoman</vt:lpstr>
      <vt:lpstr>TimesNewRoman,Bold</vt:lpstr>
      <vt:lpstr>Office Theme</vt:lpstr>
      <vt:lpstr>Slide</vt:lpstr>
      <vt:lpstr>Worksheet</vt:lpstr>
      <vt:lpstr>Over Target Baselines</vt:lpstr>
      <vt:lpstr>NA-90 Organization Chart</vt:lpstr>
      <vt:lpstr>NA-93 Organization Chart</vt:lpstr>
      <vt:lpstr>Y-12 APMO (NA-93)</vt:lpstr>
      <vt:lpstr>Over Target Baseline Topics</vt:lpstr>
      <vt:lpstr>Over Target Baseline – Source Material</vt:lpstr>
      <vt:lpstr>Over Target Baseline Basics</vt:lpstr>
      <vt:lpstr>When Should an Over Target Baseline be Considered</vt:lpstr>
      <vt:lpstr>Performance Baseline Change and the OTB</vt:lpstr>
      <vt:lpstr>OTB Implementation</vt:lpstr>
      <vt:lpstr>Performance Baseline Increase With no PMB Change or OTB</vt:lpstr>
      <vt:lpstr>Y-12 APMO (NA-93) – Project Status</vt:lpstr>
      <vt:lpstr>CNS EVM-SD OTB Excerpts</vt:lpstr>
      <vt:lpstr>OTB Considerations</vt:lpstr>
      <vt:lpstr>OTB Sample Timeline</vt:lpstr>
      <vt:lpstr>OTB Mechanics / CPR Illustration – Before OTB</vt:lpstr>
      <vt:lpstr>Key CPR Steps in an OTB</vt:lpstr>
      <vt:lpstr>OTB Mechanics / CPR Illustration – After OTB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Alejandra Herron</dc:creator>
  <cp:lastModifiedBy>Cazalet, Lisa A</cp:lastModifiedBy>
  <cp:revision>68</cp:revision>
  <cp:lastPrinted>2021-08-17T13:09:47Z</cp:lastPrinted>
  <dcterms:created xsi:type="dcterms:W3CDTF">2020-09-30T16:23:03Z</dcterms:created>
  <dcterms:modified xsi:type="dcterms:W3CDTF">2023-04-11T09:12:19Z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0x010100FA6502DE71966D46B50641B0B19CB693</vt:lpwstr>
  </property>
</Properties>
</file>