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/>
    <p:restoredTop sz="94694"/>
  </p:normalViewPr>
  <p:slideViewPr>
    <p:cSldViewPr snapToGrid="0">
      <p:cViewPr varScale="1">
        <p:scale>
          <a:sx n="123" d="100"/>
          <a:sy n="123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13FA-6722-95CC-2997-FD58C9CEB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792E6-336C-06CA-1453-F91388E9A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8B72C-ABBB-50FC-C417-00276916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50256-A28D-7ABD-BCE7-63FC1F9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35DA9-0E74-1BF8-2325-C4B8F8F4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1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EE9DE-9CFF-780F-EEA1-F906FA71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6CFB33-49F0-0F27-6E77-9E9E416AA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55059-20A0-5853-80E1-181C5FA6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CB798-721C-F12C-ED31-088E5F2F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51AC9-9EB2-2D54-1F72-84484F4F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89861-1643-DBD0-8A38-E41957903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3C88FC-FF5D-AE16-C82C-ED09294AC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5EBCF-AD95-2804-2D92-3F577276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ECACD-BA60-13F9-DCFF-2325894A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90310-F9A4-5C02-2A69-4C479BB7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5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59767-682B-CFB3-DC00-BFB4BD23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12248-C6B8-59E3-A963-94A37916B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B5A5B-AC1C-5E70-250D-8D0D3CA1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A86E2-9649-D986-2C0D-10FA8C1F4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9F4B-7FCE-01DC-20E6-0701FB031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CBF24-13D2-B9F6-949F-2A99A32FA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A6FA2-95E8-4BD9-F515-B089FBE95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57DB9-1638-F638-54FB-170B5F50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0AE1C-C042-2F6F-F41C-3B1601B9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72FE0-FEE3-D9B9-CDA9-549F6278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1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9A60-18E9-50C5-9D58-A549474C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00D1-0C98-0D6C-E861-5ADAE1B86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D4AFE-7A8D-D15F-20E4-52A4CAFB8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486C6-981A-E963-20D0-CCDF5D22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17611-1222-BBA8-6820-BD59E61A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7F49E-1590-0916-5EB8-638983D59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7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64DA9-BECF-B592-63A9-E931C1003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FC5E0-1428-A00D-8873-467FD9FBA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C94FD-1CD4-1D76-DDB5-2DFA062F5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EFF64-BD3D-27D8-A485-C8E70AF18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1723F-FF1B-4FC0-B9C3-67493A469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9198A2-5172-2EE1-64DC-9E935A66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B36DF1-4BE0-6F58-0E21-B6BE2A7D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A0F769-464E-95BD-E108-79A7A2B4B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3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154FF-CF43-E348-18BE-DE232C914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DF5D1-55A8-E806-8094-37C92129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C45D60-107C-A49F-6C97-1305B38E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496EA-9ADA-C4C6-8015-1E54E335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1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3E7680-5DA4-ADF0-68BF-563BB178E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75E03-CAFB-7420-9DDC-247C44C6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8E8E-0C7F-8A03-6B2C-14E1E574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7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0C793-16DB-FE0E-3BC0-9EBDA2EA6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22F44-1EBC-CAEF-4B78-D9F7D805B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62DA5-55DE-CE62-63F3-25B7384A8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8EBF6-CB0C-90DF-5423-DAA482AE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6A9D2-D90B-C833-1D5D-86FEC7B2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66C39-E358-EBBA-B69D-0DA56EF42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3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816A-9B7F-27FF-739B-E2761EB4A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B314-8250-CC30-B86D-0A640939F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B7287-6A7B-48D1-31AD-ABAFA3AAE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30158-160F-C83B-27C1-CBEA6932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0DAB5-2FC5-B752-A555-C91D730E6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5557B-94FE-0089-C467-1550CE9C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2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F1F9C-FD46-17DF-E07A-B3606666E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5B89B-DC30-9AE1-8680-0799F50D6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C06FB-CF5B-C2AC-C3D1-20901D6F5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FE4A-8BDF-1C46-909F-3F25925FB0B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E8D94-7660-E8C6-41F8-304175F48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FBA9B-CED9-5253-89C7-1F3E0D2D1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B11FA-BAE6-094E-B4C9-58B83F2C9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0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486A-ED14-7D53-67F7-A3CDE757A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b="1" dirty="0"/>
              <a:t>Project/Subproject Scheduling and JSON Export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DB2C7-AD1D-C282-B2F0-763D301BE6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EFCOG Project Controls Working Group 4 </a:t>
            </a:r>
          </a:p>
          <a:p>
            <a:r>
              <a:rPr lang="en-US" dirty="0"/>
              <a:t>6/20/2023</a:t>
            </a:r>
          </a:p>
        </p:txBody>
      </p:sp>
    </p:spTree>
    <p:extLst>
      <p:ext uri="{BB962C8B-B14F-4D97-AF65-F5344CB8AC3E}">
        <p14:creationId xmlns:p14="http://schemas.microsoft.com/office/powerpoint/2010/main" val="107637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16FCC-F57E-A49E-C052-79EC8AE72685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r>
              <a:rPr lang="en-US" b="1" dirty="0"/>
              <a:t>P6 JSON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CFF3D-96C7-6E0F-40F0-DCA46C606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Sites collaborating with PM-30 and Oracle on testing</a:t>
            </a:r>
          </a:p>
          <a:p>
            <a:pPr lvl="1"/>
            <a:r>
              <a:rPr lang="en-US" dirty="0"/>
              <a:t>LANL, INL, SNL, PM-30 tested exporting DOE CPP datasets from P6 (1 unique PARS ID)</a:t>
            </a:r>
          </a:p>
          <a:p>
            <a:pPr lvl="1"/>
            <a:r>
              <a:rPr lang="en-US" dirty="0"/>
              <a:t>Identified anomalies and communicated with Oracle</a:t>
            </a:r>
          </a:p>
          <a:p>
            <a:pPr lvl="1"/>
            <a:r>
              <a:rPr lang="en-US" dirty="0"/>
              <a:t>Sites/PM-30/</a:t>
            </a:r>
            <a:r>
              <a:rPr lang="en-US" dirty="0" err="1"/>
              <a:t>Deltek</a:t>
            </a:r>
            <a:r>
              <a:rPr lang="en-US" dirty="0"/>
              <a:t>/Oracle meeting on regular basis</a:t>
            </a:r>
          </a:p>
          <a:p>
            <a:r>
              <a:rPr lang="en-US" b="1" dirty="0"/>
              <a:t>Oracle has officially released P6 EPPM version that supports DOE CPP JSON</a:t>
            </a:r>
          </a:p>
          <a:p>
            <a:r>
              <a:rPr lang="en-US" b="1" dirty="0"/>
              <a:t>LANL installed P6 EPPM test environment (22.12.5) </a:t>
            </a:r>
          </a:p>
          <a:p>
            <a:pPr lvl="1"/>
            <a:r>
              <a:rPr lang="en-US" dirty="0"/>
              <a:t>Identified performance issues and communicated with Oracle</a:t>
            </a:r>
          </a:p>
          <a:p>
            <a:pPr lvl="1"/>
            <a:r>
              <a:rPr lang="en-US" dirty="0"/>
              <a:t>Oracle will address in next release, 22.12.7, to be released in August</a:t>
            </a:r>
          </a:p>
          <a:p>
            <a:r>
              <a:rPr lang="en-US" b="1" dirty="0"/>
              <a:t>Integrated Schedules</a:t>
            </a:r>
          </a:p>
          <a:p>
            <a:pPr lvl="1"/>
            <a:r>
              <a:rPr lang="en-US" dirty="0"/>
              <a:t>Tested two unique projects (2 separate PARS IDs) with interproject relations</a:t>
            </a:r>
          </a:p>
          <a:p>
            <a:pPr lvl="2"/>
            <a:r>
              <a:rPr lang="en-US" dirty="0"/>
              <a:t>DS exported files confirmed the external activities were generated in the datasets as SVTs</a:t>
            </a:r>
          </a:p>
          <a:p>
            <a:pPr lvl="2"/>
            <a:r>
              <a:rPr lang="en-US" dirty="0"/>
              <a:t>Identified discrepancies and communicated with Oracle to address in next releases</a:t>
            </a:r>
          </a:p>
          <a:p>
            <a:pPr lvl="1"/>
            <a:r>
              <a:rPr lang="en-US" dirty="0"/>
              <a:t>Tested the export of multi-subproject files with common PARS ID</a:t>
            </a:r>
          </a:p>
          <a:p>
            <a:pPr lvl="2"/>
            <a:r>
              <a:rPr lang="en-US" dirty="0"/>
              <a:t>Identified issues and working with Oracle to address in next releases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2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AB9C-D56A-D5AA-DD0B-B21A4C7B3DA1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en-US" b="1" dirty="0"/>
              <a:t>Cobra JSON Effort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89C41-D6F2-F40E-E230-FFD5F32CB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Sites collaborating with PM-30 and </a:t>
            </a:r>
            <a:r>
              <a:rPr lang="en-US" sz="2400" b="1" dirty="0" err="1"/>
              <a:t>Deltek</a:t>
            </a:r>
            <a:r>
              <a:rPr lang="en-US" sz="2400" b="1" dirty="0"/>
              <a:t> on testing</a:t>
            </a:r>
          </a:p>
          <a:p>
            <a:r>
              <a:rPr lang="en-US" sz="2400" b="1" dirty="0"/>
              <a:t>LANL testing beta release of Cobra 8.5 that supports JSON export</a:t>
            </a:r>
          </a:p>
          <a:p>
            <a:pPr lvl="1"/>
            <a:r>
              <a:rPr lang="en-US" sz="2000" dirty="0"/>
              <a:t>Generated and successfully validated initial cost DS files compared to flat files, under current Cobra configuration (WP level)</a:t>
            </a:r>
          </a:p>
          <a:p>
            <a:pPr lvl="1"/>
            <a:r>
              <a:rPr lang="en-US" sz="2000" dirty="0"/>
              <a:t>Communicated anomalies (missing data) with </a:t>
            </a:r>
            <a:r>
              <a:rPr lang="en-US" sz="2000" dirty="0" err="1"/>
              <a:t>Deltek</a:t>
            </a:r>
            <a:r>
              <a:rPr lang="en-US" sz="2000" dirty="0"/>
              <a:t> and PM-30</a:t>
            </a:r>
          </a:p>
          <a:p>
            <a:pPr lvl="1"/>
            <a:r>
              <a:rPr lang="en-US" sz="2000" dirty="0"/>
              <a:t>Will be testing under a new Cobra configuration, integrating P6 activities with Cobra (one-to-one), instead of at WP level (this is also applicable for INL)</a:t>
            </a:r>
          </a:p>
          <a:p>
            <a:r>
              <a:rPr lang="en-US" sz="2400" b="1" dirty="0"/>
              <a:t>Cobra will release version 8.5 in early July</a:t>
            </a:r>
            <a:endParaRPr lang="en-US" sz="2400" b="1" baseline="30000" dirty="0"/>
          </a:p>
          <a:p>
            <a:pPr lvl="1"/>
            <a:r>
              <a:rPr lang="en-US" sz="2000" dirty="0"/>
              <a:t>First official release to support DOE CPP JSON export</a:t>
            </a:r>
          </a:p>
          <a:p>
            <a:pPr lvl="1"/>
            <a:r>
              <a:rPr lang="en-US" sz="2000" dirty="0"/>
              <a:t>Regular updates for bug fixes and enhancement to follow on a monthly basis</a:t>
            </a:r>
          </a:p>
          <a:p>
            <a:r>
              <a:rPr lang="en-US" sz="2400" b="1" dirty="0"/>
              <a:t>Sites also collaborating with PM-30, Oracle, and </a:t>
            </a:r>
            <a:r>
              <a:rPr lang="en-US" sz="2400" b="1" dirty="0" err="1"/>
              <a:t>Deltek</a:t>
            </a:r>
            <a:endParaRPr lang="en-US" sz="2400" b="1" dirty="0"/>
          </a:p>
          <a:p>
            <a:pPr lvl="1"/>
            <a:r>
              <a:rPr lang="en-US" sz="2000" dirty="0"/>
              <a:t>Use of Apportioned EVT</a:t>
            </a:r>
          </a:p>
          <a:p>
            <a:pPr lvl="1"/>
            <a:r>
              <a:rPr lang="en-US" sz="2000" dirty="0"/>
              <a:t>Use of Overhead EOC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366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EFB46-900B-0022-CAA8-198333BD504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b="1" dirty="0"/>
              <a:t>White Paper</a:t>
            </a:r>
            <a:br>
              <a:rPr lang="en-US" b="1" dirty="0"/>
            </a:br>
            <a:r>
              <a:rPr lang="en-US" b="1" dirty="0"/>
              <a:t>Master Schedule Integration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66D88-466F-1F1B-0916-E5D1EBDF8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Developed outline, received comments from subgroup 4 members</a:t>
            </a:r>
          </a:p>
          <a:p>
            <a:endParaRPr lang="en-US" sz="2400" b="1" dirty="0"/>
          </a:p>
          <a:p>
            <a:r>
              <a:rPr lang="en-US" sz="2400" b="1" dirty="0"/>
              <a:t>Collaborating and meeting with subgroup 4 members from various sites on development of several sections of the white paper</a:t>
            </a:r>
          </a:p>
          <a:p>
            <a:endParaRPr lang="en-US" sz="2400" b="1" dirty="0"/>
          </a:p>
          <a:p>
            <a:r>
              <a:rPr lang="en-US" sz="2400" b="1" dirty="0"/>
              <a:t>Addressing JSON exports and integrated project technical guidance</a:t>
            </a:r>
          </a:p>
          <a:p>
            <a:endParaRPr lang="en-US" sz="2400" b="1" dirty="0"/>
          </a:p>
          <a:p>
            <a:r>
              <a:rPr lang="en-US" sz="2400" b="1" dirty="0"/>
              <a:t>Development in progress, targeting end of FY23 for final version</a:t>
            </a:r>
          </a:p>
        </p:txBody>
      </p:sp>
    </p:spTree>
    <p:extLst>
      <p:ext uri="{BB962C8B-B14F-4D97-AF65-F5344CB8AC3E}">
        <p14:creationId xmlns:p14="http://schemas.microsoft.com/office/powerpoint/2010/main" val="328931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5B4F-7A52-1CFD-2F95-36DBEA206AE3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en-US" b="1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C9468-2FF2-DFE6-C3CF-E4470E9C7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Empower</a:t>
            </a:r>
          </a:p>
          <a:p>
            <a:pPr lvl="1"/>
            <a:r>
              <a:rPr lang="en-US" dirty="0"/>
              <a:t>Encore Analytics is in the process of developing import features to support JSON files.</a:t>
            </a:r>
          </a:p>
          <a:p>
            <a:pPr lvl="1"/>
            <a:r>
              <a:rPr lang="en-US" dirty="0"/>
              <a:t>Anticipated release is in late summer/early fall</a:t>
            </a:r>
          </a:p>
          <a:p>
            <a:r>
              <a:rPr lang="en-US" b="1" dirty="0"/>
              <a:t>P6</a:t>
            </a:r>
          </a:p>
          <a:p>
            <a:pPr lvl="1"/>
            <a:r>
              <a:rPr lang="en-US" dirty="0"/>
              <a:t>Current version (22.12.5) supports JSON export with enhancement and bug fixes to be released in August (22.12.7)</a:t>
            </a:r>
          </a:p>
          <a:p>
            <a:pPr lvl="1"/>
            <a:r>
              <a:rPr lang="en-US" dirty="0"/>
              <a:t>Oracle to release version 22.12.10 later this year, this version will support modifying the DOE CPP JSON template within the desktop PPM client module</a:t>
            </a:r>
          </a:p>
          <a:p>
            <a:r>
              <a:rPr lang="en-US" b="1" dirty="0"/>
              <a:t>Cobra</a:t>
            </a:r>
          </a:p>
          <a:p>
            <a:pPr lvl="1"/>
            <a:r>
              <a:rPr lang="en-US" dirty="0"/>
              <a:t>Upcoming official release 8.5 will support JSON export, early July</a:t>
            </a:r>
          </a:p>
          <a:p>
            <a:r>
              <a:rPr lang="en-US" b="1" dirty="0"/>
              <a:t>DOE PM-30 targeting January 2024 as first month to receive JSON Cobra and P6 files from certain sites, LANL, and possibly other sites.</a:t>
            </a:r>
          </a:p>
          <a:p>
            <a:pPr lvl="1"/>
            <a:r>
              <a:rPr lang="en-US" dirty="0"/>
              <a:t>Sites should be able to provide JSON with support from software developers</a:t>
            </a:r>
          </a:p>
          <a:p>
            <a:pPr lvl="1"/>
            <a:r>
              <a:rPr lang="en-US" dirty="0"/>
              <a:t>Sites are encouraged to work with PM-30 / EFCOG on transitioning to JSON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48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486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Project/Subproject Scheduling and JSON Export</vt:lpstr>
      <vt:lpstr>P6 JSON Effort</vt:lpstr>
      <vt:lpstr>Cobra JSON Effort </vt:lpstr>
      <vt:lpstr>White Paper Master Schedule Integration Methodology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 Project/Subproject Scheduling</dc:title>
  <dc:creator>Aboushousha, Mo</dc:creator>
  <cp:lastModifiedBy>Andrea K. Gilstrap</cp:lastModifiedBy>
  <cp:revision>83</cp:revision>
  <dcterms:created xsi:type="dcterms:W3CDTF">2023-06-15T17:03:57Z</dcterms:created>
  <dcterms:modified xsi:type="dcterms:W3CDTF">2023-07-24T22:36:39Z</dcterms:modified>
</cp:coreProperties>
</file>