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Lst>
  <p:notesMasterIdLst>
    <p:notesMasterId r:id="rId21"/>
  </p:notesMasterIdLst>
  <p:handoutMasterIdLst>
    <p:handoutMasterId r:id="rId22"/>
  </p:handoutMasterIdLst>
  <p:sldIdLst>
    <p:sldId id="277" r:id="rId3"/>
    <p:sldId id="310" r:id="rId4"/>
    <p:sldId id="328" r:id="rId5"/>
    <p:sldId id="313" r:id="rId6"/>
    <p:sldId id="321" r:id="rId7"/>
    <p:sldId id="325" r:id="rId8"/>
    <p:sldId id="322" r:id="rId9"/>
    <p:sldId id="324" r:id="rId10"/>
    <p:sldId id="317" r:id="rId11"/>
    <p:sldId id="311" r:id="rId12"/>
    <p:sldId id="320" r:id="rId13"/>
    <p:sldId id="315" r:id="rId14"/>
    <p:sldId id="312" r:id="rId15"/>
    <p:sldId id="316" r:id="rId16"/>
    <p:sldId id="318" r:id="rId17"/>
    <p:sldId id="323" r:id="rId18"/>
    <p:sldId id="326" r:id="rId19"/>
    <p:sldId id="31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1"/>
    <a:srgbClr val="000F7E"/>
    <a:srgbClr val="09198D"/>
    <a:srgbClr val="FF9129"/>
    <a:srgbClr val="00AA64"/>
    <a:srgbClr val="1A70B8"/>
    <a:srgbClr val="0A197E"/>
    <a:srgbClr val="000000"/>
    <a:srgbClr val="69C3FF"/>
    <a:srgbClr val="EB0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8"/>
    <p:restoredTop sz="94953"/>
  </p:normalViewPr>
  <p:slideViewPr>
    <p:cSldViewPr snapToGrid="0" snapToObjects="1" showGuides="1">
      <p:cViewPr>
        <p:scale>
          <a:sx n="172" d="100"/>
          <a:sy n="172" d="100"/>
        </p:scale>
        <p:origin x="528" y="168"/>
      </p:cViewPr>
      <p:guideLst>
        <p:guide/>
        <p:guide orient="horz" pos="1620"/>
      </p:guideLst>
    </p:cSldViewPr>
  </p:slideViewPr>
  <p:outlineViewPr>
    <p:cViewPr>
      <p:scale>
        <a:sx n="33" d="100"/>
        <a:sy n="33" d="100"/>
      </p:scale>
      <p:origin x="0" y="-38112"/>
    </p:cViewPr>
  </p:outlineViewPr>
  <p:notesTextViewPr>
    <p:cViewPr>
      <p:scale>
        <a:sx n="1" d="1"/>
        <a:sy n="1" d="1"/>
      </p:scale>
      <p:origin x="0" y="0"/>
    </p:cViewPr>
  </p:notesTextViewPr>
  <p:sorterViewPr>
    <p:cViewPr>
      <p:scale>
        <a:sx n="150" d="100"/>
        <a:sy n="150" d="100"/>
      </p:scale>
      <p:origin x="0" y="0"/>
    </p:cViewPr>
  </p:sorterViewPr>
  <p:notesViewPr>
    <p:cSldViewPr snapToGrid="0" snapToObjects="1" showGuides="1">
      <p:cViewPr varScale="1">
        <p:scale>
          <a:sx n="90" d="100"/>
          <a:sy n="90" d="100"/>
        </p:scale>
        <p:origin x="384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E6B804-3E45-364D-A045-BB358CB8E6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8BAC92-B99D-FF4D-A990-D686745CA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5749E-04CE-F245-A958-C4F030697BC8}" type="datetimeFigureOut">
              <a:rPr lang="en-US" smtClean="0"/>
              <a:t>9/10/23</a:t>
            </a:fld>
            <a:endParaRPr lang="en-US"/>
          </a:p>
        </p:txBody>
      </p:sp>
      <p:sp>
        <p:nvSpPr>
          <p:cNvPr id="4" name="Footer Placeholder 3">
            <a:extLst>
              <a:ext uri="{FF2B5EF4-FFF2-40B4-BE49-F238E27FC236}">
                <a16:creationId xmlns:a16="http://schemas.microsoft.com/office/drawing/2014/main" id="{C3D6A46C-39E5-FF4C-9921-815AC4BE94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FC7B7-2133-5C4A-AC28-C1AA9FF1AC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9CEA21-F2A0-454B-B622-7D3A8835AF67}" type="slidenum">
              <a:rPr lang="en-US" smtClean="0"/>
              <a:t>‹#›</a:t>
            </a:fld>
            <a:endParaRPr lang="en-US"/>
          </a:p>
        </p:txBody>
      </p:sp>
    </p:spTree>
    <p:extLst>
      <p:ext uri="{BB962C8B-B14F-4D97-AF65-F5344CB8AC3E}">
        <p14:creationId xmlns:p14="http://schemas.microsoft.com/office/powerpoint/2010/main" val="16098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264E-8066-E947-B6B5-B5BD434D7B6B}" type="datetimeFigureOut">
              <a:rPr lang="en-US" smtClean="0"/>
              <a:t>9/10/23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D52D-A3F1-4B43-9554-93E43582DB8E}" type="slidenum">
              <a:rPr lang="en-US" smtClean="0"/>
              <a:t>‹#›</a:t>
            </a:fld>
            <a:endParaRPr lang="en-US"/>
          </a:p>
        </p:txBody>
      </p:sp>
    </p:spTree>
    <p:extLst>
      <p:ext uri="{BB962C8B-B14F-4D97-AF65-F5344CB8AC3E}">
        <p14:creationId xmlns:p14="http://schemas.microsoft.com/office/powerpoint/2010/main" val="793839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8D52D-A3F1-4B43-9554-93E43582DB8E}" type="slidenum">
              <a:rPr lang="en-US" smtClean="0"/>
              <a:t>1</a:t>
            </a:fld>
            <a:endParaRPr lang="en-US"/>
          </a:p>
        </p:txBody>
      </p:sp>
    </p:spTree>
    <p:extLst>
      <p:ext uri="{BB962C8B-B14F-4D97-AF65-F5344CB8AC3E}">
        <p14:creationId xmlns:p14="http://schemas.microsoft.com/office/powerpoint/2010/main" val="3194734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F7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78D693-BA62-1E4A-A3D2-53CDC72AAEC3}"/>
              </a:ext>
            </a:extLst>
          </p:cNvPr>
          <p:cNvPicPr>
            <a:picLocks noChangeAspect="1"/>
          </p:cNvPicPr>
          <p:nvPr userDrawn="1"/>
        </p:nvPicPr>
        <p:blipFill>
          <a:blip r:embed="rId2"/>
          <a:stretch>
            <a:fillRect/>
          </a:stretch>
        </p:blipFill>
        <p:spPr>
          <a:xfrm>
            <a:off x="338560" y="190440"/>
            <a:ext cx="8805439" cy="4953060"/>
          </a:xfrm>
          <a:prstGeom prst="rect">
            <a:avLst/>
          </a:prstGeom>
          <a:ln>
            <a:noFill/>
          </a:ln>
        </p:spPr>
      </p:pic>
      <p:sp>
        <p:nvSpPr>
          <p:cNvPr id="2" name="Title 1"/>
          <p:cNvSpPr>
            <a:spLocks noGrp="1"/>
          </p:cNvSpPr>
          <p:nvPr>
            <p:ph type="ctrTitle" hasCustomPrompt="1"/>
          </p:nvPr>
        </p:nvSpPr>
        <p:spPr>
          <a:xfrm>
            <a:off x="457374" y="1486403"/>
            <a:ext cx="3830320" cy="1169551"/>
          </a:xfrm>
        </p:spPr>
        <p:txBody>
          <a:bodyPr lIns="0" tIns="0" rIns="0" bIns="0" anchor="t" anchorCtr="0">
            <a:normAutofit/>
          </a:bodyPr>
          <a:lstStyle>
            <a:lvl1pPr algn="l" fontAlgn="t">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of presentation</a:t>
            </a:r>
          </a:p>
        </p:txBody>
      </p:sp>
      <p:sp>
        <p:nvSpPr>
          <p:cNvPr id="3" name="Subtitle 2"/>
          <p:cNvSpPr>
            <a:spLocks noGrp="1"/>
          </p:cNvSpPr>
          <p:nvPr>
            <p:ph type="subTitle" idx="1" hasCustomPrompt="1"/>
          </p:nvPr>
        </p:nvSpPr>
        <p:spPr>
          <a:xfrm>
            <a:off x="457200" y="2671309"/>
            <a:ext cx="3830320" cy="485140"/>
          </a:xfrm>
        </p:spPr>
        <p:txBody>
          <a:bodyPr lIns="0" tIns="0" rIns="0" bIns="0"/>
          <a:lstStyle>
            <a:lvl1pPr marL="0" indent="0" algn="l">
              <a:buNone/>
              <a:defRPr sz="16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or presenting org</a:t>
            </a:r>
          </a:p>
        </p:txBody>
      </p:sp>
      <p:pic>
        <p:nvPicPr>
          <p:cNvPr id="13" name="Picture 12">
            <a:extLst>
              <a:ext uri="{FF2B5EF4-FFF2-40B4-BE49-F238E27FC236}">
                <a16:creationId xmlns:a16="http://schemas.microsoft.com/office/drawing/2014/main" id="{35D57AE5-8F4A-FA4E-90E4-E2EE525E9D92}"/>
              </a:ext>
            </a:extLst>
          </p:cNvPr>
          <p:cNvPicPr>
            <a:picLocks noChangeAspect="1"/>
          </p:cNvPicPr>
          <p:nvPr userDrawn="1"/>
        </p:nvPicPr>
        <p:blipFill>
          <a:blip r:embed="rId3"/>
          <a:stretch>
            <a:fillRect/>
          </a:stretch>
        </p:blipFill>
        <p:spPr>
          <a:xfrm>
            <a:off x="0" y="-58373"/>
            <a:ext cx="3331464" cy="1529754"/>
          </a:xfrm>
          <a:prstGeom prst="rect">
            <a:avLst/>
          </a:prstGeom>
        </p:spPr>
      </p:pic>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457200" y="3297127"/>
            <a:ext cx="2714105" cy="243609"/>
          </a:xfrm>
        </p:spPr>
        <p:txBody>
          <a:bodyPr lIns="0" tIns="0" rIns="0" bIns="0"/>
          <a:lstStyle>
            <a:lvl1pPr>
              <a:buNone/>
              <a:defRPr sz="1200" b="0" i="0">
                <a:solidFill>
                  <a:schemeClr val="bg1"/>
                </a:solidFill>
                <a:latin typeface="Arial" panose="020B0604020202020204" pitchFamily="34" charset="0"/>
                <a:cs typeface="Arial" panose="020B0604020202020204" pitchFamily="34" charset="0"/>
              </a:defRPr>
            </a:lvl1pPr>
          </a:lstStyle>
          <a:p>
            <a:pPr lvl="0"/>
            <a:r>
              <a:rPr lang="en-US" dirty="0"/>
              <a:t>Click to add the date of the presentation</a:t>
            </a:r>
          </a:p>
        </p:txBody>
      </p:sp>
      <p:sp>
        <p:nvSpPr>
          <p:cNvPr id="12" name="Slide Number Placeholder 3">
            <a:extLst>
              <a:ext uri="{FF2B5EF4-FFF2-40B4-BE49-F238E27FC236}">
                <a16:creationId xmlns:a16="http://schemas.microsoft.com/office/drawing/2014/main" id="{85AE9854-7A76-C34E-9D7F-DE749A698C73}"/>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22" name="Date Placeholder 3">
            <a:extLst>
              <a:ext uri="{FF2B5EF4-FFF2-40B4-BE49-F238E27FC236}">
                <a16:creationId xmlns:a16="http://schemas.microsoft.com/office/drawing/2014/main" id="{DD9D28ED-2D06-3A46-9727-8A9B2D7E7F63}"/>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9/10/23</a:t>
            </a:fld>
            <a:endParaRPr lang="en-US" dirty="0"/>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457200" y="4140122"/>
            <a:ext cx="2597150" cy="379412"/>
          </a:xfrm>
        </p:spPr>
        <p:txBody>
          <a:bodyPr lIns="0" tIns="0" rIns="0" bIns="0" anchor="t" anchorCtr="0"/>
          <a:lstStyle>
            <a:lvl1pPr>
              <a:buFontTx/>
              <a:buNone/>
              <a:defRPr sz="1000">
                <a:solidFill>
                  <a:schemeClr val="bg1">
                    <a:lumMod val="65000"/>
                  </a:schemeClr>
                </a:solidFill>
              </a:defRPr>
            </a:lvl1pPr>
            <a:lvl2pPr>
              <a:buFontTx/>
              <a:buNone/>
              <a:defRPr sz="1200">
                <a:solidFill>
                  <a:schemeClr val="bg1">
                    <a:lumMod val="65000"/>
                  </a:schemeClr>
                </a:solidFill>
              </a:defRPr>
            </a:lvl2pPr>
            <a:lvl3pPr>
              <a:buFontTx/>
              <a:buNone/>
              <a:defRPr sz="1200">
                <a:solidFill>
                  <a:schemeClr val="bg1">
                    <a:lumMod val="65000"/>
                  </a:schemeClr>
                </a:solidFill>
              </a:defRPr>
            </a:lvl3pPr>
            <a:lvl4pPr>
              <a:buFontTx/>
              <a:buNone/>
              <a:defRPr sz="1200">
                <a:solidFill>
                  <a:schemeClr val="bg1">
                    <a:lumMod val="65000"/>
                  </a:schemeClr>
                </a:solidFill>
              </a:defRPr>
            </a:lvl4pPr>
            <a:lvl5pPr>
              <a:buFontTx/>
              <a:buNone/>
              <a:defRPr sz="1200">
                <a:solidFill>
                  <a:schemeClr val="bg1">
                    <a:lumMod val="65000"/>
                  </a:schemeClr>
                </a:solidFill>
              </a:defRPr>
            </a:lvl5pPr>
          </a:lstStyle>
          <a:p>
            <a:pPr lvl="0"/>
            <a:r>
              <a:rPr lang="en-US" dirty="0"/>
              <a:t>Click to add LA-UR number</a:t>
            </a:r>
          </a:p>
        </p:txBody>
      </p:sp>
      <p:pic>
        <p:nvPicPr>
          <p:cNvPr id="14" name="Picture 13">
            <a:extLst>
              <a:ext uri="{FF2B5EF4-FFF2-40B4-BE49-F238E27FC236}">
                <a16:creationId xmlns:a16="http://schemas.microsoft.com/office/drawing/2014/main" id="{5414CA33-8F7C-674C-8C40-9D83B5A1C572}"/>
              </a:ext>
            </a:extLst>
          </p:cNvPr>
          <p:cNvPicPr>
            <a:picLocks noChangeAspect="1"/>
          </p:cNvPicPr>
          <p:nvPr userDrawn="1"/>
        </p:nvPicPr>
        <p:blipFill>
          <a:blip r:embed="rId4"/>
          <a:stretch>
            <a:fillRect/>
          </a:stretch>
        </p:blipFill>
        <p:spPr>
          <a:xfrm>
            <a:off x="336401" y="4751400"/>
            <a:ext cx="598099" cy="274637"/>
          </a:xfrm>
          <a:prstGeom prst="rect">
            <a:avLst/>
          </a:prstGeom>
        </p:spPr>
      </p:pic>
      <p:sp>
        <p:nvSpPr>
          <p:cNvPr id="15" name="TextBox 14">
            <a:extLst>
              <a:ext uri="{FF2B5EF4-FFF2-40B4-BE49-F238E27FC236}">
                <a16:creationId xmlns:a16="http://schemas.microsoft.com/office/drawing/2014/main" id="{B45E8F88-2F04-A24D-B64D-D31A64C16106}"/>
              </a:ext>
            </a:extLst>
          </p:cNvPr>
          <p:cNvSpPr txBox="1"/>
          <p:nvPr userDrawn="1"/>
        </p:nvSpPr>
        <p:spPr>
          <a:xfrm>
            <a:off x="918682" y="4859907"/>
            <a:ext cx="3888259" cy="76944"/>
          </a:xfrm>
          <a:prstGeom prst="rect">
            <a:avLst/>
          </a:prstGeom>
          <a:noFill/>
        </p:spPr>
        <p:txBody>
          <a:bodyPr wrap="square" lIns="0" tIns="0" rIns="0" bIns="0" rtlCol="0">
            <a:spAutoFit/>
          </a:bodyPr>
          <a:lstStyle/>
          <a:p>
            <a:r>
              <a:rPr lang="en-US" sz="500" dirty="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spTree>
    <p:extLst>
      <p:ext uri="{BB962C8B-B14F-4D97-AF65-F5344CB8AC3E}">
        <p14:creationId xmlns:p14="http://schemas.microsoft.com/office/powerpoint/2010/main" val="11320531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Areas_White Backgroun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D46214E2-32D4-424B-9DE1-4EDE4429688D}"/>
              </a:ext>
            </a:extLst>
          </p:cNvPr>
          <p:cNvSpPr>
            <a:spLocks noGrp="1"/>
          </p:cNvSpPr>
          <p:nvPr>
            <p:ph type="body" sz="quarter" idx="15" hasCustomPrompt="1"/>
          </p:nvPr>
        </p:nvSpPr>
        <p:spPr>
          <a:xfrm>
            <a:off x="45720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3" name="Text Placeholder 9">
            <a:extLst>
              <a:ext uri="{FF2B5EF4-FFF2-40B4-BE49-F238E27FC236}">
                <a16:creationId xmlns:a16="http://schemas.microsoft.com/office/drawing/2014/main" id="{240E4E95-1B27-5348-9471-7BB69800EDD4}"/>
              </a:ext>
            </a:extLst>
          </p:cNvPr>
          <p:cNvSpPr>
            <a:spLocks noGrp="1"/>
          </p:cNvSpPr>
          <p:nvPr>
            <p:ph type="body" sz="quarter" idx="14" hasCustomPrompt="1"/>
          </p:nvPr>
        </p:nvSpPr>
        <p:spPr>
          <a:xfrm>
            <a:off x="457200" y="457200"/>
            <a:ext cx="8229600"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8" name="Text Placeholder 12">
            <a:extLst>
              <a:ext uri="{FF2B5EF4-FFF2-40B4-BE49-F238E27FC236}">
                <a16:creationId xmlns:a16="http://schemas.microsoft.com/office/drawing/2014/main" id="{1B65E676-959E-0E41-8EAD-45D6F7E076BD}"/>
              </a:ext>
            </a:extLst>
          </p:cNvPr>
          <p:cNvSpPr>
            <a:spLocks noGrp="1"/>
          </p:cNvSpPr>
          <p:nvPr>
            <p:ph type="body" sz="quarter" idx="18" hasCustomPrompt="1"/>
          </p:nvPr>
        </p:nvSpPr>
        <p:spPr>
          <a:xfrm>
            <a:off x="484632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8" name="Text Placeholder 2">
            <a:extLst>
              <a:ext uri="{FF2B5EF4-FFF2-40B4-BE49-F238E27FC236}">
                <a16:creationId xmlns:a16="http://schemas.microsoft.com/office/drawing/2014/main" id="{181900B1-3D44-764E-9A42-70386E05E549}"/>
              </a:ext>
            </a:extLst>
          </p:cNvPr>
          <p:cNvSpPr>
            <a:spLocks noGrp="1"/>
          </p:cNvSpPr>
          <p:nvPr>
            <p:ph type="body" sz="quarter" idx="20" hasCustomPrompt="1"/>
          </p:nvPr>
        </p:nvSpPr>
        <p:spPr>
          <a:xfrm>
            <a:off x="45720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28685422-C0F4-174C-BFA6-015246A3D42C}"/>
              </a:ext>
            </a:extLst>
          </p:cNvPr>
          <p:cNvSpPr>
            <a:spLocks noGrp="1"/>
          </p:cNvSpPr>
          <p:nvPr>
            <p:ph type="body" sz="quarter" idx="21" hasCustomPrompt="1"/>
          </p:nvPr>
        </p:nvSpPr>
        <p:spPr>
          <a:xfrm>
            <a:off x="484632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781090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hotos and Text_White Backgroun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4D7D689-7F2D-0348-816C-97C77A8DA13C}"/>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4" name="Picture Placeholder 9">
            <a:extLst>
              <a:ext uri="{FF2B5EF4-FFF2-40B4-BE49-F238E27FC236}">
                <a16:creationId xmlns:a16="http://schemas.microsoft.com/office/drawing/2014/main" id="{DB2A39F7-5A62-2B4C-A657-BD57B5768EF5}"/>
              </a:ext>
            </a:extLst>
          </p:cNvPr>
          <p:cNvSpPr>
            <a:spLocks noGrp="1"/>
          </p:cNvSpPr>
          <p:nvPr>
            <p:ph type="pic" sz="quarter" idx="32"/>
          </p:nvPr>
        </p:nvSpPr>
        <p:spPr>
          <a:xfrm>
            <a:off x="457200"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6CCEB416-B433-8F46-8DFF-FFAC7ACCA5F6}"/>
              </a:ext>
            </a:extLst>
          </p:cNvPr>
          <p:cNvSpPr>
            <a:spLocks noGrp="1"/>
          </p:cNvSpPr>
          <p:nvPr>
            <p:ph type="body" sz="quarter" idx="33" hasCustomPrompt="1"/>
          </p:nvPr>
        </p:nvSpPr>
        <p:spPr>
          <a:xfrm>
            <a:off x="457200"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66B16311-DD9F-7D43-964B-E92B217DC39E}"/>
              </a:ext>
            </a:extLst>
          </p:cNvPr>
          <p:cNvSpPr>
            <a:spLocks noGrp="1"/>
          </p:cNvSpPr>
          <p:nvPr>
            <p:ph type="body" sz="quarter" idx="34" hasCustomPrompt="1"/>
          </p:nvPr>
        </p:nvSpPr>
        <p:spPr>
          <a:xfrm>
            <a:off x="457200"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023AA45D-8199-F644-847B-E64A5EC3FB87}"/>
              </a:ext>
            </a:extLst>
          </p:cNvPr>
          <p:cNvSpPr>
            <a:spLocks noGrp="1"/>
          </p:cNvSpPr>
          <p:nvPr>
            <p:ph type="body" sz="quarter" idx="18" hasCustomPrompt="1"/>
          </p:nvPr>
        </p:nvSpPr>
        <p:spPr>
          <a:xfrm>
            <a:off x="457200"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3" name="Picture Placeholder 9">
            <a:extLst>
              <a:ext uri="{FF2B5EF4-FFF2-40B4-BE49-F238E27FC236}">
                <a16:creationId xmlns:a16="http://schemas.microsoft.com/office/drawing/2014/main" id="{2652C890-3579-2E47-9AB6-1D78A5E47643}"/>
              </a:ext>
            </a:extLst>
          </p:cNvPr>
          <p:cNvSpPr>
            <a:spLocks noGrp="1"/>
          </p:cNvSpPr>
          <p:nvPr>
            <p:ph type="pic" sz="quarter" idx="36"/>
          </p:nvPr>
        </p:nvSpPr>
        <p:spPr>
          <a:xfrm>
            <a:off x="5001768"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4" name="Text Placeholder 12">
            <a:extLst>
              <a:ext uri="{FF2B5EF4-FFF2-40B4-BE49-F238E27FC236}">
                <a16:creationId xmlns:a16="http://schemas.microsoft.com/office/drawing/2014/main" id="{DD1D0C09-D811-144F-BEBD-275B6A12072D}"/>
              </a:ext>
            </a:extLst>
          </p:cNvPr>
          <p:cNvSpPr>
            <a:spLocks noGrp="1"/>
          </p:cNvSpPr>
          <p:nvPr>
            <p:ph type="body" sz="quarter" idx="37" hasCustomPrompt="1"/>
          </p:nvPr>
        </p:nvSpPr>
        <p:spPr>
          <a:xfrm>
            <a:off x="5001768"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2213ED2D-D77F-7D49-9E2D-96B09A5A751F}"/>
              </a:ext>
            </a:extLst>
          </p:cNvPr>
          <p:cNvSpPr>
            <a:spLocks noGrp="1"/>
          </p:cNvSpPr>
          <p:nvPr>
            <p:ph type="body" sz="quarter" idx="38" hasCustomPrompt="1"/>
          </p:nvPr>
        </p:nvSpPr>
        <p:spPr>
          <a:xfrm>
            <a:off x="5001768"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6" name="Text Placeholder 13">
            <a:extLst>
              <a:ext uri="{FF2B5EF4-FFF2-40B4-BE49-F238E27FC236}">
                <a16:creationId xmlns:a16="http://schemas.microsoft.com/office/drawing/2014/main" id="{5AA83665-F240-0345-B903-C8950DEFAF0A}"/>
              </a:ext>
            </a:extLst>
          </p:cNvPr>
          <p:cNvSpPr>
            <a:spLocks noGrp="1"/>
          </p:cNvSpPr>
          <p:nvPr>
            <p:ph type="body" sz="quarter" idx="39" hasCustomPrompt="1"/>
          </p:nvPr>
        </p:nvSpPr>
        <p:spPr>
          <a:xfrm>
            <a:off x="5001768"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33520646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_Whit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13F276B-7B5E-4A45-AB9F-2B475F2AEAB2}"/>
              </a:ext>
            </a:extLst>
          </p:cNvPr>
          <p:cNvSpPr>
            <a:spLocks noGrp="1"/>
          </p:cNvSpPr>
          <p:nvPr>
            <p:ph type="pic" sz="quarter" idx="13"/>
          </p:nvPr>
        </p:nvSpPr>
        <p:spPr>
          <a:xfrm>
            <a:off x="457200" y="1143000"/>
            <a:ext cx="249328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4" name="Text Placeholder 12">
            <a:extLst>
              <a:ext uri="{FF2B5EF4-FFF2-40B4-BE49-F238E27FC236}">
                <a16:creationId xmlns:a16="http://schemas.microsoft.com/office/drawing/2014/main" id="{3F0E9DEE-404F-3B49-8159-94FE1CD3739D}"/>
              </a:ext>
            </a:extLst>
          </p:cNvPr>
          <p:cNvSpPr>
            <a:spLocks noGrp="1"/>
          </p:cNvSpPr>
          <p:nvPr>
            <p:ph type="body" sz="quarter" idx="30" hasCustomPrompt="1"/>
          </p:nvPr>
        </p:nvSpPr>
        <p:spPr>
          <a:xfrm>
            <a:off x="457200"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2" name="Title 1">
            <a:extLst>
              <a:ext uri="{FF2B5EF4-FFF2-40B4-BE49-F238E27FC236}">
                <a16:creationId xmlns:a16="http://schemas.microsoft.com/office/drawing/2014/main" id="{F7A3DBA4-BE0E-254D-B5C0-8A64DDD66A6B}"/>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33" name="Text Placeholder 13">
            <a:extLst>
              <a:ext uri="{FF2B5EF4-FFF2-40B4-BE49-F238E27FC236}">
                <a16:creationId xmlns:a16="http://schemas.microsoft.com/office/drawing/2014/main" id="{41D2BBC2-2746-3640-A719-673E2A8446C3}"/>
              </a:ext>
            </a:extLst>
          </p:cNvPr>
          <p:cNvSpPr>
            <a:spLocks noGrp="1"/>
          </p:cNvSpPr>
          <p:nvPr>
            <p:ph type="body" sz="quarter" idx="33" hasCustomPrompt="1"/>
          </p:nvPr>
        </p:nvSpPr>
        <p:spPr>
          <a:xfrm>
            <a:off x="457200"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4" name="Picture Placeholder 9">
            <a:extLst>
              <a:ext uri="{FF2B5EF4-FFF2-40B4-BE49-F238E27FC236}">
                <a16:creationId xmlns:a16="http://schemas.microsoft.com/office/drawing/2014/main" id="{89502A4B-C79D-094E-AB5C-63DF6E12EF81}"/>
              </a:ext>
            </a:extLst>
          </p:cNvPr>
          <p:cNvSpPr>
            <a:spLocks noGrp="1"/>
          </p:cNvSpPr>
          <p:nvPr>
            <p:ph type="pic" sz="quarter" idx="34"/>
          </p:nvPr>
        </p:nvSpPr>
        <p:spPr>
          <a:xfrm>
            <a:off x="3327400"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5" name="Text Placeholder 12">
            <a:extLst>
              <a:ext uri="{FF2B5EF4-FFF2-40B4-BE49-F238E27FC236}">
                <a16:creationId xmlns:a16="http://schemas.microsoft.com/office/drawing/2014/main" id="{5EAC29D9-3DBA-0242-8290-359D5CA84B64}"/>
              </a:ext>
            </a:extLst>
          </p:cNvPr>
          <p:cNvSpPr>
            <a:spLocks noGrp="1"/>
          </p:cNvSpPr>
          <p:nvPr>
            <p:ph type="body" sz="quarter" idx="35" hasCustomPrompt="1"/>
          </p:nvPr>
        </p:nvSpPr>
        <p:spPr>
          <a:xfrm>
            <a:off x="3335992"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6" name="Text Placeholder 12">
            <a:extLst>
              <a:ext uri="{FF2B5EF4-FFF2-40B4-BE49-F238E27FC236}">
                <a16:creationId xmlns:a16="http://schemas.microsoft.com/office/drawing/2014/main" id="{3F9A309D-AA80-C54C-9A92-012D53D91C2B}"/>
              </a:ext>
            </a:extLst>
          </p:cNvPr>
          <p:cNvSpPr>
            <a:spLocks noGrp="1"/>
          </p:cNvSpPr>
          <p:nvPr>
            <p:ph type="body" sz="quarter" idx="36" hasCustomPrompt="1"/>
          </p:nvPr>
        </p:nvSpPr>
        <p:spPr>
          <a:xfrm>
            <a:off x="333599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7" name="Text Placeholder 13">
            <a:extLst>
              <a:ext uri="{FF2B5EF4-FFF2-40B4-BE49-F238E27FC236}">
                <a16:creationId xmlns:a16="http://schemas.microsoft.com/office/drawing/2014/main" id="{03EA5BB2-66F6-4F44-964B-E9F9D73F216A}"/>
              </a:ext>
            </a:extLst>
          </p:cNvPr>
          <p:cNvSpPr>
            <a:spLocks noGrp="1"/>
          </p:cNvSpPr>
          <p:nvPr>
            <p:ph type="body" sz="quarter" idx="37" hasCustomPrompt="1"/>
          </p:nvPr>
        </p:nvSpPr>
        <p:spPr>
          <a:xfrm>
            <a:off x="3335991"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8" name="Picture Placeholder 9">
            <a:extLst>
              <a:ext uri="{FF2B5EF4-FFF2-40B4-BE49-F238E27FC236}">
                <a16:creationId xmlns:a16="http://schemas.microsoft.com/office/drawing/2014/main" id="{898309A4-718B-084E-8229-17E4D40AEA42}"/>
              </a:ext>
            </a:extLst>
          </p:cNvPr>
          <p:cNvSpPr>
            <a:spLocks noGrp="1"/>
          </p:cNvSpPr>
          <p:nvPr>
            <p:ph type="pic" sz="quarter" idx="38"/>
          </p:nvPr>
        </p:nvSpPr>
        <p:spPr>
          <a:xfrm>
            <a:off x="6188617"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9" name="Text Placeholder 12">
            <a:extLst>
              <a:ext uri="{FF2B5EF4-FFF2-40B4-BE49-F238E27FC236}">
                <a16:creationId xmlns:a16="http://schemas.microsoft.com/office/drawing/2014/main" id="{36A0BC0D-8996-364B-A361-13CBBB9B4789}"/>
              </a:ext>
            </a:extLst>
          </p:cNvPr>
          <p:cNvSpPr>
            <a:spLocks noGrp="1"/>
          </p:cNvSpPr>
          <p:nvPr>
            <p:ph type="body" sz="quarter" idx="39" hasCustomPrompt="1"/>
          </p:nvPr>
        </p:nvSpPr>
        <p:spPr>
          <a:xfrm>
            <a:off x="6198777" y="3520440"/>
            <a:ext cx="2496312" cy="182880"/>
          </a:xfrm>
        </p:spPr>
        <p:txBody>
          <a:bodyPr lIns="0" tIns="0" rIns="0" bIns="0"/>
          <a:lstStyle>
            <a:lvl1pPr marL="0" indent="0">
              <a:lnSpc>
                <a:spcPct val="100000"/>
              </a:lnSpc>
              <a:spcBef>
                <a:spcPts val="0"/>
              </a:spcBef>
              <a:buNone/>
              <a:defRPr sz="1400" b="1" i="0">
                <a:solidFill>
                  <a:srgbClr val="09198D"/>
                </a:solidFill>
                <a:latin typeface="Arial" panose="020B0604020202020204" pitchFamily="34" charset="0"/>
                <a:cs typeface="Arial" panose="020B0604020202020204" pitchFamily="34" charset="0"/>
              </a:defRPr>
            </a:lvl1pPr>
          </a:lstStyle>
          <a:p>
            <a:pPr lvl="0"/>
            <a:r>
              <a:rPr lang="en-US" dirty="0"/>
              <a:t>Click to add subhead</a:t>
            </a:r>
          </a:p>
        </p:txBody>
      </p:sp>
      <p:sp>
        <p:nvSpPr>
          <p:cNvPr id="40" name="Text Placeholder 12">
            <a:extLst>
              <a:ext uri="{FF2B5EF4-FFF2-40B4-BE49-F238E27FC236}">
                <a16:creationId xmlns:a16="http://schemas.microsoft.com/office/drawing/2014/main" id="{8D60D97D-2394-F140-9FBA-975ED64074F0}"/>
              </a:ext>
            </a:extLst>
          </p:cNvPr>
          <p:cNvSpPr>
            <a:spLocks noGrp="1"/>
          </p:cNvSpPr>
          <p:nvPr>
            <p:ph type="body" sz="quarter" idx="40" hasCustomPrompt="1"/>
          </p:nvPr>
        </p:nvSpPr>
        <p:spPr>
          <a:xfrm>
            <a:off x="619963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41" name="Text Placeholder 13">
            <a:extLst>
              <a:ext uri="{FF2B5EF4-FFF2-40B4-BE49-F238E27FC236}">
                <a16:creationId xmlns:a16="http://schemas.microsoft.com/office/drawing/2014/main" id="{5AA90BFA-AE15-3049-88D8-EA2FDB94E716}"/>
              </a:ext>
            </a:extLst>
          </p:cNvPr>
          <p:cNvSpPr>
            <a:spLocks noGrp="1"/>
          </p:cNvSpPr>
          <p:nvPr>
            <p:ph type="body" sz="quarter" idx="41" hasCustomPrompt="1"/>
          </p:nvPr>
        </p:nvSpPr>
        <p:spPr>
          <a:xfrm>
            <a:off x="6198067" y="3246120"/>
            <a:ext cx="2496312" cy="182880"/>
          </a:xfrm>
        </p:spPr>
        <p:txBody>
          <a:bodyPr lIns="0" tIns="0" rIns="0" bIns="0"/>
          <a:lstStyle>
            <a:lvl1pPr marL="0" indent="0">
              <a:lnSpc>
                <a:spcPct val="100000"/>
              </a:lnSpc>
              <a:spcBef>
                <a:spcPts val="0"/>
              </a:spcBef>
              <a:buNone/>
              <a:defRPr sz="700" b="0" i="1">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929323039"/>
      </p:ext>
    </p:extLst>
  </p:cSld>
  <p:clrMapOvr>
    <a:masterClrMapping/>
  </p:clrMapOvr>
  <p:extLst>
    <p:ext uri="{DCECCB84-F9BA-43D5-87BE-67443E8EF086}">
      <p15:sldGuideLst xmlns:p15="http://schemas.microsoft.com/office/powerpoint/2012/main">
        <p15:guide id="1" orient="horz" pos="36" userDrawn="1">
          <p15:clr>
            <a:srgbClr val="FBAE40"/>
          </p15:clr>
        </p15:guide>
        <p15:guide id="2" pos="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_White Background">
    <p:spTree>
      <p:nvGrpSpPr>
        <p:cNvPr id="1" name=""/>
        <p:cNvGrpSpPr/>
        <p:nvPr/>
      </p:nvGrpSpPr>
      <p:grpSpPr>
        <a:xfrm>
          <a:off x="0" y="0"/>
          <a:ext cx="0" cy="0"/>
          <a:chOff x="0" y="0"/>
          <a:chExt cx="0" cy="0"/>
        </a:xfrm>
      </p:grpSpPr>
      <p:sp>
        <p:nvSpPr>
          <p:cNvPr id="30" name="Picture Placeholder 9">
            <a:extLst>
              <a:ext uri="{FF2B5EF4-FFF2-40B4-BE49-F238E27FC236}">
                <a16:creationId xmlns:a16="http://schemas.microsoft.com/office/drawing/2014/main" id="{61FE822B-AC64-EF4D-8FBA-F5A67DA6075B}"/>
              </a:ext>
            </a:extLst>
          </p:cNvPr>
          <p:cNvSpPr>
            <a:spLocks noGrp="1"/>
          </p:cNvSpPr>
          <p:nvPr>
            <p:ph type="pic" sz="quarter" idx="49"/>
          </p:nvPr>
        </p:nvSpPr>
        <p:spPr>
          <a:xfrm>
            <a:off x="4572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1" name="Text Placeholder 12">
            <a:extLst>
              <a:ext uri="{FF2B5EF4-FFF2-40B4-BE49-F238E27FC236}">
                <a16:creationId xmlns:a16="http://schemas.microsoft.com/office/drawing/2014/main" id="{55F05C8A-25A6-8743-93FA-19E18F32CEE5}"/>
              </a:ext>
            </a:extLst>
          </p:cNvPr>
          <p:cNvSpPr>
            <a:spLocks noGrp="1"/>
          </p:cNvSpPr>
          <p:nvPr>
            <p:ph type="body" sz="quarter" idx="50" hasCustomPrompt="1"/>
          </p:nvPr>
        </p:nvSpPr>
        <p:spPr>
          <a:xfrm>
            <a:off x="4572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5FCE87CD-A10E-D049-9E39-8C800BEF41A7}"/>
              </a:ext>
            </a:extLst>
          </p:cNvPr>
          <p:cNvSpPr>
            <a:spLocks noGrp="1"/>
          </p:cNvSpPr>
          <p:nvPr>
            <p:ph type="body" sz="quarter" idx="30" hasCustomPrompt="1"/>
          </p:nvPr>
        </p:nvSpPr>
        <p:spPr>
          <a:xfrm>
            <a:off x="4572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50" name="Text Placeholder 13">
            <a:extLst>
              <a:ext uri="{FF2B5EF4-FFF2-40B4-BE49-F238E27FC236}">
                <a16:creationId xmlns:a16="http://schemas.microsoft.com/office/drawing/2014/main" id="{7B382B21-A741-2447-9794-C4BAAA2A3487}"/>
              </a:ext>
            </a:extLst>
          </p:cNvPr>
          <p:cNvSpPr>
            <a:spLocks noGrp="1"/>
          </p:cNvSpPr>
          <p:nvPr>
            <p:ph type="body" sz="quarter" idx="33" hasCustomPrompt="1"/>
          </p:nvPr>
        </p:nvSpPr>
        <p:spPr>
          <a:xfrm>
            <a:off x="4572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71" name="Title 1">
            <a:extLst>
              <a:ext uri="{FF2B5EF4-FFF2-40B4-BE49-F238E27FC236}">
                <a16:creationId xmlns:a16="http://schemas.microsoft.com/office/drawing/2014/main" id="{819E2C4F-8306-5F45-9827-3921D5E3EBB9}"/>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0" name="Picture Placeholder 9">
            <a:extLst>
              <a:ext uri="{FF2B5EF4-FFF2-40B4-BE49-F238E27FC236}">
                <a16:creationId xmlns:a16="http://schemas.microsoft.com/office/drawing/2014/main" id="{D4247F89-81E5-374A-93B4-95F0EBEEB198}"/>
              </a:ext>
            </a:extLst>
          </p:cNvPr>
          <p:cNvSpPr>
            <a:spLocks noGrp="1"/>
          </p:cNvSpPr>
          <p:nvPr>
            <p:ph type="pic" sz="quarter" idx="51"/>
          </p:nvPr>
        </p:nvSpPr>
        <p:spPr>
          <a:xfrm>
            <a:off x="26009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1" name="Text Placeholder 12">
            <a:extLst>
              <a:ext uri="{FF2B5EF4-FFF2-40B4-BE49-F238E27FC236}">
                <a16:creationId xmlns:a16="http://schemas.microsoft.com/office/drawing/2014/main" id="{F7F65FAA-0013-D547-8E1C-08509B0C9756}"/>
              </a:ext>
            </a:extLst>
          </p:cNvPr>
          <p:cNvSpPr>
            <a:spLocks noGrp="1"/>
          </p:cNvSpPr>
          <p:nvPr>
            <p:ph type="body" sz="quarter" idx="52" hasCustomPrompt="1"/>
          </p:nvPr>
        </p:nvSpPr>
        <p:spPr>
          <a:xfrm>
            <a:off x="26009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2" name="Text Placeholder 12">
            <a:extLst>
              <a:ext uri="{FF2B5EF4-FFF2-40B4-BE49-F238E27FC236}">
                <a16:creationId xmlns:a16="http://schemas.microsoft.com/office/drawing/2014/main" id="{E0CC8275-50BB-9D46-8CBD-03E17397C17B}"/>
              </a:ext>
            </a:extLst>
          </p:cNvPr>
          <p:cNvSpPr>
            <a:spLocks noGrp="1"/>
          </p:cNvSpPr>
          <p:nvPr>
            <p:ph type="body" sz="quarter" idx="53" hasCustomPrompt="1"/>
          </p:nvPr>
        </p:nvSpPr>
        <p:spPr>
          <a:xfrm>
            <a:off x="26009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657B4D06-BD92-7545-B5A7-8502A750427B}"/>
              </a:ext>
            </a:extLst>
          </p:cNvPr>
          <p:cNvSpPr>
            <a:spLocks noGrp="1"/>
          </p:cNvSpPr>
          <p:nvPr>
            <p:ph type="body" sz="quarter" idx="54" hasCustomPrompt="1"/>
          </p:nvPr>
        </p:nvSpPr>
        <p:spPr>
          <a:xfrm>
            <a:off x="26009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4" name="Picture Placeholder 9">
            <a:extLst>
              <a:ext uri="{FF2B5EF4-FFF2-40B4-BE49-F238E27FC236}">
                <a16:creationId xmlns:a16="http://schemas.microsoft.com/office/drawing/2014/main" id="{CF4ED884-6C25-824B-BDBF-AF0431A6640B}"/>
              </a:ext>
            </a:extLst>
          </p:cNvPr>
          <p:cNvSpPr>
            <a:spLocks noGrp="1"/>
          </p:cNvSpPr>
          <p:nvPr>
            <p:ph type="pic" sz="quarter" idx="55"/>
          </p:nvPr>
        </p:nvSpPr>
        <p:spPr>
          <a:xfrm>
            <a:off x="47345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AA0BC496-BA6C-7C4D-AC5E-A59885AE42AF}"/>
              </a:ext>
            </a:extLst>
          </p:cNvPr>
          <p:cNvSpPr>
            <a:spLocks noGrp="1"/>
          </p:cNvSpPr>
          <p:nvPr>
            <p:ph type="body" sz="quarter" idx="56" hasCustomPrompt="1"/>
          </p:nvPr>
        </p:nvSpPr>
        <p:spPr>
          <a:xfrm>
            <a:off x="47345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07D1AADA-118E-BE41-B80B-51BBD18F656A}"/>
              </a:ext>
            </a:extLst>
          </p:cNvPr>
          <p:cNvSpPr>
            <a:spLocks noGrp="1"/>
          </p:cNvSpPr>
          <p:nvPr>
            <p:ph type="body" sz="quarter" idx="57" hasCustomPrompt="1"/>
          </p:nvPr>
        </p:nvSpPr>
        <p:spPr>
          <a:xfrm>
            <a:off x="47345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7" name="Text Placeholder 13">
            <a:extLst>
              <a:ext uri="{FF2B5EF4-FFF2-40B4-BE49-F238E27FC236}">
                <a16:creationId xmlns:a16="http://schemas.microsoft.com/office/drawing/2014/main" id="{E24E11C2-3904-B24A-8E60-8EA03D6D30B9}"/>
              </a:ext>
            </a:extLst>
          </p:cNvPr>
          <p:cNvSpPr>
            <a:spLocks noGrp="1"/>
          </p:cNvSpPr>
          <p:nvPr>
            <p:ph type="body" sz="quarter" idx="58" hasCustomPrompt="1"/>
          </p:nvPr>
        </p:nvSpPr>
        <p:spPr>
          <a:xfrm>
            <a:off x="47345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8" name="Picture Placeholder 9">
            <a:extLst>
              <a:ext uri="{FF2B5EF4-FFF2-40B4-BE49-F238E27FC236}">
                <a16:creationId xmlns:a16="http://schemas.microsoft.com/office/drawing/2014/main" id="{17E6B775-F183-E24D-B8C8-C5A9D75E35BE}"/>
              </a:ext>
            </a:extLst>
          </p:cNvPr>
          <p:cNvSpPr>
            <a:spLocks noGrp="1"/>
          </p:cNvSpPr>
          <p:nvPr>
            <p:ph type="pic" sz="quarter" idx="59"/>
          </p:nvPr>
        </p:nvSpPr>
        <p:spPr>
          <a:xfrm>
            <a:off x="68580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9" name="Text Placeholder 12">
            <a:extLst>
              <a:ext uri="{FF2B5EF4-FFF2-40B4-BE49-F238E27FC236}">
                <a16:creationId xmlns:a16="http://schemas.microsoft.com/office/drawing/2014/main" id="{7BA052C5-1320-4341-BC7F-17F881F3CCB5}"/>
              </a:ext>
            </a:extLst>
          </p:cNvPr>
          <p:cNvSpPr>
            <a:spLocks noGrp="1"/>
          </p:cNvSpPr>
          <p:nvPr>
            <p:ph type="body" sz="quarter" idx="60" hasCustomPrompt="1"/>
          </p:nvPr>
        </p:nvSpPr>
        <p:spPr>
          <a:xfrm>
            <a:off x="68580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2" name="Text Placeholder 12">
            <a:extLst>
              <a:ext uri="{FF2B5EF4-FFF2-40B4-BE49-F238E27FC236}">
                <a16:creationId xmlns:a16="http://schemas.microsoft.com/office/drawing/2014/main" id="{2BD7FEF4-B67E-064E-B1C5-49DA8EA68519}"/>
              </a:ext>
            </a:extLst>
          </p:cNvPr>
          <p:cNvSpPr>
            <a:spLocks noGrp="1"/>
          </p:cNvSpPr>
          <p:nvPr>
            <p:ph type="body" sz="quarter" idx="61" hasCustomPrompt="1"/>
          </p:nvPr>
        </p:nvSpPr>
        <p:spPr>
          <a:xfrm>
            <a:off x="68580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3" name="Text Placeholder 13">
            <a:extLst>
              <a:ext uri="{FF2B5EF4-FFF2-40B4-BE49-F238E27FC236}">
                <a16:creationId xmlns:a16="http://schemas.microsoft.com/office/drawing/2014/main" id="{EF1030E4-D0AC-614F-A18A-38721222865A}"/>
              </a:ext>
            </a:extLst>
          </p:cNvPr>
          <p:cNvSpPr>
            <a:spLocks noGrp="1"/>
          </p:cNvSpPr>
          <p:nvPr>
            <p:ph type="body" sz="quarter" idx="62" hasCustomPrompt="1"/>
          </p:nvPr>
        </p:nvSpPr>
        <p:spPr>
          <a:xfrm>
            <a:off x="68580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61949560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White_Visual Dat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C70A86-A745-E949-B1D0-41B5D2173BC5}"/>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14" name="Picture Placeholder 13">
            <a:extLst>
              <a:ext uri="{FF2B5EF4-FFF2-40B4-BE49-F238E27FC236}">
                <a16:creationId xmlns:a16="http://schemas.microsoft.com/office/drawing/2014/main" id="{3374AFBB-4A85-9144-9EB0-15F9294B61FD}"/>
              </a:ext>
            </a:extLst>
          </p:cNvPr>
          <p:cNvSpPr>
            <a:spLocks noGrp="1"/>
          </p:cNvSpPr>
          <p:nvPr>
            <p:ph type="pic" sz="quarter" idx="12" hasCustomPrompt="1"/>
          </p:nvPr>
        </p:nvSpPr>
        <p:spPr>
          <a:xfrm>
            <a:off x="457200" y="1143000"/>
            <a:ext cx="8229600" cy="3106216"/>
          </a:xfrm>
        </p:spPr>
        <p:txBody>
          <a:bodyPr/>
          <a:lstStyle>
            <a:lvl1pPr>
              <a:buNone/>
              <a:defRPr sz="1600">
                <a:latin typeface="Arial" panose="020B0604020202020204" pitchFamily="34" charset="0"/>
                <a:cs typeface="Arial" panose="020B0604020202020204" pitchFamily="34" charset="0"/>
              </a:defRPr>
            </a:lvl1pPr>
          </a:lstStyle>
          <a:p>
            <a:r>
              <a:rPr lang="en-US" dirty="0"/>
              <a:t>Click icon to add graph, photo, or data visualization</a:t>
            </a:r>
          </a:p>
        </p:txBody>
      </p:sp>
      <p:sp>
        <p:nvSpPr>
          <p:cNvPr id="17" name="Text Placeholder 13">
            <a:extLst>
              <a:ext uri="{FF2B5EF4-FFF2-40B4-BE49-F238E27FC236}">
                <a16:creationId xmlns:a16="http://schemas.microsoft.com/office/drawing/2014/main" id="{F0B3C679-22DF-8940-B381-273549871C67}"/>
              </a:ext>
            </a:extLst>
          </p:cNvPr>
          <p:cNvSpPr>
            <a:spLocks noGrp="1"/>
          </p:cNvSpPr>
          <p:nvPr>
            <p:ph type="body" sz="quarter" idx="18" hasCustomPrompt="1"/>
          </p:nvPr>
        </p:nvSpPr>
        <p:spPr>
          <a:xfrm>
            <a:off x="457200" y="4396742"/>
            <a:ext cx="82296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 name="Rectangle 1">
            <a:extLst>
              <a:ext uri="{FF2B5EF4-FFF2-40B4-BE49-F238E27FC236}">
                <a16:creationId xmlns:a16="http://schemas.microsoft.com/office/drawing/2014/main" id="{B371237F-D7E9-904A-BC33-1E69BDE7303D}"/>
              </a:ext>
            </a:extLst>
          </p:cNvPr>
          <p:cNvSpPr/>
          <p:nvPr userDrawn="1"/>
        </p:nvSpPr>
        <p:spPr>
          <a:xfrm>
            <a:off x="-832136" y="0"/>
            <a:ext cx="565609" cy="565609"/>
          </a:xfrm>
          <a:prstGeom prst="rect">
            <a:avLst/>
          </a:prstGeom>
          <a:solidFill>
            <a:srgbClr val="0A1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7B0030-82A1-3149-AAC5-8B912D85AC60}"/>
              </a:ext>
            </a:extLst>
          </p:cNvPr>
          <p:cNvSpPr/>
          <p:nvPr userDrawn="1"/>
        </p:nvSpPr>
        <p:spPr>
          <a:xfrm>
            <a:off x="-832136" y="999242"/>
            <a:ext cx="565609" cy="565609"/>
          </a:xfrm>
          <a:prstGeom prst="rect">
            <a:avLst/>
          </a:prstGeom>
          <a:solidFill>
            <a:srgbClr val="1A7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678108-D8E6-6F48-9E71-79B4060AB9EF}"/>
              </a:ext>
            </a:extLst>
          </p:cNvPr>
          <p:cNvSpPr/>
          <p:nvPr userDrawn="1"/>
        </p:nvSpPr>
        <p:spPr>
          <a:xfrm>
            <a:off x="-832136" y="2036191"/>
            <a:ext cx="565609" cy="565609"/>
          </a:xfrm>
          <a:prstGeom prst="rect">
            <a:avLst/>
          </a:prstGeom>
          <a:solidFill>
            <a:srgbClr val="00AA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500438-DFE5-1541-A57C-CCDAE308867C}"/>
              </a:ext>
            </a:extLst>
          </p:cNvPr>
          <p:cNvSpPr/>
          <p:nvPr userDrawn="1"/>
        </p:nvSpPr>
        <p:spPr>
          <a:xfrm>
            <a:off x="-832136" y="3073140"/>
            <a:ext cx="565609" cy="565609"/>
          </a:xfrm>
          <a:prstGeom prst="rect">
            <a:avLst/>
          </a:prstGeom>
          <a:solidFill>
            <a:srgbClr val="FF9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A0A870-4CCE-B041-ADAA-FFD498F6B5DE}"/>
              </a:ext>
            </a:extLst>
          </p:cNvPr>
          <p:cNvSpPr txBox="1"/>
          <p:nvPr userDrawn="1"/>
        </p:nvSpPr>
        <p:spPr>
          <a:xfrm>
            <a:off x="-1784645" y="-715416"/>
            <a:ext cx="1518118"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LANL-APPROVED </a:t>
            </a:r>
          </a:p>
          <a:p>
            <a:r>
              <a:rPr lang="en-US" sz="1200" dirty="0">
                <a:solidFill>
                  <a:schemeClr val="tx1"/>
                </a:solidFill>
                <a:latin typeface="Arial" panose="020B0604020202020204" pitchFamily="34" charset="0"/>
                <a:cs typeface="Arial" panose="020B0604020202020204" pitchFamily="34" charset="0"/>
              </a:rPr>
              <a:t>COLOR PALETTE </a:t>
            </a:r>
          </a:p>
        </p:txBody>
      </p:sp>
      <p:sp>
        <p:nvSpPr>
          <p:cNvPr id="4" name="TextBox 3">
            <a:extLst>
              <a:ext uri="{FF2B5EF4-FFF2-40B4-BE49-F238E27FC236}">
                <a16:creationId xmlns:a16="http://schemas.microsoft.com/office/drawing/2014/main" id="{4DBAD157-F0FF-E841-B877-5FF726EE6DB4}"/>
              </a:ext>
            </a:extLst>
          </p:cNvPr>
          <p:cNvSpPr txBox="1"/>
          <p:nvPr userDrawn="1"/>
        </p:nvSpPr>
        <p:spPr>
          <a:xfrm>
            <a:off x="-2109430" y="-2497"/>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PRIMARY COLOR: ULTRAMARINE</a:t>
            </a:r>
          </a:p>
        </p:txBody>
      </p:sp>
      <p:sp>
        <p:nvSpPr>
          <p:cNvPr id="21" name="TextBox 20">
            <a:extLst>
              <a:ext uri="{FF2B5EF4-FFF2-40B4-BE49-F238E27FC236}">
                <a16:creationId xmlns:a16="http://schemas.microsoft.com/office/drawing/2014/main" id="{75EF9DA1-1206-D94F-936A-8C56D3FA0437}"/>
              </a:ext>
            </a:extLst>
          </p:cNvPr>
          <p:cNvSpPr txBox="1"/>
          <p:nvPr userDrawn="1"/>
        </p:nvSpPr>
        <p:spPr>
          <a:xfrm>
            <a:off x="-2109430" y="987317"/>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SECONDARY COLOR: BLUE</a:t>
            </a:r>
          </a:p>
        </p:txBody>
      </p:sp>
      <p:sp>
        <p:nvSpPr>
          <p:cNvPr id="22" name="TextBox 21">
            <a:extLst>
              <a:ext uri="{FF2B5EF4-FFF2-40B4-BE49-F238E27FC236}">
                <a16:creationId xmlns:a16="http://schemas.microsoft.com/office/drawing/2014/main" id="{3418CEFD-1271-3F43-A3DB-664C3A2A6F61}"/>
              </a:ext>
            </a:extLst>
          </p:cNvPr>
          <p:cNvSpPr txBox="1"/>
          <p:nvPr userDrawn="1"/>
        </p:nvSpPr>
        <p:spPr>
          <a:xfrm>
            <a:off x="-2109430" y="2033693"/>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GREEN</a:t>
            </a:r>
          </a:p>
        </p:txBody>
      </p:sp>
      <p:sp>
        <p:nvSpPr>
          <p:cNvPr id="23" name="TextBox 22">
            <a:extLst>
              <a:ext uri="{FF2B5EF4-FFF2-40B4-BE49-F238E27FC236}">
                <a16:creationId xmlns:a16="http://schemas.microsoft.com/office/drawing/2014/main" id="{252C2957-98B7-7447-A979-8F5F9439F931}"/>
              </a:ext>
            </a:extLst>
          </p:cNvPr>
          <p:cNvSpPr txBox="1"/>
          <p:nvPr userDrawn="1"/>
        </p:nvSpPr>
        <p:spPr>
          <a:xfrm>
            <a:off x="-2109430" y="3080068"/>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ORANGE</a:t>
            </a:r>
          </a:p>
        </p:txBody>
      </p:sp>
      <p:sp>
        <p:nvSpPr>
          <p:cNvPr id="15" name="Rectangle 14">
            <a:extLst>
              <a:ext uri="{FF2B5EF4-FFF2-40B4-BE49-F238E27FC236}">
                <a16:creationId xmlns:a16="http://schemas.microsoft.com/office/drawing/2014/main" id="{C17D5F0D-5C60-5143-BF1E-4A0546C4287F}"/>
              </a:ext>
            </a:extLst>
          </p:cNvPr>
          <p:cNvSpPr/>
          <p:nvPr userDrawn="1"/>
        </p:nvSpPr>
        <p:spPr>
          <a:xfrm>
            <a:off x="-832136" y="4156183"/>
            <a:ext cx="565609" cy="56560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2CA6A2F-D5F2-CB4B-A618-B3021CB6FE30}"/>
              </a:ext>
            </a:extLst>
          </p:cNvPr>
          <p:cNvSpPr txBox="1"/>
          <p:nvPr userDrawn="1"/>
        </p:nvSpPr>
        <p:spPr>
          <a:xfrm>
            <a:off x="-2109430" y="4163111"/>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MONOCHROMATIC: GREY</a:t>
            </a:r>
          </a:p>
        </p:txBody>
      </p:sp>
    </p:spTree>
    <p:extLst>
      <p:ext uri="{BB962C8B-B14F-4D97-AF65-F5344CB8AC3E}">
        <p14:creationId xmlns:p14="http://schemas.microsoft.com/office/powerpoint/2010/main" val="416387624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128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or 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25BDFE-288F-694A-8F3E-5EA7C70FB20B}"/>
              </a:ext>
            </a:extLst>
          </p:cNvPr>
          <p:cNvSpPr>
            <a:spLocks noGrp="1"/>
          </p:cNvSpPr>
          <p:nvPr>
            <p:ph type="title" hasCustomPrompt="1"/>
          </p:nvPr>
        </p:nvSpPr>
        <p:spPr>
          <a:xfrm>
            <a:off x="457200" y="457200"/>
            <a:ext cx="8229600" cy="667512"/>
          </a:xfrm>
        </p:spPr>
        <p:txBody>
          <a:bodyPr lIns="0" tIns="0" rIns="0" bIns="0" anchor="t"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Table of Contents, or Agenda</a:t>
            </a:r>
          </a:p>
        </p:txBody>
      </p:sp>
      <p:sp>
        <p:nvSpPr>
          <p:cNvPr id="13" name="Text Placeholder 10">
            <a:extLst>
              <a:ext uri="{FF2B5EF4-FFF2-40B4-BE49-F238E27FC236}">
                <a16:creationId xmlns:a16="http://schemas.microsoft.com/office/drawing/2014/main" id="{543AE689-5E80-EF4B-BEB2-12EB7E2E7577}"/>
              </a:ext>
            </a:extLst>
          </p:cNvPr>
          <p:cNvSpPr>
            <a:spLocks noGrp="1"/>
          </p:cNvSpPr>
          <p:nvPr>
            <p:ph type="body" sz="quarter" idx="14" hasCustomPrompt="1"/>
          </p:nvPr>
        </p:nvSpPr>
        <p:spPr>
          <a:xfrm>
            <a:off x="473671"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5" name="Text Placeholder 10">
            <a:extLst>
              <a:ext uri="{FF2B5EF4-FFF2-40B4-BE49-F238E27FC236}">
                <a16:creationId xmlns:a16="http://schemas.microsoft.com/office/drawing/2014/main" id="{EF08DEE9-E8E9-294E-AFDB-272348017E85}"/>
              </a:ext>
            </a:extLst>
          </p:cNvPr>
          <p:cNvSpPr>
            <a:spLocks noGrp="1"/>
          </p:cNvSpPr>
          <p:nvPr>
            <p:ph type="body" sz="quarter" idx="17" hasCustomPrompt="1"/>
          </p:nvPr>
        </p:nvSpPr>
        <p:spPr>
          <a:xfrm>
            <a:off x="1897816"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7" name="Text Placeholder 10">
            <a:extLst>
              <a:ext uri="{FF2B5EF4-FFF2-40B4-BE49-F238E27FC236}">
                <a16:creationId xmlns:a16="http://schemas.microsoft.com/office/drawing/2014/main" id="{F515D795-953A-8047-83C7-D0752DBDB0F1}"/>
              </a:ext>
            </a:extLst>
          </p:cNvPr>
          <p:cNvSpPr>
            <a:spLocks noGrp="1"/>
          </p:cNvSpPr>
          <p:nvPr>
            <p:ph type="body" sz="quarter" idx="20" hasCustomPrompt="1"/>
          </p:nvPr>
        </p:nvSpPr>
        <p:spPr>
          <a:xfrm>
            <a:off x="331106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9" name="Text Placeholder 10">
            <a:extLst>
              <a:ext uri="{FF2B5EF4-FFF2-40B4-BE49-F238E27FC236}">
                <a16:creationId xmlns:a16="http://schemas.microsoft.com/office/drawing/2014/main" id="{EC01086B-B4A6-8A48-849F-4A810C93BBC1}"/>
              </a:ext>
            </a:extLst>
          </p:cNvPr>
          <p:cNvSpPr>
            <a:spLocks noGrp="1"/>
          </p:cNvSpPr>
          <p:nvPr>
            <p:ph type="body" sz="quarter" idx="23" hasCustomPrompt="1"/>
          </p:nvPr>
        </p:nvSpPr>
        <p:spPr>
          <a:xfrm>
            <a:off x="475141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1" name="Text Placeholder 10">
            <a:extLst>
              <a:ext uri="{FF2B5EF4-FFF2-40B4-BE49-F238E27FC236}">
                <a16:creationId xmlns:a16="http://schemas.microsoft.com/office/drawing/2014/main" id="{C2E775BD-5F42-B44F-98CB-85BE7A979F1C}"/>
              </a:ext>
            </a:extLst>
          </p:cNvPr>
          <p:cNvSpPr>
            <a:spLocks noGrp="1"/>
          </p:cNvSpPr>
          <p:nvPr>
            <p:ph type="body" sz="quarter" idx="26" hasCustomPrompt="1"/>
          </p:nvPr>
        </p:nvSpPr>
        <p:spPr>
          <a:xfrm>
            <a:off x="617658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3" name="Text Placeholder 10">
            <a:extLst>
              <a:ext uri="{FF2B5EF4-FFF2-40B4-BE49-F238E27FC236}">
                <a16:creationId xmlns:a16="http://schemas.microsoft.com/office/drawing/2014/main" id="{9266F9AF-0547-674E-8536-FB560908A4EF}"/>
              </a:ext>
            </a:extLst>
          </p:cNvPr>
          <p:cNvSpPr>
            <a:spLocks noGrp="1"/>
          </p:cNvSpPr>
          <p:nvPr>
            <p:ph type="body" sz="quarter" idx="29" hasCustomPrompt="1"/>
          </p:nvPr>
        </p:nvSpPr>
        <p:spPr>
          <a:xfrm>
            <a:off x="760364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38" name="Text Placeholder 37">
            <a:extLst>
              <a:ext uri="{FF2B5EF4-FFF2-40B4-BE49-F238E27FC236}">
                <a16:creationId xmlns:a16="http://schemas.microsoft.com/office/drawing/2014/main" id="{1F14FC34-4139-5E42-8B4C-3D14628AB150}"/>
              </a:ext>
            </a:extLst>
          </p:cNvPr>
          <p:cNvSpPr>
            <a:spLocks noGrp="1"/>
          </p:cNvSpPr>
          <p:nvPr>
            <p:ph type="body" sz="quarter" idx="35" hasCustomPrompt="1"/>
          </p:nvPr>
        </p:nvSpPr>
        <p:spPr>
          <a:xfrm>
            <a:off x="473671"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01</a:t>
            </a:r>
          </a:p>
        </p:txBody>
      </p:sp>
      <p:sp>
        <p:nvSpPr>
          <p:cNvPr id="39" name="Text Placeholder 37">
            <a:extLst>
              <a:ext uri="{FF2B5EF4-FFF2-40B4-BE49-F238E27FC236}">
                <a16:creationId xmlns:a16="http://schemas.microsoft.com/office/drawing/2014/main" id="{9C51006D-405B-1540-844A-A08EDAFBA83C}"/>
              </a:ext>
            </a:extLst>
          </p:cNvPr>
          <p:cNvSpPr>
            <a:spLocks noGrp="1"/>
          </p:cNvSpPr>
          <p:nvPr>
            <p:ph type="body" sz="quarter" idx="36" hasCustomPrompt="1"/>
          </p:nvPr>
        </p:nvSpPr>
        <p:spPr>
          <a:xfrm>
            <a:off x="1917717"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02</a:t>
            </a:r>
          </a:p>
        </p:txBody>
      </p:sp>
      <p:sp>
        <p:nvSpPr>
          <p:cNvPr id="40" name="Text Placeholder 37">
            <a:extLst>
              <a:ext uri="{FF2B5EF4-FFF2-40B4-BE49-F238E27FC236}">
                <a16:creationId xmlns:a16="http://schemas.microsoft.com/office/drawing/2014/main" id="{B91A61BE-01BD-F145-9B92-D20E78E3DAB3}"/>
              </a:ext>
            </a:extLst>
          </p:cNvPr>
          <p:cNvSpPr>
            <a:spLocks noGrp="1"/>
          </p:cNvSpPr>
          <p:nvPr>
            <p:ph type="body" sz="quarter" idx="37" hasCustomPrompt="1"/>
          </p:nvPr>
        </p:nvSpPr>
        <p:spPr>
          <a:xfrm>
            <a:off x="332119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03</a:t>
            </a:r>
          </a:p>
        </p:txBody>
      </p:sp>
      <p:sp>
        <p:nvSpPr>
          <p:cNvPr id="41" name="Text Placeholder 37">
            <a:extLst>
              <a:ext uri="{FF2B5EF4-FFF2-40B4-BE49-F238E27FC236}">
                <a16:creationId xmlns:a16="http://schemas.microsoft.com/office/drawing/2014/main" id="{D5F2828C-B1EF-364B-8D48-33FAC26A311E}"/>
              </a:ext>
            </a:extLst>
          </p:cNvPr>
          <p:cNvSpPr>
            <a:spLocks noGrp="1"/>
          </p:cNvSpPr>
          <p:nvPr>
            <p:ph type="body" sz="quarter" idx="38" hasCustomPrompt="1"/>
          </p:nvPr>
        </p:nvSpPr>
        <p:spPr>
          <a:xfrm>
            <a:off x="4745412"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04</a:t>
            </a:r>
          </a:p>
        </p:txBody>
      </p:sp>
      <p:sp>
        <p:nvSpPr>
          <p:cNvPr id="42" name="Text Placeholder 37">
            <a:extLst>
              <a:ext uri="{FF2B5EF4-FFF2-40B4-BE49-F238E27FC236}">
                <a16:creationId xmlns:a16="http://schemas.microsoft.com/office/drawing/2014/main" id="{0D5B74BE-11D4-3E4C-AA8A-16543EABA184}"/>
              </a:ext>
            </a:extLst>
          </p:cNvPr>
          <p:cNvSpPr>
            <a:spLocks noGrp="1"/>
          </p:cNvSpPr>
          <p:nvPr>
            <p:ph type="body" sz="quarter" idx="39" hasCustomPrompt="1"/>
          </p:nvPr>
        </p:nvSpPr>
        <p:spPr>
          <a:xfrm>
            <a:off x="620088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05</a:t>
            </a:r>
          </a:p>
        </p:txBody>
      </p:sp>
      <p:sp>
        <p:nvSpPr>
          <p:cNvPr id="43" name="Text Placeholder 37">
            <a:extLst>
              <a:ext uri="{FF2B5EF4-FFF2-40B4-BE49-F238E27FC236}">
                <a16:creationId xmlns:a16="http://schemas.microsoft.com/office/drawing/2014/main" id="{A61A0372-A989-7542-8743-212304AD1943}"/>
              </a:ext>
            </a:extLst>
          </p:cNvPr>
          <p:cNvSpPr>
            <a:spLocks noGrp="1"/>
          </p:cNvSpPr>
          <p:nvPr>
            <p:ph type="body" sz="quarter" idx="40" hasCustomPrompt="1"/>
          </p:nvPr>
        </p:nvSpPr>
        <p:spPr>
          <a:xfrm>
            <a:off x="7600235"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06</a:t>
            </a:r>
          </a:p>
        </p:txBody>
      </p:sp>
      <p:sp>
        <p:nvSpPr>
          <p:cNvPr id="3" name="Text Placeholder 2">
            <a:extLst>
              <a:ext uri="{FF2B5EF4-FFF2-40B4-BE49-F238E27FC236}">
                <a16:creationId xmlns:a16="http://schemas.microsoft.com/office/drawing/2014/main" id="{70FF70A5-083D-2649-B16E-E603A2ACAC1F}"/>
              </a:ext>
            </a:extLst>
          </p:cNvPr>
          <p:cNvSpPr>
            <a:spLocks noGrp="1"/>
          </p:cNvSpPr>
          <p:nvPr>
            <p:ph type="body" sz="quarter" idx="41" hasCustomPrompt="1"/>
          </p:nvPr>
        </p:nvSpPr>
        <p:spPr>
          <a:xfrm>
            <a:off x="457519" y="3042072"/>
            <a:ext cx="1097280"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28" name="Text Placeholder 2">
            <a:extLst>
              <a:ext uri="{FF2B5EF4-FFF2-40B4-BE49-F238E27FC236}">
                <a16:creationId xmlns:a16="http://schemas.microsoft.com/office/drawing/2014/main" id="{E60BD62F-9DEA-AD47-9777-0410E222A0EB}"/>
              </a:ext>
            </a:extLst>
          </p:cNvPr>
          <p:cNvSpPr>
            <a:spLocks noGrp="1"/>
          </p:cNvSpPr>
          <p:nvPr>
            <p:ph type="body" sz="quarter" idx="42" hasCustomPrompt="1"/>
          </p:nvPr>
        </p:nvSpPr>
        <p:spPr>
          <a:xfrm>
            <a:off x="1868606"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0" name="Text Placeholder 2">
            <a:extLst>
              <a:ext uri="{FF2B5EF4-FFF2-40B4-BE49-F238E27FC236}">
                <a16:creationId xmlns:a16="http://schemas.microsoft.com/office/drawing/2014/main" id="{6520748F-3B1C-7D44-9F74-07C77A95BDF4}"/>
              </a:ext>
            </a:extLst>
          </p:cNvPr>
          <p:cNvSpPr>
            <a:spLocks noGrp="1"/>
          </p:cNvSpPr>
          <p:nvPr>
            <p:ph type="body" sz="quarter" idx="43" hasCustomPrompt="1"/>
          </p:nvPr>
        </p:nvSpPr>
        <p:spPr>
          <a:xfrm>
            <a:off x="329855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1" name="Text Placeholder 2">
            <a:extLst>
              <a:ext uri="{FF2B5EF4-FFF2-40B4-BE49-F238E27FC236}">
                <a16:creationId xmlns:a16="http://schemas.microsoft.com/office/drawing/2014/main" id="{41F05B3B-46BF-E34A-B6EB-3B5C40F9DF42}"/>
              </a:ext>
            </a:extLst>
          </p:cNvPr>
          <p:cNvSpPr>
            <a:spLocks noGrp="1"/>
          </p:cNvSpPr>
          <p:nvPr>
            <p:ph type="body" sz="quarter" idx="44" hasCustomPrompt="1"/>
          </p:nvPr>
        </p:nvSpPr>
        <p:spPr>
          <a:xfrm>
            <a:off x="4743305"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5" name="Text Placeholder 2">
            <a:extLst>
              <a:ext uri="{FF2B5EF4-FFF2-40B4-BE49-F238E27FC236}">
                <a16:creationId xmlns:a16="http://schemas.microsoft.com/office/drawing/2014/main" id="{70A64131-E697-7142-892C-FECA1AF2C56E}"/>
              </a:ext>
            </a:extLst>
          </p:cNvPr>
          <p:cNvSpPr>
            <a:spLocks noGrp="1"/>
          </p:cNvSpPr>
          <p:nvPr>
            <p:ph type="body" sz="quarter" idx="45" hasCustomPrompt="1"/>
          </p:nvPr>
        </p:nvSpPr>
        <p:spPr>
          <a:xfrm>
            <a:off x="6172200"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6" name="Text Placeholder 2">
            <a:extLst>
              <a:ext uri="{FF2B5EF4-FFF2-40B4-BE49-F238E27FC236}">
                <a16:creationId xmlns:a16="http://schemas.microsoft.com/office/drawing/2014/main" id="{EF72F97E-E60E-FB4D-82AA-CB9ACA474A87}"/>
              </a:ext>
            </a:extLst>
          </p:cNvPr>
          <p:cNvSpPr>
            <a:spLocks noGrp="1"/>
          </p:cNvSpPr>
          <p:nvPr>
            <p:ph type="body" sz="quarter" idx="46" hasCustomPrompt="1"/>
          </p:nvPr>
        </p:nvSpPr>
        <p:spPr>
          <a:xfrm>
            <a:off x="759623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Tree>
    <p:extLst>
      <p:ext uri="{BB962C8B-B14F-4D97-AF65-F5344CB8AC3E}">
        <p14:creationId xmlns:p14="http://schemas.microsoft.com/office/powerpoint/2010/main" val="275213319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Only-No Subhead">
    <p:bg>
      <p:bgPr>
        <a:solidFill>
          <a:srgbClr val="000F7E"/>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12463272" cy="3195638"/>
          </a:xfrm>
        </p:spPr>
        <p:txBody>
          <a:bodyPr wrap="square" lIns="0" tIns="0" rIns="0" bIns="0">
            <a:noAutofit/>
          </a:bodyPr>
          <a:lstStyle>
            <a:lvl1pPr marL="230188" indent="-230188">
              <a:lnSpc>
                <a:spcPct val="100000"/>
              </a:lnSpc>
              <a:spcBef>
                <a:spcPts val="600"/>
              </a:spcBef>
              <a:tabLst/>
              <a:defRPr>
                <a:solidFill>
                  <a:schemeClr val="bg1"/>
                </a:solidFill>
              </a:defRPr>
            </a:lvl1pPr>
            <a:lvl2pPr marL="460375" indent="-230188">
              <a:tabLst/>
              <a:defRPr>
                <a:solidFill>
                  <a:schemeClr val="bg1"/>
                </a:solidFill>
              </a:defRPr>
            </a:lvl2pPr>
            <a:lvl3pPr>
              <a:defRPr>
                <a:solidFill>
                  <a:schemeClr val="bg1"/>
                </a:solidFill>
              </a:defRPr>
            </a:lvl3pPr>
            <a:lvl4pPr marL="914400" indent="-227013">
              <a:tabLst/>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6895572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Background_TOC or 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28600">
              <a:buClr>
                <a:schemeClr val="bg1"/>
              </a:buClr>
              <a:tabLst/>
              <a:defRPr/>
            </a:lvl1pPr>
            <a:lvl2pPr marL="458788" indent="-230188">
              <a:buClr>
                <a:schemeClr val="bg1"/>
              </a:buClr>
              <a:buFont typeface="System Font Regular"/>
              <a:buChar char="⁃"/>
              <a:tabLst/>
              <a:defRPr/>
            </a:lvl2pPr>
            <a:lvl3pPr marL="687388" indent="-228600">
              <a:buClr>
                <a:schemeClr val="bg1"/>
              </a:buClr>
              <a:tabLs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60208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8298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Photo Statement_White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a:buFontTx/>
              <a:buNone/>
              <a:defRPr>
                <a:solidFill>
                  <a:srgbClr val="000F7E"/>
                </a:solidFill>
                <a:latin typeface="Arial" panose="020B0604020202020204" pitchFamily="34" charset="0"/>
                <a:cs typeface="Arial" panose="020B0604020202020204" pitchFamily="34" charset="0"/>
              </a:defRPr>
            </a:lvl1pPr>
          </a:lstStyle>
          <a:p>
            <a:r>
              <a:rPr lang="en-US" dirty="0"/>
              <a:t>Click icon to add picture</a:t>
            </a:r>
          </a:p>
        </p:txBody>
      </p:sp>
      <p:sp>
        <p:nvSpPr>
          <p:cNvPr id="10" name="Text Placeholder 9">
            <a:extLst>
              <a:ext uri="{FF2B5EF4-FFF2-40B4-BE49-F238E27FC236}">
                <a16:creationId xmlns:a16="http://schemas.microsoft.com/office/drawing/2014/main" id="{0E3296A8-807F-5647-9E27-81056A80893E}"/>
              </a:ext>
            </a:extLst>
          </p:cNvPr>
          <p:cNvSpPr>
            <a:spLocks noGrp="1"/>
          </p:cNvSpPr>
          <p:nvPr>
            <p:ph type="body" sz="quarter" idx="14" hasCustomPrompt="1"/>
          </p:nvPr>
        </p:nvSpPr>
        <p:spPr>
          <a:xfrm>
            <a:off x="457200" y="457200"/>
            <a:ext cx="452628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4" name="Text Placeholder 13">
            <a:extLst>
              <a:ext uri="{FF2B5EF4-FFF2-40B4-BE49-F238E27FC236}">
                <a16:creationId xmlns:a16="http://schemas.microsoft.com/office/drawing/2014/main" id="{A66E7E14-724D-564D-8C8A-AA19AF322B91}"/>
              </a:ext>
            </a:extLst>
          </p:cNvPr>
          <p:cNvSpPr>
            <a:spLocks noGrp="1"/>
          </p:cNvSpPr>
          <p:nvPr>
            <p:ph type="body" sz="quarter" idx="18" hasCustomPrompt="1"/>
          </p:nvPr>
        </p:nvSpPr>
        <p:spPr>
          <a:xfrm>
            <a:off x="3871609" y="4420821"/>
            <a:ext cx="1505063"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 name="Text Placeholder 2">
            <a:extLst>
              <a:ext uri="{FF2B5EF4-FFF2-40B4-BE49-F238E27FC236}">
                <a16:creationId xmlns:a16="http://schemas.microsoft.com/office/drawing/2014/main" id="{CBC950A1-C470-5C48-B92A-282D2269A941}"/>
              </a:ext>
            </a:extLst>
          </p:cNvPr>
          <p:cNvSpPr>
            <a:spLocks noGrp="1"/>
          </p:cNvSpPr>
          <p:nvPr>
            <p:ph type="body" sz="quarter" idx="19" hasCustomPrompt="1"/>
          </p:nvPr>
        </p:nvSpPr>
        <p:spPr>
          <a:xfrm>
            <a:off x="457200" y="1143000"/>
            <a:ext cx="4525963" cy="3195638"/>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5594958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No Subhea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8229600" cy="3195638"/>
          </a:xfrm>
        </p:spPr>
        <p:txBody>
          <a:bodyPr wrap="square" lIns="0" tIns="0" rIns="0" bIns="0">
            <a:noAutofit/>
          </a:bodyPr>
          <a:lstStyle>
            <a:lvl1pPr marL="230188" indent="-230188">
              <a:lnSpc>
                <a:spcPct val="100000"/>
              </a:lnSpc>
              <a:spcBef>
                <a:spcPts val="600"/>
              </a:spcBef>
              <a:tabLst/>
              <a:defRPr>
                <a:solidFill>
                  <a:schemeClr val="tx1"/>
                </a:solidFill>
              </a:defRPr>
            </a:lvl1pPr>
            <a:lvl2pPr marL="460375" indent="-230188">
              <a:tabLst/>
              <a:defRPr>
                <a:solidFill>
                  <a:schemeClr val="tx1"/>
                </a:solidFill>
              </a:defRPr>
            </a:lvl2pPr>
            <a:lvl3pPr>
              <a:defRPr>
                <a:solidFill>
                  <a:schemeClr val="tx1"/>
                </a:solidFill>
              </a:defRPr>
            </a:lvl3pPr>
            <a:lvl4pPr marL="914400" indent="-227013">
              <a:tabLst/>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7655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w logo wtrm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CB73A-3EB2-0F4B-A749-FE602CE5F246}"/>
              </a:ext>
            </a:extLst>
          </p:cNvPr>
          <p:cNvPicPr>
            <a:picLocks noChangeAspect="1"/>
          </p:cNvPicPr>
          <p:nvPr userDrawn="1"/>
        </p:nvPicPr>
        <p:blipFill rotWithShape="1">
          <a:blip r:embed="rId2"/>
          <a:srcRect l="7867" t="3208" r="30052" b="19629"/>
          <a:stretch/>
        </p:blipFill>
        <p:spPr>
          <a:xfrm>
            <a:off x="3064933" y="-141546"/>
            <a:ext cx="6079068" cy="5285046"/>
          </a:xfrm>
          <a:prstGeom prst="rect">
            <a:avLst/>
          </a:prstGeom>
        </p:spPr>
      </p:pic>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142999"/>
            <a:ext cx="8226054" cy="3200400"/>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8" name="Slide Number Placeholder 3">
            <a:extLst>
              <a:ext uri="{FF2B5EF4-FFF2-40B4-BE49-F238E27FC236}">
                <a16:creationId xmlns:a16="http://schemas.microsoft.com/office/drawing/2014/main" id="{351EB0E6-A70D-CE45-BB73-DE0110A910ED}"/>
              </a:ext>
            </a:extLst>
          </p:cNvPr>
          <p:cNvSpPr txBox="1">
            <a:spLocks/>
          </p:cNvSpPr>
          <p:nvPr userDrawn="1"/>
        </p:nvSpPr>
        <p:spPr>
          <a:xfrm>
            <a:off x="8705088"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9" name="Date Placeholder 3">
            <a:extLst>
              <a:ext uri="{FF2B5EF4-FFF2-40B4-BE49-F238E27FC236}">
                <a16:creationId xmlns:a16="http://schemas.microsoft.com/office/drawing/2014/main" id="{E7AA508B-E60F-E649-B511-759C564E884D}"/>
              </a:ext>
            </a:extLst>
          </p:cNvPr>
          <p:cNvSpPr txBox="1">
            <a:spLocks/>
          </p:cNvSpPr>
          <p:nvPr userDrawn="1"/>
        </p:nvSpPr>
        <p:spPr>
          <a:xfrm>
            <a:off x="8074152" y="4846320"/>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9/10/23</a:t>
            </a:fld>
            <a:endParaRPr lang="en-US" dirty="0"/>
          </a:p>
        </p:txBody>
      </p:sp>
    </p:spTree>
    <p:extLst>
      <p:ext uri="{BB962C8B-B14F-4D97-AF65-F5344CB8AC3E}">
        <p14:creationId xmlns:p14="http://schemas.microsoft.com/office/powerpoint/2010/main" val="3229979990"/>
      </p:ext>
    </p:extLst>
  </p:cSld>
  <p:clrMapOvr>
    <a:masterClrMapping/>
  </p:clrMapOvr>
  <p:extLst>
    <p:ext uri="{DCECCB84-F9BA-43D5-87BE-67443E8EF086}">
      <p15:sldGuideLst xmlns:p15="http://schemas.microsoft.com/office/powerpoint/2012/main">
        <p15:guide id="1" orient="horz" pos="1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1143000"/>
            <a:ext cx="8226055"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508760"/>
            <a:ext cx="8226054" cy="2906613"/>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50234188"/>
      </p:ext>
    </p:extLst>
  </p:cSld>
  <p:clrMapOvr>
    <a:masterClrMapping/>
  </p:clrMapOvr>
  <p:extLst>
    <p:ext uri="{DCECCB84-F9BA-43D5-87BE-67443E8EF086}">
      <p15:sldGuideLst xmlns:p15="http://schemas.microsoft.com/office/powerpoint/2012/main">
        <p15:guide id="1" orient="horz" pos="3108"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Whit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828731"/>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with Text and 1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EDF54824-3A03-A745-AD49-C744B2A21DEA}"/>
              </a:ext>
            </a:extLst>
          </p:cNvPr>
          <p:cNvSpPr>
            <a:spLocks noGrp="1"/>
          </p:cNvSpPr>
          <p:nvPr>
            <p:ph type="body" sz="quarter" idx="14" hasCustomPrompt="1"/>
          </p:nvPr>
        </p:nvSpPr>
        <p:spPr>
          <a:xfrm>
            <a:off x="457200" y="457200"/>
            <a:ext cx="4523368"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7" name="Text Placeholder 13">
            <a:extLst>
              <a:ext uri="{FF2B5EF4-FFF2-40B4-BE49-F238E27FC236}">
                <a16:creationId xmlns:a16="http://schemas.microsoft.com/office/drawing/2014/main" id="{2709C09F-8C0C-7248-AEB2-1C7859F51F5A}"/>
              </a:ext>
            </a:extLst>
          </p:cNvPr>
          <p:cNvSpPr>
            <a:spLocks noGrp="1"/>
          </p:cNvSpPr>
          <p:nvPr>
            <p:ph type="body" sz="quarter" idx="18"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6E94CDEA-D510-9F45-84BD-82CAA8464E4C}"/>
              </a:ext>
            </a:extLst>
          </p:cNvPr>
          <p:cNvSpPr>
            <a:spLocks noGrp="1"/>
          </p:cNvSpPr>
          <p:nvPr>
            <p:ph type="body" sz="quarter" idx="19"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D444A7A8-335B-174E-9471-7B8989F42967}"/>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5389255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hotos_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7"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Tx/>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lang="en-US" dirty="0"/>
              <a:t>Click icon to add picture</a:t>
            </a:r>
          </a:p>
          <a:p>
            <a:endParaRPr lang="en-US" dirty="0"/>
          </a:p>
        </p:txBody>
      </p:sp>
      <p:sp>
        <p:nvSpPr>
          <p:cNvPr id="21" name="Text Placeholder 9">
            <a:extLst>
              <a:ext uri="{FF2B5EF4-FFF2-40B4-BE49-F238E27FC236}">
                <a16:creationId xmlns:a16="http://schemas.microsoft.com/office/drawing/2014/main" id="{B4117486-5C49-E242-8CBE-03C8F8711246}"/>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4" name="Text Placeholder 13">
            <a:extLst>
              <a:ext uri="{FF2B5EF4-FFF2-40B4-BE49-F238E27FC236}">
                <a16:creationId xmlns:a16="http://schemas.microsoft.com/office/drawing/2014/main" id="{FE409C5D-AFD1-7745-A713-F12280BE810D}"/>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AE46F9CE-9C02-284E-A17F-0C31F82B2F5B}"/>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lvl1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967738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nt with 2 Photos and Blu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8"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a:p>
            <a:endParaRPr lang="en-US" dirty="0"/>
          </a:p>
        </p:txBody>
      </p:sp>
      <p:sp>
        <p:nvSpPr>
          <p:cNvPr id="14" name="Text Placeholder 9">
            <a:extLst>
              <a:ext uri="{FF2B5EF4-FFF2-40B4-BE49-F238E27FC236}">
                <a16:creationId xmlns:a16="http://schemas.microsoft.com/office/drawing/2014/main" id="{225C079B-5F34-5149-9937-5E0A7D19101F}"/>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1" name="Text Placeholder 13">
            <a:extLst>
              <a:ext uri="{FF2B5EF4-FFF2-40B4-BE49-F238E27FC236}">
                <a16:creationId xmlns:a16="http://schemas.microsoft.com/office/drawing/2014/main" id="{2C113B2A-25B6-4D4F-BE66-8FD128DADFB0}"/>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24511911-ADCF-3F4A-9C7A-1469A5E07464}"/>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B3BC7184-67F4-D44E-A683-638A4BD086F4}"/>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0544022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66276"/>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33284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2553C9D7-E9D0-FF4B-A8C0-A88200BA90FB}"/>
              </a:ext>
            </a:extLst>
          </p:cNvPr>
          <p:cNvSpPr txBox="1">
            <a:spLocks/>
          </p:cNvSpPr>
          <p:nvPr userDrawn="1"/>
        </p:nvSpPr>
        <p:spPr>
          <a:xfrm>
            <a:off x="8708182"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5" name="Date Placeholder 3">
            <a:extLst>
              <a:ext uri="{FF2B5EF4-FFF2-40B4-BE49-F238E27FC236}">
                <a16:creationId xmlns:a16="http://schemas.microsoft.com/office/drawing/2014/main" id="{DD9D28ED-2D06-3A46-9727-8A9B2D7E7F63}"/>
              </a:ext>
            </a:extLst>
          </p:cNvPr>
          <p:cNvSpPr txBox="1">
            <a:spLocks/>
          </p:cNvSpPr>
          <p:nvPr userDrawn="1"/>
        </p:nvSpPr>
        <p:spPr>
          <a:xfrm>
            <a:off x="8076886"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9/10/23</a:t>
            </a:fld>
            <a:endParaRPr lang="en-US" dirty="0"/>
          </a:p>
        </p:txBody>
      </p:sp>
      <p:pic>
        <p:nvPicPr>
          <p:cNvPr id="10" name="Picture 9">
            <a:extLst>
              <a:ext uri="{FF2B5EF4-FFF2-40B4-BE49-F238E27FC236}">
                <a16:creationId xmlns:a16="http://schemas.microsoft.com/office/drawing/2014/main" id="{10DDB747-6C5D-1648-A189-AC12B7E17882}"/>
              </a:ext>
            </a:extLst>
          </p:cNvPr>
          <p:cNvPicPr>
            <a:picLocks noChangeAspect="1"/>
          </p:cNvPicPr>
          <p:nvPr userDrawn="1"/>
        </p:nvPicPr>
        <p:blipFill>
          <a:blip r:embed="rId17"/>
          <a:stretch>
            <a:fillRect/>
          </a:stretch>
        </p:blipFill>
        <p:spPr>
          <a:xfrm>
            <a:off x="329184" y="4811397"/>
            <a:ext cx="1033271" cy="202062"/>
          </a:xfrm>
          <a:prstGeom prst="rect">
            <a:avLst/>
          </a:prstGeom>
        </p:spPr>
      </p:pic>
    </p:spTree>
    <p:extLst>
      <p:ext uri="{BB962C8B-B14F-4D97-AF65-F5344CB8AC3E}">
        <p14:creationId xmlns:p14="http://schemas.microsoft.com/office/powerpoint/2010/main" val="3392560624"/>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92" r:id="rId3"/>
    <p:sldLayoutId id="2147483707" r:id="rId4"/>
    <p:sldLayoutId id="2147483686" r:id="rId5"/>
    <p:sldLayoutId id="2147483690" r:id="rId6"/>
    <p:sldLayoutId id="2147483667" r:id="rId7"/>
    <p:sldLayoutId id="2147483688" r:id="rId8"/>
    <p:sldLayoutId id="2147483674" r:id="rId9"/>
    <p:sldLayoutId id="2147483684" r:id="rId10"/>
    <p:sldLayoutId id="2147483678" r:id="rId11"/>
    <p:sldLayoutId id="2147483680" r:id="rId12"/>
    <p:sldLayoutId id="2147483682" r:id="rId13"/>
    <p:sldLayoutId id="2147483689" r:id="rId14"/>
    <p:sldLayoutId id="2147483724" r:id="rId15"/>
  </p:sldLayoutIdLst>
  <p:hf hdr="0"/>
  <p:txStyles>
    <p:title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p:titleStyle>
    <p:body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F7E"/>
        </a:solidFill>
        <a:effectLst/>
      </p:bgPr>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9A08365-AEEB-3D48-A287-0A6C23C5D3D6}"/>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11" name="Date Placeholder 3">
            <a:extLst>
              <a:ext uri="{FF2B5EF4-FFF2-40B4-BE49-F238E27FC236}">
                <a16:creationId xmlns:a16="http://schemas.microsoft.com/office/drawing/2014/main" id="{B198D408-451C-7649-B63F-9BB20EE7A64E}"/>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9/10/23</a:t>
            </a:fld>
            <a:endParaRPr lang="en-US" dirty="0"/>
          </a:p>
        </p:txBody>
      </p:sp>
      <p:sp>
        <p:nvSpPr>
          <p:cNvPr id="2" name="Title Placeholder 1">
            <a:extLst>
              <a:ext uri="{FF2B5EF4-FFF2-40B4-BE49-F238E27FC236}">
                <a16:creationId xmlns:a16="http://schemas.microsoft.com/office/drawing/2014/main" id="{C999391D-1BCF-B249-A015-254233AECE82}"/>
              </a:ext>
            </a:extLst>
          </p:cNvPr>
          <p:cNvSpPr>
            <a:spLocks noGrp="1"/>
          </p:cNvSpPr>
          <p:nvPr>
            <p:ph type="title"/>
          </p:nvPr>
        </p:nvSpPr>
        <p:spPr>
          <a:xfrm>
            <a:off x="457200" y="457200"/>
            <a:ext cx="7886700" cy="66751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4682BBD0-F847-394A-96EA-C2F6C3D00601}"/>
              </a:ext>
            </a:extLst>
          </p:cNvPr>
          <p:cNvSpPr>
            <a:spLocks noGrp="1"/>
          </p:cNvSpPr>
          <p:nvPr>
            <p:ph type="body" idx="1"/>
          </p:nvPr>
        </p:nvSpPr>
        <p:spPr>
          <a:xfrm>
            <a:off x="457200" y="1143000"/>
            <a:ext cx="7886700" cy="32623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3F50E74A-F632-C648-A3E6-DE91F9708731}"/>
              </a:ext>
            </a:extLst>
          </p:cNvPr>
          <p:cNvPicPr>
            <a:picLocks noChangeAspect="1"/>
          </p:cNvPicPr>
          <p:nvPr userDrawn="1"/>
        </p:nvPicPr>
        <p:blipFill>
          <a:blip r:embed="rId6"/>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226994202"/>
      </p:ext>
    </p:extLst>
  </p:cSld>
  <p:clrMap bg1="lt1" tx1="dk1" bg2="lt2" tx2="dk2" accent1="accent1" accent2="accent2" accent3="accent3" accent4="accent4" accent5="accent5" accent6="accent6" hlink="hlink" folHlink="folHlink"/>
  <p:sldLayoutIdLst>
    <p:sldLayoutId id="2147483675" r:id="rId1"/>
    <p:sldLayoutId id="2147483708" r:id="rId2"/>
    <p:sldLayoutId id="2147483694" r:id="rId3"/>
    <p:sldLayoutId id="2147483705" r:id="rId4"/>
  </p:sldLayoutIdLst>
  <p:txStyles>
    <p:titleStyle>
      <a:lvl1pPr algn="l" defTabSz="914400" rtl="0" eaLnBrk="1" latinLnBrk="0" hangingPunct="1">
        <a:lnSpc>
          <a:spcPct val="10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0663" algn="l" defTabSz="914400" rtl="0" eaLnBrk="1" latinLnBrk="0" hangingPunct="1">
        <a:lnSpc>
          <a:spcPct val="100000"/>
        </a:lnSpc>
        <a:spcBef>
          <a:spcPts val="600"/>
        </a:spcBef>
        <a:buClr>
          <a:schemeClr val="bg1"/>
        </a:buClr>
        <a:buFont typeface="Arial" panose="020B0604020202020204" pitchFamily="34" charset="0"/>
        <a:buChar char="•"/>
        <a:tabLst/>
        <a:defRPr sz="1800" b="0" i="0" kern="1200">
          <a:solidFill>
            <a:schemeClr val="bg1"/>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90000"/>
        </a:lnSpc>
        <a:spcBef>
          <a:spcPts val="375"/>
        </a:spcBef>
        <a:buClr>
          <a:schemeClr val="bg1"/>
        </a:buClr>
        <a:buSzPct val="100000"/>
        <a:buFont typeface="System Font Regular"/>
        <a:buChar char="–"/>
        <a:tabLst/>
        <a:defRPr sz="1600" kern="1200">
          <a:solidFill>
            <a:schemeClr val="bg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lnSpc>
          <a:spcPct val="90000"/>
        </a:lnSpc>
        <a:spcBef>
          <a:spcPts val="500"/>
        </a:spcBef>
        <a:buClr>
          <a:schemeClr val="bg1"/>
        </a:buClr>
        <a:buFont typeface="Wingdings" pitchFamily="2" charset="2"/>
        <a:buChar char="§"/>
        <a:tabLst/>
        <a:defRPr sz="1400" kern="1200">
          <a:solidFill>
            <a:schemeClr val="bg1"/>
          </a:solidFill>
          <a:latin typeface="Arial" panose="020B0604020202020204" pitchFamily="34" charset="0"/>
          <a:ea typeface="+mn-ea"/>
          <a:cs typeface="Arial" panose="020B0604020202020204" pitchFamily="34" charset="0"/>
        </a:defRPr>
      </a:lvl3pPr>
      <a:lvl4pPr marL="917575" indent="-230188" algn="l" defTabSz="914400" rtl="0" eaLnBrk="1" latinLnBrk="0" hangingPunct="1">
        <a:lnSpc>
          <a:spcPct val="90000"/>
        </a:lnSpc>
        <a:spcBef>
          <a:spcPts val="500"/>
        </a:spcBef>
        <a:buClr>
          <a:schemeClr val="bg1"/>
        </a:buClr>
        <a:buSzPct val="100000"/>
        <a:buFont typeface="System Font Regular"/>
        <a:buChar char="–"/>
        <a:tabLst/>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q"/>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F3B99C6-D0D0-D441-BB88-E3B30F0BF5BA}"/>
              </a:ext>
            </a:extLst>
          </p:cNvPr>
          <p:cNvSpPr>
            <a:spLocks noGrp="1"/>
          </p:cNvSpPr>
          <p:nvPr>
            <p:ph type="ctrTitle"/>
          </p:nvPr>
        </p:nvSpPr>
        <p:spPr>
          <a:xfrm>
            <a:off x="457374" y="1486403"/>
            <a:ext cx="6969338" cy="1169551"/>
          </a:xfrm>
        </p:spPr>
        <p:txBody>
          <a:bodyPr>
            <a:normAutofit fontScale="90000"/>
          </a:bodyPr>
          <a:lstStyle/>
          <a:p>
            <a:r>
              <a:rPr lang="en-US" dirty="0"/>
              <a:t>Apportioned Earned Value Technique (Methodology)</a:t>
            </a:r>
            <a:br>
              <a:rPr lang="en-US" dirty="0"/>
            </a:br>
            <a:br>
              <a:rPr lang="en-US" dirty="0"/>
            </a:br>
            <a:r>
              <a:rPr lang="en-US" dirty="0"/>
              <a:t>Best Practice White Paper</a:t>
            </a:r>
          </a:p>
        </p:txBody>
      </p:sp>
      <p:sp>
        <p:nvSpPr>
          <p:cNvPr id="15" name="Subtitle 14">
            <a:extLst>
              <a:ext uri="{FF2B5EF4-FFF2-40B4-BE49-F238E27FC236}">
                <a16:creationId xmlns:a16="http://schemas.microsoft.com/office/drawing/2014/main" id="{7859A57D-2C14-6348-B5C3-04566EA0828B}"/>
              </a:ext>
            </a:extLst>
          </p:cNvPr>
          <p:cNvSpPr>
            <a:spLocks noGrp="1"/>
          </p:cNvSpPr>
          <p:nvPr>
            <p:ph type="subTitle" idx="1"/>
          </p:nvPr>
        </p:nvSpPr>
        <p:spPr/>
        <p:txBody>
          <a:bodyPr/>
          <a:lstStyle/>
          <a:p>
            <a:r>
              <a:rPr lang="en-US" dirty="0"/>
              <a:t>Mo Aboushousha / Doug </a:t>
            </a:r>
            <a:r>
              <a:rPr lang="en-US" dirty="0" err="1"/>
              <a:t>Marbourg</a:t>
            </a:r>
            <a:endParaRPr lang="en-US" dirty="0"/>
          </a:p>
        </p:txBody>
      </p:sp>
      <p:sp>
        <p:nvSpPr>
          <p:cNvPr id="16" name="Text Placeholder 15">
            <a:extLst>
              <a:ext uri="{FF2B5EF4-FFF2-40B4-BE49-F238E27FC236}">
                <a16:creationId xmlns:a16="http://schemas.microsoft.com/office/drawing/2014/main" id="{B397A665-BC2C-524C-A7EC-3526226D8D2C}"/>
              </a:ext>
            </a:extLst>
          </p:cNvPr>
          <p:cNvSpPr>
            <a:spLocks noGrp="1"/>
          </p:cNvSpPr>
          <p:nvPr>
            <p:ph type="body" sz="quarter" idx="13"/>
          </p:nvPr>
        </p:nvSpPr>
        <p:spPr/>
        <p:txBody>
          <a:bodyPr/>
          <a:lstStyle/>
          <a:p>
            <a:r>
              <a:rPr lang="en-US" dirty="0"/>
              <a:t>September 12, 2023</a:t>
            </a:r>
          </a:p>
        </p:txBody>
      </p:sp>
    </p:spTree>
    <p:extLst>
      <p:ext uri="{BB962C8B-B14F-4D97-AF65-F5344CB8AC3E}">
        <p14:creationId xmlns:p14="http://schemas.microsoft.com/office/powerpoint/2010/main" val="262362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64E5B-5CBD-27A6-46BA-5AB9B3034122}"/>
              </a:ext>
            </a:extLst>
          </p:cNvPr>
          <p:cNvSpPr>
            <a:spLocks noGrp="1"/>
          </p:cNvSpPr>
          <p:nvPr>
            <p:ph type="body" sz="quarter" idx="14"/>
          </p:nvPr>
        </p:nvSpPr>
        <p:spPr>
          <a:xfrm>
            <a:off x="457200" y="457200"/>
            <a:ext cx="8229600" cy="669156"/>
          </a:xfrm>
        </p:spPr>
        <p:txBody>
          <a:bodyPr/>
          <a:lstStyle/>
          <a:p>
            <a:r>
              <a:rPr lang="en-US" dirty="0"/>
              <a:t>Scenarios and Examples</a:t>
            </a:r>
          </a:p>
        </p:txBody>
      </p:sp>
      <p:sp>
        <p:nvSpPr>
          <p:cNvPr id="3" name="Text Placeholder 2">
            <a:extLst>
              <a:ext uri="{FF2B5EF4-FFF2-40B4-BE49-F238E27FC236}">
                <a16:creationId xmlns:a16="http://schemas.microsoft.com/office/drawing/2014/main" id="{8FF888C0-3AE4-9321-2FDD-48CA0712E741}"/>
              </a:ext>
            </a:extLst>
          </p:cNvPr>
          <p:cNvSpPr>
            <a:spLocks noGrp="1"/>
          </p:cNvSpPr>
          <p:nvPr>
            <p:ph type="body" sz="quarter" idx="19"/>
          </p:nvPr>
        </p:nvSpPr>
        <p:spPr>
          <a:xfrm>
            <a:off x="457200" y="1143000"/>
            <a:ext cx="8229600" cy="2816750"/>
          </a:xfrm>
        </p:spPr>
        <p:txBody>
          <a:bodyPr/>
          <a:lstStyle/>
          <a:p>
            <a:r>
              <a:rPr lang="en-US" sz="1400" dirty="0"/>
              <a:t>Using Cobra as the cost tool, there are two Apportioned effort setups:</a:t>
            </a:r>
          </a:p>
          <a:p>
            <a:pPr lvl="1"/>
            <a:r>
              <a:rPr lang="en-US" sz="1200" dirty="0"/>
              <a:t>Apportioned (EVT J), which is simply used to collect the percent complete from the discrete (base) WP and distribute it to the Apportioned (target) WP(s).  This option is limited to only one base supporting multiple target.</a:t>
            </a:r>
          </a:p>
          <a:p>
            <a:pPr lvl="1"/>
            <a:r>
              <a:rPr lang="en-US" sz="1200" dirty="0"/>
              <a:t>Calculated Apportionment (EVT M) is more robust across various WPs and allows more flexible set up to accommodate various apportioned to discrete applications and resources (i.e. multiple base to multiple target).</a:t>
            </a:r>
          </a:p>
          <a:p>
            <a:pPr lvl="1"/>
            <a:r>
              <a:rPr lang="en-US" sz="1200" dirty="0"/>
              <a:t>Calculated Apportionment (EVT M) is the recommended setup.</a:t>
            </a:r>
          </a:p>
          <a:p>
            <a:r>
              <a:rPr lang="en-US" sz="1400" dirty="0"/>
              <a:t>Using Calculated Apportionment (EVT M), two scenarios can be implemented in P6 and Cobra:</a:t>
            </a:r>
          </a:p>
          <a:p>
            <a:pPr lvl="1"/>
            <a:r>
              <a:rPr lang="en-US" sz="1200" dirty="0"/>
              <a:t>Scenario 1: establish and maintain Apportioned effort WP/activity budget and ETC, including BCWS and ETC time-phasing spread in P6.  Cobra calculates BCWP. </a:t>
            </a:r>
          </a:p>
          <a:p>
            <a:pPr lvl="1"/>
            <a:r>
              <a:rPr lang="en-US" sz="1200" dirty="0"/>
              <a:t>Scenario 2: establish and maintain Apportioned effort WP budget and ETC, including BCWS and ETC time-phasing, in Cobra, and transfer this to P6.  Cobra calculates BCWP.  The corresponding performance percent complete is also transferred to P6.</a:t>
            </a:r>
          </a:p>
        </p:txBody>
      </p:sp>
      <p:sp>
        <p:nvSpPr>
          <p:cNvPr id="5" name="TextBox 4">
            <a:extLst>
              <a:ext uri="{FF2B5EF4-FFF2-40B4-BE49-F238E27FC236}">
                <a16:creationId xmlns:a16="http://schemas.microsoft.com/office/drawing/2014/main" id="{7BBE5727-0274-3075-5C89-1784DDC16761}"/>
              </a:ext>
            </a:extLst>
          </p:cNvPr>
          <p:cNvSpPr txBox="1"/>
          <p:nvPr/>
        </p:nvSpPr>
        <p:spPr>
          <a:xfrm>
            <a:off x="457200" y="4100000"/>
            <a:ext cx="8229600"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lvl="1"/>
            <a:r>
              <a:rPr lang="en-US" sz="1400" dirty="0"/>
              <a:t>Scenario 2 is a recommended option, if BCWS and ETC time-phasing profile of the Apportioned (target) WP follow and established as a factor of the discrete (base) WP(s) profile. </a:t>
            </a:r>
            <a:endParaRPr lang="en-US" sz="1600" dirty="0"/>
          </a:p>
        </p:txBody>
      </p:sp>
    </p:spTree>
    <p:extLst>
      <p:ext uri="{BB962C8B-B14F-4D97-AF65-F5344CB8AC3E}">
        <p14:creationId xmlns:p14="http://schemas.microsoft.com/office/powerpoint/2010/main" val="37742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64E5B-5CBD-27A6-46BA-5AB9B3034122}"/>
              </a:ext>
            </a:extLst>
          </p:cNvPr>
          <p:cNvSpPr>
            <a:spLocks noGrp="1"/>
          </p:cNvSpPr>
          <p:nvPr>
            <p:ph type="body" sz="quarter" idx="14"/>
          </p:nvPr>
        </p:nvSpPr>
        <p:spPr>
          <a:xfrm>
            <a:off x="457200" y="457200"/>
            <a:ext cx="8229600" cy="669156"/>
          </a:xfrm>
        </p:spPr>
        <p:txBody>
          <a:bodyPr/>
          <a:lstStyle/>
          <a:p>
            <a:r>
              <a:rPr lang="en-US" dirty="0"/>
              <a:t>Scenario 1</a:t>
            </a:r>
          </a:p>
          <a:p>
            <a:r>
              <a:rPr lang="en-US" sz="1200" i="1" dirty="0"/>
              <a:t>Reference the attached example and process steps</a:t>
            </a:r>
          </a:p>
          <a:p>
            <a:endParaRPr lang="en-US" dirty="0"/>
          </a:p>
          <a:p>
            <a:endParaRPr lang="en-US" dirty="0"/>
          </a:p>
        </p:txBody>
      </p:sp>
      <p:sp>
        <p:nvSpPr>
          <p:cNvPr id="3" name="Text Placeholder 2">
            <a:extLst>
              <a:ext uri="{FF2B5EF4-FFF2-40B4-BE49-F238E27FC236}">
                <a16:creationId xmlns:a16="http://schemas.microsoft.com/office/drawing/2014/main" id="{8FF888C0-3AE4-9321-2FDD-48CA0712E741}"/>
              </a:ext>
            </a:extLst>
          </p:cNvPr>
          <p:cNvSpPr>
            <a:spLocks noGrp="1"/>
          </p:cNvSpPr>
          <p:nvPr>
            <p:ph type="body" sz="quarter" idx="19"/>
          </p:nvPr>
        </p:nvSpPr>
        <p:spPr>
          <a:xfrm>
            <a:off x="457200" y="1143000"/>
            <a:ext cx="8229600" cy="3195638"/>
          </a:xfrm>
        </p:spPr>
        <p:txBody>
          <a:bodyPr/>
          <a:lstStyle/>
          <a:p>
            <a:r>
              <a:rPr lang="en-US" sz="1200" dirty="0"/>
              <a:t>Establish and maintain Apportioned effort WP/activity budget and ETC, including BCWS and ETC time-phasing spread in P6, transfer and integrate to Cobra.  Cobra calculates BCWP for the Apportioned effort WP.</a:t>
            </a:r>
          </a:p>
          <a:p>
            <a:r>
              <a:rPr lang="en-US" sz="1200" dirty="0"/>
              <a:t>In general, the Apportioned effort WP (target) has one activity, discrete WPs (base) have multiple activities.</a:t>
            </a:r>
          </a:p>
          <a:p>
            <a:r>
              <a:rPr lang="en-US" sz="1200" dirty="0"/>
              <a:t>Using Calculated Apportionment method in Cobra (EVT M), as it supports one Apportioned effort WP (target) to many discrete WPs (base), the Apportioned effort WP BCWP (based on performance percent complete) is calculated, proportioned to the discrete WPs that it supports.  </a:t>
            </a:r>
          </a:p>
          <a:p>
            <a:r>
              <a:rPr lang="en-US" sz="1200" dirty="0"/>
              <a:t>P6/Cobra integration and data flow (discrete, apportioned and LOE WPs) is from P6 to Cobra - normal integration process, with exception to BCWP (percent complete).  Performance percent complete is calculated in Cobra, then entered/updated manually in P6.  This is the same process for LOE WPs</a:t>
            </a:r>
          </a:p>
          <a:p>
            <a:r>
              <a:rPr lang="en-US" sz="1200" dirty="0"/>
              <a:t>This scenario requires some involved set-up in Cobra for calculating BCWP for the Apportioned effort WP.  The set-up requires adding and defining specific unique apportioned resources in Cobra that map to MRD resources, establishing apportioned rate (factors) for the apportioned resources, and defining apportioned calculation rules.</a:t>
            </a:r>
          </a:p>
          <a:p>
            <a:endParaRPr lang="en-US" sz="1200" dirty="0"/>
          </a:p>
          <a:p>
            <a:endParaRPr lang="en-US" sz="1200" dirty="0"/>
          </a:p>
        </p:txBody>
      </p:sp>
    </p:spTree>
    <p:extLst>
      <p:ext uri="{BB962C8B-B14F-4D97-AF65-F5344CB8AC3E}">
        <p14:creationId xmlns:p14="http://schemas.microsoft.com/office/powerpoint/2010/main" val="199863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9BAFDA7A-242F-6927-8B89-426300EEC872}"/>
              </a:ext>
            </a:extLst>
          </p:cNvPr>
          <p:cNvPicPr>
            <a:picLocks noChangeAspect="1"/>
          </p:cNvPicPr>
          <p:nvPr/>
        </p:nvPicPr>
        <p:blipFill>
          <a:blip r:embed="rId2"/>
          <a:stretch>
            <a:fillRect/>
          </a:stretch>
        </p:blipFill>
        <p:spPr>
          <a:xfrm>
            <a:off x="597477" y="0"/>
            <a:ext cx="7772400" cy="5029200"/>
          </a:xfrm>
          <a:prstGeom prst="rect">
            <a:avLst/>
          </a:prstGeom>
        </p:spPr>
      </p:pic>
    </p:spTree>
    <p:extLst>
      <p:ext uri="{BB962C8B-B14F-4D97-AF65-F5344CB8AC3E}">
        <p14:creationId xmlns:p14="http://schemas.microsoft.com/office/powerpoint/2010/main" val="144682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64E5B-5CBD-27A6-46BA-5AB9B3034122}"/>
              </a:ext>
            </a:extLst>
          </p:cNvPr>
          <p:cNvSpPr>
            <a:spLocks noGrp="1"/>
          </p:cNvSpPr>
          <p:nvPr>
            <p:ph type="body" sz="quarter" idx="14"/>
          </p:nvPr>
        </p:nvSpPr>
        <p:spPr>
          <a:xfrm>
            <a:off x="457200" y="457200"/>
            <a:ext cx="8229600" cy="669156"/>
          </a:xfrm>
        </p:spPr>
        <p:txBody>
          <a:bodyPr/>
          <a:lstStyle/>
          <a:p>
            <a:r>
              <a:rPr lang="en-US" dirty="0"/>
              <a:t>Scenario 2</a:t>
            </a:r>
          </a:p>
          <a:p>
            <a:r>
              <a:rPr lang="en-US" sz="1200" i="1" dirty="0"/>
              <a:t>Reference the attached example and process steps</a:t>
            </a:r>
          </a:p>
          <a:p>
            <a:endParaRPr lang="en-US" dirty="0"/>
          </a:p>
          <a:p>
            <a:endParaRPr lang="en-US" dirty="0"/>
          </a:p>
        </p:txBody>
      </p:sp>
      <p:sp>
        <p:nvSpPr>
          <p:cNvPr id="3" name="Text Placeholder 2">
            <a:extLst>
              <a:ext uri="{FF2B5EF4-FFF2-40B4-BE49-F238E27FC236}">
                <a16:creationId xmlns:a16="http://schemas.microsoft.com/office/drawing/2014/main" id="{8FF888C0-3AE4-9321-2FDD-48CA0712E741}"/>
              </a:ext>
            </a:extLst>
          </p:cNvPr>
          <p:cNvSpPr>
            <a:spLocks noGrp="1"/>
          </p:cNvSpPr>
          <p:nvPr>
            <p:ph type="body" sz="quarter" idx="19"/>
          </p:nvPr>
        </p:nvSpPr>
        <p:spPr>
          <a:xfrm>
            <a:off x="457200" y="1143000"/>
            <a:ext cx="8229600" cy="3195638"/>
          </a:xfrm>
        </p:spPr>
        <p:txBody>
          <a:bodyPr/>
          <a:lstStyle/>
          <a:p>
            <a:r>
              <a:rPr lang="en-US" sz="1200" dirty="0"/>
              <a:t>Cobra establishes the Apportioned WP effort budget and ETC, including BCWS and ETC time-phasing, as a rate (factor) applied to the discrete WPs that the Apportioned effort WP supports. Cobra calculates BCWP for the apportioned WP.</a:t>
            </a:r>
          </a:p>
          <a:p>
            <a:r>
              <a:rPr lang="en-US" sz="1200" dirty="0"/>
              <a:t>In general, the Apportioned effort WP (target) has one activity, discrete WPs (base) have multiple activities.</a:t>
            </a:r>
          </a:p>
          <a:p>
            <a:r>
              <a:rPr lang="en-US" sz="1200" dirty="0"/>
              <a:t>As the Apportioned effort WP budget and ETC, including BCWS and ETC time-phasing, are established in Cobra, this scenario will require syncing/entering the budget and ETC in P6 for the Apportioned effort WP.  As P6 spreads the resources evenly, the BCWS and ETC time-phasing between Cobra and P6 will not match, however, BCWP and performance percent complete will match.</a:t>
            </a:r>
          </a:p>
          <a:p>
            <a:r>
              <a:rPr lang="en-US" sz="1200" dirty="0"/>
              <a:t>Using Calculated Apportioned method in Cobra (EVT M), as it supports one Apportioned effort WP (target) to many discrete WPs (base), the Apportioned effort WP BCWP (based on performance percent complete) is calculated, proportioned to the discrete WPs that it supports.  Performance percent complete is then entered/updated manually in P6.  This is the same process for LOE WPs.</a:t>
            </a:r>
          </a:p>
          <a:p>
            <a:r>
              <a:rPr lang="en-US" sz="1200" dirty="0"/>
              <a:t>There is no automated integration from Cobra to P6 and Cobra, unlike the discrete WPs, where the data flow is from P6 and Cobra.  Therefore, the data must be manually synced between Cobra and P6.  </a:t>
            </a:r>
          </a:p>
          <a:p>
            <a:r>
              <a:rPr lang="en-US" sz="1200" dirty="0"/>
              <a:t>This scenario requires involved set-up in Cobra for calculating budgets, ETC, BCWS and ETC time-phasing, and BCWP for the Apportioned effort WP.  The set-up requires adding and defining specific unique apportioned resources in Cobra that map to the planning resources, establishing apportioned rate (factors) for the apportioned resources, and defining apportioned calculation rules.</a:t>
            </a:r>
          </a:p>
          <a:p>
            <a:endParaRPr lang="en-US" sz="1200" dirty="0"/>
          </a:p>
          <a:p>
            <a:endParaRPr lang="en-US" sz="1200" dirty="0"/>
          </a:p>
          <a:p>
            <a:endParaRPr lang="en-US" sz="1200" dirty="0"/>
          </a:p>
          <a:p>
            <a:endParaRPr lang="en-US" sz="1200" dirty="0"/>
          </a:p>
        </p:txBody>
      </p:sp>
    </p:spTree>
    <p:extLst>
      <p:ext uri="{BB962C8B-B14F-4D97-AF65-F5344CB8AC3E}">
        <p14:creationId xmlns:p14="http://schemas.microsoft.com/office/powerpoint/2010/main" val="146390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art&#10;&#10;Description automatically generated">
            <a:extLst>
              <a:ext uri="{FF2B5EF4-FFF2-40B4-BE49-F238E27FC236}">
                <a16:creationId xmlns:a16="http://schemas.microsoft.com/office/drawing/2014/main" id="{9268658B-1914-8A68-7B5C-D1836D13F8A5}"/>
              </a:ext>
            </a:extLst>
          </p:cNvPr>
          <p:cNvPicPr>
            <a:picLocks noChangeAspect="1"/>
          </p:cNvPicPr>
          <p:nvPr/>
        </p:nvPicPr>
        <p:blipFill>
          <a:blip r:embed="rId2"/>
          <a:stretch>
            <a:fillRect/>
          </a:stretch>
        </p:blipFill>
        <p:spPr>
          <a:xfrm>
            <a:off x="597477" y="0"/>
            <a:ext cx="7772400" cy="5029200"/>
          </a:xfrm>
          <a:prstGeom prst="rect">
            <a:avLst/>
          </a:prstGeom>
        </p:spPr>
      </p:pic>
    </p:spTree>
    <p:extLst>
      <p:ext uri="{BB962C8B-B14F-4D97-AF65-F5344CB8AC3E}">
        <p14:creationId xmlns:p14="http://schemas.microsoft.com/office/powerpoint/2010/main" val="156926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01FDF-EEB5-DFF1-C1DA-CEA97F671A9B}"/>
              </a:ext>
            </a:extLst>
          </p:cNvPr>
          <p:cNvSpPr>
            <a:spLocks noGrp="1"/>
          </p:cNvSpPr>
          <p:nvPr>
            <p:ph type="body" sz="quarter" idx="14"/>
          </p:nvPr>
        </p:nvSpPr>
        <p:spPr>
          <a:xfrm>
            <a:off x="457200" y="2123158"/>
            <a:ext cx="8229600" cy="669156"/>
          </a:xfrm>
        </p:spPr>
        <p:txBody>
          <a:bodyPr/>
          <a:lstStyle/>
          <a:p>
            <a:pPr algn="ctr"/>
            <a:r>
              <a:rPr lang="en-US" dirty="0"/>
              <a:t>Other Information</a:t>
            </a:r>
          </a:p>
        </p:txBody>
      </p:sp>
    </p:spTree>
    <p:extLst>
      <p:ext uri="{BB962C8B-B14F-4D97-AF65-F5344CB8AC3E}">
        <p14:creationId xmlns:p14="http://schemas.microsoft.com/office/powerpoint/2010/main" val="223828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64E5B-5CBD-27A6-46BA-5AB9B3034122}"/>
              </a:ext>
            </a:extLst>
          </p:cNvPr>
          <p:cNvSpPr>
            <a:spLocks noGrp="1"/>
          </p:cNvSpPr>
          <p:nvPr>
            <p:ph type="body" sz="quarter" idx="14"/>
          </p:nvPr>
        </p:nvSpPr>
        <p:spPr>
          <a:xfrm>
            <a:off x="457200" y="457200"/>
            <a:ext cx="8229600" cy="669156"/>
          </a:xfrm>
        </p:spPr>
        <p:txBody>
          <a:bodyPr/>
          <a:lstStyle/>
          <a:p>
            <a:r>
              <a:rPr lang="en-US" dirty="0"/>
              <a:t>Apportioned Effort Baseline Changes</a:t>
            </a:r>
          </a:p>
          <a:p>
            <a:endParaRPr lang="en-US" dirty="0"/>
          </a:p>
        </p:txBody>
      </p:sp>
      <p:sp>
        <p:nvSpPr>
          <p:cNvPr id="3" name="Text Placeholder 2">
            <a:extLst>
              <a:ext uri="{FF2B5EF4-FFF2-40B4-BE49-F238E27FC236}">
                <a16:creationId xmlns:a16="http://schemas.microsoft.com/office/drawing/2014/main" id="{8FF888C0-3AE4-9321-2FDD-48CA0712E741}"/>
              </a:ext>
            </a:extLst>
          </p:cNvPr>
          <p:cNvSpPr>
            <a:spLocks noGrp="1"/>
          </p:cNvSpPr>
          <p:nvPr>
            <p:ph type="body" sz="quarter" idx="19"/>
          </p:nvPr>
        </p:nvSpPr>
        <p:spPr>
          <a:xfrm>
            <a:off x="457200" y="1143000"/>
            <a:ext cx="8229600" cy="3195638"/>
          </a:xfrm>
        </p:spPr>
        <p:txBody>
          <a:bodyPr/>
          <a:lstStyle/>
          <a:p>
            <a:r>
              <a:rPr lang="en-US" sz="1200" dirty="0"/>
              <a:t>As baseline changes implemented for discrete WPs (base), analyze impact on Apportioned WP (target)</a:t>
            </a:r>
          </a:p>
          <a:p>
            <a:r>
              <a:rPr lang="en-US" sz="1200" dirty="0"/>
              <a:t>BOE that are established at baseline implementation are reviewed and revised, as necessary</a:t>
            </a:r>
          </a:p>
          <a:p>
            <a:r>
              <a:rPr lang="en-US" sz="1200" dirty="0"/>
              <a:t>It is expected that correlated changes will occur for the Apportioned WP (base) budget and time-phasing</a:t>
            </a:r>
          </a:p>
          <a:p>
            <a:r>
              <a:rPr lang="en-US" sz="1200" dirty="0"/>
              <a:t>For work scope that has not started, discrete WPs (base) and Apportioned WP (target), if impacted, will reflect changes for budget at completion (BAC) and time-phasing BCWS in the requested baseline change proposal (BCP)</a:t>
            </a:r>
          </a:p>
          <a:p>
            <a:r>
              <a:rPr lang="en-US" sz="1200" dirty="0"/>
              <a:t>For work scope in-progress, discrete WPs (base) and Apportioned WP (target), if impacted, will reflect only changes for remaining budget and future time-phasing BCWS in the requested baseline change proposal (BCP).</a:t>
            </a:r>
          </a:p>
          <a:p>
            <a:pPr lvl="1"/>
            <a:r>
              <a:rPr lang="en-US" sz="1100" dirty="0"/>
              <a:t>In this case (in-progress Apportioned effort), historical budget and BCWS are not changed, and only changes are made to future remaining budget and BCWS.</a:t>
            </a:r>
          </a:p>
          <a:p>
            <a:pPr lvl="1"/>
            <a:r>
              <a:rPr lang="en-US" sz="1100" dirty="0"/>
              <a:t>Sites should follow their processes to maintain historical budgets/BCWS when re-planning the Apportioned WP (target) in the schedule and cost tools, which may require in some cases, to cleave in-progress tasks.</a:t>
            </a:r>
          </a:p>
          <a:p>
            <a:pPr lvl="1"/>
            <a:r>
              <a:rPr lang="en-US" sz="1100" dirty="0"/>
              <a:t>Sites EVMS system description and DOE EVMS guidelines are followed for baseline changes and freeze period.</a:t>
            </a:r>
          </a:p>
        </p:txBody>
      </p:sp>
    </p:spTree>
    <p:extLst>
      <p:ext uri="{BB962C8B-B14F-4D97-AF65-F5344CB8AC3E}">
        <p14:creationId xmlns:p14="http://schemas.microsoft.com/office/powerpoint/2010/main" val="84679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01FDF-EEB5-DFF1-C1DA-CEA97F671A9B}"/>
              </a:ext>
            </a:extLst>
          </p:cNvPr>
          <p:cNvSpPr>
            <a:spLocks noGrp="1"/>
          </p:cNvSpPr>
          <p:nvPr>
            <p:ph type="body" sz="quarter" idx="14"/>
          </p:nvPr>
        </p:nvSpPr>
        <p:spPr>
          <a:xfrm>
            <a:off x="457200" y="2123158"/>
            <a:ext cx="8229600" cy="669156"/>
          </a:xfrm>
        </p:spPr>
        <p:txBody>
          <a:bodyPr/>
          <a:lstStyle/>
          <a:p>
            <a:pPr algn="ctr"/>
            <a:r>
              <a:rPr lang="en-US" dirty="0"/>
              <a:t>Apportioned Effort Published Guidelines </a:t>
            </a:r>
          </a:p>
        </p:txBody>
      </p:sp>
    </p:spTree>
    <p:extLst>
      <p:ext uri="{BB962C8B-B14F-4D97-AF65-F5344CB8AC3E}">
        <p14:creationId xmlns:p14="http://schemas.microsoft.com/office/powerpoint/2010/main" val="3316835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F54403-D84B-8AD9-313E-BA0AB1EA4E58}"/>
              </a:ext>
            </a:extLst>
          </p:cNvPr>
          <p:cNvSpPr>
            <a:spLocks noGrp="1"/>
          </p:cNvSpPr>
          <p:nvPr>
            <p:ph type="body" sz="quarter" idx="14"/>
          </p:nvPr>
        </p:nvSpPr>
        <p:spPr/>
        <p:txBody>
          <a:bodyPr/>
          <a:lstStyle/>
          <a:p>
            <a:r>
              <a:rPr lang="en-US" dirty="0"/>
              <a:t>References</a:t>
            </a:r>
          </a:p>
        </p:txBody>
      </p:sp>
      <p:sp>
        <p:nvSpPr>
          <p:cNvPr id="3" name="Text Placeholder 2">
            <a:extLst>
              <a:ext uri="{FF2B5EF4-FFF2-40B4-BE49-F238E27FC236}">
                <a16:creationId xmlns:a16="http://schemas.microsoft.com/office/drawing/2014/main" id="{A7ED9E4D-F5B2-1716-DF78-5331EC24AA59}"/>
              </a:ext>
            </a:extLst>
          </p:cNvPr>
          <p:cNvSpPr>
            <a:spLocks noGrp="1"/>
          </p:cNvSpPr>
          <p:nvPr>
            <p:ph type="body" sz="quarter" idx="19"/>
          </p:nvPr>
        </p:nvSpPr>
        <p:spPr/>
        <p:txBody>
          <a:bodyPr/>
          <a:lstStyle/>
          <a:p>
            <a:pPr marL="342900" marR="0" lvl="0" indent="-342900">
              <a:spcBef>
                <a:spcPts val="0"/>
              </a:spcBef>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2022-06-01 ECRSOP;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app.A</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CAG 2.0 (EVT J)</a:t>
            </a:r>
          </a:p>
          <a:p>
            <a:pPr marL="342900" marR="0" lvl="0" indent="-342900">
              <a:spcBef>
                <a:spcPts val="0"/>
              </a:spcBef>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2022-04-08 DOE G 413.3-24 planning &amp; scheduling (EVT J)</a:t>
            </a:r>
          </a:p>
          <a:p>
            <a:pPr marL="342900" marR="0" lvl="0" indent="-342900">
              <a:spcBef>
                <a:spcPts val="0"/>
              </a:spcBef>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2020-03-12 GAO-20-195G (EVT J)</a:t>
            </a:r>
          </a:p>
          <a:p>
            <a:pPr marL="342900" marR="0" lvl="0" indent="-342900">
              <a:spcBef>
                <a:spcPts val="0"/>
              </a:spcBef>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2015-12-22 GAO-16-89G (Apportioned Effort)</a:t>
            </a:r>
          </a:p>
          <a:p>
            <a:pPr marL="342900" marR="0" lvl="0" indent="-342900">
              <a:spcBef>
                <a:spcPts val="0"/>
              </a:spcBef>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2022-09-12 NDIA PASEG (Apportioned Effort)</a:t>
            </a:r>
          </a:p>
          <a:p>
            <a:pPr marL="342900" marR="0" lvl="0" indent="-342900">
              <a:spcBef>
                <a:spcPts val="0"/>
              </a:spcBef>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2012-01-01 H&amp;A website (EVT J)</a:t>
            </a:r>
          </a:p>
          <a:p>
            <a:pPr marL="342900" marR="0" lvl="0" indent="-342900">
              <a:spcBef>
                <a:spcPts val="0"/>
              </a:spcBef>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2016-10-24 PMI website (EVT J)</a:t>
            </a:r>
          </a:p>
          <a:p>
            <a:pPr marL="342900" marR="0" lvl="0" indent="-342900">
              <a:spcBef>
                <a:spcPts val="0"/>
              </a:spcBef>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2020-08-13 AACEI; toc_79r-13 (EVT J)</a:t>
            </a:r>
          </a:p>
          <a:p>
            <a:pPr marL="342900" marR="0" lvl="0" indent="-342900">
              <a:spcBef>
                <a:spcPts val="0"/>
              </a:spcBef>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2023-08-14 DOE CPP DID v05.00</a:t>
            </a:r>
          </a:p>
          <a:p>
            <a:pPr marL="342900" marR="0" lvl="0" indent="-342900">
              <a:spcBef>
                <a:spcPts val="0"/>
              </a:spcBef>
              <a:buFont typeface="+mj-l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2023-06-21 DOE O 413.3B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Chg</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7</a:t>
            </a:r>
          </a:p>
          <a:p>
            <a:pPr marL="0" indent="0">
              <a:buNone/>
            </a:pPr>
            <a:endParaRPr lang="en-US" sz="1400" dirty="0"/>
          </a:p>
        </p:txBody>
      </p:sp>
    </p:spTree>
    <p:extLst>
      <p:ext uri="{BB962C8B-B14F-4D97-AF65-F5344CB8AC3E}">
        <p14:creationId xmlns:p14="http://schemas.microsoft.com/office/powerpoint/2010/main" val="275099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C30FF50-D818-2F4B-B792-5C5E8A813F8A}"/>
              </a:ext>
            </a:extLst>
          </p:cNvPr>
          <p:cNvSpPr>
            <a:spLocks noGrp="1"/>
          </p:cNvSpPr>
          <p:nvPr>
            <p:ph type="body" sz="quarter" idx="14"/>
          </p:nvPr>
        </p:nvSpPr>
        <p:spPr>
          <a:xfrm>
            <a:off x="457200" y="457200"/>
            <a:ext cx="8229600" cy="669156"/>
          </a:xfrm>
        </p:spPr>
        <p:txBody>
          <a:bodyPr/>
          <a:lstStyle/>
          <a:p>
            <a:r>
              <a:rPr lang="en-US" dirty="0"/>
              <a:t>Purpose</a:t>
            </a:r>
          </a:p>
        </p:txBody>
      </p:sp>
      <p:sp>
        <p:nvSpPr>
          <p:cNvPr id="9" name="Text Placeholder 8">
            <a:extLst>
              <a:ext uri="{FF2B5EF4-FFF2-40B4-BE49-F238E27FC236}">
                <a16:creationId xmlns:a16="http://schemas.microsoft.com/office/drawing/2014/main" id="{B8742EDB-FDC5-5746-A6B3-9803E03FA06C}"/>
              </a:ext>
            </a:extLst>
          </p:cNvPr>
          <p:cNvSpPr>
            <a:spLocks noGrp="1"/>
          </p:cNvSpPr>
          <p:nvPr>
            <p:ph type="body" sz="quarter" idx="19"/>
          </p:nvPr>
        </p:nvSpPr>
        <p:spPr>
          <a:xfrm>
            <a:off x="457200" y="1143000"/>
            <a:ext cx="8229600" cy="3213410"/>
          </a:xfrm>
        </p:spPr>
        <p:txBody>
          <a:bodyPr/>
          <a:lstStyle/>
          <a:p>
            <a:r>
              <a:rPr lang="en-US" sz="1400" dirty="0"/>
              <a:t>Demonstrate Apportioned EVT best practices and improve implementation guidelines</a:t>
            </a:r>
          </a:p>
          <a:p>
            <a:endParaRPr lang="en-US" sz="1400" dirty="0"/>
          </a:p>
          <a:p>
            <a:r>
              <a:rPr lang="en-US" sz="1400" dirty="0"/>
              <a:t>Promote the use of Apportioned EVT on DOE O 413.3B Capital Asset projects</a:t>
            </a:r>
          </a:p>
          <a:p>
            <a:pPr lvl="1"/>
            <a:r>
              <a:rPr lang="en-US" sz="1200" dirty="0"/>
              <a:t>Better planning and representation of the work</a:t>
            </a:r>
          </a:p>
          <a:p>
            <a:pPr lvl="1"/>
            <a:r>
              <a:rPr lang="en-US" sz="1200" dirty="0"/>
              <a:t>Apportioned EVT is a discrete deliverables with a start and finish </a:t>
            </a:r>
          </a:p>
          <a:p>
            <a:endParaRPr lang="en-US" sz="1400" dirty="0"/>
          </a:p>
          <a:p>
            <a:r>
              <a:rPr lang="en-US" sz="1400" dirty="0"/>
              <a:t>Better accuracy of measuring schedule and cost variances</a:t>
            </a:r>
          </a:p>
          <a:p>
            <a:endParaRPr lang="en-US" sz="1400" dirty="0"/>
          </a:p>
          <a:p>
            <a:r>
              <a:rPr lang="en-US" sz="1400" dirty="0"/>
              <a:t>Addresses appropriate use of Apportioned EVT vs. LOE EVT</a:t>
            </a:r>
          </a:p>
        </p:txBody>
      </p:sp>
    </p:spTree>
    <p:extLst>
      <p:ext uri="{BB962C8B-B14F-4D97-AF65-F5344CB8AC3E}">
        <p14:creationId xmlns:p14="http://schemas.microsoft.com/office/powerpoint/2010/main" val="266662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C30FF50-D818-2F4B-B792-5C5E8A813F8A}"/>
              </a:ext>
            </a:extLst>
          </p:cNvPr>
          <p:cNvSpPr>
            <a:spLocks noGrp="1"/>
          </p:cNvSpPr>
          <p:nvPr>
            <p:ph type="body" sz="quarter" idx="14"/>
          </p:nvPr>
        </p:nvSpPr>
        <p:spPr>
          <a:xfrm>
            <a:off x="457200" y="457200"/>
            <a:ext cx="8229600" cy="669156"/>
          </a:xfrm>
        </p:spPr>
        <p:txBody>
          <a:bodyPr/>
          <a:lstStyle/>
          <a:p>
            <a:r>
              <a:rPr lang="en-US" dirty="0"/>
              <a:t>Timeline</a:t>
            </a:r>
          </a:p>
        </p:txBody>
      </p:sp>
      <p:sp>
        <p:nvSpPr>
          <p:cNvPr id="9" name="Text Placeholder 8">
            <a:extLst>
              <a:ext uri="{FF2B5EF4-FFF2-40B4-BE49-F238E27FC236}">
                <a16:creationId xmlns:a16="http://schemas.microsoft.com/office/drawing/2014/main" id="{B8742EDB-FDC5-5746-A6B3-9803E03FA06C}"/>
              </a:ext>
            </a:extLst>
          </p:cNvPr>
          <p:cNvSpPr>
            <a:spLocks noGrp="1"/>
          </p:cNvSpPr>
          <p:nvPr>
            <p:ph type="body" sz="quarter" idx="19"/>
          </p:nvPr>
        </p:nvSpPr>
        <p:spPr>
          <a:xfrm>
            <a:off x="457200" y="1143000"/>
            <a:ext cx="8229600" cy="3195638"/>
          </a:xfrm>
        </p:spPr>
        <p:txBody>
          <a:bodyPr/>
          <a:lstStyle/>
          <a:p>
            <a:r>
              <a:rPr lang="en-US" sz="1400" dirty="0"/>
              <a:t>Apportioned focus group established in early June 2023</a:t>
            </a:r>
          </a:p>
          <a:p>
            <a:pPr marL="0" indent="0">
              <a:buNone/>
            </a:pPr>
            <a:endParaRPr lang="en-US" sz="1400" dirty="0"/>
          </a:p>
          <a:p>
            <a:r>
              <a:rPr lang="en-US" sz="1400" dirty="0"/>
              <a:t>Development of White Paper requested by PM-30 with EFCOG participation in mid July</a:t>
            </a:r>
            <a:endParaRPr lang="en-US" sz="1400" dirty="0">
              <a:highlight>
                <a:srgbClr val="FFFF00"/>
              </a:highlight>
            </a:endParaRPr>
          </a:p>
          <a:p>
            <a:endParaRPr lang="en-US" sz="1400" dirty="0"/>
          </a:p>
          <a:p>
            <a:r>
              <a:rPr lang="en-US" sz="1400" dirty="0"/>
              <a:t>Participants included EFCOG members from several sites, </a:t>
            </a:r>
            <a:r>
              <a:rPr lang="en-US" sz="1400" dirty="0" err="1"/>
              <a:t>Deltek</a:t>
            </a:r>
            <a:r>
              <a:rPr lang="en-US" sz="1400" dirty="0"/>
              <a:t>, and PM-30</a:t>
            </a:r>
          </a:p>
          <a:p>
            <a:endParaRPr lang="en-US" sz="1400" dirty="0"/>
          </a:p>
          <a:p>
            <a:r>
              <a:rPr lang="en-US" sz="1400" dirty="0"/>
              <a:t>Draft White Paper sent to focus group in early August, with comment received and incorporated</a:t>
            </a:r>
          </a:p>
          <a:p>
            <a:endParaRPr lang="en-US" sz="1400" dirty="0"/>
          </a:p>
          <a:p>
            <a:r>
              <a:rPr lang="en-US" sz="1400" dirty="0"/>
              <a:t>Final Draft is ready</a:t>
            </a:r>
          </a:p>
          <a:p>
            <a:endParaRPr lang="en-US" sz="1400" dirty="0"/>
          </a:p>
          <a:p>
            <a:endParaRPr lang="en-US" sz="1400" dirty="0"/>
          </a:p>
        </p:txBody>
      </p:sp>
    </p:spTree>
    <p:extLst>
      <p:ext uri="{BB962C8B-B14F-4D97-AF65-F5344CB8AC3E}">
        <p14:creationId xmlns:p14="http://schemas.microsoft.com/office/powerpoint/2010/main" val="104290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64E5B-5CBD-27A6-46BA-5AB9B3034122}"/>
              </a:ext>
            </a:extLst>
          </p:cNvPr>
          <p:cNvSpPr>
            <a:spLocks noGrp="1"/>
          </p:cNvSpPr>
          <p:nvPr>
            <p:ph type="body" sz="quarter" idx="14"/>
          </p:nvPr>
        </p:nvSpPr>
        <p:spPr>
          <a:xfrm>
            <a:off x="457200" y="457200"/>
            <a:ext cx="8229600" cy="669156"/>
          </a:xfrm>
        </p:spPr>
        <p:txBody>
          <a:bodyPr/>
          <a:lstStyle/>
          <a:p>
            <a:r>
              <a:rPr lang="en-US" dirty="0"/>
              <a:t>Definition</a:t>
            </a:r>
          </a:p>
          <a:p>
            <a:endParaRPr lang="en-US" dirty="0"/>
          </a:p>
          <a:p>
            <a:endParaRPr lang="en-US" dirty="0"/>
          </a:p>
        </p:txBody>
      </p:sp>
      <p:sp>
        <p:nvSpPr>
          <p:cNvPr id="3" name="Text Placeholder 2">
            <a:extLst>
              <a:ext uri="{FF2B5EF4-FFF2-40B4-BE49-F238E27FC236}">
                <a16:creationId xmlns:a16="http://schemas.microsoft.com/office/drawing/2014/main" id="{8FF888C0-3AE4-9321-2FDD-48CA0712E741}"/>
              </a:ext>
            </a:extLst>
          </p:cNvPr>
          <p:cNvSpPr>
            <a:spLocks noGrp="1"/>
          </p:cNvSpPr>
          <p:nvPr>
            <p:ph type="body" sz="quarter" idx="19"/>
          </p:nvPr>
        </p:nvSpPr>
        <p:spPr>
          <a:xfrm>
            <a:off x="457200" y="1143000"/>
            <a:ext cx="8229600" cy="3195638"/>
          </a:xfrm>
        </p:spPr>
        <p:txBody>
          <a:bodyPr/>
          <a:lstStyle/>
          <a:p>
            <a:pPr marL="0" indent="0" algn="ctr">
              <a:buNone/>
            </a:pPr>
            <a:r>
              <a:rPr lang="en-US" sz="1400" dirty="0"/>
              <a:t>“Apportioned effort is effort that by itself is not readily divisible into short-span work packages but is related in direct proportion to an activity or activities with discrete measured effort. Apportioned effort work packages can be defined as discrete work packages, but apportioned effort tasks are unique because they are closely dependent on another discrete work package.” </a:t>
            </a:r>
            <a:r>
              <a:rPr lang="en-US" sz="1400" baseline="30000" dirty="0"/>
              <a:t>(1) </a:t>
            </a:r>
          </a:p>
          <a:p>
            <a:pPr marL="0" indent="0" algn="ctr">
              <a:buNone/>
            </a:pPr>
            <a:r>
              <a:rPr lang="en-US" sz="1400" dirty="0"/>
              <a:t>vs.</a:t>
            </a:r>
          </a:p>
          <a:p>
            <a:pPr marL="0" indent="0" algn="ctr">
              <a:buNone/>
            </a:pPr>
            <a:r>
              <a:rPr lang="en-US" sz="1400" dirty="0"/>
              <a:t>“Level of effort reflects earned value for activities that are merely related to the passage of time and have no physical products or defined deliverables…Level of effort should be used sparingly; programs that report a high amount of level of effort for measuring earned value are not providing objective data and the EVM system will not perform as expected. As a general rule, if more than 15 percent of a program’s budget is classified as level of effort, then the amount should be scrutinized. When level of effort is used excessively for measuring status, the program is not implementing EVM as intended and will fall short of the benefits EVM can offer.”</a:t>
            </a:r>
            <a:r>
              <a:rPr lang="en-US" sz="1050" baseline="30000" dirty="0"/>
              <a:t> (2)</a:t>
            </a:r>
            <a:endParaRPr lang="en-US" sz="1050" i="1" dirty="0"/>
          </a:p>
          <a:p>
            <a:pPr marL="0" indent="0">
              <a:buNone/>
            </a:pPr>
            <a:endParaRPr lang="en-US" sz="1050" i="1" dirty="0"/>
          </a:p>
          <a:p>
            <a:pPr marL="0" indent="0">
              <a:buNone/>
            </a:pPr>
            <a:endParaRPr lang="en-US" sz="1050" i="1" dirty="0"/>
          </a:p>
          <a:p>
            <a:pPr marL="0" indent="0">
              <a:buNone/>
            </a:pPr>
            <a:r>
              <a:rPr lang="en-US" sz="900" i="1" dirty="0"/>
              <a:t>(1) 2015-12-22 GAO-16-89G Schedule Assessment Guide, (2) 2020-03-12 GAO-20-195G Cost Estimating and Assessment Guide</a:t>
            </a:r>
          </a:p>
          <a:p>
            <a:pPr algn="ctr"/>
            <a:endParaRPr lang="en-US" sz="1600" dirty="0"/>
          </a:p>
          <a:p>
            <a:pPr algn="ctr"/>
            <a:endParaRPr lang="en-US" sz="1600" dirty="0"/>
          </a:p>
          <a:p>
            <a:pPr algn="ctr"/>
            <a:endParaRPr lang="en-US" sz="1600" dirty="0"/>
          </a:p>
        </p:txBody>
      </p:sp>
    </p:spTree>
    <p:extLst>
      <p:ext uri="{BB962C8B-B14F-4D97-AF65-F5344CB8AC3E}">
        <p14:creationId xmlns:p14="http://schemas.microsoft.com/office/powerpoint/2010/main" val="385688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64E5B-5CBD-27A6-46BA-5AB9B3034122}"/>
              </a:ext>
            </a:extLst>
          </p:cNvPr>
          <p:cNvSpPr>
            <a:spLocks noGrp="1"/>
          </p:cNvSpPr>
          <p:nvPr>
            <p:ph type="body" sz="quarter" idx="14"/>
          </p:nvPr>
        </p:nvSpPr>
        <p:spPr>
          <a:xfrm>
            <a:off x="457200" y="457200"/>
            <a:ext cx="8229600" cy="669156"/>
          </a:xfrm>
        </p:spPr>
        <p:txBody>
          <a:bodyPr/>
          <a:lstStyle/>
          <a:p>
            <a:r>
              <a:rPr lang="en-US" dirty="0"/>
              <a:t>Background and Assumptions</a:t>
            </a:r>
          </a:p>
          <a:p>
            <a:endParaRPr lang="en-US" dirty="0"/>
          </a:p>
          <a:p>
            <a:endParaRPr lang="en-US" dirty="0"/>
          </a:p>
        </p:txBody>
      </p:sp>
      <p:sp>
        <p:nvSpPr>
          <p:cNvPr id="3" name="Text Placeholder 2">
            <a:extLst>
              <a:ext uri="{FF2B5EF4-FFF2-40B4-BE49-F238E27FC236}">
                <a16:creationId xmlns:a16="http://schemas.microsoft.com/office/drawing/2014/main" id="{8FF888C0-3AE4-9321-2FDD-48CA0712E741}"/>
              </a:ext>
            </a:extLst>
          </p:cNvPr>
          <p:cNvSpPr>
            <a:spLocks noGrp="1"/>
          </p:cNvSpPr>
          <p:nvPr>
            <p:ph type="body" sz="quarter" idx="19"/>
          </p:nvPr>
        </p:nvSpPr>
        <p:spPr>
          <a:xfrm>
            <a:off x="457200" y="1143000"/>
            <a:ext cx="8229600" cy="3195638"/>
          </a:xfrm>
        </p:spPr>
        <p:txBody>
          <a:bodyPr/>
          <a:lstStyle/>
          <a:p>
            <a:r>
              <a:rPr lang="en-US" sz="1400" dirty="0"/>
              <a:t>For consistent reference of terminology:</a:t>
            </a:r>
          </a:p>
          <a:p>
            <a:pPr lvl="1"/>
            <a:r>
              <a:rPr lang="en-US" sz="1200" dirty="0"/>
              <a:t>Apportioned Work Package (WP) is referred to as “Target” WP</a:t>
            </a:r>
          </a:p>
          <a:p>
            <a:pPr lvl="1"/>
            <a:r>
              <a:rPr lang="en-US" sz="1200" dirty="0"/>
              <a:t>Discrete WP(s) that the Apportioned effort supports is referred to as “Base” WP(s) </a:t>
            </a:r>
          </a:p>
          <a:p>
            <a:r>
              <a:rPr lang="en-US" sz="1400" dirty="0"/>
              <a:t>There are various scenarios of target/base combination:</a:t>
            </a:r>
          </a:p>
          <a:p>
            <a:pPr lvl="1"/>
            <a:r>
              <a:rPr lang="en-US" sz="1200" dirty="0"/>
              <a:t>One Target to multiple Base (most common on DOE Capital Asset projects)</a:t>
            </a:r>
          </a:p>
          <a:p>
            <a:pPr lvl="1"/>
            <a:r>
              <a:rPr lang="en-US" sz="1200" dirty="0"/>
              <a:t>One Target to one Base, multiple Target to one Base, or multiple Target to multiple Base</a:t>
            </a:r>
          </a:p>
          <a:p>
            <a:r>
              <a:rPr lang="en-US" sz="1400" dirty="0"/>
              <a:t>According to DOE CPP DID V5-0-0, PARS* Upload Requirement, two defined Apportioned EVTs:</a:t>
            </a:r>
          </a:p>
          <a:p>
            <a:pPr lvl="1"/>
            <a:r>
              <a:rPr lang="en-US" sz="1200" dirty="0"/>
              <a:t>Apportioned (EVT J) is limited to target (one or more) to only </a:t>
            </a:r>
            <a:r>
              <a:rPr lang="en-US" sz="1200" u="sng" dirty="0"/>
              <a:t>one</a:t>
            </a:r>
            <a:r>
              <a:rPr lang="en-US" sz="1200" dirty="0"/>
              <a:t> base combination</a:t>
            </a:r>
          </a:p>
          <a:p>
            <a:pPr lvl="1"/>
            <a:r>
              <a:rPr lang="en-US" sz="1200" dirty="0"/>
              <a:t>Calculated Apportionment (EVT M) is more robust to support any combination of target to base applications</a:t>
            </a:r>
          </a:p>
          <a:p>
            <a:pPr lvl="1"/>
            <a:r>
              <a:rPr lang="en-US" sz="1200" dirty="0"/>
              <a:t>Either EVTs can be used for Apportioned effort, depending on application</a:t>
            </a:r>
          </a:p>
          <a:p>
            <a:r>
              <a:rPr lang="en-US" sz="1400" dirty="0"/>
              <a:t>Baseline changes to the base discrete WPs will require changes to the target apportioned WPs.</a:t>
            </a:r>
          </a:p>
          <a:p>
            <a:pPr marL="0" indent="0">
              <a:buNone/>
            </a:pPr>
            <a:endParaRPr lang="en-US" sz="1400" dirty="0"/>
          </a:p>
          <a:p>
            <a:pPr marL="0" indent="0">
              <a:buNone/>
            </a:pPr>
            <a:r>
              <a:rPr lang="en-US" sz="1400" dirty="0"/>
              <a:t>* </a:t>
            </a:r>
            <a:r>
              <a:rPr lang="en-US" sz="900" i="1" dirty="0"/>
              <a:t>Contractor Project Performance Data Item Description  / Project Assessment and Reporting System</a:t>
            </a:r>
          </a:p>
          <a:p>
            <a:endParaRPr lang="en-US" sz="1400" dirty="0"/>
          </a:p>
        </p:txBody>
      </p:sp>
    </p:spTree>
    <p:extLst>
      <p:ext uri="{BB962C8B-B14F-4D97-AF65-F5344CB8AC3E}">
        <p14:creationId xmlns:p14="http://schemas.microsoft.com/office/powerpoint/2010/main" val="310708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64E5B-5CBD-27A6-46BA-5AB9B3034122}"/>
              </a:ext>
            </a:extLst>
          </p:cNvPr>
          <p:cNvSpPr>
            <a:spLocks noGrp="1"/>
          </p:cNvSpPr>
          <p:nvPr>
            <p:ph type="body" sz="quarter" idx="14"/>
          </p:nvPr>
        </p:nvSpPr>
        <p:spPr>
          <a:xfrm>
            <a:off x="457200" y="457200"/>
            <a:ext cx="8229600" cy="669156"/>
          </a:xfrm>
        </p:spPr>
        <p:txBody>
          <a:bodyPr/>
          <a:lstStyle/>
          <a:p>
            <a:r>
              <a:rPr lang="en-US" dirty="0"/>
              <a:t>EVMS Considerations (Key Points)</a:t>
            </a:r>
          </a:p>
          <a:p>
            <a:endParaRPr lang="en-US" dirty="0"/>
          </a:p>
          <a:p>
            <a:endParaRPr lang="en-US" dirty="0"/>
          </a:p>
        </p:txBody>
      </p:sp>
      <p:sp>
        <p:nvSpPr>
          <p:cNvPr id="3" name="Text Placeholder 2">
            <a:extLst>
              <a:ext uri="{FF2B5EF4-FFF2-40B4-BE49-F238E27FC236}">
                <a16:creationId xmlns:a16="http://schemas.microsoft.com/office/drawing/2014/main" id="{8FF888C0-3AE4-9321-2FDD-48CA0712E741}"/>
              </a:ext>
            </a:extLst>
          </p:cNvPr>
          <p:cNvSpPr>
            <a:spLocks noGrp="1"/>
          </p:cNvSpPr>
          <p:nvPr>
            <p:ph type="body" sz="quarter" idx="19"/>
          </p:nvPr>
        </p:nvSpPr>
        <p:spPr>
          <a:xfrm>
            <a:off x="457200" y="1142999"/>
            <a:ext cx="8229600" cy="3298971"/>
          </a:xfrm>
        </p:spPr>
        <p:txBody>
          <a:bodyPr/>
          <a:lstStyle/>
          <a:p>
            <a:r>
              <a:rPr lang="en-US" sz="1200" dirty="0"/>
              <a:t>A capital asset project is in essence a discrete deliverable with a start and a finish; thus, the use of discrete EVT is a given </a:t>
            </a:r>
          </a:p>
          <a:p>
            <a:pPr lvl="1"/>
            <a:r>
              <a:rPr lang="en-US" sz="1100" dirty="0"/>
              <a:t>The use of LOE EVT can mask mask discrete performance</a:t>
            </a:r>
          </a:p>
          <a:p>
            <a:pPr lvl="1"/>
            <a:r>
              <a:rPr lang="en-US" sz="1100" dirty="0"/>
              <a:t>The use of apportioned EVT, and the increased use of discrete EVT, should improve project planning and execution</a:t>
            </a:r>
          </a:p>
          <a:p>
            <a:r>
              <a:rPr lang="en-US" sz="1200" dirty="0"/>
              <a:t>Apportioned WP must be assigned to discrete WP(s) within the same CA</a:t>
            </a:r>
          </a:p>
          <a:p>
            <a:pPr lvl="1"/>
            <a:r>
              <a:rPr lang="en-US" sz="1100" dirty="0"/>
              <a:t>This has the advantage to control Apportioned WP duration, easily trace the discrete-to-apportioned supported scope</a:t>
            </a:r>
          </a:p>
          <a:p>
            <a:pPr lvl="1"/>
            <a:r>
              <a:rPr lang="en-US" sz="1100" dirty="0"/>
              <a:t>Demonstrates consistent (like-for-like scope within the CA) and isolated variance and performance analysis at the CA level</a:t>
            </a:r>
          </a:p>
          <a:p>
            <a:r>
              <a:rPr lang="en-US" sz="1200" dirty="0"/>
              <a:t>Apportioned WP BCWS profile should be based on, but does not need to align with, the discrete WP BCWS profile(s)</a:t>
            </a:r>
          </a:p>
          <a:p>
            <a:r>
              <a:rPr lang="en-US" sz="1200" dirty="0"/>
              <a:t>Basis of Estimate documents Apportioned WP(s) assumptions, factoring and correlation to Discrete WPs</a:t>
            </a:r>
          </a:p>
          <a:p>
            <a:r>
              <a:rPr lang="en-US" sz="1200" dirty="0"/>
              <a:t>Like LOE, as support-type tasks, the apportioned tasks should not drive the critical path</a:t>
            </a:r>
          </a:p>
          <a:p>
            <a:pPr lvl="1"/>
            <a:r>
              <a:rPr lang="en-US" sz="1100" dirty="0"/>
              <a:t>Apportioned WP is considered special type of discrete, sound logic and schedule structure will apply</a:t>
            </a:r>
          </a:p>
          <a:p>
            <a:pPr lvl="1"/>
            <a:r>
              <a:rPr lang="en-US" sz="1100" dirty="0"/>
              <a:t>Apportioned task (target) predecessor is established to the discrete tasks (base) as SS &amp; FF relationship</a:t>
            </a:r>
          </a:p>
          <a:p>
            <a:r>
              <a:rPr lang="en-US" sz="1200" dirty="0"/>
              <a:t>Apportioned effort BCWP is earned as technical work is accomplished in the discrete (base)</a:t>
            </a:r>
          </a:p>
          <a:p>
            <a:pPr lvl="1"/>
            <a:r>
              <a:rPr lang="en-US" sz="1100" dirty="0"/>
              <a:t>Following the discrete earned performance percent completion</a:t>
            </a:r>
          </a:p>
          <a:p>
            <a:pPr lvl="1"/>
            <a:r>
              <a:rPr lang="en-US" sz="1100" dirty="0"/>
              <a:t>Apportioned effort may have schedule variance, when compared to its planned BCWS</a:t>
            </a:r>
          </a:p>
        </p:txBody>
      </p:sp>
    </p:spTree>
    <p:extLst>
      <p:ext uri="{BB962C8B-B14F-4D97-AF65-F5344CB8AC3E}">
        <p14:creationId xmlns:p14="http://schemas.microsoft.com/office/powerpoint/2010/main" val="413180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64E5B-5CBD-27A6-46BA-5AB9B3034122}"/>
              </a:ext>
            </a:extLst>
          </p:cNvPr>
          <p:cNvSpPr>
            <a:spLocks noGrp="1"/>
          </p:cNvSpPr>
          <p:nvPr>
            <p:ph type="body" sz="quarter" idx="14"/>
          </p:nvPr>
        </p:nvSpPr>
        <p:spPr>
          <a:xfrm>
            <a:off x="457200" y="457200"/>
            <a:ext cx="8229600" cy="669156"/>
          </a:xfrm>
        </p:spPr>
        <p:txBody>
          <a:bodyPr/>
          <a:lstStyle/>
          <a:p>
            <a:r>
              <a:rPr lang="en-US" dirty="0"/>
              <a:t>Apportioned Effort Development Phases</a:t>
            </a:r>
          </a:p>
          <a:p>
            <a:endParaRPr lang="en-US" dirty="0"/>
          </a:p>
        </p:txBody>
      </p:sp>
      <p:sp>
        <p:nvSpPr>
          <p:cNvPr id="3" name="Text Placeholder 2">
            <a:extLst>
              <a:ext uri="{FF2B5EF4-FFF2-40B4-BE49-F238E27FC236}">
                <a16:creationId xmlns:a16="http://schemas.microsoft.com/office/drawing/2014/main" id="{8FF888C0-3AE4-9321-2FDD-48CA0712E741}"/>
              </a:ext>
            </a:extLst>
          </p:cNvPr>
          <p:cNvSpPr>
            <a:spLocks noGrp="1"/>
          </p:cNvSpPr>
          <p:nvPr>
            <p:ph type="body" sz="quarter" idx="19"/>
          </p:nvPr>
        </p:nvSpPr>
        <p:spPr>
          <a:xfrm>
            <a:off x="457200" y="1143000"/>
            <a:ext cx="8229600" cy="3195638"/>
          </a:xfrm>
        </p:spPr>
        <p:txBody>
          <a:bodyPr/>
          <a:lstStyle/>
          <a:p>
            <a:r>
              <a:rPr lang="en-US" sz="1400" dirty="0"/>
              <a:t>Step 1: Determine the discrete WP(s) (base) that Apportioned WP (target) will support</a:t>
            </a:r>
          </a:p>
          <a:p>
            <a:r>
              <a:rPr lang="en-US" sz="1400" dirty="0"/>
              <a:t>Step 2: Establish BOE for the Apportioned WP and its relationship to the discrete WP</a:t>
            </a:r>
          </a:p>
          <a:p>
            <a:pPr lvl="1"/>
            <a:r>
              <a:rPr lang="en-US" sz="1200" dirty="0"/>
              <a:t>Type and number of Apportioned resources needed to support the discrete WPs</a:t>
            </a:r>
          </a:p>
          <a:p>
            <a:pPr lvl="1"/>
            <a:r>
              <a:rPr lang="en-US" sz="1200" dirty="0"/>
              <a:t>The Apportioned WP’s BCWS profile may not align with the discrete WP’s BCWS profile, document assumptions</a:t>
            </a:r>
          </a:p>
          <a:p>
            <a:pPr lvl="1"/>
            <a:r>
              <a:rPr lang="en-US" sz="1200" dirty="0"/>
              <a:t>Establish the apportioned factoring (percent of planned and actual accomplishment earned by the base WPs)</a:t>
            </a:r>
          </a:p>
          <a:p>
            <a:r>
              <a:rPr lang="en-US" sz="1400" dirty="0"/>
              <a:t>Step 3: Plan the Apportioned effort in the schedule tool, then the cost tool</a:t>
            </a:r>
          </a:p>
          <a:p>
            <a:pPr lvl="1"/>
            <a:r>
              <a:rPr lang="en-US" sz="1200" dirty="0"/>
              <a:t>Scheduling will establish the Apportioned WP, develop tasks and their resources</a:t>
            </a:r>
          </a:p>
          <a:p>
            <a:pPr lvl="1"/>
            <a:r>
              <a:rPr lang="en-US" sz="1200" dirty="0"/>
              <a:t>Establish logic of the Apportioned effort tasks and their relationship to the discrete tasks SS &amp; FF to discrete (base)</a:t>
            </a:r>
          </a:p>
          <a:p>
            <a:pPr lvl="1"/>
            <a:r>
              <a:rPr lang="en-US" sz="1200" dirty="0"/>
              <a:t>Cost tool planning includes setting up Apportioned WP and defining the rules for correlation to discrete (base) WPs</a:t>
            </a:r>
          </a:p>
          <a:p>
            <a:pPr lvl="1"/>
            <a:r>
              <a:rPr lang="en-US" sz="1200" dirty="0"/>
              <a:t>The rules include: 1) defining the relationships between discrete WPs and Apportioned WP, 2)  determining percent (factoring) of the Apportioned WP in relation to the discrete WP, and 3) establishing BCWS time-phasing (profile). </a:t>
            </a:r>
          </a:p>
          <a:p>
            <a:r>
              <a:rPr lang="en-US" sz="1400" dirty="0"/>
              <a:t>Step 4: As discrete WP(s) progresses, Apportioned WP (target) will start earning performance</a:t>
            </a:r>
          </a:p>
          <a:p>
            <a:pPr lvl="1"/>
            <a:r>
              <a:rPr lang="en-US" sz="1200" dirty="0"/>
              <a:t>Apportioned WP performance is earned at the same rate</a:t>
            </a:r>
          </a:p>
          <a:p>
            <a:pPr lvl="1"/>
            <a:r>
              <a:rPr lang="en-US" sz="1200" dirty="0"/>
              <a:t>Cost tool calculates apportioned WP(s) earned performance as a weighted percent complete of the discrete WP(s)</a:t>
            </a:r>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188078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C30FF50-D818-2F4B-B792-5C5E8A813F8A}"/>
              </a:ext>
            </a:extLst>
          </p:cNvPr>
          <p:cNvSpPr>
            <a:spLocks noGrp="1"/>
          </p:cNvSpPr>
          <p:nvPr>
            <p:ph type="body" sz="quarter" idx="14"/>
          </p:nvPr>
        </p:nvSpPr>
        <p:spPr>
          <a:xfrm>
            <a:off x="457200" y="457200"/>
            <a:ext cx="8229600" cy="669156"/>
          </a:xfrm>
        </p:spPr>
        <p:txBody>
          <a:bodyPr/>
          <a:lstStyle/>
          <a:p>
            <a:r>
              <a:rPr lang="en-US" dirty="0"/>
              <a:t>Conclusion</a:t>
            </a:r>
          </a:p>
        </p:txBody>
      </p:sp>
      <p:sp>
        <p:nvSpPr>
          <p:cNvPr id="9" name="Text Placeholder 8">
            <a:extLst>
              <a:ext uri="{FF2B5EF4-FFF2-40B4-BE49-F238E27FC236}">
                <a16:creationId xmlns:a16="http://schemas.microsoft.com/office/drawing/2014/main" id="{B8742EDB-FDC5-5746-A6B3-9803E03FA06C}"/>
              </a:ext>
            </a:extLst>
          </p:cNvPr>
          <p:cNvSpPr>
            <a:spLocks noGrp="1"/>
          </p:cNvSpPr>
          <p:nvPr>
            <p:ph type="body" sz="quarter" idx="19"/>
          </p:nvPr>
        </p:nvSpPr>
        <p:spPr>
          <a:xfrm>
            <a:off x="457200" y="1143000"/>
            <a:ext cx="8229600" cy="3195638"/>
          </a:xfrm>
        </p:spPr>
        <p:txBody>
          <a:bodyPr/>
          <a:lstStyle/>
          <a:p>
            <a:pPr marL="0" indent="0">
              <a:buNone/>
            </a:pPr>
            <a:r>
              <a:rPr lang="en-US" sz="1400" dirty="0"/>
              <a:t>“</a:t>
            </a:r>
            <a:r>
              <a:rPr lang="en-US" sz="1400" i="1" dirty="0"/>
              <a:t>Apportioned EVT, as implemented appropriately including when LOE EVT is considered, will improve project planning and execution.  Apportioned EVT will help the project team better analyze schedule and cost variances, so impacts are clearly identified, and appropriate corrective actions are established and implemented.</a:t>
            </a:r>
          </a:p>
          <a:p>
            <a:pPr marL="0" indent="0">
              <a:buNone/>
            </a:pPr>
            <a:endParaRPr lang="en-US" sz="1400" i="1" dirty="0"/>
          </a:p>
          <a:p>
            <a:pPr marL="0" indent="0">
              <a:buNone/>
            </a:pPr>
            <a:r>
              <a:rPr lang="en-US" sz="1400" i="1" dirty="0"/>
              <a:t>It is important to correlate like-to-like scope when establishing the discrete WP(s) (base) to the apportioned WP(s) (target) and within the same CA.  The apportioned WP (target) budgeted cost of work scheduled (BCWS) profile(s) should be based on but does not need to align with the discrete WP (base) BCWS profile(s).  The apportioned WP(s) (target) earned performance equals to the overall weighted incremental percent complete of the discrete WP(s) (base).</a:t>
            </a:r>
          </a:p>
          <a:p>
            <a:pPr marL="0" indent="0">
              <a:buNone/>
            </a:pPr>
            <a:endParaRPr lang="en-US" sz="1400" i="1" dirty="0"/>
          </a:p>
          <a:p>
            <a:pPr marL="0" indent="0">
              <a:buNone/>
            </a:pPr>
            <a:r>
              <a:rPr lang="en-US" sz="1400" i="1" dirty="0"/>
              <a:t>The use of apportioned EVT and the increased use of discrete EVT should improve project planning and execution on DOE O 413.3B capital asset projects.”</a:t>
            </a:r>
          </a:p>
          <a:p>
            <a:pPr marL="0" indent="0">
              <a:buNone/>
            </a:pPr>
            <a:endParaRPr lang="en-US" sz="1400" dirty="0"/>
          </a:p>
        </p:txBody>
      </p:sp>
    </p:spTree>
    <p:extLst>
      <p:ext uri="{BB962C8B-B14F-4D97-AF65-F5344CB8AC3E}">
        <p14:creationId xmlns:p14="http://schemas.microsoft.com/office/powerpoint/2010/main" val="276814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01FDF-EEB5-DFF1-C1DA-CEA97F671A9B}"/>
              </a:ext>
            </a:extLst>
          </p:cNvPr>
          <p:cNvSpPr>
            <a:spLocks noGrp="1"/>
          </p:cNvSpPr>
          <p:nvPr>
            <p:ph type="body" sz="quarter" idx="14"/>
          </p:nvPr>
        </p:nvSpPr>
        <p:spPr>
          <a:xfrm>
            <a:off x="457200" y="2123158"/>
            <a:ext cx="8229600" cy="669156"/>
          </a:xfrm>
        </p:spPr>
        <p:txBody>
          <a:bodyPr/>
          <a:lstStyle/>
          <a:p>
            <a:pPr algn="ctr"/>
            <a:r>
              <a:rPr lang="en-US" dirty="0"/>
              <a:t>Apportioned Effort Systems Steps</a:t>
            </a:r>
          </a:p>
        </p:txBody>
      </p:sp>
    </p:spTree>
    <p:extLst>
      <p:ext uri="{BB962C8B-B14F-4D97-AF65-F5344CB8AC3E}">
        <p14:creationId xmlns:p14="http://schemas.microsoft.com/office/powerpoint/2010/main" val="4138215259"/>
      </p:ext>
    </p:extLst>
  </p:cSld>
  <p:clrMapOvr>
    <a:masterClrMapping/>
  </p:clrMapOvr>
</p:sld>
</file>

<file path=ppt/theme/theme1.xml><?xml version="1.0" encoding="utf-8"?>
<a:theme xmlns:a="http://schemas.openxmlformats.org/drawingml/2006/main" name="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000000"/>
      </a:dk1>
      <a:lt1>
        <a:srgbClr val="FFFFFF"/>
      </a:lt1>
      <a:dk2>
        <a:srgbClr val="000E7E"/>
      </a:dk2>
      <a:lt2>
        <a:srgbClr val="E7E6E6"/>
      </a:lt2>
      <a:accent1>
        <a:srgbClr val="0070C1"/>
      </a:accent1>
      <a:accent2>
        <a:srgbClr val="FF9128"/>
      </a:accent2>
      <a:accent3>
        <a:srgbClr val="CCD0E1"/>
      </a:accent3>
      <a:accent4>
        <a:srgbClr val="00A963"/>
      </a:accent4>
      <a:accent5>
        <a:srgbClr val="69C3FF"/>
      </a:accent5>
      <a:accent6>
        <a:srgbClr val="EB0E1D"/>
      </a:accent6>
      <a:hlink>
        <a:srgbClr val="69C3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14879</TotalTime>
  <Words>2296</Words>
  <Application>Microsoft Macintosh PowerPoint</Application>
  <PresentationFormat>On-screen Show (16:9)</PresentationFormat>
  <Paragraphs>132</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Acumin Pro</vt:lpstr>
      <vt:lpstr>Arial</vt:lpstr>
      <vt:lpstr>Calibri</vt:lpstr>
      <vt:lpstr>System Font Regular</vt:lpstr>
      <vt:lpstr>Wingdings</vt:lpstr>
      <vt:lpstr>Main</vt:lpstr>
      <vt:lpstr>Custom Design</vt:lpstr>
      <vt:lpstr>Apportioned Earned Value Technique (Methodology)  Best Practice White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Aboushousha, Mo</cp:lastModifiedBy>
  <cp:revision>529</cp:revision>
  <cp:lastPrinted>2023-09-03T19:47:47Z</cp:lastPrinted>
  <dcterms:created xsi:type="dcterms:W3CDTF">2020-12-17T00:35:24Z</dcterms:created>
  <dcterms:modified xsi:type="dcterms:W3CDTF">2023-09-10T19:02:50Z</dcterms:modified>
</cp:coreProperties>
</file>