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7" r:id="rId2"/>
    <p:sldId id="286" r:id="rId3"/>
    <p:sldId id="322" r:id="rId4"/>
    <p:sldId id="323" r:id="rId5"/>
    <p:sldId id="324" r:id="rId6"/>
    <p:sldId id="325" r:id="rId7"/>
    <p:sldId id="326" r:id="rId8"/>
    <p:sldId id="327" r:id="rId9"/>
    <p:sldId id="32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422" autoAdjust="0"/>
  </p:normalViewPr>
  <p:slideViewPr>
    <p:cSldViewPr snapToGrid="0" snapToObjects="1">
      <p:cViewPr varScale="1">
        <p:scale>
          <a:sx n="81" d="100"/>
          <a:sy n="81" d="100"/>
        </p:scale>
        <p:origin x="15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0C2AC-2801-B341-A18C-D7004761051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DB78A-CD3B-A14A-AD7D-00197129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B78A-CD3B-A14A-AD7D-00197129BB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B78A-CD3B-A14A-AD7D-00197129BB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B78A-CD3B-A14A-AD7D-00197129BB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B78A-CD3B-A14A-AD7D-00197129BB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B78A-CD3B-A14A-AD7D-00197129BB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B78A-CD3B-A14A-AD7D-00197129BB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4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B78A-CD3B-A14A-AD7D-00197129BB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8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8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3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DFD45-5883-BC4A-A66F-3A417F59F0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5993-D724-4D4F-AA02-82FE4BAB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3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3D6DD-DDBB-4948-BA5B-76EB62AD93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9144001" cy="279575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A792E03-455D-BC47-A3DA-E57BCCA1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49" y="3293023"/>
            <a:ext cx="6515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A286B-A84B-8340-9311-C5147F7F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2795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CCC892-0247-084A-B858-7BB0FB9AD362}"/>
              </a:ext>
            </a:extLst>
          </p:cNvPr>
          <p:cNvSpPr/>
          <p:nvPr/>
        </p:nvSpPr>
        <p:spPr>
          <a:xfrm>
            <a:off x="-2" y="1259126"/>
            <a:ext cx="8503921" cy="7481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832A67-D995-4A04-BDA3-329B4A4F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70" y="1048244"/>
            <a:ext cx="762311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al"/>
                <a:cs typeface="Arial"/>
              </a:rPr>
              <a:t>WebEVM</a:t>
            </a:r>
            <a:r>
              <a:rPr lang="en-US" sz="3600" b="1" dirty="0">
                <a:latin typeface="Arial"/>
                <a:cs typeface="Arial"/>
              </a:rPr>
              <a:t> CPP JSON Data Export</a:t>
            </a:r>
          </a:p>
        </p:txBody>
      </p:sp>
      <p:pic>
        <p:nvPicPr>
          <p:cNvPr id="10" name="Content Placeholder 14">
            <a:extLst>
              <a:ext uri="{FF2B5EF4-FFF2-40B4-BE49-F238E27FC236}">
                <a16:creationId xmlns:a16="http://schemas.microsoft.com/office/drawing/2014/main" id="{2FA3A08E-D428-46FB-A2D3-7C1F56FAA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8902"/>
          <a:stretch/>
        </p:blipFill>
        <p:spPr>
          <a:xfrm>
            <a:off x="2401676" y="2913945"/>
            <a:ext cx="6342803" cy="230528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D1F0DF-F0C1-4E93-A81C-837D9729F1B4}"/>
              </a:ext>
            </a:extLst>
          </p:cNvPr>
          <p:cNvSpPr txBox="1"/>
          <p:nvPr/>
        </p:nvSpPr>
        <p:spPr>
          <a:xfrm>
            <a:off x="308471" y="3371831"/>
            <a:ext cx="209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 Sections to define settings</a:t>
            </a:r>
          </a:p>
        </p:txBody>
      </p:sp>
    </p:spTree>
    <p:extLst>
      <p:ext uri="{BB962C8B-B14F-4D97-AF65-F5344CB8AC3E}">
        <p14:creationId xmlns:p14="http://schemas.microsoft.com/office/powerpoint/2010/main" val="333011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A286B-A84B-8340-9311-C5147F7F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2795752"/>
          </a:xfrm>
          <a:prstGeom prst="rect">
            <a:avLst/>
          </a:prstGeom>
        </p:spPr>
      </p:pic>
      <p:pic>
        <p:nvPicPr>
          <p:cNvPr id="5" name="Picture 4" descr="DEroundX.png">
            <a:extLst>
              <a:ext uri="{FF2B5EF4-FFF2-40B4-BE49-F238E27FC236}">
                <a16:creationId xmlns:a16="http://schemas.microsoft.com/office/drawing/2014/main" id="{3B2451D8-1261-40A6-9459-49A5A5713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48" y="5797781"/>
            <a:ext cx="698032" cy="6369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CCC892-0247-084A-B858-7BB0FB9AD362}"/>
              </a:ext>
            </a:extLst>
          </p:cNvPr>
          <p:cNvSpPr/>
          <p:nvPr/>
        </p:nvSpPr>
        <p:spPr>
          <a:xfrm>
            <a:off x="-2" y="1259126"/>
            <a:ext cx="8503921" cy="7481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832A67-D995-4A04-BDA3-329B4A4F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70" y="1048244"/>
            <a:ext cx="762311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PARS CPP JSON Control Settings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1F0DF-F0C1-4E93-A81C-837D9729F1B4}"/>
              </a:ext>
            </a:extLst>
          </p:cNvPr>
          <p:cNvSpPr txBox="1"/>
          <p:nvPr/>
        </p:nvSpPr>
        <p:spPr>
          <a:xfrm>
            <a:off x="308472" y="3073705"/>
            <a:ext cx="2093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Identifies PARS ID, contractual information and EOC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DE9EBC53-282C-4B5D-ACC0-221216DCE9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054"/>
          <a:stretch/>
        </p:blipFill>
        <p:spPr>
          <a:xfrm>
            <a:off x="2851705" y="2676825"/>
            <a:ext cx="6060941" cy="40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A286B-A84B-8340-9311-C5147F7F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2795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CCC892-0247-084A-B858-7BB0FB9AD362}"/>
              </a:ext>
            </a:extLst>
          </p:cNvPr>
          <p:cNvSpPr/>
          <p:nvPr/>
        </p:nvSpPr>
        <p:spPr>
          <a:xfrm>
            <a:off x="-2" y="1259126"/>
            <a:ext cx="8503921" cy="7481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832A67-D995-4A04-BDA3-329B4A4F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70" y="1048244"/>
            <a:ext cx="762311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PARS CPP JSON Control Settings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1F0DF-F0C1-4E93-A81C-837D9729F1B4}"/>
              </a:ext>
            </a:extLst>
          </p:cNvPr>
          <p:cNvSpPr txBox="1"/>
          <p:nvPr/>
        </p:nvSpPr>
        <p:spPr>
          <a:xfrm>
            <a:off x="308472" y="3450370"/>
            <a:ext cx="2721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All IPMR/CPR </a:t>
            </a:r>
            <a:r>
              <a:rPr lang="en-US" dirty="0"/>
              <a:t>i</a:t>
            </a:r>
            <a:r>
              <a:rPr lang="en-US" sz="1800" dirty="0"/>
              <a:t>nformation will be exported. The tool requires Program Name, Contact Name/No. and </a:t>
            </a:r>
            <a:r>
              <a:rPr lang="en-US" dirty="0"/>
              <a:t>completion date at a minimum.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F8A7055-B44B-4056-B64E-173FE6A3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4640" b="57902"/>
          <a:stretch/>
        </p:blipFill>
        <p:spPr>
          <a:xfrm>
            <a:off x="2847890" y="3073704"/>
            <a:ext cx="6293452" cy="2308323"/>
          </a:xfrm>
        </p:spPr>
      </p:pic>
    </p:spTree>
    <p:extLst>
      <p:ext uri="{BB962C8B-B14F-4D97-AF65-F5344CB8AC3E}">
        <p14:creationId xmlns:p14="http://schemas.microsoft.com/office/powerpoint/2010/main" val="346690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A286B-A84B-8340-9311-C5147F7F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2795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CCC892-0247-084A-B858-7BB0FB9AD362}"/>
              </a:ext>
            </a:extLst>
          </p:cNvPr>
          <p:cNvSpPr/>
          <p:nvPr/>
        </p:nvSpPr>
        <p:spPr>
          <a:xfrm>
            <a:off x="-2" y="1259126"/>
            <a:ext cx="8503921" cy="7481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832A67-D995-4A04-BDA3-329B4A4F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70" y="1048244"/>
            <a:ext cx="762311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PARS Attributes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1F0DF-F0C1-4E93-A81C-837D9729F1B4}"/>
              </a:ext>
            </a:extLst>
          </p:cNvPr>
          <p:cNvSpPr txBox="1"/>
          <p:nvPr/>
        </p:nvSpPr>
        <p:spPr>
          <a:xfrm>
            <a:off x="273071" y="2853591"/>
            <a:ext cx="2721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Identifies UB/EAC days, Best Case, Most likely, Worst Case Information, Escalation Rate and Quantitative Risk Confidence levels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48A6ED6-9FD1-458D-BA0B-C81DF4B438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134"/>
          <a:stretch/>
        </p:blipFill>
        <p:spPr>
          <a:xfrm>
            <a:off x="2656508" y="2680976"/>
            <a:ext cx="5738956" cy="39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A286B-A84B-8340-9311-C5147F7F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2795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CCC892-0247-084A-B858-7BB0FB9AD362}"/>
              </a:ext>
            </a:extLst>
          </p:cNvPr>
          <p:cNvSpPr/>
          <p:nvPr/>
        </p:nvSpPr>
        <p:spPr>
          <a:xfrm>
            <a:off x="-2" y="1259126"/>
            <a:ext cx="8503921" cy="7481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832A67-D995-4A04-BDA3-329B4A4F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70" y="1048244"/>
            <a:ext cx="762311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PARS Thresholds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1F0DF-F0C1-4E93-A81C-837D9729F1B4}"/>
              </a:ext>
            </a:extLst>
          </p:cNvPr>
          <p:cNvSpPr txBox="1"/>
          <p:nvPr/>
        </p:nvSpPr>
        <p:spPr>
          <a:xfrm>
            <a:off x="308472" y="3450370"/>
            <a:ext cx="2721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Identifies cumulative, incremental, VAC dollar and percentage threshold cost and schedule values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840D7DD-C299-4FBF-9269-E6D1A639B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920" r="2459" b="7811"/>
          <a:stretch/>
        </p:blipFill>
        <p:spPr>
          <a:xfrm>
            <a:off x="3086569" y="2707616"/>
            <a:ext cx="5187098" cy="4159290"/>
          </a:xfrm>
        </p:spPr>
      </p:pic>
    </p:spTree>
    <p:extLst>
      <p:ext uri="{BB962C8B-B14F-4D97-AF65-F5344CB8AC3E}">
        <p14:creationId xmlns:p14="http://schemas.microsoft.com/office/powerpoint/2010/main" val="301698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A286B-A84B-8340-9311-C5147F7F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2795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CCC892-0247-084A-B858-7BB0FB9AD362}"/>
              </a:ext>
            </a:extLst>
          </p:cNvPr>
          <p:cNvSpPr/>
          <p:nvPr/>
        </p:nvSpPr>
        <p:spPr>
          <a:xfrm>
            <a:off x="-2" y="1259126"/>
            <a:ext cx="8503921" cy="7481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832A67-D995-4A04-BDA3-329B4A4F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70" y="1048244"/>
            <a:ext cx="762311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PARS Export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1F0DF-F0C1-4E93-A81C-837D9729F1B4}"/>
              </a:ext>
            </a:extLst>
          </p:cNvPr>
          <p:cNvSpPr txBox="1"/>
          <p:nvPr/>
        </p:nvSpPr>
        <p:spPr>
          <a:xfrm>
            <a:off x="308472" y="3450370"/>
            <a:ext cx="272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Zip file </a:t>
            </a:r>
            <a:r>
              <a:rPr lang="en-US" dirty="0"/>
              <a:t>containing four json files</a:t>
            </a:r>
            <a:endParaRPr lang="en-US" sz="18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507B0C7-A91C-4CAB-A948-FC4400D03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60923" y="2795752"/>
            <a:ext cx="5741895" cy="2668614"/>
          </a:xfrm>
        </p:spPr>
      </p:pic>
    </p:spTree>
    <p:extLst>
      <p:ext uri="{BB962C8B-B14F-4D97-AF65-F5344CB8AC3E}">
        <p14:creationId xmlns:p14="http://schemas.microsoft.com/office/powerpoint/2010/main" val="226270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A286B-A84B-8340-9311-C5147F7F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2795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CCC892-0247-084A-B858-7BB0FB9AD362}"/>
              </a:ext>
            </a:extLst>
          </p:cNvPr>
          <p:cNvSpPr/>
          <p:nvPr/>
        </p:nvSpPr>
        <p:spPr>
          <a:xfrm>
            <a:off x="-2" y="1259126"/>
            <a:ext cx="8503921" cy="7481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832A67-D995-4A04-BDA3-329B4A4F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70" y="1048244"/>
            <a:ext cx="762311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PARS JSON Validator Tool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CA7D2-91CA-42F3-AF07-3B8D6F320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72" y="1989053"/>
            <a:ext cx="7475455" cy="48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3D6DD-DDBB-4948-BA5B-76EB62AD93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9144001" cy="279575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A792E03-455D-BC47-A3DA-E57BCCA1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49" y="3293023"/>
            <a:ext cx="6515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5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116</Words>
  <Application>Microsoft Office PowerPoint</Application>
  <PresentationFormat>On-screen Show (4:3)</PresentationFormat>
  <Paragraphs>20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WebEVM CPP JSON Data Export</vt:lpstr>
      <vt:lpstr>PARS CPP JSON Control Settings</vt:lpstr>
      <vt:lpstr>PARS CPP JSON Control Settings</vt:lpstr>
      <vt:lpstr>PARS Attributes</vt:lpstr>
      <vt:lpstr>PARS Thresholds</vt:lpstr>
      <vt:lpstr>PARS Export</vt:lpstr>
      <vt:lpstr>PARS JSON Validator Tool</vt:lpstr>
      <vt:lpstr>PowerPoint Presentation</vt:lpstr>
    </vt:vector>
  </TitlesOfParts>
  <Company>WMW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Cibere</dc:creator>
  <cp:lastModifiedBy>Sloan, Justin C [CONTR]</cp:lastModifiedBy>
  <cp:revision>191</cp:revision>
  <cp:lastPrinted>2022-08-03T21:26:16Z</cp:lastPrinted>
  <dcterms:created xsi:type="dcterms:W3CDTF">2016-01-25T16:37:47Z</dcterms:created>
  <dcterms:modified xsi:type="dcterms:W3CDTF">2023-09-12T14:50:21Z</dcterms:modified>
</cp:coreProperties>
</file>