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5"/>
  </p:sldMasterIdLst>
  <p:notesMasterIdLst>
    <p:notesMasterId r:id="rId12"/>
  </p:notesMasterIdLst>
  <p:handoutMasterIdLst>
    <p:handoutMasterId r:id="rId13"/>
  </p:handoutMasterIdLst>
  <p:sldIdLst>
    <p:sldId id="256" r:id="rId6"/>
    <p:sldId id="329" r:id="rId7"/>
    <p:sldId id="330" r:id="rId8"/>
    <p:sldId id="326" r:id="rId9"/>
    <p:sldId id="328" r:id="rId10"/>
    <p:sldId id="331" r:id="rId11"/>
  </p:sldIdLst>
  <p:sldSz cx="9144000" cy="6858000" type="screen4x3"/>
  <p:notesSz cx="6858000" cy="9144000"/>
  <p:defaultTextStyle>
    <a:defPPr>
      <a:defRPr lang="en-US"/>
    </a:defPPr>
    <a:lvl1pPr algn="l" rtl="0" fontAlgn="base">
      <a:spcBef>
        <a:spcPct val="0"/>
      </a:spcBef>
      <a:spcAft>
        <a:spcPct val="0"/>
      </a:spcAft>
      <a:defRPr sz="2000" kern="1200">
        <a:solidFill>
          <a:schemeClr val="tx2"/>
        </a:solidFill>
        <a:latin typeface="Arial" pitchFamily="34" charset="0"/>
        <a:ea typeface="Geneva"/>
        <a:cs typeface="Geneva"/>
      </a:defRPr>
    </a:lvl1pPr>
    <a:lvl2pPr marL="457200" algn="l" rtl="0" fontAlgn="base">
      <a:spcBef>
        <a:spcPct val="0"/>
      </a:spcBef>
      <a:spcAft>
        <a:spcPct val="0"/>
      </a:spcAft>
      <a:defRPr sz="2000" kern="1200">
        <a:solidFill>
          <a:schemeClr val="tx2"/>
        </a:solidFill>
        <a:latin typeface="Arial" pitchFamily="34" charset="0"/>
        <a:ea typeface="Geneva"/>
        <a:cs typeface="Geneva"/>
      </a:defRPr>
    </a:lvl2pPr>
    <a:lvl3pPr marL="914400" algn="l" rtl="0" fontAlgn="base">
      <a:spcBef>
        <a:spcPct val="0"/>
      </a:spcBef>
      <a:spcAft>
        <a:spcPct val="0"/>
      </a:spcAft>
      <a:defRPr sz="2000" kern="1200">
        <a:solidFill>
          <a:schemeClr val="tx2"/>
        </a:solidFill>
        <a:latin typeface="Arial" pitchFamily="34" charset="0"/>
        <a:ea typeface="Geneva"/>
        <a:cs typeface="Geneva"/>
      </a:defRPr>
    </a:lvl3pPr>
    <a:lvl4pPr marL="1371600" algn="l" rtl="0" fontAlgn="base">
      <a:spcBef>
        <a:spcPct val="0"/>
      </a:spcBef>
      <a:spcAft>
        <a:spcPct val="0"/>
      </a:spcAft>
      <a:defRPr sz="2000" kern="1200">
        <a:solidFill>
          <a:schemeClr val="tx2"/>
        </a:solidFill>
        <a:latin typeface="Arial" pitchFamily="34" charset="0"/>
        <a:ea typeface="Geneva"/>
        <a:cs typeface="Geneva"/>
      </a:defRPr>
    </a:lvl4pPr>
    <a:lvl5pPr marL="1828800" algn="l" rtl="0" fontAlgn="base">
      <a:spcBef>
        <a:spcPct val="0"/>
      </a:spcBef>
      <a:spcAft>
        <a:spcPct val="0"/>
      </a:spcAft>
      <a:defRPr sz="2000" kern="1200">
        <a:solidFill>
          <a:schemeClr val="tx2"/>
        </a:solidFill>
        <a:latin typeface="Arial" pitchFamily="34" charset="0"/>
        <a:ea typeface="Geneva"/>
        <a:cs typeface="Geneva"/>
      </a:defRPr>
    </a:lvl5pPr>
    <a:lvl6pPr marL="2286000" algn="l" defTabSz="914400" rtl="0" eaLnBrk="1" latinLnBrk="0" hangingPunct="1">
      <a:defRPr sz="2000" kern="1200">
        <a:solidFill>
          <a:schemeClr val="tx2"/>
        </a:solidFill>
        <a:latin typeface="Arial" pitchFamily="34" charset="0"/>
        <a:ea typeface="Geneva"/>
        <a:cs typeface="Geneva"/>
      </a:defRPr>
    </a:lvl6pPr>
    <a:lvl7pPr marL="2743200" algn="l" defTabSz="914400" rtl="0" eaLnBrk="1" latinLnBrk="0" hangingPunct="1">
      <a:defRPr sz="2000" kern="1200">
        <a:solidFill>
          <a:schemeClr val="tx2"/>
        </a:solidFill>
        <a:latin typeface="Arial" pitchFamily="34" charset="0"/>
        <a:ea typeface="Geneva"/>
        <a:cs typeface="Geneva"/>
      </a:defRPr>
    </a:lvl7pPr>
    <a:lvl8pPr marL="3200400" algn="l" defTabSz="914400" rtl="0" eaLnBrk="1" latinLnBrk="0" hangingPunct="1">
      <a:defRPr sz="2000" kern="1200">
        <a:solidFill>
          <a:schemeClr val="tx2"/>
        </a:solidFill>
        <a:latin typeface="Arial" pitchFamily="34" charset="0"/>
        <a:ea typeface="Geneva"/>
        <a:cs typeface="Geneva"/>
      </a:defRPr>
    </a:lvl8pPr>
    <a:lvl9pPr marL="3657600" algn="l" defTabSz="914400" rtl="0" eaLnBrk="1" latinLnBrk="0" hangingPunct="1">
      <a:defRPr sz="2000" kern="1200">
        <a:solidFill>
          <a:schemeClr val="tx2"/>
        </a:solidFill>
        <a:latin typeface="Arial" pitchFamily="34" charset="0"/>
        <a:ea typeface="Geneva"/>
        <a:cs typeface="Geneva"/>
      </a:defRPr>
    </a:lvl9pPr>
  </p:defaultTextStyle>
  <p:extLst>
    <p:ext uri="{EFAFB233-063F-42B5-8137-9DF3F51BA10A}">
      <p15:sldGuideLst xmlns:p15="http://schemas.microsoft.com/office/powerpoint/2012/main">
        <p15:guide id="1" orient="horz">
          <p15:clr>
            <a:srgbClr val="A4A3A4"/>
          </p15:clr>
        </p15:guide>
        <p15:guide id="2" orient="horz" pos="911">
          <p15:clr>
            <a:srgbClr val="A4A3A4"/>
          </p15:clr>
        </p15:guide>
        <p15:guide id="3" orient="horz" pos="4039">
          <p15:clr>
            <a:srgbClr val="A4A3A4"/>
          </p15:clr>
        </p15:guide>
        <p15:guide id="4" pos="288">
          <p15:clr>
            <a:srgbClr val="A4A3A4"/>
          </p15:clr>
        </p15:guide>
        <p15:guide id="5" pos="1651">
          <p15:clr>
            <a:srgbClr val="A4A3A4"/>
          </p15:clr>
        </p15:guide>
        <p15:guide id="6" pos="2767">
          <p15:clr>
            <a:srgbClr val="A4A3A4"/>
          </p15:clr>
        </p15:guide>
        <p15:guide id="7" pos="5471">
          <p15:clr>
            <a:srgbClr val="A4A3A4"/>
          </p15:clr>
        </p15:guide>
        <p15:guide id="8" pos="1418">
          <p15:clr>
            <a:srgbClr val="A4A3A4"/>
          </p15:clr>
        </p15:guide>
        <p15:guide id="9" pos="4107">
          <p15:clr>
            <a:srgbClr val="A4A3A4"/>
          </p15:clr>
        </p15:guide>
        <p15:guide id="10" pos="2993">
          <p15:clr>
            <a:srgbClr val="A4A3A4"/>
          </p15:clr>
        </p15:guide>
        <p15:guide id="11" pos="434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 Condoleo" initials="E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8F86"/>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939" autoAdjust="0"/>
  </p:normalViewPr>
  <p:slideViewPr>
    <p:cSldViewPr snapToGrid="0" snapToObjects="1">
      <p:cViewPr varScale="1">
        <p:scale>
          <a:sx n="77" d="100"/>
          <a:sy n="77" d="100"/>
        </p:scale>
        <p:origin x="1618" y="72"/>
      </p:cViewPr>
      <p:guideLst>
        <p:guide orient="horz"/>
        <p:guide orient="horz" pos="911"/>
        <p:guide orient="horz" pos="4039"/>
        <p:guide pos="288"/>
        <p:guide pos="1651"/>
        <p:guide pos="2767"/>
        <p:guide pos="5471"/>
        <p:guide pos="1418"/>
        <p:guide pos="4107"/>
        <p:guide pos="2993"/>
        <p:guide pos="4345"/>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99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defRPr sz="1200">
                <a:solidFill>
                  <a:schemeClr val="tx1"/>
                </a:solidFill>
                <a:latin typeface="Arial" charset="0"/>
                <a:ea typeface="Geneva" charset="-128"/>
                <a:cs typeface="+mn-cs"/>
              </a:defRPr>
            </a:lvl1pPr>
          </a:lstStyle>
          <a:p>
            <a:pPr>
              <a:defRPr/>
            </a:pPr>
            <a:endParaRPr lang="en-US" dirty="0"/>
          </a:p>
        </p:txBody>
      </p:sp>
      <p:sp>
        <p:nvSpPr>
          <p:cNvPr id="440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a:solidFill>
                  <a:schemeClr val="tx1"/>
                </a:solidFill>
                <a:latin typeface="Arial" charset="0"/>
                <a:ea typeface="Geneva" charset="-128"/>
                <a:cs typeface="+mn-cs"/>
              </a:defRPr>
            </a:lvl1pPr>
          </a:lstStyle>
          <a:p>
            <a:pPr>
              <a:defRPr/>
            </a:pPr>
            <a:endParaRPr lang="en-US" dirty="0"/>
          </a:p>
        </p:txBody>
      </p:sp>
      <p:sp>
        <p:nvSpPr>
          <p:cNvPr id="440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1200">
                <a:solidFill>
                  <a:schemeClr val="tx1"/>
                </a:solidFill>
                <a:latin typeface="Arial" charset="0"/>
                <a:ea typeface="Geneva" charset="-128"/>
                <a:cs typeface="+mn-cs"/>
              </a:defRPr>
            </a:lvl1pPr>
          </a:lstStyle>
          <a:p>
            <a:pPr>
              <a:defRPr/>
            </a:pPr>
            <a:endParaRPr lang="en-US" dirty="0"/>
          </a:p>
        </p:txBody>
      </p:sp>
      <p:sp>
        <p:nvSpPr>
          <p:cNvPr id="440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a:solidFill>
                  <a:schemeClr val="tx1"/>
                </a:solidFill>
                <a:latin typeface="Arial" charset="0"/>
                <a:ea typeface="Geneva" charset="-128"/>
                <a:cs typeface="+mn-cs"/>
              </a:defRPr>
            </a:lvl1pPr>
          </a:lstStyle>
          <a:p>
            <a:pPr>
              <a:defRPr/>
            </a:pPr>
            <a:fld id="{9BFD8D6A-6A53-47F3-810E-0CC551E901F5}" type="slidenum">
              <a:rPr lang="en-US"/>
              <a:pPr>
                <a:defRPr/>
              </a:pPr>
              <a:t>‹#›</a:t>
            </a:fld>
            <a:endParaRPr lang="en-US" dirty="0"/>
          </a:p>
        </p:txBody>
      </p:sp>
    </p:spTree>
    <p:extLst>
      <p:ext uri="{BB962C8B-B14F-4D97-AF65-F5344CB8AC3E}">
        <p14:creationId xmlns:p14="http://schemas.microsoft.com/office/powerpoint/2010/main" val="2933432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defRPr sz="1200">
                <a:solidFill>
                  <a:schemeClr val="tx1"/>
                </a:solidFill>
                <a:latin typeface="Arial" charset="0"/>
                <a:ea typeface="Geneva" charset="-128"/>
                <a:cs typeface="+mn-cs"/>
              </a:defRPr>
            </a:lvl1pPr>
          </a:lstStyle>
          <a:p>
            <a:pPr>
              <a:defRPr/>
            </a:pPr>
            <a:endParaRPr lang="en-US"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a:solidFill>
                  <a:schemeClr val="tx1"/>
                </a:solidFill>
                <a:latin typeface="Arial" charset="0"/>
                <a:ea typeface="Geneva" charset="-128"/>
                <a:cs typeface="+mn-cs"/>
              </a:defRPr>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defRPr sz="1200">
                <a:solidFill>
                  <a:schemeClr val="tx1"/>
                </a:solidFill>
                <a:latin typeface="Arial" charset="0"/>
                <a:ea typeface="Geneva" charset="-128"/>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a:solidFill>
                  <a:schemeClr val="tx1"/>
                </a:solidFill>
                <a:latin typeface="Arial" charset="0"/>
                <a:ea typeface="Geneva" charset="-128"/>
                <a:cs typeface="+mn-cs"/>
              </a:defRPr>
            </a:lvl1pPr>
          </a:lstStyle>
          <a:p>
            <a:pPr>
              <a:defRPr/>
            </a:pPr>
            <a:fld id="{0D564F7F-74BB-4DF1-A421-E36E276B48FE}" type="slidenum">
              <a:rPr lang="en-US"/>
              <a:pPr>
                <a:defRPr/>
              </a:pPr>
              <a:t>‹#›</a:t>
            </a:fld>
            <a:endParaRPr lang="en-US" dirty="0"/>
          </a:p>
        </p:txBody>
      </p:sp>
    </p:spTree>
    <p:extLst>
      <p:ext uri="{BB962C8B-B14F-4D97-AF65-F5344CB8AC3E}">
        <p14:creationId xmlns:p14="http://schemas.microsoft.com/office/powerpoint/2010/main" val="32230030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D564F7F-74BB-4DF1-A421-E36E276B48FE}" type="slidenum">
              <a:rPr lang="en-US" smtClean="0"/>
              <a:pPr>
                <a:defRPr/>
              </a:pPr>
              <a:t>1</a:t>
            </a:fld>
            <a:endParaRPr lang="en-US" dirty="0"/>
          </a:p>
        </p:txBody>
      </p:sp>
    </p:spTree>
    <p:extLst>
      <p:ext uri="{BB962C8B-B14F-4D97-AF65-F5344CB8AC3E}">
        <p14:creationId xmlns:p14="http://schemas.microsoft.com/office/powerpoint/2010/main" val="31008802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AECOM_magenta-blue_spectr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grpSp>
        <p:nvGrpSpPr>
          <p:cNvPr id="5" name="Group 9"/>
          <p:cNvGrpSpPr>
            <a:grpSpLocks/>
          </p:cNvGrpSpPr>
          <p:nvPr userDrawn="1"/>
        </p:nvGrpSpPr>
        <p:grpSpPr bwMode="auto">
          <a:xfrm>
            <a:off x="0" y="6003925"/>
            <a:ext cx="9144000" cy="854075"/>
            <a:chOff x="0" y="3782"/>
            <a:chExt cx="5760" cy="538"/>
          </a:xfrm>
        </p:grpSpPr>
        <p:sp>
          <p:nvSpPr>
            <p:cNvPr id="6" name="Rectangle 3"/>
            <p:cNvSpPr>
              <a:spLocks noChangeArrowheads="1"/>
            </p:cNvSpPr>
            <p:nvPr userDrawn="1"/>
          </p:nvSpPr>
          <p:spPr bwMode="auto">
            <a:xfrm>
              <a:off x="0" y="3782"/>
              <a:ext cx="5760" cy="538"/>
            </a:xfrm>
            <a:prstGeom prst="rect">
              <a:avLst/>
            </a:prstGeom>
            <a:solidFill>
              <a:schemeClr val="bg1"/>
            </a:solidFill>
            <a:ln w="9525">
              <a:noFill/>
              <a:miter lim="800000"/>
              <a:headEnd/>
              <a:tailEnd/>
            </a:ln>
            <a:effectLst/>
          </p:spPr>
          <p:txBody>
            <a:bodyPr wrap="none" anchor="ctr"/>
            <a:lstStyle/>
            <a:p>
              <a:pPr algn="ctr">
                <a:lnSpc>
                  <a:spcPct val="90000"/>
                </a:lnSpc>
                <a:defRPr/>
              </a:pPr>
              <a:endParaRPr lang="en-US" dirty="0">
                <a:latin typeface="Arial" charset="0"/>
                <a:ea typeface="Geneva" charset="-128"/>
                <a:cs typeface="+mn-cs"/>
              </a:endParaRPr>
            </a:p>
          </p:txBody>
        </p:sp>
        <p:pic>
          <p:nvPicPr>
            <p:cNvPr id="7" name="Picture 8" descr="AECOM_Logo2"/>
            <p:cNvPicPr>
              <a:picLocks noChangeAspect="1" noChangeArrowheads="1"/>
            </p:cNvPicPr>
            <p:nvPr userDrawn="1"/>
          </p:nvPicPr>
          <p:blipFill>
            <a:blip r:embed="rId3"/>
            <a:srcRect/>
            <a:stretch>
              <a:fillRect/>
            </a:stretch>
          </p:blipFill>
          <p:spPr bwMode="auto">
            <a:xfrm>
              <a:off x="4708" y="3899"/>
              <a:ext cx="828" cy="295"/>
            </a:xfrm>
            <a:prstGeom prst="rect">
              <a:avLst/>
            </a:prstGeom>
            <a:noFill/>
            <a:ln w="9525">
              <a:noFill/>
              <a:miter lim="800000"/>
              <a:headEnd/>
              <a:tailEnd/>
            </a:ln>
          </p:spPr>
        </p:pic>
      </p:grpSp>
      <p:sp>
        <p:nvSpPr>
          <p:cNvPr id="25604" name="Rectangle 4"/>
          <p:cNvSpPr>
            <a:spLocks noGrp="1" noChangeArrowheads="1"/>
          </p:cNvSpPr>
          <p:nvPr>
            <p:ph type="ctrTitle"/>
          </p:nvPr>
        </p:nvSpPr>
        <p:spPr>
          <a:xfrm>
            <a:off x="461963" y="1428750"/>
            <a:ext cx="7123112" cy="1470025"/>
          </a:xfrm>
        </p:spPr>
        <p:txBody>
          <a:bodyPr/>
          <a:lstStyle>
            <a:lvl1pPr>
              <a:lnSpc>
                <a:spcPct val="90000"/>
              </a:lnSpc>
              <a:defRPr sz="3600" b="0">
                <a:solidFill>
                  <a:schemeClr val="bg1"/>
                </a:solidFill>
              </a:defRPr>
            </a:lvl1pPr>
          </a:lstStyle>
          <a:p>
            <a:r>
              <a:rPr lang="en-US" smtClean="0"/>
              <a:t>Click to edit Master title style</a:t>
            </a:r>
            <a:endParaRPr lang="en-US"/>
          </a:p>
        </p:txBody>
      </p:sp>
      <p:sp>
        <p:nvSpPr>
          <p:cNvPr id="25605" name="Rectangle 5"/>
          <p:cNvSpPr>
            <a:spLocks noGrp="1" noChangeArrowheads="1"/>
          </p:cNvSpPr>
          <p:nvPr>
            <p:ph type="subTitle" idx="1"/>
          </p:nvPr>
        </p:nvSpPr>
        <p:spPr>
          <a:xfrm>
            <a:off x="461963" y="3486150"/>
            <a:ext cx="7123112" cy="863600"/>
          </a:xfrm>
        </p:spPr>
        <p:txBody>
          <a:bodyPr/>
          <a:lstStyle>
            <a:lvl1pPr marL="0" indent="0">
              <a:buFontTx/>
              <a:buNone/>
              <a:defRPr>
                <a:solidFill>
                  <a:schemeClr val="bg1"/>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30200"/>
            <a:ext cx="2057400" cy="55959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30200"/>
            <a:ext cx="6019800" cy="5595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30200"/>
            <a:ext cx="8218488" cy="4445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400175"/>
            <a:ext cx="8229600"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28" name="Picture 8" descr="AECOM_Logo2"/>
          <p:cNvPicPr>
            <a:picLocks noChangeAspect="1" noChangeArrowheads="1"/>
          </p:cNvPicPr>
          <p:nvPr/>
        </p:nvPicPr>
        <p:blipFill>
          <a:blip r:embed="rId13"/>
          <a:srcRect/>
          <a:stretch>
            <a:fillRect/>
          </a:stretch>
        </p:blipFill>
        <p:spPr bwMode="auto">
          <a:xfrm>
            <a:off x="7872413" y="6300788"/>
            <a:ext cx="876300" cy="312737"/>
          </a:xfrm>
          <a:prstGeom prst="rect">
            <a:avLst/>
          </a:prstGeom>
          <a:noFill/>
          <a:ln w="9525">
            <a:noFill/>
            <a:miter lim="800000"/>
            <a:headEnd/>
            <a:tailEnd/>
          </a:ln>
        </p:spPr>
      </p:pic>
      <p:sp>
        <p:nvSpPr>
          <p:cNvPr id="8" name="Rectangle 11"/>
          <p:cNvSpPr txBox="1">
            <a:spLocks noChangeArrowheads="1"/>
          </p:cNvSpPr>
          <p:nvPr/>
        </p:nvSpPr>
        <p:spPr bwMode="auto">
          <a:xfrm>
            <a:off x="4770438" y="6383338"/>
            <a:ext cx="1768475" cy="188912"/>
          </a:xfrm>
          <a:prstGeom prst="rect">
            <a:avLst/>
          </a:prstGeom>
          <a:noFill/>
          <a:ln w="9525">
            <a:noFill/>
            <a:miter lim="800000"/>
            <a:headEnd/>
            <a:tailEnd/>
          </a:ln>
          <a:effectLst/>
        </p:spPr>
        <p:txBody>
          <a:bodyPr lIns="0" tIns="0" rIns="0" bIns="0"/>
          <a:lstStyle>
            <a:lvl1pPr algn="l">
              <a:lnSpc>
                <a:spcPct val="100000"/>
              </a:lnSpc>
              <a:defRPr sz="900">
                <a:solidFill>
                  <a:schemeClr val="tx1"/>
                </a:solidFill>
              </a:defRPr>
            </a:lvl1pPr>
          </a:lstStyle>
          <a:p>
            <a:pPr>
              <a:defRPr/>
            </a:pPr>
            <a:endParaRPr lang="en-US" dirty="0">
              <a:latin typeface="Arial" charset="0"/>
              <a:ea typeface="Geneva" charset="-128"/>
              <a:cs typeface="+mn-cs"/>
            </a:endParaRPr>
          </a:p>
        </p:txBody>
      </p:sp>
      <p:sp>
        <p:nvSpPr>
          <p:cNvPr id="9" name="Rectangle 9"/>
          <p:cNvSpPr txBox="1">
            <a:spLocks noChangeArrowheads="1"/>
          </p:cNvSpPr>
          <p:nvPr/>
        </p:nvSpPr>
        <p:spPr bwMode="auto">
          <a:xfrm>
            <a:off x="2620963" y="6383338"/>
            <a:ext cx="1771650" cy="188912"/>
          </a:xfrm>
          <a:prstGeom prst="rect">
            <a:avLst/>
          </a:prstGeom>
          <a:noFill/>
          <a:ln w="9525">
            <a:noFill/>
            <a:miter lim="800000"/>
            <a:headEnd/>
            <a:tailEnd/>
          </a:ln>
          <a:effectLst/>
        </p:spPr>
        <p:txBody>
          <a:bodyPr lIns="0" tIns="0" rIns="0" bIns="0"/>
          <a:lstStyle>
            <a:lvl1pPr algn="l">
              <a:lnSpc>
                <a:spcPct val="100000"/>
              </a:lnSpc>
              <a:defRPr sz="900">
                <a:solidFill>
                  <a:schemeClr val="tx1"/>
                </a:solidFill>
              </a:defRPr>
            </a:lvl1pPr>
          </a:lstStyle>
          <a:p>
            <a:pPr>
              <a:defRPr/>
            </a:pPr>
            <a:endParaRPr lang="en-US" dirty="0">
              <a:latin typeface="Arial" charset="0"/>
              <a:ea typeface="Geneva" charset="-128"/>
              <a:cs typeface="+mn-cs"/>
            </a:endParaRPr>
          </a:p>
        </p:txBody>
      </p:sp>
      <p:sp>
        <p:nvSpPr>
          <p:cNvPr id="10" name="Rectangle 10"/>
          <p:cNvSpPr txBox="1">
            <a:spLocks noChangeArrowheads="1"/>
          </p:cNvSpPr>
          <p:nvPr/>
        </p:nvSpPr>
        <p:spPr bwMode="auto">
          <a:xfrm>
            <a:off x="457200" y="6394450"/>
            <a:ext cx="1793875" cy="188913"/>
          </a:xfrm>
          <a:prstGeom prst="rect">
            <a:avLst/>
          </a:prstGeom>
          <a:noFill/>
          <a:ln w="9525">
            <a:noFill/>
            <a:miter lim="800000"/>
            <a:headEnd/>
            <a:tailEnd/>
          </a:ln>
          <a:effectLst/>
        </p:spPr>
        <p:txBody>
          <a:bodyPr lIns="0" tIns="0" rIns="0" bIns="0"/>
          <a:lstStyle>
            <a:lvl1pPr algn="l">
              <a:lnSpc>
                <a:spcPct val="100000"/>
              </a:lnSpc>
              <a:defRPr sz="900">
                <a:solidFill>
                  <a:schemeClr val="tx1"/>
                </a:solidFill>
              </a:defRPr>
            </a:lvl1pPr>
          </a:lstStyle>
          <a:p>
            <a:pPr>
              <a:defRPr/>
            </a:pPr>
            <a:endParaRPr lang="en-US" dirty="0">
              <a:latin typeface="Arial" charset="0"/>
              <a:ea typeface="Geneva" charset="-128"/>
              <a:cs typeface="+mn-cs"/>
            </a:endParaRPr>
          </a:p>
        </p:txBody>
      </p:sp>
    </p:spTree>
  </p:cSld>
  <p:clrMap bg1="lt1" tx1="dk1" bg2="lt2" tx2="dk2" accent1="accent1" accent2="accent2" accent3="accent3" accent4="accent4" accent5="accent5" accent6="accent6" hlink="hlink" folHlink="folHlink"/>
  <p:sldLayoutIdLst>
    <p:sldLayoutId id="2147483854"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rtl="0" eaLnBrk="0" fontAlgn="base" hangingPunct="0">
        <a:spcBef>
          <a:spcPct val="0"/>
        </a:spcBef>
        <a:spcAft>
          <a:spcPct val="0"/>
        </a:spcAft>
        <a:defRPr sz="2400" b="1">
          <a:solidFill>
            <a:schemeClr val="folHlink"/>
          </a:solidFill>
          <a:latin typeface="+mj-lt"/>
          <a:ea typeface="Geneva" charset="-128"/>
          <a:cs typeface="Geneva"/>
        </a:defRPr>
      </a:lvl1pPr>
      <a:lvl2pPr algn="l" rtl="0" eaLnBrk="0" fontAlgn="base" hangingPunct="0">
        <a:spcBef>
          <a:spcPct val="0"/>
        </a:spcBef>
        <a:spcAft>
          <a:spcPct val="0"/>
        </a:spcAft>
        <a:defRPr sz="2400" b="1">
          <a:solidFill>
            <a:schemeClr val="folHlink"/>
          </a:solidFill>
          <a:latin typeface="Arial" charset="0"/>
          <a:ea typeface="Geneva" charset="-128"/>
          <a:cs typeface="Geneva"/>
        </a:defRPr>
      </a:lvl2pPr>
      <a:lvl3pPr algn="l" rtl="0" eaLnBrk="0" fontAlgn="base" hangingPunct="0">
        <a:spcBef>
          <a:spcPct val="0"/>
        </a:spcBef>
        <a:spcAft>
          <a:spcPct val="0"/>
        </a:spcAft>
        <a:defRPr sz="2400" b="1">
          <a:solidFill>
            <a:schemeClr val="folHlink"/>
          </a:solidFill>
          <a:latin typeface="Arial" charset="0"/>
          <a:ea typeface="Geneva" charset="-128"/>
          <a:cs typeface="Geneva"/>
        </a:defRPr>
      </a:lvl3pPr>
      <a:lvl4pPr algn="l" rtl="0" eaLnBrk="0" fontAlgn="base" hangingPunct="0">
        <a:spcBef>
          <a:spcPct val="0"/>
        </a:spcBef>
        <a:spcAft>
          <a:spcPct val="0"/>
        </a:spcAft>
        <a:defRPr sz="2400" b="1">
          <a:solidFill>
            <a:schemeClr val="folHlink"/>
          </a:solidFill>
          <a:latin typeface="Arial" charset="0"/>
          <a:ea typeface="Geneva" charset="-128"/>
          <a:cs typeface="Geneva"/>
        </a:defRPr>
      </a:lvl4pPr>
      <a:lvl5pPr algn="l" rtl="0" eaLnBrk="0" fontAlgn="base" hangingPunct="0">
        <a:spcBef>
          <a:spcPct val="0"/>
        </a:spcBef>
        <a:spcAft>
          <a:spcPct val="0"/>
        </a:spcAft>
        <a:defRPr sz="2400" b="1">
          <a:solidFill>
            <a:schemeClr val="folHlink"/>
          </a:solidFill>
          <a:latin typeface="Arial" charset="0"/>
          <a:ea typeface="Geneva" charset="-128"/>
          <a:cs typeface="Geneva"/>
        </a:defRPr>
      </a:lvl5pPr>
      <a:lvl6pPr marL="457200" algn="l" rtl="0" eaLnBrk="1" fontAlgn="base" hangingPunct="1">
        <a:spcBef>
          <a:spcPct val="0"/>
        </a:spcBef>
        <a:spcAft>
          <a:spcPct val="0"/>
        </a:spcAft>
        <a:defRPr sz="2400" b="1">
          <a:solidFill>
            <a:schemeClr val="folHlink"/>
          </a:solidFill>
          <a:latin typeface="Arial" charset="0"/>
        </a:defRPr>
      </a:lvl6pPr>
      <a:lvl7pPr marL="914400" algn="l" rtl="0" eaLnBrk="1" fontAlgn="base" hangingPunct="1">
        <a:spcBef>
          <a:spcPct val="0"/>
        </a:spcBef>
        <a:spcAft>
          <a:spcPct val="0"/>
        </a:spcAft>
        <a:defRPr sz="2400" b="1">
          <a:solidFill>
            <a:schemeClr val="folHlink"/>
          </a:solidFill>
          <a:latin typeface="Arial" charset="0"/>
        </a:defRPr>
      </a:lvl7pPr>
      <a:lvl8pPr marL="1371600" algn="l" rtl="0" eaLnBrk="1" fontAlgn="base" hangingPunct="1">
        <a:spcBef>
          <a:spcPct val="0"/>
        </a:spcBef>
        <a:spcAft>
          <a:spcPct val="0"/>
        </a:spcAft>
        <a:defRPr sz="2400" b="1">
          <a:solidFill>
            <a:schemeClr val="folHlink"/>
          </a:solidFill>
          <a:latin typeface="Arial" charset="0"/>
        </a:defRPr>
      </a:lvl8pPr>
      <a:lvl9pPr marL="1828800" algn="l" rtl="0" eaLnBrk="1" fontAlgn="base" hangingPunct="1">
        <a:spcBef>
          <a:spcPct val="0"/>
        </a:spcBef>
        <a:spcAft>
          <a:spcPct val="0"/>
        </a:spcAft>
        <a:defRPr sz="2400" b="1">
          <a:solidFill>
            <a:schemeClr val="folHlink"/>
          </a:solidFill>
          <a:latin typeface="Arial" charset="0"/>
        </a:defRPr>
      </a:lvl9pPr>
    </p:titleStyle>
    <p:bodyStyle>
      <a:lvl1pPr marL="234950" indent="-234950" algn="l" rtl="0" eaLnBrk="0" fontAlgn="base" hangingPunct="0">
        <a:lnSpc>
          <a:spcPct val="95000"/>
        </a:lnSpc>
        <a:spcBef>
          <a:spcPct val="70000"/>
        </a:spcBef>
        <a:spcAft>
          <a:spcPct val="0"/>
        </a:spcAft>
        <a:buChar char="•"/>
        <a:defRPr sz="2400">
          <a:solidFill>
            <a:schemeClr val="tx1"/>
          </a:solidFill>
          <a:latin typeface="+mn-lt"/>
          <a:ea typeface="Geneva" charset="-128"/>
          <a:cs typeface="Geneva"/>
        </a:defRPr>
      </a:lvl1pPr>
      <a:lvl2pPr marL="488950" indent="-233363" algn="l" rtl="0" eaLnBrk="0" fontAlgn="base" hangingPunct="0">
        <a:lnSpc>
          <a:spcPct val="95000"/>
        </a:lnSpc>
        <a:spcBef>
          <a:spcPct val="20000"/>
        </a:spcBef>
        <a:spcAft>
          <a:spcPct val="0"/>
        </a:spcAft>
        <a:buChar char="–"/>
        <a:defRPr sz="2000">
          <a:solidFill>
            <a:schemeClr val="tx1"/>
          </a:solidFill>
          <a:latin typeface="+mn-lt"/>
          <a:ea typeface="Geneva" charset="-128"/>
          <a:cs typeface="Geneva"/>
        </a:defRPr>
      </a:lvl2pPr>
      <a:lvl3pPr marL="692150" indent="-168275" algn="l" rtl="0" eaLnBrk="0" fontAlgn="base" hangingPunct="0">
        <a:lnSpc>
          <a:spcPct val="95000"/>
        </a:lnSpc>
        <a:spcBef>
          <a:spcPct val="20000"/>
        </a:spcBef>
        <a:spcAft>
          <a:spcPct val="0"/>
        </a:spcAft>
        <a:buChar char="•"/>
        <a:defRPr>
          <a:solidFill>
            <a:schemeClr val="tx1"/>
          </a:solidFill>
          <a:latin typeface="+mn-lt"/>
          <a:ea typeface="Geneva" charset="-128"/>
          <a:cs typeface="Geneva"/>
        </a:defRPr>
      </a:lvl3pPr>
      <a:lvl4pPr marL="895350" indent="-180975" algn="l" rtl="0" eaLnBrk="0" fontAlgn="base" hangingPunct="0">
        <a:lnSpc>
          <a:spcPct val="95000"/>
        </a:lnSpc>
        <a:spcBef>
          <a:spcPct val="20000"/>
        </a:spcBef>
        <a:spcAft>
          <a:spcPct val="0"/>
        </a:spcAft>
        <a:buChar char="–"/>
        <a:defRPr sz="1600">
          <a:solidFill>
            <a:schemeClr val="tx1"/>
          </a:solidFill>
          <a:latin typeface="+mn-lt"/>
          <a:ea typeface="Geneva" charset="-128"/>
          <a:cs typeface="Geneva"/>
        </a:defRPr>
      </a:lvl4pPr>
      <a:lvl5pPr marL="2057400" indent="-228600" algn="l" rtl="0" eaLnBrk="0" fontAlgn="base" hangingPunct="0">
        <a:lnSpc>
          <a:spcPct val="95000"/>
        </a:lnSpc>
        <a:spcBef>
          <a:spcPct val="10000"/>
        </a:spcBef>
        <a:spcAft>
          <a:spcPct val="0"/>
        </a:spcAft>
        <a:buChar char="»"/>
        <a:defRPr sz="1600">
          <a:solidFill>
            <a:schemeClr val="tx1"/>
          </a:solidFill>
          <a:latin typeface="+mn-lt"/>
          <a:ea typeface="Geneva" charset="-128"/>
          <a:cs typeface="Geneva"/>
        </a:defRPr>
      </a:lvl5pPr>
      <a:lvl6pPr marL="2514600" indent="-228600" algn="l" rtl="0" eaLnBrk="1" fontAlgn="base" hangingPunct="1">
        <a:lnSpc>
          <a:spcPct val="95000"/>
        </a:lnSpc>
        <a:spcBef>
          <a:spcPct val="10000"/>
        </a:spcBef>
        <a:spcAft>
          <a:spcPct val="0"/>
        </a:spcAft>
        <a:buChar char="»"/>
        <a:defRPr sz="1600">
          <a:solidFill>
            <a:schemeClr val="tx1"/>
          </a:solidFill>
          <a:latin typeface="+mn-lt"/>
          <a:ea typeface="Geneva" charset="-128"/>
        </a:defRPr>
      </a:lvl6pPr>
      <a:lvl7pPr marL="2971800" indent="-228600" algn="l" rtl="0" eaLnBrk="1" fontAlgn="base" hangingPunct="1">
        <a:lnSpc>
          <a:spcPct val="95000"/>
        </a:lnSpc>
        <a:spcBef>
          <a:spcPct val="10000"/>
        </a:spcBef>
        <a:spcAft>
          <a:spcPct val="0"/>
        </a:spcAft>
        <a:buChar char="»"/>
        <a:defRPr sz="1600">
          <a:solidFill>
            <a:schemeClr val="tx1"/>
          </a:solidFill>
          <a:latin typeface="+mn-lt"/>
          <a:ea typeface="Geneva" charset="-128"/>
        </a:defRPr>
      </a:lvl7pPr>
      <a:lvl8pPr marL="3429000" indent="-228600" algn="l" rtl="0" eaLnBrk="1" fontAlgn="base" hangingPunct="1">
        <a:lnSpc>
          <a:spcPct val="95000"/>
        </a:lnSpc>
        <a:spcBef>
          <a:spcPct val="10000"/>
        </a:spcBef>
        <a:spcAft>
          <a:spcPct val="0"/>
        </a:spcAft>
        <a:buChar char="»"/>
        <a:defRPr sz="1600">
          <a:solidFill>
            <a:schemeClr val="tx1"/>
          </a:solidFill>
          <a:latin typeface="+mn-lt"/>
          <a:ea typeface="Geneva" charset="-128"/>
        </a:defRPr>
      </a:lvl8pPr>
      <a:lvl9pPr marL="3886200" indent="-228600" algn="l" rtl="0" eaLnBrk="1" fontAlgn="base" hangingPunct="1">
        <a:lnSpc>
          <a:spcPct val="95000"/>
        </a:lnSpc>
        <a:spcBef>
          <a:spcPct val="10000"/>
        </a:spcBef>
        <a:spcAft>
          <a:spcPct val="0"/>
        </a:spcAft>
        <a:buChar char="»"/>
        <a:defRPr sz="1600">
          <a:solidFill>
            <a:schemeClr val="tx1"/>
          </a:solidFill>
          <a:latin typeface="+mn-lt"/>
          <a:ea typeface="Geneva"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ctrTitle"/>
          </p:nvPr>
        </p:nvSpPr>
        <p:spPr>
          <a:xfrm>
            <a:off x="461962" y="1428750"/>
            <a:ext cx="7977188" cy="1470025"/>
          </a:xfrm>
        </p:spPr>
        <p:txBody>
          <a:bodyPr/>
          <a:lstStyle/>
          <a:p>
            <a:pPr eaLnBrk="1" hangingPunct="1">
              <a:lnSpc>
                <a:spcPct val="150000"/>
              </a:lnSpc>
              <a:spcAft>
                <a:spcPts val="0"/>
              </a:spcAft>
            </a:pPr>
            <a:r>
              <a:rPr lang="en-US" sz="3000" dirty="0" smtClean="0">
                <a:ea typeface="Geneva"/>
              </a:rPr>
              <a:t>EFCOG STARTUP AND COMMISSIONING</a:t>
            </a:r>
            <a:br>
              <a:rPr lang="en-US" sz="3000" dirty="0" smtClean="0">
                <a:ea typeface="Geneva"/>
              </a:rPr>
            </a:br>
            <a:r>
              <a:rPr lang="en-US" sz="3000" dirty="0" smtClean="0">
                <a:ea typeface="Geneva"/>
              </a:rPr>
              <a:t>TASK TEAM INTRODUCTION</a:t>
            </a:r>
          </a:p>
        </p:txBody>
      </p:sp>
      <p:sp>
        <p:nvSpPr>
          <p:cNvPr id="3075" name="Rectangle 8"/>
          <p:cNvSpPr>
            <a:spLocks noGrp="1" noChangeArrowheads="1"/>
          </p:cNvSpPr>
          <p:nvPr>
            <p:ph type="subTitle" idx="1"/>
          </p:nvPr>
        </p:nvSpPr>
        <p:spPr>
          <a:xfrm>
            <a:off x="461962" y="3917950"/>
            <a:ext cx="7123112" cy="863600"/>
          </a:xfrm>
        </p:spPr>
        <p:txBody>
          <a:bodyPr/>
          <a:lstStyle/>
          <a:p>
            <a:pPr eaLnBrk="1" hangingPunct="1"/>
            <a:r>
              <a:rPr lang="en-US" dirty="0" smtClean="0">
                <a:ea typeface="Geneva"/>
              </a:rPr>
              <a:t>Mark Cox</a:t>
            </a:r>
          </a:p>
          <a:p>
            <a:pPr eaLnBrk="1" hangingPunct="1">
              <a:lnSpc>
                <a:spcPct val="150000"/>
              </a:lnSpc>
              <a:spcBef>
                <a:spcPts val="0"/>
              </a:spcBef>
            </a:pPr>
            <a:r>
              <a:rPr lang="en-US" dirty="0">
                <a:ea typeface="Geneva"/>
              </a:rPr>
              <a:t>February 28, 2017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AND EXPERIENCE</a:t>
            </a:r>
            <a:endParaRPr lang="en-US" dirty="0"/>
          </a:p>
        </p:txBody>
      </p:sp>
      <p:sp>
        <p:nvSpPr>
          <p:cNvPr id="3" name="Content Placeholder 2"/>
          <p:cNvSpPr>
            <a:spLocks noGrp="1"/>
          </p:cNvSpPr>
          <p:nvPr>
            <p:ph idx="1"/>
          </p:nvPr>
        </p:nvSpPr>
        <p:spPr>
          <a:xfrm>
            <a:off x="446088" y="923926"/>
            <a:ext cx="8431212" cy="5191124"/>
          </a:xfrm>
        </p:spPr>
        <p:txBody>
          <a:bodyPr/>
          <a:lstStyle/>
          <a:p>
            <a:endParaRPr lang="en-US" dirty="0" smtClean="0"/>
          </a:p>
          <a:p>
            <a:r>
              <a:rPr lang="en-US" dirty="0" smtClean="0"/>
              <a:t>Dual Majors from Rensselaer Polytechnic Institute (with honors):</a:t>
            </a:r>
          </a:p>
          <a:p>
            <a:pPr lvl="1"/>
            <a:r>
              <a:rPr lang="en-US" dirty="0" smtClean="0"/>
              <a:t>Nuclear Engineering</a:t>
            </a:r>
          </a:p>
          <a:p>
            <a:pPr lvl="1"/>
            <a:r>
              <a:rPr lang="en-US" dirty="0" smtClean="0"/>
              <a:t>Engineering/Physics</a:t>
            </a:r>
          </a:p>
          <a:p>
            <a:pPr marL="255587" lvl="1" indent="0">
              <a:buNone/>
            </a:pPr>
            <a:endParaRPr lang="en-US" dirty="0" smtClean="0"/>
          </a:p>
          <a:p>
            <a:pPr>
              <a:lnSpc>
                <a:spcPct val="150000"/>
              </a:lnSpc>
              <a:spcBef>
                <a:spcPts val="0"/>
              </a:spcBef>
            </a:pPr>
            <a:r>
              <a:rPr lang="en-US" dirty="0" smtClean="0"/>
              <a:t>United States Navy Nuclear Power Program – 12 Years</a:t>
            </a:r>
          </a:p>
          <a:p>
            <a:pPr lvl="1">
              <a:lnSpc>
                <a:spcPct val="100000"/>
              </a:lnSpc>
              <a:spcBef>
                <a:spcPts val="0"/>
              </a:spcBef>
              <a:spcAft>
                <a:spcPts val="600"/>
              </a:spcAft>
            </a:pPr>
            <a:r>
              <a:rPr lang="en-US" dirty="0" smtClean="0"/>
              <a:t>Qualified as operator on 4 nuclear plants</a:t>
            </a:r>
          </a:p>
          <a:p>
            <a:pPr lvl="1">
              <a:lnSpc>
                <a:spcPct val="100000"/>
              </a:lnSpc>
              <a:spcBef>
                <a:spcPts val="0"/>
              </a:spcBef>
              <a:spcAft>
                <a:spcPts val="600"/>
              </a:spcAft>
            </a:pPr>
            <a:r>
              <a:rPr lang="en-US" dirty="0" smtClean="0"/>
              <a:t>Completed 2 prototype instructor tours</a:t>
            </a:r>
          </a:p>
          <a:p>
            <a:pPr lvl="1">
              <a:lnSpc>
                <a:spcPct val="100000"/>
              </a:lnSpc>
              <a:spcBef>
                <a:spcPts val="0"/>
              </a:spcBef>
              <a:spcAft>
                <a:spcPts val="600"/>
              </a:spcAft>
            </a:pPr>
            <a:r>
              <a:rPr lang="en-US" dirty="0" smtClean="0"/>
              <a:t>Lead instructor at the Navy’s Advanced Electronic Technician Maintenance School</a:t>
            </a:r>
          </a:p>
        </p:txBody>
      </p:sp>
    </p:spTree>
    <p:extLst>
      <p:ext uri="{BB962C8B-B14F-4D97-AF65-F5344CB8AC3E}">
        <p14:creationId xmlns:p14="http://schemas.microsoft.com/office/powerpoint/2010/main" val="3074833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AND EXPERIENCE</a:t>
            </a:r>
            <a:endParaRPr lang="en-US" dirty="0"/>
          </a:p>
        </p:txBody>
      </p:sp>
      <p:sp>
        <p:nvSpPr>
          <p:cNvPr id="3" name="Content Placeholder 2"/>
          <p:cNvSpPr>
            <a:spLocks noGrp="1"/>
          </p:cNvSpPr>
          <p:nvPr>
            <p:ph idx="1"/>
          </p:nvPr>
        </p:nvSpPr>
        <p:spPr>
          <a:xfrm>
            <a:off x="446088" y="923926"/>
            <a:ext cx="8335962" cy="5191124"/>
          </a:xfrm>
        </p:spPr>
        <p:txBody>
          <a:bodyPr/>
          <a:lstStyle/>
          <a:p>
            <a:pPr>
              <a:lnSpc>
                <a:spcPct val="150000"/>
              </a:lnSpc>
              <a:spcBef>
                <a:spcPts val="1200"/>
              </a:spcBef>
            </a:pPr>
            <a:r>
              <a:rPr lang="en-US" dirty="0" smtClean="0"/>
              <a:t>US Nuclear Regulatory Commission – 8 years</a:t>
            </a:r>
          </a:p>
          <a:p>
            <a:pPr lvl="1">
              <a:lnSpc>
                <a:spcPct val="100000"/>
              </a:lnSpc>
              <a:spcBef>
                <a:spcPts val="0"/>
              </a:spcBef>
              <a:spcAft>
                <a:spcPts val="600"/>
              </a:spcAft>
            </a:pPr>
            <a:r>
              <a:rPr lang="en-US" dirty="0" smtClean="0"/>
              <a:t>Region 1</a:t>
            </a:r>
          </a:p>
          <a:p>
            <a:pPr lvl="2">
              <a:lnSpc>
                <a:spcPct val="100000"/>
              </a:lnSpc>
              <a:spcBef>
                <a:spcPts val="0"/>
              </a:spcBef>
              <a:spcAft>
                <a:spcPts val="600"/>
              </a:spcAft>
              <a:buFont typeface="Wingdings" panose="05000000000000000000" pitchFamily="2" charset="2"/>
              <a:buChar char="Ø"/>
            </a:pPr>
            <a:r>
              <a:rPr lang="en-US" dirty="0" smtClean="0"/>
              <a:t>Reactor Safety Inspector</a:t>
            </a:r>
          </a:p>
          <a:p>
            <a:pPr lvl="2">
              <a:lnSpc>
                <a:spcPct val="100000"/>
              </a:lnSpc>
              <a:spcBef>
                <a:spcPts val="0"/>
              </a:spcBef>
              <a:spcAft>
                <a:spcPts val="600"/>
              </a:spcAft>
              <a:buFont typeface="Wingdings" panose="05000000000000000000" pitchFamily="2" charset="2"/>
              <a:buChar char="Ø"/>
            </a:pPr>
            <a:r>
              <a:rPr lang="en-US" dirty="0" smtClean="0"/>
              <a:t>Senior Resident at Indian Point Energy Center</a:t>
            </a:r>
          </a:p>
          <a:p>
            <a:pPr lvl="2">
              <a:lnSpc>
                <a:spcPct val="100000"/>
              </a:lnSpc>
              <a:spcBef>
                <a:spcPts val="0"/>
              </a:spcBef>
              <a:spcAft>
                <a:spcPts val="600"/>
              </a:spcAft>
              <a:buFont typeface="Wingdings" panose="05000000000000000000" pitchFamily="2" charset="2"/>
              <a:buChar char="Ø"/>
            </a:pPr>
            <a:endParaRPr lang="en-US" sz="1600" dirty="0"/>
          </a:p>
          <a:p>
            <a:pPr lvl="1">
              <a:lnSpc>
                <a:spcPct val="100000"/>
              </a:lnSpc>
              <a:spcBef>
                <a:spcPts val="0"/>
              </a:spcBef>
              <a:spcAft>
                <a:spcPts val="600"/>
              </a:spcAft>
              <a:buFont typeface="Arial" panose="020B0604020202020204" pitchFamily="34" charset="0"/>
              <a:buChar char="−"/>
            </a:pPr>
            <a:r>
              <a:rPr lang="en-US" dirty="0" smtClean="0"/>
              <a:t>NRC Headquarters</a:t>
            </a:r>
          </a:p>
          <a:p>
            <a:pPr lvl="2">
              <a:lnSpc>
                <a:spcPct val="100000"/>
              </a:lnSpc>
              <a:spcBef>
                <a:spcPts val="0"/>
              </a:spcBef>
              <a:spcAft>
                <a:spcPts val="600"/>
              </a:spcAft>
              <a:buFont typeface="Wingdings" panose="05000000000000000000" pitchFamily="2" charset="2"/>
              <a:buChar char="Ø"/>
            </a:pPr>
            <a:r>
              <a:rPr lang="en-US" dirty="0" smtClean="0"/>
              <a:t>Operations Assistant to the Executive Director for Operations</a:t>
            </a:r>
          </a:p>
          <a:p>
            <a:pPr lvl="2">
              <a:lnSpc>
                <a:spcPct val="100000"/>
              </a:lnSpc>
              <a:spcBef>
                <a:spcPts val="0"/>
              </a:spcBef>
              <a:spcAft>
                <a:spcPts val="600"/>
              </a:spcAft>
              <a:buFont typeface="Wingdings" panose="05000000000000000000" pitchFamily="2" charset="2"/>
              <a:buChar char="Ø"/>
            </a:pPr>
            <a:endParaRPr lang="en-US" dirty="0"/>
          </a:p>
          <a:p>
            <a:pPr>
              <a:lnSpc>
                <a:spcPct val="100000"/>
              </a:lnSpc>
              <a:spcBef>
                <a:spcPts val="0"/>
              </a:spcBef>
              <a:spcAft>
                <a:spcPts val="600"/>
              </a:spcAft>
              <a:buFont typeface="Arial" panose="020B0604020202020204" pitchFamily="34" charset="0"/>
              <a:buChar char="•"/>
            </a:pPr>
            <a:r>
              <a:rPr lang="en-US" dirty="0" smtClean="0"/>
              <a:t>Entergy – 2 years (Indian Point)</a:t>
            </a:r>
          </a:p>
          <a:p>
            <a:pPr lvl="1">
              <a:lnSpc>
                <a:spcPct val="100000"/>
              </a:lnSpc>
              <a:spcBef>
                <a:spcPts val="0"/>
              </a:spcBef>
              <a:spcAft>
                <a:spcPts val="600"/>
              </a:spcAft>
              <a:buFont typeface="Arial" panose="020B0604020202020204" pitchFamily="34" charset="0"/>
              <a:buChar char="−"/>
            </a:pPr>
            <a:r>
              <a:rPr lang="en-US" dirty="0" smtClean="0"/>
              <a:t>Technical Advisor to the Site Vice President</a:t>
            </a:r>
          </a:p>
          <a:p>
            <a:pPr lvl="1">
              <a:lnSpc>
                <a:spcPct val="100000"/>
              </a:lnSpc>
              <a:spcBef>
                <a:spcPts val="0"/>
              </a:spcBef>
              <a:spcAft>
                <a:spcPts val="600"/>
              </a:spcAft>
              <a:buFont typeface="Arial" panose="020B0604020202020204" pitchFamily="34" charset="0"/>
              <a:buChar char="−"/>
            </a:pPr>
            <a:r>
              <a:rPr lang="en-US" dirty="0" smtClean="0"/>
              <a:t>Manager of Performance Improvement</a:t>
            </a:r>
          </a:p>
          <a:p>
            <a:pPr lvl="1">
              <a:lnSpc>
                <a:spcPct val="100000"/>
              </a:lnSpc>
              <a:spcBef>
                <a:spcPts val="0"/>
              </a:spcBef>
              <a:spcAft>
                <a:spcPts val="600"/>
              </a:spcAft>
              <a:buFont typeface="Arial" panose="020B0604020202020204" pitchFamily="34" charset="0"/>
              <a:buChar char="−"/>
            </a:pPr>
            <a:r>
              <a:rPr lang="en-US" dirty="0" smtClean="0"/>
              <a:t>Senior Manager for Offsite Emergency Response</a:t>
            </a:r>
          </a:p>
          <a:p>
            <a:pPr lvl="1">
              <a:lnSpc>
                <a:spcPct val="100000"/>
              </a:lnSpc>
              <a:spcBef>
                <a:spcPts val="0"/>
              </a:spcBef>
              <a:spcAft>
                <a:spcPts val="600"/>
              </a:spcAft>
              <a:buFont typeface="Arial" panose="020B0604020202020204" pitchFamily="34" charset="0"/>
              <a:buChar char="−"/>
            </a:pPr>
            <a:r>
              <a:rPr lang="en-US" dirty="0" smtClean="0"/>
              <a:t>Shift Outage Manager</a:t>
            </a:r>
            <a:endParaRPr lang="en-US" dirty="0"/>
          </a:p>
        </p:txBody>
      </p:sp>
    </p:spTree>
    <p:extLst>
      <p:ext uri="{BB962C8B-B14F-4D97-AF65-F5344CB8AC3E}">
        <p14:creationId xmlns:p14="http://schemas.microsoft.com/office/powerpoint/2010/main" val="2726961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AND EXPERIENCE</a:t>
            </a:r>
            <a:endParaRPr lang="en-US" dirty="0"/>
          </a:p>
        </p:txBody>
      </p:sp>
      <p:sp>
        <p:nvSpPr>
          <p:cNvPr id="3" name="Content Placeholder 2"/>
          <p:cNvSpPr>
            <a:spLocks noGrp="1"/>
          </p:cNvSpPr>
          <p:nvPr>
            <p:ph idx="1"/>
          </p:nvPr>
        </p:nvSpPr>
        <p:spPr>
          <a:xfrm>
            <a:off x="446088" y="611870"/>
            <a:ext cx="8431212" cy="5934075"/>
          </a:xfrm>
        </p:spPr>
        <p:txBody>
          <a:bodyPr/>
          <a:lstStyle/>
          <a:p>
            <a:pPr>
              <a:lnSpc>
                <a:spcPct val="150000"/>
              </a:lnSpc>
              <a:spcBef>
                <a:spcPts val="0"/>
              </a:spcBef>
            </a:pPr>
            <a:endParaRPr lang="en-US" dirty="0" smtClean="0"/>
          </a:p>
          <a:p>
            <a:pPr>
              <a:lnSpc>
                <a:spcPct val="150000"/>
              </a:lnSpc>
              <a:spcBef>
                <a:spcPts val="0"/>
              </a:spcBef>
            </a:pPr>
            <a:r>
              <a:rPr lang="en-US" dirty="0" smtClean="0"/>
              <a:t>Idaho National Laboratory (INL) – </a:t>
            </a:r>
            <a:r>
              <a:rPr lang="en-US" dirty="0"/>
              <a:t>6</a:t>
            </a:r>
            <a:r>
              <a:rPr lang="en-US" dirty="0" smtClean="0"/>
              <a:t> years</a:t>
            </a:r>
          </a:p>
          <a:p>
            <a:pPr lvl="1">
              <a:lnSpc>
                <a:spcPct val="150000"/>
              </a:lnSpc>
              <a:spcBef>
                <a:spcPts val="0"/>
              </a:spcBef>
              <a:spcAft>
                <a:spcPts val="600"/>
              </a:spcAft>
            </a:pPr>
            <a:r>
              <a:rPr lang="en-US" dirty="0" smtClean="0"/>
              <a:t>Director of Nuclear Safety, Quality and Performance Management</a:t>
            </a:r>
          </a:p>
          <a:p>
            <a:pPr lvl="2">
              <a:lnSpc>
                <a:spcPct val="100000"/>
              </a:lnSpc>
              <a:spcBef>
                <a:spcPts val="0"/>
              </a:spcBef>
              <a:spcAft>
                <a:spcPts val="0"/>
              </a:spcAft>
              <a:buFont typeface="Wingdings" panose="05000000000000000000" pitchFamily="2" charset="2"/>
              <a:buChar char="Ø"/>
            </a:pPr>
            <a:r>
              <a:rPr lang="en-US" dirty="0" smtClean="0"/>
              <a:t>Assisting with development of a performance-based and risk-informed oversight model to drive excellence in nuclear operations, all nuclear safety aspects of INL’s diverse nuclear facilities, and the development and implementation of standards associated with reactor operations and nuclear safety.</a:t>
            </a:r>
          </a:p>
          <a:p>
            <a:pPr lvl="2">
              <a:lnSpc>
                <a:spcPct val="100000"/>
              </a:lnSpc>
              <a:spcBef>
                <a:spcPts val="1200"/>
              </a:spcBef>
              <a:spcAft>
                <a:spcPts val="0"/>
              </a:spcAft>
              <a:buFont typeface="Wingdings" panose="05000000000000000000" pitchFamily="2" charset="2"/>
              <a:buChar char="Ø"/>
            </a:pPr>
            <a:r>
              <a:rPr lang="en-US" dirty="0" smtClean="0"/>
              <a:t>Implementing a QA and Contractor Assurance model that engages all levels of management and staff in innovative and impactful performance improvements.</a:t>
            </a:r>
          </a:p>
          <a:p>
            <a:pPr lvl="2">
              <a:lnSpc>
                <a:spcPct val="100000"/>
              </a:lnSpc>
              <a:spcBef>
                <a:spcPts val="1200"/>
              </a:spcBef>
              <a:spcAft>
                <a:spcPts val="0"/>
              </a:spcAft>
              <a:buFont typeface="Wingdings" panose="05000000000000000000" pitchFamily="2" charset="2"/>
              <a:buChar char="Ø"/>
            </a:pPr>
            <a:r>
              <a:rPr lang="en-US" smtClean="0"/>
              <a:t>Promoting </a:t>
            </a:r>
            <a:r>
              <a:rPr lang="en-US" dirty="0" smtClean="0"/>
              <a:t>improvements in the areas of transportation and readiness through unique processes that ensure safety while improving efficiency and performance.</a:t>
            </a:r>
          </a:p>
        </p:txBody>
      </p:sp>
    </p:spTree>
    <p:extLst>
      <p:ext uri="{BB962C8B-B14F-4D97-AF65-F5344CB8AC3E}">
        <p14:creationId xmlns:p14="http://schemas.microsoft.com/office/powerpoint/2010/main" val="439776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GAPS, NEEDS, CONCERNS</a:t>
            </a:r>
            <a:endParaRPr lang="en-US" dirty="0"/>
          </a:p>
        </p:txBody>
      </p:sp>
      <p:sp>
        <p:nvSpPr>
          <p:cNvPr id="3" name="Content Placeholder 2"/>
          <p:cNvSpPr>
            <a:spLocks noGrp="1"/>
          </p:cNvSpPr>
          <p:nvPr>
            <p:ph idx="1"/>
          </p:nvPr>
        </p:nvSpPr>
        <p:spPr>
          <a:xfrm>
            <a:off x="436562" y="923924"/>
            <a:ext cx="8535987" cy="5495925"/>
          </a:xfrm>
        </p:spPr>
        <p:txBody>
          <a:bodyPr/>
          <a:lstStyle/>
          <a:p>
            <a:pPr marL="0" indent="0">
              <a:lnSpc>
                <a:spcPct val="150000"/>
              </a:lnSpc>
              <a:spcBef>
                <a:spcPts val="0"/>
              </a:spcBef>
              <a:buNone/>
            </a:pPr>
            <a:endParaRPr lang="en-US" sz="1800" b="1" dirty="0" smtClean="0"/>
          </a:p>
          <a:p>
            <a:pPr>
              <a:lnSpc>
                <a:spcPct val="150000"/>
              </a:lnSpc>
              <a:spcBef>
                <a:spcPts val="0"/>
              </a:spcBef>
            </a:pPr>
            <a:r>
              <a:rPr lang="en-US" sz="1800" b="1" dirty="0" smtClean="0"/>
              <a:t>Integrated Systems Testing</a:t>
            </a:r>
          </a:p>
          <a:p>
            <a:pPr lvl="1">
              <a:lnSpc>
                <a:spcPct val="150000"/>
              </a:lnSpc>
              <a:spcBef>
                <a:spcPts val="0"/>
              </a:spcBef>
            </a:pPr>
            <a:r>
              <a:rPr lang="en-US" sz="1400" b="1" dirty="0" smtClean="0"/>
              <a:t>Plan development</a:t>
            </a:r>
          </a:p>
          <a:p>
            <a:pPr lvl="1">
              <a:lnSpc>
                <a:spcPct val="150000"/>
              </a:lnSpc>
              <a:spcBef>
                <a:spcPts val="0"/>
              </a:spcBef>
            </a:pPr>
            <a:r>
              <a:rPr lang="en-US" sz="1400" b="1" dirty="0" smtClean="0"/>
              <a:t>Execution</a:t>
            </a:r>
          </a:p>
          <a:p>
            <a:pPr>
              <a:lnSpc>
                <a:spcPct val="150000"/>
              </a:lnSpc>
              <a:spcBef>
                <a:spcPts val="0"/>
              </a:spcBef>
            </a:pPr>
            <a:r>
              <a:rPr lang="en-US" sz="1800" b="1" dirty="0" smtClean="0"/>
              <a:t>Safety Basis Implementation</a:t>
            </a:r>
          </a:p>
          <a:p>
            <a:pPr lvl="1">
              <a:lnSpc>
                <a:spcPct val="150000"/>
              </a:lnSpc>
              <a:spcBef>
                <a:spcPts val="0"/>
              </a:spcBef>
            </a:pPr>
            <a:r>
              <a:rPr lang="en-US" sz="1400" b="1" dirty="0" smtClean="0"/>
              <a:t>Integrated development team</a:t>
            </a:r>
          </a:p>
          <a:p>
            <a:pPr lvl="1">
              <a:lnSpc>
                <a:spcPct val="150000"/>
              </a:lnSpc>
              <a:spcBef>
                <a:spcPts val="0"/>
              </a:spcBef>
            </a:pPr>
            <a:r>
              <a:rPr lang="en-US" sz="1400" b="1" dirty="0" smtClean="0"/>
              <a:t>Validation</a:t>
            </a:r>
          </a:p>
          <a:p>
            <a:pPr>
              <a:lnSpc>
                <a:spcPct val="150000"/>
              </a:lnSpc>
              <a:spcBef>
                <a:spcPts val="0"/>
              </a:spcBef>
            </a:pPr>
            <a:r>
              <a:rPr lang="en-US" sz="1800" b="1" dirty="0" smtClean="0"/>
              <a:t>Communication/Handoffs</a:t>
            </a:r>
          </a:p>
          <a:p>
            <a:pPr>
              <a:lnSpc>
                <a:spcPct val="150000"/>
              </a:lnSpc>
              <a:spcBef>
                <a:spcPts val="0"/>
              </a:spcBef>
            </a:pPr>
            <a:r>
              <a:rPr lang="en-US" sz="1800" b="1" dirty="0" smtClean="0"/>
              <a:t>Readiness Process</a:t>
            </a:r>
          </a:p>
          <a:p>
            <a:pPr lvl="1">
              <a:lnSpc>
                <a:spcPct val="150000"/>
              </a:lnSpc>
              <a:spcBef>
                <a:spcPts val="0"/>
              </a:spcBef>
            </a:pPr>
            <a:r>
              <a:rPr lang="en-US" sz="1400" b="1" dirty="0" smtClean="0"/>
              <a:t>Series vs. </a:t>
            </a:r>
            <a:r>
              <a:rPr lang="en-US" sz="1400" b="1" smtClean="0"/>
              <a:t>Parallel</a:t>
            </a:r>
          </a:p>
          <a:p>
            <a:pPr>
              <a:lnSpc>
                <a:spcPct val="150000"/>
              </a:lnSpc>
              <a:spcBef>
                <a:spcPts val="0"/>
              </a:spcBef>
            </a:pPr>
            <a:endParaRPr lang="en-US" sz="1800" b="1" dirty="0"/>
          </a:p>
        </p:txBody>
      </p:sp>
    </p:spTree>
    <p:extLst>
      <p:ext uri="{BB962C8B-B14F-4D97-AF65-F5344CB8AC3E}">
        <p14:creationId xmlns:p14="http://schemas.microsoft.com/office/powerpoint/2010/main" val="1645985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GAPS, NEEDS, CONCERNS</a:t>
            </a:r>
            <a:endParaRPr lang="en-US" dirty="0"/>
          </a:p>
        </p:txBody>
      </p:sp>
      <p:sp>
        <p:nvSpPr>
          <p:cNvPr id="3" name="Content Placeholder 2"/>
          <p:cNvSpPr>
            <a:spLocks noGrp="1"/>
          </p:cNvSpPr>
          <p:nvPr>
            <p:ph idx="1"/>
          </p:nvPr>
        </p:nvSpPr>
        <p:spPr>
          <a:xfrm>
            <a:off x="436562" y="923924"/>
            <a:ext cx="8535987" cy="5495925"/>
          </a:xfrm>
        </p:spPr>
        <p:txBody>
          <a:bodyPr/>
          <a:lstStyle/>
          <a:p>
            <a:pPr marL="0" indent="0">
              <a:lnSpc>
                <a:spcPct val="150000"/>
              </a:lnSpc>
              <a:spcBef>
                <a:spcPts val="0"/>
              </a:spcBef>
              <a:buNone/>
            </a:pPr>
            <a:endParaRPr lang="en-US" sz="1800" b="1" dirty="0" smtClean="0"/>
          </a:p>
          <a:p>
            <a:pPr>
              <a:lnSpc>
                <a:spcPct val="150000"/>
              </a:lnSpc>
              <a:spcBef>
                <a:spcPts val="0"/>
              </a:spcBef>
            </a:pPr>
            <a:endParaRPr lang="en-US" sz="1800" b="1" dirty="0"/>
          </a:p>
        </p:txBody>
      </p:sp>
    </p:spTree>
    <p:extLst>
      <p:ext uri="{BB962C8B-B14F-4D97-AF65-F5344CB8AC3E}">
        <p14:creationId xmlns:p14="http://schemas.microsoft.com/office/powerpoint/2010/main" val="519535232"/>
      </p:ext>
    </p:extLst>
  </p:cSld>
  <p:clrMapOvr>
    <a:masterClrMapping/>
  </p:clrMapOvr>
</p:sld>
</file>

<file path=ppt/theme/theme1.xml><?xml version="1.0" encoding="utf-8"?>
<a:theme xmlns:a="http://schemas.openxmlformats.org/drawingml/2006/main" name="AECOM_PPT_Magenta Blue Option">
  <a:themeElements>
    <a:clrScheme name="Magenta Title_Magenta-Blue bkgd 1">
      <a:dk1>
        <a:srgbClr val="000000"/>
      </a:dk1>
      <a:lt1>
        <a:srgbClr val="FFFFFF"/>
      </a:lt1>
      <a:dk2>
        <a:srgbClr val="000000"/>
      </a:dk2>
      <a:lt2>
        <a:srgbClr val="808080"/>
      </a:lt2>
      <a:accent1>
        <a:srgbClr val="63C1DF"/>
      </a:accent1>
      <a:accent2>
        <a:srgbClr val="85E61F"/>
      </a:accent2>
      <a:accent3>
        <a:srgbClr val="FFFFFF"/>
      </a:accent3>
      <a:accent4>
        <a:srgbClr val="000000"/>
      </a:accent4>
      <a:accent5>
        <a:srgbClr val="B7DDEC"/>
      </a:accent5>
      <a:accent6>
        <a:srgbClr val="78D01B"/>
      </a:accent6>
      <a:hlink>
        <a:srgbClr val="FC9F1A"/>
      </a:hlink>
      <a:folHlink>
        <a:srgbClr val="9C0880"/>
      </a:folHlink>
    </a:clrScheme>
    <a:fontScheme name="Magenta Title_Magenta-Blue bkg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a:ln>
              <a:noFill/>
            </a:ln>
            <a:solidFill>
              <a:schemeClr val="tx2"/>
            </a:solidFill>
            <a:effectLst/>
            <a:latin typeface="Arial" charset="0"/>
          </a:defRPr>
        </a:defPPr>
      </a:lstStyle>
    </a:lnDef>
  </a:objectDefaults>
  <a:extraClrSchemeLst>
    <a:extraClrScheme>
      <a:clrScheme name="Magenta Title_Magenta-Blue bkgd 1">
        <a:dk1>
          <a:srgbClr val="000000"/>
        </a:dk1>
        <a:lt1>
          <a:srgbClr val="FFFFFF"/>
        </a:lt1>
        <a:dk2>
          <a:srgbClr val="000000"/>
        </a:dk2>
        <a:lt2>
          <a:srgbClr val="808080"/>
        </a:lt2>
        <a:accent1>
          <a:srgbClr val="63C1DF"/>
        </a:accent1>
        <a:accent2>
          <a:srgbClr val="85E61F"/>
        </a:accent2>
        <a:accent3>
          <a:srgbClr val="FFFFFF"/>
        </a:accent3>
        <a:accent4>
          <a:srgbClr val="000000"/>
        </a:accent4>
        <a:accent5>
          <a:srgbClr val="B7DDEC"/>
        </a:accent5>
        <a:accent6>
          <a:srgbClr val="78D01B"/>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Magenta Title_Magenta-Blue bkgd 2">
        <a:dk1>
          <a:srgbClr val="000000"/>
        </a:dk1>
        <a:lt1>
          <a:srgbClr val="FFFFFF"/>
        </a:lt1>
        <a:dk2>
          <a:srgbClr val="000000"/>
        </a:dk2>
        <a:lt2>
          <a:srgbClr val="988F86"/>
        </a:lt2>
        <a:accent1>
          <a:srgbClr val="63C1DF"/>
        </a:accent1>
        <a:accent2>
          <a:srgbClr val="85E61F"/>
        </a:accent2>
        <a:accent3>
          <a:srgbClr val="FFFFFF"/>
        </a:accent3>
        <a:accent4>
          <a:srgbClr val="000000"/>
        </a:accent4>
        <a:accent5>
          <a:srgbClr val="B7DDEC"/>
        </a:accent5>
        <a:accent6>
          <a:srgbClr val="78D01B"/>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Magenta Title_Magenta-Blue bkgd 3">
        <a:dk1>
          <a:srgbClr val="988F86"/>
        </a:dk1>
        <a:lt1>
          <a:srgbClr val="FFFFFF"/>
        </a:lt1>
        <a:dk2>
          <a:srgbClr val="000000"/>
        </a:dk2>
        <a:lt2>
          <a:srgbClr val="FFFFFF"/>
        </a:lt2>
        <a:accent1>
          <a:srgbClr val="63C1DF"/>
        </a:accent1>
        <a:accent2>
          <a:srgbClr val="85E61F"/>
        </a:accent2>
        <a:accent3>
          <a:srgbClr val="AAAAAA"/>
        </a:accent3>
        <a:accent4>
          <a:srgbClr val="DADADA"/>
        </a:accent4>
        <a:accent5>
          <a:srgbClr val="B7DDEC"/>
        </a:accent5>
        <a:accent6>
          <a:srgbClr val="78D01B"/>
        </a:accent6>
        <a:hlink>
          <a:srgbClr val="FC9F1A"/>
        </a:hlink>
        <a:folHlink>
          <a:srgbClr val="9C08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3877700E5113843BB156AC860EBF871" ma:contentTypeVersion="" ma:contentTypeDescription="Create a new document." ma:contentTypeScope="" ma:versionID="37c74515fa0c0273c55b4fd0980640bc">
  <xsd:schema xmlns:xsd="http://www.w3.org/2001/XMLSchema" xmlns:xs="http://www.w3.org/2001/XMLSchema" xmlns:p="http://schemas.microsoft.com/office/2006/metadata/properties" xmlns:ns1="http://schemas.microsoft.com/sharepoint/v3" targetNamespace="http://schemas.microsoft.com/office/2006/metadata/properties" ma:root="true" ma:fieldsID="71c3cda2c8b39f88eabd54cbf92a846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09CA6DFF-B5EE-4E14-A6CE-591D47356BED}">
  <ds:schemaRefs>
    <ds:schemaRef ds:uri="http://schemas.openxmlformats.org/package/2006/metadata/core-properties"/>
    <ds:schemaRef ds:uri="http://schemas.microsoft.com/sharepoint/v3"/>
    <ds:schemaRef ds:uri="http://purl.org/dc/elements/1.1/"/>
    <ds:schemaRef ds:uri="http://purl.org/dc/dcmitype/"/>
    <ds:schemaRef ds:uri="http://schemas.microsoft.com/office/infopath/2007/PartnerControls"/>
    <ds:schemaRef ds:uri="http://schemas.microsoft.com/office/2006/documentManagement/types"/>
    <ds:schemaRef ds:uri="http://purl.org/dc/term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9DDFF9D-224F-4193-9137-8EB2D38474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7A02C4B-53CF-405C-BCDB-A964353CEE9D}">
  <ds:schemaRefs>
    <ds:schemaRef ds:uri="http://schemas.microsoft.com/sharepoint/v3/contenttype/forms"/>
  </ds:schemaRefs>
</ds:datastoreItem>
</file>

<file path=customXml/itemProps4.xml><?xml version="1.0" encoding="utf-8"?>
<ds:datastoreItem xmlns:ds="http://schemas.openxmlformats.org/officeDocument/2006/customXml" ds:itemID="{29C2AC2A-DADA-49DE-A9EF-E5C34324AAC7}">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5219</TotalTime>
  <Words>256</Words>
  <Application>Microsoft Office PowerPoint</Application>
  <PresentationFormat>On-screen Show (4:3)</PresentationFormat>
  <Paragraphs>47</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Geneva</vt:lpstr>
      <vt:lpstr>Wingdings</vt:lpstr>
      <vt:lpstr>AECOM_PPT_Magenta Blue Option</vt:lpstr>
      <vt:lpstr>EFCOG STARTUP AND COMMISSIONING TASK TEAM INTRODUCTION</vt:lpstr>
      <vt:lpstr>EDUCATION AND EXPERIENCE</vt:lpstr>
      <vt:lpstr>EDUCATION AND EXPERIENCE</vt:lpstr>
      <vt:lpstr>EDUCATION AND EXPERIENCE</vt:lpstr>
      <vt:lpstr>POTENTIAL GAPS, NEEDS, CONCERNS</vt:lpstr>
      <vt:lpstr>POTENTIAL GAPS, NEEDS, CONCERNS</vt:lpstr>
    </vt:vector>
  </TitlesOfParts>
  <Company>AECOM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presentation template magenta/blue option</dc:title>
  <dc:creator>Lynch, Jean</dc:creator>
  <cp:lastModifiedBy>Mark R. Cox</cp:lastModifiedBy>
  <cp:revision>517</cp:revision>
  <cp:lastPrinted>2017-02-14T23:27:27Z</cp:lastPrinted>
  <dcterms:created xsi:type="dcterms:W3CDTF">2009-12-14T19:19:20Z</dcterms:created>
  <dcterms:modified xsi:type="dcterms:W3CDTF">2017-02-24T03:51:22Z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0x01010013877700E5113843BB156AC860EBF871</vt:lpwstr>
  </property>
</Properties>
</file>