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</p:sldMasterIdLst>
  <p:notesMasterIdLst>
    <p:notesMasterId r:id="rId10"/>
  </p:notesMasterIdLst>
  <p:handoutMasterIdLst>
    <p:handoutMasterId r:id="rId11"/>
  </p:handoutMasterIdLst>
  <p:sldIdLst>
    <p:sldId id="263" r:id="rId5"/>
    <p:sldId id="264" r:id="rId6"/>
    <p:sldId id="265" r:id="rId7"/>
    <p:sldId id="266" r:id="rId8"/>
    <p:sldId id="267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2" userDrawn="1">
          <p15:clr>
            <a:srgbClr val="C35EA4"/>
          </p15:clr>
        </p15:guide>
        <p15:guide id="2" pos="2880">
          <p15:clr>
            <a:srgbClr val="A4A3A4"/>
          </p15:clr>
        </p15:guide>
        <p15:guide id="3" pos="291">
          <p15:clr>
            <a:srgbClr val="A4A3A4"/>
          </p15:clr>
        </p15:guide>
        <p15:guide id="4" pos="5474">
          <p15:clr>
            <a:srgbClr val="A4A3A4"/>
          </p15:clr>
        </p15:guide>
        <p15:guide id="5" pos="434">
          <p15:clr>
            <a:srgbClr val="A4A3A4"/>
          </p15:clr>
        </p15:guide>
        <p15:guide id="6" pos="53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60">
          <p15:clr>
            <a:srgbClr val="A4A3A4"/>
          </p15:clr>
        </p15:guide>
        <p15:guide id="2" pos="2240">
          <p15:clr>
            <a:srgbClr val="A4A3A4"/>
          </p15:clr>
        </p15:guide>
        <p15:guide id="3" orient="horz" pos="4278">
          <p15:clr>
            <a:srgbClr val="A4A3A4"/>
          </p15:clr>
        </p15:guide>
        <p15:guide id="4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3C3C3C"/>
    <a:srgbClr val="F0B324"/>
    <a:srgbClr val="05C3DE"/>
    <a:srgbClr val="00BBDC"/>
    <a:srgbClr val="BEC0C2"/>
    <a:srgbClr val="0075C9"/>
    <a:srgbClr val="F1AB00"/>
    <a:srgbClr val="C75B12"/>
    <a:srgbClr val="005B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D7B26C5-4107-4FEC-AEDC-1716B250A1E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74" autoAdjust="0"/>
  </p:normalViewPr>
  <p:slideViewPr>
    <p:cSldViewPr snapToGrid="0">
      <p:cViewPr varScale="1">
        <p:scale>
          <a:sx n="111" d="100"/>
          <a:sy n="111" d="100"/>
        </p:scale>
        <p:origin x="-978" y="-90"/>
      </p:cViewPr>
      <p:guideLst>
        <p:guide orient="horz" pos="2112"/>
        <p:guide pos="2880"/>
        <p:guide pos="291"/>
        <p:guide pos="5474"/>
        <p:guide pos="434"/>
        <p:guide pos="5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796" y="84"/>
      </p:cViewPr>
      <p:guideLst>
        <p:guide orient="horz" pos="2026"/>
        <p:guide orient="horz" pos="2928"/>
        <p:guide pos="1696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defTabSz="931291">
              <a:defRPr sz="1200"/>
            </a:lvl1pPr>
          </a:lstStyle>
          <a:p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17" y="1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r" defTabSz="931291">
              <a:defRPr sz="1200"/>
            </a:lvl1pPr>
          </a:lstStyle>
          <a:p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011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defTabSz="931291">
              <a:defRPr sz="1200"/>
            </a:lvl1pPr>
          </a:lstStyle>
          <a:p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17" y="8830011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r" defTabSz="931291">
              <a:defRPr sz="1200"/>
            </a:lvl1pPr>
          </a:lstStyle>
          <a:p>
            <a:fld id="{707B81E7-3462-4FA6-9C46-71F544B145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3600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defTabSz="931291">
              <a:defRPr sz="1200"/>
            </a:lvl1pPr>
          </a:lstStyle>
          <a:p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17" y="1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>
            <a:lvl1pPr algn="r" defTabSz="931291">
              <a:defRPr sz="1200"/>
            </a:lvl1pPr>
          </a:lstStyle>
          <a:p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011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defTabSz="931291">
              <a:defRPr sz="1200"/>
            </a:lvl1pPr>
          </a:lstStyle>
          <a:p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17" y="8830011"/>
            <a:ext cx="30373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5" rIns="93170" bIns="46585" numCol="1" anchor="b" anchorCtr="0" compatLnSpc="1">
            <a:prstTxWarp prst="textNoShape">
              <a:avLst/>
            </a:prstTxWarp>
          </a:bodyPr>
          <a:lstStyle>
            <a:lvl1pPr algn="r" defTabSz="931291">
              <a:defRPr sz="1200"/>
            </a:lvl1pPr>
          </a:lstStyle>
          <a:p>
            <a:fld id="{D3111DD0-B229-4554-B696-AEAA52F0F08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9654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-3927" y="1"/>
            <a:ext cx="9144000" cy="5765799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0227" y="3095625"/>
            <a:ext cx="7930754" cy="1403351"/>
          </a:xfrm>
        </p:spPr>
        <p:txBody>
          <a:bodyPr wrap="square" anchor="b"/>
          <a:lstStyle>
            <a:lvl1pPr>
              <a:lnSpc>
                <a:spcPct val="80000"/>
              </a:lnSpc>
              <a:defRPr sz="600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087" y="4491038"/>
            <a:ext cx="7887893" cy="449262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chemeClr val="bg1"/>
                </a:solidFill>
                <a:latin typeface="Franklin Gothic Medium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651930"/>
            <a:ext cx="9144000" cy="6206070"/>
            <a:chOff x="0" y="651930"/>
            <a:chExt cx="9144000" cy="6206070"/>
          </a:xfrm>
        </p:grpSpPr>
        <p:grpSp>
          <p:nvGrpSpPr>
            <p:cNvPr id="15" name="Group 14"/>
            <p:cNvGrpSpPr/>
            <p:nvPr userDrawn="1"/>
          </p:nvGrpSpPr>
          <p:grpSpPr>
            <a:xfrm>
              <a:off x="0" y="651930"/>
              <a:ext cx="9144000" cy="6206070"/>
              <a:chOff x="0" y="651930"/>
              <a:chExt cx="9144000" cy="6206070"/>
            </a:xfrm>
          </p:grpSpPr>
          <p:sp>
            <p:nvSpPr>
              <p:cNvPr id="18" name="Rectangle 17"/>
              <p:cNvSpPr/>
              <p:nvPr userDrawn="1"/>
            </p:nvSpPr>
            <p:spPr>
              <a:xfrm>
                <a:off x="0" y="5774531"/>
                <a:ext cx="9144000" cy="108346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2" name="Straight Connector 11"/>
              <p:cNvCxnSpPr/>
              <p:nvPr userDrawn="1"/>
            </p:nvCxnSpPr>
            <p:spPr>
              <a:xfrm>
                <a:off x="0" y="5771993"/>
                <a:ext cx="9144000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" name="Picture 3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632181" y="651930"/>
                <a:ext cx="1828800" cy="1957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16" name="Picture 2" descr="C:\Users\p0010581\Desktop\WORKING FROM HOME\2015 PPT templates\resources\DBW_4C_Black_PP_singleLine_SM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57988" y="5456327"/>
              <a:ext cx="1701800" cy="61436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A976ED-DE38-42C9-9F29-80599E7E362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layout (descriptor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44733" y="903000"/>
            <a:ext cx="8345242" cy="574675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800" b="0">
                <a:solidFill>
                  <a:srgbClr val="BFBFBF"/>
                </a:solidFill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 layout (descriptor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A976ED-DE38-42C9-9F29-80599E7E36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314069" y="718265"/>
            <a:ext cx="8410353" cy="308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ox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664957"/>
            <a:ext cx="9144000" cy="35645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Picture Placeholder 28"/>
          <p:cNvSpPr>
            <a:spLocks noGrp="1"/>
          </p:cNvSpPr>
          <p:nvPr>
            <p:ph type="pic" sz="quarter" idx="13"/>
          </p:nvPr>
        </p:nvSpPr>
        <p:spPr>
          <a:xfrm>
            <a:off x="0" y="1661407"/>
            <a:ext cx="4572000" cy="35661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985631" y="2534102"/>
            <a:ext cx="3729510" cy="357352"/>
          </a:xfrm>
        </p:spPr>
        <p:txBody>
          <a:bodyPr numCol="2" spcCol="91440" anchor="t"/>
          <a:lstStyle>
            <a:lvl1pPr marL="0" indent="0">
              <a:spcBef>
                <a:spcPts val="0"/>
              </a:spcBef>
              <a:buFontTx/>
              <a:buNone/>
              <a:defRPr sz="1800" cap="none" baseline="0">
                <a:solidFill>
                  <a:schemeClr val="bg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Tx/>
              <a:buFontTx/>
              <a:buNone/>
              <a:tabLst/>
              <a:defRPr sz="1200"/>
            </a:lvl2pPr>
            <a:lvl3pPr marL="91440" indent="-91440">
              <a:buFont typeface="Arial" pitchFamily="34" charset="0"/>
              <a:buChar char="•"/>
              <a:defRPr sz="1200" baseline="0"/>
            </a:lvl3pPr>
            <a:lvl4pPr indent="0">
              <a:buFontTx/>
              <a:buNone/>
              <a:defRPr/>
            </a:lvl4pPr>
            <a:lvl5pPr indent="0">
              <a:buFontTx/>
              <a:buNone/>
              <a:defRPr/>
            </a:lvl5pPr>
          </a:lstStyle>
          <a:p>
            <a:pPr lvl="0"/>
            <a:endParaRPr lang="en-US" dirty="0" smtClean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4985656" y="2891455"/>
            <a:ext cx="3734597" cy="1805934"/>
          </a:xfrm>
        </p:spPr>
        <p:txBody>
          <a:bodyPr numCol="1" spcCol="182880" anchor="t"/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600" cap="none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Tx/>
              <a:buNone/>
              <a:defRPr sz="1300"/>
            </a:lvl2pPr>
            <a:lvl3pPr marL="91440" indent="-91440">
              <a:buFont typeface="Arial" pitchFamily="34" charset="0"/>
              <a:buChar char="•"/>
              <a:defRPr sz="1200" baseline="0"/>
            </a:lvl3pPr>
            <a:lvl4pPr indent="0">
              <a:buFontTx/>
              <a:buNone/>
              <a:defRPr/>
            </a:lvl4pPr>
            <a:lvl5pPr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image box and s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hape 62"/>
          <p:cNvSpPr>
            <a:spLocks noChangeShapeType="1"/>
          </p:cNvSpPr>
          <p:nvPr userDrawn="1"/>
        </p:nvSpPr>
        <p:spPr bwMode="auto">
          <a:xfrm flipV="1">
            <a:off x="4195665" y="2444871"/>
            <a:ext cx="0" cy="2054133"/>
          </a:xfrm>
          <a:prstGeom prst="line">
            <a:avLst/>
          </a:prstGeom>
          <a:noFill/>
          <a:ln w="19050" cmpd="sng">
            <a:solidFill>
              <a:srgbClr val="424A59">
                <a:alpha val="20000"/>
              </a:srgb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 dirty="0">
              <a:ln w="3175" cmpd="sng">
                <a:solidFill>
                  <a:schemeClr val="tx1"/>
                </a:solidFill>
              </a:ln>
            </a:endParaRPr>
          </a:p>
        </p:txBody>
      </p:sp>
      <p:sp>
        <p:nvSpPr>
          <p:cNvPr id="6" name="Picture Placeholder 28"/>
          <p:cNvSpPr>
            <a:spLocks noGrp="1"/>
          </p:cNvSpPr>
          <p:nvPr>
            <p:ph type="pic" sz="quarter" idx="13"/>
          </p:nvPr>
        </p:nvSpPr>
        <p:spPr>
          <a:xfrm>
            <a:off x="641131" y="2553751"/>
            <a:ext cx="3237192" cy="186033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415921" y="2025605"/>
            <a:ext cx="4048629" cy="2993571"/>
          </a:xfrm>
        </p:spPr>
        <p:txBody>
          <a:bodyPr anchor="ctr"/>
          <a:lstStyle>
            <a:lvl1pPr marL="0" indent="0">
              <a:buFontTx/>
              <a:buNone/>
              <a:defRPr sz="180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indent="0">
              <a:buFontTx/>
              <a:buNone/>
              <a:defRPr sz="1600"/>
            </a:lvl2pPr>
            <a:lvl3pPr marL="274320">
              <a:defRPr sz="1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44733" y="903000"/>
            <a:ext cx="8345242" cy="574675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800" b="0">
                <a:solidFill>
                  <a:srgbClr val="BFBFBF"/>
                </a:solidFill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 image box and s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hape 62"/>
          <p:cNvSpPr>
            <a:spLocks noChangeShapeType="1"/>
          </p:cNvSpPr>
          <p:nvPr userDrawn="1"/>
        </p:nvSpPr>
        <p:spPr bwMode="auto">
          <a:xfrm flipV="1">
            <a:off x="4195665" y="2444871"/>
            <a:ext cx="0" cy="2054133"/>
          </a:xfrm>
          <a:prstGeom prst="line">
            <a:avLst/>
          </a:prstGeom>
          <a:noFill/>
          <a:ln w="19050" cmpd="sng">
            <a:solidFill>
              <a:srgbClr val="424A59">
                <a:alpha val="20000"/>
              </a:srgbClr>
            </a:solidFill>
            <a:miter lim="4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en-US" dirty="0">
              <a:ln w="3175" cmpd="sng">
                <a:solidFill>
                  <a:schemeClr val="tx1"/>
                </a:solidFill>
              </a:ln>
            </a:endParaRPr>
          </a:p>
        </p:txBody>
      </p:sp>
      <p:sp>
        <p:nvSpPr>
          <p:cNvPr id="7" name="Picture Placeholder 28"/>
          <p:cNvSpPr>
            <a:spLocks noGrp="1"/>
          </p:cNvSpPr>
          <p:nvPr>
            <p:ph type="pic" sz="quarter" idx="15"/>
          </p:nvPr>
        </p:nvSpPr>
        <p:spPr>
          <a:xfrm>
            <a:off x="1376847" y="2227926"/>
            <a:ext cx="2396364" cy="239636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415921" y="2025605"/>
            <a:ext cx="4048629" cy="2993571"/>
          </a:xfrm>
        </p:spPr>
        <p:txBody>
          <a:bodyPr anchor="ctr"/>
          <a:lstStyle>
            <a:lvl1pPr marL="0" indent="0">
              <a:buFontTx/>
              <a:buNone/>
              <a:defRPr sz="180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indent="0">
              <a:buFontTx/>
              <a:buNone/>
              <a:defRPr sz="1600"/>
            </a:lvl2pPr>
            <a:lvl3pPr marL="274320">
              <a:defRPr sz="1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44733" y="903000"/>
            <a:ext cx="8345242" cy="574675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800" b="0">
                <a:solidFill>
                  <a:srgbClr val="BFBFBF"/>
                </a:solidFill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ox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8"/>
          <p:cNvSpPr>
            <a:spLocks noGrp="1"/>
          </p:cNvSpPr>
          <p:nvPr>
            <p:ph type="pic" sz="quarter" idx="13"/>
          </p:nvPr>
        </p:nvSpPr>
        <p:spPr>
          <a:xfrm>
            <a:off x="651642" y="1741632"/>
            <a:ext cx="7812908" cy="20600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44733" y="903000"/>
            <a:ext cx="8345242" cy="574675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800" b="0">
                <a:solidFill>
                  <a:srgbClr val="BFBFBF"/>
                </a:solidFill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59799" y="4010025"/>
            <a:ext cx="7804751" cy="2051567"/>
          </a:xfrm>
        </p:spPr>
        <p:txBody>
          <a:bodyPr/>
          <a:lstStyle>
            <a:lvl1pPr marL="0" indent="0">
              <a:buFontTx/>
              <a:buNone/>
              <a:defRPr sz="180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indent="0">
              <a:buFontTx/>
              <a:buNone/>
              <a:defRPr sz="1600"/>
            </a:lvl2pPr>
            <a:lvl3pPr marL="274320">
              <a:defRPr sz="1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image box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8"/>
          <p:cNvSpPr>
            <a:spLocks noGrp="1"/>
          </p:cNvSpPr>
          <p:nvPr>
            <p:ph type="pic" sz="quarter" idx="13"/>
          </p:nvPr>
        </p:nvSpPr>
        <p:spPr>
          <a:xfrm>
            <a:off x="651641" y="1731675"/>
            <a:ext cx="3531476" cy="20685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Text Placeholder 33"/>
          <p:cNvSpPr>
            <a:spLocks noGrp="1"/>
          </p:cNvSpPr>
          <p:nvPr>
            <p:ph type="body" sz="quarter" idx="15" hasCustomPrompt="1"/>
          </p:nvPr>
        </p:nvSpPr>
        <p:spPr>
          <a:xfrm>
            <a:off x="655191" y="3885987"/>
            <a:ext cx="3431367" cy="593890"/>
          </a:xfrm>
          <a:prstGeom prst="rect">
            <a:avLst/>
          </a:prstGeom>
        </p:spPr>
        <p:txBody>
          <a:bodyPr vert="horz" lIns="0" tIns="0" rIns="0" bIns="0" anchor="t">
            <a:normAutofit/>
          </a:bodyPr>
          <a:lstStyle>
            <a:lvl1pPr marL="0" indent="0" algn="l" defTabSz="914400" rtl="0" eaLnBrk="1" latinLnBrk="0" hangingPunct="1">
              <a:lnSpc>
                <a:spcPts val="1200"/>
              </a:lnSpc>
              <a:spcBef>
                <a:spcPct val="0"/>
              </a:spcBef>
              <a:spcAft>
                <a:spcPts val="400"/>
              </a:spcAft>
              <a:buNone/>
              <a:defRPr lang="en-US" sz="1200" b="0" i="1" kern="1200" baseline="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Insert photo caption/name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415921" y="1746204"/>
            <a:ext cx="4048629" cy="3907971"/>
          </a:xfrm>
        </p:spPr>
        <p:txBody>
          <a:bodyPr/>
          <a:lstStyle>
            <a:lvl1pPr marL="0" indent="0">
              <a:buFontTx/>
              <a:buNone/>
              <a:defRPr sz="180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indent="0">
              <a:buFontTx/>
              <a:buNone/>
              <a:defRPr sz="1600"/>
            </a:lvl2pPr>
            <a:lvl3pPr marL="274320">
              <a:defRPr sz="1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44733" y="903000"/>
            <a:ext cx="8345242" cy="574675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800" b="0">
                <a:solidFill>
                  <a:srgbClr val="BFBFBF"/>
                </a:solidFill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8"/>
          <p:cNvSpPr>
            <a:spLocks noGrp="1"/>
          </p:cNvSpPr>
          <p:nvPr>
            <p:ph type="pic" sz="quarter" idx="11"/>
          </p:nvPr>
        </p:nvSpPr>
        <p:spPr>
          <a:xfrm>
            <a:off x="549979" y="1089402"/>
            <a:ext cx="3896257" cy="19109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hape 1216"/>
          <p:cNvSpPr>
            <a:spLocks noChangeArrowheads="1"/>
          </p:cNvSpPr>
          <p:nvPr userDrawn="1"/>
        </p:nvSpPr>
        <p:spPr bwMode="auto">
          <a:xfrm>
            <a:off x="545482" y="1095675"/>
            <a:ext cx="3905251" cy="4647610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/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4" hasCustomPrompt="1"/>
          </p:nvPr>
        </p:nvSpPr>
        <p:spPr>
          <a:xfrm>
            <a:off x="555724" y="3691291"/>
            <a:ext cx="3884767" cy="2020243"/>
          </a:xfrm>
          <a:prstGeom prst="rect">
            <a:avLst/>
          </a:prstGeom>
        </p:spPr>
        <p:txBody>
          <a:bodyPr vert="horz" lIns="91440" tIns="0" rIns="91440" bIns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33"/>
          <p:cNvSpPr>
            <a:spLocks noGrp="1"/>
          </p:cNvSpPr>
          <p:nvPr>
            <p:ph type="body" sz="quarter" idx="15" hasCustomPrompt="1"/>
          </p:nvPr>
        </p:nvSpPr>
        <p:spPr>
          <a:xfrm>
            <a:off x="555724" y="3079502"/>
            <a:ext cx="3884767" cy="504497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None/>
              <a:defRPr lang="en-US" sz="16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enter </a:t>
            </a:r>
            <a:br>
              <a:rPr lang="en-US" dirty="0" smtClean="0"/>
            </a:br>
            <a:r>
              <a:rPr lang="en-US" dirty="0" smtClean="0"/>
              <a:t>master text</a:t>
            </a:r>
          </a:p>
        </p:txBody>
      </p:sp>
      <p:sp>
        <p:nvSpPr>
          <p:cNvPr id="9" name="Picture Placeholder 28"/>
          <p:cNvSpPr>
            <a:spLocks noGrp="1"/>
          </p:cNvSpPr>
          <p:nvPr>
            <p:ph type="pic" sz="quarter" idx="16"/>
          </p:nvPr>
        </p:nvSpPr>
        <p:spPr>
          <a:xfrm>
            <a:off x="4699496" y="1089402"/>
            <a:ext cx="3896257" cy="19109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Text Placeholder 33"/>
          <p:cNvSpPr>
            <a:spLocks noGrp="1"/>
          </p:cNvSpPr>
          <p:nvPr>
            <p:ph type="body" sz="quarter" idx="17" hasCustomPrompt="1"/>
          </p:nvPr>
        </p:nvSpPr>
        <p:spPr>
          <a:xfrm>
            <a:off x="4705241" y="3691291"/>
            <a:ext cx="3884767" cy="2020243"/>
          </a:xfrm>
          <a:prstGeom prst="rect">
            <a:avLst/>
          </a:prstGeom>
        </p:spPr>
        <p:txBody>
          <a:bodyPr vert="horz" lIns="91440" tIns="0" rIns="91440" bIns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33"/>
          <p:cNvSpPr>
            <a:spLocks noGrp="1"/>
          </p:cNvSpPr>
          <p:nvPr>
            <p:ph type="body" sz="quarter" idx="18" hasCustomPrompt="1"/>
          </p:nvPr>
        </p:nvSpPr>
        <p:spPr>
          <a:xfrm>
            <a:off x="4705241" y="3079502"/>
            <a:ext cx="3884767" cy="504497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None/>
              <a:defRPr lang="en-US" sz="16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enter </a:t>
            </a:r>
            <a:br>
              <a:rPr lang="en-US" dirty="0" smtClean="0"/>
            </a:br>
            <a:r>
              <a:rPr lang="en-US" dirty="0" smtClean="0"/>
              <a:t>master text</a:t>
            </a:r>
          </a:p>
        </p:txBody>
      </p:sp>
      <p:sp>
        <p:nvSpPr>
          <p:cNvPr id="15" name="Shape 1216"/>
          <p:cNvSpPr>
            <a:spLocks noChangeArrowheads="1"/>
          </p:cNvSpPr>
          <p:nvPr userDrawn="1"/>
        </p:nvSpPr>
        <p:spPr bwMode="auto">
          <a:xfrm>
            <a:off x="4694999" y="1095675"/>
            <a:ext cx="3905251" cy="4647610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/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 (Colo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4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0513A2-9F28-4249-BB67-696237F8CE9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705894"/>
            <a:ext cx="3940622" cy="1476142"/>
          </a:xfrm>
        </p:spPr>
        <p:txBody>
          <a:bodyPr wrap="square" anchor="ctr"/>
          <a:lstStyle>
            <a:lvl1pPr algn="r">
              <a:lnSpc>
                <a:spcPct val="80000"/>
              </a:lnSpc>
              <a:defRPr sz="4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Name</a:t>
            </a:r>
            <a:endParaRPr lang="en-US" dirty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795168" y="1548490"/>
            <a:ext cx="3771900" cy="3790950"/>
          </a:xfrm>
        </p:spPr>
        <p:txBody>
          <a:bodyPr anchor="ctr"/>
          <a:lstStyle>
            <a:lvl1pPr>
              <a:spcBef>
                <a:spcPts val="700"/>
              </a:spcBef>
              <a:spcAft>
                <a:spcPts val="700"/>
              </a:spcAft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475377"/>
            <a:ext cx="914400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8"/>
          <p:cNvSpPr>
            <a:spLocks noGrp="1"/>
          </p:cNvSpPr>
          <p:nvPr>
            <p:ph type="pic" sz="quarter" idx="11"/>
          </p:nvPr>
        </p:nvSpPr>
        <p:spPr>
          <a:xfrm>
            <a:off x="545855" y="1089402"/>
            <a:ext cx="2523880" cy="19109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hape 1216"/>
          <p:cNvSpPr>
            <a:spLocks noChangeArrowheads="1"/>
          </p:cNvSpPr>
          <p:nvPr userDrawn="1"/>
        </p:nvSpPr>
        <p:spPr bwMode="auto">
          <a:xfrm>
            <a:off x="542942" y="1095675"/>
            <a:ext cx="2529706" cy="4650785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/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4" hasCustomPrompt="1"/>
          </p:nvPr>
        </p:nvSpPr>
        <p:spPr>
          <a:xfrm>
            <a:off x="549578" y="3691291"/>
            <a:ext cx="2516435" cy="2026593"/>
          </a:xfrm>
          <a:prstGeom prst="rect">
            <a:avLst/>
          </a:prstGeom>
        </p:spPr>
        <p:txBody>
          <a:bodyPr vert="horz" lIns="91440" tIns="0" rIns="91440" bIns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33"/>
          <p:cNvSpPr>
            <a:spLocks noGrp="1"/>
          </p:cNvSpPr>
          <p:nvPr>
            <p:ph type="body" sz="quarter" idx="15" hasCustomPrompt="1"/>
          </p:nvPr>
        </p:nvSpPr>
        <p:spPr>
          <a:xfrm>
            <a:off x="549578" y="3079502"/>
            <a:ext cx="2516435" cy="504497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None/>
              <a:defRPr lang="en-US" sz="16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enter </a:t>
            </a:r>
            <a:br>
              <a:rPr lang="en-US" dirty="0" smtClean="0"/>
            </a:br>
            <a:r>
              <a:rPr lang="en-US" dirty="0" smtClean="0"/>
              <a:t>master text</a:t>
            </a:r>
          </a:p>
        </p:txBody>
      </p:sp>
      <p:sp>
        <p:nvSpPr>
          <p:cNvPr id="9" name="Picture Placeholder 28"/>
          <p:cNvSpPr>
            <a:spLocks noGrp="1"/>
          </p:cNvSpPr>
          <p:nvPr>
            <p:ph type="pic" sz="quarter" idx="16"/>
          </p:nvPr>
        </p:nvSpPr>
        <p:spPr>
          <a:xfrm>
            <a:off x="3306037" y="1089402"/>
            <a:ext cx="2523880" cy="19109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Text Placeholder 33"/>
          <p:cNvSpPr>
            <a:spLocks noGrp="1"/>
          </p:cNvSpPr>
          <p:nvPr>
            <p:ph type="body" sz="quarter" idx="17" hasCustomPrompt="1"/>
          </p:nvPr>
        </p:nvSpPr>
        <p:spPr>
          <a:xfrm>
            <a:off x="3309760" y="3691291"/>
            <a:ext cx="2516435" cy="2026593"/>
          </a:xfrm>
          <a:prstGeom prst="rect">
            <a:avLst/>
          </a:prstGeom>
        </p:spPr>
        <p:txBody>
          <a:bodyPr vert="horz" lIns="91440" tIns="0" rIns="91440" bIns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33"/>
          <p:cNvSpPr>
            <a:spLocks noGrp="1"/>
          </p:cNvSpPr>
          <p:nvPr>
            <p:ph type="body" sz="quarter" idx="18" hasCustomPrompt="1"/>
          </p:nvPr>
        </p:nvSpPr>
        <p:spPr>
          <a:xfrm>
            <a:off x="3309760" y="3079502"/>
            <a:ext cx="2516435" cy="504497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None/>
              <a:defRPr lang="en-US" sz="16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enter </a:t>
            </a:r>
            <a:br>
              <a:rPr lang="en-US" dirty="0" smtClean="0"/>
            </a:br>
            <a:r>
              <a:rPr lang="en-US" dirty="0" smtClean="0"/>
              <a:t>master text</a:t>
            </a:r>
          </a:p>
        </p:txBody>
      </p:sp>
      <p:sp>
        <p:nvSpPr>
          <p:cNvPr id="12" name="Picture Placeholder 28"/>
          <p:cNvSpPr>
            <a:spLocks noGrp="1"/>
          </p:cNvSpPr>
          <p:nvPr>
            <p:ph type="pic" sz="quarter" idx="19"/>
          </p:nvPr>
        </p:nvSpPr>
        <p:spPr>
          <a:xfrm>
            <a:off x="6061392" y="1089402"/>
            <a:ext cx="2523880" cy="19109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0" hasCustomPrompt="1"/>
          </p:nvPr>
        </p:nvSpPr>
        <p:spPr>
          <a:xfrm>
            <a:off x="6065115" y="3691291"/>
            <a:ext cx="2516435" cy="2026593"/>
          </a:xfrm>
          <a:prstGeom prst="rect">
            <a:avLst/>
          </a:prstGeom>
        </p:spPr>
        <p:txBody>
          <a:bodyPr vert="horz" lIns="91440" tIns="0" rIns="91440" bIns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21" hasCustomPrompt="1"/>
          </p:nvPr>
        </p:nvSpPr>
        <p:spPr>
          <a:xfrm>
            <a:off x="6065115" y="3079502"/>
            <a:ext cx="2516435" cy="504497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None/>
              <a:defRPr lang="en-US" sz="16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to enter </a:t>
            </a:r>
            <a:br>
              <a:rPr lang="en-US" dirty="0" smtClean="0"/>
            </a:br>
            <a:r>
              <a:rPr lang="en-US" dirty="0" smtClean="0"/>
              <a:t>master text</a:t>
            </a:r>
          </a:p>
        </p:txBody>
      </p:sp>
      <p:sp>
        <p:nvSpPr>
          <p:cNvPr id="15" name="Shape 1216"/>
          <p:cNvSpPr>
            <a:spLocks noChangeArrowheads="1"/>
          </p:cNvSpPr>
          <p:nvPr userDrawn="1"/>
        </p:nvSpPr>
        <p:spPr bwMode="auto">
          <a:xfrm>
            <a:off x="3303124" y="1095675"/>
            <a:ext cx="2529706" cy="4650785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/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16" name="Shape 1216"/>
          <p:cNvSpPr>
            <a:spLocks noChangeArrowheads="1"/>
          </p:cNvSpPr>
          <p:nvPr userDrawn="1"/>
        </p:nvSpPr>
        <p:spPr bwMode="auto">
          <a:xfrm>
            <a:off x="6058479" y="1095675"/>
            <a:ext cx="2529706" cy="4650785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/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28"/>
          <p:cNvSpPr>
            <a:spLocks noGrp="1"/>
          </p:cNvSpPr>
          <p:nvPr>
            <p:ph type="pic" sz="quarter" idx="11"/>
          </p:nvPr>
        </p:nvSpPr>
        <p:spPr>
          <a:xfrm>
            <a:off x="551519" y="1092009"/>
            <a:ext cx="1851436" cy="19086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Shape 1216"/>
          <p:cNvSpPr>
            <a:spLocks noChangeArrowheads="1"/>
          </p:cNvSpPr>
          <p:nvPr userDrawn="1"/>
        </p:nvSpPr>
        <p:spPr bwMode="auto">
          <a:xfrm>
            <a:off x="549382" y="1087787"/>
            <a:ext cx="1855710" cy="4655498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/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4" hasCustomPrompt="1"/>
          </p:nvPr>
        </p:nvSpPr>
        <p:spPr>
          <a:xfrm>
            <a:off x="554250" y="3694333"/>
            <a:ext cx="1845975" cy="2017202"/>
          </a:xfrm>
          <a:prstGeom prst="rect">
            <a:avLst/>
          </a:prstGeom>
        </p:spPr>
        <p:txBody>
          <a:bodyPr vert="horz" lIns="91440" tIns="0" rIns="91440" bIns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33"/>
          <p:cNvSpPr>
            <a:spLocks noGrp="1"/>
          </p:cNvSpPr>
          <p:nvPr>
            <p:ph type="body" sz="quarter" idx="15" hasCustomPrompt="1"/>
          </p:nvPr>
        </p:nvSpPr>
        <p:spPr>
          <a:xfrm>
            <a:off x="554250" y="3074226"/>
            <a:ext cx="1845975" cy="504497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None/>
              <a:defRPr lang="en-US" sz="16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enter </a:t>
            </a:r>
            <a:br>
              <a:rPr lang="en-US" dirty="0" smtClean="0"/>
            </a:br>
            <a:r>
              <a:rPr lang="en-US" dirty="0" smtClean="0"/>
              <a:t>master text</a:t>
            </a:r>
          </a:p>
        </p:txBody>
      </p:sp>
      <p:sp>
        <p:nvSpPr>
          <p:cNvPr id="9" name="Picture Placeholder 28"/>
          <p:cNvSpPr>
            <a:spLocks noGrp="1"/>
          </p:cNvSpPr>
          <p:nvPr>
            <p:ph type="pic" sz="quarter" idx="16"/>
          </p:nvPr>
        </p:nvSpPr>
        <p:spPr>
          <a:xfrm>
            <a:off x="2613767" y="1092009"/>
            <a:ext cx="1851436" cy="19086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Text Placeholder 33"/>
          <p:cNvSpPr>
            <a:spLocks noGrp="1"/>
          </p:cNvSpPr>
          <p:nvPr>
            <p:ph type="body" sz="quarter" idx="17" hasCustomPrompt="1"/>
          </p:nvPr>
        </p:nvSpPr>
        <p:spPr>
          <a:xfrm>
            <a:off x="2611480" y="3694333"/>
            <a:ext cx="1845975" cy="2017202"/>
          </a:xfrm>
          <a:prstGeom prst="rect">
            <a:avLst/>
          </a:prstGeom>
        </p:spPr>
        <p:txBody>
          <a:bodyPr vert="horz" lIns="91440" tIns="0" rIns="91440" bIns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33"/>
          <p:cNvSpPr>
            <a:spLocks noGrp="1"/>
          </p:cNvSpPr>
          <p:nvPr>
            <p:ph type="body" sz="quarter" idx="18" hasCustomPrompt="1"/>
          </p:nvPr>
        </p:nvSpPr>
        <p:spPr>
          <a:xfrm>
            <a:off x="2611480" y="3074226"/>
            <a:ext cx="1845975" cy="504497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None/>
              <a:defRPr lang="en-US" sz="16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enter </a:t>
            </a:r>
            <a:br>
              <a:rPr lang="en-US" dirty="0" smtClean="0"/>
            </a:br>
            <a:r>
              <a:rPr lang="en-US" dirty="0" smtClean="0"/>
              <a:t>master text</a:t>
            </a:r>
          </a:p>
        </p:txBody>
      </p:sp>
      <p:sp>
        <p:nvSpPr>
          <p:cNvPr id="12" name="Picture Placeholder 28"/>
          <p:cNvSpPr>
            <a:spLocks noGrp="1"/>
          </p:cNvSpPr>
          <p:nvPr>
            <p:ph type="pic" sz="quarter" idx="19"/>
          </p:nvPr>
        </p:nvSpPr>
        <p:spPr>
          <a:xfrm>
            <a:off x="4680387" y="1092009"/>
            <a:ext cx="1851436" cy="19086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0" hasCustomPrompt="1"/>
          </p:nvPr>
        </p:nvSpPr>
        <p:spPr>
          <a:xfrm>
            <a:off x="4680988" y="3694333"/>
            <a:ext cx="1845975" cy="2017202"/>
          </a:xfrm>
          <a:prstGeom prst="rect">
            <a:avLst/>
          </a:prstGeom>
        </p:spPr>
        <p:txBody>
          <a:bodyPr vert="horz" lIns="91440" tIns="0" rIns="91440" bIns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21" hasCustomPrompt="1"/>
          </p:nvPr>
        </p:nvSpPr>
        <p:spPr>
          <a:xfrm>
            <a:off x="4680988" y="3074226"/>
            <a:ext cx="1845975" cy="504497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None/>
              <a:defRPr lang="en-US" sz="16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enter </a:t>
            </a:r>
            <a:br>
              <a:rPr lang="en-US" dirty="0" smtClean="0"/>
            </a:br>
            <a:r>
              <a:rPr lang="en-US" dirty="0" smtClean="0"/>
              <a:t>master text</a:t>
            </a:r>
          </a:p>
        </p:txBody>
      </p:sp>
      <p:sp>
        <p:nvSpPr>
          <p:cNvPr id="15" name="Shape 1216"/>
          <p:cNvSpPr>
            <a:spLocks noChangeArrowheads="1"/>
          </p:cNvSpPr>
          <p:nvPr userDrawn="1"/>
        </p:nvSpPr>
        <p:spPr bwMode="auto">
          <a:xfrm>
            <a:off x="2610974" y="1087787"/>
            <a:ext cx="1855710" cy="4655498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/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16" name="Shape 1216"/>
          <p:cNvSpPr>
            <a:spLocks noChangeArrowheads="1"/>
          </p:cNvSpPr>
          <p:nvPr userDrawn="1"/>
        </p:nvSpPr>
        <p:spPr bwMode="auto">
          <a:xfrm>
            <a:off x="4677594" y="1087787"/>
            <a:ext cx="1855710" cy="4655498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/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17" name="Picture Placeholder 28"/>
          <p:cNvSpPr>
            <a:spLocks noGrp="1"/>
          </p:cNvSpPr>
          <p:nvPr>
            <p:ph type="pic" sz="quarter" idx="23"/>
          </p:nvPr>
        </p:nvSpPr>
        <p:spPr>
          <a:xfrm>
            <a:off x="6748602" y="1092009"/>
            <a:ext cx="1851436" cy="19086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Text Placeholder 33"/>
          <p:cNvSpPr>
            <a:spLocks noGrp="1"/>
          </p:cNvSpPr>
          <p:nvPr>
            <p:ph type="body" sz="quarter" idx="24" hasCustomPrompt="1"/>
          </p:nvPr>
        </p:nvSpPr>
        <p:spPr>
          <a:xfrm>
            <a:off x="6749203" y="3694333"/>
            <a:ext cx="1845975" cy="2017202"/>
          </a:xfrm>
          <a:prstGeom prst="rect">
            <a:avLst/>
          </a:prstGeom>
        </p:spPr>
        <p:txBody>
          <a:bodyPr vert="horz" lIns="91440" tIns="0" rIns="91440" bIns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33"/>
          <p:cNvSpPr>
            <a:spLocks noGrp="1"/>
          </p:cNvSpPr>
          <p:nvPr>
            <p:ph type="body" sz="quarter" idx="25" hasCustomPrompt="1"/>
          </p:nvPr>
        </p:nvSpPr>
        <p:spPr>
          <a:xfrm>
            <a:off x="6749203" y="3074226"/>
            <a:ext cx="1845975" cy="504497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None/>
              <a:defRPr lang="en-US" sz="1600" b="0" kern="1200" cap="none" baseline="0" dirty="0" smtClean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2pPr>
            <a:lvl3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3pPr>
            <a:lvl4pPr marL="0" algn="l" defTabSz="914400" rtl="0" eaLnBrk="1" latinLnBrk="0" hangingPunct="1">
              <a:defRPr lang="en-US" sz="1400" kern="1200" dirty="0" smtClean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4pPr>
            <a:lvl5pPr marL="0" algn="l" defTabSz="914400" rtl="0" eaLnBrk="1" latinLnBrk="0" hangingPunct="1">
              <a:defRPr lang="en-US" sz="1400" kern="1200" dirty="0">
                <a:solidFill>
                  <a:srgbClr val="F2F2F2"/>
                </a:solidFill>
                <a:latin typeface="Calibri"/>
                <a:ea typeface="+mn-ea"/>
                <a:cs typeface="Calibri"/>
              </a:defRPr>
            </a:lvl5pPr>
          </a:lstStyle>
          <a:p>
            <a:pPr lvl="0"/>
            <a:r>
              <a:rPr lang="en-US" dirty="0" smtClean="0"/>
              <a:t>Click to enter </a:t>
            </a:r>
            <a:br>
              <a:rPr lang="en-US" dirty="0" smtClean="0"/>
            </a:br>
            <a:r>
              <a:rPr lang="en-US" dirty="0" smtClean="0"/>
              <a:t>master text</a:t>
            </a:r>
          </a:p>
        </p:txBody>
      </p:sp>
      <p:sp>
        <p:nvSpPr>
          <p:cNvPr id="20" name="Shape 1216"/>
          <p:cNvSpPr>
            <a:spLocks noChangeArrowheads="1"/>
          </p:cNvSpPr>
          <p:nvPr userDrawn="1"/>
        </p:nvSpPr>
        <p:spPr bwMode="auto">
          <a:xfrm>
            <a:off x="6745809" y="1087787"/>
            <a:ext cx="1855710" cy="4655498"/>
          </a:xfrm>
          <a:prstGeom prst="rect">
            <a:avLst/>
          </a:prstGeom>
          <a:noFill/>
          <a:ln w="12700">
            <a:solidFill>
              <a:srgbClr val="D9D8DC"/>
            </a:solidFill>
            <a:miter lim="400000"/>
            <a:headEnd/>
            <a:tailEnd/>
          </a:ln>
          <a:extLst/>
        </p:spPr>
        <p:txBody>
          <a:bodyPr lIns="0" tIns="0" rIns="0" bIns="0" anchor="ctr"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 with text box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Graph template / white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59799" y="4010025"/>
            <a:ext cx="7804751" cy="2051567"/>
          </a:xfrm>
        </p:spPr>
        <p:txBody>
          <a:bodyPr/>
          <a:lstStyle>
            <a:lvl1pPr marL="0" indent="0">
              <a:buFontTx/>
              <a:buNone/>
              <a:defRPr sz="180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0" indent="0">
              <a:buFontTx/>
              <a:buNone/>
              <a:defRPr sz="1600"/>
            </a:lvl2pPr>
            <a:lvl3pPr marL="274320">
              <a:defRPr sz="1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sons Highlig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4562145" y="2821261"/>
            <a:ext cx="0" cy="1199930"/>
          </a:xfrm>
          <a:prstGeom prst="line">
            <a:avLst/>
          </a:prstGeom>
          <a:noFill/>
          <a:ln w="9525" cmpd="sng">
            <a:solidFill>
              <a:schemeClr val="tx2">
                <a:alpha val="7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61544" y="3330005"/>
            <a:ext cx="1737145" cy="18741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795168" y="1563210"/>
            <a:ext cx="3771900" cy="3790950"/>
          </a:xfrm>
        </p:spPr>
        <p:txBody>
          <a:bodyPr anchor="ctr"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56968" y="756363"/>
            <a:ext cx="8410353" cy="308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14670" y="756363"/>
            <a:ext cx="8410353" cy="3083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120809"/>
            <a:ext cx="9144000" cy="42223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icture Placeholder 28"/>
          <p:cNvSpPr>
            <a:spLocks noGrp="1"/>
          </p:cNvSpPr>
          <p:nvPr>
            <p:ph type="pic" sz="quarter" idx="13"/>
          </p:nvPr>
        </p:nvSpPr>
        <p:spPr>
          <a:xfrm>
            <a:off x="4572000" y="1116965"/>
            <a:ext cx="4572000" cy="4224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tIns="0" bIns="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1553" y="2424070"/>
            <a:ext cx="384048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49583" y="1212180"/>
            <a:ext cx="3935186" cy="1156139"/>
          </a:xfrm>
        </p:spPr>
        <p:txBody>
          <a:bodyPr wrap="square" anchor="b"/>
          <a:lstStyle>
            <a:lvl1pPr algn="l">
              <a:lnSpc>
                <a:spcPct val="80000"/>
              </a:lnSpc>
              <a:defRPr sz="26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Section Name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7"/>
          </p:nvPr>
        </p:nvSpPr>
        <p:spPr>
          <a:xfrm>
            <a:off x="349250" y="2514600"/>
            <a:ext cx="3960813" cy="2044700"/>
          </a:xfrm>
        </p:spPr>
        <p:txBody>
          <a:bodyPr/>
          <a:lstStyle>
            <a:lvl1pPr marL="0" indent="0">
              <a:buClr>
                <a:schemeClr val="bg1"/>
              </a:buClr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274320" indent="-182880">
              <a:buClr>
                <a:schemeClr val="bg1"/>
              </a:buClr>
              <a:buFont typeface="Arial" panose="020B0604020202020204" pitchFamily="34" charset="0"/>
              <a:buChar char="•"/>
              <a:defRPr sz="2000" b="1">
                <a:solidFill>
                  <a:schemeClr val="bg1"/>
                </a:solidFill>
              </a:defRPr>
            </a:lvl2pPr>
            <a:lvl3pPr marL="548640" indent="-182880"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914400" indent="-18288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2011680" indent="-18288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with Outline (colo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476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0513A2-9F28-4249-BB67-696237F8CE9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57528" y="3714422"/>
            <a:ext cx="8261131" cy="1935264"/>
          </a:xfrm>
        </p:spPr>
        <p:txBody>
          <a:bodyPr anchor="t"/>
          <a:lstStyle>
            <a:lvl1pPr marL="228600" indent="-228600">
              <a:spcBef>
                <a:spcPts val="800"/>
              </a:spcBef>
              <a:buClr>
                <a:schemeClr val="bg1"/>
              </a:buClr>
              <a:buFont typeface="Arial" pitchFamily="34" charset="0"/>
              <a:buChar char="•"/>
              <a:defRPr sz="20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endParaRPr lang="en-US" dirty="0" smtClean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2853" y="3665488"/>
            <a:ext cx="82296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 hasCustomPrompt="1"/>
          </p:nvPr>
        </p:nvSpPr>
        <p:spPr>
          <a:xfrm>
            <a:off x="340882" y="2506307"/>
            <a:ext cx="8349093" cy="1156139"/>
          </a:xfrm>
        </p:spPr>
        <p:txBody>
          <a:bodyPr wrap="square" anchor="b"/>
          <a:lstStyle>
            <a:lvl1pPr algn="l">
              <a:lnSpc>
                <a:spcPct val="80000"/>
              </a:lnSpc>
              <a:defRPr sz="4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Section Name</a:t>
            </a:r>
            <a:endParaRPr lang="en-US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475377"/>
            <a:ext cx="9144000" cy="0"/>
          </a:xfrm>
          <a:prstGeom prst="lin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AC29AC-3ED8-47FA-95F6-6FE942F2ED0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ub hea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AC29AC-3ED8-47FA-95F6-6FE942F2ED0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Content Placeholder 9"/>
          <p:cNvSpPr>
            <a:spLocks noGrp="1"/>
          </p:cNvSpPr>
          <p:nvPr>
            <p:ph sz="quarter" idx="12"/>
          </p:nvPr>
        </p:nvSpPr>
        <p:spPr>
          <a:xfrm>
            <a:off x="359850" y="487898"/>
            <a:ext cx="8330125" cy="297999"/>
          </a:xfrm>
        </p:spPr>
        <p:txBody>
          <a:bodyPr/>
          <a:lstStyle>
            <a:lvl1pPr marL="0" indent="0">
              <a:spcBef>
                <a:spcPts val="600"/>
              </a:spcBef>
              <a:buFontTx/>
              <a:buNone/>
              <a:defRPr sz="1800" b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itle 14"/>
          <p:cNvSpPr>
            <a:spLocks noGrp="1"/>
          </p:cNvSpPr>
          <p:nvPr>
            <p:ph type="title"/>
          </p:nvPr>
        </p:nvSpPr>
        <p:spPr>
          <a:xfrm>
            <a:off x="355088" y="97734"/>
            <a:ext cx="8334887" cy="48321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xmlns="" val="755005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5280"/>
            <a:ext cx="4002126" cy="454818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450" y="1115280"/>
            <a:ext cx="4003675" cy="454818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1CA181-9689-469A-AA23-2CBF52027C0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850" y="885271"/>
            <a:ext cx="4040188" cy="639762"/>
          </a:xfrm>
        </p:spPr>
        <p:txBody>
          <a:bodyPr anchor="b"/>
          <a:lstStyle>
            <a:lvl1pPr marL="0" indent="0">
              <a:lnSpc>
                <a:spcPct val="80000"/>
              </a:lnSpc>
              <a:buNone/>
              <a:defRPr sz="1800" b="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98058"/>
            <a:ext cx="4040188" cy="42195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46025" y="885271"/>
            <a:ext cx="4041775" cy="639762"/>
          </a:xfrm>
        </p:spPr>
        <p:txBody>
          <a:bodyPr anchor="b"/>
          <a:lstStyle>
            <a:lvl1pPr marL="0" indent="0">
              <a:lnSpc>
                <a:spcPct val="80000"/>
              </a:lnSpc>
              <a:buNone/>
              <a:defRPr sz="1800" b="0" cap="none" baseline="0">
                <a:solidFill>
                  <a:schemeClr val="accent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98058"/>
            <a:ext cx="4041775" cy="42195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0FB792-6DC0-49A5-ABF9-135F211BDDC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0" y="852500"/>
            <a:ext cx="9144000" cy="5619862"/>
          </a:xfrm>
          <a:solidFill>
            <a:schemeClr val="tx2"/>
          </a:solidFill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xmlns="" val="40504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74618"/>
            <a:ext cx="9144000" cy="381000"/>
          </a:xfrm>
          <a:prstGeom prst="rect">
            <a:avLst/>
          </a:prstGeom>
          <a:solidFill>
            <a:srgbClr val="BFBFB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0326" y="46919"/>
            <a:ext cx="8339649" cy="79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1115280"/>
            <a:ext cx="8228012" cy="461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36769" y="6536559"/>
            <a:ext cx="253206" cy="1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j-lt"/>
              </a:defRPr>
            </a:lvl1pPr>
          </a:lstStyle>
          <a:p>
            <a:fld id="{8A5743FA-19ED-4A9D-9D57-C0E81989267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62317" y="846743"/>
            <a:ext cx="82296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457200" y="6597978"/>
            <a:ext cx="1042545" cy="10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758951" y="6495173"/>
            <a:ext cx="6400800" cy="304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1000" dirty="0" smtClean="0">
                <a:solidFill>
                  <a:schemeClr val="tx1"/>
                </a:solidFill>
                <a:latin typeface="Franklin Gothic Demi" pitchFamily="34" charset="0"/>
              </a:rPr>
              <a:t>Presentation Title </a:t>
            </a:r>
            <a:r>
              <a:rPr lang="en-US" sz="1000" dirty="0" smtClean="0">
                <a:solidFill>
                  <a:schemeClr val="tx1"/>
                </a:solidFill>
                <a:latin typeface="Franklin Gothic Book" pitchFamily="34" charset="0"/>
              </a:rPr>
              <a:t>Optional Subtitle</a:t>
            </a:r>
            <a:r>
              <a:rPr lang="en-US" sz="900" dirty="0" smtClean="0">
                <a:solidFill>
                  <a:schemeClr val="tx1"/>
                </a:solidFill>
                <a:latin typeface="Franklin Gothic Book" pitchFamily="34" charset="0"/>
              </a:rPr>
              <a:t> </a:t>
            </a:r>
            <a:r>
              <a:rPr lang="en-US" sz="900" dirty="0" smtClean="0">
                <a:solidFill>
                  <a:schemeClr val="bg1"/>
                </a:solidFill>
                <a:latin typeface="Franklin Gothic Book" pitchFamily="34" charset="0"/>
              </a:rPr>
              <a:t>  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Company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82" r:id="rId2"/>
    <p:sldLayoutId id="2147483684" r:id="rId3"/>
    <p:sldLayoutId id="2147483680" r:id="rId4"/>
    <p:sldLayoutId id="2147483652" r:id="rId5"/>
    <p:sldLayoutId id="2147483686" r:id="rId6"/>
    <p:sldLayoutId id="2147483654" r:id="rId7"/>
    <p:sldLayoutId id="2147483655" r:id="rId8"/>
    <p:sldLayoutId id="2147483687" r:id="rId9"/>
    <p:sldLayoutId id="2147483657" r:id="rId10"/>
    <p:sldLayoutId id="2147483663" r:id="rId11"/>
    <p:sldLayoutId id="2147483685" r:id="rId12"/>
    <p:sldLayoutId id="2147483659" r:id="rId13"/>
    <p:sldLayoutId id="2147483681" r:id="rId14"/>
    <p:sldLayoutId id="2147483667" r:id="rId15"/>
    <p:sldLayoutId id="2147483668" r:id="rId16"/>
    <p:sldLayoutId id="2147483669" r:id="rId17"/>
    <p:sldLayoutId id="2147483673" r:id="rId18"/>
    <p:sldLayoutId id="2147483679" r:id="rId19"/>
    <p:sldLayoutId id="2147483670" r:id="rId20"/>
    <p:sldLayoutId id="2147483666" r:id="rId21"/>
    <p:sldLayoutId id="2147483677" r:id="rId22"/>
    <p:sldLayoutId id="2147483661" r:id="rId2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lang="en-US" sz="2600" cap="none" baseline="0" dirty="0" smtClean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FFFFFF"/>
          </a:solidFill>
          <a:latin typeface="Arial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4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0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800"/>
        </a:spcBef>
        <a:spcAft>
          <a:spcPts val="0"/>
        </a:spcAft>
        <a:buClr>
          <a:schemeClr val="tx2"/>
        </a:buClr>
        <a:buSzPct val="80000"/>
        <a:buFont typeface="Wingdings" pitchFamily="2" charset="2"/>
        <a:buChar char="§"/>
        <a:defRPr sz="1600" b="0" baseline="0">
          <a:solidFill>
            <a:schemeClr val="tx2"/>
          </a:solidFill>
          <a:latin typeface="+mn-lt"/>
        </a:defRPr>
      </a:lvl2pPr>
      <a:lvl3pPr marL="1097280" indent="-182880" algn="l" rtl="0" eaLnBrk="1" fontAlgn="base" hangingPunct="1">
        <a:lnSpc>
          <a:spcPct val="90000"/>
        </a:lnSpc>
        <a:spcBef>
          <a:spcPts val="800"/>
        </a:spcBef>
        <a:spcAft>
          <a:spcPts val="0"/>
        </a:spcAft>
        <a:buClr>
          <a:schemeClr val="tx2"/>
        </a:buClr>
        <a:buSzPct val="80000"/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3pPr>
      <a:lvl4pPr marL="1554480" indent="-182880" algn="l" rtl="0" eaLnBrk="1" fontAlgn="base" hangingPunct="1">
        <a:lnSpc>
          <a:spcPct val="90000"/>
        </a:lnSpc>
        <a:spcBef>
          <a:spcPts val="600"/>
        </a:spcBef>
        <a:spcAft>
          <a:spcPts val="0"/>
        </a:spcAft>
        <a:buClr>
          <a:schemeClr val="tx2"/>
        </a:buClr>
        <a:buSzPct val="80000"/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4pPr>
      <a:lvl5pPr marL="2011680" indent="-182880" algn="l" rtl="0" eaLnBrk="1" fontAlgn="base" hangingPunct="1">
        <a:lnSpc>
          <a:spcPct val="90000"/>
        </a:lnSpc>
        <a:spcBef>
          <a:spcPts val="600"/>
        </a:spcBef>
        <a:spcAft>
          <a:spcPts val="0"/>
        </a:spcAft>
        <a:buClr>
          <a:schemeClr val="tx2"/>
        </a:buClr>
        <a:buSzPct val="80000"/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C3C3C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C3C3C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C3C3C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C3C3C"/>
        </a:buClr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icture Placeholder 3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EFCOG Startup and Commissioning Task Team Introduction</a:t>
            </a:r>
            <a:endParaRPr lang="en-US" dirty="0"/>
          </a:p>
        </p:txBody>
      </p:sp>
      <p:sp>
        <p:nvSpPr>
          <p:cNvPr id="39" name="Subtitle 3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82613" y="6092323"/>
            <a:ext cx="64008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000">
                <a:solidFill>
                  <a:schemeClr val="bg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anose="020B0503020102020204" pitchFamily="34" charset="0"/>
              </a:rPr>
              <a:t>00.00.00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anose="020B0503020102020204" pitchFamily="34" charset="0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582613" y="5790437"/>
            <a:ext cx="64008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000">
                <a:solidFill>
                  <a:schemeClr val="bg1"/>
                </a:solidFill>
                <a:latin typeface="Franklin Gothic Medium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Presenter’s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</a:rPr>
              <a:t> Name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651930"/>
            <a:ext cx="9144000" cy="6206070"/>
            <a:chOff x="0" y="651930"/>
            <a:chExt cx="9144000" cy="6206070"/>
          </a:xfrm>
        </p:grpSpPr>
        <p:grpSp>
          <p:nvGrpSpPr>
            <p:cNvPr id="19" name="Group 14"/>
            <p:cNvGrpSpPr/>
            <p:nvPr/>
          </p:nvGrpSpPr>
          <p:grpSpPr>
            <a:xfrm>
              <a:off x="0" y="651930"/>
              <a:ext cx="9144000" cy="6206070"/>
              <a:chOff x="0" y="651930"/>
              <a:chExt cx="9144000" cy="620607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0" y="5774531"/>
                <a:ext cx="9144000" cy="108346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0" y="5771993"/>
                <a:ext cx="9144000" cy="0"/>
              </a:xfrm>
              <a:prstGeom prst="line">
                <a:avLst/>
              </a:prstGeom>
              <a:solidFill>
                <a:schemeClr val="bg1"/>
              </a:solidFill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632181" y="651930"/>
                <a:ext cx="1828800" cy="1957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20" name="Picture 2" descr="C:\Users\p0010581\Desktop\WORKING FROM HOME\2015 PPT templates\resources\DBW_4C_Black_PP_singleLine_SM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57988" y="5456327"/>
              <a:ext cx="1701800" cy="614363"/>
            </a:xfrm>
            <a:prstGeom prst="rect">
              <a:avLst/>
            </a:prstGeom>
            <a:noFill/>
          </p:spPr>
        </p:pic>
      </p:grp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06969" y="6204167"/>
            <a:ext cx="64008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000">
                <a:solidFill>
                  <a:schemeClr val="bg1"/>
                </a:solidFill>
                <a:latin typeface="Franklin Gothic Medium" pitchFamily="34" charset="0"/>
              </a:defRPr>
            </a:lvl1pPr>
          </a:lstStyle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800" kern="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06969" y="5902281"/>
            <a:ext cx="64008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2000">
                <a:solidFill>
                  <a:schemeClr val="bg1"/>
                </a:solidFill>
                <a:latin typeface="Franklin Gothic Medium" pitchFamily="34" charset="0"/>
              </a:defRPr>
            </a:lvl1pPr>
          </a:lstStyle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+mj-lt"/>
              </a:rPr>
              <a:t>Cherri </a:t>
            </a:r>
            <a:r>
              <a:rPr lang="en-US" sz="1800" kern="0" dirty="0" smtClean="0">
                <a:solidFill>
                  <a:schemeClr val="tx1"/>
                </a:solidFill>
                <a:latin typeface="+mj-lt"/>
              </a:rPr>
              <a:t>DeFigh-Price</a:t>
            </a:r>
            <a:r>
              <a:rPr lang="en-US" sz="1800" kern="0" dirty="0" smtClean="0">
                <a:solidFill>
                  <a:schemeClr val="tx1"/>
                </a:solidFill>
                <a:latin typeface="+mj-lt"/>
              </a:rPr>
              <a:t>, PE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Franklin Gothic Book" panose="020B0503020102020204" pitchFamily="34" charset="0"/>
              </a:rPr>
              <a:t>2.28.17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endParaRPr lang="en-US" sz="1800" kern="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6"/>
            <a:ext cx="8431212" cy="5191124"/>
          </a:xfrm>
        </p:spPr>
        <p:txBody>
          <a:bodyPr/>
          <a:lstStyle/>
          <a:p>
            <a:r>
              <a:rPr lang="en-US" dirty="0" smtClean="0"/>
              <a:t>BS Civil Engineering – Washington State University 1974   </a:t>
            </a:r>
          </a:p>
          <a:p>
            <a:r>
              <a:rPr lang="en-US" dirty="0" smtClean="0"/>
              <a:t>Licensed </a:t>
            </a:r>
            <a:r>
              <a:rPr lang="en-US" dirty="0" smtClean="0"/>
              <a:t>Professional Engineer (Washington and South Carolina)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Hanford Site – 32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Research/Repository modeling (Battelle)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N-Reactor Operations (UNC)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Central Plateau (ARHCO, Rockwell</a:t>
            </a:r>
            <a:r>
              <a:rPr lang="en-US" sz="1800" dirty="0" smtClean="0"/>
              <a:t>, Westinghouse</a:t>
            </a:r>
            <a:r>
              <a:rPr lang="en-US" sz="1800" dirty="0" smtClean="0"/>
              <a:t>, Lockheed, CH2M Hill)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Single Shell Tank Integrity/Structural Analysis Group lead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Waste management/Packaging and Shipping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Hanford Defense Waste Environmental Impact Analysis – data package lead (extensive public involvement)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Process Engineering manager, Tank Characterization Director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Tank Safety Deputy Director (Ferrocyanide, hydrogen, tank integrity)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Single Shell Tank Interim Closure Director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 Director/System Engineering and Director/Engineering Standards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6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7483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6"/>
            <a:ext cx="8431212" cy="5191124"/>
          </a:xfrm>
        </p:spPr>
        <p:txBody>
          <a:bodyPr/>
          <a:lstStyle/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K-Reactor Fuel Basins (Duke Energy)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Nuclear and Environmental Safety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PAAA, S/RID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Restart/Special Projects, Operational Readiness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Extensive interactions with DNFSB, State Department of </a:t>
            </a:r>
            <a:r>
              <a:rPr lang="en-US" sz="1800" dirty="0" smtClean="0"/>
              <a:t>Ecology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Participated in an ORR as an assessor once and supported several ORRs through this period of time</a:t>
            </a:r>
            <a:endParaRPr lang="en-US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Savannah River Site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Salt Waste Processing Facility, Director of Configuration Management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From initial ground preparation (2007) through construction complete (April 2016) and now in testing and commissioning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Included roles for maintenance of web site for rapidly supporting data review and access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6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7483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Experience,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923926"/>
            <a:ext cx="8431212" cy="519112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EFCOG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Vice Chair of Engineering Practices Working Group January 2009-August 2016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Chair of Engineering Practices Sub Group, August 2016-now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Previously chair of the Configuration Management Task Team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Other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Fellow, ASCE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Past Chair Pacific Northwest Council  (6 state region)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/>
              <a:t>Past Section, branch officer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Certified Parsons Project Manager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07483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Gaps, Needs,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62" y="923924"/>
            <a:ext cx="8535987" cy="54959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Agree with need to consider addressing nuclear projects separately from non nuclear projects given the technical, safety, and regulatory complexities involved with many of the nuclear projects.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For some Projects, need more focus on </a:t>
            </a:r>
            <a:r>
              <a:rPr lang="en-US" dirty="0" smtClean="0"/>
              <a:t>non-safety basis</a:t>
            </a:r>
            <a:r>
              <a:rPr lang="en-US" sz="2000" dirty="0" smtClean="0"/>
              <a:t> </a:t>
            </a:r>
            <a:r>
              <a:rPr lang="en-US" sz="2000" dirty="0" smtClean="0"/>
              <a:t>regulatory aspects (environmental, chemical hazards, physical hazards) – need flexibility and recognition to tailor startup and commissioning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Possible need for improved expectations on staff readiness (versus just hardware) and time to get both hardware and staff </a:t>
            </a:r>
            <a:r>
              <a:rPr lang="en-US" sz="2000" u="sng" dirty="0" smtClean="0"/>
              <a:t>ready</a:t>
            </a:r>
            <a:r>
              <a:rPr lang="en-US" sz="2000" dirty="0" smtClean="0"/>
              <a:t> – particularly as often the same staff doing both.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Schedule/cost to </a:t>
            </a:r>
            <a:r>
              <a:rPr lang="en-US" sz="1800" dirty="0" smtClean="0"/>
              <a:t>really prepare (actual data/lessons learned)</a:t>
            </a:r>
            <a:endParaRPr lang="en-US" sz="1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/>
              <a:t>Better understanding of expectations for drills, orals, etc.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i="1" dirty="0" smtClean="0"/>
              <a:t>Understanding of what support </a:t>
            </a:r>
            <a:r>
              <a:rPr lang="en-US" sz="2000" b="1" i="1" dirty="0" smtClean="0"/>
              <a:t>Task </a:t>
            </a:r>
            <a:r>
              <a:rPr lang="en-US" sz="2000" b="1" i="1" dirty="0" smtClean="0"/>
              <a:t>Team wants and needs from EFCOG Engineering Practices Subgroup.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1800" b="1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1800" b="1" dirty="0"/>
          </a:p>
        </p:txBody>
      </p:sp>
    </p:spTree>
    <p:extLst>
      <p:ext uri="{BB962C8B-B14F-4D97-AF65-F5344CB8AC3E}">
        <p14:creationId xmlns="" xmlns:p14="http://schemas.microsoft.com/office/powerpoint/2010/main" val="16459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sons 2016 PPT Template 0093015-v01">
  <a:themeElements>
    <a:clrScheme name="Custom 5">
      <a:dk1>
        <a:sysClr val="windowText" lastClr="000000"/>
      </a:dk1>
      <a:lt1>
        <a:sysClr val="window" lastClr="FFFFFF"/>
      </a:lt1>
      <a:dk2>
        <a:srgbClr val="53565A"/>
      </a:dk2>
      <a:lt2>
        <a:srgbClr val="D9D9D9"/>
      </a:lt2>
      <a:accent1>
        <a:srgbClr val="0077C8"/>
      </a:accent1>
      <a:accent2>
        <a:srgbClr val="EA7600"/>
      </a:accent2>
      <a:accent3>
        <a:srgbClr val="04A9C7"/>
      </a:accent3>
      <a:accent4>
        <a:srgbClr val="F0B323"/>
      </a:accent4>
      <a:accent5>
        <a:srgbClr val="C8102E"/>
      </a:accent5>
      <a:accent6>
        <a:srgbClr val="43B02B"/>
      </a:accent6>
      <a:hlink>
        <a:srgbClr val="0077C8"/>
      </a:hlink>
      <a:folHlink>
        <a:srgbClr val="0077C8"/>
      </a:folHlink>
    </a:clrScheme>
    <a:fontScheme name="FG 2016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 and Yellow_v.3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12830"/>
        </a:accent1>
        <a:accent2>
          <a:srgbClr val="F1AB00"/>
        </a:accent2>
        <a:accent3>
          <a:srgbClr val="FFFFFF"/>
        </a:accent3>
        <a:accent4>
          <a:srgbClr val="000000"/>
        </a:accent4>
        <a:accent5>
          <a:srgbClr val="CDACAD"/>
        </a:accent5>
        <a:accent6>
          <a:srgbClr val="DA9B00"/>
        </a:accent6>
        <a:hlink>
          <a:srgbClr val="003082"/>
        </a:hlink>
        <a:folHlink>
          <a:srgbClr val="3C8A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and Yellow_v.3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5B82"/>
        </a:accent1>
        <a:accent2>
          <a:srgbClr val="C75B12"/>
        </a:accent2>
        <a:accent3>
          <a:srgbClr val="FFFFFF"/>
        </a:accent3>
        <a:accent4>
          <a:srgbClr val="000000"/>
        </a:accent4>
        <a:accent5>
          <a:srgbClr val="AAB5C1"/>
        </a:accent5>
        <a:accent6>
          <a:srgbClr val="B4520F"/>
        </a:accent6>
        <a:hlink>
          <a:srgbClr val="003082"/>
        </a:hlink>
        <a:folHlink>
          <a:srgbClr val="3C8A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and Yellow_v.3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3C8A2E"/>
        </a:accent1>
        <a:accent2>
          <a:srgbClr val="F0AB00"/>
        </a:accent2>
        <a:accent3>
          <a:srgbClr val="FFFFFF"/>
        </a:accent3>
        <a:accent4>
          <a:srgbClr val="000000"/>
        </a:accent4>
        <a:accent5>
          <a:srgbClr val="AFC4AD"/>
        </a:accent5>
        <a:accent6>
          <a:srgbClr val="D99B00"/>
        </a:accent6>
        <a:hlink>
          <a:srgbClr val="003082"/>
        </a:hlink>
        <a:folHlink>
          <a:srgbClr val="9A19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6676B84AE9A34BB4EE199F6618D9CF" ma:contentTypeVersion="3" ma:contentTypeDescription="Create a new document." ma:contentTypeScope="" ma:versionID="9fea5f3fbef516b9eafe0ae66424c2e3">
  <xsd:schema xmlns:xsd="http://www.w3.org/2001/XMLSchema" xmlns:xs="http://www.w3.org/2001/XMLSchema" xmlns:p="http://schemas.microsoft.com/office/2006/metadata/properties" xmlns:ns1="http://schemas.microsoft.com/sharepoint/v3" xmlns:ns2="5a15ff78-9620-414d-9543-9215f6429c5b" targetNamespace="http://schemas.microsoft.com/office/2006/metadata/properties" ma:root="true" ma:fieldsID="9f9f8194b69461cced48949e660ee7f4" ns1:_="" ns2:_="">
    <xsd:import namespace="http://schemas.microsoft.com/sharepoint/v3"/>
    <xsd:import namespace="5a15ff78-9620-414d-9543-9215f6429c5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5ff78-9620-414d-9543-9215f6429c5b" elementFormDefault="qualified">
    <xsd:import namespace="http://schemas.microsoft.com/office/2006/documentManagement/types"/>
    <xsd:import namespace="http://schemas.microsoft.com/office/infopath/2007/PartnerControls"/>
    <xsd:element name="DocType" ma:index="10" nillable="true" ma:displayName="DocType" ma:default="Word" ma:format="Dropdown" ma:internalName="DocType">
      <xsd:simpleType>
        <xsd:restriction base="dms:Choice">
          <xsd:enumeration value="Word"/>
          <xsd:enumeration value="PowerPoin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Type xmlns="5a15ff78-9620-414d-9543-9215f6429c5b">PowerPoint</DocType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4373CAA-7DD2-4267-960B-6C05DB8C6C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a15ff78-9620-414d-9543-9215f6429c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A96851-0893-422A-BC4A-619AB4C40E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8D7DE5-D300-4604-86C9-220EC3A3F0B4}">
  <ds:schemaRefs>
    <ds:schemaRef ds:uri="http://schemas.microsoft.com/office/2006/metadata/properties"/>
    <ds:schemaRef ds:uri="5a15ff78-9620-414d-9543-9215f6429c5b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Parsons 2016 PPT Template 0093015-v01</Template>
  <TotalTime>7832</TotalTime>
  <Words>407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Parsons 2016 PPT Template 0093015-v01</vt:lpstr>
      <vt:lpstr>EFCOG Startup and Commissioning Task Team Introduction</vt:lpstr>
      <vt:lpstr>Education and Experience</vt:lpstr>
      <vt:lpstr>Education and Experience, continued</vt:lpstr>
      <vt:lpstr>Education and Experience, continued</vt:lpstr>
      <vt:lpstr>Potential Gaps, Needs, Concerns</vt:lpstr>
    </vt:vector>
  </TitlesOfParts>
  <Company>Parsons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Overview</dc:title>
  <dc:creator>Elizabeth Clark</dc:creator>
  <cp:lastModifiedBy>Cherri DeFigh-Price</cp:lastModifiedBy>
  <cp:revision>123</cp:revision>
  <dcterms:created xsi:type="dcterms:W3CDTF">2015-09-30T19:15:54Z</dcterms:created>
  <dcterms:modified xsi:type="dcterms:W3CDTF">2017-02-13T16:07:50Z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192322</vt:lpwstr>
  </property>
  <property fmtid="{D5CDD505-2E9C-101B-9397-08002B2CF9AE}" pid="3" name="NXPowerLiteVersion">
    <vt:lpwstr>D3.7.2</vt:lpwstr>
  </property>
  <property fmtid="{D5CDD505-2E9C-101B-9397-08002B2CF9AE}" pid="4" name="Order">
    <vt:r8>5600</vt:r8>
  </property>
  <property fmtid="{D5CDD505-2E9C-101B-9397-08002B2CF9AE}" pid="5" name="ContentTypeId">
    <vt:lpwstr>0x010100746676B84AE9A34BB4EE199F6618D9CF</vt:lpwstr>
  </property>
  <property fmtid="{D5CDD505-2E9C-101B-9397-08002B2CF9AE}" pid="6" name="TemplateUrl">
    <vt:lpwstr/>
  </property>
  <property fmtid="{D5CDD505-2E9C-101B-9397-08002B2CF9AE}" pid="7" name="_SourceUrl">
    <vt:lpwstr/>
  </property>
  <property fmtid="{D5CDD505-2E9C-101B-9397-08002B2CF9AE}" pid="8" name="vti_description">
    <vt:lpwstr>Parsons Blue with Orange</vt:lpwstr>
  </property>
  <property fmtid="{D5CDD505-2E9C-101B-9397-08002B2CF9AE}" pid="9" name="xd_Signature">
    <vt:bool>false</vt:bool>
  </property>
  <property fmtid="{D5CDD505-2E9C-101B-9397-08002B2CF9AE}" pid="10" name="xd_ProgID">
    <vt:lpwstr/>
  </property>
</Properties>
</file>