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2"/>
  </p:notesMasterIdLst>
  <p:handoutMasterIdLst>
    <p:handoutMasterId r:id="rId13"/>
  </p:handoutMasterIdLst>
  <p:sldIdLst>
    <p:sldId id="256" r:id="rId6"/>
    <p:sldId id="329" r:id="rId7"/>
    <p:sldId id="327" r:id="rId8"/>
    <p:sldId id="330" r:id="rId9"/>
    <p:sldId id="326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>
        <p:scale>
          <a:sx n="100" d="100"/>
          <a:sy n="100" d="100"/>
        </p:scale>
        <p:origin x="-1224" y="-186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 smtClean="0">
                <a:ea typeface="Geneva"/>
              </a:rPr>
              <a:t>EFCOG STARTUP AND COMMISSIONING</a:t>
            </a:r>
            <a:br>
              <a:rPr lang="en-US" sz="3000" dirty="0" smtClean="0">
                <a:ea typeface="Geneva"/>
              </a:rPr>
            </a:br>
            <a:r>
              <a:rPr lang="en-US" sz="3000" dirty="0" smtClean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Geneva"/>
              </a:rPr>
              <a:t>CHIP LAGDON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r>
              <a:rPr lang="en-US" sz="2000" dirty="0" smtClean="0"/>
              <a:t>Bachelor of Science – Marine &amp; Nuclear Engineering, US Merchant Marine Academy, 1982</a:t>
            </a:r>
          </a:p>
          <a:p>
            <a:r>
              <a:rPr lang="en-US" sz="2000" dirty="0" smtClean="0"/>
              <a:t>Master of Engineering Administration, George Washington University, 1987</a:t>
            </a:r>
          </a:p>
          <a:p>
            <a:r>
              <a:rPr lang="en-US" sz="2000" dirty="0" smtClean="0"/>
              <a:t>Senior Executive Fellows, Harvard, 2002</a:t>
            </a:r>
          </a:p>
          <a:p>
            <a:pPr marL="0" indent="0">
              <a:buNone/>
            </a:pPr>
            <a:r>
              <a:rPr lang="en-US" sz="2000" dirty="0"/>
              <a:t>Licenses </a:t>
            </a:r>
            <a:r>
              <a:rPr lang="en-US" sz="2000" dirty="0" smtClean="0"/>
              <a:t>held:</a:t>
            </a:r>
          </a:p>
          <a:p>
            <a:r>
              <a:rPr lang="en-US" sz="2000" dirty="0" smtClean="0"/>
              <a:t>NRC License: Senior </a:t>
            </a:r>
            <a:r>
              <a:rPr lang="en-US" sz="2000" dirty="0"/>
              <a:t>Reactor Operator, Boiling Water Reactor, E.I. Hatch Nuclear </a:t>
            </a:r>
            <a:r>
              <a:rPr lang="en-US" sz="2000" dirty="0" smtClean="0"/>
              <a:t>Station (1988-1990) </a:t>
            </a:r>
            <a:endParaRPr lang="en-US" sz="2000" dirty="0"/>
          </a:p>
          <a:p>
            <a:r>
              <a:rPr lang="en-US" sz="2000" dirty="0"/>
              <a:t>Naval </a:t>
            </a:r>
            <a:r>
              <a:rPr lang="en-US" sz="2000" dirty="0" smtClean="0"/>
              <a:t>Reactors Certification: Reactor Shift </a:t>
            </a:r>
            <a:r>
              <a:rPr lang="en-US" sz="2000" dirty="0"/>
              <a:t>Test </a:t>
            </a:r>
            <a:r>
              <a:rPr lang="en-US" sz="2000" dirty="0" smtClean="0"/>
              <a:t>Engineer - </a:t>
            </a:r>
            <a:r>
              <a:rPr lang="en-US" sz="2000" dirty="0"/>
              <a:t>A4W &amp; S6G </a:t>
            </a:r>
            <a:r>
              <a:rPr lang="en-US" sz="2000" dirty="0" smtClean="0"/>
              <a:t>Plants (1984-87)</a:t>
            </a:r>
            <a:endParaRPr lang="en-US" sz="2000" dirty="0"/>
          </a:p>
          <a:p>
            <a:r>
              <a:rPr lang="en-US" sz="2000" dirty="0" smtClean="0"/>
              <a:t>USCG – 3rd Assistant Engineer, Unlimited Horsepower, Steam and Diesel Plants (1982-2002)</a:t>
            </a:r>
          </a:p>
          <a:p>
            <a:r>
              <a:rPr lang="en-US" sz="2000" dirty="0" smtClean="0"/>
              <a:t>US Navy – Engineering Duty Officer, 1982-2012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57245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AECOM  N&amp;E Technical Services – 1 Year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Lead the AECOM Nuclear Safety Functional Area Core Team-Corporate responsibility for working with affiliates, resolving issues and supporting site needs, deliverables and mission.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Conducted a variety of reviews across DOE including QA Program Reviews, Contractor Readiness Assessments, Operational Excellence, Root Cause Analysis, Management Review Boards, and Safety Basis Review Committees.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Developed and conducted AECOM corporate training on root cause analysis; training over 50 personnel across the AECOM portfolio.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Developed proposal and conducted orals for a construction management services contract.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Served as staff augmentation and led a root cause analysis team to identify long term corrective actions.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Serve on Safety Design Integration Team and prepare Safety Design Strategies to meet project deliverables.  </a:t>
            </a:r>
          </a:p>
          <a:p>
            <a:pPr marL="3657600" lvl="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1167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708660"/>
            <a:ext cx="8560752" cy="540639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US Department of Energy, 24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Served as EM, SC and NE Chief of Nuclear Safety from 2006-2015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Led or participated in over 25 Construction Project Peer Reviews of SWPF, WTP, DUF6, NSLS, and IWTU.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Led a group </a:t>
            </a:r>
            <a:r>
              <a:rPr lang="en-US" sz="1800" dirty="0"/>
              <a:t>of 7 technical experts in engineering, tritium, safety analysis, criticality safety, quality assurance and software quality assurance to provide technical support to the Department's major projects and perform nuclear safety oversight</a:t>
            </a:r>
            <a:r>
              <a:rPr lang="en-US" sz="1800" dirty="0" smtClean="0"/>
              <a:t>.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Developed </a:t>
            </a:r>
            <a:r>
              <a:rPr lang="en-US" sz="1800" dirty="0"/>
              <a:t>the Standard Review Plan for conducting oversight of various aspects of DOE Projects including critical decision milestones.  </a:t>
            </a:r>
            <a:endParaRPr lang="en-US" sz="1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Led or participated in numerous Operational Readiness Reviews for NNSA, NE, and EM.  Participated in the original development of DOE 5480.31, Startup and Restart of Nuclear Facilities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US Navy Reserve, 30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Variety of assignments over the years involving ship construction, operations, and design.  Worked on life cycle maintenance plan for Gerald R Ford in last assignment.  Recalled to active duty for operations support for Noble Eagle and Enduring Freedom.  </a:t>
            </a:r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593407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Florida Power &amp; Light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Senior </a:t>
            </a:r>
            <a:r>
              <a:rPr lang="en-US" sz="1800" dirty="0"/>
              <a:t>nuclear licensing engineer responsible for </a:t>
            </a:r>
            <a:r>
              <a:rPr lang="en-US" sz="1800" dirty="0" smtClean="0"/>
              <a:t>USQ evaluations</a:t>
            </a:r>
            <a:r>
              <a:rPr lang="en-US" sz="1800" dirty="0"/>
              <a:t>, FSAR updates, and licensing activities for the emergency diesel and security upgrade </a:t>
            </a:r>
            <a:r>
              <a:rPr lang="en-US" sz="1800" dirty="0" smtClean="0"/>
              <a:t>projects and prepared the Turkey Point Fire Probabilistic Risk Assessment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Prepared </a:t>
            </a:r>
            <a:r>
              <a:rPr lang="en-US" sz="1800" dirty="0"/>
              <a:t>the response to post- LOCA hydrogen generation in containment issue for Turkey Point; conducted all calculations, and developed emergency response procedures.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Wrote design standards </a:t>
            </a:r>
            <a:r>
              <a:rPr lang="en-US" sz="1800" dirty="0"/>
              <a:t>applicable to Turkey Point </a:t>
            </a:r>
            <a:r>
              <a:rPr lang="en-US" sz="1800" dirty="0" smtClean="0"/>
              <a:t> and St. Lucie to </a:t>
            </a:r>
            <a:r>
              <a:rPr lang="en-US" sz="1800" dirty="0"/>
              <a:t>assist the company in assuming design engineering responsibility; developing its </a:t>
            </a:r>
            <a:r>
              <a:rPr lang="en-US" sz="1800" dirty="0" smtClean="0"/>
              <a:t>in-house own design capability.  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Georgia Power Company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Senior Reactor Operator, supervised a shift crew in the operation of a 800MWe BWR.  Qualified Emergency Director and Fire Brigade Leader.  Shutdown Unit 2 from a world record run of 423 days for continuous time on line for a BWR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Newport News Shipbuilding and </a:t>
            </a:r>
            <a:r>
              <a:rPr lang="en-US" dirty="0" err="1" smtClean="0"/>
              <a:t>Drydock</a:t>
            </a:r>
            <a:r>
              <a:rPr lang="en-US" dirty="0" smtClean="0"/>
              <a:t> Company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Directed all phases of reactor plant testing including cold and hot operations, initial criticality and power range testing.  Conducted mechanical and electrical systems testing on overhauls and new construction carriers.  </a:t>
            </a:r>
          </a:p>
        </p:txBody>
      </p:sp>
    </p:spTree>
    <p:extLst>
      <p:ext uri="{BB962C8B-B14F-4D97-AF65-F5344CB8AC3E}">
        <p14:creationId xmlns:p14="http://schemas.microsoft.com/office/powerpoint/2010/main" val="43977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Achieving readiness – What does it mean and how do you know you’ve achieved it.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Development of Critical Performance Elements for demonstration of performance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Safety Management Programs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Treat nuclear projects differently than non-nuclear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For New Nuclear Projects, develop commissioning approaches at CD-3 and make it part of the package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Startup Plans and Plans-of-Action are needed earlier in the process for new nuclear construction projects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Site integration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ICDs, Construction &amp; Interface Tie-ins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SMPs, Work Control Integration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CA6DFF-B5EE-4E14-A6CE-591D47356BED}">
  <ds:schemaRefs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5249</TotalTime>
  <Words>688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AECOM_PPT_Magenta Blue Option</vt:lpstr>
      <vt:lpstr>EFCOG STARTUP AND COMMISSIONING TASK TEAM INTRODUCTION</vt:lpstr>
      <vt:lpstr>EDUCATION AND EXPERIENCE</vt:lpstr>
      <vt:lpstr>EDUCATION AND EXPERIENCE</vt:lpstr>
      <vt:lpstr>EDUCATION AND EXPERIENCE</vt:lpstr>
      <vt:lpstr>EDUCATION AND 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Ross, Lori</cp:lastModifiedBy>
  <cp:revision>509</cp:revision>
  <dcterms:created xsi:type="dcterms:W3CDTF">2009-12-14T19:19:20Z</dcterms:created>
  <dcterms:modified xsi:type="dcterms:W3CDTF">2017-02-24T14:47:31Z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