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6" r:id="rId5"/>
  </p:sldMasterIdLst>
  <p:notesMasterIdLst>
    <p:notesMasterId r:id="rId11"/>
  </p:notesMasterIdLst>
  <p:handoutMasterIdLst>
    <p:handoutMasterId r:id="rId12"/>
  </p:handoutMasterIdLst>
  <p:sldIdLst>
    <p:sldId id="256" r:id="rId6"/>
    <p:sldId id="329" r:id="rId7"/>
    <p:sldId id="330" r:id="rId8"/>
    <p:sldId id="326" r:id="rId9"/>
    <p:sldId id="328" r:id="rId10"/>
  </p:sldIdLst>
  <p:sldSz cx="9144000" cy="6858000" type="screen4x3"/>
  <p:notesSz cx="6858000" cy="9144000"/>
  <p:defaultTextStyle>
    <a:defPPr>
      <a:defRPr lang="en-US"/>
    </a:defPPr>
    <a:lvl1pPr algn="l" rtl="0" fontAlgn="base">
      <a:spcBef>
        <a:spcPct val="0"/>
      </a:spcBef>
      <a:spcAft>
        <a:spcPct val="0"/>
      </a:spcAft>
      <a:defRPr sz="2000" kern="1200">
        <a:solidFill>
          <a:schemeClr val="tx2"/>
        </a:solidFill>
        <a:latin typeface="Arial" pitchFamily="34" charset="0"/>
        <a:ea typeface="Geneva"/>
        <a:cs typeface="Geneva"/>
      </a:defRPr>
    </a:lvl1pPr>
    <a:lvl2pPr marL="457200" algn="l" rtl="0" fontAlgn="base">
      <a:spcBef>
        <a:spcPct val="0"/>
      </a:spcBef>
      <a:spcAft>
        <a:spcPct val="0"/>
      </a:spcAft>
      <a:defRPr sz="2000" kern="1200">
        <a:solidFill>
          <a:schemeClr val="tx2"/>
        </a:solidFill>
        <a:latin typeface="Arial" pitchFamily="34" charset="0"/>
        <a:ea typeface="Geneva"/>
        <a:cs typeface="Geneva"/>
      </a:defRPr>
    </a:lvl2pPr>
    <a:lvl3pPr marL="914400" algn="l" rtl="0" fontAlgn="base">
      <a:spcBef>
        <a:spcPct val="0"/>
      </a:spcBef>
      <a:spcAft>
        <a:spcPct val="0"/>
      </a:spcAft>
      <a:defRPr sz="2000" kern="1200">
        <a:solidFill>
          <a:schemeClr val="tx2"/>
        </a:solidFill>
        <a:latin typeface="Arial" pitchFamily="34" charset="0"/>
        <a:ea typeface="Geneva"/>
        <a:cs typeface="Geneva"/>
      </a:defRPr>
    </a:lvl3pPr>
    <a:lvl4pPr marL="1371600" algn="l" rtl="0" fontAlgn="base">
      <a:spcBef>
        <a:spcPct val="0"/>
      </a:spcBef>
      <a:spcAft>
        <a:spcPct val="0"/>
      </a:spcAft>
      <a:defRPr sz="2000" kern="1200">
        <a:solidFill>
          <a:schemeClr val="tx2"/>
        </a:solidFill>
        <a:latin typeface="Arial" pitchFamily="34" charset="0"/>
        <a:ea typeface="Geneva"/>
        <a:cs typeface="Geneva"/>
      </a:defRPr>
    </a:lvl4pPr>
    <a:lvl5pPr marL="1828800" algn="l" rtl="0" fontAlgn="base">
      <a:spcBef>
        <a:spcPct val="0"/>
      </a:spcBef>
      <a:spcAft>
        <a:spcPct val="0"/>
      </a:spcAft>
      <a:defRPr sz="2000" kern="1200">
        <a:solidFill>
          <a:schemeClr val="tx2"/>
        </a:solidFill>
        <a:latin typeface="Arial" pitchFamily="34" charset="0"/>
        <a:ea typeface="Geneva"/>
        <a:cs typeface="Geneva"/>
      </a:defRPr>
    </a:lvl5pPr>
    <a:lvl6pPr marL="2286000" algn="l" defTabSz="914400" rtl="0" eaLnBrk="1" latinLnBrk="0" hangingPunct="1">
      <a:defRPr sz="2000" kern="1200">
        <a:solidFill>
          <a:schemeClr val="tx2"/>
        </a:solidFill>
        <a:latin typeface="Arial" pitchFamily="34" charset="0"/>
        <a:ea typeface="Geneva"/>
        <a:cs typeface="Geneva"/>
      </a:defRPr>
    </a:lvl6pPr>
    <a:lvl7pPr marL="2743200" algn="l" defTabSz="914400" rtl="0" eaLnBrk="1" latinLnBrk="0" hangingPunct="1">
      <a:defRPr sz="2000" kern="1200">
        <a:solidFill>
          <a:schemeClr val="tx2"/>
        </a:solidFill>
        <a:latin typeface="Arial" pitchFamily="34" charset="0"/>
        <a:ea typeface="Geneva"/>
        <a:cs typeface="Geneva"/>
      </a:defRPr>
    </a:lvl7pPr>
    <a:lvl8pPr marL="3200400" algn="l" defTabSz="914400" rtl="0" eaLnBrk="1" latinLnBrk="0" hangingPunct="1">
      <a:defRPr sz="2000" kern="1200">
        <a:solidFill>
          <a:schemeClr val="tx2"/>
        </a:solidFill>
        <a:latin typeface="Arial" pitchFamily="34" charset="0"/>
        <a:ea typeface="Geneva"/>
        <a:cs typeface="Geneva"/>
      </a:defRPr>
    </a:lvl8pPr>
    <a:lvl9pPr marL="3657600" algn="l" defTabSz="914400" rtl="0" eaLnBrk="1" latinLnBrk="0" hangingPunct="1">
      <a:defRPr sz="2000" kern="1200">
        <a:solidFill>
          <a:schemeClr val="tx2"/>
        </a:solidFill>
        <a:latin typeface="Arial" pitchFamily="34" charset="0"/>
        <a:ea typeface="Geneva"/>
        <a:cs typeface="Geneva"/>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d Condoleo" initials="EC"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88F86"/>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5939" autoAdjust="0"/>
  </p:normalViewPr>
  <p:slideViewPr>
    <p:cSldViewPr snapToGrid="0" snapToObjects="1">
      <p:cViewPr>
        <p:scale>
          <a:sx n="100" d="100"/>
          <a:sy n="100" d="100"/>
        </p:scale>
        <p:origin x="-1224" y="-186"/>
      </p:cViewPr>
      <p:guideLst>
        <p:guide orient="horz"/>
        <p:guide orient="horz" pos="911"/>
        <p:guide orient="horz" pos="4039"/>
        <p:guide pos="288"/>
        <p:guide pos="1651"/>
        <p:guide pos="2767"/>
        <p:guide pos="5471"/>
        <p:guide pos="1418"/>
        <p:guide pos="4107"/>
        <p:guide pos="2993"/>
        <p:guide pos="4345"/>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83" d="100"/>
          <a:sy n="83" d="100"/>
        </p:scale>
        <p:origin x="-1992"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1.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lnSpc>
                <a:spcPct val="100000"/>
              </a:lnSpc>
              <a:defRPr sz="1200">
                <a:solidFill>
                  <a:schemeClr val="tx1"/>
                </a:solidFill>
                <a:latin typeface="Arial" charset="0"/>
                <a:ea typeface="Geneva" charset="-128"/>
                <a:cs typeface="+mn-cs"/>
              </a:defRPr>
            </a:lvl1pPr>
          </a:lstStyle>
          <a:p>
            <a:pPr>
              <a:defRPr/>
            </a:pPr>
            <a:endParaRPr lang="en-US" dirty="0"/>
          </a:p>
        </p:txBody>
      </p:sp>
      <p:sp>
        <p:nvSpPr>
          <p:cNvPr id="4403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defRPr sz="1200">
                <a:solidFill>
                  <a:schemeClr val="tx1"/>
                </a:solidFill>
                <a:latin typeface="Arial" charset="0"/>
                <a:ea typeface="Geneva" charset="-128"/>
                <a:cs typeface="+mn-cs"/>
              </a:defRPr>
            </a:lvl1pPr>
          </a:lstStyle>
          <a:p>
            <a:pPr>
              <a:defRPr/>
            </a:pPr>
            <a:endParaRPr lang="en-US" dirty="0"/>
          </a:p>
        </p:txBody>
      </p:sp>
      <p:sp>
        <p:nvSpPr>
          <p:cNvPr id="4403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lnSpc>
                <a:spcPct val="100000"/>
              </a:lnSpc>
              <a:defRPr sz="1200">
                <a:solidFill>
                  <a:schemeClr val="tx1"/>
                </a:solidFill>
                <a:latin typeface="Arial" charset="0"/>
                <a:ea typeface="Geneva" charset="-128"/>
                <a:cs typeface="+mn-cs"/>
              </a:defRPr>
            </a:lvl1pPr>
          </a:lstStyle>
          <a:p>
            <a:pPr>
              <a:defRPr/>
            </a:pPr>
            <a:endParaRPr lang="en-US" dirty="0"/>
          </a:p>
        </p:txBody>
      </p:sp>
      <p:sp>
        <p:nvSpPr>
          <p:cNvPr id="4403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defRPr sz="1200">
                <a:solidFill>
                  <a:schemeClr val="tx1"/>
                </a:solidFill>
                <a:latin typeface="Arial" charset="0"/>
                <a:ea typeface="Geneva" charset="-128"/>
                <a:cs typeface="+mn-cs"/>
              </a:defRPr>
            </a:lvl1pPr>
          </a:lstStyle>
          <a:p>
            <a:pPr>
              <a:defRPr/>
            </a:pPr>
            <a:fld id="{9BFD8D6A-6A53-47F3-810E-0CC551E901F5}" type="slidenum">
              <a:rPr lang="en-US"/>
              <a:pPr>
                <a:defRPr/>
              </a:pPr>
              <a:t>‹#›</a:t>
            </a:fld>
            <a:endParaRPr lang="en-US" dirty="0"/>
          </a:p>
        </p:txBody>
      </p:sp>
    </p:spTree>
    <p:extLst>
      <p:ext uri="{BB962C8B-B14F-4D97-AF65-F5344CB8AC3E}">
        <p14:creationId xmlns:p14="http://schemas.microsoft.com/office/powerpoint/2010/main" val="29334326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lnSpc>
                <a:spcPct val="100000"/>
              </a:lnSpc>
              <a:defRPr sz="1200">
                <a:solidFill>
                  <a:schemeClr val="tx1"/>
                </a:solidFill>
                <a:latin typeface="Arial" charset="0"/>
                <a:ea typeface="Geneva" charset="-128"/>
                <a:cs typeface="+mn-cs"/>
              </a:defRPr>
            </a:lvl1pPr>
          </a:lstStyle>
          <a:p>
            <a:pPr>
              <a:defRPr/>
            </a:pPr>
            <a:endParaRPr lang="en-US" dirty="0"/>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defRPr sz="1200">
                <a:solidFill>
                  <a:schemeClr val="tx1"/>
                </a:solidFill>
                <a:latin typeface="Arial" charset="0"/>
                <a:ea typeface="Geneva" charset="-128"/>
                <a:cs typeface="+mn-cs"/>
              </a:defRPr>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lnSpc>
                <a:spcPct val="100000"/>
              </a:lnSpc>
              <a:defRPr sz="1200">
                <a:solidFill>
                  <a:schemeClr val="tx1"/>
                </a:solidFill>
                <a:latin typeface="Arial" charset="0"/>
                <a:ea typeface="Geneva" charset="-128"/>
                <a:cs typeface="+mn-cs"/>
              </a:defRPr>
            </a:lvl1pPr>
          </a:lstStyle>
          <a:p>
            <a:pPr>
              <a:defRPr/>
            </a:pPr>
            <a:endParaRPr lang="en-US" dirty="0"/>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defRPr sz="1200">
                <a:solidFill>
                  <a:schemeClr val="tx1"/>
                </a:solidFill>
                <a:latin typeface="Arial" charset="0"/>
                <a:ea typeface="Geneva" charset="-128"/>
                <a:cs typeface="+mn-cs"/>
              </a:defRPr>
            </a:lvl1pPr>
          </a:lstStyle>
          <a:p>
            <a:pPr>
              <a:defRPr/>
            </a:pPr>
            <a:fld id="{0D564F7F-74BB-4DF1-A421-E36E276B48FE}" type="slidenum">
              <a:rPr lang="en-US"/>
              <a:pPr>
                <a:defRPr/>
              </a:pPr>
              <a:t>‹#›</a:t>
            </a:fld>
            <a:endParaRPr lang="en-US" dirty="0"/>
          </a:p>
        </p:txBody>
      </p:sp>
    </p:spTree>
    <p:extLst>
      <p:ext uri="{BB962C8B-B14F-4D97-AF65-F5344CB8AC3E}">
        <p14:creationId xmlns:p14="http://schemas.microsoft.com/office/powerpoint/2010/main" val="32230030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Geneva" charset="-128"/>
        <a:cs typeface="Geneva"/>
      </a:defRPr>
    </a:lvl1pPr>
    <a:lvl2pPr marL="457200" algn="l" rtl="0" eaLnBrk="0" fontAlgn="base" hangingPunct="0">
      <a:spcBef>
        <a:spcPct val="30000"/>
      </a:spcBef>
      <a:spcAft>
        <a:spcPct val="0"/>
      </a:spcAft>
      <a:defRPr sz="1200" kern="1200">
        <a:solidFill>
          <a:schemeClr val="tx1"/>
        </a:solidFill>
        <a:latin typeface="Arial" charset="0"/>
        <a:ea typeface="Geneva" charset="-128"/>
        <a:cs typeface="Geneva"/>
      </a:defRPr>
    </a:lvl2pPr>
    <a:lvl3pPr marL="914400" algn="l" rtl="0" eaLnBrk="0" fontAlgn="base" hangingPunct="0">
      <a:spcBef>
        <a:spcPct val="30000"/>
      </a:spcBef>
      <a:spcAft>
        <a:spcPct val="0"/>
      </a:spcAft>
      <a:defRPr sz="1200" kern="1200">
        <a:solidFill>
          <a:schemeClr val="tx1"/>
        </a:solidFill>
        <a:latin typeface="Arial" charset="0"/>
        <a:ea typeface="Geneva" charset="-128"/>
        <a:cs typeface="Geneva"/>
      </a:defRPr>
    </a:lvl3pPr>
    <a:lvl4pPr marL="1371600" algn="l" rtl="0" eaLnBrk="0" fontAlgn="base" hangingPunct="0">
      <a:spcBef>
        <a:spcPct val="30000"/>
      </a:spcBef>
      <a:spcAft>
        <a:spcPct val="0"/>
      </a:spcAft>
      <a:defRPr sz="1200" kern="1200">
        <a:solidFill>
          <a:schemeClr val="tx1"/>
        </a:solidFill>
        <a:latin typeface="Arial" charset="0"/>
        <a:ea typeface="Geneva" charset="-128"/>
        <a:cs typeface="Geneva"/>
      </a:defRPr>
    </a:lvl4pPr>
    <a:lvl5pPr marL="1828800" algn="l" rtl="0" eaLnBrk="0" fontAlgn="base" hangingPunct="0">
      <a:spcBef>
        <a:spcPct val="30000"/>
      </a:spcBef>
      <a:spcAft>
        <a:spcPct val="0"/>
      </a:spcAft>
      <a:defRPr sz="1200" kern="1200">
        <a:solidFill>
          <a:schemeClr val="tx1"/>
        </a:solidFill>
        <a:latin typeface="Arial" charset="0"/>
        <a:ea typeface="Geneva" charset="-128"/>
        <a:cs typeface="Geneva"/>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0D564F7F-74BB-4DF1-A421-E36E276B48FE}" type="slidenum">
              <a:rPr lang="en-US" smtClean="0"/>
              <a:pPr>
                <a:defRPr/>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0" descr="AECOM_magenta-blue_spectrum"/>
          <p:cNvPicPr>
            <a:picLocks noChangeAspect="1" noChangeArrowheads="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grpSp>
        <p:nvGrpSpPr>
          <p:cNvPr id="5" name="Group 9"/>
          <p:cNvGrpSpPr>
            <a:grpSpLocks/>
          </p:cNvGrpSpPr>
          <p:nvPr userDrawn="1"/>
        </p:nvGrpSpPr>
        <p:grpSpPr bwMode="auto">
          <a:xfrm>
            <a:off x="0" y="6003925"/>
            <a:ext cx="9144000" cy="854075"/>
            <a:chOff x="0" y="3782"/>
            <a:chExt cx="5760" cy="538"/>
          </a:xfrm>
        </p:grpSpPr>
        <p:sp>
          <p:nvSpPr>
            <p:cNvPr id="6" name="Rectangle 3"/>
            <p:cNvSpPr>
              <a:spLocks noChangeArrowheads="1"/>
            </p:cNvSpPr>
            <p:nvPr userDrawn="1"/>
          </p:nvSpPr>
          <p:spPr bwMode="auto">
            <a:xfrm>
              <a:off x="0" y="3782"/>
              <a:ext cx="5760" cy="538"/>
            </a:xfrm>
            <a:prstGeom prst="rect">
              <a:avLst/>
            </a:prstGeom>
            <a:solidFill>
              <a:schemeClr val="bg1"/>
            </a:solidFill>
            <a:ln w="9525">
              <a:noFill/>
              <a:miter lim="800000"/>
              <a:headEnd/>
              <a:tailEnd/>
            </a:ln>
            <a:effectLst/>
          </p:spPr>
          <p:txBody>
            <a:bodyPr wrap="none" anchor="ctr"/>
            <a:lstStyle/>
            <a:p>
              <a:pPr algn="ctr">
                <a:lnSpc>
                  <a:spcPct val="90000"/>
                </a:lnSpc>
                <a:defRPr/>
              </a:pPr>
              <a:endParaRPr lang="en-US" dirty="0">
                <a:latin typeface="Arial" charset="0"/>
                <a:ea typeface="Geneva" charset="-128"/>
                <a:cs typeface="+mn-cs"/>
              </a:endParaRPr>
            </a:p>
          </p:txBody>
        </p:sp>
        <p:pic>
          <p:nvPicPr>
            <p:cNvPr id="7" name="Picture 8" descr="AECOM_Logo2"/>
            <p:cNvPicPr>
              <a:picLocks noChangeAspect="1" noChangeArrowheads="1"/>
            </p:cNvPicPr>
            <p:nvPr userDrawn="1"/>
          </p:nvPicPr>
          <p:blipFill>
            <a:blip r:embed="rId3"/>
            <a:srcRect/>
            <a:stretch>
              <a:fillRect/>
            </a:stretch>
          </p:blipFill>
          <p:spPr bwMode="auto">
            <a:xfrm>
              <a:off x="4708" y="3899"/>
              <a:ext cx="828" cy="295"/>
            </a:xfrm>
            <a:prstGeom prst="rect">
              <a:avLst/>
            </a:prstGeom>
            <a:noFill/>
            <a:ln w="9525">
              <a:noFill/>
              <a:miter lim="800000"/>
              <a:headEnd/>
              <a:tailEnd/>
            </a:ln>
          </p:spPr>
        </p:pic>
      </p:grpSp>
      <p:sp>
        <p:nvSpPr>
          <p:cNvPr id="25604" name="Rectangle 4"/>
          <p:cNvSpPr>
            <a:spLocks noGrp="1" noChangeArrowheads="1"/>
          </p:cNvSpPr>
          <p:nvPr>
            <p:ph type="ctrTitle"/>
          </p:nvPr>
        </p:nvSpPr>
        <p:spPr>
          <a:xfrm>
            <a:off x="461963" y="1428750"/>
            <a:ext cx="7123112" cy="1470025"/>
          </a:xfrm>
        </p:spPr>
        <p:txBody>
          <a:bodyPr/>
          <a:lstStyle>
            <a:lvl1pPr>
              <a:lnSpc>
                <a:spcPct val="90000"/>
              </a:lnSpc>
              <a:defRPr sz="3600" b="0">
                <a:solidFill>
                  <a:schemeClr val="bg1"/>
                </a:solidFill>
              </a:defRPr>
            </a:lvl1pPr>
          </a:lstStyle>
          <a:p>
            <a:r>
              <a:rPr lang="en-US" smtClean="0"/>
              <a:t>Click to edit Master title style</a:t>
            </a:r>
            <a:endParaRPr lang="en-US"/>
          </a:p>
        </p:txBody>
      </p:sp>
      <p:sp>
        <p:nvSpPr>
          <p:cNvPr id="25605" name="Rectangle 5"/>
          <p:cNvSpPr>
            <a:spLocks noGrp="1" noChangeArrowheads="1"/>
          </p:cNvSpPr>
          <p:nvPr>
            <p:ph type="subTitle" idx="1"/>
          </p:nvPr>
        </p:nvSpPr>
        <p:spPr>
          <a:xfrm>
            <a:off x="461963" y="3486150"/>
            <a:ext cx="7123112" cy="863600"/>
          </a:xfrm>
        </p:spPr>
        <p:txBody>
          <a:bodyPr/>
          <a:lstStyle>
            <a:lvl1pPr marL="0" indent="0">
              <a:buFontTx/>
              <a:buNone/>
              <a:defRPr>
                <a:solidFill>
                  <a:schemeClr val="bg1"/>
                </a:solidFill>
              </a:defRPr>
            </a:lvl1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30200"/>
            <a:ext cx="2057400" cy="55959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30200"/>
            <a:ext cx="6019800" cy="55959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40017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0017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330200"/>
            <a:ext cx="8218488" cy="4445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400175"/>
            <a:ext cx="8229600" cy="452596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pic>
        <p:nvPicPr>
          <p:cNvPr id="1028" name="Picture 8" descr="AECOM_Logo2"/>
          <p:cNvPicPr>
            <a:picLocks noChangeAspect="1" noChangeArrowheads="1"/>
          </p:cNvPicPr>
          <p:nvPr/>
        </p:nvPicPr>
        <p:blipFill>
          <a:blip r:embed="rId13"/>
          <a:srcRect/>
          <a:stretch>
            <a:fillRect/>
          </a:stretch>
        </p:blipFill>
        <p:spPr bwMode="auto">
          <a:xfrm>
            <a:off x="7872413" y="6300788"/>
            <a:ext cx="876300" cy="312737"/>
          </a:xfrm>
          <a:prstGeom prst="rect">
            <a:avLst/>
          </a:prstGeom>
          <a:noFill/>
          <a:ln w="9525">
            <a:noFill/>
            <a:miter lim="800000"/>
            <a:headEnd/>
            <a:tailEnd/>
          </a:ln>
        </p:spPr>
      </p:pic>
      <p:sp>
        <p:nvSpPr>
          <p:cNvPr id="8" name="Rectangle 11"/>
          <p:cNvSpPr txBox="1">
            <a:spLocks noChangeArrowheads="1"/>
          </p:cNvSpPr>
          <p:nvPr/>
        </p:nvSpPr>
        <p:spPr bwMode="auto">
          <a:xfrm>
            <a:off x="4770438" y="6383338"/>
            <a:ext cx="1768475" cy="188912"/>
          </a:xfrm>
          <a:prstGeom prst="rect">
            <a:avLst/>
          </a:prstGeom>
          <a:noFill/>
          <a:ln w="9525">
            <a:noFill/>
            <a:miter lim="800000"/>
            <a:headEnd/>
            <a:tailEnd/>
          </a:ln>
          <a:effectLst/>
        </p:spPr>
        <p:txBody>
          <a:bodyPr lIns="0" tIns="0" rIns="0" bIns="0"/>
          <a:lstStyle>
            <a:lvl1pPr algn="l">
              <a:lnSpc>
                <a:spcPct val="100000"/>
              </a:lnSpc>
              <a:defRPr sz="900">
                <a:solidFill>
                  <a:schemeClr val="tx1"/>
                </a:solidFill>
              </a:defRPr>
            </a:lvl1pPr>
          </a:lstStyle>
          <a:p>
            <a:pPr>
              <a:defRPr/>
            </a:pPr>
            <a:endParaRPr lang="en-US" dirty="0">
              <a:latin typeface="Arial" charset="0"/>
              <a:ea typeface="Geneva" charset="-128"/>
              <a:cs typeface="+mn-cs"/>
            </a:endParaRPr>
          </a:p>
        </p:txBody>
      </p:sp>
      <p:sp>
        <p:nvSpPr>
          <p:cNvPr id="9" name="Rectangle 9"/>
          <p:cNvSpPr txBox="1">
            <a:spLocks noChangeArrowheads="1"/>
          </p:cNvSpPr>
          <p:nvPr/>
        </p:nvSpPr>
        <p:spPr bwMode="auto">
          <a:xfrm>
            <a:off x="2620963" y="6383338"/>
            <a:ext cx="1771650" cy="188912"/>
          </a:xfrm>
          <a:prstGeom prst="rect">
            <a:avLst/>
          </a:prstGeom>
          <a:noFill/>
          <a:ln w="9525">
            <a:noFill/>
            <a:miter lim="800000"/>
            <a:headEnd/>
            <a:tailEnd/>
          </a:ln>
          <a:effectLst/>
        </p:spPr>
        <p:txBody>
          <a:bodyPr lIns="0" tIns="0" rIns="0" bIns="0"/>
          <a:lstStyle>
            <a:lvl1pPr algn="l">
              <a:lnSpc>
                <a:spcPct val="100000"/>
              </a:lnSpc>
              <a:defRPr sz="900">
                <a:solidFill>
                  <a:schemeClr val="tx1"/>
                </a:solidFill>
              </a:defRPr>
            </a:lvl1pPr>
          </a:lstStyle>
          <a:p>
            <a:pPr>
              <a:defRPr/>
            </a:pPr>
            <a:endParaRPr lang="en-US" dirty="0">
              <a:latin typeface="Arial" charset="0"/>
              <a:ea typeface="Geneva" charset="-128"/>
              <a:cs typeface="+mn-cs"/>
            </a:endParaRPr>
          </a:p>
        </p:txBody>
      </p:sp>
      <p:sp>
        <p:nvSpPr>
          <p:cNvPr id="10" name="Rectangle 10"/>
          <p:cNvSpPr txBox="1">
            <a:spLocks noChangeArrowheads="1"/>
          </p:cNvSpPr>
          <p:nvPr/>
        </p:nvSpPr>
        <p:spPr bwMode="auto">
          <a:xfrm>
            <a:off x="457200" y="6394450"/>
            <a:ext cx="1793875" cy="188913"/>
          </a:xfrm>
          <a:prstGeom prst="rect">
            <a:avLst/>
          </a:prstGeom>
          <a:noFill/>
          <a:ln w="9525">
            <a:noFill/>
            <a:miter lim="800000"/>
            <a:headEnd/>
            <a:tailEnd/>
          </a:ln>
          <a:effectLst/>
        </p:spPr>
        <p:txBody>
          <a:bodyPr lIns="0" tIns="0" rIns="0" bIns="0"/>
          <a:lstStyle>
            <a:lvl1pPr algn="l">
              <a:lnSpc>
                <a:spcPct val="100000"/>
              </a:lnSpc>
              <a:defRPr sz="900">
                <a:solidFill>
                  <a:schemeClr val="tx1"/>
                </a:solidFill>
              </a:defRPr>
            </a:lvl1pPr>
          </a:lstStyle>
          <a:p>
            <a:pPr>
              <a:defRPr/>
            </a:pPr>
            <a:endParaRPr lang="en-US" dirty="0">
              <a:latin typeface="Arial" charset="0"/>
              <a:ea typeface="Geneva" charset="-128"/>
              <a:cs typeface="+mn-cs"/>
            </a:endParaRPr>
          </a:p>
        </p:txBody>
      </p:sp>
    </p:spTree>
  </p:cSld>
  <p:clrMap bg1="lt1" tx1="dk1" bg2="lt2" tx2="dk2" accent1="accent1" accent2="accent2" accent3="accent3" accent4="accent4" accent5="accent5" accent6="accent6" hlink="hlink" folHlink="folHlink"/>
  <p:sldLayoutIdLst>
    <p:sldLayoutId id="2147483854" r:id="rId1"/>
    <p:sldLayoutId id="2147483844" r:id="rId2"/>
    <p:sldLayoutId id="2147483845" r:id="rId3"/>
    <p:sldLayoutId id="2147483846" r:id="rId4"/>
    <p:sldLayoutId id="2147483847" r:id="rId5"/>
    <p:sldLayoutId id="2147483848" r:id="rId6"/>
    <p:sldLayoutId id="2147483849" r:id="rId7"/>
    <p:sldLayoutId id="2147483850" r:id="rId8"/>
    <p:sldLayoutId id="2147483851" r:id="rId9"/>
    <p:sldLayoutId id="2147483852" r:id="rId10"/>
    <p:sldLayoutId id="2147483853" r:id="rId11"/>
  </p:sldLayoutIdLst>
  <p:hf sldNum="0" hdr="0" ftr="0" dt="0"/>
  <p:txStyles>
    <p:titleStyle>
      <a:lvl1pPr algn="l" rtl="0" eaLnBrk="0" fontAlgn="base" hangingPunct="0">
        <a:spcBef>
          <a:spcPct val="0"/>
        </a:spcBef>
        <a:spcAft>
          <a:spcPct val="0"/>
        </a:spcAft>
        <a:defRPr sz="2400" b="1">
          <a:solidFill>
            <a:schemeClr val="folHlink"/>
          </a:solidFill>
          <a:latin typeface="+mj-lt"/>
          <a:ea typeface="Geneva" charset="-128"/>
          <a:cs typeface="Geneva"/>
        </a:defRPr>
      </a:lvl1pPr>
      <a:lvl2pPr algn="l" rtl="0" eaLnBrk="0" fontAlgn="base" hangingPunct="0">
        <a:spcBef>
          <a:spcPct val="0"/>
        </a:spcBef>
        <a:spcAft>
          <a:spcPct val="0"/>
        </a:spcAft>
        <a:defRPr sz="2400" b="1">
          <a:solidFill>
            <a:schemeClr val="folHlink"/>
          </a:solidFill>
          <a:latin typeface="Arial" charset="0"/>
          <a:ea typeface="Geneva" charset="-128"/>
          <a:cs typeface="Geneva"/>
        </a:defRPr>
      </a:lvl2pPr>
      <a:lvl3pPr algn="l" rtl="0" eaLnBrk="0" fontAlgn="base" hangingPunct="0">
        <a:spcBef>
          <a:spcPct val="0"/>
        </a:spcBef>
        <a:spcAft>
          <a:spcPct val="0"/>
        </a:spcAft>
        <a:defRPr sz="2400" b="1">
          <a:solidFill>
            <a:schemeClr val="folHlink"/>
          </a:solidFill>
          <a:latin typeface="Arial" charset="0"/>
          <a:ea typeface="Geneva" charset="-128"/>
          <a:cs typeface="Geneva"/>
        </a:defRPr>
      </a:lvl3pPr>
      <a:lvl4pPr algn="l" rtl="0" eaLnBrk="0" fontAlgn="base" hangingPunct="0">
        <a:spcBef>
          <a:spcPct val="0"/>
        </a:spcBef>
        <a:spcAft>
          <a:spcPct val="0"/>
        </a:spcAft>
        <a:defRPr sz="2400" b="1">
          <a:solidFill>
            <a:schemeClr val="folHlink"/>
          </a:solidFill>
          <a:latin typeface="Arial" charset="0"/>
          <a:ea typeface="Geneva" charset="-128"/>
          <a:cs typeface="Geneva"/>
        </a:defRPr>
      </a:lvl4pPr>
      <a:lvl5pPr algn="l" rtl="0" eaLnBrk="0" fontAlgn="base" hangingPunct="0">
        <a:spcBef>
          <a:spcPct val="0"/>
        </a:spcBef>
        <a:spcAft>
          <a:spcPct val="0"/>
        </a:spcAft>
        <a:defRPr sz="2400" b="1">
          <a:solidFill>
            <a:schemeClr val="folHlink"/>
          </a:solidFill>
          <a:latin typeface="Arial" charset="0"/>
          <a:ea typeface="Geneva" charset="-128"/>
          <a:cs typeface="Geneva"/>
        </a:defRPr>
      </a:lvl5pPr>
      <a:lvl6pPr marL="457200" algn="l" rtl="0" eaLnBrk="1" fontAlgn="base" hangingPunct="1">
        <a:spcBef>
          <a:spcPct val="0"/>
        </a:spcBef>
        <a:spcAft>
          <a:spcPct val="0"/>
        </a:spcAft>
        <a:defRPr sz="2400" b="1">
          <a:solidFill>
            <a:schemeClr val="folHlink"/>
          </a:solidFill>
          <a:latin typeface="Arial" charset="0"/>
        </a:defRPr>
      </a:lvl6pPr>
      <a:lvl7pPr marL="914400" algn="l" rtl="0" eaLnBrk="1" fontAlgn="base" hangingPunct="1">
        <a:spcBef>
          <a:spcPct val="0"/>
        </a:spcBef>
        <a:spcAft>
          <a:spcPct val="0"/>
        </a:spcAft>
        <a:defRPr sz="2400" b="1">
          <a:solidFill>
            <a:schemeClr val="folHlink"/>
          </a:solidFill>
          <a:latin typeface="Arial" charset="0"/>
        </a:defRPr>
      </a:lvl7pPr>
      <a:lvl8pPr marL="1371600" algn="l" rtl="0" eaLnBrk="1" fontAlgn="base" hangingPunct="1">
        <a:spcBef>
          <a:spcPct val="0"/>
        </a:spcBef>
        <a:spcAft>
          <a:spcPct val="0"/>
        </a:spcAft>
        <a:defRPr sz="2400" b="1">
          <a:solidFill>
            <a:schemeClr val="folHlink"/>
          </a:solidFill>
          <a:latin typeface="Arial" charset="0"/>
        </a:defRPr>
      </a:lvl8pPr>
      <a:lvl9pPr marL="1828800" algn="l" rtl="0" eaLnBrk="1" fontAlgn="base" hangingPunct="1">
        <a:spcBef>
          <a:spcPct val="0"/>
        </a:spcBef>
        <a:spcAft>
          <a:spcPct val="0"/>
        </a:spcAft>
        <a:defRPr sz="2400" b="1">
          <a:solidFill>
            <a:schemeClr val="folHlink"/>
          </a:solidFill>
          <a:latin typeface="Arial" charset="0"/>
        </a:defRPr>
      </a:lvl9pPr>
    </p:titleStyle>
    <p:bodyStyle>
      <a:lvl1pPr marL="234950" indent="-234950" algn="l" rtl="0" eaLnBrk="0" fontAlgn="base" hangingPunct="0">
        <a:lnSpc>
          <a:spcPct val="95000"/>
        </a:lnSpc>
        <a:spcBef>
          <a:spcPct val="70000"/>
        </a:spcBef>
        <a:spcAft>
          <a:spcPct val="0"/>
        </a:spcAft>
        <a:buChar char="•"/>
        <a:defRPr sz="2400">
          <a:solidFill>
            <a:schemeClr val="tx1"/>
          </a:solidFill>
          <a:latin typeface="+mn-lt"/>
          <a:ea typeface="Geneva" charset="-128"/>
          <a:cs typeface="Geneva"/>
        </a:defRPr>
      </a:lvl1pPr>
      <a:lvl2pPr marL="488950" indent="-233363" algn="l" rtl="0" eaLnBrk="0" fontAlgn="base" hangingPunct="0">
        <a:lnSpc>
          <a:spcPct val="95000"/>
        </a:lnSpc>
        <a:spcBef>
          <a:spcPct val="20000"/>
        </a:spcBef>
        <a:spcAft>
          <a:spcPct val="0"/>
        </a:spcAft>
        <a:buChar char="–"/>
        <a:defRPr sz="2000">
          <a:solidFill>
            <a:schemeClr val="tx1"/>
          </a:solidFill>
          <a:latin typeface="+mn-lt"/>
          <a:ea typeface="Geneva" charset="-128"/>
          <a:cs typeface="Geneva"/>
        </a:defRPr>
      </a:lvl2pPr>
      <a:lvl3pPr marL="692150" indent="-168275" algn="l" rtl="0" eaLnBrk="0" fontAlgn="base" hangingPunct="0">
        <a:lnSpc>
          <a:spcPct val="95000"/>
        </a:lnSpc>
        <a:spcBef>
          <a:spcPct val="20000"/>
        </a:spcBef>
        <a:spcAft>
          <a:spcPct val="0"/>
        </a:spcAft>
        <a:buChar char="•"/>
        <a:defRPr>
          <a:solidFill>
            <a:schemeClr val="tx1"/>
          </a:solidFill>
          <a:latin typeface="+mn-lt"/>
          <a:ea typeface="Geneva" charset="-128"/>
          <a:cs typeface="Geneva"/>
        </a:defRPr>
      </a:lvl3pPr>
      <a:lvl4pPr marL="895350" indent="-180975" algn="l" rtl="0" eaLnBrk="0" fontAlgn="base" hangingPunct="0">
        <a:lnSpc>
          <a:spcPct val="95000"/>
        </a:lnSpc>
        <a:spcBef>
          <a:spcPct val="20000"/>
        </a:spcBef>
        <a:spcAft>
          <a:spcPct val="0"/>
        </a:spcAft>
        <a:buChar char="–"/>
        <a:defRPr sz="1600">
          <a:solidFill>
            <a:schemeClr val="tx1"/>
          </a:solidFill>
          <a:latin typeface="+mn-lt"/>
          <a:ea typeface="Geneva" charset="-128"/>
          <a:cs typeface="Geneva"/>
        </a:defRPr>
      </a:lvl4pPr>
      <a:lvl5pPr marL="2057400" indent="-228600" algn="l" rtl="0" eaLnBrk="0" fontAlgn="base" hangingPunct="0">
        <a:lnSpc>
          <a:spcPct val="95000"/>
        </a:lnSpc>
        <a:spcBef>
          <a:spcPct val="10000"/>
        </a:spcBef>
        <a:spcAft>
          <a:spcPct val="0"/>
        </a:spcAft>
        <a:buChar char="»"/>
        <a:defRPr sz="1600">
          <a:solidFill>
            <a:schemeClr val="tx1"/>
          </a:solidFill>
          <a:latin typeface="+mn-lt"/>
          <a:ea typeface="Geneva" charset="-128"/>
          <a:cs typeface="Geneva"/>
        </a:defRPr>
      </a:lvl5pPr>
      <a:lvl6pPr marL="2514600" indent="-228600" algn="l" rtl="0" eaLnBrk="1" fontAlgn="base" hangingPunct="1">
        <a:lnSpc>
          <a:spcPct val="95000"/>
        </a:lnSpc>
        <a:spcBef>
          <a:spcPct val="10000"/>
        </a:spcBef>
        <a:spcAft>
          <a:spcPct val="0"/>
        </a:spcAft>
        <a:buChar char="»"/>
        <a:defRPr sz="1600">
          <a:solidFill>
            <a:schemeClr val="tx1"/>
          </a:solidFill>
          <a:latin typeface="+mn-lt"/>
          <a:ea typeface="Geneva" charset="-128"/>
        </a:defRPr>
      </a:lvl6pPr>
      <a:lvl7pPr marL="2971800" indent="-228600" algn="l" rtl="0" eaLnBrk="1" fontAlgn="base" hangingPunct="1">
        <a:lnSpc>
          <a:spcPct val="95000"/>
        </a:lnSpc>
        <a:spcBef>
          <a:spcPct val="10000"/>
        </a:spcBef>
        <a:spcAft>
          <a:spcPct val="0"/>
        </a:spcAft>
        <a:buChar char="»"/>
        <a:defRPr sz="1600">
          <a:solidFill>
            <a:schemeClr val="tx1"/>
          </a:solidFill>
          <a:latin typeface="+mn-lt"/>
          <a:ea typeface="Geneva" charset="-128"/>
        </a:defRPr>
      </a:lvl7pPr>
      <a:lvl8pPr marL="3429000" indent="-228600" algn="l" rtl="0" eaLnBrk="1" fontAlgn="base" hangingPunct="1">
        <a:lnSpc>
          <a:spcPct val="95000"/>
        </a:lnSpc>
        <a:spcBef>
          <a:spcPct val="10000"/>
        </a:spcBef>
        <a:spcAft>
          <a:spcPct val="0"/>
        </a:spcAft>
        <a:buChar char="»"/>
        <a:defRPr sz="1600">
          <a:solidFill>
            <a:schemeClr val="tx1"/>
          </a:solidFill>
          <a:latin typeface="+mn-lt"/>
          <a:ea typeface="Geneva" charset="-128"/>
        </a:defRPr>
      </a:lvl8pPr>
      <a:lvl9pPr marL="3886200" indent="-228600" algn="l" rtl="0" eaLnBrk="1" fontAlgn="base" hangingPunct="1">
        <a:lnSpc>
          <a:spcPct val="95000"/>
        </a:lnSpc>
        <a:spcBef>
          <a:spcPct val="10000"/>
        </a:spcBef>
        <a:spcAft>
          <a:spcPct val="0"/>
        </a:spcAft>
        <a:buChar char="»"/>
        <a:defRPr sz="1600">
          <a:solidFill>
            <a:schemeClr val="tx1"/>
          </a:solidFill>
          <a:latin typeface="+mn-lt"/>
          <a:ea typeface="Geneva"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7"/>
          <p:cNvSpPr>
            <a:spLocks noGrp="1" noChangeArrowheads="1"/>
          </p:cNvSpPr>
          <p:nvPr>
            <p:ph type="ctrTitle"/>
          </p:nvPr>
        </p:nvSpPr>
        <p:spPr>
          <a:xfrm>
            <a:off x="461962" y="1428750"/>
            <a:ext cx="7977188" cy="1470025"/>
          </a:xfrm>
        </p:spPr>
        <p:txBody>
          <a:bodyPr/>
          <a:lstStyle/>
          <a:p>
            <a:pPr eaLnBrk="1" hangingPunct="1">
              <a:lnSpc>
                <a:spcPct val="150000"/>
              </a:lnSpc>
              <a:spcAft>
                <a:spcPts val="0"/>
              </a:spcAft>
            </a:pPr>
            <a:r>
              <a:rPr lang="en-US" sz="3000" dirty="0" smtClean="0">
                <a:ea typeface="Geneva"/>
              </a:rPr>
              <a:t>EFCOG STARTUP AND COMMISSIONING</a:t>
            </a:r>
            <a:br>
              <a:rPr lang="en-US" sz="3000" dirty="0" smtClean="0">
                <a:ea typeface="Geneva"/>
              </a:rPr>
            </a:br>
            <a:r>
              <a:rPr lang="en-US" sz="3000" dirty="0" smtClean="0">
                <a:ea typeface="Geneva"/>
              </a:rPr>
              <a:t>TASK TEAM INTRODUCTION</a:t>
            </a:r>
          </a:p>
        </p:txBody>
      </p:sp>
      <p:sp>
        <p:nvSpPr>
          <p:cNvPr id="3075" name="Rectangle 8"/>
          <p:cNvSpPr>
            <a:spLocks noGrp="1" noChangeArrowheads="1"/>
          </p:cNvSpPr>
          <p:nvPr>
            <p:ph type="subTitle" idx="1"/>
          </p:nvPr>
        </p:nvSpPr>
        <p:spPr>
          <a:xfrm>
            <a:off x="461962" y="3917950"/>
            <a:ext cx="7123112" cy="863600"/>
          </a:xfrm>
        </p:spPr>
        <p:txBody>
          <a:bodyPr/>
          <a:lstStyle/>
          <a:p>
            <a:pPr eaLnBrk="1" hangingPunct="1"/>
            <a:r>
              <a:rPr lang="en-US" dirty="0" smtClean="0">
                <a:ea typeface="Geneva"/>
              </a:rPr>
              <a:t>Rick Runnels</a:t>
            </a:r>
          </a:p>
          <a:p>
            <a:pPr eaLnBrk="1" hangingPunct="1">
              <a:lnSpc>
                <a:spcPct val="150000"/>
              </a:lnSpc>
              <a:spcBef>
                <a:spcPts val="0"/>
              </a:spcBef>
            </a:pPr>
            <a:r>
              <a:rPr lang="en-US" dirty="0">
                <a:ea typeface="Geneva"/>
              </a:rPr>
              <a:t>February </a:t>
            </a:r>
            <a:r>
              <a:rPr lang="en-US" dirty="0" smtClean="0">
                <a:ea typeface="Geneva"/>
              </a:rPr>
              <a:t>28 – March 1, </a:t>
            </a:r>
            <a:r>
              <a:rPr lang="en-US" dirty="0">
                <a:ea typeface="Geneva"/>
              </a:rPr>
              <a:t>2017</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 AND CAREER ASSIGNMENTS</a:t>
            </a:r>
            <a:endParaRPr lang="en-US" dirty="0"/>
          </a:p>
        </p:txBody>
      </p:sp>
      <p:sp>
        <p:nvSpPr>
          <p:cNvPr id="3" name="Content Placeholder 2"/>
          <p:cNvSpPr>
            <a:spLocks noGrp="1"/>
          </p:cNvSpPr>
          <p:nvPr>
            <p:ph idx="1"/>
          </p:nvPr>
        </p:nvSpPr>
        <p:spPr>
          <a:xfrm>
            <a:off x="446088" y="990600"/>
            <a:ext cx="8431212" cy="5248274"/>
          </a:xfrm>
        </p:spPr>
        <p:txBody>
          <a:bodyPr/>
          <a:lstStyle/>
          <a:p>
            <a:r>
              <a:rPr lang="en-US" dirty="0"/>
              <a:t>BSME </a:t>
            </a:r>
            <a:r>
              <a:rPr lang="en-US" dirty="0" smtClean="0"/>
              <a:t>1975 – USNA (2) / USF (2)</a:t>
            </a:r>
          </a:p>
          <a:p>
            <a:r>
              <a:rPr lang="en-US" dirty="0" smtClean="0"/>
              <a:t>DuPont / WSRC (SRS) – 28 years</a:t>
            </a:r>
          </a:p>
          <a:p>
            <a:pPr lvl="1">
              <a:lnSpc>
                <a:spcPct val="100000"/>
              </a:lnSpc>
              <a:spcBef>
                <a:spcPts val="0"/>
              </a:spcBef>
              <a:spcAft>
                <a:spcPts val="600"/>
              </a:spcAft>
            </a:pPr>
            <a:r>
              <a:rPr lang="en-US" sz="1800" dirty="0" smtClean="0"/>
              <a:t>Works Engineering (Maintenance) Manager – FB-Line Facility</a:t>
            </a:r>
          </a:p>
          <a:p>
            <a:pPr lvl="1">
              <a:lnSpc>
                <a:spcPct val="100000"/>
              </a:lnSpc>
              <a:spcBef>
                <a:spcPts val="0"/>
              </a:spcBef>
              <a:spcAft>
                <a:spcPts val="600"/>
              </a:spcAft>
            </a:pPr>
            <a:r>
              <a:rPr lang="en-US" sz="1800" dirty="0" smtClean="0"/>
              <a:t>Operations Facility Manager - </a:t>
            </a:r>
            <a:r>
              <a:rPr lang="en-US" sz="1800" dirty="0"/>
              <a:t>SRTC (SRNL) </a:t>
            </a:r>
            <a:endParaRPr lang="en-US" sz="1800" dirty="0" smtClean="0"/>
          </a:p>
          <a:p>
            <a:pPr lvl="1">
              <a:lnSpc>
                <a:spcPct val="100000"/>
              </a:lnSpc>
              <a:spcBef>
                <a:spcPts val="0"/>
              </a:spcBef>
              <a:spcAft>
                <a:spcPts val="600"/>
              </a:spcAft>
            </a:pPr>
            <a:r>
              <a:rPr lang="en-US" sz="1800" b="1" dirty="0" smtClean="0"/>
              <a:t>Facility Evaluation Board &gt; Core S/U, Member, Team Leader</a:t>
            </a:r>
            <a:endParaRPr lang="en-US" sz="1800" dirty="0" smtClean="0"/>
          </a:p>
          <a:p>
            <a:pPr lvl="1">
              <a:lnSpc>
                <a:spcPct val="100000"/>
              </a:lnSpc>
              <a:spcBef>
                <a:spcPts val="0"/>
              </a:spcBef>
              <a:spcAft>
                <a:spcPts val="600"/>
              </a:spcAft>
            </a:pPr>
            <a:r>
              <a:rPr lang="en-US" sz="1800" b="1" dirty="0" smtClean="0"/>
              <a:t>Achieving Readiness &amp; Startup SME &gt; H-Tank Farm 3H Evaporator </a:t>
            </a:r>
          </a:p>
          <a:p>
            <a:pPr lvl="1">
              <a:lnSpc>
                <a:spcPct val="100000"/>
              </a:lnSpc>
              <a:spcBef>
                <a:spcPts val="0"/>
              </a:spcBef>
              <a:spcAft>
                <a:spcPts val="600"/>
              </a:spcAft>
            </a:pPr>
            <a:r>
              <a:rPr lang="en-US" sz="1800" b="1" dirty="0" smtClean="0"/>
              <a:t>WSRC Readiness Assurance Manager &gt; Site Contractor </a:t>
            </a:r>
            <a:r>
              <a:rPr lang="en-US" sz="1800" b="1" dirty="0" err="1" smtClean="0"/>
              <a:t>PoC</a:t>
            </a:r>
            <a:r>
              <a:rPr lang="en-US" sz="1800" b="1" dirty="0" smtClean="0"/>
              <a:t> for SNR development, major project readiness, and S/U coordination</a:t>
            </a:r>
          </a:p>
          <a:p>
            <a:pPr>
              <a:lnSpc>
                <a:spcPct val="100000"/>
              </a:lnSpc>
              <a:spcBef>
                <a:spcPts val="0"/>
              </a:spcBef>
              <a:spcAft>
                <a:spcPts val="600"/>
              </a:spcAft>
            </a:pPr>
            <a:r>
              <a:rPr lang="en-US" sz="2200" dirty="0" smtClean="0"/>
              <a:t>Lawrence Livermore National Lab – Non-Nuclear Operations Dept. Mgr. (2 yrs.)</a:t>
            </a:r>
            <a:r>
              <a:rPr lang="en-US" dirty="0" smtClean="0"/>
              <a:t> </a:t>
            </a:r>
            <a:r>
              <a:rPr lang="en-US" sz="2000" dirty="0" smtClean="0"/>
              <a:t>&gt; all Low, Medium, and High-Hazard Ops.</a:t>
            </a:r>
          </a:p>
          <a:p>
            <a:pPr>
              <a:lnSpc>
                <a:spcPct val="100000"/>
              </a:lnSpc>
              <a:spcBef>
                <a:spcPts val="0"/>
              </a:spcBef>
              <a:spcAft>
                <a:spcPts val="600"/>
              </a:spcAft>
            </a:pPr>
            <a:r>
              <a:rPr lang="en-US" sz="2200" dirty="0" smtClean="0"/>
              <a:t>WSMS / URS PS / AECOM N&amp;E TS Consulting Services (7 yrs.) – Senior Technical Consultant &amp; Operations Support Manager</a:t>
            </a:r>
          </a:p>
          <a:p>
            <a:pPr lvl="1">
              <a:lnSpc>
                <a:spcPct val="100000"/>
              </a:lnSpc>
              <a:spcBef>
                <a:spcPts val="0"/>
              </a:spcBef>
              <a:spcAft>
                <a:spcPts val="600"/>
              </a:spcAft>
            </a:pPr>
            <a:r>
              <a:rPr lang="en-US" sz="1800" b="1" dirty="0" smtClean="0"/>
              <a:t>Chaired WPC FACT, Deputy EFCOG WM TG, Member O&amp;M FACT</a:t>
            </a:r>
          </a:p>
          <a:p>
            <a:pPr lvl="1">
              <a:lnSpc>
                <a:spcPct val="100000"/>
              </a:lnSpc>
              <a:spcBef>
                <a:spcPts val="0"/>
              </a:spcBef>
              <a:spcAft>
                <a:spcPts val="600"/>
              </a:spcAft>
            </a:pPr>
            <a:r>
              <a:rPr lang="en-US" sz="1800" b="1" dirty="0" smtClean="0"/>
              <a:t>Mgr. of Ops Supp. Group &gt; 28 SMEs involved in PA &amp; Readiness efforts</a:t>
            </a:r>
          </a:p>
          <a:p>
            <a:pPr>
              <a:lnSpc>
                <a:spcPct val="100000"/>
              </a:lnSpc>
              <a:spcBef>
                <a:spcPts val="0"/>
              </a:spcBef>
              <a:spcAft>
                <a:spcPts val="600"/>
              </a:spcAft>
            </a:pPr>
            <a:endParaRPr lang="en-US" sz="2200" dirty="0" smtClean="0"/>
          </a:p>
          <a:p>
            <a:pPr>
              <a:lnSpc>
                <a:spcPct val="100000"/>
              </a:lnSpc>
              <a:spcBef>
                <a:spcPts val="0"/>
              </a:spcBef>
              <a:spcAft>
                <a:spcPts val="600"/>
              </a:spcAft>
            </a:pPr>
            <a:endParaRPr lang="en-US" sz="2200" dirty="0" smtClean="0"/>
          </a:p>
          <a:p>
            <a:pPr marL="1587" indent="0">
              <a:lnSpc>
                <a:spcPct val="100000"/>
              </a:lnSpc>
              <a:spcBef>
                <a:spcPts val="0"/>
              </a:spcBef>
              <a:spcAft>
                <a:spcPts val="600"/>
              </a:spcAft>
              <a:buNone/>
            </a:pPr>
            <a:endParaRPr lang="en-US" sz="2200" b="1" dirty="0" smtClean="0"/>
          </a:p>
          <a:p>
            <a:endParaRPr lang="en-US" dirty="0" smtClean="0"/>
          </a:p>
        </p:txBody>
      </p:sp>
    </p:spTree>
    <p:extLst>
      <p:ext uri="{BB962C8B-B14F-4D97-AF65-F5344CB8AC3E}">
        <p14:creationId xmlns:p14="http://schemas.microsoft.com/office/powerpoint/2010/main" val="30748338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ARCS EXPERIENCE</a:t>
            </a:r>
            <a:endParaRPr lang="en-US" dirty="0"/>
          </a:p>
        </p:txBody>
      </p:sp>
      <p:sp>
        <p:nvSpPr>
          <p:cNvPr id="3" name="Content Placeholder 2"/>
          <p:cNvSpPr>
            <a:spLocks noGrp="1"/>
          </p:cNvSpPr>
          <p:nvPr>
            <p:ph idx="1"/>
          </p:nvPr>
        </p:nvSpPr>
        <p:spPr>
          <a:xfrm>
            <a:off x="446088" y="923926"/>
            <a:ext cx="8335962" cy="5191124"/>
          </a:xfrm>
        </p:spPr>
        <p:txBody>
          <a:bodyPr/>
          <a:lstStyle/>
          <a:p>
            <a:pPr>
              <a:lnSpc>
                <a:spcPct val="150000"/>
              </a:lnSpc>
              <a:spcBef>
                <a:spcPts val="0"/>
              </a:spcBef>
            </a:pPr>
            <a:r>
              <a:rPr lang="en-US" b="1" i="1" dirty="0" smtClean="0"/>
              <a:t>Formal Readiness Reviews:</a:t>
            </a:r>
          </a:p>
          <a:p>
            <a:pPr lvl="1">
              <a:lnSpc>
                <a:spcPct val="100000"/>
              </a:lnSpc>
              <a:spcBef>
                <a:spcPts val="0"/>
              </a:spcBef>
              <a:spcAft>
                <a:spcPts val="600"/>
              </a:spcAft>
            </a:pPr>
            <a:r>
              <a:rPr lang="en-US" sz="1800" dirty="0" smtClean="0"/>
              <a:t>Led CORR for K-Area Interim Storage &amp; Surveillance (KISS) – initial physical and DSA changes to support increased SNM storage; and HB-Line Phase II resumption of operations; and Solid Waste Modular Repackaging System.</a:t>
            </a:r>
          </a:p>
          <a:p>
            <a:pPr lvl="1">
              <a:lnSpc>
                <a:spcPct val="100000"/>
              </a:lnSpc>
              <a:spcBef>
                <a:spcPts val="0"/>
              </a:spcBef>
              <a:spcAft>
                <a:spcPts val="600"/>
              </a:spcAft>
            </a:pPr>
            <a:r>
              <a:rPr lang="en-US" sz="1800" dirty="0" smtClean="0"/>
              <a:t>Led the Management Self Assessment (MSA) validating readiness of the WIPP Facility to declare commencement of the CORR.</a:t>
            </a:r>
          </a:p>
          <a:p>
            <a:pPr lvl="1">
              <a:lnSpc>
                <a:spcPct val="100000"/>
              </a:lnSpc>
              <a:spcBef>
                <a:spcPts val="0"/>
              </a:spcBef>
              <a:spcAft>
                <a:spcPts val="600"/>
              </a:spcAft>
            </a:pPr>
            <a:r>
              <a:rPr lang="en-US" sz="1800" dirty="0" smtClean="0"/>
              <a:t>Participated on many CORRs / CRAs including: Defense Waste Processing Facility (DWPF), Joint Actinide Shock Physics Experimental Research (JASPER) Facility, and Integrated Waste Treatment Unit (IWTU) CORRs; SRR Tank 37 Salt Removal and Salt Disposal Unit (SDU-3/5) CRAs. </a:t>
            </a:r>
          </a:p>
          <a:p>
            <a:pPr lvl="1">
              <a:lnSpc>
                <a:spcPct val="100000"/>
              </a:lnSpc>
              <a:spcBef>
                <a:spcPts val="0"/>
              </a:spcBef>
              <a:spcAft>
                <a:spcPts val="600"/>
              </a:spcAft>
            </a:pPr>
            <a:r>
              <a:rPr lang="en-US" sz="1800" dirty="0" smtClean="0"/>
              <a:t>Provided readiness oversight preparations for initial startup and operation of the Tritium Extraction Facility (TEF), commissioning activities for the Salt Waste Processing Facility (SWPF), readiness activities for the Irradiated Materials Characterization Laboratory (IMCL) at the INL Materials &amp; Fuels Complex (MFC), and commissioning oversight for the Liquor Activity Reduction (LAR) Project and Sellafield Product Residue Stores (SPRS) at the UK Nuclear Facility.</a:t>
            </a:r>
          </a:p>
        </p:txBody>
      </p:sp>
    </p:spTree>
    <p:extLst>
      <p:ext uri="{BB962C8B-B14F-4D97-AF65-F5344CB8AC3E}">
        <p14:creationId xmlns:p14="http://schemas.microsoft.com/office/powerpoint/2010/main" val="27269616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RELATED PERFORMANCE ASSURANCE EXPERIENCE</a:t>
            </a:r>
            <a:endParaRPr lang="en-US" dirty="0"/>
          </a:p>
        </p:txBody>
      </p:sp>
      <p:sp>
        <p:nvSpPr>
          <p:cNvPr id="3" name="Content Placeholder 2"/>
          <p:cNvSpPr>
            <a:spLocks noGrp="1"/>
          </p:cNvSpPr>
          <p:nvPr>
            <p:ph idx="1"/>
          </p:nvPr>
        </p:nvSpPr>
        <p:spPr>
          <a:xfrm>
            <a:off x="446088" y="923926"/>
            <a:ext cx="8431212" cy="5353050"/>
          </a:xfrm>
        </p:spPr>
        <p:txBody>
          <a:bodyPr/>
          <a:lstStyle/>
          <a:p>
            <a:pPr>
              <a:lnSpc>
                <a:spcPct val="100000"/>
              </a:lnSpc>
              <a:spcBef>
                <a:spcPts val="0"/>
              </a:spcBef>
            </a:pPr>
            <a:r>
              <a:rPr lang="en-US" dirty="0" smtClean="0"/>
              <a:t>Led or participated in over 40 Operations Focused </a:t>
            </a:r>
            <a:r>
              <a:rPr lang="en-US" b="1" i="1" dirty="0" smtClean="0"/>
              <a:t>Performance Based Reviews </a:t>
            </a:r>
            <a:r>
              <a:rPr lang="en-US" sz="1600" dirty="0" smtClean="0"/>
              <a:t>(FEB, PEB, IEB, POET, POOC, POFMR, FMR, PBO, etc.) </a:t>
            </a:r>
            <a:r>
              <a:rPr lang="en-US" dirty="0" smtClean="0"/>
              <a:t>covering most nuclear sites in the DOE Complex and international (Sellafield and LLWR sites).</a:t>
            </a:r>
          </a:p>
          <a:p>
            <a:pPr marL="0" indent="0">
              <a:lnSpc>
                <a:spcPct val="100000"/>
              </a:lnSpc>
              <a:spcBef>
                <a:spcPts val="0"/>
              </a:spcBef>
              <a:buNone/>
            </a:pPr>
            <a:endParaRPr lang="en-US" sz="1000" dirty="0" smtClean="0"/>
          </a:p>
          <a:p>
            <a:pPr>
              <a:lnSpc>
                <a:spcPct val="100000"/>
              </a:lnSpc>
              <a:spcBef>
                <a:spcPts val="0"/>
              </a:spcBef>
            </a:pPr>
            <a:r>
              <a:rPr lang="en-US" dirty="0" smtClean="0"/>
              <a:t>Led or participated in </a:t>
            </a:r>
            <a:r>
              <a:rPr lang="en-US" b="1" i="1" dirty="0" smtClean="0"/>
              <a:t>ISM Phase I &amp; II Reviews </a:t>
            </a:r>
            <a:r>
              <a:rPr lang="en-US" dirty="0" smtClean="0"/>
              <a:t>at LLNL, AMWTP, WTP, SPRU</a:t>
            </a:r>
            <a:r>
              <a:rPr lang="en-US" smtClean="0"/>
              <a:t>, LANL, and </a:t>
            </a:r>
            <a:r>
              <a:rPr lang="en-US" dirty="0" smtClean="0"/>
              <a:t>WRPS.</a:t>
            </a:r>
          </a:p>
          <a:p>
            <a:pPr>
              <a:lnSpc>
                <a:spcPct val="100000"/>
              </a:lnSpc>
              <a:spcBef>
                <a:spcPts val="0"/>
              </a:spcBef>
            </a:pPr>
            <a:endParaRPr lang="en-US" sz="1000" dirty="0"/>
          </a:p>
          <a:p>
            <a:pPr>
              <a:lnSpc>
                <a:spcPct val="100000"/>
              </a:lnSpc>
              <a:spcBef>
                <a:spcPts val="0"/>
              </a:spcBef>
            </a:pPr>
            <a:r>
              <a:rPr lang="en-US" dirty="0" smtClean="0"/>
              <a:t>Led several </a:t>
            </a:r>
            <a:r>
              <a:rPr lang="en-US" b="1" i="1" dirty="0" smtClean="0"/>
              <a:t>Phase I &amp; II Work Planning &amp; Control Reviews </a:t>
            </a:r>
            <a:r>
              <a:rPr lang="en-US" dirty="0" smtClean="0"/>
              <a:t>at all AECOM affiliate sites during roll-out of the URS (AECOM) Work Planning and Control Standard.</a:t>
            </a:r>
          </a:p>
          <a:p>
            <a:pPr>
              <a:lnSpc>
                <a:spcPct val="100000"/>
              </a:lnSpc>
              <a:spcBef>
                <a:spcPts val="0"/>
              </a:spcBef>
            </a:pPr>
            <a:endParaRPr lang="en-US" sz="1000" dirty="0"/>
          </a:p>
          <a:p>
            <a:pPr>
              <a:lnSpc>
                <a:spcPct val="100000"/>
              </a:lnSpc>
              <a:spcBef>
                <a:spcPts val="0"/>
              </a:spcBef>
            </a:pPr>
            <a:r>
              <a:rPr lang="en-US" dirty="0" smtClean="0"/>
              <a:t>Led or participated in </a:t>
            </a:r>
            <a:r>
              <a:rPr lang="en-US" b="1" i="1" dirty="0"/>
              <a:t>P</a:t>
            </a:r>
            <a:r>
              <a:rPr lang="en-US" b="1" i="1" dirty="0" smtClean="0"/>
              <a:t>ost Incident recovery reviews </a:t>
            </a:r>
            <a:r>
              <a:rPr lang="en-US" dirty="0" smtClean="0"/>
              <a:t>at WCH (fall), LLNL (fatality), and Sellafield (</a:t>
            </a:r>
            <a:r>
              <a:rPr lang="en-US" dirty="0" err="1" smtClean="0"/>
              <a:t>BoI</a:t>
            </a:r>
            <a:r>
              <a:rPr lang="en-US" dirty="0" smtClean="0"/>
              <a:t> for WP&amp;C / Radiological incident at the High Activity Liquor Storage (HALS-HAST-9) Facility)</a:t>
            </a:r>
          </a:p>
          <a:p>
            <a:pPr>
              <a:lnSpc>
                <a:spcPct val="100000"/>
              </a:lnSpc>
              <a:spcBef>
                <a:spcPts val="0"/>
              </a:spcBef>
            </a:pPr>
            <a:endParaRPr lang="en-US" dirty="0" smtClean="0"/>
          </a:p>
          <a:p>
            <a:pPr marL="0" indent="0">
              <a:lnSpc>
                <a:spcPct val="150000"/>
              </a:lnSpc>
              <a:spcBef>
                <a:spcPts val="0"/>
              </a:spcBef>
              <a:buNone/>
            </a:pPr>
            <a:endParaRPr lang="en-US" dirty="0" smtClean="0"/>
          </a:p>
        </p:txBody>
      </p:sp>
    </p:spTree>
    <p:extLst>
      <p:ext uri="{BB962C8B-B14F-4D97-AF65-F5344CB8AC3E}">
        <p14:creationId xmlns:p14="http://schemas.microsoft.com/office/powerpoint/2010/main" val="4397766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 GAPS, NEEDS, CONCERNS</a:t>
            </a:r>
            <a:endParaRPr lang="en-US" dirty="0"/>
          </a:p>
        </p:txBody>
      </p:sp>
      <p:sp>
        <p:nvSpPr>
          <p:cNvPr id="3" name="Content Placeholder 2"/>
          <p:cNvSpPr>
            <a:spLocks noGrp="1"/>
          </p:cNvSpPr>
          <p:nvPr>
            <p:ph idx="1"/>
          </p:nvPr>
        </p:nvSpPr>
        <p:spPr>
          <a:xfrm>
            <a:off x="436562" y="923924"/>
            <a:ext cx="8535987" cy="5495925"/>
          </a:xfrm>
        </p:spPr>
        <p:txBody>
          <a:bodyPr/>
          <a:lstStyle/>
          <a:p>
            <a:pPr>
              <a:lnSpc>
                <a:spcPct val="100000"/>
              </a:lnSpc>
              <a:spcBef>
                <a:spcPts val="0"/>
              </a:spcBef>
              <a:spcAft>
                <a:spcPts val="1200"/>
              </a:spcAft>
            </a:pPr>
            <a:r>
              <a:rPr lang="en-US" b="1" dirty="0" smtClean="0"/>
              <a:t>Tools (</a:t>
            </a:r>
            <a:r>
              <a:rPr lang="en-US" sz="1400" b="1" dirty="0" smtClean="0"/>
              <a:t>SMP evidence files, metrics, LOIs, schedule (Int. / L-Tied / R-Load), relational DB, etc.) </a:t>
            </a:r>
            <a:r>
              <a:rPr lang="en-US" b="1" dirty="0" smtClean="0"/>
              <a:t>for evaluating SMP readiness are not consistently developed, known, applied, or improved upon to ensure comprehensive (correct) declaration of readiness.</a:t>
            </a:r>
          </a:p>
          <a:p>
            <a:pPr marL="0" indent="0">
              <a:lnSpc>
                <a:spcPct val="100000"/>
              </a:lnSpc>
              <a:spcBef>
                <a:spcPts val="0"/>
              </a:spcBef>
              <a:spcAft>
                <a:spcPts val="1200"/>
              </a:spcAft>
              <a:buNone/>
            </a:pPr>
            <a:endParaRPr lang="en-US" sz="1000" b="1" dirty="0" smtClean="0"/>
          </a:p>
          <a:p>
            <a:pPr>
              <a:lnSpc>
                <a:spcPct val="100000"/>
              </a:lnSpc>
              <a:spcBef>
                <a:spcPts val="0"/>
              </a:spcBef>
              <a:spcAft>
                <a:spcPts val="600"/>
              </a:spcAft>
            </a:pPr>
            <a:r>
              <a:rPr lang="en-US" b="1" dirty="0"/>
              <a:t>A clear description of what a “FAST CRUISE” entails and </a:t>
            </a:r>
            <a:r>
              <a:rPr lang="en-US" b="1" dirty="0" smtClean="0"/>
              <a:t>specifics regarding how </a:t>
            </a:r>
            <a:r>
              <a:rPr lang="en-US" b="1" dirty="0"/>
              <a:t>it should be effectively applied (tailored, of course) is very much needed.</a:t>
            </a:r>
          </a:p>
          <a:p>
            <a:pPr marL="0" indent="0">
              <a:lnSpc>
                <a:spcPct val="100000"/>
              </a:lnSpc>
              <a:spcBef>
                <a:spcPts val="0"/>
              </a:spcBef>
              <a:spcAft>
                <a:spcPts val="600"/>
              </a:spcAft>
              <a:buNone/>
            </a:pPr>
            <a:endParaRPr lang="en-US" b="1" dirty="0"/>
          </a:p>
          <a:p>
            <a:pPr>
              <a:lnSpc>
                <a:spcPct val="100000"/>
              </a:lnSpc>
              <a:spcBef>
                <a:spcPts val="0"/>
              </a:spcBef>
              <a:spcAft>
                <a:spcPts val="600"/>
              </a:spcAft>
            </a:pPr>
            <a:r>
              <a:rPr lang="en-US" b="1" dirty="0"/>
              <a:t>Consideration should be given for developing a training course for Readiness / Startup Managers similar to what has been provided for ORR Team Members (SAF-290) and Team Leaders (SAF-291)</a:t>
            </a:r>
          </a:p>
          <a:p>
            <a:pPr marL="0" indent="0">
              <a:lnSpc>
                <a:spcPct val="150000"/>
              </a:lnSpc>
              <a:spcBef>
                <a:spcPts val="0"/>
              </a:spcBef>
              <a:buNone/>
            </a:pPr>
            <a:endParaRPr lang="en-US" sz="1800" b="1" dirty="0" smtClean="0"/>
          </a:p>
          <a:p>
            <a:pPr>
              <a:lnSpc>
                <a:spcPct val="150000"/>
              </a:lnSpc>
              <a:spcBef>
                <a:spcPts val="0"/>
              </a:spcBef>
            </a:pPr>
            <a:endParaRPr lang="en-US" sz="1800" b="1" dirty="0"/>
          </a:p>
        </p:txBody>
      </p:sp>
    </p:spTree>
    <p:extLst>
      <p:ext uri="{BB962C8B-B14F-4D97-AF65-F5344CB8AC3E}">
        <p14:creationId xmlns:p14="http://schemas.microsoft.com/office/powerpoint/2010/main" val="1645985111"/>
      </p:ext>
    </p:extLst>
  </p:cSld>
  <p:clrMapOvr>
    <a:masterClrMapping/>
  </p:clrMapOvr>
</p:sld>
</file>

<file path=ppt/theme/theme1.xml><?xml version="1.0" encoding="utf-8"?>
<a:theme xmlns:a="http://schemas.openxmlformats.org/drawingml/2006/main" name="AECOM_PPT_Magenta Blue Option">
  <a:themeElements>
    <a:clrScheme name="Magenta Title_Magenta-Blue bkgd 1">
      <a:dk1>
        <a:srgbClr val="000000"/>
      </a:dk1>
      <a:lt1>
        <a:srgbClr val="FFFFFF"/>
      </a:lt1>
      <a:dk2>
        <a:srgbClr val="000000"/>
      </a:dk2>
      <a:lt2>
        <a:srgbClr val="808080"/>
      </a:lt2>
      <a:accent1>
        <a:srgbClr val="63C1DF"/>
      </a:accent1>
      <a:accent2>
        <a:srgbClr val="85E61F"/>
      </a:accent2>
      <a:accent3>
        <a:srgbClr val="FFFFFF"/>
      </a:accent3>
      <a:accent4>
        <a:srgbClr val="000000"/>
      </a:accent4>
      <a:accent5>
        <a:srgbClr val="B7DDEC"/>
      </a:accent5>
      <a:accent6>
        <a:srgbClr val="78D01B"/>
      </a:accent6>
      <a:hlink>
        <a:srgbClr val="FC9F1A"/>
      </a:hlink>
      <a:folHlink>
        <a:srgbClr val="9C0880"/>
      </a:folHlink>
    </a:clrScheme>
    <a:fontScheme name="Magenta Title_Magenta-Blue bkg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905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90000"/>
          </a:lnSpc>
          <a:spcBef>
            <a:spcPct val="0"/>
          </a:spcBef>
          <a:spcAft>
            <a:spcPct val="0"/>
          </a:spcAft>
          <a:buClrTx/>
          <a:buSzTx/>
          <a:buFontTx/>
          <a:buNone/>
          <a:tabLst/>
          <a:defRPr kumimoji="0" lang="en-US" sz="2000" b="0" i="0" u="none" strike="noStrike" cap="none" normalizeH="0" baseline="0">
            <a:ln>
              <a:noFill/>
            </a:ln>
            <a:solidFill>
              <a:schemeClr val="tx2"/>
            </a:solidFill>
            <a:effectLst/>
            <a:latin typeface="Arial" charset="0"/>
          </a:defRPr>
        </a:defPPr>
      </a:lstStyle>
    </a:spDef>
    <a:lnDef>
      <a:spPr bwMode="auto">
        <a:xfrm>
          <a:off x="0" y="0"/>
          <a:ext cx="1" cy="1"/>
        </a:xfrm>
        <a:custGeom>
          <a:avLst/>
          <a:gdLst/>
          <a:ahLst/>
          <a:cxnLst/>
          <a:rect l="0" t="0" r="0" b="0"/>
          <a:pathLst/>
        </a:custGeom>
        <a:solidFill>
          <a:schemeClr val="accent1"/>
        </a:solidFill>
        <a:ln w="1905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90000"/>
          </a:lnSpc>
          <a:spcBef>
            <a:spcPct val="0"/>
          </a:spcBef>
          <a:spcAft>
            <a:spcPct val="0"/>
          </a:spcAft>
          <a:buClrTx/>
          <a:buSzTx/>
          <a:buFontTx/>
          <a:buNone/>
          <a:tabLst/>
          <a:defRPr kumimoji="0" lang="en-US" sz="2000" b="0" i="0" u="none" strike="noStrike" cap="none" normalizeH="0" baseline="0">
            <a:ln>
              <a:noFill/>
            </a:ln>
            <a:solidFill>
              <a:schemeClr val="tx2"/>
            </a:solidFill>
            <a:effectLst/>
            <a:latin typeface="Arial" charset="0"/>
          </a:defRPr>
        </a:defPPr>
      </a:lstStyle>
    </a:lnDef>
  </a:objectDefaults>
  <a:extraClrSchemeLst>
    <a:extraClrScheme>
      <a:clrScheme name="Magenta Title_Magenta-Blue bkgd 1">
        <a:dk1>
          <a:srgbClr val="000000"/>
        </a:dk1>
        <a:lt1>
          <a:srgbClr val="FFFFFF"/>
        </a:lt1>
        <a:dk2>
          <a:srgbClr val="000000"/>
        </a:dk2>
        <a:lt2>
          <a:srgbClr val="808080"/>
        </a:lt2>
        <a:accent1>
          <a:srgbClr val="63C1DF"/>
        </a:accent1>
        <a:accent2>
          <a:srgbClr val="85E61F"/>
        </a:accent2>
        <a:accent3>
          <a:srgbClr val="FFFFFF"/>
        </a:accent3>
        <a:accent4>
          <a:srgbClr val="000000"/>
        </a:accent4>
        <a:accent5>
          <a:srgbClr val="B7DDEC"/>
        </a:accent5>
        <a:accent6>
          <a:srgbClr val="78D01B"/>
        </a:accent6>
        <a:hlink>
          <a:srgbClr val="FC9F1A"/>
        </a:hlink>
        <a:folHlink>
          <a:srgbClr val="9C0880"/>
        </a:folHlink>
      </a:clrScheme>
      <a:clrMap bg1="lt1" tx1="dk1" bg2="lt2" tx2="dk2" accent1="accent1" accent2="accent2" accent3="accent3" accent4="accent4" accent5="accent5" accent6="accent6" hlink="hlink" folHlink="folHlink"/>
    </a:extraClrScheme>
    <a:extraClrScheme>
      <a:clrScheme name="Magenta Title_Magenta-Blue bkgd 2">
        <a:dk1>
          <a:srgbClr val="000000"/>
        </a:dk1>
        <a:lt1>
          <a:srgbClr val="FFFFFF"/>
        </a:lt1>
        <a:dk2>
          <a:srgbClr val="000000"/>
        </a:dk2>
        <a:lt2>
          <a:srgbClr val="988F86"/>
        </a:lt2>
        <a:accent1>
          <a:srgbClr val="63C1DF"/>
        </a:accent1>
        <a:accent2>
          <a:srgbClr val="85E61F"/>
        </a:accent2>
        <a:accent3>
          <a:srgbClr val="FFFFFF"/>
        </a:accent3>
        <a:accent4>
          <a:srgbClr val="000000"/>
        </a:accent4>
        <a:accent5>
          <a:srgbClr val="B7DDEC"/>
        </a:accent5>
        <a:accent6>
          <a:srgbClr val="78D01B"/>
        </a:accent6>
        <a:hlink>
          <a:srgbClr val="FC9F1A"/>
        </a:hlink>
        <a:folHlink>
          <a:srgbClr val="9C0880"/>
        </a:folHlink>
      </a:clrScheme>
      <a:clrMap bg1="lt1" tx1="dk1" bg2="lt2" tx2="dk2" accent1="accent1" accent2="accent2" accent3="accent3" accent4="accent4" accent5="accent5" accent6="accent6" hlink="hlink" folHlink="folHlink"/>
    </a:extraClrScheme>
    <a:extraClrScheme>
      <a:clrScheme name="Magenta Title_Magenta-Blue bkgd 3">
        <a:dk1>
          <a:srgbClr val="988F86"/>
        </a:dk1>
        <a:lt1>
          <a:srgbClr val="FFFFFF"/>
        </a:lt1>
        <a:dk2>
          <a:srgbClr val="000000"/>
        </a:dk2>
        <a:lt2>
          <a:srgbClr val="FFFFFF"/>
        </a:lt2>
        <a:accent1>
          <a:srgbClr val="63C1DF"/>
        </a:accent1>
        <a:accent2>
          <a:srgbClr val="85E61F"/>
        </a:accent2>
        <a:accent3>
          <a:srgbClr val="AAAAAA"/>
        </a:accent3>
        <a:accent4>
          <a:srgbClr val="DADADA"/>
        </a:accent4>
        <a:accent5>
          <a:srgbClr val="B7DDEC"/>
        </a:accent5>
        <a:accent6>
          <a:srgbClr val="78D01B"/>
        </a:accent6>
        <a:hlink>
          <a:srgbClr val="FC9F1A"/>
        </a:hlink>
        <a:folHlink>
          <a:srgbClr val="9C08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2.xml><?xml version="1.0" encoding="utf-8"?>
<LongProperties xmlns="http://schemas.microsoft.com/office/2006/metadata/long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Document" ma:contentTypeID="0x01010013877700E5113843BB156AC860EBF871" ma:contentTypeVersion="" ma:contentTypeDescription="Create a new document." ma:contentTypeScope="" ma:versionID="37c74515fa0c0273c55b4fd0980640bc">
  <xsd:schema xmlns:xsd="http://www.w3.org/2001/XMLSchema" xmlns:xs="http://www.w3.org/2001/XMLSchema" xmlns:p="http://schemas.microsoft.com/office/2006/metadata/properties" xmlns:ns1="http://schemas.microsoft.com/sharepoint/v3" targetNamespace="http://schemas.microsoft.com/office/2006/metadata/properties" ma:root="true" ma:fieldsID="71c3cda2c8b39f88eabd54cbf92a8468"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9CA6DFF-B5EE-4E14-A6CE-591D47356BED}">
  <ds:schemaRefs>
    <ds:schemaRef ds:uri="http://schemas.microsoft.com/sharepoint/v3"/>
    <ds:schemaRef ds:uri="http://purl.org/dc/elements/1.1/"/>
    <ds:schemaRef ds:uri="http://purl.org/dc/dcmitype/"/>
    <ds:schemaRef ds:uri="http://schemas.openxmlformats.org/package/2006/metadata/core-properties"/>
    <ds:schemaRef ds:uri="http://schemas.microsoft.com/office/2006/documentManagement/types"/>
    <ds:schemaRef ds:uri="http://purl.org/dc/terms/"/>
    <ds:schemaRef ds:uri="http://schemas.microsoft.com/office/2006/metadata/properties"/>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29C2AC2A-DADA-49DE-A9EF-E5C34324AAC7}">
  <ds:schemaRefs>
    <ds:schemaRef ds:uri="http://schemas.microsoft.com/office/2006/metadata/longProperties"/>
  </ds:schemaRefs>
</ds:datastoreItem>
</file>

<file path=customXml/itemProps3.xml><?xml version="1.0" encoding="utf-8"?>
<ds:datastoreItem xmlns:ds="http://schemas.openxmlformats.org/officeDocument/2006/customXml" ds:itemID="{47A02C4B-53CF-405C-BCDB-A964353CEE9D}">
  <ds:schemaRefs>
    <ds:schemaRef ds:uri="http://schemas.microsoft.com/sharepoint/v3/contenttype/forms"/>
  </ds:schemaRefs>
</ds:datastoreItem>
</file>

<file path=customXml/itemProps4.xml><?xml version="1.0" encoding="utf-8"?>
<ds:datastoreItem xmlns:ds="http://schemas.openxmlformats.org/officeDocument/2006/customXml" ds:itemID="{79DDFF9D-224F-4193-9137-8EB2D384748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5210</TotalTime>
  <Words>622</Words>
  <Application>Microsoft Office PowerPoint</Application>
  <PresentationFormat>On-screen Show (4:3)</PresentationFormat>
  <Paragraphs>38</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AECOM_PPT_Magenta Blue Option</vt:lpstr>
      <vt:lpstr>EFCOG STARTUP AND COMMISSIONING TASK TEAM INTRODUCTION</vt:lpstr>
      <vt:lpstr>EDUCATION AND CAREER ASSIGNMENTS</vt:lpstr>
      <vt:lpstr>ARCS EXPERIENCE</vt:lpstr>
      <vt:lpstr>RELATED PERFORMANCE ASSURANCE EXPERIENCE</vt:lpstr>
      <vt:lpstr>POTENTIAL GAPS, NEEDS, CONCERNS</vt:lpstr>
    </vt:vector>
  </TitlesOfParts>
  <Company>AECOM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presentation template magenta/blue option</dc:title>
  <dc:creator>Lynch, Jean</dc:creator>
  <cp:lastModifiedBy>Ross, Lori</cp:lastModifiedBy>
  <cp:revision>511</cp:revision>
  <dcterms:created xsi:type="dcterms:W3CDTF">2009-12-14T19:19:20Z</dcterms:created>
  <dcterms:modified xsi:type="dcterms:W3CDTF">2017-02-22T19:15:11Z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ContentTypeId">
    <vt:lpwstr>0x01010013877700E5113843BB156AC860EBF871</vt:lpwstr>
  </property>
</Properties>
</file>