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445" r:id="rId5"/>
    <p:sldId id="438" r:id="rId6"/>
    <p:sldId id="437" r:id="rId7"/>
    <p:sldId id="440" r:id="rId8"/>
    <p:sldId id="441" r:id="rId9"/>
    <p:sldId id="439" r:id="rId10"/>
    <p:sldId id="443" r:id="rId11"/>
    <p:sldId id="442" r:id="rId12"/>
    <p:sldId id="444" r:id="rId13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K" initials="CK" lastIdx="4" clrIdx="0">
    <p:extLst>
      <p:ext uri="{19B8F6BF-5375-455C-9EA6-DF929625EA0E}">
        <p15:presenceInfo xmlns:p15="http://schemas.microsoft.com/office/powerpoint/2012/main" userId="CK" providerId="None"/>
      </p:ext>
    </p:extLst>
  </p:cmAuthor>
  <p:cmAuthor id="2" name="Ahn, Hee (CONTR)" initials="AH(" lastIdx="2" clrIdx="1">
    <p:extLst>
      <p:ext uri="{19B8F6BF-5375-455C-9EA6-DF929625EA0E}">
        <p15:presenceInfo xmlns:p15="http://schemas.microsoft.com/office/powerpoint/2012/main" userId="S-1-5-21-2844929807-1687724802-988633214-178903" providerId="AD"/>
      </p:ext>
    </p:extLst>
  </p:cmAuthor>
  <p:cmAuthor id="3" name="Robell, Charles" initials="RC" lastIdx="5" clrIdx="2">
    <p:extLst>
      <p:ext uri="{19B8F6BF-5375-455C-9EA6-DF929625EA0E}">
        <p15:presenceInfo xmlns:p15="http://schemas.microsoft.com/office/powerpoint/2012/main" userId="S-1-5-21-2844929807-1687724802-988633214-2207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8EC"/>
    <a:srgbClr val="333333"/>
    <a:srgbClr val="89CC2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224" autoAdjust="0"/>
  </p:normalViewPr>
  <p:slideViewPr>
    <p:cSldViewPr snapToGrid="0" snapToObject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mer, Ray" userId="fc54cb60-7732-47bf-ac0b-3a2564c84b9e" providerId="ADAL" clId="{7F1F060F-570B-4459-AC50-5019591F3D0B}"/>
    <pc:docChg chg="undo custSel addSld delSld modSld sldOrd">
      <pc:chgData name="Holmer, Ray" userId="fc54cb60-7732-47bf-ac0b-3a2564c84b9e" providerId="ADAL" clId="{7F1F060F-570B-4459-AC50-5019591F3D0B}" dt="2022-04-19T21:25:45.541" v="3254" actId="20577"/>
      <pc:docMkLst>
        <pc:docMk/>
      </pc:docMkLst>
      <pc:sldChg chg="modSp mod">
        <pc:chgData name="Holmer, Ray" userId="fc54cb60-7732-47bf-ac0b-3a2564c84b9e" providerId="ADAL" clId="{7F1F060F-570B-4459-AC50-5019591F3D0B}" dt="2022-04-19T20:41:09.834" v="229" actId="20577"/>
        <pc:sldMkLst>
          <pc:docMk/>
          <pc:sldMk cId="1837629132" sldId="437"/>
        </pc:sldMkLst>
        <pc:spChg chg="mod">
          <ac:chgData name="Holmer, Ray" userId="fc54cb60-7732-47bf-ac0b-3a2564c84b9e" providerId="ADAL" clId="{7F1F060F-570B-4459-AC50-5019591F3D0B}" dt="2022-04-19T20:39:25.253" v="147" actId="20577"/>
          <ac:spMkLst>
            <pc:docMk/>
            <pc:sldMk cId="1837629132" sldId="437"/>
            <ac:spMk id="2" creationId="{00000000-0000-0000-0000-000000000000}"/>
          </ac:spMkLst>
        </pc:spChg>
        <pc:spChg chg="mod">
          <ac:chgData name="Holmer, Ray" userId="fc54cb60-7732-47bf-ac0b-3a2564c84b9e" providerId="ADAL" clId="{7F1F060F-570B-4459-AC50-5019591F3D0B}" dt="2022-04-19T20:41:09.834" v="229" actId="20577"/>
          <ac:spMkLst>
            <pc:docMk/>
            <pc:sldMk cId="1837629132" sldId="437"/>
            <ac:spMk id="4" creationId="{00000000-0000-0000-0000-000000000000}"/>
          </ac:spMkLst>
        </pc:spChg>
      </pc:sldChg>
      <pc:sldChg chg="modSp new mod ord">
        <pc:chgData name="Holmer, Ray" userId="fc54cb60-7732-47bf-ac0b-3a2564c84b9e" providerId="ADAL" clId="{7F1F060F-570B-4459-AC50-5019591F3D0B}" dt="2022-04-19T20:39:06.060" v="129"/>
        <pc:sldMkLst>
          <pc:docMk/>
          <pc:sldMk cId="1801000795" sldId="438"/>
        </pc:sldMkLst>
        <pc:spChg chg="mod">
          <ac:chgData name="Holmer, Ray" userId="fc54cb60-7732-47bf-ac0b-3a2564c84b9e" providerId="ADAL" clId="{7F1F060F-570B-4459-AC50-5019591F3D0B}" dt="2022-04-19T20:38:10.921" v="74" actId="20577"/>
          <ac:spMkLst>
            <pc:docMk/>
            <pc:sldMk cId="1801000795" sldId="438"/>
            <ac:spMk id="2" creationId="{3AF95A9C-5926-47F9-A30D-D64D0F2335C3}"/>
          </ac:spMkLst>
        </pc:spChg>
        <pc:spChg chg="mod">
          <ac:chgData name="Holmer, Ray" userId="fc54cb60-7732-47bf-ac0b-3a2564c84b9e" providerId="ADAL" clId="{7F1F060F-570B-4459-AC50-5019591F3D0B}" dt="2022-04-19T20:38:54.605" v="127" actId="20577"/>
          <ac:spMkLst>
            <pc:docMk/>
            <pc:sldMk cId="1801000795" sldId="438"/>
            <ac:spMk id="3" creationId="{2FC9F54E-2F5D-4756-A7F2-0EE2F2D85CA4}"/>
          </ac:spMkLst>
        </pc:spChg>
      </pc:sldChg>
      <pc:sldChg chg="modSp new mod">
        <pc:chgData name="Holmer, Ray" userId="fc54cb60-7732-47bf-ac0b-3a2564c84b9e" providerId="ADAL" clId="{7F1F060F-570B-4459-AC50-5019591F3D0B}" dt="2022-04-19T20:50:04.567" v="1059" actId="20577"/>
        <pc:sldMkLst>
          <pc:docMk/>
          <pc:sldMk cId="3691939302" sldId="439"/>
        </pc:sldMkLst>
        <pc:spChg chg="mod">
          <ac:chgData name="Holmer, Ray" userId="fc54cb60-7732-47bf-ac0b-3a2564c84b9e" providerId="ADAL" clId="{7F1F060F-570B-4459-AC50-5019591F3D0B}" dt="2022-04-19T20:46:51.996" v="615" actId="20577"/>
          <ac:spMkLst>
            <pc:docMk/>
            <pc:sldMk cId="3691939302" sldId="439"/>
            <ac:spMk id="2" creationId="{7B3CFF72-9E20-46C8-8566-D0F9813C1020}"/>
          </ac:spMkLst>
        </pc:spChg>
        <pc:spChg chg="mod">
          <ac:chgData name="Holmer, Ray" userId="fc54cb60-7732-47bf-ac0b-3a2564c84b9e" providerId="ADAL" clId="{7F1F060F-570B-4459-AC50-5019591F3D0B}" dt="2022-04-19T20:50:04.567" v="1059" actId="20577"/>
          <ac:spMkLst>
            <pc:docMk/>
            <pc:sldMk cId="3691939302" sldId="439"/>
            <ac:spMk id="3" creationId="{7C7D5B1E-3E10-4237-B0AD-D31CFA8C9CEA}"/>
          </ac:spMkLst>
        </pc:spChg>
      </pc:sldChg>
      <pc:sldChg chg="addSp new del mod">
        <pc:chgData name="Holmer, Ray" userId="fc54cb60-7732-47bf-ac0b-3a2564c84b9e" providerId="ADAL" clId="{7F1F060F-570B-4459-AC50-5019591F3D0B}" dt="2022-04-19T20:42:44.070" v="232" actId="2696"/>
        <pc:sldMkLst>
          <pc:docMk/>
          <pc:sldMk cId="4064686116" sldId="439"/>
        </pc:sldMkLst>
        <pc:spChg chg="add">
          <ac:chgData name="Holmer, Ray" userId="fc54cb60-7732-47bf-ac0b-3a2564c84b9e" providerId="ADAL" clId="{7F1F060F-570B-4459-AC50-5019591F3D0B}" dt="2022-04-19T20:42:28.613" v="231" actId="22"/>
          <ac:spMkLst>
            <pc:docMk/>
            <pc:sldMk cId="4064686116" sldId="439"/>
            <ac:spMk id="3" creationId="{2C01B267-1342-424F-BB81-61C633DA5FAB}"/>
          </ac:spMkLst>
        </pc:spChg>
      </pc:sldChg>
      <pc:sldChg chg="modSp new mod">
        <pc:chgData name="Holmer, Ray" userId="fc54cb60-7732-47bf-ac0b-3a2564c84b9e" providerId="ADAL" clId="{7F1F060F-570B-4459-AC50-5019591F3D0B}" dt="2022-04-19T21:17:49.748" v="3085" actId="20577"/>
        <pc:sldMkLst>
          <pc:docMk/>
          <pc:sldMk cId="1862342668" sldId="440"/>
        </pc:sldMkLst>
        <pc:spChg chg="mod">
          <ac:chgData name="Holmer, Ray" userId="fc54cb60-7732-47bf-ac0b-3a2564c84b9e" providerId="ADAL" clId="{7F1F060F-570B-4459-AC50-5019591F3D0B}" dt="2022-04-19T20:50:33.723" v="1077" actId="20577"/>
          <ac:spMkLst>
            <pc:docMk/>
            <pc:sldMk cId="1862342668" sldId="440"/>
            <ac:spMk id="2" creationId="{F0E186F8-6975-4FC9-9247-BE5BD00F5251}"/>
          </ac:spMkLst>
        </pc:spChg>
        <pc:spChg chg="mod">
          <ac:chgData name="Holmer, Ray" userId="fc54cb60-7732-47bf-ac0b-3a2564c84b9e" providerId="ADAL" clId="{7F1F060F-570B-4459-AC50-5019591F3D0B}" dt="2022-04-19T21:17:49.748" v="3085" actId="20577"/>
          <ac:spMkLst>
            <pc:docMk/>
            <pc:sldMk cId="1862342668" sldId="440"/>
            <ac:spMk id="3" creationId="{BD25578B-735D-43C5-B35E-DC36428F4D40}"/>
          </ac:spMkLst>
        </pc:spChg>
      </pc:sldChg>
      <pc:sldChg chg="modSp new mod">
        <pc:chgData name="Holmer, Ray" userId="fc54cb60-7732-47bf-ac0b-3a2564c84b9e" providerId="ADAL" clId="{7F1F060F-570B-4459-AC50-5019591F3D0B}" dt="2022-04-19T21:07:09.994" v="2225" actId="20577"/>
        <pc:sldMkLst>
          <pc:docMk/>
          <pc:sldMk cId="2155965363" sldId="441"/>
        </pc:sldMkLst>
        <pc:spChg chg="mod">
          <ac:chgData name="Holmer, Ray" userId="fc54cb60-7732-47bf-ac0b-3a2564c84b9e" providerId="ADAL" clId="{7F1F060F-570B-4459-AC50-5019591F3D0B}" dt="2022-04-19T20:57:36.156" v="1572" actId="20577"/>
          <ac:spMkLst>
            <pc:docMk/>
            <pc:sldMk cId="2155965363" sldId="441"/>
            <ac:spMk id="2" creationId="{60715664-2C52-47C3-9A35-ED81DFCF2C7B}"/>
          </ac:spMkLst>
        </pc:spChg>
        <pc:spChg chg="mod">
          <ac:chgData name="Holmer, Ray" userId="fc54cb60-7732-47bf-ac0b-3a2564c84b9e" providerId="ADAL" clId="{7F1F060F-570B-4459-AC50-5019591F3D0B}" dt="2022-04-19T21:07:09.994" v="2225" actId="20577"/>
          <ac:spMkLst>
            <pc:docMk/>
            <pc:sldMk cId="2155965363" sldId="441"/>
            <ac:spMk id="3" creationId="{874FFEEF-B779-487F-A5D0-C3E1DCF8A2AA}"/>
          </ac:spMkLst>
        </pc:spChg>
      </pc:sldChg>
      <pc:sldChg chg="modSp new mod">
        <pc:chgData name="Holmer, Ray" userId="fc54cb60-7732-47bf-ac0b-3a2564c84b9e" providerId="ADAL" clId="{7F1F060F-570B-4459-AC50-5019591F3D0B}" dt="2022-04-19T21:18:07.697" v="3087" actId="5793"/>
        <pc:sldMkLst>
          <pc:docMk/>
          <pc:sldMk cId="3157577073" sldId="442"/>
        </pc:sldMkLst>
        <pc:spChg chg="mod">
          <ac:chgData name="Holmer, Ray" userId="fc54cb60-7732-47bf-ac0b-3a2564c84b9e" providerId="ADAL" clId="{7F1F060F-570B-4459-AC50-5019591F3D0B}" dt="2022-04-19T21:08:45.600" v="2235" actId="20577"/>
          <ac:spMkLst>
            <pc:docMk/>
            <pc:sldMk cId="3157577073" sldId="442"/>
            <ac:spMk id="2" creationId="{4696B335-E4A0-48DA-9FA1-3C3DCC33E820}"/>
          </ac:spMkLst>
        </pc:spChg>
        <pc:spChg chg="mod">
          <ac:chgData name="Holmer, Ray" userId="fc54cb60-7732-47bf-ac0b-3a2564c84b9e" providerId="ADAL" clId="{7F1F060F-570B-4459-AC50-5019591F3D0B}" dt="2022-04-19T21:18:07.697" v="3087" actId="5793"/>
          <ac:spMkLst>
            <pc:docMk/>
            <pc:sldMk cId="3157577073" sldId="442"/>
            <ac:spMk id="3" creationId="{A5A6F6BF-DE1E-4E7E-AB4A-0B4360FB26FA}"/>
          </ac:spMkLst>
        </pc:spChg>
      </pc:sldChg>
      <pc:sldChg chg="modSp new mod">
        <pc:chgData name="Holmer, Ray" userId="fc54cb60-7732-47bf-ac0b-3a2564c84b9e" providerId="ADAL" clId="{7F1F060F-570B-4459-AC50-5019591F3D0B}" dt="2022-04-19T21:12:34.709" v="2709" actId="20577"/>
        <pc:sldMkLst>
          <pc:docMk/>
          <pc:sldMk cId="2504763263" sldId="443"/>
        </pc:sldMkLst>
        <pc:spChg chg="mod">
          <ac:chgData name="Holmer, Ray" userId="fc54cb60-7732-47bf-ac0b-3a2564c84b9e" providerId="ADAL" clId="{7F1F060F-570B-4459-AC50-5019591F3D0B}" dt="2022-04-19T21:09:58.991" v="2335" actId="20577"/>
          <ac:spMkLst>
            <pc:docMk/>
            <pc:sldMk cId="2504763263" sldId="443"/>
            <ac:spMk id="2" creationId="{9F2917C6-9659-4A67-ADC1-1B9D0AC0C2D1}"/>
          </ac:spMkLst>
        </pc:spChg>
        <pc:spChg chg="mod">
          <ac:chgData name="Holmer, Ray" userId="fc54cb60-7732-47bf-ac0b-3a2564c84b9e" providerId="ADAL" clId="{7F1F060F-570B-4459-AC50-5019591F3D0B}" dt="2022-04-19T21:12:34.709" v="2709" actId="20577"/>
          <ac:spMkLst>
            <pc:docMk/>
            <pc:sldMk cId="2504763263" sldId="443"/>
            <ac:spMk id="3" creationId="{77A39E1D-F21E-4804-A129-2528BD3BCE0B}"/>
          </ac:spMkLst>
        </pc:spChg>
      </pc:sldChg>
      <pc:sldChg chg="modSp new mod">
        <pc:chgData name="Holmer, Ray" userId="fc54cb60-7732-47bf-ac0b-3a2564c84b9e" providerId="ADAL" clId="{7F1F060F-570B-4459-AC50-5019591F3D0B}" dt="2022-04-19T21:18:27.092" v="3108" actId="20577"/>
        <pc:sldMkLst>
          <pc:docMk/>
          <pc:sldMk cId="2385887568" sldId="444"/>
        </pc:sldMkLst>
        <pc:spChg chg="mod">
          <ac:chgData name="Holmer, Ray" userId="fc54cb60-7732-47bf-ac0b-3a2564c84b9e" providerId="ADAL" clId="{7F1F060F-570B-4459-AC50-5019591F3D0B}" dt="2022-04-19T21:18:20.702" v="3098" actId="20577"/>
          <ac:spMkLst>
            <pc:docMk/>
            <pc:sldMk cId="2385887568" sldId="444"/>
            <ac:spMk id="2" creationId="{E59080E0-B562-4F86-84BA-586ACBE32937}"/>
          </ac:spMkLst>
        </pc:spChg>
        <pc:spChg chg="mod">
          <ac:chgData name="Holmer, Ray" userId="fc54cb60-7732-47bf-ac0b-3a2564c84b9e" providerId="ADAL" clId="{7F1F060F-570B-4459-AC50-5019591F3D0B}" dt="2022-04-19T21:18:27.092" v="3108" actId="20577"/>
          <ac:spMkLst>
            <pc:docMk/>
            <pc:sldMk cId="2385887568" sldId="444"/>
            <ac:spMk id="3" creationId="{97B6AF1F-FF02-4402-9E5A-CE234B7FA6DF}"/>
          </ac:spMkLst>
        </pc:spChg>
      </pc:sldChg>
      <pc:sldChg chg="modSp new mod ord">
        <pc:chgData name="Holmer, Ray" userId="fc54cb60-7732-47bf-ac0b-3a2564c84b9e" providerId="ADAL" clId="{7F1F060F-570B-4459-AC50-5019591F3D0B}" dt="2022-04-19T21:25:45.541" v="3254" actId="20577"/>
        <pc:sldMkLst>
          <pc:docMk/>
          <pc:sldMk cId="140031457" sldId="445"/>
        </pc:sldMkLst>
        <pc:spChg chg="mod">
          <ac:chgData name="Holmer, Ray" userId="fc54cb60-7732-47bf-ac0b-3a2564c84b9e" providerId="ADAL" clId="{7F1F060F-570B-4459-AC50-5019591F3D0B}" dt="2022-04-19T21:23:13.393" v="3184" actId="20577"/>
          <ac:spMkLst>
            <pc:docMk/>
            <pc:sldMk cId="140031457" sldId="445"/>
            <ac:spMk id="2" creationId="{4178AC85-95E4-4082-A289-487C680D3EE2}"/>
          </ac:spMkLst>
        </pc:spChg>
        <pc:spChg chg="mod">
          <ac:chgData name="Holmer, Ray" userId="fc54cb60-7732-47bf-ac0b-3a2564c84b9e" providerId="ADAL" clId="{7F1F060F-570B-4459-AC50-5019591F3D0B}" dt="2022-04-19T21:25:45.541" v="3254" actId="20577"/>
          <ac:spMkLst>
            <pc:docMk/>
            <pc:sldMk cId="140031457" sldId="445"/>
            <ac:spMk id="3" creationId="{A0A4C70F-36A3-49E5-9528-D832B836B0D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21898-E337-4305-9D63-489E2147E205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A513F-22D6-4A45-8FDE-EB3CDFD8F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F444DC-616D-4D1B-8A2E-FC06AA669880}" type="datetimeFigureOut">
              <a:rPr lang="en-US" altLang="en-US"/>
              <a:pPr>
                <a:defRPr/>
              </a:pPr>
              <a:t>4/19/2022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C57E57-B7B0-492A-A05D-6C232855CC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0639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C57E57-B7B0-492A-A05D-6C232855CC6B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639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463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81C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30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856" y="1600200"/>
            <a:ext cx="4259944" cy="4525963"/>
          </a:xfrm>
        </p:spPr>
        <p:txBody>
          <a:bodyPr/>
          <a:lstStyle>
            <a:lvl1pPr marL="0" indent="0">
              <a:buNone/>
              <a:defRPr sz="2400"/>
            </a:lvl1pPr>
            <a:lvl2pPr marL="396875" indent="-223838">
              <a:defRPr sz="2000"/>
            </a:lvl2pPr>
            <a:lvl3pPr marL="569913" indent="-173038">
              <a:defRPr sz="1800"/>
            </a:lvl3pPr>
            <a:lvl4pPr marL="854075" indent="-163513">
              <a:defRPr sz="1600"/>
            </a:lvl4pPr>
            <a:lvl5pPr marL="1027113" indent="-173038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78086" cy="4525963"/>
          </a:xfr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</a:defRPr>
            </a:lvl1pPr>
            <a:lvl2pPr marL="515937" indent="-342900">
              <a:defRPr lang="en-US" sz="2000" kern="1200" dirty="0" smtClean="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682625" indent="-285750">
              <a:defRPr lang="en-US" sz="1800" kern="1200" dirty="0" smtClean="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976312" indent="-285750">
              <a:defRPr lang="en-US" sz="1600" kern="1200" dirty="0" smtClean="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139825" indent="-285750">
              <a:defRPr lang="en-US" sz="1600" kern="1200" dirty="0">
                <a:solidFill>
                  <a:srgbClr val="333333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768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39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343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4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/Users/bridget.skelly/Desktop/DoE/PPT%20Template/Header-01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Header-01.jpg" descr="/Users/bridget.skelly/Desktop/DoE/PPT Template/Header-01.jpg"/>
          <p:cNvPicPr>
            <a:picLocks noChangeAspect="1"/>
          </p:cNvPicPr>
          <p:nvPr userDrawn="1"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65138" y="231775"/>
            <a:ext cx="825500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5138" y="1600200"/>
            <a:ext cx="825500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Flowchart: Off-page Connector 7"/>
          <p:cNvSpPr/>
          <p:nvPr userDrawn="1"/>
        </p:nvSpPr>
        <p:spPr>
          <a:xfrm rot="5400000">
            <a:off x="8761413" y="6329363"/>
            <a:ext cx="341312" cy="423862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8732838" y="6399213"/>
            <a:ext cx="457200" cy="274637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0A9BF399-AE52-4CBC-9D6B-7968DD7CC8ED}" type="slidenum">
              <a:rPr lang="en-US" altLang="en-US" sz="1000" b="1" smtClean="0">
                <a:solidFill>
                  <a:srgbClr val="005FCB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000" b="1" dirty="0">
              <a:solidFill>
                <a:srgbClr val="005FC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28600" indent="-228600" algn="l" defTabSz="457200" rtl="0" eaLnBrk="0" fontAlgn="base" hangingPunct="0">
        <a:spcBef>
          <a:spcPts val="4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rgbClr val="333333"/>
          </a:solidFill>
          <a:latin typeface="+mn-lt"/>
          <a:ea typeface="MS PGothic" pitchFamily="34" charset="-128"/>
          <a:cs typeface="ＭＳ Ｐゴシック" charset="0"/>
        </a:defRPr>
      </a:lvl1pPr>
      <a:lvl2pPr marL="514350" indent="-285750" algn="l" defTabSz="457200" rtl="0" eaLnBrk="0" fontAlgn="base" hangingPunct="0">
        <a:spcBef>
          <a:spcPts val="400"/>
        </a:spcBef>
        <a:spcAft>
          <a:spcPts val="600"/>
        </a:spcAft>
        <a:buClr>
          <a:srgbClr val="00B0F0"/>
        </a:buClr>
        <a:buFont typeface="Arial" panose="020B0604020202020204" pitchFamily="34" charset="0"/>
        <a:buChar char="–"/>
        <a:defRPr sz="2400" kern="1200">
          <a:solidFill>
            <a:srgbClr val="333333"/>
          </a:solidFill>
          <a:latin typeface="+mn-lt"/>
          <a:ea typeface="MS PGothic" pitchFamily="34" charset="-128"/>
          <a:cs typeface="+mn-cs"/>
        </a:defRPr>
      </a:lvl2pPr>
      <a:lvl3pPr marL="685800" indent="-171450" algn="l" defTabSz="457200" rtl="0" eaLnBrk="0" fontAlgn="base" hangingPunct="0">
        <a:spcBef>
          <a:spcPts val="4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rgbClr val="333333"/>
          </a:solidFill>
          <a:latin typeface="+mn-lt"/>
          <a:ea typeface="MS PGothic" pitchFamily="34" charset="-128"/>
          <a:cs typeface="+mn-cs"/>
        </a:defRPr>
      </a:lvl3pPr>
      <a:lvl4pPr marL="914400" indent="-228600" algn="l" defTabSz="457200" rtl="0" eaLnBrk="0" fontAlgn="base" hangingPunct="0">
        <a:spcBef>
          <a:spcPts val="400"/>
        </a:spcBef>
        <a:spcAft>
          <a:spcPts val="600"/>
        </a:spcAft>
        <a:buClr>
          <a:srgbClr val="00B0F0"/>
        </a:buClr>
        <a:buFont typeface="Arial" panose="020B0604020202020204" pitchFamily="34" charset="0"/>
        <a:buChar char="–"/>
        <a:defRPr kern="1200">
          <a:solidFill>
            <a:srgbClr val="333333"/>
          </a:solidFill>
          <a:latin typeface="+mn-lt"/>
          <a:ea typeface="MS PGothic" pitchFamily="34" charset="-128"/>
          <a:cs typeface="+mn-cs"/>
        </a:defRPr>
      </a:lvl4pPr>
      <a:lvl5pPr marL="1143000" indent="-228600" algn="l" defTabSz="457200" rtl="0" eaLnBrk="0" fontAlgn="base" hangingPunct="0">
        <a:spcBef>
          <a:spcPts val="4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»"/>
        <a:defRPr kern="1200">
          <a:solidFill>
            <a:srgbClr val="333333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owerpedia.energy.gov/wiki/Identity_and_Access_Management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8AC85-95E4-4082-A289-487C680D3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USAccess – ICAM EFCOG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4C70F-36A3-49E5-9528-D832B836B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USAccess – ICAM Presentation</a:t>
            </a:r>
          </a:p>
          <a:p>
            <a:pPr marL="0" indent="0" algn="ctr">
              <a:buNone/>
            </a:pPr>
            <a:r>
              <a:rPr lang="en-US" dirty="0"/>
              <a:t>April 20, 2022</a:t>
            </a:r>
          </a:p>
          <a:p>
            <a:pPr marL="0" indent="0" algn="ctr">
              <a:buNone/>
            </a:pPr>
            <a:r>
              <a:rPr lang="en-US" dirty="0"/>
              <a:t>Ray Holmer</a:t>
            </a:r>
          </a:p>
          <a:p>
            <a:pPr marL="0" indent="0" algn="ctr">
              <a:buNone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USAccess Agency Lead for DOE &amp; </a:t>
            </a:r>
          </a:p>
          <a:p>
            <a:pPr marL="0" indent="0" algn="ctr">
              <a:buNone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 Office of Information Management (EHSS-72) </a:t>
            </a:r>
          </a:p>
          <a:p>
            <a:pPr marL="0" indent="0" algn="ctr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of Environment, Health, Safety, and Security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95A9C-5926-47F9-A30D-D64D0F233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USAccess EFCOG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9F54E-2F5D-4756-A7F2-0EE2F2D85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  <a:p>
            <a:pPr lvl="1"/>
            <a:r>
              <a:rPr lang="en-US" dirty="0"/>
              <a:t>DOE O 206.2 Recent Changes</a:t>
            </a:r>
          </a:p>
          <a:p>
            <a:pPr lvl="1"/>
            <a:r>
              <a:rPr lang="en-US" dirty="0"/>
              <a:t>USAccess Overview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0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7419" y="1380766"/>
            <a:ext cx="8876581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Track Update approved by DRB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Addresses January 2021 IG report recommendations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implementation of PIV / HSPD-12 credentialing for Federal and contractor employees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 roles and responsibilities for issuance, use, suspension, recovery and destruction of PIV / HSPD-12 credentials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 of current/accurate employee status in PIV databases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Verification of access removals for logical systems and physical facilities for individuals who no longer need access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Incorporation of National-level PIV / HSPD-12 adjudication standards 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applies to uncleared PIV holders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 citizens / non-U.S. citizens credentialing standards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Unfavorable PIV determination process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 PIV appeal process 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 “Transfers From Other Government Agencies” process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Suspension of PIV eligibility process</a:t>
            </a: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rgbClr val="0052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solidFill>
                <a:srgbClr val="0052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en-US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altLang="en-US" b="1" dirty="0">
              <a:solidFill>
                <a:schemeClr val="tx2"/>
              </a:solidFill>
            </a:endParaRP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endParaRPr lang="en-US" altLang="en-US" b="1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2846" y="461555"/>
            <a:ext cx="565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 O 206.2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62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186F8-6975-4FC9-9247-BE5BD00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USAccess Program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5578B-735D-43C5-B35E-DC36428F4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/>
              <a:t>DOE contracts with GSA for the USAccess Program</a:t>
            </a:r>
          </a:p>
          <a:p>
            <a:pPr lvl="1"/>
            <a:r>
              <a:rPr lang="en-US" sz="1600" dirty="0"/>
              <a:t>Contract managed out of EHSS</a:t>
            </a:r>
          </a:p>
          <a:p>
            <a:pPr lvl="1"/>
            <a:r>
              <a:rPr lang="en-US" sz="1600" dirty="0"/>
              <a:t>Create, issue and manage PIV credentials</a:t>
            </a:r>
          </a:p>
          <a:p>
            <a:pPr lvl="1"/>
            <a:r>
              <a:rPr lang="en-US" sz="1600" dirty="0"/>
              <a:t>DOE has 119,245 PIV cards in process or active</a:t>
            </a:r>
          </a:p>
          <a:p>
            <a:pPr lvl="2"/>
            <a:r>
              <a:rPr lang="en-US" sz="1600" dirty="0"/>
              <a:t>v7.0 Cards – 72,798 active PIV cards</a:t>
            </a:r>
          </a:p>
          <a:p>
            <a:pPr lvl="3"/>
            <a:r>
              <a:rPr lang="en-US" sz="1600" dirty="0"/>
              <a:t>All v7.0 cards expire June 30, 2024</a:t>
            </a:r>
          </a:p>
          <a:p>
            <a:pPr lvl="2"/>
            <a:r>
              <a:rPr lang="en-US" sz="1600" dirty="0"/>
              <a:t> v8.1 Cards – 46,447 active PIV cards</a:t>
            </a:r>
          </a:p>
          <a:p>
            <a:pPr lvl="1"/>
            <a:r>
              <a:rPr lang="en-US" sz="1600" dirty="0"/>
              <a:t>DOE able to leverage shared USAccess credentialing Centers operated by other federal agencies</a:t>
            </a:r>
          </a:p>
          <a:p>
            <a:pPr lvl="1"/>
            <a:r>
              <a:rPr lang="en-US" sz="1600" dirty="0"/>
              <a:t>PIV card used for both physical and logical access control</a:t>
            </a:r>
          </a:p>
          <a:p>
            <a:pPr lvl="2"/>
            <a:r>
              <a:rPr lang="en-US" sz="1600" dirty="0"/>
              <a:t>Counts as a level 3 authenticator for Multifactor Authentication (MFA)  - Level 3 is the highest-level authenticator</a:t>
            </a:r>
          </a:p>
          <a:p>
            <a:pPr lvl="2"/>
            <a:r>
              <a:rPr lang="en-US" sz="1600" dirty="0"/>
              <a:t>Interoperable between federal agencies</a:t>
            </a:r>
          </a:p>
          <a:p>
            <a:pPr lvl="1"/>
            <a:r>
              <a:rPr lang="en-US" sz="2000" dirty="0"/>
              <a:t>EHSS developing the required PIV Card Issuer Operations (</a:t>
            </a:r>
            <a:r>
              <a:rPr lang="en-US" sz="2000" dirty="0" err="1"/>
              <a:t>PCIOps</a:t>
            </a:r>
            <a:r>
              <a:rPr lang="en-US" sz="2000" dirty="0"/>
              <a:t>) document through DOE USAccess Badge Credential WG (BCWG) </a:t>
            </a:r>
          </a:p>
          <a:p>
            <a:pPr marL="228600" lvl="1" indent="0">
              <a:buNone/>
            </a:pPr>
            <a:endParaRPr lang="en-US" sz="1600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4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5664-2C52-47C3-9A35-ED81DFCF2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USAccess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FFEEF-B779-487F-A5D0-C3E1DCF8A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USAccess costs</a:t>
            </a:r>
          </a:p>
          <a:p>
            <a:pPr lvl="2"/>
            <a:r>
              <a:rPr lang="en-US" dirty="0"/>
              <a:t>Paid for by Program offices (EHSS for HQ)</a:t>
            </a:r>
          </a:p>
          <a:p>
            <a:pPr lvl="3"/>
            <a:r>
              <a:rPr lang="en-US" dirty="0"/>
              <a:t>Enrollment: $19.00 / individual (one time)</a:t>
            </a:r>
          </a:p>
          <a:p>
            <a:pPr lvl="3"/>
            <a:r>
              <a:rPr lang="en-US" dirty="0"/>
              <a:t>Card Print: $30.00 / card</a:t>
            </a:r>
          </a:p>
          <a:p>
            <a:pPr lvl="3"/>
            <a:r>
              <a:rPr lang="en-US" dirty="0"/>
              <a:t>Card maintenance:  $3:45 / active card / month</a:t>
            </a:r>
          </a:p>
          <a:p>
            <a:pPr lvl="2"/>
            <a:r>
              <a:rPr lang="en-US" dirty="0"/>
              <a:t>USAccess costs will slightly increase in FY-23</a:t>
            </a:r>
          </a:p>
          <a:p>
            <a:pPr lvl="3"/>
            <a:r>
              <a:rPr lang="en-US" dirty="0"/>
              <a:t>Enrollments:  $23.00 / individual</a:t>
            </a:r>
          </a:p>
          <a:p>
            <a:pPr lvl="3"/>
            <a:r>
              <a:rPr lang="en-US" dirty="0"/>
              <a:t>Card maintenance:  $3.95 / active card / month </a:t>
            </a:r>
          </a:p>
          <a:p>
            <a:pPr lvl="2"/>
            <a:r>
              <a:rPr lang="en-US" dirty="0"/>
              <a:t>There has not been an increase in USAccess costs for over 10 years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96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CFF72-9E20-46C8-8566-D0F9813C1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Holders Within USAccess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D5B1E-3E10-4237-B0AD-D31CFA8C9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Sponsors – Validate the need for a PIV card, validates employment and enters biographic information on PIV applicant</a:t>
            </a:r>
          </a:p>
          <a:p>
            <a:r>
              <a:rPr lang="en-US" dirty="0"/>
              <a:t>Adjudicators – Review background investigations and validates that there are no conditions where a PIV should be denied</a:t>
            </a:r>
          </a:p>
          <a:p>
            <a:pPr lvl="1"/>
            <a:r>
              <a:rPr lang="en-US" dirty="0"/>
              <a:t>Note:  Fingerprints are captured as part of PIV enrollment.  Completion of SF-85 or SF-86 for BI is performed outside of USAccess through DCSA </a:t>
            </a:r>
            <a:r>
              <a:rPr lang="en-US" dirty="0" err="1"/>
              <a:t>eQIP</a:t>
            </a:r>
            <a:r>
              <a:rPr lang="en-US" dirty="0"/>
              <a:t>.</a:t>
            </a:r>
          </a:p>
          <a:p>
            <a:r>
              <a:rPr lang="en-US" dirty="0"/>
              <a:t>Registrars – Captures identity documents, picture and biometrics during enrollment process</a:t>
            </a:r>
          </a:p>
          <a:p>
            <a:r>
              <a:rPr lang="en-US" dirty="0"/>
              <a:t>Activators – Assists with card activation process</a:t>
            </a:r>
          </a:p>
          <a:p>
            <a:r>
              <a:rPr lang="en-US" dirty="0"/>
              <a:t>Security Officers – Resolves identity document conflicts and can cancel card print requests   </a:t>
            </a:r>
          </a:p>
        </p:txBody>
      </p:sp>
    </p:spTree>
    <p:extLst>
      <p:ext uri="{BB962C8B-B14F-4D97-AF65-F5344CB8AC3E}">
        <p14:creationId xmlns:p14="http://schemas.microsoft.com/office/powerpoint/2010/main" val="369193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917C6-9659-4A67-ADC1-1B9D0AC0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USAccess Challenges During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39E1D-F21E-4804-A129-2528BD3BC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Expiring PIV Credentials</a:t>
            </a:r>
          </a:p>
          <a:p>
            <a:pPr lvl="1"/>
            <a:r>
              <a:rPr lang="en-US" dirty="0"/>
              <a:t>Physical card expirations – every 5 years</a:t>
            </a:r>
          </a:p>
          <a:p>
            <a:pPr lvl="1"/>
            <a:r>
              <a:rPr lang="en-US" dirty="0"/>
              <a:t>PIV certificate expirations – every 3 years</a:t>
            </a:r>
          </a:p>
          <a:p>
            <a:pPr lvl="2"/>
            <a:r>
              <a:rPr lang="en-US" dirty="0"/>
              <a:t>PIV credential expires if certificate expires</a:t>
            </a:r>
          </a:p>
          <a:p>
            <a:pPr lvl="1"/>
            <a:r>
              <a:rPr lang="en-US" dirty="0"/>
              <a:t>Re-Enrollments required every 12 years</a:t>
            </a:r>
          </a:p>
          <a:p>
            <a:r>
              <a:rPr lang="en-US" dirty="0"/>
              <a:t>USAccess Credentialing Center Availability</a:t>
            </a:r>
          </a:p>
          <a:p>
            <a:pPr lvl="1"/>
            <a:r>
              <a:rPr lang="en-US" dirty="0"/>
              <a:t>Centers shut down or were limited to agency only</a:t>
            </a:r>
          </a:p>
          <a:p>
            <a:pPr lvl="1"/>
            <a:r>
              <a:rPr lang="en-US" dirty="0"/>
              <a:t>USAccess shared infrastructure slowly recovering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6B335-E4A0-48DA-9FA1-3C3DCC33E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OneID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6F6BF-DE1E-4E7E-AB4A-0B4360FB2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OneID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 DOE’s Enterprise </a:t>
            </a:r>
            <a:r>
              <a:rPr lang="en-US" b="0" i="0" u="sng" dirty="0">
                <a:solidFill>
                  <a:srgbClr val="FAA700"/>
                </a:solidFill>
                <a:effectLst/>
                <a:latin typeface="Arial" panose="020B0604020202020204" pitchFamily="34" charset="0"/>
                <a:hlinkClick r:id="rId2"/>
              </a:rPr>
              <a:t>Identity and Access Management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(IAM) solution.</a:t>
            </a: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Serves as DOE Enterprise Phonebook</a:t>
            </a: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Populated with data from:</a:t>
            </a:r>
          </a:p>
          <a:p>
            <a:pPr lvl="1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DOE sites</a:t>
            </a:r>
          </a:p>
          <a:p>
            <a:pPr lvl="1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USAccess</a:t>
            </a:r>
          </a:p>
          <a:p>
            <a:pPr lvl="1"/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eDISS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 / CPCI</a:t>
            </a:r>
          </a:p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Facilitates single sign-on capabilities on applications and systems across the DOE enterprise</a:t>
            </a:r>
          </a:p>
          <a:p>
            <a:pPr marL="0" indent="0">
              <a:buNone/>
            </a:pPr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77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080E0-B562-4F86-84BA-586ACBE32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6AF1F-FF02-4402-9E5A-CE234B7FA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85887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2F65"/>
      </a:dk1>
      <a:lt1>
        <a:sysClr val="window" lastClr="FFFFFF"/>
      </a:lt1>
      <a:dk2>
        <a:srgbClr val="005294"/>
      </a:dk2>
      <a:lt2>
        <a:srgbClr val="F2EEE5"/>
      </a:lt2>
      <a:accent1>
        <a:srgbClr val="0082CA"/>
      </a:accent1>
      <a:accent2>
        <a:srgbClr val="60B227"/>
      </a:accent2>
      <a:accent3>
        <a:srgbClr val="002F65"/>
      </a:accent3>
      <a:accent4>
        <a:srgbClr val="FFC000"/>
      </a:accent4>
      <a:accent5>
        <a:srgbClr val="00B0F0"/>
      </a:accent5>
      <a:accent6>
        <a:srgbClr val="9B9078"/>
      </a:accent6>
      <a:hlink>
        <a:srgbClr val="89CC2F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3" ma:contentTypeDescription="Create a new document." ma:contentTypeScope="" ma:versionID="7498096adf70b2ff743a08ad6617e717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4d3d1a04c4d207925585b3ad0f91c335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39E05E-30D0-4857-8590-203DFEAEC31B}"/>
</file>

<file path=customXml/itemProps2.xml><?xml version="1.0" encoding="utf-8"?>
<ds:datastoreItem xmlns:ds="http://schemas.openxmlformats.org/officeDocument/2006/customXml" ds:itemID="{21D2BCF2-9F76-44B7-AF23-3B82BD57A4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EC9BD6-E221-4C7F-AD4D-64D498C50095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f259de98-d597-4191-9d7a-b00e308f36d5"/>
    <ds:schemaRef ds:uri="http://purl.org/dc/dcmitype/"/>
    <ds:schemaRef ds:uri="ae50f7d9-2909-4ebf-9be4-9931a41140c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5474</TotalTime>
  <Words>570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USAccess – ICAM EFCOG Presentation</vt:lpstr>
      <vt:lpstr>USAccess EFCOG Presentation</vt:lpstr>
      <vt:lpstr>PowerPoint Presentation</vt:lpstr>
      <vt:lpstr>USAccess Program </vt:lpstr>
      <vt:lpstr>USAccess Program</vt:lpstr>
      <vt:lpstr>Role Holders Within USAccess</vt:lpstr>
      <vt:lpstr>USAccess Challenges During COVID</vt:lpstr>
      <vt:lpstr>OneID </vt:lpstr>
      <vt:lpstr>Questions </vt:lpstr>
    </vt:vector>
  </TitlesOfParts>
  <Company>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Gerard.Hopkins@hq.doe.gov</dc:creator>
  <cp:lastModifiedBy>Holmer, Ray</cp:lastModifiedBy>
  <cp:revision>617</cp:revision>
  <cp:lastPrinted>2019-09-17T19:16:18Z</cp:lastPrinted>
  <dcterms:created xsi:type="dcterms:W3CDTF">2015-05-04T15:12:46Z</dcterms:created>
  <dcterms:modified xsi:type="dcterms:W3CDTF">2022-04-19T21:25:46Z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