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1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5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4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4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4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8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4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7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3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8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D0849-221D-417E-8A27-813F526B770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91632-BC12-43AE-95AE-B71EEAD43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Physical Protection</a:t>
            </a:r>
            <a:br>
              <a:rPr lang="en-US" dirty="0"/>
            </a:br>
            <a:r>
              <a:rPr lang="en-US" dirty="0"/>
              <a:t>Subgroup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EFCOG SSWG</a:t>
            </a:r>
          </a:p>
          <a:p>
            <a:r>
              <a:rPr lang="en-US" dirty="0"/>
              <a:t>May 2 – 4, 2023</a:t>
            </a:r>
          </a:p>
        </p:txBody>
      </p:sp>
    </p:spTree>
    <p:extLst>
      <p:ext uri="{BB962C8B-B14F-4D97-AF65-F5344CB8AC3E}">
        <p14:creationId xmlns:p14="http://schemas.microsoft.com/office/powerpoint/2010/main" val="198772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Disobedience Operational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Deliver a Civil Disobedience Operational Approach document using DOE processes for handling civil disobedience events.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Discussed site approaches to initial response, command and control response, hold points, officer ratio, collection points, legal ramifications, liaison with LLEA, defined procedures, and areas for improvement.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The group had 36 suggested operational approaches and 3 areas for improvement.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Areas for Improvement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Training with LLEA for civil disobedience scenarios.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Sharing lessons learned from real events and training with other sites.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Have separate response plans for security areas based on rules of engagement.</a:t>
            </a:r>
          </a:p>
        </p:txBody>
      </p:sp>
    </p:spTree>
    <p:extLst>
      <p:ext uri="{BB962C8B-B14F-4D97-AF65-F5344CB8AC3E}">
        <p14:creationId xmlns:p14="http://schemas.microsoft.com/office/powerpoint/2010/main" val="403056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Security Operational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Deliver an Industrial Security Operational Approach document using DOE guidance on protection of assets.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Discussed site approaches to protection of government assets beyond PL-8, how to produce a culture of security in today’s environment, key accountability, site access/denial/badge confiscation, overt security around the site, DOE IG involvement/notification, proactive vs. reactive security, and areas of improvement.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en-US" sz="2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The group had 18 suggested operational approaches and 3 areas for improvement.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en-US" sz="2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Areas for Improvement</a:t>
            </a:r>
          </a:p>
          <a:p>
            <a:pPr lvl="1"/>
            <a:r>
              <a:rPr lang="en-US" dirty="0"/>
              <a:t>Badge confiscation and identifying individuals to access points who do not return badges.</a:t>
            </a:r>
          </a:p>
          <a:p>
            <a:pPr lvl="1"/>
            <a:r>
              <a:rPr lang="en-US" dirty="0"/>
              <a:t>Improve security awareness to facility occupants.</a:t>
            </a:r>
            <a:endParaRPr lang="en-US" sz="2800" dirty="0"/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Interface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other sites for current security trends, future projected security issues, and security equipment and posture.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2E222C-D456-4970-950E-F0922900D3DE}"/>
</file>

<file path=customXml/itemProps2.xml><?xml version="1.0" encoding="utf-8"?>
<ds:datastoreItem xmlns:ds="http://schemas.openxmlformats.org/officeDocument/2006/customXml" ds:itemID="{B9A1B5EE-BEDE-41D4-857B-1A9D883472E6}"/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249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Physical Protection Subgroup</vt:lpstr>
      <vt:lpstr>Civil Disobedience Operational Approach</vt:lpstr>
      <vt:lpstr>Industrial Security Operational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Protection Subgroup</dc:title>
  <dc:creator>Jason</dc:creator>
  <cp:lastModifiedBy>Stellflug, Michelle J</cp:lastModifiedBy>
  <cp:revision>9</cp:revision>
  <dcterms:created xsi:type="dcterms:W3CDTF">2023-05-03T23:58:17Z</dcterms:created>
  <dcterms:modified xsi:type="dcterms:W3CDTF">2023-05-04T03:00:30Z</dcterms:modified>
</cp:coreProperties>
</file>