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078558993" r:id="rId5"/>
    <p:sldId id="2078558975" r:id="rId6"/>
    <p:sldId id="2078559007" r:id="rId7"/>
    <p:sldId id="2078559016" r:id="rId8"/>
    <p:sldId id="2078558990" r:id="rId9"/>
    <p:sldId id="2078558999" r:id="rId10"/>
    <p:sldId id="2078559001" r:id="rId11"/>
    <p:sldId id="2078559010" r:id="rId12"/>
    <p:sldId id="2078559009" r:id="rId13"/>
    <p:sldId id="2078559017" r:id="rId14"/>
    <p:sldId id="20785590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62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pos="3912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3192" userDrawn="1">
          <p15:clr>
            <a:srgbClr val="A4A3A4"/>
          </p15:clr>
        </p15:guide>
        <p15:guide id="8" pos="4704" userDrawn="1">
          <p15:clr>
            <a:srgbClr val="A4A3A4"/>
          </p15:clr>
        </p15:guide>
        <p15:guide id="9" orient="horz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Gayet, Brittnee" initials="GB" lastIdx="7" clrIdx="6">
    <p:extLst>
      <p:ext uri="{19B8F6BF-5375-455C-9EA6-DF929625EA0E}">
        <p15:presenceInfo xmlns:p15="http://schemas.microsoft.com/office/powerpoint/2012/main" userId="S::bgayet@nrel.gov::df285223-9db0-495d-8a10-760f2a2ba445" providerId="AD"/>
      </p:ext>
    </p:extLst>
  </p:cmAuthor>
  <p:cmAuthor id="1" name="Head, Heather" initials="HH" lastIdx="116" clrIdx="0">
    <p:extLst>
      <p:ext uri="{19B8F6BF-5375-455C-9EA6-DF929625EA0E}">
        <p15:presenceInfo xmlns:p15="http://schemas.microsoft.com/office/powerpoint/2012/main" userId="S::hhead@nrel.gov::59b2946d-1c08-440d-954c-e83b495ec028" providerId="AD"/>
      </p:ext>
    </p:extLst>
  </p:cmAuthor>
  <p:cmAuthor id="8" name="Dozon, Dennis" initials="DD" lastIdx="1" clrIdx="7">
    <p:extLst>
      <p:ext uri="{19B8F6BF-5375-455C-9EA6-DF929625EA0E}">
        <p15:presenceInfo xmlns:p15="http://schemas.microsoft.com/office/powerpoint/2012/main" userId="S::ddozon@nrel.gov::42cbffd4-22af-4e74-9680-8cfc140d67c2" providerId="AD"/>
      </p:ext>
    </p:extLst>
  </p:cmAuthor>
  <p:cmAuthor id="2" name="Myers, Lissa" initials="ML" lastIdx="3" clrIdx="1">
    <p:extLst>
      <p:ext uri="{19B8F6BF-5375-455C-9EA6-DF929625EA0E}">
        <p15:presenceInfo xmlns:p15="http://schemas.microsoft.com/office/powerpoint/2012/main" userId="S::lmyers@nrel.gov::dfac2fb5-41f7-4118-837a-bfea77315684" providerId="AD"/>
      </p:ext>
    </p:extLst>
  </p:cmAuthor>
  <p:cmAuthor id="9" name="Mueller, Jamie" initials="MJ" lastIdx="4" clrIdx="8">
    <p:extLst>
      <p:ext uri="{19B8F6BF-5375-455C-9EA6-DF929625EA0E}">
        <p15:presenceInfo xmlns:p15="http://schemas.microsoft.com/office/powerpoint/2012/main" userId="S::jmuelle2@nrel.gov::85b9ad65-07d2-4a27-95da-bd14db1b3e89" providerId="AD"/>
      </p:ext>
    </p:extLst>
  </p:cmAuthor>
  <p:cmAuthor id="3" name="Hesse, Wendy" initials="HW" lastIdx="127" clrIdx="2">
    <p:extLst>
      <p:ext uri="{19B8F6BF-5375-455C-9EA6-DF929625EA0E}">
        <p15:presenceInfo xmlns:p15="http://schemas.microsoft.com/office/powerpoint/2012/main" userId="S::whesse@nrel.gov::f45bd964-cdc0-4cb4-9985-a33c25831ab8" providerId="AD"/>
      </p:ext>
    </p:extLst>
  </p:cmAuthor>
  <p:cmAuthor id="4" name="Shekiro, Joseph" initials="SJ" lastIdx="20" clrIdx="3">
    <p:extLst>
      <p:ext uri="{19B8F6BF-5375-455C-9EA6-DF929625EA0E}">
        <p15:presenceInfo xmlns:p15="http://schemas.microsoft.com/office/powerpoint/2012/main" userId="S::jshekiro@nrel.gov::e3096de2-9f24-41ef-95ea-3ec7f21a9c56" providerId="AD"/>
      </p:ext>
    </p:extLst>
  </p:cmAuthor>
  <p:cmAuthor id="5" name="Garrison, Heath" initials="GH" lastIdx="2" clrIdx="4">
    <p:extLst>
      <p:ext uri="{19B8F6BF-5375-455C-9EA6-DF929625EA0E}">
        <p15:presenceInfo xmlns:p15="http://schemas.microsoft.com/office/powerpoint/2012/main" userId="S::hgarriso@nrel.gov::d6d91baa-3e9a-465c-8269-8025823f2bf0" providerId="AD"/>
      </p:ext>
    </p:extLst>
  </p:cmAuthor>
  <p:cmAuthor id="6" name="Buchanan, Stacy" initials="BS" lastIdx="30" clrIdx="5">
    <p:extLst>
      <p:ext uri="{19B8F6BF-5375-455C-9EA6-DF929625EA0E}">
        <p15:presenceInfo xmlns:p15="http://schemas.microsoft.com/office/powerpoint/2012/main" userId="S::sbuchana@nrel.gov::daf76c00-8f66-4ad3-8c91-d20a1e7f1e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8901D"/>
    <a:srgbClr val="F1F0F0"/>
    <a:srgbClr val="0188CE"/>
    <a:srgbClr val="A5A5A5"/>
    <a:srgbClr val="F8901F"/>
    <a:srgbClr val="BFBFBF"/>
    <a:srgbClr val="666666"/>
    <a:srgbClr val="8DC63F"/>
    <a:srgbClr val="F79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8249" autoAdjust="0"/>
  </p:normalViewPr>
  <p:slideViewPr>
    <p:cSldViewPr snapToGrid="0">
      <p:cViewPr varScale="1">
        <p:scale>
          <a:sx n="145" d="100"/>
          <a:sy n="145" d="100"/>
        </p:scale>
        <p:origin x="372" y="96"/>
      </p:cViewPr>
      <p:guideLst>
        <p:guide orient="horz" pos="912"/>
        <p:guide pos="432"/>
        <p:guide pos="624"/>
        <p:guide pos="7296"/>
        <p:guide pos="3912"/>
        <p:guide orient="horz" pos="2160"/>
        <p:guide orient="horz" pos="3192"/>
        <p:guide pos="4704"/>
        <p:guide orient="horz"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A1ADF6-F32C-E442-B1BC-2FAD9CD50B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3DE52-B890-5149-93DF-C7640A1F88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5328E-D5F8-1E4F-9FE3-150D46C354A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9A27D-41DB-1249-99D5-8472B2917C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294E0-C2B1-9C4D-B18A-FBF24F66A3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DD8C-2D47-E244-813D-5501C5085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77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FB30F-BC47-4F95-AAA4-9BFD91EDA84C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6AD4F-55B7-4FFF-911E-B14CE58FE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7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7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6AD4F-55B7-4FFF-911E-B14CE58FE3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5" t="13288" r="3423" b="57134"/>
          <a:stretch/>
        </p:blipFill>
        <p:spPr>
          <a:xfrm>
            <a:off x="3525794" y="516237"/>
            <a:ext cx="8446529" cy="4053016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367" y="296565"/>
            <a:ext cx="29875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>
                <a:solidFill>
                  <a:srgbClr val="FF0000"/>
                </a:solidFill>
              </a:rPr>
              <a:t>PC Users:</a:t>
            </a:r>
          </a:p>
          <a:p>
            <a:pPr algn="l"/>
            <a:r>
              <a:rPr lang="en-US" sz="2400" i="1">
                <a:solidFill>
                  <a:srgbClr val="FF0000"/>
                </a:solidFill>
              </a:rPr>
              <a:t>Microsoft PowerPoint for Windows has default settings that continually compress images. To avoid loss</a:t>
            </a:r>
            <a:r>
              <a:rPr lang="en-US" sz="2400" i="1" baseline="0">
                <a:solidFill>
                  <a:srgbClr val="FF0000"/>
                </a:solidFill>
              </a:rPr>
              <a:t> of quality </a:t>
            </a:r>
            <a:r>
              <a:rPr lang="en-US" sz="2400" i="1">
                <a:solidFill>
                  <a:srgbClr val="FF0000"/>
                </a:solidFill>
              </a:rPr>
              <a:t>for photos and graphics within this presentation file,</a:t>
            </a:r>
            <a:r>
              <a:rPr lang="en-US" sz="2400" i="1" baseline="0">
                <a:solidFill>
                  <a:srgbClr val="FF0000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please follow these</a:t>
            </a:r>
            <a:r>
              <a:rPr lang="en-US" sz="2400" i="1" baseline="0">
                <a:solidFill>
                  <a:srgbClr val="FF0000"/>
                </a:solidFill>
              </a:rPr>
              <a:t> instructions </a:t>
            </a:r>
            <a:r>
              <a:rPr lang="en-US" sz="2400" i="1">
                <a:solidFill>
                  <a:srgbClr val="FF0000"/>
                </a:solidFill>
              </a:rPr>
              <a:t>to change your software settings.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6206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99ED99D5-8126-3646-99B3-8A3FCFEA76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5531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7827DFB-43AC-5A40-B819-92FBBF474623}"/>
              </a:ext>
            </a:extLst>
          </p:cNvPr>
          <p:cNvCxnSpPr>
            <a:cxnSpLocks/>
          </p:cNvCxnSpPr>
          <p:nvPr userDrawn="1"/>
        </p:nvCxnSpPr>
        <p:spPr>
          <a:xfrm>
            <a:off x="6935531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82E46174-2463-8545-89F0-48635D40D2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5531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1F11376-759E-624A-964A-70D34FB318F8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0C516-63B1-A041-9403-9D00F50756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5531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BAE7A15-43F6-2441-A994-1FD9668EE629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B78D8028-77F2-6C48-B62A-20F33CDF63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5531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B0DF2D-E355-2145-83CB-188BA91BEE1F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44E790A6-7F22-6043-BDB6-DA4309A49E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35531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90399C-5EC4-EB43-9C7F-E8910FEEC9DA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4999DA3E-0CC0-D343-976A-D5206E436EE5}"/>
              </a:ext>
            </a:extLst>
          </p:cNvPr>
          <p:cNvSpPr/>
          <p:nvPr userDrawn="1"/>
        </p:nvSpPr>
        <p:spPr>
          <a:xfrm>
            <a:off x="6248400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C5FF3-0BE0-8B41-95B9-6F12D45752FB}"/>
              </a:ext>
            </a:extLst>
          </p:cNvPr>
          <p:cNvSpPr/>
          <p:nvPr userDrawn="1"/>
        </p:nvSpPr>
        <p:spPr>
          <a:xfrm>
            <a:off x="6248400" y="2491846"/>
            <a:ext cx="575431" cy="5194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1CBC87-DB67-1F42-B03F-FD5510B2FA7B}"/>
              </a:ext>
            </a:extLst>
          </p:cNvPr>
          <p:cNvSpPr/>
          <p:nvPr userDrawn="1"/>
        </p:nvSpPr>
        <p:spPr>
          <a:xfrm>
            <a:off x="6248400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EC2015-D95B-4249-994F-CFBCFF2AA56B}"/>
              </a:ext>
            </a:extLst>
          </p:cNvPr>
          <p:cNvSpPr/>
          <p:nvPr userDrawn="1"/>
        </p:nvSpPr>
        <p:spPr>
          <a:xfrm>
            <a:off x="6248400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9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08294F-7831-D14A-98AB-EC803337ABF2}"/>
              </a:ext>
            </a:extLst>
          </p:cNvPr>
          <p:cNvSpPr/>
          <p:nvPr userDrawn="1"/>
        </p:nvSpPr>
        <p:spPr>
          <a:xfrm>
            <a:off x="6248400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/>
              <a:t>10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B99945A-D199-7748-A3B8-AC0120330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0311B82-AD9C-9441-8807-2AC634DC87FE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45E59D-7936-DE41-99B6-EE126152A8E6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318244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99ED99D5-8126-3646-99B3-8A3FCFEA76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5531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7827DFB-43AC-5A40-B819-92FBBF474623}"/>
              </a:ext>
            </a:extLst>
          </p:cNvPr>
          <p:cNvCxnSpPr>
            <a:cxnSpLocks/>
          </p:cNvCxnSpPr>
          <p:nvPr userDrawn="1"/>
        </p:nvCxnSpPr>
        <p:spPr>
          <a:xfrm>
            <a:off x="6935531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82E46174-2463-8545-89F0-48635D40D2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5531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1F11376-759E-624A-964A-70D34FB318F8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0C516-63B1-A041-9403-9D00F50756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5531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BAE7A15-43F6-2441-A994-1FD9668EE629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B78D8028-77F2-6C48-B62A-20F33CDF63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5531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B0DF2D-E355-2145-83CB-188BA91BEE1F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44E790A6-7F22-6043-BDB6-DA4309A49E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35531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90399C-5EC4-EB43-9C7F-E8910FEEC9DA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4999DA3E-0CC0-D343-976A-D5206E436EE5}"/>
              </a:ext>
            </a:extLst>
          </p:cNvPr>
          <p:cNvSpPr/>
          <p:nvPr userDrawn="1"/>
        </p:nvSpPr>
        <p:spPr>
          <a:xfrm>
            <a:off x="6248400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C5FF3-0BE0-8B41-95B9-6F12D45752FB}"/>
              </a:ext>
            </a:extLst>
          </p:cNvPr>
          <p:cNvSpPr/>
          <p:nvPr userDrawn="1"/>
        </p:nvSpPr>
        <p:spPr>
          <a:xfrm>
            <a:off x="6248400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1CBC87-DB67-1F42-B03F-FD5510B2FA7B}"/>
              </a:ext>
            </a:extLst>
          </p:cNvPr>
          <p:cNvSpPr/>
          <p:nvPr userDrawn="1"/>
        </p:nvSpPr>
        <p:spPr>
          <a:xfrm>
            <a:off x="6248400" y="3129408"/>
            <a:ext cx="575431" cy="5194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EC2015-D95B-4249-994F-CFBCFF2AA56B}"/>
              </a:ext>
            </a:extLst>
          </p:cNvPr>
          <p:cNvSpPr/>
          <p:nvPr userDrawn="1"/>
        </p:nvSpPr>
        <p:spPr>
          <a:xfrm>
            <a:off x="6248400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9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08294F-7831-D14A-98AB-EC803337ABF2}"/>
              </a:ext>
            </a:extLst>
          </p:cNvPr>
          <p:cNvSpPr/>
          <p:nvPr userDrawn="1"/>
        </p:nvSpPr>
        <p:spPr>
          <a:xfrm>
            <a:off x="6248400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/>
              <a:t>10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C6DAA84-8B26-5B45-8CDC-86367528F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77D9724-2C9B-4149-921C-6854B2534043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7952C4-BF0F-EF40-9327-FE8A72A5F57B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2005962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99ED99D5-8126-3646-99B3-8A3FCFEA76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5531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7827DFB-43AC-5A40-B819-92FBBF474623}"/>
              </a:ext>
            </a:extLst>
          </p:cNvPr>
          <p:cNvCxnSpPr>
            <a:cxnSpLocks/>
          </p:cNvCxnSpPr>
          <p:nvPr userDrawn="1"/>
        </p:nvCxnSpPr>
        <p:spPr>
          <a:xfrm>
            <a:off x="6935531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82E46174-2463-8545-89F0-48635D40D2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5531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1F11376-759E-624A-964A-70D34FB318F8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0C516-63B1-A041-9403-9D00F50756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5531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BAE7A15-43F6-2441-A994-1FD9668EE629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B78D8028-77F2-6C48-B62A-20F33CDF63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5531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B0DF2D-E355-2145-83CB-188BA91BEE1F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44E790A6-7F22-6043-BDB6-DA4309A49E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35531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90399C-5EC4-EB43-9C7F-E8910FEEC9DA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4999DA3E-0CC0-D343-976A-D5206E436EE5}"/>
              </a:ext>
            </a:extLst>
          </p:cNvPr>
          <p:cNvSpPr/>
          <p:nvPr userDrawn="1"/>
        </p:nvSpPr>
        <p:spPr>
          <a:xfrm>
            <a:off x="6248400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C5FF3-0BE0-8B41-95B9-6F12D45752FB}"/>
              </a:ext>
            </a:extLst>
          </p:cNvPr>
          <p:cNvSpPr/>
          <p:nvPr userDrawn="1"/>
        </p:nvSpPr>
        <p:spPr>
          <a:xfrm>
            <a:off x="6248400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1CBC87-DB67-1F42-B03F-FD5510B2FA7B}"/>
              </a:ext>
            </a:extLst>
          </p:cNvPr>
          <p:cNvSpPr/>
          <p:nvPr userDrawn="1"/>
        </p:nvSpPr>
        <p:spPr>
          <a:xfrm>
            <a:off x="6248400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EC2015-D95B-4249-994F-CFBCFF2AA56B}"/>
              </a:ext>
            </a:extLst>
          </p:cNvPr>
          <p:cNvSpPr/>
          <p:nvPr userDrawn="1"/>
        </p:nvSpPr>
        <p:spPr>
          <a:xfrm>
            <a:off x="6248400" y="3766972"/>
            <a:ext cx="575431" cy="5194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9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08294F-7831-D14A-98AB-EC803337ABF2}"/>
              </a:ext>
            </a:extLst>
          </p:cNvPr>
          <p:cNvSpPr/>
          <p:nvPr userDrawn="1"/>
        </p:nvSpPr>
        <p:spPr>
          <a:xfrm>
            <a:off x="6248400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/>
              <a:t>10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C33CF08-C350-4346-A000-4ECE017A6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2D69A79-72E8-124F-BC60-8DA3A746BE1B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1170B9-679D-BC4C-8179-091E5D77E716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281246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99ED99D5-8126-3646-99B3-8A3FCFEA76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5531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7827DFB-43AC-5A40-B819-92FBBF474623}"/>
              </a:ext>
            </a:extLst>
          </p:cNvPr>
          <p:cNvCxnSpPr>
            <a:cxnSpLocks/>
          </p:cNvCxnSpPr>
          <p:nvPr userDrawn="1"/>
        </p:nvCxnSpPr>
        <p:spPr>
          <a:xfrm>
            <a:off x="6935531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82E46174-2463-8545-89F0-48635D40D2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5531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1F11376-759E-624A-964A-70D34FB318F8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0C516-63B1-A041-9403-9D00F50756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35531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BAE7A15-43F6-2441-A994-1FD9668EE629}"/>
              </a:ext>
            </a:extLst>
          </p:cNvPr>
          <p:cNvCxnSpPr>
            <a:cxnSpLocks/>
          </p:cNvCxnSpPr>
          <p:nvPr userDrawn="1"/>
        </p:nvCxnSpPr>
        <p:spPr>
          <a:xfrm>
            <a:off x="6935531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B78D8028-77F2-6C48-B62A-20F33CDF63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35531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8B0DF2D-E355-2145-83CB-188BA91BEE1F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44E790A6-7F22-6043-BDB6-DA4309A49E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35531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190399C-5EC4-EB43-9C7F-E8910FEEC9DA}"/>
              </a:ext>
            </a:extLst>
          </p:cNvPr>
          <p:cNvCxnSpPr>
            <a:cxnSpLocks/>
          </p:cNvCxnSpPr>
          <p:nvPr userDrawn="1"/>
        </p:nvCxnSpPr>
        <p:spPr>
          <a:xfrm>
            <a:off x="6935531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4999DA3E-0CC0-D343-976A-D5206E436EE5}"/>
              </a:ext>
            </a:extLst>
          </p:cNvPr>
          <p:cNvSpPr/>
          <p:nvPr userDrawn="1"/>
        </p:nvSpPr>
        <p:spPr>
          <a:xfrm>
            <a:off x="6248400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C5FF3-0BE0-8B41-95B9-6F12D45752FB}"/>
              </a:ext>
            </a:extLst>
          </p:cNvPr>
          <p:cNvSpPr/>
          <p:nvPr userDrawn="1"/>
        </p:nvSpPr>
        <p:spPr>
          <a:xfrm>
            <a:off x="6248400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1CBC87-DB67-1F42-B03F-FD5510B2FA7B}"/>
              </a:ext>
            </a:extLst>
          </p:cNvPr>
          <p:cNvSpPr/>
          <p:nvPr userDrawn="1"/>
        </p:nvSpPr>
        <p:spPr>
          <a:xfrm>
            <a:off x="6248400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8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3EC2015-D95B-4249-994F-CFBCFF2AA56B}"/>
              </a:ext>
            </a:extLst>
          </p:cNvPr>
          <p:cNvSpPr/>
          <p:nvPr userDrawn="1"/>
        </p:nvSpPr>
        <p:spPr>
          <a:xfrm>
            <a:off x="6248400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9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08294F-7831-D14A-98AB-EC803337ABF2}"/>
              </a:ext>
            </a:extLst>
          </p:cNvPr>
          <p:cNvSpPr/>
          <p:nvPr userDrawn="1"/>
        </p:nvSpPr>
        <p:spPr>
          <a:xfrm>
            <a:off x="6248400" y="4426906"/>
            <a:ext cx="575431" cy="5194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/>
              <a:t>10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389F091-5A61-A84D-862C-17757A055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89A61CA-7672-A443-9921-0A6B1FCB28A6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3E8082-5899-8F4D-8A08-6A74103C7DEE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248941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mple Slide -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3E67877-EA31-F74D-90C2-828A073AB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10982476" cy="1035352"/>
          </a:xfrm>
          <a:solidFill>
            <a:srgbClr val="0088CE"/>
          </a:solidFill>
          <a:ln>
            <a:noFill/>
          </a:ln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7EE0ADE-2D34-2644-8A4F-A7957A231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828802"/>
            <a:ext cx="10826751" cy="37436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AA475-0499-C446-AED0-C1F1185D1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78BE36-3568-0340-93F6-7C186800D556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044D4-BAEC-C740-A5EF-6C99CBB54135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3903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mple Slid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1" y="1828801"/>
            <a:ext cx="10826751" cy="450003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9FEA413-8F8E-C447-A9AD-7AD00A700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0"/>
            <a:ext cx="5812716" cy="1703615"/>
          </a:xfrm>
          <a:solidFill>
            <a:srgbClr val="0088CE"/>
          </a:solidFill>
          <a:ln>
            <a:noFill/>
          </a:ln>
        </p:spPr>
        <p:txBody>
          <a:bodyPr lIns="9144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Simple Slide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2A8ED6-3C75-9143-BE8F-A75FD3A55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2B93E5-A84E-1847-83A9-1A2897D784EB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3D66C-BE77-8541-82DE-C83064258235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1980488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ing -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Insert a large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120900"/>
            <a:ext cx="7421039" cy="838200"/>
          </a:xfrm>
          <a:solidFill>
            <a:srgbClr val="0088CE">
              <a:alpha val="75000"/>
            </a:srgbClr>
          </a:solidFill>
        </p:spPr>
        <p:txBody>
          <a:bodyPr wrap="none" lIns="457200" tIns="0" rIns="457200" bIns="91440" anchor="ctr" anchorCtr="0">
            <a:noAutofit/>
          </a:bodyPr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Key Messaging Slide One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042217"/>
            <a:ext cx="4997165" cy="838200"/>
          </a:xfrm>
          <a:solidFill>
            <a:srgbClr val="0088CE">
              <a:alpha val="75000"/>
            </a:srgbClr>
          </a:solidFill>
        </p:spPr>
        <p:txBody>
          <a:bodyPr wrap="none" lIns="457200" tIns="0" rIns="457200" bIns="91440" anchor="ctr" anchorCtr="0">
            <a:noAutofit/>
          </a:bodyPr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197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Slide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77318" y="556685"/>
            <a:ext cx="5018867" cy="170925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Summary or description text about the slide, charts, data go here.</a:t>
            </a:r>
          </a:p>
        </p:txBody>
      </p:sp>
      <p:sp>
        <p:nvSpPr>
          <p:cNvPr id="5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624418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2" hasCustomPrompt="1"/>
          </p:nvPr>
        </p:nvSpPr>
        <p:spPr>
          <a:xfrm>
            <a:off x="9284800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1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354569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2" name="Chart Placeholder 6"/>
          <p:cNvSpPr>
            <a:spLocks noGrp="1"/>
          </p:cNvSpPr>
          <p:nvPr>
            <p:ph type="chart" sz="quarter" idx="14" hasCustomPrompt="1"/>
          </p:nvPr>
        </p:nvSpPr>
        <p:spPr>
          <a:xfrm>
            <a:off x="3490746" y="2774774"/>
            <a:ext cx="2511385" cy="191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7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491765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355587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284799" y="4798484"/>
            <a:ext cx="2510367" cy="3556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Chart Description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99753" y="6197588"/>
            <a:ext cx="2510367" cy="27359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333" baseline="0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Data citation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C2D55E2F-266A-0146-BE08-67877038D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0"/>
            <a:ext cx="5812716" cy="1703615"/>
          </a:xfrm>
          <a:solidFill>
            <a:srgbClr val="0088CE"/>
          </a:solidFill>
          <a:ln>
            <a:noFill/>
          </a:ln>
        </p:spPr>
        <p:txBody>
          <a:bodyPr lIns="9144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Data Slide: </a:t>
            </a:r>
            <a:br>
              <a:rPr lang="en-US"/>
            </a:br>
            <a:r>
              <a:rPr lang="en-US"/>
              <a:t>Keep Title Concise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EE9571-C1BE-F94A-81FD-88EA769A1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94234"/>
            <a:ext cx="12200769" cy="2761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BE47C71-2DE8-924A-8B65-CB716A65CDC4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A0152F-2A26-B244-BC25-9AD6E5206D90}"/>
              </a:ext>
            </a:extLst>
          </p:cNvPr>
          <p:cNvSpPr txBox="1"/>
          <p:nvPr userDrawn="1"/>
        </p:nvSpPr>
        <p:spPr>
          <a:xfrm>
            <a:off x="687676" y="6605772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401728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- Infographic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0" y="2953036"/>
            <a:ext cx="12192000" cy="264416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/>
          <a:lstStyle>
            <a:lvl1pPr marL="0" indent="0" algn="ctr">
              <a:buNone/>
              <a:defRPr sz="133"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4418" y="469982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396488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2926494" y="469982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2" hasCustomPrompt="1"/>
          </p:nvPr>
        </p:nvSpPr>
        <p:spPr>
          <a:xfrm>
            <a:off x="2926494" y="396488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5241523" y="469982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44" hasCustomPrompt="1"/>
          </p:nvPr>
        </p:nvSpPr>
        <p:spPr>
          <a:xfrm>
            <a:off x="5241524" y="396488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7540881" y="469982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46" hasCustomPrompt="1"/>
          </p:nvPr>
        </p:nvSpPr>
        <p:spPr>
          <a:xfrm>
            <a:off x="7540881" y="396488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9782137" y="4699825"/>
            <a:ext cx="1782233" cy="760891"/>
          </a:xfrm>
          <a:prstGeom prst="rect">
            <a:avLst/>
          </a:prstGeom>
          <a:ln>
            <a:noFill/>
          </a:ln>
        </p:spPr>
        <p:txBody>
          <a:bodyPr vert="horz" lIns="0" tIns="0" rIns="0" bIns="0"/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Infographic information goes here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48" hasCustomPrompt="1"/>
          </p:nvPr>
        </p:nvSpPr>
        <p:spPr>
          <a:xfrm>
            <a:off x="9782137" y="3964889"/>
            <a:ext cx="1782233" cy="435380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609585" indent="0">
              <a:buNone/>
              <a:defRPr sz="2933">
                <a:solidFill>
                  <a:srgbClr val="8DC63F"/>
                </a:solidFill>
              </a:defRPr>
            </a:lvl2pPr>
            <a:lvl3pPr marL="1219170" indent="0">
              <a:buNone/>
              <a:defRPr sz="2933">
                <a:solidFill>
                  <a:srgbClr val="8DC63F"/>
                </a:solidFill>
              </a:defRPr>
            </a:lvl3pPr>
            <a:lvl4pPr marL="1828754" indent="0">
              <a:buNone/>
              <a:defRPr sz="2933">
                <a:solidFill>
                  <a:srgbClr val="8DC63F"/>
                </a:solidFill>
              </a:defRPr>
            </a:lvl4pPr>
            <a:lvl5pPr marL="2438339" indent="0">
              <a:buNone/>
              <a:defRPr sz="2933">
                <a:solidFill>
                  <a:srgbClr val="8DC63F"/>
                </a:solidFill>
              </a:defRPr>
            </a:lvl5pPr>
          </a:lstStyle>
          <a:p>
            <a:pPr lvl="0"/>
            <a:r>
              <a:rPr lang="en-US"/>
              <a:t>Emphasis Text</a:t>
            </a:r>
          </a:p>
        </p:txBody>
      </p:sp>
      <p:sp>
        <p:nvSpPr>
          <p:cNvPr id="33" name="Picture Placeholder 24"/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654244" y="2154146"/>
            <a:ext cx="1722576" cy="1722571"/>
          </a:xfrm>
          <a:prstGeom prst="ellipse">
            <a:avLst/>
          </a:prstGeom>
          <a:solidFill>
            <a:srgbClr val="0088CE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5" name="Picture Placeholder 24"/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2986149" y="2154146"/>
            <a:ext cx="1722576" cy="1722571"/>
          </a:xfrm>
          <a:prstGeom prst="ellipse">
            <a:avLst/>
          </a:prstGeom>
          <a:solidFill>
            <a:srgbClr val="0088CE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6" name="Picture Placeholder 24"/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5234712" y="2154146"/>
            <a:ext cx="1722576" cy="1722571"/>
          </a:xfrm>
          <a:prstGeom prst="ellipse">
            <a:avLst/>
          </a:prstGeom>
          <a:solidFill>
            <a:srgbClr val="0088CE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7567584" y="2154146"/>
            <a:ext cx="1722576" cy="1722571"/>
          </a:xfrm>
          <a:prstGeom prst="ellipse">
            <a:avLst/>
          </a:prstGeom>
          <a:solidFill>
            <a:srgbClr val="0088CE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9782135" y="2154146"/>
            <a:ext cx="1722576" cy="1722571"/>
          </a:xfrm>
          <a:prstGeom prst="ellipse">
            <a:avLst/>
          </a:prstGeom>
          <a:solidFill>
            <a:srgbClr val="0088CE"/>
          </a:solidFill>
          <a:ln w="38100">
            <a:solidFill>
              <a:schemeClr val="bg1"/>
            </a:solidFill>
          </a:ln>
        </p:spPr>
        <p:txBody>
          <a:bodyPr vert="horz" lIns="91440" tIns="91440" rIns="91440" bIns="91440" anchor="ctr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DC088A61-C862-3943-B906-3C8D7AA61A2A}"/>
              </a:ext>
            </a:extLst>
          </p:cNvPr>
          <p:cNvSpPr txBox="1">
            <a:spLocks/>
          </p:cNvSpPr>
          <p:nvPr userDrawn="1"/>
        </p:nvSpPr>
        <p:spPr>
          <a:xfrm>
            <a:off x="609599" y="0"/>
            <a:ext cx="5812716" cy="1703615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Messaging + Blue Infographic Content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DAD9579-6851-E446-BB46-E8DF81E36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D38168-FF20-1544-8553-20E958B88AD1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901E55-DFB3-2544-9F7D-337AC9E309CB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37812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Slide -  Vertical Blu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08AC53-C403-F042-A661-2863C5AB400C}"/>
              </a:ext>
            </a:extLst>
          </p:cNvPr>
          <p:cNvSpPr/>
          <p:nvPr/>
        </p:nvSpPr>
        <p:spPr>
          <a:xfrm>
            <a:off x="2428875" y="0"/>
            <a:ext cx="9763125" cy="6606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/>
        </p:nvSpPr>
        <p:spPr>
          <a:xfrm>
            <a:off x="0" y="-8313"/>
            <a:ext cx="2428875" cy="6583358"/>
          </a:xfrm>
          <a:prstGeom prst="rect">
            <a:avLst/>
          </a:prstGeom>
          <a:solidFill>
            <a:srgbClr val="008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23820E-162D-E444-AE76-C4AF2F45B95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6313" y="674158"/>
            <a:ext cx="3377076" cy="146261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Large important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8889CC1-1B54-4447-A72C-33A5302A87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6313" y="3802462"/>
            <a:ext cx="3377076" cy="146261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3524AE8-F7B5-0E44-8BCA-32443B166D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152165" y="674157"/>
            <a:ext cx="6189939" cy="1462617"/>
          </a:xfrm>
        </p:spPr>
        <p:txBody>
          <a:bodyPr lIns="0" tIns="73152" rIns="0" bIns="0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Supporting body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DEBF44-E356-E445-A854-E04E044D1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80254F-2C6C-1B4F-8DE6-4111774A35BF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70404-5A6C-E84C-817B-C3DE8B8B70DE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79808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7F238E0E-7F2F-504C-80B9-40F3B6D4634B}"/>
              </a:ext>
            </a:extLst>
          </p:cNvPr>
          <p:cNvSpPr/>
          <p:nvPr userDrawn="1"/>
        </p:nvSpPr>
        <p:spPr>
          <a:xfrm>
            <a:off x="4213158" y="1335099"/>
            <a:ext cx="7978842" cy="1932208"/>
          </a:xfrm>
          <a:prstGeom prst="parallelogram">
            <a:avLst>
              <a:gd name="adj" fmla="val 0"/>
            </a:avLst>
          </a:prstGeom>
          <a:solidFill>
            <a:srgbClr val="F89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C4F8721-8B95-F446-85CD-8D7AFA21BA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3158" y="1212435"/>
            <a:ext cx="7865472" cy="2196546"/>
          </a:xfrm>
        </p:spPr>
        <p:txBody>
          <a:bodyPr anchor="ctr"/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5A995A4-2113-0241-BE03-EF94F0B826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4798" y="3490966"/>
            <a:ext cx="3429002" cy="10237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4552B-D321-F146-9915-409550889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8912"/>
            <a:ext cx="12192000" cy="1269088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487590E-8197-0E4D-B0F0-55DD7ABB7715}"/>
              </a:ext>
            </a:extLst>
          </p:cNvPr>
          <p:cNvSpPr txBox="1">
            <a:spLocks/>
          </p:cNvSpPr>
          <p:nvPr userDrawn="1"/>
        </p:nvSpPr>
        <p:spPr>
          <a:xfrm>
            <a:off x="727213" y="5692303"/>
            <a:ext cx="6173772" cy="65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Improving Safety in Planning and Practice</a:t>
            </a:r>
          </a:p>
          <a:p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SAS CAP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830C6-CEDD-B004-30FB-4F8C518E7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272" y="0"/>
            <a:ext cx="3109189" cy="14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Slide -  Vertical Blu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/>
        </p:nvSpPr>
        <p:spPr>
          <a:xfrm>
            <a:off x="0" y="-8313"/>
            <a:ext cx="4302269" cy="6583358"/>
          </a:xfrm>
          <a:prstGeom prst="rect">
            <a:avLst/>
          </a:prstGeom>
          <a:solidFill>
            <a:srgbClr val="0088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23820E-162D-E444-AE76-C4AF2F45B95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6313" y="674158"/>
            <a:ext cx="3377076" cy="146261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Large important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8889CC1-1B54-4447-A72C-33A5302A87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6313" y="3802462"/>
            <a:ext cx="3377076" cy="146261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Supporting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3524AE8-F7B5-0E44-8BCA-32443B166D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152165" y="674157"/>
            <a:ext cx="6189939" cy="1462617"/>
          </a:xfrm>
        </p:spPr>
        <p:txBody>
          <a:bodyPr lIns="0" tIns="73152" rIns="0" bIns="0">
            <a:noAutofit/>
          </a:bodyPr>
          <a:lstStyle>
            <a:lvl1pPr marL="0" indent="0">
              <a:buNone/>
              <a:defRPr sz="2667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Supporting body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DEBF44-E356-E445-A854-E04E044D1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80254F-2C6C-1B4F-8DE6-4111774A35BF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70404-5A6C-E84C-817B-C3DE8B8B70DE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55647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20634" y="1855841"/>
            <a:ext cx="5486401" cy="3117721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4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125788"/>
            <a:ext cx="5497435" cy="34439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333"/>
              </a:spcBef>
              <a:buFont typeface="Arial"/>
              <a:buNone/>
              <a:defRPr sz="2400" baseline="0"/>
            </a:lvl1pPr>
          </a:lstStyle>
          <a:p>
            <a:pPr lvl="0"/>
            <a:r>
              <a:rPr lang="en-US"/>
              <a:t>Description of the photo/image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6433744" y="243839"/>
            <a:ext cx="5162664" cy="2582945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6433744" y="2978870"/>
            <a:ext cx="5162664" cy="2582945"/>
          </a:xfrm>
          <a:prstGeom prst="rect">
            <a:avLst/>
          </a:prstGeom>
        </p:spPr>
        <p:txBody>
          <a:bodyPr vert="horz"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C152FE7-00BB-174D-B537-6F4F3DB62812}"/>
              </a:ext>
            </a:extLst>
          </p:cNvPr>
          <p:cNvSpPr txBox="1">
            <a:spLocks/>
          </p:cNvSpPr>
          <p:nvPr userDrawn="1"/>
        </p:nvSpPr>
        <p:spPr>
          <a:xfrm>
            <a:off x="609599" y="0"/>
            <a:ext cx="5486401" cy="1703615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Photo Slide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35B4DE-311F-874A-8910-C0BFF0A4B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7C1C9B-039A-6A4B-8150-3B46CD338E55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FF0AEB-149E-A743-917C-381C3D4C60BF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</p:spTree>
    <p:extLst>
      <p:ext uri="{BB962C8B-B14F-4D97-AF65-F5344CB8AC3E}">
        <p14:creationId xmlns:p14="http://schemas.microsoft.com/office/powerpoint/2010/main" val="215287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97552" y="547061"/>
            <a:ext cx="6141829" cy="1797768"/>
          </a:xfrm>
        </p:spPr>
        <p:txBody>
          <a:bodyPr anchor="b" anchorCtr="0">
            <a:noAutofit/>
          </a:bodyPr>
          <a:lstStyle>
            <a:lvl1pPr marL="0" indent="0">
              <a:buNone/>
              <a:defRPr sz="5333" baseline="0"/>
            </a:lvl1pPr>
          </a:lstStyle>
          <a:p>
            <a:pPr lvl="0"/>
            <a:r>
              <a:rPr lang="en-US"/>
              <a:t>Q&amp;A or Thank You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988864" y="2585416"/>
            <a:ext cx="660754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988864" y="3451089"/>
            <a:ext cx="6051273" cy="448208"/>
          </a:xfrm>
        </p:spPr>
        <p:txBody>
          <a:bodyPr>
            <a:noAutofit/>
          </a:bodyPr>
          <a:lstStyle>
            <a:lvl1pPr marL="0" indent="0">
              <a:spcBef>
                <a:spcPts val="533"/>
              </a:spcBef>
              <a:buNone/>
              <a:defRPr sz="1333" baseline="0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Publication Number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3C1AA-F6FC-A04F-B63C-54E49C915551}"/>
              </a:ext>
            </a:extLst>
          </p:cNvPr>
          <p:cNvSpPr txBox="1"/>
          <p:nvPr userDrawn="1"/>
        </p:nvSpPr>
        <p:spPr>
          <a:xfrm>
            <a:off x="4897557" y="2759470"/>
            <a:ext cx="2822223" cy="471813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spcBef>
                <a:spcPts val="1600"/>
              </a:spcBef>
              <a:spcAft>
                <a:spcPts val="800"/>
              </a:spcAft>
            </a:pPr>
            <a:r>
              <a:rPr lang="en-US" sz="2400" b="1">
                <a:solidFill>
                  <a:srgbClr val="333333"/>
                </a:solidFill>
              </a:rPr>
              <a:t>  www.nrel.gov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4C72AA-AE08-D649-9AA3-66027AA8B3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88912"/>
            <a:ext cx="12192000" cy="1269088"/>
          </a:xfrm>
          <a:prstGeom prst="rect">
            <a:avLst/>
          </a:prstGeom>
        </p:spPr>
      </p:pic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07FC1DEB-7F21-D948-AA9C-53E09CE263CB}"/>
              </a:ext>
            </a:extLst>
          </p:cNvPr>
          <p:cNvSpPr txBox="1">
            <a:spLocks/>
          </p:cNvSpPr>
          <p:nvPr userDrawn="1"/>
        </p:nvSpPr>
        <p:spPr>
          <a:xfrm>
            <a:off x="727213" y="5692303"/>
            <a:ext cx="6173772" cy="65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Improving Safety in Planning and Practice</a:t>
            </a:r>
          </a:p>
          <a:p>
            <a:r>
              <a:rPr lang="en-US" sz="21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SAS CAP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DE6D561-D1E2-9C5A-5F94-BB5CE254B7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272" y="1"/>
            <a:ext cx="3109189" cy="14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Content Slide -  Vertical Blue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4E0F-43B5-0F46-B097-5F1C5C7C3C6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1999130" y="0"/>
            <a:ext cx="1019287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Photo or Graphic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948936" y="6454019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/>
              <a:t>NREL</a:t>
            </a:r>
            <a:r>
              <a:rPr lang="en-US" sz="1067" baseline="0"/>
              <a:t>    </a:t>
            </a:r>
            <a:r>
              <a:rPr lang="en-US" sz="1067"/>
              <a:t>|    </a:t>
            </a:r>
            <a:fld id="{BFD71CF8-5198-8441-A7C0-DC22FD64CBE4}" type="slidenum">
              <a:rPr lang="en-US" sz="1067"/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832604-F597-CE4C-9045-0EDB4883F306}"/>
              </a:ext>
            </a:extLst>
          </p:cNvPr>
          <p:cNvSpPr/>
          <p:nvPr userDrawn="1"/>
        </p:nvSpPr>
        <p:spPr>
          <a:xfrm>
            <a:off x="-1" y="0"/>
            <a:ext cx="199948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23820E-162D-E444-AE76-C4AF2F45B95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1398" y="674158"/>
            <a:ext cx="1314559" cy="146261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6709F-2C55-1C42-9EF2-87C923E7BAF0}"/>
              </a:ext>
            </a:extLst>
          </p:cNvPr>
          <p:cNvSpPr txBox="1"/>
          <p:nvPr userDrawn="1"/>
        </p:nvSpPr>
        <p:spPr>
          <a:xfrm>
            <a:off x="8948928" y="6454019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tx1"/>
                </a:solidFill>
              </a:rPr>
              <a:t>NREL</a:t>
            </a:r>
            <a:r>
              <a:rPr lang="en-US" sz="1067" baseline="0">
                <a:solidFill>
                  <a:schemeClr val="tx1"/>
                </a:solidFill>
              </a:rPr>
              <a:t>    </a:t>
            </a:r>
            <a:r>
              <a:rPr lang="en-US" sz="1067">
                <a:solidFill>
                  <a:schemeClr val="tx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tx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9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CCE44-B707-B542-BFE9-1001944AD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  <a:solidFill>
            <a:srgbClr val="0188CE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 userDrawn="1"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7E1B7F-78B3-0544-BC83-3BC6C943B9CC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3B8FF-1505-3F00-2DF3-93493E3D9A54}"/>
              </a:ext>
            </a:extLst>
          </p:cNvPr>
          <p:cNvSpPr/>
          <p:nvPr userDrawn="1"/>
        </p:nvSpPr>
        <p:spPr>
          <a:xfrm>
            <a:off x="626226" y="4426917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F1FBBCC-9446-1536-1E1F-B9F3E037C1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1548" y="4419659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70EA7B-31A7-0C47-671F-99EDC8EE074D}"/>
              </a:ext>
            </a:extLst>
          </p:cNvPr>
          <p:cNvCxnSpPr>
            <a:cxnSpLocks/>
          </p:cNvCxnSpPr>
          <p:nvPr userDrawn="1"/>
        </p:nvCxnSpPr>
        <p:spPr>
          <a:xfrm>
            <a:off x="1289769" y="495913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4D29C67-2D90-74AA-61EA-A1DB9E8D7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1549" y="508684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1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034661-A21D-A021-E049-CA0CE316796F}"/>
              </a:ext>
            </a:extLst>
          </p:cNvPr>
          <p:cNvSpPr/>
          <p:nvPr userDrawn="1"/>
        </p:nvSpPr>
        <p:spPr>
          <a:xfrm>
            <a:off x="624418" y="5091524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527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24B318A-8548-414A-BC9A-18DC53F6E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D1659D8-E960-A546-9241-7E2C1A6CD12E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00A88-A43F-A449-9FBB-6B03CEEE39DD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28E111-7DA3-2EDB-4709-2E4F96161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  <a:solidFill>
            <a:srgbClr val="0188CE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EB3A4CA-7E98-8CB0-CD9E-0FEC13694C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1549" y="508684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7F7F7F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4EE8E-D856-D332-8900-87A2962ECE36}"/>
              </a:ext>
            </a:extLst>
          </p:cNvPr>
          <p:cNvSpPr/>
          <p:nvPr userDrawn="1"/>
        </p:nvSpPr>
        <p:spPr>
          <a:xfrm>
            <a:off x="624418" y="5091524"/>
            <a:ext cx="575431" cy="519429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3349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4B26BFC-BF36-D444-8D21-C52D290B89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E0CCD20-D4F3-EE49-BDEC-DB8BDE62ACF4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77E65B5-1501-B84E-B471-002D3D750923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6CE54F1-533E-C59D-01A3-E0DF525886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  <a:solidFill>
            <a:srgbClr val="0188CE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1103F33-2210-3047-8BA0-0401F2F6530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1549" y="508684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7F7F7F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E3739E-4087-D16D-6F66-7DC459D1DB1D}"/>
              </a:ext>
            </a:extLst>
          </p:cNvPr>
          <p:cNvSpPr/>
          <p:nvPr userDrawn="1"/>
        </p:nvSpPr>
        <p:spPr>
          <a:xfrm>
            <a:off x="624418" y="5091524"/>
            <a:ext cx="575431" cy="519429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017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7914272-5B33-2B42-8CD4-6EDE99738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18C2BDA-AE34-D442-99FC-4FCAC5E5B744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4272FA-8A74-4A4F-AD22-1BB34749C116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8B0726-0731-577C-5301-7759F3D55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  <a:solidFill>
            <a:srgbClr val="0188CE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3417D61-F0C2-3BDC-CE12-D1BA75FFBC6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1549" y="508684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7F7F7F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EBF447-1ECA-DF73-94E0-22D2FC3BA1C5}"/>
              </a:ext>
            </a:extLst>
          </p:cNvPr>
          <p:cNvSpPr/>
          <p:nvPr userDrawn="1"/>
        </p:nvSpPr>
        <p:spPr>
          <a:xfrm>
            <a:off x="624418" y="5091524"/>
            <a:ext cx="575431" cy="519429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2468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F4F45B7-756F-2C4F-9B39-FE1F8C40B3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1CE4962-D34D-7947-A658-E49FB3685267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673860-39B5-C24A-8417-AD44E3206151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990304-9894-8B63-FF6B-293CB5479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  <a:solidFill>
            <a:srgbClr val="0188CE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2B11703-F23F-1DDE-5381-0B24D2E68D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1549" y="508684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7F7F7F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6F3692-7459-6092-A71F-0E7D665FCC87}"/>
              </a:ext>
            </a:extLst>
          </p:cNvPr>
          <p:cNvSpPr/>
          <p:nvPr userDrawn="1"/>
        </p:nvSpPr>
        <p:spPr>
          <a:xfrm>
            <a:off x="624418" y="5091524"/>
            <a:ext cx="575431" cy="519429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6340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E3199F1-CC42-564C-854E-95AE92301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4677BE-FDDF-314B-88F0-7372BDAAE23F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5DE9CC-956F-5C4A-90BA-794D43D5BFC0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2DEEFA-3391-A22D-1E9F-64F5A90AC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  <a:solidFill>
            <a:srgbClr val="0188CE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6BC4D96-81A3-D91E-57F7-58DD8310BEE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11549" y="508684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7F7F7F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0CAB3-CD75-FB0A-3C77-D1F6D99DED71}"/>
              </a:ext>
            </a:extLst>
          </p:cNvPr>
          <p:cNvSpPr/>
          <p:nvPr userDrawn="1"/>
        </p:nvSpPr>
        <p:spPr>
          <a:xfrm>
            <a:off x="624418" y="5091524"/>
            <a:ext cx="575431" cy="519429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3407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11549" y="1849598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1311549" y="23690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11549" y="24887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311549" y="30081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311549" y="3134786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311549" y="3654215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1311549" y="3782197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1311549" y="4301627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311549" y="443791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311549" y="4957339"/>
            <a:ext cx="4632051" cy="14052"/>
          </a:xfrm>
          <a:prstGeom prst="line">
            <a:avLst/>
          </a:prstGeom>
          <a:ln w="12700" cmpd="sng">
            <a:solidFill>
              <a:schemeClr val="tx1">
                <a:lumMod val="25000"/>
                <a:lumOff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7146A4F-6A3F-EF4B-929E-5836F6BDE5E3}"/>
              </a:ext>
            </a:extLst>
          </p:cNvPr>
          <p:cNvSpPr/>
          <p:nvPr/>
        </p:nvSpPr>
        <p:spPr>
          <a:xfrm>
            <a:off x="624418" y="185428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E3358-3387-0344-A4E5-7F543009BFF7}"/>
              </a:ext>
            </a:extLst>
          </p:cNvPr>
          <p:cNvSpPr/>
          <p:nvPr/>
        </p:nvSpPr>
        <p:spPr>
          <a:xfrm>
            <a:off x="624418" y="249184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86C688-264C-8644-BF91-47516BE962DC}"/>
              </a:ext>
            </a:extLst>
          </p:cNvPr>
          <p:cNvSpPr/>
          <p:nvPr/>
        </p:nvSpPr>
        <p:spPr>
          <a:xfrm>
            <a:off x="624418" y="3129408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A01238-AB3B-E34F-9AEA-F4E521E46353}"/>
              </a:ext>
            </a:extLst>
          </p:cNvPr>
          <p:cNvSpPr/>
          <p:nvPr/>
        </p:nvSpPr>
        <p:spPr>
          <a:xfrm>
            <a:off x="624418" y="3766972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64A093-D04E-9548-A592-9ADBD095FB82}"/>
              </a:ext>
            </a:extLst>
          </p:cNvPr>
          <p:cNvSpPr/>
          <p:nvPr/>
        </p:nvSpPr>
        <p:spPr>
          <a:xfrm>
            <a:off x="624418" y="4426906"/>
            <a:ext cx="575431" cy="519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5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99ED99D5-8126-3646-99B3-8A3FCFEA76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11549" y="5086840"/>
            <a:ext cx="4632051" cy="519429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indent="0">
              <a:buNone/>
              <a:defRPr sz="2667" b="1">
                <a:solidFill>
                  <a:srgbClr val="0088CE"/>
                </a:solidFill>
              </a:defRPr>
            </a:lvl1pPr>
            <a:lvl2pPr marL="609585" indent="0">
              <a:buNone/>
              <a:defRPr sz="3200"/>
            </a:lvl2pPr>
            <a:lvl3pPr marL="1219170" indent="0">
              <a:buNone/>
              <a:defRPr sz="3200"/>
            </a:lvl3pPr>
            <a:lvl4pPr marL="1828754" indent="0">
              <a:buNone/>
              <a:defRPr sz="3200"/>
            </a:lvl4pPr>
            <a:lvl5pPr marL="2438339" indent="0">
              <a:buNone/>
              <a:defRPr sz="3200"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99DA3E-0CC0-D343-976A-D5206E436EE5}"/>
              </a:ext>
            </a:extLst>
          </p:cNvPr>
          <p:cNvSpPr/>
          <p:nvPr userDrawn="1"/>
        </p:nvSpPr>
        <p:spPr>
          <a:xfrm>
            <a:off x="624418" y="5091524"/>
            <a:ext cx="575431" cy="519429"/>
          </a:xfrm>
          <a:prstGeom prst="rect">
            <a:avLst/>
          </a:prstGeom>
          <a:solidFill>
            <a:srgbClr val="F890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6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7B9F2A-C56E-1B44-A1A6-A2BFFDA24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9506" y="6582696"/>
            <a:ext cx="12200769" cy="27618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E5DD85B-D7FC-BE4E-BBC0-3B172C22629D}"/>
              </a:ext>
            </a:extLst>
          </p:cNvPr>
          <p:cNvSpPr txBox="1"/>
          <p:nvPr userDrawn="1"/>
        </p:nvSpPr>
        <p:spPr>
          <a:xfrm>
            <a:off x="8974989" y="6594234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bg1"/>
                </a:solidFill>
              </a:rPr>
              <a:t>NREL</a:t>
            </a:r>
            <a:r>
              <a:rPr lang="en-US" sz="1067" baseline="0">
                <a:solidFill>
                  <a:schemeClr val="bg1"/>
                </a:solidFill>
              </a:rPr>
              <a:t>    </a:t>
            </a:r>
            <a:r>
              <a:rPr lang="en-US" sz="1067">
                <a:solidFill>
                  <a:schemeClr val="bg1"/>
                </a:solidFill>
              </a:rPr>
              <a:t>|    </a:t>
            </a:r>
            <a:fld id="{BFD71CF8-5198-8441-A7C0-DC22FD64CBE4}" type="slidenum">
              <a:rPr lang="en-US" sz="1067">
                <a:solidFill>
                  <a:schemeClr val="bg1"/>
                </a:solidFill>
              </a:rPr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F05AD1-CE29-8A4E-B45F-4ECDE796B82F}"/>
              </a:ext>
            </a:extLst>
          </p:cNvPr>
          <p:cNvSpPr txBox="1"/>
          <p:nvPr userDrawn="1"/>
        </p:nvSpPr>
        <p:spPr>
          <a:xfrm>
            <a:off x="687676" y="6594234"/>
            <a:ext cx="2661306" cy="256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70" b="1" i="0">
                <a:solidFill>
                  <a:schemeClr val="bg1"/>
                </a:solidFill>
                <a:latin typeface="Myriad Pro Light" panose="020B0503030403020204" pitchFamily="34" charset="0"/>
              </a:rPr>
              <a:t>Improving Safety in Planning and Practice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120A89-9F11-9B1C-2AAA-0B62A913C8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4286552" cy="1600201"/>
          </a:xfrm>
          <a:solidFill>
            <a:srgbClr val="0188CE"/>
          </a:solidFill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3850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4B65-CF48-3946-A56C-515BF6EC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987"/>
            <a:ext cx="10515600" cy="90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1B0BE-59D1-A249-AF38-7C92D2272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3270"/>
            <a:ext cx="10515600" cy="297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3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69" r:id="rId4"/>
    <p:sldLayoutId id="2147483670" r:id="rId5"/>
    <p:sldLayoutId id="2147483672" r:id="rId6"/>
    <p:sldLayoutId id="2147483671" r:id="rId7"/>
    <p:sldLayoutId id="2147483674" r:id="rId8"/>
    <p:sldLayoutId id="2147483675" r:id="rId9"/>
    <p:sldLayoutId id="2147483676" r:id="rId10"/>
    <p:sldLayoutId id="2147483673" r:id="rId11"/>
    <p:sldLayoutId id="2147483677" r:id="rId12"/>
    <p:sldLayoutId id="2147483678" r:id="rId13"/>
    <p:sldLayoutId id="2147483667" r:id="rId14"/>
    <p:sldLayoutId id="2147483680" r:id="rId15"/>
    <p:sldLayoutId id="2147483682" r:id="rId16"/>
    <p:sldLayoutId id="2147483681" r:id="rId17"/>
    <p:sldLayoutId id="2147483683" r:id="rId18"/>
    <p:sldLayoutId id="2147483685" r:id="rId19"/>
    <p:sldLayoutId id="2147484008" r:id="rId20"/>
    <p:sldLayoutId id="2147483686" r:id="rId21"/>
    <p:sldLayoutId id="2147483687" r:id="rId22"/>
    <p:sldLayoutId id="214748401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594D81-D818-CBC5-40E5-6283BF2F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475" y="1232454"/>
            <a:ext cx="8249580" cy="2196546"/>
          </a:xfrm>
        </p:spPr>
        <p:txBody>
          <a:bodyPr>
            <a:normAutofit/>
          </a:bodyPr>
          <a:lstStyle/>
          <a:p>
            <a:r>
              <a:rPr lang="en-US" dirty="0"/>
              <a:t>ESHQ Requirements Management at NREL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903EBD-0514-1181-A835-0B6F09C112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Brenden Spetzler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83A86-C9A2-2E44-ACF6-8C0F1640347B}"/>
              </a:ext>
            </a:extLst>
          </p:cNvPr>
          <p:cNvSpPr txBox="1"/>
          <p:nvPr/>
        </p:nvSpPr>
        <p:spPr>
          <a:xfrm>
            <a:off x="0" y="5594555"/>
            <a:ext cx="12192000" cy="757084"/>
          </a:xfrm>
          <a:prstGeom prst="rect">
            <a:avLst/>
          </a:prstGeom>
          <a:solidFill>
            <a:srgbClr val="F89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8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370AD2D6-12A6-5203-FE46-48321E12F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0" t="3646" r="3696" b="6994"/>
          <a:stretch/>
        </p:blipFill>
        <p:spPr>
          <a:xfrm>
            <a:off x="6060836" y="2020176"/>
            <a:ext cx="6131164" cy="3641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– Business Management System</a:t>
            </a:r>
          </a:p>
        </p:txBody>
      </p:sp>
      <p:pic>
        <p:nvPicPr>
          <p:cNvPr id="3" name="Picture 52">
            <a:extLst>
              <a:ext uri="{FF2B5EF4-FFF2-40B4-BE49-F238E27FC236}">
                <a16:creationId xmlns:a16="http://schemas.microsoft.com/office/drawing/2014/main" id="{CEF917A2-E143-3220-638C-79DB4BCA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" y="1112457"/>
            <a:ext cx="2058354" cy="27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591754-750F-7386-A875-BE00C7C6534E}"/>
              </a:ext>
            </a:extLst>
          </p:cNvPr>
          <p:cNvSpPr/>
          <p:nvPr/>
        </p:nvSpPr>
        <p:spPr bwMode="auto">
          <a:xfrm>
            <a:off x="911979" y="175267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52001-8C29-0ABB-FAFE-B2E1A610D8EF}"/>
              </a:ext>
            </a:extLst>
          </p:cNvPr>
          <p:cNvSpPr/>
          <p:nvPr/>
        </p:nvSpPr>
        <p:spPr bwMode="auto">
          <a:xfrm>
            <a:off x="911979" y="225432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6D137-3E4A-5969-7E40-A912627748B8}"/>
              </a:ext>
            </a:extLst>
          </p:cNvPr>
          <p:cNvSpPr/>
          <p:nvPr/>
        </p:nvSpPr>
        <p:spPr bwMode="auto">
          <a:xfrm>
            <a:off x="911979" y="275597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84D41-0D18-809B-6BF7-01E3877A89DB}"/>
              </a:ext>
            </a:extLst>
          </p:cNvPr>
          <p:cNvSpPr/>
          <p:nvPr/>
        </p:nvSpPr>
        <p:spPr bwMode="auto">
          <a:xfrm>
            <a:off x="913566" y="325762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4F3E086-839E-4428-6CDC-9B69D352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22" y="1361705"/>
            <a:ext cx="4797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64AB264-0F92-4C58-6028-F334994457D8}"/>
              </a:ext>
            </a:extLst>
          </p:cNvPr>
          <p:cNvSpPr/>
          <p:nvPr/>
        </p:nvSpPr>
        <p:spPr>
          <a:xfrm>
            <a:off x="2636443" y="2113692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1F7F48-5F2C-D5E0-4E64-629ECDB5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635" y="2111535"/>
            <a:ext cx="2058354" cy="1117899"/>
          </a:xfrm>
          <a:prstGeom prst="rect">
            <a:avLst/>
          </a:prstGeom>
        </p:spPr>
      </p:pic>
      <p:pic>
        <p:nvPicPr>
          <p:cNvPr id="32" name="Picture 52">
            <a:extLst>
              <a:ext uri="{FF2B5EF4-FFF2-40B4-BE49-F238E27FC236}">
                <a16:creationId xmlns:a16="http://schemas.microsoft.com/office/drawing/2014/main" id="{4D55875B-DDA3-A833-E7C9-099DBAC9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" y="3783876"/>
            <a:ext cx="2058354" cy="27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BBC386F-449F-F53A-02AD-55C8FC7DEC4D}"/>
              </a:ext>
            </a:extLst>
          </p:cNvPr>
          <p:cNvSpPr/>
          <p:nvPr/>
        </p:nvSpPr>
        <p:spPr bwMode="auto">
          <a:xfrm>
            <a:off x="911979" y="4424098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0B2881-9866-62B1-315A-93292F7DB010}"/>
              </a:ext>
            </a:extLst>
          </p:cNvPr>
          <p:cNvSpPr/>
          <p:nvPr/>
        </p:nvSpPr>
        <p:spPr bwMode="auto">
          <a:xfrm>
            <a:off x="911979" y="4925748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40480E-3FC7-9FCF-0FF8-6A9260A753D8}"/>
              </a:ext>
            </a:extLst>
          </p:cNvPr>
          <p:cNvSpPr/>
          <p:nvPr/>
        </p:nvSpPr>
        <p:spPr bwMode="auto">
          <a:xfrm>
            <a:off x="911979" y="5427398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A1368D-7573-214A-FA94-02CBA59641CA}"/>
              </a:ext>
            </a:extLst>
          </p:cNvPr>
          <p:cNvSpPr/>
          <p:nvPr/>
        </p:nvSpPr>
        <p:spPr bwMode="auto">
          <a:xfrm>
            <a:off x="913566" y="5929048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39" name="Text Box 15">
            <a:extLst>
              <a:ext uri="{FF2B5EF4-FFF2-40B4-BE49-F238E27FC236}">
                <a16:creationId xmlns:a16="http://schemas.microsoft.com/office/drawing/2014/main" id="{C02CAB89-04E1-1AC8-5994-41289F7A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22" y="4033124"/>
            <a:ext cx="4797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229E9F6-32FC-3448-953C-B1AC34093D98}"/>
              </a:ext>
            </a:extLst>
          </p:cNvPr>
          <p:cNvSpPr/>
          <p:nvPr/>
        </p:nvSpPr>
        <p:spPr>
          <a:xfrm>
            <a:off x="2636443" y="4785111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CEA53F-C8FD-DD31-5705-F741C7E55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392" y="4663402"/>
            <a:ext cx="1854212" cy="1310215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BCBAB6A6-43B7-5EFE-D1BA-5910315C01AE}"/>
              </a:ext>
            </a:extLst>
          </p:cNvPr>
          <p:cNvSpPr/>
          <p:nvPr/>
        </p:nvSpPr>
        <p:spPr>
          <a:xfrm>
            <a:off x="5432604" y="3307305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49701 0.1328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49453 0.22708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7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0.81224 0.08564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12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81211 0.0088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58607 0.037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50287 -0.32153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43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40547 -0.1037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9349 -0.3088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4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5" grpId="0" animBg="1"/>
      <p:bldP spid="33" grpId="0" animBg="1"/>
      <p:bldP spid="35" grpId="0" animBg="1"/>
      <p:bldP spid="36" grpId="0" animBg="1"/>
      <p:bldP spid="38" grpId="0" animBg="1"/>
      <p:bldP spid="40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370AD2D6-12A6-5203-FE46-48321E12F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0" t="3646" r="3696" b="6994"/>
          <a:stretch/>
        </p:blipFill>
        <p:spPr>
          <a:xfrm>
            <a:off x="1356851" y="1164768"/>
            <a:ext cx="8790040" cy="5220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– Business Management System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2791A-71C6-5495-FFCD-7889DDB5772F}"/>
              </a:ext>
            </a:extLst>
          </p:cNvPr>
          <p:cNvSpPr/>
          <p:nvPr/>
        </p:nvSpPr>
        <p:spPr bwMode="auto">
          <a:xfrm>
            <a:off x="6575360" y="3335903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E341E4-CC2A-E636-E06A-7AAD2D91587C}"/>
              </a:ext>
            </a:extLst>
          </p:cNvPr>
          <p:cNvSpPr/>
          <p:nvPr/>
        </p:nvSpPr>
        <p:spPr bwMode="auto">
          <a:xfrm>
            <a:off x="6575360" y="3837553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3D7C18E7-F941-A49D-02E7-44A740595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544" y="2834253"/>
            <a:ext cx="1045055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60EA4142-5A88-598E-39AC-3EE3B02DB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395" y="2834253"/>
            <a:ext cx="1047282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Accountable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7F328A15-17A0-EB26-0A2A-854B38BE1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473" y="2834253"/>
            <a:ext cx="902507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Consulted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BB20F9EC-4A2D-2F94-55A6-F7D09B5AC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1776" y="2834253"/>
            <a:ext cx="822324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21E3C7-B904-58BE-9CCB-164A6D0B77DB}"/>
              </a:ext>
            </a:extLst>
          </p:cNvPr>
          <p:cNvSpPr/>
          <p:nvPr/>
        </p:nvSpPr>
        <p:spPr bwMode="auto">
          <a:xfrm>
            <a:off x="7749130" y="323033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Lift Operator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8A8827-9E6F-B7D3-F8CE-A8F988F4CEED}"/>
              </a:ext>
            </a:extLst>
          </p:cNvPr>
          <p:cNvSpPr/>
          <p:nvPr/>
        </p:nvSpPr>
        <p:spPr bwMode="auto">
          <a:xfrm>
            <a:off x="7749130" y="3612290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Trainer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D587E0-8DCF-FCDF-7BE1-B3F0E2844342}"/>
              </a:ext>
            </a:extLst>
          </p:cNvPr>
          <p:cNvSpPr/>
          <p:nvPr/>
        </p:nvSpPr>
        <p:spPr bwMode="auto">
          <a:xfrm>
            <a:off x="7749130" y="3994243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Lift Master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18AF1F-E9D3-CEFF-A04E-0386C1F76D3A}"/>
              </a:ext>
            </a:extLst>
          </p:cNvPr>
          <p:cNvSpPr/>
          <p:nvPr/>
        </p:nvSpPr>
        <p:spPr bwMode="auto">
          <a:xfrm>
            <a:off x="11098570" y="323033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E65E85-7E97-4F9C-895C-41AE2052B6AD}"/>
              </a:ext>
            </a:extLst>
          </p:cNvPr>
          <p:cNvSpPr/>
          <p:nvPr/>
        </p:nvSpPr>
        <p:spPr bwMode="auto">
          <a:xfrm>
            <a:off x="11098570" y="3612290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Construction Manager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C55832-909A-0BD8-33D7-F20FCCA2FDEA}"/>
              </a:ext>
            </a:extLst>
          </p:cNvPr>
          <p:cNvSpPr/>
          <p:nvPr/>
        </p:nvSpPr>
        <p:spPr bwMode="auto">
          <a:xfrm>
            <a:off x="11098570" y="3994243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Lift Owner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E1E8BE-63A9-261A-B69D-60FB35A56B3E}"/>
              </a:ext>
            </a:extLst>
          </p:cNvPr>
          <p:cNvSpPr/>
          <p:nvPr/>
        </p:nvSpPr>
        <p:spPr bwMode="auto">
          <a:xfrm>
            <a:off x="10061961" y="3242489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A573F3-54D8-93F6-40A2-DC2BB5F05546}"/>
              </a:ext>
            </a:extLst>
          </p:cNvPr>
          <p:cNvSpPr/>
          <p:nvPr/>
        </p:nvSpPr>
        <p:spPr>
          <a:xfrm>
            <a:off x="6666271" y="1995948"/>
            <a:ext cx="678426" cy="7669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0B1370-BB51-A62A-2687-3DA603A6F7E9}"/>
              </a:ext>
            </a:extLst>
          </p:cNvPr>
          <p:cNvSpPr/>
          <p:nvPr/>
        </p:nvSpPr>
        <p:spPr bwMode="auto">
          <a:xfrm>
            <a:off x="10061961" y="3617884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ESH POC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945932-9743-5964-26BB-2D07FE3B1C7B}"/>
              </a:ext>
            </a:extLst>
          </p:cNvPr>
          <p:cNvSpPr/>
          <p:nvPr/>
        </p:nvSpPr>
        <p:spPr bwMode="auto">
          <a:xfrm>
            <a:off x="8948010" y="3246131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Line Manager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ED426-E273-D699-ED53-93DC6F63F5D1}"/>
              </a:ext>
            </a:extLst>
          </p:cNvPr>
          <p:cNvSpPr/>
          <p:nvPr/>
        </p:nvSpPr>
        <p:spPr bwMode="auto">
          <a:xfrm>
            <a:off x="6575360" y="2834253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8F598980-F3CD-8852-0AA9-7F0FAAF2B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255" y="2834253"/>
            <a:ext cx="1181734" cy="2154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External Requirement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93BE0-9942-1A84-C55C-EEC89B8C1EE7}"/>
              </a:ext>
            </a:extLst>
          </p:cNvPr>
          <p:cNvSpPr/>
          <p:nvPr/>
        </p:nvSpPr>
        <p:spPr bwMode="auto">
          <a:xfrm>
            <a:off x="5538751" y="323033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CFR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2E5FE-170C-71FC-0CAF-6E0AAC2D5D2B}"/>
              </a:ext>
            </a:extLst>
          </p:cNvPr>
          <p:cNvSpPr/>
          <p:nvPr/>
        </p:nvSpPr>
        <p:spPr bwMode="auto">
          <a:xfrm>
            <a:off x="5538751" y="3612290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11938-B9A0-B273-DB4F-E64CA21C8E7C}"/>
              </a:ext>
            </a:extLst>
          </p:cNvPr>
          <p:cNvSpPr/>
          <p:nvPr/>
        </p:nvSpPr>
        <p:spPr bwMode="auto">
          <a:xfrm>
            <a:off x="5538751" y="3994243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Standard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C6C6E4-63EE-A7E2-971A-AA1E0E345B9B}"/>
              </a:ext>
            </a:extLst>
          </p:cNvPr>
          <p:cNvSpPr/>
          <p:nvPr/>
        </p:nvSpPr>
        <p:spPr bwMode="auto">
          <a:xfrm>
            <a:off x="6575360" y="4339203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497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 animBg="1"/>
      <p:bldP spid="37" grpId="1" animBg="1"/>
      <p:bldP spid="37" grpId="2" animBg="1"/>
      <p:bldP spid="31" grpId="0" animBg="1"/>
      <p:bldP spid="34" grpId="0" animBg="1"/>
      <p:bldP spid="8" grpId="0" animBg="1"/>
      <p:bldP spid="8" grpId="1" animBg="1"/>
      <p:bldP spid="8" grpId="2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C05F37-11CD-FE66-CC6E-F6A66B1B0D82}"/>
              </a:ext>
            </a:extLst>
          </p:cNvPr>
          <p:cNvGrpSpPr/>
          <p:nvPr/>
        </p:nvGrpSpPr>
        <p:grpSpPr>
          <a:xfrm>
            <a:off x="3666432" y="2491145"/>
            <a:ext cx="2255838" cy="1476376"/>
            <a:chOff x="3521075" y="2225675"/>
            <a:chExt cx="2255838" cy="1476376"/>
          </a:xfrm>
        </p:grpSpPr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5F03284E-4E54-7891-18C5-05782A0BE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1075" y="2225675"/>
              <a:ext cx="1252538" cy="1422400"/>
            </a:xfrm>
            <a:prstGeom prst="rect">
              <a:avLst/>
            </a:prstGeom>
          </p:spPr>
        </p:pic>
        <p:pic>
          <p:nvPicPr>
            <p:cNvPr id="9" name="Picture 19">
              <a:extLst>
                <a:ext uri="{FF2B5EF4-FFF2-40B4-BE49-F238E27FC236}">
                  <a16:creationId xmlns:a16="http://schemas.microsoft.com/office/drawing/2014/main" id="{61DD397D-5438-0A90-202A-B1D3EACBC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1025" y="3005138"/>
              <a:ext cx="1385888" cy="696913"/>
            </a:xfrm>
            <a:prstGeom prst="rect">
              <a:avLst/>
            </a:prstGeom>
          </p:spPr>
        </p:pic>
      </p:grpSp>
      <p:pic>
        <p:nvPicPr>
          <p:cNvPr id="1042" name="Picture 1041">
            <a:extLst>
              <a:ext uri="{FF2B5EF4-FFF2-40B4-BE49-F238E27FC236}">
                <a16:creationId xmlns:a16="http://schemas.microsoft.com/office/drawing/2014/main" id="{29372140-6604-73F9-D3BE-41ECBC387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74" y="2184894"/>
            <a:ext cx="3324990" cy="2145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Sulfuric Acid Spill Corrective Action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1F2CC90-94F2-624D-59B8-B454B498CD33}"/>
              </a:ext>
            </a:extLst>
          </p:cNvPr>
          <p:cNvSpPr/>
          <p:nvPr/>
        </p:nvSpPr>
        <p:spPr>
          <a:xfrm>
            <a:off x="6128670" y="2734979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4F850E-A4DD-7EC0-4161-892419120B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84"/>
          <a:stretch/>
        </p:blipFill>
        <p:spPr>
          <a:xfrm>
            <a:off x="6851893" y="2633201"/>
            <a:ext cx="5340107" cy="146365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C4BD468-21DA-AA3C-C08B-A88E8D17166A}"/>
              </a:ext>
            </a:extLst>
          </p:cNvPr>
          <p:cNvSpPr/>
          <p:nvPr/>
        </p:nvSpPr>
        <p:spPr>
          <a:xfrm>
            <a:off x="11205288" y="3246957"/>
            <a:ext cx="247650" cy="2381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AB97AC-E4FE-1B6F-7FC0-96BE93A25580}"/>
              </a:ext>
            </a:extLst>
          </p:cNvPr>
          <p:cNvSpPr/>
          <p:nvPr/>
        </p:nvSpPr>
        <p:spPr>
          <a:xfrm>
            <a:off x="11053048" y="3657923"/>
            <a:ext cx="247650" cy="2381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F1370B-86E7-476D-F159-AA8E52B50364}"/>
              </a:ext>
            </a:extLst>
          </p:cNvPr>
          <p:cNvSpPr/>
          <p:nvPr/>
        </p:nvSpPr>
        <p:spPr>
          <a:xfrm>
            <a:off x="11916539" y="3212709"/>
            <a:ext cx="153471" cy="1525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DEF0AE3-7DB0-644D-AF79-1AA7908CEB27}"/>
              </a:ext>
            </a:extLst>
          </p:cNvPr>
          <p:cNvSpPr/>
          <p:nvPr/>
        </p:nvSpPr>
        <p:spPr>
          <a:xfrm>
            <a:off x="11736117" y="3606552"/>
            <a:ext cx="162033" cy="1696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F2A865-EFDD-7F42-C8BB-2DE97BCD66C4}"/>
              </a:ext>
            </a:extLst>
          </p:cNvPr>
          <p:cNvSpPr/>
          <p:nvPr/>
        </p:nvSpPr>
        <p:spPr>
          <a:xfrm>
            <a:off x="11617501" y="2957728"/>
            <a:ext cx="153471" cy="1525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8EAF2-BA07-0467-03FB-3F8F9B17F69D}"/>
              </a:ext>
            </a:extLst>
          </p:cNvPr>
          <p:cNvSpPr/>
          <p:nvPr/>
        </p:nvSpPr>
        <p:spPr>
          <a:xfrm>
            <a:off x="10700138" y="3015787"/>
            <a:ext cx="153471" cy="1525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D6C709-DF2A-220D-B90F-8B9149F3F86C}"/>
              </a:ext>
            </a:extLst>
          </p:cNvPr>
          <p:cNvSpPr/>
          <p:nvPr/>
        </p:nvSpPr>
        <p:spPr>
          <a:xfrm>
            <a:off x="8086010" y="3318198"/>
            <a:ext cx="247650" cy="2381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1055DC-4493-C7D4-9B1C-FA8004695FD1}"/>
              </a:ext>
            </a:extLst>
          </p:cNvPr>
          <p:cNvSpPr/>
          <p:nvPr/>
        </p:nvSpPr>
        <p:spPr>
          <a:xfrm>
            <a:off x="8568502" y="3690546"/>
            <a:ext cx="153471" cy="1525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F7C1D0-5FC5-B9F7-BE5D-6E3D2EB0599D}"/>
              </a:ext>
            </a:extLst>
          </p:cNvPr>
          <p:cNvSpPr/>
          <p:nvPr/>
        </p:nvSpPr>
        <p:spPr>
          <a:xfrm>
            <a:off x="8126142" y="3925640"/>
            <a:ext cx="162033" cy="1696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2EAC78A-077F-0C76-E715-E0B0C952B89D}"/>
              </a:ext>
            </a:extLst>
          </p:cNvPr>
          <p:cNvSpPr/>
          <p:nvPr/>
        </p:nvSpPr>
        <p:spPr>
          <a:xfrm>
            <a:off x="7690026" y="3538753"/>
            <a:ext cx="153471" cy="1525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EBBE0B-A9FA-5060-49E0-3494AADF9A3C}"/>
              </a:ext>
            </a:extLst>
          </p:cNvPr>
          <p:cNvSpPr/>
          <p:nvPr/>
        </p:nvSpPr>
        <p:spPr>
          <a:xfrm>
            <a:off x="8002976" y="2937999"/>
            <a:ext cx="153471" cy="1525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141149-DFEE-3FA3-B539-2557950DFAC3}"/>
              </a:ext>
            </a:extLst>
          </p:cNvPr>
          <p:cNvSpPr txBox="1"/>
          <p:nvPr/>
        </p:nvSpPr>
        <p:spPr>
          <a:xfrm>
            <a:off x="6729305" y="2249331"/>
            <a:ext cx="5006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>
              <a:spcBef>
                <a:spcPts val="400"/>
              </a:spcBef>
            </a:pPr>
            <a:r>
              <a:rPr lang="en-US" sz="1800" b="1" dirty="0">
                <a:cs typeface="Calibri"/>
              </a:rPr>
              <a:t>Internal Requirements, Roles, DOE Requirements</a:t>
            </a:r>
          </a:p>
        </p:txBody>
      </p:sp>
      <p:pic>
        <p:nvPicPr>
          <p:cNvPr id="31" name="Picture 5" descr="560.jpg">
            <a:extLst>
              <a:ext uri="{FF2B5EF4-FFF2-40B4-BE49-F238E27FC236}">
                <a16:creationId xmlns:a16="http://schemas.microsoft.com/office/drawing/2014/main" id="{B03FF746-9876-35F3-5403-4703FA367C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36" t="6940" r="33683" b="20384"/>
          <a:stretch/>
        </p:blipFill>
        <p:spPr>
          <a:xfrm>
            <a:off x="62812" y="0"/>
            <a:ext cx="1900030" cy="2349007"/>
          </a:xfrm>
          <a:prstGeom prst="rect">
            <a:avLst/>
          </a:prstGeom>
        </p:spPr>
      </p:pic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20FDE3E8-3822-9783-4851-627255B6833F}"/>
              </a:ext>
            </a:extLst>
          </p:cNvPr>
          <p:cNvGrpSpPr/>
          <p:nvPr/>
        </p:nvGrpSpPr>
        <p:grpSpPr>
          <a:xfrm>
            <a:off x="3906822" y="2288842"/>
            <a:ext cx="2136286" cy="725411"/>
            <a:chOff x="4292701" y="1270233"/>
            <a:chExt cx="2136286" cy="725411"/>
          </a:xfrm>
        </p:grpSpPr>
        <p:cxnSp>
          <p:nvCxnSpPr>
            <p:cNvPr id="1035" name="Straight Arrow Connector 1034">
              <a:extLst>
                <a:ext uri="{FF2B5EF4-FFF2-40B4-BE49-F238E27FC236}">
                  <a16:creationId xmlns:a16="http://schemas.microsoft.com/office/drawing/2014/main" id="{1D49008A-67AE-CE61-8A2C-70C1041C64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2701" y="1442945"/>
              <a:ext cx="804170" cy="29876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Rectangle: Rounded Corners 1031">
              <a:extLst>
                <a:ext uri="{FF2B5EF4-FFF2-40B4-BE49-F238E27FC236}">
                  <a16:creationId xmlns:a16="http://schemas.microsoft.com/office/drawing/2014/main" id="{CC4A817E-F42F-05E0-5ABA-DEBC9E1E8225}"/>
                </a:ext>
              </a:extLst>
            </p:cNvPr>
            <p:cNvSpPr/>
            <p:nvPr/>
          </p:nvSpPr>
          <p:spPr>
            <a:xfrm>
              <a:off x="4771906" y="1270233"/>
              <a:ext cx="1657081" cy="72541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/>
                <a:t>DOE Requirements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D49FE7D-37D5-395E-8B97-3E2B5BD9A223}"/>
              </a:ext>
            </a:extLst>
          </p:cNvPr>
          <p:cNvSpPr/>
          <p:nvPr/>
        </p:nvSpPr>
        <p:spPr>
          <a:xfrm>
            <a:off x="2444820" y="1239309"/>
            <a:ext cx="4139035" cy="2855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2">
            <a:extLst>
              <a:ext uri="{FF2B5EF4-FFF2-40B4-BE49-F238E27FC236}">
                <a16:creationId xmlns:a16="http://schemas.microsoft.com/office/drawing/2014/main" id="{FBB66360-F9C0-89E1-B2D3-7B72177C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5168" y="1221491"/>
            <a:ext cx="2058354" cy="27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2022 – Requirements Management System</a:t>
            </a:r>
          </a:p>
        </p:txBody>
      </p:sp>
      <p:pic>
        <p:nvPicPr>
          <p:cNvPr id="3" name="Picture 52">
            <a:extLst>
              <a:ext uri="{FF2B5EF4-FFF2-40B4-BE49-F238E27FC236}">
                <a16:creationId xmlns:a16="http://schemas.microsoft.com/office/drawing/2014/main" id="{CEF917A2-E143-3220-638C-79DB4BCA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7254" y="3908367"/>
            <a:ext cx="2058354" cy="27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591754-750F-7386-A875-BE00C7C6534E}"/>
              </a:ext>
            </a:extLst>
          </p:cNvPr>
          <p:cNvSpPr/>
          <p:nvPr/>
        </p:nvSpPr>
        <p:spPr bwMode="auto">
          <a:xfrm>
            <a:off x="3729634" y="454858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52001-8C29-0ABB-FAFE-B2E1A610D8EF}"/>
              </a:ext>
            </a:extLst>
          </p:cNvPr>
          <p:cNvSpPr/>
          <p:nvPr/>
        </p:nvSpPr>
        <p:spPr bwMode="auto">
          <a:xfrm>
            <a:off x="3729634" y="505023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6D137-3E4A-5969-7E40-A912627748B8}"/>
              </a:ext>
            </a:extLst>
          </p:cNvPr>
          <p:cNvSpPr/>
          <p:nvPr/>
        </p:nvSpPr>
        <p:spPr bwMode="auto">
          <a:xfrm>
            <a:off x="3729634" y="555188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84D41-0D18-809B-6BF7-01E3877A89DB}"/>
              </a:ext>
            </a:extLst>
          </p:cNvPr>
          <p:cNvSpPr/>
          <p:nvPr/>
        </p:nvSpPr>
        <p:spPr bwMode="auto">
          <a:xfrm>
            <a:off x="3731221" y="605353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4F3E086-839E-4428-6CDC-9B69D352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077" y="4157615"/>
            <a:ext cx="4797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2">
            <a:extLst>
              <a:ext uri="{FF2B5EF4-FFF2-40B4-BE49-F238E27FC236}">
                <a16:creationId xmlns:a16="http://schemas.microsoft.com/office/drawing/2014/main" id="{ACD0DC5D-2727-ADFC-9C92-987484A3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967" y="1802215"/>
            <a:ext cx="25495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D9F80C-75BC-2F5B-B574-5B911243D290}"/>
              </a:ext>
            </a:extLst>
          </p:cNvPr>
          <p:cNvSpPr/>
          <p:nvPr/>
        </p:nvSpPr>
        <p:spPr bwMode="auto">
          <a:xfrm>
            <a:off x="953225" y="2764272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D79D7E-A1F9-4A8E-E554-4D6F533CE26E}"/>
              </a:ext>
            </a:extLst>
          </p:cNvPr>
          <p:cNvSpPr/>
          <p:nvPr/>
        </p:nvSpPr>
        <p:spPr bwMode="auto">
          <a:xfrm>
            <a:off x="953225" y="3286560"/>
            <a:ext cx="930275" cy="354013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652B2-12E7-5B85-E643-305B7B8FE9DC}"/>
              </a:ext>
            </a:extLst>
          </p:cNvPr>
          <p:cNvSpPr/>
          <p:nvPr/>
        </p:nvSpPr>
        <p:spPr bwMode="auto">
          <a:xfrm>
            <a:off x="953225" y="3808847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Standard</a:t>
            </a:r>
          </a:p>
        </p:txBody>
      </p:sp>
      <p:cxnSp>
        <p:nvCxnSpPr>
          <p:cNvPr id="16" name="Elbow Connector 60">
            <a:extLst>
              <a:ext uri="{FF2B5EF4-FFF2-40B4-BE49-F238E27FC236}">
                <a16:creationId xmlns:a16="http://schemas.microsoft.com/office/drawing/2014/main" id="{F2C1B8DD-63E7-4A18-238E-3F050A1DB45B}"/>
              </a:ext>
            </a:extLst>
          </p:cNvPr>
          <p:cNvCxnSpPr>
            <a:cxnSpLocks/>
            <a:stCxn id="54" idx="1"/>
            <a:endCxn id="14" idx="3"/>
          </p:cNvCxnSpPr>
          <p:nvPr/>
        </p:nvCxnSpPr>
        <p:spPr>
          <a:xfrm rot="10800000" flipV="1">
            <a:off x="1883501" y="3543669"/>
            <a:ext cx="1825635" cy="442184"/>
          </a:xfrm>
          <a:prstGeom prst="bentConnector3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61">
            <a:extLst>
              <a:ext uri="{FF2B5EF4-FFF2-40B4-BE49-F238E27FC236}">
                <a16:creationId xmlns:a16="http://schemas.microsoft.com/office/drawing/2014/main" id="{2C751DA0-E43F-CD46-80D9-5D79ACFBA485}"/>
              </a:ext>
            </a:extLst>
          </p:cNvPr>
          <p:cNvCxnSpPr>
            <a:cxnSpLocks/>
            <a:stCxn id="53" idx="1"/>
            <a:endCxn id="12" idx="3"/>
          </p:cNvCxnSpPr>
          <p:nvPr/>
        </p:nvCxnSpPr>
        <p:spPr>
          <a:xfrm rot="10800000">
            <a:off x="1883500" y="2941279"/>
            <a:ext cx="1824048" cy="100741"/>
          </a:xfrm>
          <a:prstGeom prst="bentConnector3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5">
            <a:extLst>
              <a:ext uri="{FF2B5EF4-FFF2-40B4-BE49-F238E27FC236}">
                <a16:creationId xmlns:a16="http://schemas.microsoft.com/office/drawing/2014/main" id="{1F9025E3-44F9-AABE-0EE2-44DC1C9E7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8" y="1395837"/>
            <a:ext cx="158569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dirty="0"/>
              <a:t>DOE Prime Contract</a:t>
            </a:r>
            <a:endParaRPr lang="en-US" alt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6BB679-71ED-1B6A-0857-35C48B42F86B}"/>
              </a:ext>
            </a:extLst>
          </p:cNvPr>
          <p:cNvSpPr/>
          <p:nvPr/>
        </p:nvSpPr>
        <p:spPr bwMode="auto">
          <a:xfrm>
            <a:off x="6217626" y="3164692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9A7349-93CC-6FFE-DEBC-703BC6AF35E6}"/>
              </a:ext>
            </a:extLst>
          </p:cNvPr>
          <p:cNvSpPr/>
          <p:nvPr/>
        </p:nvSpPr>
        <p:spPr bwMode="auto">
          <a:xfrm>
            <a:off x="6217626" y="3580617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6558F8-4E10-890D-91E2-231B843903DA}"/>
              </a:ext>
            </a:extLst>
          </p:cNvPr>
          <p:cNvSpPr/>
          <p:nvPr/>
        </p:nvSpPr>
        <p:spPr bwMode="auto">
          <a:xfrm>
            <a:off x="6217626" y="3996542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925EE6-E001-E3B1-91CE-315E74A0E576}"/>
              </a:ext>
            </a:extLst>
          </p:cNvPr>
          <p:cNvSpPr/>
          <p:nvPr/>
        </p:nvSpPr>
        <p:spPr bwMode="auto">
          <a:xfrm>
            <a:off x="6217626" y="4412467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48D07F-8D8B-0A16-4F14-2CD51FB34189}"/>
              </a:ext>
            </a:extLst>
          </p:cNvPr>
          <p:cNvSpPr/>
          <p:nvPr/>
        </p:nvSpPr>
        <p:spPr bwMode="auto">
          <a:xfrm>
            <a:off x="6217626" y="4828392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DB1F4B-D403-C59E-0857-BEA8A36030F8}"/>
              </a:ext>
            </a:extLst>
          </p:cNvPr>
          <p:cNvSpPr/>
          <p:nvPr/>
        </p:nvSpPr>
        <p:spPr bwMode="auto">
          <a:xfrm>
            <a:off x="6217626" y="5244316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cxnSp>
        <p:nvCxnSpPr>
          <p:cNvPr id="28" name="Elbow Connector 49">
            <a:extLst>
              <a:ext uri="{FF2B5EF4-FFF2-40B4-BE49-F238E27FC236}">
                <a16:creationId xmlns:a16="http://schemas.microsoft.com/office/drawing/2014/main" id="{ABB6BB2E-F2BA-CE88-5E8E-CF749158C7E2}"/>
              </a:ext>
            </a:extLst>
          </p:cNvPr>
          <p:cNvCxnSpPr>
            <a:cxnSpLocks/>
            <a:stCxn id="25" idx="1"/>
            <a:endCxn id="5" idx="3"/>
          </p:cNvCxnSpPr>
          <p:nvPr/>
        </p:nvCxnSpPr>
        <p:spPr>
          <a:xfrm rot="10800000" flipV="1">
            <a:off x="4659910" y="4589473"/>
            <a:ext cx="1557717" cy="13612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87C6A265-B713-B1EE-72E9-029583976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112" y="1470739"/>
            <a:ext cx="185730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NREL Established Roles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Elbow Connector 51">
            <a:extLst>
              <a:ext uri="{FF2B5EF4-FFF2-40B4-BE49-F238E27FC236}">
                <a16:creationId xmlns:a16="http://schemas.microsoft.com/office/drawing/2014/main" id="{206A96F1-1911-9C0C-F51A-872A10D2A082}"/>
              </a:ext>
            </a:extLst>
          </p:cNvPr>
          <p:cNvCxnSpPr>
            <a:cxnSpLocks/>
            <a:stCxn id="26" idx="1"/>
            <a:endCxn id="6" idx="3"/>
          </p:cNvCxnSpPr>
          <p:nvPr/>
        </p:nvCxnSpPr>
        <p:spPr>
          <a:xfrm rot="10800000" flipV="1">
            <a:off x="4659909" y="5005397"/>
            <a:ext cx="1557718" cy="22184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64AB264-0F92-4C58-6028-F334994457D8}"/>
              </a:ext>
            </a:extLst>
          </p:cNvPr>
          <p:cNvSpPr/>
          <p:nvPr/>
        </p:nvSpPr>
        <p:spPr>
          <a:xfrm>
            <a:off x="8129849" y="3517521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52">
            <a:extLst>
              <a:ext uri="{FF2B5EF4-FFF2-40B4-BE49-F238E27FC236}">
                <a16:creationId xmlns:a16="http://schemas.microsoft.com/office/drawing/2014/main" id="{672FF532-AE34-0F6F-344B-E21DFF3F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5828" y="2482859"/>
            <a:ext cx="25511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F6FADB1E-56D1-ACB7-7689-6BF746A6128C}"/>
              </a:ext>
            </a:extLst>
          </p:cNvPr>
          <p:cNvSpPr/>
          <p:nvPr/>
        </p:nvSpPr>
        <p:spPr bwMode="auto">
          <a:xfrm>
            <a:off x="9141109" y="3538546"/>
            <a:ext cx="930275" cy="354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242199-A088-27D9-D09D-553223BD5D53}"/>
              </a:ext>
            </a:extLst>
          </p:cNvPr>
          <p:cNvSpPr/>
          <p:nvPr/>
        </p:nvSpPr>
        <p:spPr bwMode="auto">
          <a:xfrm>
            <a:off x="9141109" y="4037816"/>
            <a:ext cx="930275" cy="354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DE4199-0BEA-EB23-F9CF-0ECAFB1B8876}"/>
              </a:ext>
            </a:extLst>
          </p:cNvPr>
          <p:cNvSpPr/>
          <p:nvPr/>
        </p:nvSpPr>
        <p:spPr bwMode="auto">
          <a:xfrm>
            <a:off x="9141109" y="4541846"/>
            <a:ext cx="930275" cy="354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0237BD-1CA3-1407-5854-1AC104717E59}"/>
              </a:ext>
            </a:extLst>
          </p:cNvPr>
          <p:cNvSpPr/>
          <p:nvPr/>
        </p:nvSpPr>
        <p:spPr bwMode="auto">
          <a:xfrm>
            <a:off x="9142696" y="5043496"/>
            <a:ext cx="930275" cy="3540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6" name="Text Box 15">
            <a:extLst>
              <a:ext uri="{FF2B5EF4-FFF2-40B4-BE49-F238E27FC236}">
                <a16:creationId xmlns:a16="http://schemas.microsoft.com/office/drawing/2014/main" id="{785A767D-902D-1E80-4560-0D275CC87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5090" y="2078861"/>
            <a:ext cx="192232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Role Requirement Report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Elbow Connector 51">
            <a:extLst>
              <a:ext uri="{FF2B5EF4-FFF2-40B4-BE49-F238E27FC236}">
                <a16:creationId xmlns:a16="http://schemas.microsoft.com/office/drawing/2014/main" id="{CA88D4EE-1CF2-EF15-1013-E28F40F35A3A}"/>
              </a:ext>
            </a:extLst>
          </p:cNvPr>
          <p:cNvCxnSpPr>
            <a:cxnSpLocks/>
            <a:stCxn id="27" idx="1"/>
            <a:endCxn id="7" idx="3"/>
          </p:cNvCxnSpPr>
          <p:nvPr/>
        </p:nvCxnSpPr>
        <p:spPr>
          <a:xfrm rot="10800000" flipV="1">
            <a:off x="4659909" y="5421323"/>
            <a:ext cx="1557718" cy="307572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id="{83336A62-6750-E636-F2E0-9B8D0156E8B9}"/>
              </a:ext>
            </a:extLst>
          </p:cNvPr>
          <p:cNvCxnSpPr>
            <a:cxnSpLocks/>
            <a:stCxn id="24" idx="1"/>
            <a:endCxn id="51" idx="3"/>
          </p:cNvCxnSpPr>
          <p:nvPr/>
        </p:nvCxnSpPr>
        <p:spPr>
          <a:xfrm rot="10800000">
            <a:off x="4637823" y="2038720"/>
            <a:ext cx="1579804" cy="2134829"/>
          </a:xfrm>
          <a:prstGeom prst="bentConnector3">
            <a:avLst>
              <a:gd name="adj1" fmla="val 28898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14FB1AC-8A2C-AA94-B91D-DFCE32ECF51B}"/>
              </a:ext>
            </a:extLst>
          </p:cNvPr>
          <p:cNvSpPr/>
          <p:nvPr/>
        </p:nvSpPr>
        <p:spPr bwMode="auto">
          <a:xfrm>
            <a:off x="3707548" y="1861713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8154F6-2929-3074-343D-163E097801BC}"/>
              </a:ext>
            </a:extLst>
          </p:cNvPr>
          <p:cNvSpPr/>
          <p:nvPr/>
        </p:nvSpPr>
        <p:spPr bwMode="auto">
          <a:xfrm>
            <a:off x="3707548" y="2363363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149F2A-0904-DD07-5AD5-A9B5F33E3FD5}"/>
              </a:ext>
            </a:extLst>
          </p:cNvPr>
          <p:cNvSpPr/>
          <p:nvPr/>
        </p:nvSpPr>
        <p:spPr bwMode="auto">
          <a:xfrm>
            <a:off x="3707548" y="2865013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1237C33-8BAA-C82D-26F1-6C99255C6905}"/>
              </a:ext>
            </a:extLst>
          </p:cNvPr>
          <p:cNvSpPr/>
          <p:nvPr/>
        </p:nvSpPr>
        <p:spPr bwMode="auto">
          <a:xfrm>
            <a:off x="3709135" y="3366663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509DAC76-BE5F-2989-E17C-C0AD953B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991" y="1470739"/>
            <a:ext cx="4797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Elbow Connector 61">
            <a:extLst>
              <a:ext uri="{FF2B5EF4-FFF2-40B4-BE49-F238E27FC236}">
                <a16:creationId xmlns:a16="http://schemas.microsoft.com/office/drawing/2014/main" id="{2B7C0CB0-79D1-22F3-5FCC-C6317284F2C2}"/>
              </a:ext>
            </a:extLst>
          </p:cNvPr>
          <p:cNvCxnSpPr>
            <a:cxnSpLocks/>
            <a:stCxn id="51" idx="1"/>
            <a:endCxn id="13" idx="3"/>
          </p:cNvCxnSpPr>
          <p:nvPr/>
        </p:nvCxnSpPr>
        <p:spPr>
          <a:xfrm rot="10800000" flipV="1">
            <a:off x="1883500" y="2038719"/>
            <a:ext cx="1824048" cy="142484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51">
            <a:extLst>
              <a:ext uri="{FF2B5EF4-FFF2-40B4-BE49-F238E27FC236}">
                <a16:creationId xmlns:a16="http://schemas.microsoft.com/office/drawing/2014/main" id="{4D88D1F8-630A-AD8A-3884-3A5BC725CE08}"/>
              </a:ext>
            </a:extLst>
          </p:cNvPr>
          <p:cNvCxnSpPr>
            <a:cxnSpLocks/>
            <a:stCxn id="22" idx="1"/>
            <a:endCxn id="53" idx="3"/>
          </p:cNvCxnSpPr>
          <p:nvPr/>
        </p:nvCxnSpPr>
        <p:spPr>
          <a:xfrm rot="10800000">
            <a:off x="4637823" y="3042020"/>
            <a:ext cx="1579804" cy="299679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51">
            <a:extLst>
              <a:ext uri="{FF2B5EF4-FFF2-40B4-BE49-F238E27FC236}">
                <a16:creationId xmlns:a16="http://schemas.microsoft.com/office/drawing/2014/main" id="{14D4518C-32AD-D758-9929-025C83005BEB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4637822" y="3341697"/>
            <a:ext cx="1579804" cy="23891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51">
            <a:extLst>
              <a:ext uri="{FF2B5EF4-FFF2-40B4-BE49-F238E27FC236}">
                <a16:creationId xmlns:a16="http://schemas.microsoft.com/office/drawing/2014/main" id="{5CE32F15-4AAB-7415-E93B-3BF4795A065A}"/>
              </a:ext>
            </a:extLst>
          </p:cNvPr>
          <p:cNvCxnSpPr>
            <a:cxnSpLocks/>
            <a:stCxn id="22" idx="0"/>
            <a:endCxn id="51" idx="3"/>
          </p:cNvCxnSpPr>
          <p:nvPr/>
        </p:nvCxnSpPr>
        <p:spPr>
          <a:xfrm rot="16200000" flipV="1">
            <a:off x="5097308" y="1579235"/>
            <a:ext cx="1125973" cy="2044942"/>
          </a:xfrm>
          <a:prstGeom prst="bentConnector2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705050E-0B6D-5134-4A78-1C5D75A800C1}"/>
              </a:ext>
            </a:extLst>
          </p:cNvPr>
          <p:cNvSpPr/>
          <p:nvPr/>
        </p:nvSpPr>
        <p:spPr bwMode="auto">
          <a:xfrm>
            <a:off x="9135735" y="2812474"/>
            <a:ext cx="930275" cy="354012"/>
          </a:xfrm>
          <a:prstGeom prst="rect">
            <a:avLst/>
          </a:prstGeom>
          <a:solidFill>
            <a:srgbClr val="92D05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cxnSp>
        <p:nvCxnSpPr>
          <p:cNvPr id="123" name="Elbow Connector 51">
            <a:extLst>
              <a:ext uri="{FF2B5EF4-FFF2-40B4-BE49-F238E27FC236}">
                <a16:creationId xmlns:a16="http://schemas.microsoft.com/office/drawing/2014/main" id="{B3B1F403-4D91-F8D2-4E38-91CF6162F71A}"/>
              </a:ext>
            </a:extLst>
          </p:cNvPr>
          <p:cNvCxnSpPr>
            <a:cxnSpLocks/>
            <a:stCxn id="23" idx="1"/>
            <a:endCxn id="5" idx="3"/>
          </p:cNvCxnSpPr>
          <p:nvPr/>
        </p:nvCxnSpPr>
        <p:spPr>
          <a:xfrm rot="10800000" flipV="1">
            <a:off x="4659910" y="3757623"/>
            <a:ext cx="1557717" cy="967972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D3191161-1238-9050-A632-747350629EC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4659908" y="3341698"/>
            <a:ext cx="2487993" cy="2387198"/>
          </a:xfrm>
          <a:prstGeom prst="bentConnector3">
            <a:avLst>
              <a:gd name="adj1" fmla="val -9188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215C1FB-91FA-F14D-1C01-2E46ADC1C69D}"/>
              </a:ext>
            </a:extLst>
          </p:cNvPr>
          <p:cNvSpPr/>
          <p:nvPr/>
        </p:nvSpPr>
        <p:spPr bwMode="auto">
          <a:xfrm>
            <a:off x="949099" y="4331133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DOE Order</a:t>
            </a:r>
          </a:p>
        </p:txBody>
      </p:sp>
      <p:cxnSp>
        <p:nvCxnSpPr>
          <p:cNvPr id="34" name="Elbow Connector 60">
            <a:extLst>
              <a:ext uri="{FF2B5EF4-FFF2-40B4-BE49-F238E27FC236}">
                <a16:creationId xmlns:a16="http://schemas.microsoft.com/office/drawing/2014/main" id="{EB0D7277-A3FD-BAA7-C024-906094D665CA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rot="10800000">
            <a:off x="1879374" y="4508139"/>
            <a:ext cx="1850260" cy="719106"/>
          </a:xfrm>
          <a:prstGeom prst="bentConnector3">
            <a:avLst>
              <a:gd name="adj1" fmla="val 58502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id="{42728519-1A88-AB98-4F29-E0D631212D84}"/>
              </a:ext>
            </a:extLst>
          </p:cNvPr>
          <p:cNvSpPr/>
          <p:nvPr/>
        </p:nvSpPr>
        <p:spPr>
          <a:xfrm>
            <a:off x="8469756" y="3501589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2">
            <a:extLst>
              <a:ext uri="{FF2B5EF4-FFF2-40B4-BE49-F238E27FC236}">
                <a16:creationId xmlns:a16="http://schemas.microsoft.com/office/drawing/2014/main" id="{49386CB3-212C-623B-90B4-7FA4DE73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5735" y="2466927"/>
            <a:ext cx="25511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7DD4FC-3FEE-5929-A836-B7AC065F4709}"/>
              </a:ext>
            </a:extLst>
          </p:cNvPr>
          <p:cNvSpPr/>
          <p:nvPr/>
        </p:nvSpPr>
        <p:spPr bwMode="auto">
          <a:xfrm>
            <a:off x="9481016" y="3522614"/>
            <a:ext cx="930275" cy="354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D129F7-C6EC-F2F1-6601-DAEC41147408}"/>
              </a:ext>
            </a:extLst>
          </p:cNvPr>
          <p:cNvSpPr/>
          <p:nvPr/>
        </p:nvSpPr>
        <p:spPr bwMode="auto">
          <a:xfrm>
            <a:off x="9481016" y="4021884"/>
            <a:ext cx="930275" cy="354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3" name="Text Box 15">
            <a:extLst>
              <a:ext uri="{FF2B5EF4-FFF2-40B4-BE49-F238E27FC236}">
                <a16:creationId xmlns:a16="http://schemas.microsoft.com/office/drawing/2014/main" id="{288C9E92-48CF-0925-8997-2302F7136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198" y="2062929"/>
            <a:ext cx="149592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Compliance Report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1E2E04-B2BD-8529-BF1C-C0E21DC84C6B}"/>
              </a:ext>
            </a:extLst>
          </p:cNvPr>
          <p:cNvSpPr/>
          <p:nvPr/>
        </p:nvSpPr>
        <p:spPr bwMode="auto">
          <a:xfrm>
            <a:off x="9475642" y="2796542"/>
            <a:ext cx="930275" cy="354012"/>
          </a:xfrm>
          <a:prstGeom prst="rect">
            <a:avLst/>
          </a:prstGeom>
          <a:solidFill>
            <a:srgbClr val="92D05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Regulation</a:t>
            </a:r>
          </a:p>
        </p:txBody>
      </p:sp>
      <p:cxnSp>
        <p:nvCxnSpPr>
          <p:cNvPr id="60" name="Elbow Connector 61">
            <a:extLst>
              <a:ext uri="{FF2B5EF4-FFF2-40B4-BE49-F238E27FC236}">
                <a16:creationId xmlns:a16="http://schemas.microsoft.com/office/drawing/2014/main" id="{EC98829C-E93A-93AE-1306-BDB8806D2B89}"/>
              </a:ext>
            </a:extLst>
          </p:cNvPr>
          <p:cNvCxnSpPr>
            <a:cxnSpLocks/>
          </p:cNvCxnSpPr>
          <p:nvPr/>
        </p:nvCxnSpPr>
        <p:spPr>
          <a:xfrm rot="10800000">
            <a:off x="1890707" y="2929568"/>
            <a:ext cx="1846134" cy="1784317"/>
          </a:xfrm>
          <a:prstGeom prst="bentConnector3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0F0"/>
                                      </p:to>
                                    </p:animClr>
                                    <p:set>
                                      <p:cBhvr>
                                        <p:cTn id="18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93" dur="1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9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0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9" grpId="1" animBg="1"/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45" grpId="0" animBg="1"/>
      <p:bldP spid="45" grpId="1" animBg="1"/>
      <p:bldP spid="49" grpId="0" animBg="1"/>
      <p:bldP spid="49" grpId="1" animBg="1"/>
      <p:bldP spid="56" grpId="0" animBg="1"/>
      <p:bldP spid="56" grpId="1" animBg="1"/>
      <p:bldP spid="63" grpId="0" animBg="1"/>
      <p:bldP spid="63" grpId="1" animBg="1"/>
      <p:bldP spid="64" grpId="0" animBg="1"/>
      <p:bldP spid="64" grpId="1" animBg="1"/>
      <p:bldP spid="66" grpId="0" animBg="1"/>
      <p:bldP spid="66" grpId="1" animBg="1"/>
      <p:bldP spid="51" grpId="0" animBg="1"/>
      <p:bldP spid="51" grpId="1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101" grpId="0" animBg="1"/>
      <p:bldP spid="101" grpId="1" animBg="1"/>
      <p:bldP spid="4" grpId="0" animBg="1"/>
      <p:bldP spid="19" grpId="0" animBg="1"/>
      <p:bldP spid="20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– Business Management System</a:t>
            </a:r>
          </a:p>
        </p:txBody>
      </p:sp>
      <p:pic>
        <p:nvPicPr>
          <p:cNvPr id="50" name="Picture 52">
            <a:extLst>
              <a:ext uri="{FF2B5EF4-FFF2-40B4-BE49-F238E27FC236}">
                <a16:creationId xmlns:a16="http://schemas.microsoft.com/office/drawing/2014/main" id="{FBB66360-F9C0-89E1-B2D3-7B72177C6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18" y="1250987"/>
            <a:ext cx="1715959" cy="25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2">
            <a:extLst>
              <a:ext uri="{FF2B5EF4-FFF2-40B4-BE49-F238E27FC236}">
                <a16:creationId xmlns:a16="http://schemas.microsoft.com/office/drawing/2014/main" id="{CEF917A2-E143-3220-638C-79DB4BCA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430" y="3718406"/>
            <a:ext cx="1715959" cy="25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591754-750F-7386-A875-BE00C7C6534E}"/>
              </a:ext>
            </a:extLst>
          </p:cNvPr>
          <p:cNvSpPr/>
          <p:nvPr/>
        </p:nvSpPr>
        <p:spPr bwMode="auto">
          <a:xfrm>
            <a:off x="1014511" y="4306337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52001-8C29-0ABB-FAFE-B2E1A610D8EF}"/>
              </a:ext>
            </a:extLst>
          </p:cNvPr>
          <p:cNvSpPr/>
          <p:nvPr/>
        </p:nvSpPr>
        <p:spPr bwMode="auto">
          <a:xfrm>
            <a:off x="1014511" y="4767013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6D137-3E4A-5969-7E40-A912627748B8}"/>
              </a:ext>
            </a:extLst>
          </p:cNvPr>
          <p:cNvSpPr/>
          <p:nvPr/>
        </p:nvSpPr>
        <p:spPr bwMode="auto">
          <a:xfrm>
            <a:off x="1014511" y="5227689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84D41-0D18-809B-6BF7-01E3877A89DB}"/>
              </a:ext>
            </a:extLst>
          </p:cNvPr>
          <p:cNvSpPr/>
          <p:nvPr/>
        </p:nvSpPr>
        <p:spPr bwMode="auto">
          <a:xfrm>
            <a:off x="1015834" y="568836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4F3E086-839E-4428-6CDC-9B69D352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847" y="3917947"/>
            <a:ext cx="610856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6BB679-71ED-1B6A-0857-35C48B42F86B}"/>
              </a:ext>
            </a:extLst>
          </p:cNvPr>
          <p:cNvSpPr/>
          <p:nvPr/>
        </p:nvSpPr>
        <p:spPr bwMode="auto">
          <a:xfrm>
            <a:off x="3088640" y="3035472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9A7349-93CC-6FFE-DEBC-703BC6AF35E6}"/>
              </a:ext>
            </a:extLst>
          </p:cNvPr>
          <p:cNvSpPr/>
          <p:nvPr/>
        </p:nvSpPr>
        <p:spPr bwMode="auto">
          <a:xfrm>
            <a:off x="3088640" y="341742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6558F8-4E10-890D-91E2-231B843903DA}"/>
              </a:ext>
            </a:extLst>
          </p:cNvPr>
          <p:cNvSpPr/>
          <p:nvPr/>
        </p:nvSpPr>
        <p:spPr bwMode="auto">
          <a:xfrm>
            <a:off x="3088640" y="3799379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925EE6-E001-E3B1-91CE-315E74A0E576}"/>
              </a:ext>
            </a:extLst>
          </p:cNvPr>
          <p:cNvSpPr/>
          <p:nvPr/>
        </p:nvSpPr>
        <p:spPr bwMode="auto">
          <a:xfrm>
            <a:off x="3088640" y="4181333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48D07F-8D8B-0A16-4F14-2CD51FB34189}"/>
              </a:ext>
            </a:extLst>
          </p:cNvPr>
          <p:cNvSpPr/>
          <p:nvPr/>
        </p:nvSpPr>
        <p:spPr bwMode="auto">
          <a:xfrm>
            <a:off x="3088640" y="456328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DB1F4B-D403-C59E-0857-BEA8A36030F8}"/>
              </a:ext>
            </a:extLst>
          </p:cNvPr>
          <p:cNvSpPr/>
          <p:nvPr/>
        </p:nvSpPr>
        <p:spPr bwMode="auto">
          <a:xfrm>
            <a:off x="3088640" y="4945238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cxnSp>
        <p:nvCxnSpPr>
          <p:cNvPr id="28" name="Elbow Connector 49">
            <a:extLst>
              <a:ext uri="{FF2B5EF4-FFF2-40B4-BE49-F238E27FC236}">
                <a16:creationId xmlns:a16="http://schemas.microsoft.com/office/drawing/2014/main" id="{ABB6BB2E-F2BA-CE88-5E8E-CF749158C7E2}"/>
              </a:ext>
            </a:extLst>
          </p:cNvPr>
          <p:cNvCxnSpPr>
            <a:cxnSpLocks/>
            <a:stCxn id="25" idx="1"/>
            <a:endCxn id="5" idx="3"/>
          </p:cNvCxnSpPr>
          <p:nvPr/>
        </p:nvCxnSpPr>
        <p:spPr>
          <a:xfrm rot="10800000" flipV="1">
            <a:off x="1790041" y="4343881"/>
            <a:ext cx="1298599" cy="12500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87C6A265-B713-B1EE-72E9-029583976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885" y="1479877"/>
            <a:ext cx="1045055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Elbow Connector 51">
            <a:extLst>
              <a:ext uri="{FF2B5EF4-FFF2-40B4-BE49-F238E27FC236}">
                <a16:creationId xmlns:a16="http://schemas.microsoft.com/office/drawing/2014/main" id="{206A96F1-1911-9C0C-F51A-872A10D2A082}"/>
              </a:ext>
            </a:extLst>
          </p:cNvPr>
          <p:cNvCxnSpPr>
            <a:cxnSpLocks/>
            <a:stCxn id="26" idx="1"/>
            <a:endCxn id="6" idx="3"/>
          </p:cNvCxnSpPr>
          <p:nvPr/>
        </p:nvCxnSpPr>
        <p:spPr>
          <a:xfrm rot="10800000" flipV="1">
            <a:off x="1790040" y="4725833"/>
            <a:ext cx="1298601" cy="203727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51">
            <a:extLst>
              <a:ext uri="{FF2B5EF4-FFF2-40B4-BE49-F238E27FC236}">
                <a16:creationId xmlns:a16="http://schemas.microsoft.com/office/drawing/2014/main" id="{CA88D4EE-1CF2-EF15-1013-E28F40F35A3A}"/>
              </a:ext>
            </a:extLst>
          </p:cNvPr>
          <p:cNvCxnSpPr>
            <a:cxnSpLocks/>
            <a:stCxn id="27" idx="1"/>
            <a:endCxn id="7" idx="3"/>
          </p:cNvCxnSpPr>
          <p:nvPr/>
        </p:nvCxnSpPr>
        <p:spPr>
          <a:xfrm rot="10800000" flipV="1">
            <a:off x="1790040" y="5107788"/>
            <a:ext cx="1298601" cy="282450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id="{83336A62-6750-E636-F2E0-9B8D0156E8B9}"/>
              </a:ext>
            </a:extLst>
          </p:cNvPr>
          <p:cNvCxnSpPr>
            <a:cxnSpLocks/>
            <a:stCxn id="24" idx="1"/>
            <a:endCxn id="51" idx="3"/>
          </p:cNvCxnSpPr>
          <p:nvPr/>
        </p:nvCxnSpPr>
        <p:spPr>
          <a:xfrm rot="10800000">
            <a:off x="1771628" y="2001467"/>
            <a:ext cx="1317013" cy="1960462"/>
          </a:xfrm>
          <a:prstGeom prst="bentConnector3">
            <a:avLst>
              <a:gd name="adj1" fmla="val 28898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14FB1AC-8A2C-AA94-B91D-DFCE32ECF51B}"/>
              </a:ext>
            </a:extLst>
          </p:cNvPr>
          <p:cNvSpPr/>
          <p:nvPr/>
        </p:nvSpPr>
        <p:spPr bwMode="auto">
          <a:xfrm>
            <a:off x="996098" y="1838917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68154F6-2929-3074-343D-163E097801BC}"/>
              </a:ext>
            </a:extLst>
          </p:cNvPr>
          <p:cNvSpPr/>
          <p:nvPr/>
        </p:nvSpPr>
        <p:spPr bwMode="auto">
          <a:xfrm>
            <a:off x="996098" y="2299595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E149F2A-0904-DD07-5AD5-A9B5F33E3FD5}"/>
              </a:ext>
            </a:extLst>
          </p:cNvPr>
          <p:cNvSpPr/>
          <p:nvPr/>
        </p:nvSpPr>
        <p:spPr bwMode="auto">
          <a:xfrm>
            <a:off x="996098" y="2760271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1237C33-8BAA-C82D-26F1-6C99255C6905}"/>
              </a:ext>
            </a:extLst>
          </p:cNvPr>
          <p:cNvSpPr/>
          <p:nvPr/>
        </p:nvSpPr>
        <p:spPr bwMode="auto">
          <a:xfrm>
            <a:off x="997422" y="3220947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509DAC76-BE5F-2989-E17C-C0AD953B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357" y="1479877"/>
            <a:ext cx="647681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Elbow Connector 51">
            <a:extLst>
              <a:ext uri="{FF2B5EF4-FFF2-40B4-BE49-F238E27FC236}">
                <a16:creationId xmlns:a16="http://schemas.microsoft.com/office/drawing/2014/main" id="{4D88D1F8-630A-AD8A-3884-3A5BC725CE08}"/>
              </a:ext>
            </a:extLst>
          </p:cNvPr>
          <p:cNvCxnSpPr>
            <a:cxnSpLocks/>
            <a:stCxn id="22" idx="1"/>
            <a:endCxn id="53" idx="3"/>
          </p:cNvCxnSpPr>
          <p:nvPr/>
        </p:nvCxnSpPr>
        <p:spPr>
          <a:xfrm rot="10800000">
            <a:off x="1771628" y="2922821"/>
            <a:ext cx="1317013" cy="275202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51">
            <a:extLst>
              <a:ext uri="{FF2B5EF4-FFF2-40B4-BE49-F238E27FC236}">
                <a16:creationId xmlns:a16="http://schemas.microsoft.com/office/drawing/2014/main" id="{14D4518C-32AD-D758-9929-025C83005BEB}"/>
              </a:ext>
            </a:extLst>
          </p:cNvPr>
          <p:cNvCxnSpPr>
            <a:cxnSpLocks/>
            <a:stCxn id="22" idx="1"/>
          </p:cNvCxnSpPr>
          <p:nvPr/>
        </p:nvCxnSpPr>
        <p:spPr>
          <a:xfrm rot="10800000" flipV="1">
            <a:off x="1771628" y="3198021"/>
            <a:ext cx="1317013" cy="219404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51">
            <a:extLst>
              <a:ext uri="{FF2B5EF4-FFF2-40B4-BE49-F238E27FC236}">
                <a16:creationId xmlns:a16="http://schemas.microsoft.com/office/drawing/2014/main" id="{5CE32F15-4AAB-7415-E93B-3BF4795A065A}"/>
              </a:ext>
            </a:extLst>
          </p:cNvPr>
          <p:cNvCxnSpPr>
            <a:cxnSpLocks/>
            <a:stCxn id="22" idx="0"/>
            <a:endCxn id="51" idx="3"/>
          </p:cNvCxnSpPr>
          <p:nvPr/>
        </p:nvCxnSpPr>
        <p:spPr>
          <a:xfrm rot="16200000" flipV="1">
            <a:off x="2107015" y="1666080"/>
            <a:ext cx="1034007" cy="1704778"/>
          </a:xfrm>
          <a:prstGeom prst="bentConnector2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51">
            <a:extLst>
              <a:ext uri="{FF2B5EF4-FFF2-40B4-BE49-F238E27FC236}">
                <a16:creationId xmlns:a16="http://schemas.microsoft.com/office/drawing/2014/main" id="{B3B1F403-4D91-F8D2-4E38-91CF6162F71A}"/>
              </a:ext>
            </a:extLst>
          </p:cNvPr>
          <p:cNvCxnSpPr>
            <a:cxnSpLocks/>
            <a:stCxn id="23" idx="1"/>
            <a:endCxn id="5" idx="3"/>
          </p:cNvCxnSpPr>
          <p:nvPr/>
        </p:nvCxnSpPr>
        <p:spPr>
          <a:xfrm rot="10800000" flipV="1">
            <a:off x="1790041" y="3579974"/>
            <a:ext cx="1298599" cy="888911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1">
            <a:extLst>
              <a:ext uri="{FF2B5EF4-FFF2-40B4-BE49-F238E27FC236}">
                <a16:creationId xmlns:a16="http://schemas.microsoft.com/office/drawing/2014/main" id="{D3191161-1238-9050-A632-747350629EC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1790040" y="3198021"/>
            <a:ext cx="2074130" cy="2192218"/>
          </a:xfrm>
          <a:prstGeom prst="bentConnector3">
            <a:avLst>
              <a:gd name="adj1" fmla="val -18409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BB0F9F2-1128-2C71-6059-1F731CD4ACF1}"/>
              </a:ext>
            </a:extLst>
          </p:cNvPr>
          <p:cNvSpPr/>
          <p:nvPr/>
        </p:nvSpPr>
        <p:spPr bwMode="auto">
          <a:xfrm>
            <a:off x="5416321" y="3035472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797330-01D4-EB21-42B3-ED608F1033F6}"/>
              </a:ext>
            </a:extLst>
          </p:cNvPr>
          <p:cNvSpPr/>
          <p:nvPr/>
        </p:nvSpPr>
        <p:spPr bwMode="auto">
          <a:xfrm>
            <a:off x="5416321" y="341742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7C45B3-52D2-1F14-F140-FC0CCEEF1484}"/>
              </a:ext>
            </a:extLst>
          </p:cNvPr>
          <p:cNvSpPr/>
          <p:nvPr/>
        </p:nvSpPr>
        <p:spPr bwMode="auto">
          <a:xfrm>
            <a:off x="5416321" y="3799379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32D20D-976B-D37C-EA4A-B6E5C18772BC}"/>
              </a:ext>
            </a:extLst>
          </p:cNvPr>
          <p:cNvSpPr/>
          <p:nvPr/>
        </p:nvSpPr>
        <p:spPr bwMode="auto">
          <a:xfrm>
            <a:off x="5416321" y="4181333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1079E4-4A27-3423-A595-A67FE7470C8F}"/>
              </a:ext>
            </a:extLst>
          </p:cNvPr>
          <p:cNvSpPr/>
          <p:nvPr/>
        </p:nvSpPr>
        <p:spPr bwMode="auto">
          <a:xfrm>
            <a:off x="5416321" y="456328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92BFF0-15D7-5D97-C589-F08FC7FB2A76}"/>
              </a:ext>
            </a:extLst>
          </p:cNvPr>
          <p:cNvSpPr/>
          <p:nvPr/>
        </p:nvSpPr>
        <p:spPr bwMode="auto">
          <a:xfrm>
            <a:off x="5416321" y="4945238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C1E236BB-1263-D142-C04C-CB3022C5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446" y="1479877"/>
            <a:ext cx="1047282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Accountable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9CE078C-5319-E873-4C31-3E3D36D128AA}"/>
              </a:ext>
            </a:extLst>
          </p:cNvPr>
          <p:cNvSpPr/>
          <p:nvPr/>
        </p:nvSpPr>
        <p:spPr bwMode="auto">
          <a:xfrm>
            <a:off x="7964297" y="3068225"/>
            <a:ext cx="775530" cy="2595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BF5591-4B4A-8EE4-E094-043FC232BE75}"/>
              </a:ext>
            </a:extLst>
          </p:cNvPr>
          <p:cNvSpPr/>
          <p:nvPr/>
        </p:nvSpPr>
        <p:spPr bwMode="auto">
          <a:xfrm>
            <a:off x="7964297" y="3450179"/>
            <a:ext cx="775530" cy="2595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6719AC-D0FC-2A39-8421-9A3FD3FBAAF9}"/>
              </a:ext>
            </a:extLst>
          </p:cNvPr>
          <p:cNvSpPr/>
          <p:nvPr/>
        </p:nvSpPr>
        <p:spPr bwMode="auto">
          <a:xfrm>
            <a:off x="7964297" y="3832132"/>
            <a:ext cx="775530" cy="25959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FCC0751-0017-62D5-B6D9-02BC3E531817}"/>
              </a:ext>
            </a:extLst>
          </p:cNvPr>
          <p:cNvSpPr/>
          <p:nvPr/>
        </p:nvSpPr>
        <p:spPr bwMode="auto">
          <a:xfrm>
            <a:off x="7964297" y="4214086"/>
            <a:ext cx="775530" cy="2595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A631043-FFD6-88C7-7ECE-775004BD7D4C}"/>
              </a:ext>
            </a:extLst>
          </p:cNvPr>
          <p:cNvSpPr/>
          <p:nvPr/>
        </p:nvSpPr>
        <p:spPr bwMode="auto">
          <a:xfrm>
            <a:off x="7964297" y="456328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54B9FB0-70C8-B8F9-7875-8BB860826691}"/>
              </a:ext>
            </a:extLst>
          </p:cNvPr>
          <p:cNvSpPr/>
          <p:nvPr/>
        </p:nvSpPr>
        <p:spPr bwMode="auto">
          <a:xfrm>
            <a:off x="7964297" y="4945238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69" name="Text Box 15">
            <a:extLst>
              <a:ext uri="{FF2B5EF4-FFF2-40B4-BE49-F238E27FC236}">
                <a16:creationId xmlns:a16="http://schemas.microsoft.com/office/drawing/2014/main" id="{22A517BA-64AB-A8E8-710F-FB3C56C6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811" y="1479877"/>
            <a:ext cx="902507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Consulted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35F09A4-A96B-F925-F451-7C1BECABAE58}"/>
              </a:ext>
            </a:extLst>
          </p:cNvPr>
          <p:cNvSpPr/>
          <p:nvPr/>
        </p:nvSpPr>
        <p:spPr bwMode="auto">
          <a:xfrm>
            <a:off x="10649050" y="3035472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5727FE-DDDC-243C-A885-3FDAB1C3688D}"/>
              </a:ext>
            </a:extLst>
          </p:cNvPr>
          <p:cNvSpPr/>
          <p:nvPr/>
        </p:nvSpPr>
        <p:spPr bwMode="auto">
          <a:xfrm>
            <a:off x="10649050" y="341742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6C2858A-C596-44A9-34F2-C543869AB26C}"/>
              </a:ext>
            </a:extLst>
          </p:cNvPr>
          <p:cNvSpPr/>
          <p:nvPr/>
        </p:nvSpPr>
        <p:spPr bwMode="auto">
          <a:xfrm>
            <a:off x="10649050" y="3799379"/>
            <a:ext cx="775530" cy="325097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A3CD2BA-336A-0E29-4C05-58A0D0477C9E}"/>
              </a:ext>
            </a:extLst>
          </p:cNvPr>
          <p:cNvSpPr/>
          <p:nvPr/>
        </p:nvSpPr>
        <p:spPr bwMode="auto">
          <a:xfrm>
            <a:off x="10649050" y="4181333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B925CF-20B5-54BA-B5C6-79739C0EA4AA}"/>
              </a:ext>
            </a:extLst>
          </p:cNvPr>
          <p:cNvSpPr/>
          <p:nvPr/>
        </p:nvSpPr>
        <p:spPr bwMode="auto">
          <a:xfrm>
            <a:off x="10649050" y="4563286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B3B8C6A-4B40-13A9-0485-C75E3606648E}"/>
              </a:ext>
            </a:extLst>
          </p:cNvPr>
          <p:cNvSpPr/>
          <p:nvPr/>
        </p:nvSpPr>
        <p:spPr bwMode="auto">
          <a:xfrm>
            <a:off x="10649050" y="4945238"/>
            <a:ext cx="775530" cy="3250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76" name="Text Box 15">
            <a:extLst>
              <a:ext uri="{FF2B5EF4-FFF2-40B4-BE49-F238E27FC236}">
                <a16:creationId xmlns:a16="http://schemas.microsoft.com/office/drawing/2014/main" id="{66A1AFF2-0F15-39D7-F238-79CA56F96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5658" y="1479877"/>
            <a:ext cx="822324" cy="3106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Elbow Connector 51">
            <a:extLst>
              <a:ext uri="{FF2B5EF4-FFF2-40B4-BE49-F238E27FC236}">
                <a16:creationId xmlns:a16="http://schemas.microsoft.com/office/drawing/2014/main" id="{60B696BD-3089-CA19-0FAE-F39F3676C1B8}"/>
              </a:ext>
            </a:extLst>
          </p:cNvPr>
          <p:cNvCxnSpPr>
            <a:cxnSpLocks/>
            <a:stCxn id="40" idx="0"/>
            <a:endCxn id="51" idx="3"/>
          </p:cNvCxnSpPr>
          <p:nvPr/>
        </p:nvCxnSpPr>
        <p:spPr>
          <a:xfrm rot="16200000" flipV="1">
            <a:off x="3270854" y="502239"/>
            <a:ext cx="1034007" cy="4032459"/>
          </a:xfrm>
          <a:prstGeom prst="bentConnector2">
            <a:avLst/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51">
            <a:extLst>
              <a:ext uri="{FF2B5EF4-FFF2-40B4-BE49-F238E27FC236}">
                <a16:creationId xmlns:a16="http://schemas.microsoft.com/office/drawing/2014/main" id="{4EC3368A-C602-FA4E-7E00-F30FF4B05DF0}"/>
              </a:ext>
            </a:extLst>
          </p:cNvPr>
          <p:cNvCxnSpPr>
            <a:cxnSpLocks/>
            <a:stCxn id="57" idx="1"/>
            <a:endCxn id="51" idx="3"/>
          </p:cNvCxnSpPr>
          <p:nvPr/>
        </p:nvCxnSpPr>
        <p:spPr>
          <a:xfrm rot="10800000">
            <a:off x="1771629" y="2001467"/>
            <a:ext cx="6192669" cy="1196555"/>
          </a:xfrm>
          <a:prstGeom prst="bentConnector3">
            <a:avLst>
              <a:gd name="adj1" fmla="val 14435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51">
            <a:extLst>
              <a:ext uri="{FF2B5EF4-FFF2-40B4-BE49-F238E27FC236}">
                <a16:creationId xmlns:a16="http://schemas.microsoft.com/office/drawing/2014/main" id="{CC04E125-D906-839E-241D-C3CBF8B9970F}"/>
              </a:ext>
            </a:extLst>
          </p:cNvPr>
          <p:cNvCxnSpPr>
            <a:cxnSpLocks/>
            <a:stCxn id="71" idx="3"/>
            <a:endCxn id="51" idx="3"/>
          </p:cNvCxnSpPr>
          <p:nvPr/>
        </p:nvCxnSpPr>
        <p:spPr>
          <a:xfrm flipH="1" flipV="1">
            <a:off x="1771628" y="2001465"/>
            <a:ext cx="9652951" cy="1578509"/>
          </a:xfrm>
          <a:prstGeom prst="bentConnector3">
            <a:avLst>
              <a:gd name="adj1" fmla="val -3291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51">
            <a:extLst>
              <a:ext uri="{FF2B5EF4-FFF2-40B4-BE49-F238E27FC236}">
                <a16:creationId xmlns:a16="http://schemas.microsoft.com/office/drawing/2014/main" id="{A5555B66-8E15-264C-97DF-F2DAB8060D69}"/>
              </a:ext>
            </a:extLst>
          </p:cNvPr>
          <p:cNvCxnSpPr>
            <a:cxnSpLocks/>
            <a:stCxn id="41" idx="1"/>
            <a:endCxn id="53" idx="3"/>
          </p:cNvCxnSpPr>
          <p:nvPr/>
        </p:nvCxnSpPr>
        <p:spPr>
          <a:xfrm rot="10800000">
            <a:off x="1771629" y="2922819"/>
            <a:ext cx="3644693" cy="657155"/>
          </a:xfrm>
          <a:prstGeom prst="bentConnector3">
            <a:avLst>
              <a:gd name="adj1" fmla="val 17015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51">
            <a:extLst>
              <a:ext uri="{FF2B5EF4-FFF2-40B4-BE49-F238E27FC236}">
                <a16:creationId xmlns:a16="http://schemas.microsoft.com/office/drawing/2014/main" id="{8B74CE99-6BA5-8608-A97A-5F57743D6E7C}"/>
              </a:ext>
            </a:extLst>
          </p:cNvPr>
          <p:cNvCxnSpPr>
            <a:cxnSpLocks/>
            <a:stCxn id="58" idx="1"/>
            <a:endCxn id="53" idx="3"/>
          </p:cNvCxnSpPr>
          <p:nvPr/>
        </p:nvCxnSpPr>
        <p:spPr>
          <a:xfrm rot="10800000">
            <a:off x="1771629" y="2922821"/>
            <a:ext cx="6192669" cy="657155"/>
          </a:xfrm>
          <a:prstGeom prst="bentConnector3">
            <a:avLst>
              <a:gd name="adj1" fmla="val 14435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51">
            <a:extLst>
              <a:ext uri="{FF2B5EF4-FFF2-40B4-BE49-F238E27FC236}">
                <a16:creationId xmlns:a16="http://schemas.microsoft.com/office/drawing/2014/main" id="{6968137E-71E2-28F8-546D-7B6D21D7E321}"/>
              </a:ext>
            </a:extLst>
          </p:cNvPr>
          <p:cNvCxnSpPr>
            <a:cxnSpLocks/>
            <a:stCxn id="71" idx="1"/>
          </p:cNvCxnSpPr>
          <p:nvPr/>
        </p:nvCxnSpPr>
        <p:spPr>
          <a:xfrm rot="10800000">
            <a:off x="1790038" y="2922819"/>
            <a:ext cx="8859012" cy="657156"/>
          </a:xfrm>
          <a:prstGeom prst="bentConnector3">
            <a:avLst>
              <a:gd name="adj1" fmla="val 16149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51">
            <a:extLst>
              <a:ext uri="{FF2B5EF4-FFF2-40B4-BE49-F238E27FC236}">
                <a16:creationId xmlns:a16="http://schemas.microsoft.com/office/drawing/2014/main" id="{0D0746BC-8D99-F2EE-18EA-4AC1E3E2A2A0}"/>
              </a:ext>
            </a:extLst>
          </p:cNvPr>
          <p:cNvCxnSpPr>
            <a:cxnSpLocks/>
            <a:stCxn id="42" idx="1"/>
            <a:endCxn id="7" idx="3"/>
          </p:cNvCxnSpPr>
          <p:nvPr/>
        </p:nvCxnSpPr>
        <p:spPr>
          <a:xfrm rot="10800000" flipV="1">
            <a:off x="1790042" y="3961926"/>
            <a:ext cx="3626280" cy="1428310"/>
          </a:xfrm>
          <a:prstGeom prst="bentConnector3">
            <a:avLst>
              <a:gd name="adj1" fmla="val 17073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51">
            <a:extLst>
              <a:ext uri="{FF2B5EF4-FFF2-40B4-BE49-F238E27FC236}">
                <a16:creationId xmlns:a16="http://schemas.microsoft.com/office/drawing/2014/main" id="{9B364818-76E9-7AF2-90B2-E4D5E28C918F}"/>
              </a:ext>
            </a:extLst>
          </p:cNvPr>
          <p:cNvCxnSpPr>
            <a:cxnSpLocks/>
            <a:stCxn id="61" idx="1"/>
            <a:endCxn id="7" idx="3"/>
          </p:cNvCxnSpPr>
          <p:nvPr/>
        </p:nvCxnSpPr>
        <p:spPr>
          <a:xfrm rot="10800000" flipV="1">
            <a:off x="1790041" y="4343882"/>
            <a:ext cx="6174256" cy="1046356"/>
          </a:xfrm>
          <a:prstGeom prst="bentConnector3">
            <a:avLst>
              <a:gd name="adj1" fmla="val 14488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51">
            <a:extLst>
              <a:ext uri="{FF2B5EF4-FFF2-40B4-BE49-F238E27FC236}">
                <a16:creationId xmlns:a16="http://schemas.microsoft.com/office/drawing/2014/main" id="{0CB8FE35-F008-137D-9CC2-ACA4BC751B4E}"/>
              </a:ext>
            </a:extLst>
          </p:cNvPr>
          <p:cNvCxnSpPr>
            <a:cxnSpLocks/>
            <a:stCxn id="73" idx="1"/>
            <a:endCxn id="7" idx="3"/>
          </p:cNvCxnSpPr>
          <p:nvPr/>
        </p:nvCxnSpPr>
        <p:spPr>
          <a:xfrm rot="10800000" flipV="1">
            <a:off x="1790041" y="4343880"/>
            <a:ext cx="8859009" cy="1046357"/>
          </a:xfrm>
          <a:prstGeom prst="bentConnector3">
            <a:avLst>
              <a:gd name="adj1" fmla="val 15919"/>
            </a:avLst>
          </a:prstGeom>
          <a:ln w="3810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75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DOORS Opportunities - Change Management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E5CD8D-4510-0B01-8B3F-3EBA583AA08D}"/>
              </a:ext>
            </a:extLst>
          </p:cNvPr>
          <p:cNvSpPr txBox="1"/>
          <p:nvPr/>
        </p:nvSpPr>
        <p:spPr>
          <a:xfrm>
            <a:off x="609599" y="2095269"/>
            <a:ext cx="394614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/>
              <a:t>Other Advantages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Search across all ESHQ LLPs</a:t>
            </a:r>
          </a:p>
        </p:txBody>
      </p:sp>
      <p:pic>
        <p:nvPicPr>
          <p:cNvPr id="30" name="Picture 52">
            <a:extLst>
              <a:ext uri="{FF2B5EF4-FFF2-40B4-BE49-F238E27FC236}">
                <a16:creationId xmlns:a16="http://schemas.microsoft.com/office/drawing/2014/main" id="{5065994B-3EE9-3C8D-8B5B-FD96E1A5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5152" y="1738312"/>
            <a:ext cx="25511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E3F7DF4-A5FF-8309-0347-CDB2BE510947}"/>
              </a:ext>
            </a:extLst>
          </p:cNvPr>
          <p:cNvSpPr/>
          <p:nvPr/>
        </p:nvSpPr>
        <p:spPr bwMode="auto">
          <a:xfrm>
            <a:off x="7350433" y="279399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D66056-A833-28CA-E928-9060876F0643}"/>
              </a:ext>
            </a:extLst>
          </p:cNvPr>
          <p:cNvSpPr/>
          <p:nvPr/>
        </p:nvSpPr>
        <p:spPr bwMode="auto">
          <a:xfrm>
            <a:off x="7350433" y="3295649"/>
            <a:ext cx="930275" cy="354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65CDFE-E90D-6401-C095-48C8206A7C56}"/>
              </a:ext>
            </a:extLst>
          </p:cNvPr>
          <p:cNvSpPr/>
          <p:nvPr/>
        </p:nvSpPr>
        <p:spPr bwMode="auto">
          <a:xfrm>
            <a:off x="7350433" y="3797299"/>
            <a:ext cx="930275" cy="3540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54D84A-94D3-26A8-4A60-E1C31C7CC5F7}"/>
              </a:ext>
            </a:extLst>
          </p:cNvPr>
          <p:cNvSpPr/>
          <p:nvPr/>
        </p:nvSpPr>
        <p:spPr bwMode="auto">
          <a:xfrm>
            <a:off x="7352020" y="429894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3" name="Text Box 15">
            <a:extLst>
              <a:ext uri="{FF2B5EF4-FFF2-40B4-BE49-F238E27FC236}">
                <a16:creationId xmlns:a16="http://schemas.microsoft.com/office/drawing/2014/main" id="{E9633CA5-9BD6-A009-8648-3770A46B2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981" y="1334314"/>
            <a:ext cx="45717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52">
            <a:extLst>
              <a:ext uri="{FF2B5EF4-FFF2-40B4-BE49-F238E27FC236}">
                <a16:creationId xmlns:a16="http://schemas.microsoft.com/office/drawing/2014/main" id="{F9C5309C-31EC-6E2A-1440-52E4524C0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270" y="1738312"/>
            <a:ext cx="25495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6CAA2B49-683E-9AC1-D189-BE87E7BCC1FA}"/>
              </a:ext>
            </a:extLst>
          </p:cNvPr>
          <p:cNvSpPr/>
          <p:nvPr/>
        </p:nvSpPr>
        <p:spPr bwMode="auto">
          <a:xfrm>
            <a:off x="4816783" y="3051174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E5F8002-C2AC-4A53-4E7C-4DF52C986F6A}"/>
              </a:ext>
            </a:extLst>
          </p:cNvPr>
          <p:cNvSpPr/>
          <p:nvPr/>
        </p:nvSpPr>
        <p:spPr bwMode="auto">
          <a:xfrm>
            <a:off x="4816783" y="3573462"/>
            <a:ext cx="930275" cy="3540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89EE2D7-22DD-4299-FFDD-B79C29CDB540}"/>
              </a:ext>
            </a:extLst>
          </p:cNvPr>
          <p:cNvSpPr/>
          <p:nvPr/>
        </p:nvSpPr>
        <p:spPr bwMode="auto">
          <a:xfrm>
            <a:off x="4816783" y="409574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Regulation</a:t>
            </a:r>
          </a:p>
        </p:txBody>
      </p:sp>
      <p:cxnSp>
        <p:nvCxnSpPr>
          <p:cNvPr id="68" name="Elbow Connector 59">
            <a:extLst>
              <a:ext uri="{FF2B5EF4-FFF2-40B4-BE49-F238E27FC236}">
                <a16:creationId xmlns:a16="http://schemas.microsoft.com/office/drawing/2014/main" id="{765973F3-4FDA-1D5D-00B8-1A54A718B8D8}"/>
              </a:ext>
            </a:extLst>
          </p:cNvPr>
          <p:cNvCxnSpPr/>
          <p:nvPr/>
        </p:nvCxnSpPr>
        <p:spPr>
          <a:xfrm rot="10800000">
            <a:off x="5762247" y="4302126"/>
            <a:ext cx="1583425" cy="14763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0">
            <a:extLst>
              <a:ext uri="{FF2B5EF4-FFF2-40B4-BE49-F238E27FC236}">
                <a16:creationId xmlns:a16="http://schemas.microsoft.com/office/drawing/2014/main" id="{0F362F01-B1D7-2510-8BE5-BC88C1B269F4}"/>
              </a:ext>
            </a:extLst>
          </p:cNvPr>
          <p:cNvCxnSpPr/>
          <p:nvPr/>
        </p:nvCxnSpPr>
        <p:spPr>
          <a:xfrm rot="10800000" flipV="1">
            <a:off x="5750231" y="3475037"/>
            <a:ext cx="1598614" cy="301622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1">
            <a:extLst>
              <a:ext uri="{FF2B5EF4-FFF2-40B4-BE49-F238E27FC236}">
                <a16:creationId xmlns:a16="http://schemas.microsoft.com/office/drawing/2014/main" id="{4FF17AB0-6850-6A20-2117-2A80DC6F19D2}"/>
              </a:ext>
            </a:extLst>
          </p:cNvPr>
          <p:cNvCxnSpPr/>
          <p:nvPr/>
        </p:nvCxnSpPr>
        <p:spPr>
          <a:xfrm rot="10800000" flipV="1">
            <a:off x="5747057" y="2992437"/>
            <a:ext cx="1601788" cy="221457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15">
            <a:extLst>
              <a:ext uri="{FF2B5EF4-FFF2-40B4-BE49-F238E27FC236}">
                <a16:creationId xmlns:a16="http://schemas.microsoft.com/office/drawing/2014/main" id="{DBCBC563-9FC0-0B43-6B6C-C34058D4F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223" y="1331934"/>
            <a:ext cx="151515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dirty="0"/>
              <a:t>DOE Requirements</a:t>
            </a:r>
            <a:endParaRPr lang="en-US" altLang="en-US" sz="1200" dirty="0"/>
          </a:p>
        </p:txBody>
      </p:sp>
      <p:cxnSp>
        <p:nvCxnSpPr>
          <p:cNvPr id="72" name="Elbow Connector 63">
            <a:extLst>
              <a:ext uri="{FF2B5EF4-FFF2-40B4-BE49-F238E27FC236}">
                <a16:creationId xmlns:a16="http://schemas.microsoft.com/office/drawing/2014/main" id="{06FCABEA-B62E-3031-28AF-66794A0A2B34}"/>
              </a:ext>
            </a:extLst>
          </p:cNvPr>
          <p:cNvCxnSpPr/>
          <p:nvPr/>
        </p:nvCxnSpPr>
        <p:spPr>
          <a:xfrm rot="10800000">
            <a:off x="5747056" y="3776659"/>
            <a:ext cx="1598614" cy="242096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59">
            <a:extLst>
              <a:ext uri="{FF2B5EF4-FFF2-40B4-BE49-F238E27FC236}">
                <a16:creationId xmlns:a16="http://schemas.microsoft.com/office/drawing/2014/main" id="{6729FB30-D2F3-C5C4-6763-F43D38C7EDD2}"/>
              </a:ext>
            </a:extLst>
          </p:cNvPr>
          <p:cNvGrpSpPr>
            <a:grpSpLocks/>
          </p:cNvGrpSpPr>
          <p:nvPr/>
        </p:nvGrpSpPr>
        <p:grpSpPr bwMode="auto">
          <a:xfrm>
            <a:off x="9825345" y="2222500"/>
            <a:ext cx="930275" cy="2433637"/>
            <a:chOff x="6080449" y="2513556"/>
            <a:chExt cx="929951" cy="2432424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C74CEB2-E6CE-A771-D19A-1C9D5E3C2C3E}"/>
                </a:ext>
              </a:extLst>
            </p:cNvPr>
            <p:cNvSpPr/>
            <p:nvPr/>
          </p:nvSpPr>
          <p:spPr>
            <a:xfrm>
              <a:off x="6080449" y="2513556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6D8FCB0-6F0F-F4A9-36B3-8350819CBCFA}"/>
                </a:ext>
              </a:extLst>
            </p:cNvPr>
            <p:cNvSpPr/>
            <p:nvPr/>
          </p:nvSpPr>
          <p:spPr>
            <a:xfrm>
              <a:off x="6080449" y="2929274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E770556-6087-15A6-F571-CDF75E53C122}"/>
                </a:ext>
              </a:extLst>
            </p:cNvPr>
            <p:cNvSpPr/>
            <p:nvPr/>
          </p:nvSpPr>
          <p:spPr>
            <a:xfrm>
              <a:off x="6080449" y="3344991"/>
              <a:ext cx="929951" cy="3538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03B7504-8CD5-2755-3696-1DC81396B853}"/>
                </a:ext>
              </a:extLst>
            </p:cNvPr>
            <p:cNvSpPr/>
            <p:nvPr/>
          </p:nvSpPr>
          <p:spPr>
            <a:xfrm>
              <a:off x="6080449" y="3760709"/>
              <a:ext cx="929951" cy="3538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84AB9FF-6CA3-FD58-4F06-619F8BBDB3EF}"/>
                </a:ext>
              </a:extLst>
            </p:cNvPr>
            <p:cNvSpPr/>
            <p:nvPr/>
          </p:nvSpPr>
          <p:spPr>
            <a:xfrm>
              <a:off x="6080449" y="4176427"/>
              <a:ext cx="929951" cy="35383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51D213B-5F14-FAE2-ACB7-B47917909BFD}"/>
                </a:ext>
              </a:extLst>
            </p:cNvPr>
            <p:cNvSpPr/>
            <p:nvPr/>
          </p:nvSpPr>
          <p:spPr>
            <a:xfrm>
              <a:off x="6080449" y="4592144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</p:grpSp>
      <p:cxnSp>
        <p:nvCxnSpPr>
          <p:cNvPr id="80" name="Elbow Connector 49">
            <a:extLst>
              <a:ext uri="{FF2B5EF4-FFF2-40B4-BE49-F238E27FC236}">
                <a16:creationId xmlns:a16="http://schemas.microsoft.com/office/drawing/2014/main" id="{1CBAC0D8-F1E9-51AE-53F5-B58B59C0E7D4}"/>
              </a:ext>
            </a:extLst>
          </p:cNvPr>
          <p:cNvCxnSpPr/>
          <p:nvPr/>
        </p:nvCxnSpPr>
        <p:spPr>
          <a:xfrm flipH="1">
            <a:off x="8282294" y="4475956"/>
            <a:ext cx="1543050" cy="3175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Box 15">
            <a:extLst>
              <a:ext uri="{FF2B5EF4-FFF2-40B4-BE49-F238E27FC236}">
                <a16:creationId xmlns:a16="http://schemas.microsoft.com/office/drawing/2014/main" id="{ADA03479-7561-3EEF-9650-7607FAC7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830" y="1331934"/>
            <a:ext cx="185730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NREL Established Roles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Elbow Connector 51">
            <a:extLst>
              <a:ext uri="{FF2B5EF4-FFF2-40B4-BE49-F238E27FC236}">
                <a16:creationId xmlns:a16="http://schemas.microsoft.com/office/drawing/2014/main" id="{2E1E3896-5AC4-187D-1719-A446DF69800B}"/>
              </a:ext>
            </a:extLst>
          </p:cNvPr>
          <p:cNvCxnSpPr>
            <a:stCxn id="75" idx="1"/>
          </p:cNvCxnSpPr>
          <p:nvPr/>
        </p:nvCxnSpPr>
        <p:spPr>
          <a:xfrm rot="10800000" flipV="1">
            <a:off x="8282297" y="2815430"/>
            <a:ext cx="1543049" cy="184945"/>
          </a:xfrm>
          <a:prstGeom prst="bentConnector3">
            <a:avLst>
              <a:gd name="adj1" fmla="val 2284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55">
            <a:extLst>
              <a:ext uri="{FF2B5EF4-FFF2-40B4-BE49-F238E27FC236}">
                <a16:creationId xmlns:a16="http://schemas.microsoft.com/office/drawing/2014/main" id="{C7BE3178-165A-7C3D-07C0-19BD673E4DF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82295" y="2372517"/>
            <a:ext cx="1545430" cy="627858"/>
          </a:xfrm>
          <a:prstGeom prst="bentConnector3">
            <a:avLst>
              <a:gd name="adj1" fmla="val 23498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64">
            <a:extLst>
              <a:ext uri="{FF2B5EF4-FFF2-40B4-BE49-F238E27FC236}">
                <a16:creationId xmlns:a16="http://schemas.microsoft.com/office/drawing/2014/main" id="{0FB384B1-5A0E-36F9-26F7-DAA107BC1B48}"/>
              </a:ext>
            </a:extLst>
          </p:cNvPr>
          <p:cNvCxnSpPr>
            <a:cxnSpLocks/>
            <a:endCxn id="45" idx="3"/>
          </p:cNvCxnSpPr>
          <p:nvPr/>
        </p:nvCxnSpPr>
        <p:spPr>
          <a:xfrm rot="10800000" flipV="1">
            <a:off x="8280709" y="3625849"/>
            <a:ext cx="1519399" cy="34845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65">
            <a:extLst>
              <a:ext uri="{FF2B5EF4-FFF2-40B4-BE49-F238E27FC236}">
                <a16:creationId xmlns:a16="http://schemas.microsoft.com/office/drawing/2014/main" id="{C491D85D-43AD-7739-1783-F4062756CA0A}"/>
              </a:ext>
            </a:extLst>
          </p:cNvPr>
          <p:cNvCxnSpPr>
            <a:cxnSpLocks/>
            <a:endCxn id="45" idx="3"/>
          </p:cNvCxnSpPr>
          <p:nvPr/>
        </p:nvCxnSpPr>
        <p:spPr>
          <a:xfrm rot="10800000">
            <a:off x="8280709" y="3974306"/>
            <a:ext cx="1544647" cy="8890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51">
            <a:extLst>
              <a:ext uri="{FF2B5EF4-FFF2-40B4-BE49-F238E27FC236}">
                <a16:creationId xmlns:a16="http://schemas.microsoft.com/office/drawing/2014/main" id="{91C0FB2B-9C5B-2B3E-B8CA-AEB3ED711336}"/>
              </a:ext>
            </a:extLst>
          </p:cNvPr>
          <p:cNvCxnSpPr>
            <a:cxnSpLocks/>
            <a:stCxn id="76" idx="1"/>
            <a:endCxn id="32" idx="3"/>
          </p:cNvCxnSpPr>
          <p:nvPr/>
        </p:nvCxnSpPr>
        <p:spPr>
          <a:xfrm rot="10800000" flipV="1">
            <a:off x="8280709" y="3231355"/>
            <a:ext cx="1544637" cy="24129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DOORS Opportunities - </a:t>
            </a:r>
            <a:r>
              <a:rPr lang="en-US" dirty="0"/>
              <a:t>Gap Analysis</a:t>
            </a:r>
          </a:p>
        </p:txBody>
      </p:sp>
      <p:pic>
        <p:nvPicPr>
          <p:cNvPr id="33" name="Picture 52">
            <a:extLst>
              <a:ext uri="{FF2B5EF4-FFF2-40B4-BE49-F238E27FC236}">
                <a16:creationId xmlns:a16="http://schemas.microsoft.com/office/drawing/2014/main" id="{011716D8-29E2-D744-C6AB-0B10AE7D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8201" y="1738312"/>
            <a:ext cx="25511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BD8F537-41F4-A7A7-A474-90BBB26A9A23}"/>
              </a:ext>
            </a:extLst>
          </p:cNvPr>
          <p:cNvSpPr/>
          <p:nvPr/>
        </p:nvSpPr>
        <p:spPr bwMode="auto">
          <a:xfrm>
            <a:off x="7258237" y="279399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091E2D-F553-1DDF-E982-30E736D017DD}"/>
              </a:ext>
            </a:extLst>
          </p:cNvPr>
          <p:cNvSpPr/>
          <p:nvPr/>
        </p:nvSpPr>
        <p:spPr bwMode="auto">
          <a:xfrm>
            <a:off x="7258237" y="329564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AB0BE9-051A-D9A9-B293-DE7B3DC5D0ED}"/>
              </a:ext>
            </a:extLst>
          </p:cNvPr>
          <p:cNvSpPr/>
          <p:nvPr/>
        </p:nvSpPr>
        <p:spPr bwMode="auto">
          <a:xfrm>
            <a:off x="7258237" y="379729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546C3A-4F08-4DF4-0EDA-6BB3D1EF82B7}"/>
              </a:ext>
            </a:extLst>
          </p:cNvPr>
          <p:cNvSpPr/>
          <p:nvPr/>
        </p:nvSpPr>
        <p:spPr bwMode="auto">
          <a:xfrm>
            <a:off x="7259824" y="429894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9" name="Text Box 15">
            <a:extLst>
              <a:ext uri="{FF2B5EF4-FFF2-40B4-BE49-F238E27FC236}">
                <a16:creationId xmlns:a16="http://schemas.microsoft.com/office/drawing/2014/main" id="{71B7F821-A380-D629-B9E6-450F119C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08" y="1324728"/>
            <a:ext cx="201689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Lab Level Procedure (LLP)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52">
            <a:extLst>
              <a:ext uri="{FF2B5EF4-FFF2-40B4-BE49-F238E27FC236}">
                <a16:creationId xmlns:a16="http://schemas.microsoft.com/office/drawing/2014/main" id="{F567E992-76E0-7249-7B7E-AA993540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4074" y="1738312"/>
            <a:ext cx="25495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7800FC3-DDBE-1FE7-FBDD-28346A8F11A2}"/>
              </a:ext>
            </a:extLst>
          </p:cNvPr>
          <p:cNvSpPr/>
          <p:nvPr/>
        </p:nvSpPr>
        <p:spPr bwMode="auto">
          <a:xfrm>
            <a:off x="4724587" y="3051174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44E184-5A5A-C383-23F8-9805A2636D49}"/>
              </a:ext>
            </a:extLst>
          </p:cNvPr>
          <p:cNvSpPr/>
          <p:nvPr/>
        </p:nvSpPr>
        <p:spPr bwMode="auto">
          <a:xfrm>
            <a:off x="4724587" y="3573462"/>
            <a:ext cx="930275" cy="354013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50DFE2-383B-158B-961C-3CF74470DED2}"/>
              </a:ext>
            </a:extLst>
          </p:cNvPr>
          <p:cNvSpPr/>
          <p:nvPr/>
        </p:nvSpPr>
        <p:spPr bwMode="auto">
          <a:xfrm>
            <a:off x="4724587" y="409574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Standard</a:t>
            </a:r>
          </a:p>
        </p:txBody>
      </p:sp>
      <p:cxnSp>
        <p:nvCxnSpPr>
          <p:cNvPr id="44" name="Elbow Connector 59">
            <a:extLst>
              <a:ext uri="{FF2B5EF4-FFF2-40B4-BE49-F238E27FC236}">
                <a16:creationId xmlns:a16="http://schemas.microsoft.com/office/drawing/2014/main" id="{CAD175F6-66FB-D410-EDC8-68A13DFAF4E2}"/>
              </a:ext>
            </a:extLst>
          </p:cNvPr>
          <p:cNvCxnSpPr>
            <a:cxnSpLocks/>
            <a:endCxn id="43" idx="3"/>
          </p:cNvCxnSpPr>
          <p:nvPr/>
        </p:nvCxnSpPr>
        <p:spPr>
          <a:xfrm rot="10800000">
            <a:off x="5654863" y="4272756"/>
            <a:ext cx="1598619" cy="1770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61">
            <a:extLst>
              <a:ext uri="{FF2B5EF4-FFF2-40B4-BE49-F238E27FC236}">
                <a16:creationId xmlns:a16="http://schemas.microsoft.com/office/drawing/2014/main" id="{97E3B942-86DC-6AFE-0E02-B1A2F1007F6E}"/>
              </a:ext>
            </a:extLst>
          </p:cNvPr>
          <p:cNvCxnSpPr>
            <a:cxnSpLocks/>
            <a:endCxn id="42" idx="3"/>
          </p:cNvCxnSpPr>
          <p:nvPr/>
        </p:nvCxnSpPr>
        <p:spPr>
          <a:xfrm rot="10800000" flipV="1">
            <a:off x="5654863" y="2992429"/>
            <a:ext cx="1601793" cy="758039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5">
            <a:extLst>
              <a:ext uri="{FF2B5EF4-FFF2-40B4-BE49-F238E27FC236}">
                <a16:creationId xmlns:a16="http://schemas.microsoft.com/office/drawing/2014/main" id="{B1BB41CF-B444-74DA-E406-1C5CF1DF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259" y="1321225"/>
            <a:ext cx="151515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dirty="0"/>
              <a:t>DOE Requirements</a:t>
            </a:r>
            <a:endParaRPr lang="en-US" altLang="en-US" sz="1200" dirty="0"/>
          </a:p>
        </p:txBody>
      </p:sp>
      <p:grpSp>
        <p:nvGrpSpPr>
          <p:cNvPr id="49" name="Group 59">
            <a:extLst>
              <a:ext uri="{FF2B5EF4-FFF2-40B4-BE49-F238E27FC236}">
                <a16:creationId xmlns:a16="http://schemas.microsoft.com/office/drawing/2014/main" id="{2D1D2BEC-5F4C-F354-6001-31200215DA05}"/>
              </a:ext>
            </a:extLst>
          </p:cNvPr>
          <p:cNvGrpSpPr>
            <a:grpSpLocks/>
          </p:cNvGrpSpPr>
          <p:nvPr/>
        </p:nvGrpSpPr>
        <p:grpSpPr bwMode="auto">
          <a:xfrm>
            <a:off x="10198285" y="2409028"/>
            <a:ext cx="930275" cy="2433637"/>
            <a:chOff x="6080449" y="2513556"/>
            <a:chExt cx="929951" cy="243242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CA3FD71-2179-3819-3606-D5B65D15E19C}"/>
                </a:ext>
              </a:extLst>
            </p:cNvPr>
            <p:cNvSpPr/>
            <p:nvPr/>
          </p:nvSpPr>
          <p:spPr>
            <a:xfrm>
              <a:off x="6080449" y="2513556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3F5599-9601-F435-6BBE-AAB5F5AE8F75}"/>
                </a:ext>
              </a:extLst>
            </p:cNvPr>
            <p:cNvSpPr/>
            <p:nvPr/>
          </p:nvSpPr>
          <p:spPr>
            <a:xfrm>
              <a:off x="6080449" y="2929274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4E36CFE-CF07-C0A5-2232-E2311B175CF6}"/>
                </a:ext>
              </a:extLst>
            </p:cNvPr>
            <p:cNvSpPr/>
            <p:nvPr/>
          </p:nvSpPr>
          <p:spPr>
            <a:xfrm>
              <a:off x="6080449" y="3344991"/>
              <a:ext cx="929951" cy="353836"/>
            </a:xfrm>
            <a:prstGeom prst="rect">
              <a:avLst/>
            </a:prstGeom>
            <a:solidFill>
              <a:srgbClr val="F1F0F0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FB47A7-253B-61F8-8A21-5637B405A3B0}"/>
                </a:ext>
              </a:extLst>
            </p:cNvPr>
            <p:cNvSpPr/>
            <p:nvPr/>
          </p:nvSpPr>
          <p:spPr>
            <a:xfrm>
              <a:off x="6080449" y="3760709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9650F1D-2A34-F49D-D798-3771F5942497}"/>
                </a:ext>
              </a:extLst>
            </p:cNvPr>
            <p:cNvSpPr/>
            <p:nvPr/>
          </p:nvSpPr>
          <p:spPr>
            <a:xfrm>
              <a:off x="6080449" y="4176427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BA90798-7790-3923-AA93-22ED9F3E5D0D}"/>
                </a:ext>
              </a:extLst>
            </p:cNvPr>
            <p:cNvSpPr/>
            <p:nvPr/>
          </p:nvSpPr>
          <p:spPr>
            <a:xfrm>
              <a:off x="6080449" y="4592144"/>
              <a:ext cx="929951" cy="353836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Role</a:t>
              </a:r>
            </a:p>
          </p:txBody>
        </p:sp>
      </p:grpSp>
      <p:sp>
        <p:nvSpPr>
          <p:cNvPr id="57" name="Text Box 15">
            <a:extLst>
              <a:ext uri="{FF2B5EF4-FFF2-40B4-BE49-F238E27FC236}">
                <a16:creationId xmlns:a16="http://schemas.microsoft.com/office/drawing/2014/main" id="{2FACEE61-35E8-4F6C-1300-1D3CE887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772" y="1324767"/>
            <a:ext cx="185730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NREL Established Roles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Elbow Connector 51">
            <a:extLst>
              <a:ext uri="{FF2B5EF4-FFF2-40B4-BE49-F238E27FC236}">
                <a16:creationId xmlns:a16="http://schemas.microsoft.com/office/drawing/2014/main" id="{B14132E2-A45F-29EC-907B-AADB07446C9F}"/>
              </a:ext>
            </a:extLst>
          </p:cNvPr>
          <p:cNvCxnSpPr>
            <a:cxnSpLocks/>
            <a:stCxn id="51" idx="1"/>
            <a:endCxn id="34" idx="3"/>
          </p:cNvCxnSpPr>
          <p:nvPr/>
        </p:nvCxnSpPr>
        <p:spPr>
          <a:xfrm rot="10800000">
            <a:off x="8188513" y="2971005"/>
            <a:ext cx="2009773" cy="3095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5">
            <a:extLst>
              <a:ext uri="{FF2B5EF4-FFF2-40B4-BE49-F238E27FC236}">
                <a16:creationId xmlns:a16="http://schemas.microsoft.com/office/drawing/2014/main" id="{B0D96C3E-03B4-E014-DF85-6D963329DC1D}"/>
              </a:ext>
            </a:extLst>
          </p:cNvPr>
          <p:cNvCxnSpPr>
            <a:cxnSpLocks/>
            <a:stCxn id="50" idx="1"/>
            <a:endCxn id="34" idx="3"/>
          </p:cNvCxnSpPr>
          <p:nvPr/>
        </p:nvCxnSpPr>
        <p:spPr>
          <a:xfrm rot="10800000" flipV="1">
            <a:off x="8188513" y="2586033"/>
            <a:ext cx="2009773" cy="38497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64">
            <a:extLst>
              <a:ext uri="{FF2B5EF4-FFF2-40B4-BE49-F238E27FC236}">
                <a16:creationId xmlns:a16="http://schemas.microsoft.com/office/drawing/2014/main" id="{77E250F5-1787-1B4A-88E5-E6BF083BF81C}"/>
              </a:ext>
            </a:extLst>
          </p:cNvPr>
          <p:cNvCxnSpPr>
            <a:cxnSpLocks/>
            <a:stCxn id="53" idx="1"/>
            <a:endCxn id="36" idx="3"/>
          </p:cNvCxnSpPr>
          <p:nvPr/>
        </p:nvCxnSpPr>
        <p:spPr>
          <a:xfrm rot="10800000" flipV="1">
            <a:off x="8188513" y="3833809"/>
            <a:ext cx="2009773" cy="14049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5">
            <a:extLst>
              <a:ext uri="{FF2B5EF4-FFF2-40B4-BE49-F238E27FC236}">
                <a16:creationId xmlns:a16="http://schemas.microsoft.com/office/drawing/2014/main" id="{2DA6CAF3-0603-6DDA-2C24-FD9D2F1C958F}"/>
              </a:ext>
            </a:extLst>
          </p:cNvPr>
          <p:cNvCxnSpPr>
            <a:cxnSpLocks/>
            <a:stCxn id="54" idx="1"/>
            <a:endCxn id="36" idx="3"/>
          </p:cNvCxnSpPr>
          <p:nvPr/>
        </p:nvCxnSpPr>
        <p:spPr>
          <a:xfrm rot="10800000">
            <a:off x="8188513" y="3974306"/>
            <a:ext cx="2009773" cy="2754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51">
            <a:extLst>
              <a:ext uri="{FF2B5EF4-FFF2-40B4-BE49-F238E27FC236}">
                <a16:creationId xmlns:a16="http://schemas.microsoft.com/office/drawing/2014/main" id="{7F5BCEF5-3483-4FC9-2EC6-AD293D3A14A7}"/>
              </a:ext>
            </a:extLst>
          </p:cNvPr>
          <p:cNvCxnSpPr>
            <a:cxnSpLocks/>
            <a:stCxn id="52" idx="1"/>
            <a:endCxn id="35" idx="3"/>
          </p:cNvCxnSpPr>
          <p:nvPr/>
        </p:nvCxnSpPr>
        <p:spPr>
          <a:xfrm rot="10800000" flipV="1">
            <a:off x="8188513" y="3417883"/>
            <a:ext cx="2009773" cy="5477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1">
            <a:extLst>
              <a:ext uri="{FF2B5EF4-FFF2-40B4-BE49-F238E27FC236}">
                <a16:creationId xmlns:a16="http://schemas.microsoft.com/office/drawing/2014/main" id="{932D20DA-AF5D-797E-30C6-16062A066ED2}"/>
              </a:ext>
            </a:extLst>
          </p:cNvPr>
          <p:cNvCxnSpPr>
            <a:cxnSpLocks/>
            <a:stCxn id="36" idx="1"/>
            <a:endCxn id="42" idx="3"/>
          </p:cNvCxnSpPr>
          <p:nvPr/>
        </p:nvCxnSpPr>
        <p:spPr>
          <a:xfrm rot="10800000">
            <a:off x="5654863" y="3750469"/>
            <a:ext cx="1603375" cy="223836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5">
            <a:extLst>
              <a:ext uri="{FF2B5EF4-FFF2-40B4-BE49-F238E27FC236}">
                <a16:creationId xmlns:a16="http://schemas.microsoft.com/office/drawing/2014/main" id="{C56BD0A9-BFEB-58E1-D18D-DF9FDF9EDDF4}"/>
              </a:ext>
            </a:extLst>
          </p:cNvPr>
          <p:cNvCxnSpPr>
            <a:cxnSpLocks/>
            <a:stCxn id="55" idx="1"/>
            <a:endCxn id="38" idx="3"/>
          </p:cNvCxnSpPr>
          <p:nvPr/>
        </p:nvCxnSpPr>
        <p:spPr>
          <a:xfrm rot="10800000">
            <a:off x="8190099" y="4475955"/>
            <a:ext cx="2008186" cy="18970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61">
            <a:extLst>
              <a:ext uri="{FF2B5EF4-FFF2-40B4-BE49-F238E27FC236}">
                <a16:creationId xmlns:a16="http://schemas.microsoft.com/office/drawing/2014/main" id="{F7070C40-6961-323B-6E44-393B9249C960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rot="10800000" flipV="1">
            <a:off x="5654863" y="3472655"/>
            <a:ext cx="1603375" cy="277814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DOORS Opportunities - </a:t>
            </a:r>
            <a:r>
              <a:rPr lang="en-US" dirty="0"/>
              <a:t>Auditing</a:t>
            </a:r>
          </a:p>
        </p:txBody>
      </p:sp>
      <p:pic>
        <p:nvPicPr>
          <p:cNvPr id="33" name="Picture 52">
            <a:extLst>
              <a:ext uri="{FF2B5EF4-FFF2-40B4-BE49-F238E27FC236}">
                <a16:creationId xmlns:a16="http://schemas.microsoft.com/office/drawing/2014/main" id="{011716D8-29E2-D744-C6AB-0B10AE7D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2956" y="1738312"/>
            <a:ext cx="25511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BD8F537-41F4-A7A7-A474-90BBB26A9A23}"/>
              </a:ext>
            </a:extLst>
          </p:cNvPr>
          <p:cNvSpPr/>
          <p:nvPr/>
        </p:nvSpPr>
        <p:spPr bwMode="auto">
          <a:xfrm>
            <a:off x="7258237" y="279399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091E2D-F553-1DDF-E982-30E736D017DD}"/>
              </a:ext>
            </a:extLst>
          </p:cNvPr>
          <p:cNvSpPr/>
          <p:nvPr/>
        </p:nvSpPr>
        <p:spPr bwMode="auto">
          <a:xfrm>
            <a:off x="7258237" y="3295649"/>
            <a:ext cx="930275" cy="354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AB0BE9-051A-D9A9-B293-DE7B3DC5D0ED}"/>
              </a:ext>
            </a:extLst>
          </p:cNvPr>
          <p:cNvSpPr/>
          <p:nvPr/>
        </p:nvSpPr>
        <p:spPr bwMode="auto">
          <a:xfrm>
            <a:off x="7258237" y="379729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546C3A-4F08-4DF4-0EDA-6BB3D1EF82B7}"/>
              </a:ext>
            </a:extLst>
          </p:cNvPr>
          <p:cNvSpPr/>
          <p:nvPr/>
        </p:nvSpPr>
        <p:spPr bwMode="auto">
          <a:xfrm>
            <a:off x="7259824" y="429894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9" name="Text Box 15">
            <a:extLst>
              <a:ext uri="{FF2B5EF4-FFF2-40B4-BE49-F238E27FC236}">
                <a16:creationId xmlns:a16="http://schemas.microsoft.com/office/drawing/2014/main" id="{71B7F821-A380-D629-B9E6-450F119C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08" y="1324728"/>
            <a:ext cx="201689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Lab Level Procedure (LLP)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52">
            <a:extLst>
              <a:ext uri="{FF2B5EF4-FFF2-40B4-BE49-F238E27FC236}">
                <a16:creationId xmlns:a16="http://schemas.microsoft.com/office/drawing/2014/main" id="{F567E992-76E0-7249-7B7E-AA9935402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4074" y="1738312"/>
            <a:ext cx="25495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7800FC3-DDBE-1FE7-FBDD-28346A8F11A2}"/>
              </a:ext>
            </a:extLst>
          </p:cNvPr>
          <p:cNvSpPr/>
          <p:nvPr/>
        </p:nvSpPr>
        <p:spPr bwMode="auto">
          <a:xfrm>
            <a:off x="4724587" y="3051174"/>
            <a:ext cx="930275" cy="354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Regulation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D44E184-5A5A-C383-23F8-9805A2636D49}"/>
              </a:ext>
            </a:extLst>
          </p:cNvPr>
          <p:cNvSpPr/>
          <p:nvPr/>
        </p:nvSpPr>
        <p:spPr bwMode="auto">
          <a:xfrm>
            <a:off x="4724587" y="3573462"/>
            <a:ext cx="930275" cy="354013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50DFE2-383B-158B-961C-3CF74470DED2}"/>
              </a:ext>
            </a:extLst>
          </p:cNvPr>
          <p:cNvSpPr/>
          <p:nvPr/>
        </p:nvSpPr>
        <p:spPr bwMode="auto">
          <a:xfrm>
            <a:off x="4724587" y="409574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Standard</a:t>
            </a:r>
          </a:p>
        </p:txBody>
      </p:sp>
      <p:cxnSp>
        <p:nvCxnSpPr>
          <p:cNvPr id="44" name="Elbow Connector 59">
            <a:extLst>
              <a:ext uri="{FF2B5EF4-FFF2-40B4-BE49-F238E27FC236}">
                <a16:creationId xmlns:a16="http://schemas.microsoft.com/office/drawing/2014/main" id="{CAD175F6-66FB-D410-EDC8-68A13DFAF4E2}"/>
              </a:ext>
            </a:extLst>
          </p:cNvPr>
          <p:cNvCxnSpPr>
            <a:cxnSpLocks/>
            <a:endCxn id="43" idx="3"/>
          </p:cNvCxnSpPr>
          <p:nvPr/>
        </p:nvCxnSpPr>
        <p:spPr>
          <a:xfrm rot="10800000">
            <a:off x="5654863" y="4272756"/>
            <a:ext cx="1598619" cy="1770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5">
            <a:extLst>
              <a:ext uri="{FF2B5EF4-FFF2-40B4-BE49-F238E27FC236}">
                <a16:creationId xmlns:a16="http://schemas.microsoft.com/office/drawing/2014/main" id="{B1BB41CF-B444-74DA-E406-1C5CF1DFC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259" y="1321225"/>
            <a:ext cx="151515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50000"/>
              </a:spcBef>
              <a:buClr>
                <a:schemeClr val="tx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altLang="en-US" sz="1200" dirty="0"/>
              <a:t>DOE Requirements</a:t>
            </a:r>
            <a:endParaRPr lang="en-US" altLang="en-US" sz="12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A3FD71-2179-3819-3606-D5B65D15E19C}"/>
              </a:ext>
            </a:extLst>
          </p:cNvPr>
          <p:cNvSpPr/>
          <p:nvPr/>
        </p:nvSpPr>
        <p:spPr bwMode="auto">
          <a:xfrm>
            <a:off x="10198285" y="2409028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3F5599-9601-F435-6BBE-AAB5F5AE8F75}"/>
              </a:ext>
            </a:extLst>
          </p:cNvPr>
          <p:cNvSpPr/>
          <p:nvPr/>
        </p:nvSpPr>
        <p:spPr bwMode="auto">
          <a:xfrm>
            <a:off x="10198285" y="2824953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E36CFE-CF07-C0A5-2232-E2311B175CF6}"/>
              </a:ext>
            </a:extLst>
          </p:cNvPr>
          <p:cNvSpPr/>
          <p:nvPr/>
        </p:nvSpPr>
        <p:spPr bwMode="auto">
          <a:xfrm>
            <a:off x="10198285" y="3240878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5FB47A7-253B-61F8-8A21-5637B405A3B0}"/>
              </a:ext>
            </a:extLst>
          </p:cNvPr>
          <p:cNvSpPr/>
          <p:nvPr/>
        </p:nvSpPr>
        <p:spPr bwMode="auto">
          <a:xfrm>
            <a:off x="10198285" y="3656803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9650F1D-2A34-F49D-D798-3771F5942497}"/>
              </a:ext>
            </a:extLst>
          </p:cNvPr>
          <p:cNvSpPr/>
          <p:nvPr/>
        </p:nvSpPr>
        <p:spPr bwMode="auto">
          <a:xfrm>
            <a:off x="10198285" y="4072728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A90798-7790-3923-AA93-22ED9F3E5D0D}"/>
              </a:ext>
            </a:extLst>
          </p:cNvPr>
          <p:cNvSpPr/>
          <p:nvPr/>
        </p:nvSpPr>
        <p:spPr bwMode="auto">
          <a:xfrm>
            <a:off x="10198285" y="4488653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Role</a:t>
            </a:r>
          </a:p>
        </p:txBody>
      </p:sp>
      <p:sp>
        <p:nvSpPr>
          <p:cNvPr id="57" name="Text Box 15">
            <a:extLst>
              <a:ext uri="{FF2B5EF4-FFF2-40B4-BE49-F238E27FC236}">
                <a16:creationId xmlns:a16="http://schemas.microsoft.com/office/drawing/2014/main" id="{2FACEE61-35E8-4F6C-1300-1D3CE887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772" y="1324767"/>
            <a:ext cx="185730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NREL Established Roles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Elbow Connector 51">
            <a:extLst>
              <a:ext uri="{FF2B5EF4-FFF2-40B4-BE49-F238E27FC236}">
                <a16:creationId xmlns:a16="http://schemas.microsoft.com/office/drawing/2014/main" id="{B14132E2-A45F-29EC-907B-AADB07446C9F}"/>
              </a:ext>
            </a:extLst>
          </p:cNvPr>
          <p:cNvCxnSpPr>
            <a:cxnSpLocks/>
            <a:stCxn id="51" idx="1"/>
            <a:endCxn id="34" idx="3"/>
          </p:cNvCxnSpPr>
          <p:nvPr/>
        </p:nvCxnSpPr>
        <p:spPr>
          <a:xfrm rot="10800000">
            <a:off x="8188513" y="2971005"/>
            <a:ext cx="2009773" cy="3095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5">
            <a:extLst>
              <a:ext uri="{FF2B5EF4-FFF2-40B4-BE49-F238E27FC236}">
                <a16:creationId xmlns:a16="http://schemas.microsoft.com/office/drawing/2014/main" id="{B0D96C3E-03B4-E014-DF85-6D963329DC1D}"/>
              </a:ext>
            </a:extLst>
          </p:cNvPr>
          <p:cNvCxnSpPr>
            <a:cxnSpLocks/>
            <a:stCxn id="50" idx="1"/>
            <a:endCxn id="34" idx="3"/>
          </p:cNvCxnSpPr>
          <p:nvPr/>
        </p:nvCxnSpPr>
        <p:spPr>
          <a:xfrm rot="10800000" flipV="1">
            <a:off x="8188513" y="2586033"/>
            <a:ext cx="2009773" cy="38497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64">
            <a:extLst>
              <a:ext uri="{FF2B5EF4-FFF2-40B4-BE49-F238E27FC236}">
                <a16:creationId xmlns:a16="http://schemas.microsoft.com/office/drawing/2014/main" id="{77E250F5-1787-1B4A-88E5-E6BF083BF81C}"/>
              </a:ext>
            </a:extLst>
          </p:cNvPr>
          <p:cNvCxnSpPr>
            <a:cxnSpLocks/>
            <a:stCxn id="53" idx="1"/>
            <a:endCxn id="36" idx="3"/>
          </p:cNvCxnSpPr>
          <p:nvPr/>
        </p:nvCxnSpPr>
        <p:spPr>
          <a:xfrm rot="10800000" flipV="1">
            <a:off x="8188513" y="3833809"/>
            <a:ext cx="2009773" cy="140496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5">
            <a:extLst>
              <a:ext uri="{FF2B5EF4-FFF2-40B4-BE49-F238E27FC236}">
                <a16:creationId xmlns:a16="http://schemas.microsoft.com/office/drawing/2014/main" id="{2DA6CAF3-0603-6DDA-2C24-FD9D2F1C958F}"/>
              </a:ext>
            </a:extLst>
          </p:cNvPr>
          <p:cNvCxnSpPr>
            <a:cxnSpLocks/>
            <a:stCxn id="54" idx="1"/>
            <a:endCxn id="36" idx="3"/>
          </p:cNvCxnSpPr>
          <p:nvPr/>
        </p:nvCxnSpPr>
        <p:spPr>
          <a:xfrm rot="10800000">
            <a:off x="8188513" y="3974306"/>
            <a:ext cx="2009773" cy="27542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51">
            <a:extLst>
              <a:ext uri="{FF2B5EF4-FFF2-40B4-BE49-F238E27FC236}">
                <a16:creationId xmlns:a16="http://schemas.microsoft.com/office/drawing/2014/main" id="{7F5BCEF5-3483-4FC9-2EC6-AD293D3A14A7}"/>
              </a:ext>
            </a:extLst>
          </p:cNvPr>
          <p:cNvCxnSpPr>
            <a:cxnSpLocks/>
            <a:stCxn id="52" idx="1"/>
            <a:endCxn id="35" idx="3"/>
          </p:cNvCxnSpPr>
          <p:nvPr/>
        </p:nvCxnSpPr>
        <p:spPr>
          <a:xfrm rot="10800000" flipV="1">
            <a:off x="8188513" y="3417883"/>
            <a:ext cx="2009773" cy="5477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65">
            <a:extLst>
              <a:ext uri="{FF2B5EF4-FFF2-40B4-BE49-F238E27FC236}">
                <a16:creationId xmlns:a16="http://schemas.microsoft.com/office/drawing/2014/main" id="{1D52800A-4D77-9F24-520A-D8562DB5768C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rot="10800000" flipV="1">
            <a:off x="5654863" y="3472655"/>
            <a:ext cx="1603375" cy="27781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5">
            <a:extLst>
              <a:ext uri="{FF2B5EF4-FFF2-40B4-BE49-F238E27FC236}">
                <a16:creationId xmlns:a16="http://schemas.microsoft.com/office/drawing/2014/main" id="{EF7869F6-5707-26CC-E7B5-C91A9128CD33}"/>
              </a:ext>
            </a:extLst>
          </p:cNvPr>
          <p:cNvCxnSpPr>
            <a:cxnSpLocks/>
            <a:stCxn id="55" idx="1"/>
            <a:endCxn id="38" idx="3"/>
          </p:cNvCxnSpPr>
          <p:nvPr/>
        </p:nvCxnSpPr>
        <p:spPr>
          <a:xfrm rot="10800000">
            <a:off x="8190099" y="4475955"/>
            <a:ext cx="2008186" cy="18970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61">
            <a:extLst>
              <a:ext uri="{FF2B5EF4-FFF2-40B4-BE49-F238E27FC236}">
                <a16:creationId xmlns:a16="http://schemas.microsoft.com/office/drawing/2014/main" id="{97E3B942-86DC-6AFE-0E02-B1A2F1007F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54863" y="2992432"/>
            <a:ext cx="1601791" cy="758036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1">
            <a:extLst>
              <a:ext uri="{FF2B5EF4-FFF2-40B4-BE49-F238E27FC236}">
                <a16:creationId xmlns:a16="http://schemas.microsoft.com/office/drawing/2014/main" id="{932D20DA-AF5D-797E-30C6-16062A066ED2}"/>
              </a:ext>
            </a:extLst>
          </p:cNvPr>
          <p:cNvCxnSpPr>
            <a:cxnSpLocks/>
            <a:stCxn id="36" idx="1"/>
            <a:endCxn id="42" idx="3"/>
          </p:cNvCxnSpPr>
          <p:nvPr/>
        </p:nvCxnSpPr>
        <p:spPr>
          <a:xfrm rot="10800000">
            <a:off x="5654863" y="3750469"/>
            <a:ext cx="1603375" cy="223836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DOORS Opportunities - </a:t>
            </a:r>
            <a:r>
              <a:rPr lang="en-US" dirty="0"/>
              <a:t>Configuration Management</a:t>
            </a:r>
          </a:p>
        </p:txBody>
      </p:sp>
      <p:pic>
        <p:nvPicPr>
          <p:cNvPr id="30" name="Picture 52">
            <a:extLst>
              <a:ext uri="{FF2B5EF4-FFF2-40B4-BE49-F238E27FC236}">
                <a16:creationId xmlns:a16="http://schemas.microsoft.com/office/drawing/2014/main" id="{5065994B-3EE9-3C8D-8B5B-FD96E1A5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3835" y="1738312"/>
            <a:ext cx="25511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E3F7DF4-A5FF-8309-0347-CDB2BE510947}"/>
              </a:ext>
            </a:extLst>
          </p:cNvPr>
          <p:cNvSpPr/>
          <p:nvPr/>
        </p:nvSpPr>
        <p:spPr bwMode="auto">
          <a:xfrm>
            <a:off x="5669116" y="279399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D66056-A833-28CA-E928-9060876F0643}"/>
              </a:ext>
            </a:extLst>
          </p:cNvPr>
          <p:cNvSpPr/>
          <p:nvPr/>
        </p:nvSpPr>
        <p:spPr bwMode="auto">
          <a:xfrm>
            <a:off x="5669116" y="3295649"/>
            <a:ext cx="930275" cy="354012"/>
          </a:xfrm>
          <a:prstGeom prst="rect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65CDFE-E90D-6401-C095-48C8206A7C56}"/>
              </a:ext>
            </a:extLst>
          </p:cNvPr>
          <p:cNvSpPr/>
          <p:nvPr/>
        </p:nvSpPr>
        <p:spPr bwMode="auto">
          <a:xfrm>
            <a:off x="5669116" y="3797299"/>
            <a:ext cx="930275" cy="354012"/>
          </a:xfrm>
          <a:prstGeom prst="rect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E54D84A-94D3-26A8-4A60-E1C31C7CC5F7}"/>
              </a:ext>
            </a:extLst>
          </p:cNvPr>
          <p:cNvSpPr/>
          <p:nvPr/>
        </p:nvSpPr>
        <p:spPr bwMode="auto">
          <a:xfrm>
            <a:off x="5670703" y="429894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3" name="Text Box 15">
            <a:extLst>
              <a:ext uri="{FF2B5EF4-FFF2-40B4-BE49-F238E27FC236}">
                <a16:creationId xmlns:a16="http://schemas.microsoft.com/office/drawing/2014/main" id="{E9633CA5-9BD6-A009-8648-3770A46B2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211" y="1334314"/>
            <a:ext cx="222208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across all LLPs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id="{013C8F19-DFBA-EA6F-1F01-6603239B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3835" y="1738312"/>
            <a:ext cx="25511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A2107D-18CD-BCC5-8BC2-D2889ECA58F1}"/>
              </a:ext>
            </a:extLst>
          </p:cNvPr>
          <p:cNvSpPr/>
          <p:nvPr/>
        </p:nvSpPr>
        <p:spPr bwMode="auto">
          <a:xfrm>
            <a:off x="5669116" y="279399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DD716F-F1B0-5247-67C4-DABD8E7AA604}"/>
              </a:ext>
            </a:extLst>
          </p:cNvPr>
          <p:cNvSpPr/>
          <p:nvPr/>
        </p:nvSpPr>
        <p:spPr bwMode="auto">
          <a:xfrm>
            <a:off x="5669116" y="3295649"/>
            <a:ext cx="930275" cy="354012"/>
          </a:xfrm>
          <a:prstGeom prst="rect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6CBEC-FECE-EEB8-5B52-57A1FFF9951A}"/>
              </a:ext>
            </a:extLst>
          </p:cNvPr>
          <p:cNvSpPr/>
          <p:nvPr/>
        </p:nvSpPr>
        <p:spPr bwMode="auto">
          <a:xfrm>
            <a:off x="5669116" y="3797299"/>
            <a:ext cx="930275" cy="354012"/>
          </a:xfrm>
          <a:prstGeom prst="rect">
            <a:avLst/>
          </a:prstGeom>
          <a:solidFill>
            <a:schemeClr val="bg2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119B07-98EE-21C1-C5C8-4A750ACC967D}"/>
              </a:ext>
            </a:extLst>
          </p:cNvPr>
          <p:cNvSpPr/>
          <p:nvPr/>
        </p:nvSpPr>
        <p:spPr bwMode="auto">
          <a:xfrm>
            <a:off x="5670703" y="429894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B180A3E1-C835-8820-ABC1-5F398C3E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211" y="1340255"/>
            <a:ext cx="222208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Requirements across all LLPs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Elbow Connector 61">
            <a:extLst>
              <a:ext uri="{FF2B5EF4-FFF2-40B4-BE49-F238E27FC236}">
                <a16:creationId xmlns:a16="http://schemas.microsoft.com/office/drawing/2014/main" id="{DA18C833-6FB4-C728-12CC-69FBBE52CCC7}"/>
              </a:ext>
            </a:extLst>
          </p:cNvPr>
          <p:cNvCxnSpPr>
            <a:cxnSpLocks/>
          </p:cNvCxnSpPr>
          <p:nvPr/>
        </p:nvCxnSpPr>
        <p:spPr>
          <a:xfrm rot="10800000">
            <a:off x="6599397" y="2971005"/>
            <a:ext cx="2121816" cy="12700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61">
            <a:extLst>
              <a:ext uri="{FF2B5EF4-FFF2-40B4-BE49-F238E27FC236}">
                <a16:creationId xmlns:a16="http://schemas.microsoft.com/office/drawing/2014/main" id="{2FF0A1FD-C8DC-4760-41D9-7A4609C6C7DD}"/>
              </a:ext>
            </a:extLst>
          </p:cNvPr>
          <p:cNvCxnSpPr>
            <a:cxnSpLocks/>
          </p:cNvCxnSpPr>
          <p:nvPr/>
        </p:nvCxnSpPr>
        <p:spPr>
          <a:xfrm rot="10800000">
            <a:off x="6599391" y="3466533"/>
            <a:ext cx="2121816" cy="12700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61">
            <a:extLst>
              <a:ext uri="{FF2B5EF4-FFF2-40B4-BE49-F238E27FC236}">
                <a16:creationId xmlns:a16="http://schemas.microsoft.com/office/drawing/2014/main" id="{C15CB621-EC5F-D8BE-1E39-5AB447222D0F}"/>
              </a:ext>
            </a:extLst>
          </p:cNvPr>
          <p:cNvCxnSpPr>
            <a:cxnSpLocks/>
          </p:cNvCxnSpPr>
          <p:nvPr/>
        </p:nvCxnSpPr>
        <p:spPr>
          <a:xfrm rot="10800000">
            <a:off x="6599391" y="3961605"/>
            <a:ext cx="2121816" cy="12700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61">
            <a:extLst>
              <a:ext uri="{FF2B5EF4-FFF2-40B4-BE49-F238E27FC236}">
                <a16:creationId xmlns:a16="http://schemas.microsoft.com/office/drawing/2014/main" id="{F30B2815-78B0-D7AD-8420-5EFBCACF1098}"/>
              </a:ext>
            </a:extLst>
          </p:cNvPr>
          <p:cNvCxnSpPr>
            <a:cxnSpLocks/>
          </p:cNvCxnSpPr>
          <p:nvPr/>
        </p:nvCxnSpPr>
        <p:spPr>
          <a:xfrm rot="10800000">
            <a:off x="6599391" y="4475955"/>
            <a:ext cx="2121816" cy="12700"/>
          </a:xfrm>
          <a:prstGeom prst="bentConnector3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0.25 0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5001 -1.85185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25001 0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25001 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5 3.7037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175B-34BE-2B71-C75C-1FACE15C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2023 – Business Management System</a:t>
            </a:r>
          </a:p>
        </p:txBody>
      </p:sp>
      <p:pic>
        <p:nvPicPr>
          <p:cNvPr id="3" name="Picture 52">
            <a:extLst>
              <a:ext uri="{FF2B5EF4-FFF2-40B4-BE49-F238E27FC236}">
                <a16:creationId xmlns:a16="http://schemas.microsoft.com/office/drawing/2014/main" id="{CEF917A2-E143-3220-638C-79DB4BCA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1112457"/>
            <a:ext cx="2058354" cy="27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591754-750F-7386-A875-BE00C7C6534E}"/>
              </a:ext>
            </a:extLst>
          </p:cNvPr>
          <p:cNvSpPr/>
          <p:nvPr/>
        </p:nvSpPr>
        <p:spPr bwMode="auto">
          <a:xfrm>
            <a:off x="911979" y="175267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52001-8C29-0ABB-FAFE-B2E1A610D8EF}"/>
              </a:ext>
            </a:extLst>
          </p:cNvPr>
          <p:cNvSpPr/>
          <p:nvPr/>
        </p:nvSpPr>
        <p:spPr bwMode="auto">
          <a:xfrm>
            <a:off x="911979" y="225432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6D137-3E4A-5969-7E40-A912627748B8}"/>
              </a:ext>
            </a:extLst>
          </p:cNvPr>
          <p:cNvSpPr/>
          <p:nvPr/>
        </p:nvSpPr>
        <p:spPr bwMode="auto">
          <a:xfrm>
            <a:off x="911979" y="2755979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784D41-0D18-809B-6BF7-01E3877A89DB}"/>
              </a:ext>
            </a:extLst>
          </p:cNvPr>
          <p:cNvSpPr/>
          <p:nvPr/>
        </p:nvSpPr>
        <p:spPr bwMode="auto">
          <a:xfrm>
            <a:off x="913566" y="3257629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24F3E086-839E-4428-6CDC-9B69D352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22" y="1361705"/>
            <a:ext cx="4797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64AB264-0F92-4C58-6028-F334994457D8}"/>
              </a:ext>
            </a:extLst>
          </p:cNvPr>
          <p:cNvSpPr/>
          <p:nvPr/>
        </p:nvSpPr>
        <p:spPr>
          <a:xfrm>
            <a:off x="2636443" y="2113692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11F7F48-5F2C-D5E0-4E64-629ECDB5D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635" y="2111535"/>
            <a:ext cx="2058354" cy="1117899"/>
          </a:xfrm>
          <a:prstGeom prst="rect">
            <a:avLst/>
          </a:prstGeom>
        </p:spPr>
      </p:pic>
      <p:pic>
        <p:nvPicPr>
          <p:cNvPr id="32" name="Picture 52">
            <a:extLst>
              <a:ext uri="{FF2B5EF4-FFF2-40B4-BE49-F238E27FC236}">
                <a16:creationId xmlns:a16="http://schemas.microsoft.com/office/drawing/2014/main" id="{4D55875B-DDA3-A833-E7C9-099DBAC9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3783876"/>
            <a:ext cx="2058354" cy="272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BBC386F-449F-F53A-02AD-55C8FC7DEC4D}"/>
              </a:ext>
            </a:extLst>
          </p:cNvPr>
          <p:cNvSpPr/>
          <p:nvPr/>
        </p:nvSpPr>
        <p:spPr bwMode="auto">
          <a:xfrm>
            <a:off x="911979" y="4424098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0B2881-9866-62B1-315A-93292F7DB010}"/>
              </a:ext>
            </a:extLst>
          </p:cNvPr>
          <p:cNvSpPr/>
          <p:nvPr/>
        </p:nvSpPr>
        <p:spPr bwMode="auto">
          <a:xfrm>
            <a:off x="911979" y="4925748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40480E-3FC7-9FCF-0FF8-6A9260A753D8}"/>
              </a:ext>
            </a:extLst>
          </p:cNvPr>
          <p:cNvSpPr/>
          <p:nvPr/>
        </p:nvSpPr>
        <p:spPr bwMode="auto">
          <a:xfrm>
            <a:off x="911979" y="5427398"/>
            <a:ext cx="930275" cy="354012"/>
          </a:xfrm>
          <a:prstGeom prst="rect">
            <a:avLst/>
          </a:prstGeom>
          <a:solidFill>
            <a:srgbClr val="F1F0F0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Requirement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A1368D-7573-214A-FA94-02CBA59641CA}"/>
              </a:ext>
            </a:extLst>
          </p:cNvPr>
          <p:cNvSpPr/>
          <p:nvPr/>
        </p:nvSpPr>
        <p:spPr bwMode="auto">
          <a:xfrm>
            <a:off x="913566" y="5929048"/>
            <a:ext cx="930275" cy="3540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Information</a:t>
            </a:r>
          </a:p>
        </p:txBody>
      </p:sp>
      <p:sp>
        <p:nvSpPr>
          <p:cNvPr id="39" name="Text Box 15">
            <a:extLst>
              <a:ext uri="{FF2B5EF4-FFF2-40B4-BE49-F238E27FC236}">
                <a16:creationId xmlns:a16="http://schemas.microsoft.com/office/drawing/2014/main" id="{C02CAB89-04E1-1AC8-5994-41289F7A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22" y="4033124"/>
            <a:ext cx="4797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prstShdw prst="shdw17" dist="17961" dir="2700000">
              <a:srgbClr val="979957"/>
            </a:prst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ctr" eaLnBrk="1" hangingPunct="1">
              <a:spcBef>
                <a:spcPct val="50000"/>
              </a:spcBef>
              <a:buClrTx/>
              <a:buFontTx/>
              <a:buNone/>
              <a:defRPr sz="1200">
                <a:solidFill>
                  <a:schemeClr val="tx1"/>
                </a:solidFill>
                <a:cs typeface="Arial" charset="0"/>
              </a:defRPr>
            </a:lvl1pPr>
            <a:lvl2pPr marL="742950" indent="-285750"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cs typeface="Arial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defRPr sz="1600">
                <a:solidFill>
                  <a:schemeClr val="bg1"/>
                </a:solidFill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cs typeface="Arial" charset="0"/>
              </a:defRPr>
            </a:lvl9pPr>
          </a:lstStyle>
          <a:p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A229E9F6-32FC-3448-953C-B1AC34093D98}"/>
              </a:ext>
            </a:extLst>
          </p:cNvPr>
          <p:cNvSpPr/>
          <p:nvPr/>
        </p:nvSpPr>
        <p:spPr>
          <a:xfrm>
            <a:off x="2636443" y="4785111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CEA53F-C8FD-DD31-5705-F741C7E55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392" y="4663402"/>
            <a:ext cx="1854212" cy="1310215"/>
          </a:xfrm>
          <a:prstGeom prst="rect">
            <a:avLst/>
          </a:prstGeom>
        </p:spPr>
      </p:pic>
      <p:sp>
        <p:nvSpPr>
          <p:cNvPr id="44" name="Arrow: Right 43">
            <a:extLst>
              <a:ext uri="{FF2B5EF4-FFF2-40B4-BE49-F238E27FC236}">
                <a16:creationId xmlns:a16="http://schemas.microsoft.com/office/drawing/2014/main" id="{BCBAB6A6-43B7-5EFE-D1BA-5910315C01AE}"/>
              </a:ext>
            </a:extLst>
          </p:cNvPr>
          <p:cNvSpPr/>
          <p:nvPr/>
        </p:nvSpPr>
        <p:spPr>
          <a:xfrm>
            <a:off x="5432604" y="3307305"/>
            <a:ext cx="600635" cy="1066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70AD2D6-12A6-5203-FE46-48321E12F6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50" t="3646" r="3696" b="6994"/>
          <a:stretch/>
        </p:blipFill>
        <p:spPr>
          <a:xfrm>
            <a:off x="6060836" y="2020176"/>
            <a:ext cx="6131164" cy="36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45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C32CF6D99924B831A3155D8238470" ma:contentTypeVersion="6" ma:contentTypeDescription="Create a new document." ma:contentTypeScope="" ma:versionID="8c443e3636e84d827e36a52228fd33d5">
  <xsd:schema xmlns:xsd="http://www.w3.org/2001/XMLSchema" xmlns:xs="http://www.w3.org/2001/XMLSchema" xmlns:p="http://schemas.microsoft.com/office/2006/metadata/properties" xmlns:ns2="a51c44f2-8239-44a9-b4dc-a8f6fe3d0b23" xmlns:ns3="0bdce0c5-1c3b-4300-9bf9-a3c247c24a95" targetNamespace="http://schemas.microsoft.com/office/2006/metadata/properties" ma:root="true" ma:fieldsID="3418f71454a71b9cc81e5babb7681e4c" ns2:_="" ns3:_="">
    <xsd:import namespace="a51c44f2-8239-44a9-b4dc-a8f6fe3d0b23"/>
    <xsd:import namespace="0bdce0c5-1c3b-4300-9bf9-a3c247c24a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c44f2-8239-44a9-b4dc-a8f6fe3d0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ce0c5-1c3b-4300-9bf9-a3c247c24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5B634E-896A-4C0A-9E9E-3AA10AB6C9E2}">
  <ds:schemaRefs>
    <ds:schemaRef ds:uri="0bdce0c5-1c3b-4300-9bf9-a3c247c24a95"/>
    <ds:schemaRef ds:uri="a51c44f2-8239-44a9-b4dc-a8f6fe3d0b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368CFF-F1C5-48B1-A9AC-45C9C486F712}">
  <ds:schemaRefs>
    <ds:schemaRef ds:uri="0bdce0c5-1c3b-4300-9bf9-a3c247c24a95"/>
    <ds:schemaRef ds:uri="a51c44f2-8239-44a9-b4dc-a8f6fe3d0b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AC3BBA-229B-4208-A629-408EF0559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6842</TotalTime>
  <Words>291</Words>
  <Application>Microsoft Office PowerPoint</Application>
  <PresentationFormat>Widescreen</PresentationFormat>
  <Paragraphs>195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Myriad Pro Light</vt:lpstr>
      <vt:lpstr>Office Theme</vt:lpstr>
      <vt:lpstr>ESHQ Requirements Management at NREL</vt:lpstr>
      <vt:lpstr>Sulfuric Acid Spill Corrective Action</vt:lpstr>
      <vt:lpstr>2022 – Requirements Management System</vt:lpstr>
      <vt:lpstr>2023 – Business Management System</vt:lpstr>
      <vt:lpstr>DOORS Opportunities - Change Management</vt:lpstr>
      <vt:lpstr>DOORS Opportunities - Gap Analysis</vt:lpstr>
      <vt:lpstr>DOORS Opportunities - Auditing</vt:lpstr>
      <vt:lpstr>DOORS Opportunities - Configuration Management</vt:lpstr>
      <vt:lpstr>2023 – Business Management System</vt:lpstr>
      <vt:lpstr>2024 – Business Management System</vt:lpstr>
      <vt:lpstr>2024 – Business Management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Laser, Julia</dc:creator>
  <cp:lastModifiedBy>Spetzler, Brenden</cp:lastModifiedBy>
  <cp:revision>108</cp:revision>
  <dcterms:created xsi:type="dcterms:W3CDTF">2020-07-31T18:30:36Z</dcterms:created>
  <dcterms:modified xsi:type="dcterms:W3CDTF">2024-05-01T20:43:56Z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0x0101008B6C32CF6D99924B831A3155D8238470</vt:lpwstr>
  </property>
  <property fmtid="{D5CDD505-2E9C-101B-9397-08002B2CF9AE}" pid="3" name="_dlc_DocIdItemGuid">
    <vt:lpwstr>359e7b9f-eec8-46c6-a115-000d20536899</vt:lpwstr>
  </property>
  <property fmtid="{D5CDD505-2E9C-101B-9397-08002B2CF9AE}" pid="4" name="MSIP_Label_95965d95-ecc0-4720-b759-1f33c42ed7da_Enabled">
    <vt:lpwstr>true</vt:lpwstr>
  </property>
  <property fmtid="{D5CDD505-2E9C-101B-9397-08002B2CF9AE}" pid="5" name="MSIP_Label_95965d95-ecc0-4720-b759-1f33c42ed7da_SetDate">
    <vt:lpwstr>2023-09-27T20:55:24Z</vt:lpwstr>
  </property>
  <property fmtid="{D5CDD505-2E9C-101B-9397-08002B2CF9AE}" pid="6" name="MSIP_Label_95965d95-ecc0-4720-b759-1f33c42ed7da_Method">
    <vt:lpwstr>Standard</vt:lpwstr>
  </property>
  <property fmtid="{D5CDD505-2E9C-101B-9397-08002B2CF9AE}" pid="7" name="MSIP_Label_95965d95-ecc0-4720-b759-1f33c42ed7da_Name">
    <vt:lpwstr>General</vt:lpwstr>
  </property>
  <property fmtid="{D5CDD505-2E9C-101B-9397-08002B2CF9AE}" pid="8" name="MSIP_Label_95965d95-ecc0-4720-b759-1f33c42ed7da_SiteId">
    <vt:lpwstr>a0f29d7e-28cd-4f54-8442-7885aee7c080</vt:lpwstr>
  </property>
  <property fmtid="{D5CDD505-2E9C-101B-9397-08002B2CF9AE}" pid="9" name="MSIP_Label_95965d95-ecc0-4720-b759-1f33c42ed7da_ActionId">
    <vt:lpwstr>f9249d42-1d83-47a6-a5a1-5a298c29833a</vt:lpwstr>
  </property>
  <property fmtid="{D5CDD505-2E9C-101B-9397-08002B2CF9AE}" pid="10" name="MSIP_Label_95965d95-ecc0-4720-b759-1f33c42ed7da_ContentBits">
    <vt:lpwstr>0</vt:lpwstr>
  </property>
</Properties>
</file>