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4"/>
  </p:sldMasterIdLst>
  <p:notesMasterIdLst>
    <p:notesMasterId r:id="rId25"/>
  </p:notesMasterIdLst>
  <p:handoutMasterIdLst>
    <p:handoutMasterId r:id="rId26"/>
  </p:handoutMasterIdLst>
  <p:sldIdLst>
    <p:sldId id="269" r:id="rId5"/>
    <p:sldId id="339" r:id="rId6"/>
    <p:sldId id="341" r:id="rId7"/>
    <p:sldId id="288" r:id="rId8"/>
    <p:sldId id="317" r:id="rId9"/>
    <p:sldId id="323" r:id="rId10"/>
    <p:sldId id="322" r:id="rId11"/>
    <p:sldId id="326" r:id="rId12"/>
    <p:sldId id="318" r:id="rId13"/>
    <p:sldId id="327" r:id="rId14"/>
    <p:sldId id="333" r:id="rId15"/>
    <p:sldId id="332" r:id="rId16"/>
    <p:sldId id="329" r:id="rId17"/>
    <p:sldId id="274" r:id="rId18"/>
    <p:sldId id="278" r:id="rId19"/>
    <p:sldId id="280" r:id="rId20"/>
    <p:sldId id="336" r:id="rId21"/>
    <p:sldId id="340" r:id="rId22"/>
    <p:sldId id="342" r:id="rId23"/>
    <p:sldId id="286" r:id="rId24"/>
  </p:sldIdLst>
  <p:sldSz cx="14630400" cy="8229600"/>
  <p:notesSz cx="6858000" cy="9144000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6790471-27DD-421E-8A2D-50822C6F7912}">
          <p14:sldIdLst>
            <p14:sldId id="269"/>
            <p14:sldId id="339"/>
            <p14:sldId id="341"/>
            <p14:sldId id="288"/>
            <p14:sldId id="317"/>
            <p14:sldId id="323"/>
            <p14:sldId id="322"/>
            <p14:sldId id="326"/>
            <p14:sldId id="318"/>
            <p14:sldId id="327"/>
            <p14:sldId id="333"/>
            <p14:sldId id="332"/>
            <p14:sldId id="329"/>
            <p14:sldId id="274"/>
            <p14:sldId id="278"/>
            <p14:sldId id="280"/>
            <p14:sldId id="336"/>
            <p14:sldId id="340"/>
            <p14:sldId id="342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B8A792C-5140-EF6F-2866-0AA6CED295A5}" name="Jaekel, Cahley G" initials="JG" userId="S::cahley@pnnl.gov::848a4658-9cf8-401c-aa95-bedd7b8051be" providerId="AD"/>
  <p188:author id="{45A93E5A-CE40-4593-60DB-97F7C008A5AB}" name="Loy, Megan E" initials="LME" userId="S::megan.loy@pnnl.gov::7646fd75-3b67-4d41-9562-eb3dafa98bb4" providerId="AD"/>
  <p188:author id="{CC068766-B63C-C6D3-CC29-5596AC009C76}" name="Larmey, Christopher S" initials="LS" userId="S::chris.larmey@pnnl.gov::a3e1f059-df33-4ae5-9121-3b12ddc5c2a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0150"/>
    <a:srgbClr val="502D7F"/>
    <a:srgbClr val="0081AB"/>
    <a:srgbClr val="00338E"/>
    <a:srgbClr val="CDEAFF"/>
    <a:srgbClr val="CDF3FF"/>
    <a:srgbClr val="800AF6"/>
    <a:srgbClr val="000000"/>
    <a:srgbClr val="719500"/>
    <a:srgbClr val="007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B2A3E0-3DCA-4F34-A9B8-51A1E79D4516}" type="doc">
      <dgm:prSet loTypeId="urn:microsoft.com/office/officeart/2011/layout/Circle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7D385A5-D538-4418-B0F8-B05AA78A4B4B}">
      <dgm:prSet phldrT="[Text]"/>
      <dgm:spPr>
        <a:solidFill>
          <a:schemeClr val="bg2">
            <a:lumMod val="50000"/>
          </a:schemeClr>
        </a:solidFill>
        <a:ln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FY12</a:t>
          </a:r>
        </a:p>
      </dgm:t>
    </dgm:pt>
    <dgm:pt modelId="{8EF4DC19-65BB-4613-8B1F-4743E9B487D5}" type="parTrans" cxnId="{1C171A29-9901-4575-8DE5-92E70C0E37E1}">
      <dgm:prSet/>
      <dgm:spPr/>
      <dgm:t>
        <a:bodyPr/>
        <a:lstStyle/>
        <a:p>
          <a:endParaRPr lang="en-US"/>
        </a:p>
      </dgm:t>
    </dgm:pt>
    <dgm:pt modelId="{1AACFA79-BC18-470B-A50D-DBAD03E58BF8}" type="sibTrans" cxnId="{1C171A29-9901-4575-8DE5-92E70C0E37E1}">
      <dgm:prSet/>
      <dgm:spPr/>
      <dgm:t>
        <a:bodyPr/>
        <a:lstStyle/>
        <a:p>
          <a:endParaRPr lang="en-US"/>
        </a:p>
      </dgm:t>
    </dgm:pt>
    <dgm:pt modelId="{CD8B214E-3C1A-4C1B-A5A9-597D53FD92B2}">
      <dgm:prSet phldrT="[Text]"/>
      <dgm:spPr>
        <a:solidFill>
          <a:schemeClr val="bg2">
            <a:lumMod val="50000"/>
          </a:schemeClr>
        </a:solidFill>
        <a:ln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FY13</a:t>
          </a:r>
        </a:p>
      </dgm:t>
    </dgm:pt>
    <dgm:pt modelId="{1FBDD2F5-371F-45D2-BF8A-202F6CCAA2F0}" type="parTrans" cxnId="{95319594-10AC-4A6D-8656-C81826C12141}">
      <dgm:prSet/>
      <dgm:spPr/>
      <dgm:t>
        <a:bodyPr/>
        <a:lstStyle/>
        <a:p>
          <a:endParaRPr lang="en-US"/>
        </a:p>
      </dgm:t>
    </dgm:pt>
    <dgm:pt modelId="{1C0E8F9C-733C-4040-9F7A-2FE65C6C20CA}" type="sibTrans" cxnId="{95319594-10AC-4A6D-8656-C81826C12141}">
      <dgm:prSet/>
      <dgm:spPr/>
      <dgm:t>
        <a:bodyPr/>
        <a:lstStyle/>
        <a:p>
          <a:endParaRPr lang="en-US"/>
        </a:p>
      </dgm:t>
    </dgm:pt>
    <dgm:pt modelId="{51CB319A-FB27-4C0A-A3CF-EA4E84AC39CC}">
      <dgm:prSet phldrT="[Text]"/>
      <dgm:spPr>
        <a:solidFill>
          <a:schemeClr val="bg2">
            <a:lumMod val="50000"/>
          </a:schemeClr>
        </a:solidFill>
        <a:ln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FY14</a:t>
          </a:r>
        </a:p>
      </dgm:t>
    </dgm:pt>
    <dgm:pt modelId="{3D188EEE-9B2E-4DEB-B383-1AFF640BA241}" type="parTrans" cxnId="{DFB1657D-BFCD-48FB-AE7C-4E13956701C1}">
      <dgm:prSet/>
      <dgm:spPr/>
      <dgm:t>
        <a:bodyPr/>
        <a:lstStyle/>
        <a:p>
          <a:endParaRPr lang="en-US"/>
        </a:p>
      </dgm:t>
    </dgm:pt>
    <dgm:pt modelId="{DA591541-8DAC-4BD1-880D-86D4BBDE0384}" type="sibTrans" cxnId="{DFB1657D-BFCD-48FB-AE7C-4E13956701C1}">
      <dgm:prSet/>
      <dgm:spPr/>
      <dgm:t>
        <a:bodyPr/>
        <a:lstStyle/>
        <a:p>
          <a:endParaRPr lang="en-US"/>
        </a:p>
      </dgm:t>
    </dgm:pt>
    <dgm:pt modelId="{0798951D-5DF7-4342-9828-4DB03A936243}">
      <dgm:prSet phldrT="[Text]"/>
      <dgm:spPr>
        <a:solidFill>
          <a:schemeClr val="bg2">
            <a:lumMod val="50000"/>
          </a:schemeClr>
        </a:solidFill>
        <a:ln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FY16</a:t>
          </a:r>
        </a:p>
      </dgm:t>
    </dgm:pt>
    <dgm:pt modelId="{A15FA5D4-96D6-4869-8A6E-99833903D9ED}" type="parTrans" cxnId="{2D3912ED-AE89-4369-8C69-6ABB731E61A7}">
      <dgm:prSet/>
      <dgm:spPr/>
      <dgm:t>
        <a:bodyPr/>
        <a:lstStyle/>
        <a:p>
          <a:endParaRPr lang="en-US"/>
        </a:p>
      </dgm:t>
    </dgm:pt>
    <dgm:pt modelId="{AA529C00-DB5B-46A7-8C29-F601EA0D531D}" type="sibTrans" cxnId="{2D3912ED-AE89-4369-8C69-6ABB731E61A7}">
      <dgm:prSet/>
      <dgm:spPr/>
      <dgm:t>
        <a:bodyPr/>
        <a:lstStyle/>
        <a:p>
          <a:endParaRPr lang="en-US"/>
        </a:p>
      </dgm:t>
    </dgm:pt>
    <dgm:pt modelId="{D29F2DFB-7A76-4C88-81C0-EEFA0ECD7E88}">
      <dgm:prSet phldrT="[Text]"/>
      <dgm:spPr>
        <a:solidFill>
          <a:schemeClr val="bg2">
            <a:lumMod val="50000"/>
          </a:schemeClr>
        </a:solidFill>
        <a:ln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FY19</a:t>
          </a:r>
        </a:p>
      </dgm:t>
    </dgm:pt>
    <dgm:pt modelId="{2E2C82C5-B34B-47FC-9D60-F7B1E39E01FF}" type="parTrans" cxnId="{C35B126C-B44A-45BF-8C30-37C6BCD4DE6B}">
      <dgm:prSet/>
      <dgm:spPr/>
      <dgm:t>
        <a:bodyPr/>
        <a:lstStyle/>
        <a:p>
          <a:endParaRPr lang="en-US"/>
        </a:p>
      </dgm:t>
    </dgm:pt>
    <dgm:pt modelId="{8E035DC0-4F67-49D2-9F9B-107CC9CC7FFF}" type="sibTrans" cxnId="{C35B126C-B44A-45BF-8C30-37C6BCD4DE6B}">
      <dgm:prSet/>
      <dgm:spPr/>
      <dgm:t>
        <a:bodyPr/>
        <a:lstStyle/>
        <a:p>
          <a:endParaRPr lang="en-US"/>
        </a:p>
      </dgm:t>
    </dgm:pt>
    <dgm:pt modelId="{37722FDF-B8C5-451D-9D32-683DFF31CEA7}">
      <dgm:prSet phldrT="[Text]"/>
      <dgm:spPr>
        <a:solidFill>
          <a:schemeClr val="bg2">
            <a:lumMod val="50000"/>
          </a:schemeClr>
        </a:solidFill>
        <a:ln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FY20</a:t>
          </a:r>
        </a:p>
      </dgm:t>
    </dgm:pt>
    <dgm:pt modelId="{94F7739B-F9B2-4713-8E29-EE34736A5C69}" type="parTrans" cxnId="{C8A513D2-1037-48A6-A2BB-0D07C3833DA1}">
      <dgm:prSet/>
      <dgm:spPr/>
      <dgm:t>
        <a:bodyPr/>
        <a:lstStyle/>
        <a:p>
          <a:endParaRPr lang="en-US"/>
        </a:p>
      </dgm:t>
    </dgm:pt>
    <dgm:pt modelId="{D2A0EE82-CE8E-41B8-A0A9-3D71B4C959FE}" type="sibTrans" cxnId="{C8A513D2-1037-48A6-A2BB-0D07C3833DA1}">
      <dgm:prSet/>
      <dgm:spPr/>
      <dgm:t>
        <a:bodyPr/>
        <a:lstStyle/>
        <a:p>
          <a:endParaRPr lang="en-US"/>
        </a:p>
      </dgm:t>
    </dgm:pt>
    <dgm:pt modelId="{9A32206D-9CE4-4C3F-8B6F-A7D214C0A30C}">
      <dgm:prSet phldrT="[Text]"/>
      <dgm:spPr>
        <a:solidFill>
          <a:schemeClr val="bg2">
            <a:lumMod val="50000"/>
          </a:schemeClr>
        </a:solidFill>
        <a:ln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FY21</a:t>
          </a:r>
        </a:p>
      </dgm:t>
    </dgm:pt>
    <dgm:pt modelId="{03FA5AFC-A9EE-42BE-BAB5-9E4372C5B313}" type="parTrans" cxnId="{0B7C46E5-728D-44BE-90C1-EA85FED4BE98}">
      <dgm:prSet/>
      <dgm:spPr/>
      <dgm:t>
        <a:bodyPr/>
        <a:lstStyle/>
        <a:p>
          <a:endParaRPr lang="en-US"/>
        </a:p>
      </dgm:t>
    </dgm:pt>
    <dgm:pt modelId="{36B8688C-3587-48AF-B425-9D9DE6E2EC52}" type="sibTrans" cxnId="{0B7C46E5-728D-44BE-90C1-EA85FED4BE98}">
      <dgm:prSet/>
      <dgm:spPr/>
      <dgm:t>
        <a:bodyPr/>
        <a:lstStyle/>
        <a:p>
          <a:endParaRPr lang="en-US"/>
        </a:p>
      </dgm:t>
    </dgm:pt>
    <dgm:pt modelId="{2D19E5BE-B399-45EE-8801-77C4A8E1BABF}">
      <dgm:prSet phldrT="[Text]"/>
      <dgm:spPr>
        <a:solidFill>
          <a:schemeClr val="bg2">
            <a:lumMod val="50000"/>
          </a:schemeClr>
        </a:solidFill>
        <a:ln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FY22</a:t>
          </a:r>
        </a:p>
      </dgm:t>
    </dgm:pt>
    <dgm:pt modelId="{B0324F48-1AB7-423D-9A64-EC7CC4CE6879}" type="parTrans" cxnId="{9C494871-B39E-44AB-8A5A-B791B0C8DDA4}">
      <dgm:prSet/>
      <dgm:spPr/>
      <dgm:t>
        <a:bodyPr/>
        <a:lstStyle/>
        <a:p>
          <a:endParaRPr lang="en-US"/>
        </a:p>
      </dgm:t>
    </dgm:pt>
    <dgm:pt modelId="{FF3368A7-442E-4AFE-B0A6-99D51B2DE191}" type="sibTrans" cxnId="{9C494871-B39E-44AB-8A5A-B791B0C8DDA4}">
      <dgm:prSet/>
      <dgm:spPr/>
      <dgm:t>
        <a:bodyPr/>
        <a:lstStyle/>
        <a:p>
          <a:endParaRPr lang="en-US"/>
        </a:p>
      </dgm:t>
    </dgm:pt>
    <dgm:pt modelId="{7D2B3377-81E2-489C-B847-7E673F2E1ED9}">
      <dgm:prSet phldrT="[Text]"/>
      <dgm:spPr>
        <a:solidFill>
          <a:schemeClr val="bg2">
            <a:lumMod val="50000"/>
          </a:schemeClr>
        </a:solidFill>
        <a:ln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FY23</a:t>
          </a:r>
        </a:p>
      </dgm:t>
    </dgm:pt>
    <dgm:pt modelId="{B02CB1F4-CF6C-4F50-9C4E-3DAFD6817D19}" type="parTrans" cxnId="{9BCE7974-B7A6-425E-88BB-0F6B27B5AA50}">
      <dgm:prSet/>
      <dgm:spPr/>
      <dgm:t>
        <a:bodyPr/>
        <a:lstStyle/>
        <a:p>
          <a:endParaRPr lang="en-US"/>
        </a:p>
      </dgm:t>
    </dgm:pt>
    <dgm:pt modelId="{F8CA6375-3D36-43BD-BEB7-982C95D27A4C}" type="sibTrans" cxnId="{9BCE7974-B7A6-425E-88BB-0F6B27B5AA50}">
      <dgm:prSet/>
      <dgm:spPr/>
      <dgm:t>
        <a:bodyPr/>
        <a:lstStyle/>
        <a:p>
          <a:endParaRPr lang="en-US"/>
        </a:p>
      </dgm:t>
    </dgm:pt>
    <dgm:pt modelId="{FD124407-F2AD-41E6-AF29-6F1E55CF7AF0}">
      <dgm:prSet phldrT="[Text]"/>
      <dgm:spPr>
        <a:solidFill>
          <a:schemeClr val="bg2">
            <a:lumMod val="50000"/>
          </a:schemeClr>
        </a:solidFill>
        <a:ln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FY24</a:t>
          </a:r>
        </a:p>
      </dgm:t>
    </dgm:pt>
    <dgm:pt modelId="{2DCD8346-030B-43BA-BB21-CFE4BB17787A}" type="parTrans" cxnId="{7E609AD8-8FC2-4B40-81D8-CDDDB1A0D4D9}">
      <dgm:prSet/>
      <dgm:spPr/>
      <dgm:t>
        <a:bodyPr/>
        <a:lstStyle/>
        <a:p>
          <a:endParaRPr lang="en-US"/>
        </a:p>
      </dgm:t>
    </dgm:pt>
    <dgm:pt modelId="{37BB9C30-2FB2-43B3-BF58-B9BD9C663777}" type="sibTrans" cxnId="{7E609AD8-8FC2-4B40-81D8-CDDDB1A0D4D9}">
      <dgm:prSet/>
      <dgm:spPr/>
      <dgm:t>
        <a:bodyPr/>
        <a:lstStyle/>
        <a:p>
          <a:endParaRPr lang="en-US"/>
        </a:p>
      </dgm:t>
    </dgm:pt>
    <dgm:pt modelId="{3FE94077-141A-471D-9463-B24D95AAE648}" type="pres">
      <dgm:prSet presAssocID="{2EB2A3E0-3DCA-4F34-A9B8-51A1E79D4516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D08A8BCC-E36C-4621-9467-36076BE45C9C}" type="pres">
      <dgm:prSet presAssocID="{FD124407-F2AD-41E6-AF29-6F1E55CF7AF0}" presName="Accent10" presStyleCnt="0"/>
      <dgm:spPr/>
    </dgm:pt>
    <dgm:pt modelId="{00506002-E5A3-4069-B7A8-8A2C40461D3E}" type="pres">
      <dgm:prSet presAssocID="{FD124407-F2AD-41E6-AF29-6F1E55CF7AF0}" presName="Accent" presStyleLbl="node1" presStyleIdx="0" presStyleCnt="10"/>
      <dgm:spPr>
        <a:solidFill>
          <a:schemeClr val="bg1"/>
        </a:solidFill>
      </dgm:spPr>
    </dgm:pt>
    <dgm:pt modelId="{A1499D91-5ED1-404A-903B-C092920CB601}" type="pres">
      <dgm:prSet presAssocID="{FD124407-F2AD-41E6-AF29-6F1E55CF7AF0}" presName="ParentBackground10" presStyleCnt="0"/>
      <dgm:spPr/>
    </dgm:pt>
    <dgm:pt modelId="{76785CD8-90FE-4A73-AB76-94675325E7A9}" type="pres">
      <dgm:prSet presAssocID="{FD124407-F2AD-41E6-AF29-6F1E55CF7AF0}" presName="ParentBackground" presStyleLbl="fgAcc1" presStyleIdx="0" presStyleCnt="10" custLinFactY="28776" custLinFactNeighborX="-4422" custLinFactNeighborY="100000"/>
      <dgm:spPr/>
    </dgm:pt>
    <dgm:pt modelId="{DDFACABB-8820-40B9-896D-8A34F84B0BA6}" type="pres">
      <dgm:prSet presAssocID="{FD124407-F2AD-41E6-AF29-6F1E55CF7AF0}" presName="Parent10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2D8B09C7-92CC-47E7-9A76-30883383ACD8}" type="pres">
      <dgm:prSet presAssocID="{7D2B3377-81E2-489C-B847-7E673F2E1ED9}" presName="Accent9" presStyleCnt="0"/>
      <dgm:spPr/>
    </dgm:pt>
    <dgm:pt modelId="{E787C860-C3A2-42E3-B91E-9ECE56789600}" type="pres">
      <dgm:prSet presAssocID="{7D2B3377-81E2-489C-B847-7E673F2E1ED9}" presName="Accent" presStyleLbl="node1" presStyleIdx="1" presStyleCnt="10"/>
      <dgm:spPr>
        <a:solidFill>
          <a:schemeClr val="bg1"/>
        </a:solidFill>
      </dgm:spPr>
    </dgm:pt>
    <dgm:pt modelId="{D15FB49B-D126-41EB-87A9-B40744A97115}" type="pres">
      <dgm:prSet presAssocID="{7D2B3377-81E2-489C-B847-7E673F2E1ED9}" presName="ParentBackground9" presStyleCnt="0"/>
      <dgm:spPr/>
    </dgm:pt>
    <dgm:pt modelId="{77DFB1F3-9D07-448B-AC06-B185C71E084C}" type="pres">
      <dgm:prSet presAssocID="{7D2B3377-81E2-489C-B847-7E673F2E1ED9}" presName="ParentBackground" presStyleLbl="fgAcc1" presStyleIdx="1" presStyleCnt="10" custLinFactY="28776" custLinFactNeighborX="-4422" custLinFactNeighborY="100000"/>
      <dgm:spPr/>
    </dgm:pt>
    <dgm:pt modelId="{A4A5A1EB-FDA2-415C-9A4E-EFA4BF9DA3A3}" type="pres">
      <dgm:prSet presAssocID="{7D2B3377-81E2-489C-B847-7E673F2E1ED9}" presName="Parent9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7116A33A-ADBB-4763-9AFC-11797A2FDFA9}" type="pres">
      <dgm:prSet presAssocID="{2D19E5BE-B399-45EE-8801-77C4A8E1BABF}" presName="Accent8" presStyleCnt="0"/>
      <dgm:spPr/>
    </dgm:pt>
    <dgm:pt modelId="{53222A25-30AC-4896-B3EC-C3466BB94E5F}" type="pres">
      <dgm:prSet presAssocID="{2D19E5BE-B399-45EE-8801-77C4A8E1BABF}" presName="Accent" presStyleLbl="node1" presStyleIdx="2" presStyleCnt="10" custLinFactNeighborX="2317"/>
      <dgm:spPr>
        <a:solidFill>
          <a:schemeClr val="bg1"/>
        </a:solidFill>
      </dgm:spPr>
    </dgm:pt>
    <dgm:pt modelId="{5A53D499-CAEA-4C54-9969-C46C62B6B04F}" type="pres">
      <dgm:prSet presAssocID="{2D19E5BE-B399-45EE-8801-77C4A8E1BABF}" presName="ParentBackground8" presStyleCnt="0"/>
      <dgm:spPr/>
    </dgm:pt>
    <dgm:pt modelId="{6F924796-D3FF-4D6C-97E3-62FEB112BEA0}" type="pres">
      <dgm:prSet presAssocID="{2D19E5BE-B399-45EE-8801-77C4A8E1BABF}" presName="ParentBackground" presStyleLbl="fgAcc1" presStyleIdx="2" presStyleCnt="10" custLinFactY="28776" custLinFactNeighborX="-4422" custLinFactNeighborY="100000"/>
      <dgm:spPr/>
    </dgm:pt>
    <dgm:pt modelId="{B5E37187-728C-4E3A-85E6-7602B01588A5}" type="pres">
      <dgm:prSet presAssocID="{2D19E5BE-B399-45EE-8801-77C4A8E1BABF}" presName="Parent8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CFB924E1-F367-455E-A1DF-240DE86EEDB2}" type="pres">
      <dgm:prSet presAssocID="{9A32206D-9CE4-4C3F-8B6F-A7D214C0A30C}" presName="Accent7" presStyleCnt="0"/>
      <dgm:spPr/>
    </dgm:pt>
    <dgm:pt modelId="{F364F97D-324F-43EA-B9DA-3C9014318A47}" type="pres">
      <dgm:prSet presAssocID="{9A32206D-9CE4-4C3F-8B6F-A7D214C0A30C}" presName="Accent" presStyleLbl="node1" presStyleIdx="3" presStyleCnt="10"/>
      <dgm:spPr>
        <a:solidFill>
          <a:schemeClr val="bg1"/>
        </a:solidFill>
      </dgm:spPr>
    </dgm:pt>
    <dgm:pt modelId="{7C6556AB-36C5-407D-99CC-05209BFB4A72}" type="pres">
      <dgm:prSet presAssocID="{9A32206D-9CE4-4C3F-8B6F-A7D214C0A30C}" presName="ParentBackground7" presStyleCnt="0"/>
      <dgm:spPr/>
    </dgm:pt>
    <dgm:pt modelId="{36F8FF9C-B9DF-4C81-951A-D5CB20E3009A}" type="pres">
      <dgm:prSet presAssocID="{9A32206D-9CE4-4C3F-8B6F-A7D214C0A30C}" presName="ParentBackground" presStyleLbl="fgAcc1" presStyleIdx="3" presStyleCnt="10" custLinFactY="28776" custLinFactNeighborX="-4422" custLinFactNeighborY="100000"/>
      <dgm:spPr/>
    </dgm:pt>
    <dgm:pt modelId="{0F99C993-2BB9-4075-AD79-663CCEA7C80E}" type="pres">
      <dgm:prSet presAssocID="{9A32206D-9CE4-4C3F-8B6F-A7D214C0A30C}" presName="Parent7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22DD52D-A8F5-449F-958A-E7BD8A64F480}" type="pres">
      <dgm:prSet presAssocID="{37722FDF-B8C5-451D-9D32-683DFF31CEA7}" presName="Accent6" presStyleCnt="0"/>
      <dgm:spPr/>
    </dgm:pt>
    <dgm:pt modelId="{EAF2EB84-453B-4359-BB72-5A4AA4E5F3B6}" type="pres">
      <dgm:prSet presAssocID="{37722FDF-B8C5-451D-9D32-683DFF31CEA7}" presName="Accent" presStyleLbl="node1" presStyleIdx="4" presStyleCnt="10"/>
      <dgm:spPr>
        <a:solidFill>
          <a:schemeClr val="bg1"/>
        </a:solidFill>
      </dgm:spPr>
    </dgm:pt>
    <dgm:pt modelId="{14148667-5424-422E-8623-28807DC2A2BF}" type="pres">
      <dgm:prSet presAssocID="{37722FDF-B8C5-451D-9D32-683DFF31CEA7}" presName="ParentBackground6" presStyleCnt="0"/>
      <dgm:spPr/>
    </dgm:pt>
    <dgm:pt modelId="{EFC60468-F221-4AA4-9EFD-322E3CACF6BB}" type="pres">
      <dgm:prSet presAssocID="{37722FDF-B8C5-451D-9D32-683DFF31CEA7}" presName="ParentBackground" presStyleLbl="fgAcc1" presStyleIdx="4" presStyleCnt="10" custLinFactY="28776" custLinFactNeighborX="-4422" custLinFactNeighborY="100000"/>
      <dgm:spPr/>
    </dgm:pt>
    <dgm:pt modelId="{894EF08C-E461-4CA2-AAC3-989278D9CACF}" type="pres">
      <dgm:prSet presAssocID="{37722FDF-B8C5-451D-9D32-683DFF31CEA7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2729F040-F0D5-435E-9184-39FA794A49E1}" type="pres">
      <dgm:prSet presAssocID="{D29F2DFB-7A76-4C88-81C0-EEFA0ECD7E88}" presName="Accent5" presStyleCnt="0"/>
      <dgm:spPr/>
    </dgm:pt>
    <dgm:pt modelId="{AB583A57-E695-4983-B958-15A4289CDBDD}" type="pres">
      <dgm:prSet presAssocID="{D29F2DFB-7A76-4C88-81C0-EEFA0ECD7E88}" presName="Accent" presStyleLbl="node1" presStyleIdx="5" presStyleCnt="10"/>
      <dgm:spPr>
        <a:solidFill>
          <a:schemeClr val="bg1"/>
        </a:solidFill>
      </dgm:spPr>
    </dgm:pt>
    <dgm:pt modelId="{7CE44E09-CA19-4CBD-9298-CC3C67666628}" type="pres">
      <dgm:prSet presAssocID="{D29F2DFB-7A76-4C88-81C0-EEFA0ECD7E88}" presName="ParentBackground5" presStyleCnt="0"/>
      <dgm:spPr/>
    </dgm:pt>
    <dgm:pt modelId="{38704530-9B44-4452-A9B2-4877B4A4590A}" type="pres">
      <dgm:prSet presAssocID="{D29F2DFB-7A76-4C88-81C0-EEFA0ECD7E88}" presName="ParentBackground" presStyleLbl="fgAcc1" presStyleIdx="5" presStyleCnt="10" custLinFactY="28776" custLinFactNeighborX="-4422" custLinFactNeighborY="100000"/>
      <dgm:spPr/>
    </dgm:pt>
    <dgm:pt modelId="{10181E3F-825D-43BE-B9F2-F1AA13D6AD2C}" type="pres">
      <dgm:prSet presAssocID="{D29F2DFB-7A76-4C88-81C0-EEFA0ECD7E88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C1BC0BD0-79A7-412F-8E5E-B9D1525719FC}" type="pres">
      <dgm:prSet presAssocID="{0798951D-5DF7-4342-9828-4DB03A936243}" presName="Accent4" presStyleCnt="0"/>
      <dgm:spPr/>
    </dgm:pt>
    <dgm:pt modelId="{E250BEEB-11F8-471F-9181-F59A5CF8DB7E}" type="pres">
      <dgm:prSet presAssocID="{0798951D-5DF7-4342-9828-4DB03A936243}" presName="Accent" presStyleLbl="node1" presStyleIdx="6" presStyleCnt="10"/>
      <dgm:spPr>
        <a:solidFill>
          <a:schemeClr val="bg1"/>
        </a:solidFill>
      </dgm:spPr>
    </dgm:pt>
    <dgm:pt modelId="{68C37502-CCEC-44D6-A004-C89FEFD4BB6F}" type="pres">
      <dgm:prSet presAssocID="{0798951D-5DF7-4342-9828-4DB03A936243}" presName="ParentBackground4" presStyleCnt="0"/>
      <dgm:spPr/>
    </dgm:pt>
    <dgm:pt modelId="{01668180-6395-4A9A-BB98-209243A2C53B}" type="pres">
      <dgm:prSet presAssocID="{0798951D-5DF7-4342-9828-4DB03A936243}" presName="ParentBackground" presStyleLbl="fgAcc1" presStyleIdx="6" presStyleCnt="10" custLinFactY="28776" custLinFactNeighborX="-4422" custLinFactNeighborY="100000"/>
      <dgm:spPr/>
    </dgm:pt>
    <dgm:pt modelId="{DE7DE630-36DE-4536-B989-7A59315E3925}" type="pres">
      <dgm:prSet presAssocID="{0798951D-5DF7-4342-9828-4DB03A936243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C9E42AB-9B00-4392-9DF2-3B70AE25EAD1}" type="pres">
      <dgm:prSet presAssocID="{51CB319A-FB27-4C0A-A3CF-EA4E84AC39CC}" presName="Accent3" presStyleCnt="0"/>
      <dgm:spPr/>
    </dgm:pt>
    <dgm:pt modelId="{DA8E88A0-4146-4EDB-A206-BA0871FEADC4}" type="pres">
      <dgm:prSet presAssocID="{51CB319A-FB27-4C0A-A3CF-EA4E84AC39CC}" presName="Accent" presStyleLbl="node1" presStyleIdx="7" presStyleCnt="10"/>
      <dgm:spPr>
        <a:solidFill>
          <a:schemeClr val="bg1"/>
        </a:solidFill>
      </dgm:spPr>
    </dgm:pt>
    <dgm:pt modelId="{B17C5461-44EA-4DDF-A10C-92C5DBF1CC96}" type="pres">
      <dgm:prSet presAssocID="{51CB319A-FB27-4C0A-A3CF-EA4E84AC39CC}" presName="ParentBackground3" presStyleCnt="0"/>
      <dgm:spPr/>
    </dgm:pt>
    <dgm:pt modelId="{4F58D556-46ED-4065-AFB1-A4D9C2731C3C}" type="pres">
      <dgm:prSet presAssocID="{51CB319A-FB27-4C0A-A3CF-EA4E84AC39CC}" presName="ParentBackground" presStyleLbl="fgAcc1" presStyleIdx="7" presStyleCnt="10" custLinFactY="28776" custLinFactNeighborX="-4422" custLinFactNeighborY="100000"/>
      <dgm:spPr/>
    </dgm:pt>
    <dgm:pt modelId="{90502823-8585-4BE6-9810-5F04382EFC99}" type="pres">
      <dgm:prSet presAssocID="{51CB319A-FB27-4C0A-A3CF-EA4E84AC39CC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64576581-4C16-45A4-807B-C84239D53630}" type="pres">
      <dgm:prSet presAssocID="{CD8B214E-3C1A-4C1B-A5A9-597D53FD92B2}" presName="Accent2" presStyleCnt="0"/>
      <dgm:spPr/>
    </dgm:pt>
    <dgm:pt modelId="{E67F7234-EB80-4BF5-9AB0-4B309F2B038E}" type="pres">
      <dgm:prSet presAssocID="{CD8B214E-3C1A-4C1B-A5A9-597D53FD92B2}" presName="Accent" presStyleLbl="node1" presStyleIdx="8" presStyleCnt="10"/>
      <dgm:spPr>
        <a:solidFill>
          <a:schemeClr val="bg1"/>
        </a:solidFill>
      </dgm:spPr>
    </dgm:pt>
    <dgm:pt modelId="{0E8A6F60-12EF-42BF-92E0-33505E195F01}" type="pres">
      <dgm:prSet presAssocID="{CD8B214E-3C1A-4C1B-A5A9-597D53FD92B2}" presName="ParentBackground2" presStyleCnt="0"/>
      <dgm:spPr/>
    </dgm:pt>
    <dgm:pt modelId="{8D04F1D2-BC74-4725-88CB-C2144F7913AC}" type="pres">
      <dgm:prSet presAssocID="{CD8B214E-3C1A-4C1B-A5A9-597D53FD92B2}" presName="ParentBackground" presStyleLbl="fgAcc1" presStyleIdx="8" presStyleCnt="10" custLinFactY="28776" custLinFactNeighborX="-4422" custLinFactNeighborY="100000"/>
      <dgm:spPr/>
    </dgm:pt>
    <dgm:pt modelId="{0A6CE35D-9E4D-4260-BE38-0EC976AD4004}" type="pres">
      <dgm:prSet presAssocID="{CD8B214E-3C1A-4C1B-A5A9-597D53FD92B2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6DC457A5-4CCE-4DAE-8C62-8B747681F216}" type="pres">
      <dgm:prSet presAssocID="{37D385A5-D538-4418-B0F8-B05AA78A4B4B}" presName="Accent1" presStyleCnt="0"/>
      <dgm:spPr/>
    </dgm:pt>
    <dgm:pt modelId="{A217C526-BC24-49B6-BE39-DAF090D48E44}" type="pres">
      <dgm:prSet presAssocID="{37D385A5-D538-4418-B0F8-B05AA78A4B4B}" presName="Accent" presStyleLbl="node1" presStyleIdx="9" presStyleCnt="10"/>
      <dgm:spPr>
        <a:solidFill>
          <a:schemeClr val="bg1"/>
        </a:solidFill>
      </dgm:spPr>
    </dgm:pt>
    <dgm:pt modelId="{89A1F572-314C-4ABB-A828-D1273E382E73}" type="pres">
      <dgm:prSet presAssocID="{37D385A5-D538-4418-B0F8-B05AA78A4B4B}" presName="ParentBackground1" presStyleCnt="0"/>
      <dgm:spPr/>
    </dgm:pt>
    <dgm:pt modelId="{B99EA90E-E6D0-4AA9-829D-D90D73035693}" type="pres">
      <dgm:prSet presAssocID="{37D385A5-D538-4418-B0F8-B05AA78A4B4B}" presName="ParentBackground" presStyleLbl="fgAcc1" presStyleIdx="9" presStyleCnt="10" custLinFactY="28776" custLinFactNeighborX="-4422" custLinFactNeighborY="100000"/>
      <dgm:spPr/>
    </dgm:pt>
    <dgm:pt modelId="{D2012CEF-0362-4BE2-AD6F-D4CA0602453E}" type="pres">
      <dgm:prSet presAssocID="{37D385A5-D538-4418-B0F8-B05AA78A4B4B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3953880B-8860-4BEF-9847-318A6D72328A}" type="presOf" srcId="{0798951D-5DF7-4342-9828-4DB03A936243}" destId="{01668180-6395-4A9A-BB98-209243A2C53B}" srcOrd="0" destOrd="0" presId="urn:microsoft.com/office/officeart/2011/layout/CircleProcess"/>
    <dgm:cxn modelId="{1C171A29-9901-4575-8DE5-92E70C0E37E1}" srcId="{2EB2A3E0-3DCA-4F34-A9B8-51A1E79D4516}" destId="{37D385A5-D538-4418-B0F8-B05AA78A4B4B}" srcOrd="0" destOrd="0" parTransId="{8EF4DC19-65BB-4613-8B1F-4743E9B487D5}" sibTransId="{1AACFA79-BC18-470B-A50D-DBAD03E58BF8}"/>
    <dgm:cxn modelId="{E356F237-23EA-4CBC-B6B7-8F95E07505B2}" type="presOf" srcId="{37722FDF-B8C5-451D-9D32-683DFF31CEA7}" destId="{894EF08C-E461-4CA2-AAC3-989278D9CACF}" srcOrd="1" destOrd="0" presId="urn:microsoft.com/office/officeart/2011/layout/CircleProcess"/>
    <dgm:cxn modelId="{EA71993D-344F-4632-8819-50FCA1E39666}" type="presOf" srcId="{7D2B3377-81E2-489C-B847-7E673F2E1ED9}" destId="{77DFB1F3-9D07-448B-AC06-B185C71E084C}" srcOrd="0" destOrd="0" presId="urn:microsoft.com/office/officeart/2011/layout/CircleProcess"/>
    <dgm:cxn modelId="{A716455F-C31D-44C0-AEDD-38091EBC0CAD}" type="presOf" srcId="{CD8B214E-3C1A-4C1B-A5A9-597D53FD92B2}" destId="{0A6CE35D-9E4D-4260-BE38-0EC976AD4004}" srcOrd="1" destOrd="0" presId="urn:microsoft.com/office/officeart/2011/layout/CircleProcess"/>
    <dgm:cxn modelId="{C35B126C-B44A-45BF-8C30-37C6BCD4DE6B}" srcId="{2EB2A3E0-3DCA-4F34-A9B8-51A1E79D4516}" destId="{D29F2DFB-7A76-4C88-81C0-EEFA0ECD7E88}" srcOrd="4" destOrd="0" parTransId="{2E2C82C5-B34B-47FC-9D60-F7B1E39E01FF}" sibTransId="{8E035DC0-4F67-49D2-9F9B-107CC9CC7FFF}"/>
    <dgm:cxn modelId="{5DBAFE4C-CE82-4BAA-8D10-5584B7AF4400}" type="presOf" srcId="{51CB319A-FB27-4C0A-A3CF-EA4E84AC39CC}" destId="{4F58D556-46ED-4065-AFB1-A4D9C2731C3C}" srcOrd="0" destOrd="0" presId="urn:microsoft.com/office/officeart/2011/layout/CircleProcess"/>
    <dgm:cxn modelId="{4237694F-A92C-458B-A384-2504A66719AE}" type="presOf" srcId="{FD124407-F2AD-41E6-AF29-6F1E55CF7AF0}" destId="{76785CD8-90FE-4A73-AB76-94675325E7A9}" srcOrd="0" destOrd="0" presId="urn:microsoft.com/office/officeart/2011/layout/CircleProcess"/>
    <dgm:cxn modelId="{9C494871-B39E-44AB-8A5A-B791B0C8DDA4}" srcId="{2EB2A3E0-3DCA-4F34-A9B8-51A1E79D4516}" destId="{2D19E5BE-B399-45EE-8801-77C4A8E1BABF}" srcOrd="7" destOrd="0" parTransId="{B0324F48-1AB7-423D-9A64-EC7CC4CE6879}" sibTransId="{FF3368A7-442E-4AFE-B0A6-99D51B2DE191}"/>
    <dgm:cxn modelId="{52A2BB73-A7DD-43F9-8008-68516378EC8F}" type="presOf" srcId="{D29F2DFB-7A76-4C88-81C0-EEFA0ECD7E88}" destId="{38704530-9B44-4452-A9B2-4877B4A4590A}" srcOrd="0" destOrd="0" presId="urn:microsoft.com/office/officeart/2011/layout/CircleProcess"/>
    <dgm:cxn modelId="{6A651F54-BE10-4F47-ACBF-FCE0EE0733DA}" type="presOf" srcId="{D29F2DFB-7A76-4C88-81C0-EEFA0ECD7E88}" destId="{10181E3F-825D-43BE-B9F2-F1AA13D6AD2C}" srcOrd="1" destOrd="0" presId="urn:microsoft.com/office/officeart/2011/layout/CircleProcess"/>
    <dgm:cxn modelId="{9BCE7974-B7A6-425E-88BB-0F6B27B5AA50}" srcId="{2EB2A3E0-3DCA-4F34-A9B8-51A1E79D4516}" destId="{7D2B3377-81E2-489C-B847-7E673F2E1ED9}" srcOrd="8" destOrd="0" parTransId="{B02CB1F4-CF6C-4F50-9C4E-3DAFD6817D19}" sibTransId="{F8CA6375-3D36-43BD-BEB7-982C95D27A4C}"/>
    <dgm:cxn modelId="{EFA3F556-C533-438F-AAE9-E558F9797054}" type="presOf" srcId="{37D385A5-D538-4418-B0F8-B05AA78A4B4B}" destId="{D2012CEF-0362-4BE2-AD6F-D4CA0602453E}" srcOrd="1" destOrd="0" presId="urn:microsoft.com/office/officeart/2011/layout/CircleProcess"/>
    <dgm:cxn modelId="{A665265A-E41E-4798-A4F0-C63D18939D84}" type="presOf" srcId="{2D19E5BE-B399-45EE-8801-77C4A8E1BABF}" destId="{6F924796-D3FF-4D6C-97E3-62FEB112BEA0}" srcOrd="0" destOrd="0" presId="urn:microsoft.com/office/officeart/2011/layout/CircleProcess"/>
    <dgm:cxn modelId="{CECE667B-1F06-49AB-AE65-400372157672}" type="presOf" srcId="{37722FDF-B8C5-451D-9D32-683DFF31CEA7}" destId="{EFC60468-F221-4AA4-9EFD-322E3CACF6BB}" srcOrd="0" destOrd="0" presId="urn:microsoft.com/office/officeart/2011/layout/CircleProcess"/>
    <dgm:cxn modelId="{DFB1657D-BFCD-48FB-AE7C-4E13956701C1}" srcId="{2EB2A3E0-3DCA-4F34-A9B8-51A1E79D4516}" destId="{51CB319A-FB27-4C0A-A3CF-EA4E84AC39CC}" srcOrd="2" destOrd="0" parTransId="{3D188EEE-9B2E-4DEB-B383-1AFF640BA241}" sibTransId="{DA591541-8DAC-4BD1-880D-86D4BBDE0384}"/>
    <dgm:cxn modelId="{95319594-10AC-4A6D-8656-C81826C12141}" srcId="{2EB2A3E0-3DCA-4F34-A9B8-51A1E79D4516}" destId="{CD8B214E-3C1A-4C1B-A5A9-597D53FD92B2}" srcOrd="1" destOrd="0" parTransId="{1FBDD2F5-371F-45D2-BF8A-202F6CCAA2F0}" sibTransId="{1C0E8F9C-733C-4040-9F7A-2FE65C6C20CA}"/>
    <dgm:cxn modelId="{A22007A0-B6CE-495F-972B-4B19006D75C8}" type="presOf" srcId="{CD8B214E-3C1A-4C1B-A5A9-597D53FD92B2}" destId="{8D04F1D2-BC74-4725-88CB-C2144F7913AC}" srcOrd="0" destOrd="0" presId="urn:microsoft.com/office/officeart/2011/layout/CircleProcess"/>
    <dgm:cxn modelId="{F766E2AB-3BED-4E92-9A27-21EC069EB6C4}" type="presOf" srcId="{9A32206D-9CE4-4C3F-8B6F-A7D214C0A30C}" destId="{36F8FF9C-B9DF-4C81-951A-D5CB20E3009A}" srcOrd="0" destOrd="0" presId="urn:microsoft.com/office/officeart/2011/layout/CircleProcess"/>
    <dgm:cxn modelId="{6A3970B0-6F70-41CC-975D-47584A992D7A}" type="presOf" srcId="{7D2B3377-81E2-489C-B847-7E673F2E1ED9}" destId="{A4A5A1EB-FDA2-415C-9A4E-EFA4BF9DA3A3}" srcOrd="1" destOrd="0" presId="urn:microsoft.com/office/officeart/2011/layout/CircleProcess"/>
    <dgm:cxn modelId="{A892DBB4-C7D8-42A1-B200-C4497C418770}" type="presOf" srcId="{51CB319A-FB27-4C0A-A3CF-EA4E84AC39CC}" destId="{90502823-8585-4BE6-9810-5F04382EFC99}" srcOrd="1" destOrd="0" presId="urn:microsoft.com/office/officeart/2011/layout/CircleProcess"/>
    <dgm:cxn modelId="{8FAE25B9-EDBB-49B1-8470-60272EC479C1}" type="presOf" srcId="{2EB2A3E0-3DCA-4F34-A9B8-51A1E79D4516}" destId="{3FE94077-141A-471D-9463-B24D95AAE648}" srcOrd="0" destOrd="0" presId="urn:microsoft.com/office/officeart/2011/layout/CircleProcess"/>
    <dgm:cxn modelId="{2ED084B9-FBAC-4413-8522-1395FF48E92E}" type="presOf" srcId="{FD124407-F2AD-41E6-AF29-6F1E55CF7AF0}" destId="{DDFACABB-8820-40B9-896D-8A34F84B0BA6}" srcOrd="1" destOrd="0" presId="urn:microsoft.com/office/officeart/2011/layout/CircleProcess"/>
    <dgm:cxn modelId="{E2EB20CA-E679-4F92-AF99-E46B7ADE975F}" type="presOf" srcId="{9A32206D-9CE4-4C3F-8B6F-A7D214C0A30C}" destId="{0F99C993-2BB9-4075-AD79-663CCEA7C80E}" srcOrd="1" destOrd="0" presId="urn:microsoft.com/office/officeart/2011/layout/CircleProcess"/>
    <dgm:cxn modelId="{771D24D1-0829-46DC-84F6-80E61C85BF2B}" type="presOf" srcId="{0798951D-5DF7-4342-9828-4DB03A936243}" destId="{DE7DE630-36DE-4536-B989-7A59315E3925}" srcOrd="1" destOrd="0" presId="urn:microsoft.com/office/officeart/2011/layout/CircleProcess"/>
    <dgm:cxn modelId="{C8A513D2-1037-48A6-A2BB-0D07C3833DA1}" srcId="{2EB2A3E0-3DCA-4F34-A9B8-51A1E79D4516}" destId="{37722FDF-B8C5-451D-9D32-683DFF31CEA7}" srcOrd="5" destOrd="0" parTransId="{94F7739B-F9B2-4713-8E29-EE34736A5C69}" sibTransId="{D2A0EE82-CE8E-41B8-A0A9-3D71B4C959FE}"/>
    <dgm:cxn modelId="{7E609AD8-8FC2-4B40-81D8-CDDDB1A0D4D9}" srcId="{2EB2A3E0-3DCA-4F34-A9B8-51A1E79D4516}" destId="{FD124407-F2AD-41E6-AF29-6F1E55CF7AF0}" srcOrd="9" destOrd="0" parTransId="{2DCD8346-030B-43BA-BB21-CFE4BB17787A}" sibTransId="{37BB9C30-2FB2-43B3-BF58-B9BD9C663777}"/>
    <dgm:cxn modelId="{0B7C46E5-728D-44BE-90C1-EA85FED4BE98}" srcId="{2EB2A3E0-3DCA-4F34-A9B8-51A1E79D4516}" destId="{9A32206D-9CE4-4C3F-8B6F-A7D214C0A30C}" srcOrd="6" destOrd="0" parTransId="{03FA5AFC-A9EE-42BE-BAB5-9E4372C5B313}" sibTransId="{36B8688C-3587-48AF-B425-9D9DE6E2EC52}"/>
    <dgm:cxn modelId="{2D3912ED-AE89-4369-8C69-6ABB731E61A7}" srcId="{2EB2A3E0-3DCA-4F34-A9B8-51A1E79D4516}" destId="{0798951D-5DF7-4342-9828-4DB03A936243}" srcOrd="3" destOrd="0" parTransId="{A15FA5D4-96D6-4869-8A6E-99833903D9ED}" sibTransId="{AA529C00-DB5B-46A7-8C29-F601EA0D531D}"/>
    <dgm:cxn modelId="{D8543EEF-1331-443A-B80A-833A673E80CC}" type="presOf" srcId="{37D385A5-D538-4418-B0F8-B05AA78A4B4B}" destId="{B99EA90E-E6D0-4AA9-829D-D90D73035693}" srcOrd="0" destOrd="0" presId="urn:microsoft.com/office/officeart/2011/layout/CircleProcess"/>
    <dgm:cxn modelId="{7F8630FC-4184-4898-BA57-150A451C8FA6}" type="presOf" srcId="{2D19E5BE-B399-45EE-8801-77C4A8E1BABF}" destId="{B5E37187-728C-4E3A-85E6-7602B01588A5}" srcOrd="1" destOrd="0" presId="urn:microsoft.com/office/officeart/2011/layout/CircleProcess"/>
    <dgm:cxn modelId="{F0BB276E-3A4B-4E06-B7A7-0D1A3239D8E6}" type="presParOf" srcId="{3FE94077-141A-471D-9463-B24D95AAE648}" destId="{D08A8BCC-E36C-4621-9467-36076BE45C9C}" srcOrd="0" destOrd="0" presId="urn:microsoft.com/office/officeart/2011/layout/CircleProcess"/>
    <dgm:cxn modelId="{A94062EA-0873-420B-94DC-0431AF3A4C74}" type="presParOf" srcId="{D08A8BCC-E36C-4621-9467-36076BE45C9C}" destId="{00506002-E5A3-4069-B7A8-8A2C40461D3E}" srcOrd="0" destOrd="0" presId="urn:microsoft.com/office/officeart/2011/layout/CircleProcess"/>
    <dgm:cxn modelId="{E61CE4D1-3F0B-44A6-9D1E-76496D181AEC}" type="presParOf" srcId="{3FE94077-141A-471D-9463-B24D95AAE648}" destId="{A1499D91-5ED1-404A-903B-C092920CB601}" srcOrd="1" destOrd="0" presId="urn:microsoft.com/office/officeart/2011/layout/CircleProcess"/>
    <dgm:cxn modelId="{FB636201-283A-42FE-A9AB-4508F4BBBB7F}" type="presParOf" srcId="{A1499D91-5ED1-404A-903B-C092920CB601}" destId="{76785CD8-90FE-4A73-AB76-94675325E7A9}" srcOrd="0" destOrd="0" presId="urn:microsoft.com/office/officeart/2011/layout/CircleProcess"/>
    <dgm:cxn modelId="{2FCBCF20-619B-4E68-BA24-02451917D4C4}" type="presParOf" srcId="{3FE94077-141A-471D-9463-B24D95AAE648}" destId="{DDFACABB-8820-40B9-896D-8A34F84B0BA6}" srcOrd="2" destOrd="0" presId="urn:microsoft.com/office/officeart/2011/layout/CircleProcess"/>
    <dgm:cxn modelId="{7A402F73-DB7D-4379-B92D-9E991FDB2EB2}" type="presParOf" srcId="{3FE94077-141A-471D-9463-B24D95AAE648}" destId="{2D8B09C7-92CC-47E7-9A76-30883383ACD8}" srcOrd="3" destOrd="0" presId="urn:microsoft.com/office/officeart/2011/layout/CircleProcess"/>
    <dgm:cxn modelId="{B4F77EDC-7CD8-4389-BF04-ED7B53780210}" type="presParOf" srcId="{2D8B09C7-92CC-47E7-9A76-30883383ACD8}" destId="{E787C860-C3A2-42E3-B91E-9ECE56789600}" srcOrd="0" destOrd="0" presId="urn:microsoft.com/office/officeart/2011/layout/CircleProcess"/>
    <dgm:cxn modelId="{1D08D150-C791-4144-9D7E-5BA73D813068}" type="presParOf" srcId="{3FE94077-141A-471D-9463-B24D95AAE648}" destId="{D15FB49B-D126-41EB-87A9-B40744A97115}" srcOrd="4" destOrd="0" presId="urn:microsoft.com/office/officeart/2011/layout/CircleProcess"/>
    <dgm:cxn modelId="{DC0EC3CB-5EB6-419E-8F01-3CB4AD2CC295}" type="presParOf" srcId="{D15FB49B-D126-41EB-87A9-B40744A97115}" destId="{77DFB1F3-9D07-448B-AC06-B185C71E084C}" srcOrd="0" destOrd="0" presId="urn:microsoft.com/office/officeart/2011/layout/CircleProcess"/>
    <dgm:cxn modelId="{E756F4ED-8423-41FB-A0BA-557C394B90CF}" type="presParOf" srcId="{3FE94077-141A-471D-9463-B24D95AAE648}" destId="{A4A5A1EB-FDA2-415C-9A4E-EFA4BF9DA3A3}" srcOrd="5" destOrd="0" presId="urn:microsoft.com/office/officeart/2011/layout/CircleProcess"/>
    <dgm:cxn modelId="{108A0133-CFF2-4959-8643-CC15B7C2B24B}" type="presParOf" srcId="{3FE94077-141A-471D-9463-B24D95AAE648}" destId="{7116A33A-ADBB-4763-9AFC-11797A2FDFA9}" srcOrd="6" destOrd="0" presId="urn:microsoft.com/office/officeart/2011/layout/CircleProcess"/>
    <dgm:cxn modelId="{1E3D12DD-E565-4E74-B5AF-C49F305739C6}" type="presParOf" srcId="{7116A33A-ADBB-4763-9AFC-11797A2FDFA9}" destId="{53222A25-30AC-4896-B3EC-C3466BB94E5F}" srcOrd="0" destOrd="0" presId="urn:microsoft.com/office/officeart/2011/layout/CircleProcess"/>
    <dgm:cxn modelId="{CCED3330-1897-4FB0-90F6-C4F63ADC9B19}" type="presParOf" srcId="{3FE94077-141A-471D-9463-B24D95AAE648}" destId="{5A53D499-CAEA-4C54-9969-C46C62B6B04F}" srcOrd="7" destOrd="0" presId="urn:microsoft.com/office/officeart/2011/layout/CircleProcess"/>
    <dgm:cxn modelId="{3F34E4F9-5D35-4A59-B46D-25356E3293FA}" type="presParOf" srcId="{5A53D499-CAEA-4C54-9969-C46C62B6B04F}" destId="{6F924796-D3FF-4D6C-97E3-62FEB112BEA0}" srcOrd="0" destOrd="0" presId="urn:microsoft.com/office/officeart/2011/layout/CircleProcess"/>
    <dgm:cxn modelId="{6B7B4B84-1888-4503-BF06-BD59773A70D0}" type="presParOf" srcId="{3FE94077-141A-471D-9463-B24D95AAE648}" destId="{B5E37187-728C-4E3A-85E6-7602B01588A5}" srcOrd="8" destOrd="0" presId="urn:microsoft.com/office/officeart/2011/layout/CircleProcess"/>
    <dgm:cxn modelId="{787B7066-5506-41C3-8255-529EDA36B4E8}" type="presParOf" srcId="{3FE94077-141A-471D-9463-B24D95AAE648}" destId="{CFB924E1-F367-455E-A1DF-240DE86EEDB2}" srcOrd="9" destOrd="0" presId="urn:microsoft.com/office/officeart/2011/layout/CircleProcess"/>
    <dgm:cxn modelId="{333C0F30-D7E9-4FC8-AFE7-84541C3F1084}" type="presParOf" srcId="{CFB924E1-F367-455E-A1DF-240DE86EEDB2}" destId="{F364F97D-324F-43EA-B9DA-3C9014318A47}" srcOrd="0" destOrd="0" presId="urn:microsoft.com/office/officeart/2011/layout/CircleProcess"/>
    <dgm:cxn modelId="{5EA2644D-D105-4DA0-9DF8-0F70F52FC842}" type="presParOf" srcId="{3FE94077-141A-471D-9463-B24D95AAE648}" destId="{7C6556AB-36C5-407D-99CC-05209BFB4A72}" srcOrd="10" destOrd="0" presId="urn:microsoft.com/office/officeart/2011/layout/CircleProcess"/>
    <dgm:cxn modelId="{DFBC38A2-CE29-4884-A86F-E22137FA1F3F}" type="presParOf" srcId="{7C6556AB-36C5-407D-99CC-05209BFB4A72}" destId="{36F8FF9C-B9DF-4C81-951A-D5CB20E3009A}" srcOrd="0" destOrd="0" presId="urn:microsoft.com/office/officeart/2011/layout/CircleProcess"/>
    <dgm:cxn modelId="{12CD4581-1D97-45E6-B3B3-D2CF4CF018DD}" type="presParOf" srcId="{3FE94077-141A-471D-9463-B24D95AAE648}" destId="{0F99C993-2BB9-4075-AD79-663CCEA7C80E}" srcOrd="11" destOrd="0" presId="urn:microsoft.com/office/officeart/2011/layout/CircleProcess"/>
    <dgm:cxn modelId="{8A7BB411-B160-4DD9-AA80-D572297C5A78}" type="presParOf" srcId="{3FE94077-141A-471D-9463-B24D95AAE648}" destId="{B22DD52D-A8F5-449F-958A-E7BD8A64F480}" srcOrd="12" destOrd="0" presId="urn:microsoft.com/office/officeart/2011/layout/CircleProcess"/>
    <dgm:cxn modelId="{BF46AFF0-6DDF-4D10-9B1A-75257B86315A}" type="presParOf" srcId="{B22DD52D-A8F5-449F-958A-E7BD8A64F480}" destId="{EAF2EB84-453B-4359-BB72-5A4AA4E5F3B6}" srcOrd="0" destOrd="0" presId="urn:microsoft.com/office/officeart/2011/layout/CircleProcess"/>
    <dgm:cxn modelId="{99E675F0-5CAD-4B88-8A8F-20D505A15843}" type="presParOf" srcId="{3FE94077-141A-471D-9463-B24D95AAE648}" destId="{14148667-5424-422E-8623-28807DC2A2BF}" srcOrd="13" destOrd="0" presId="urn:microsoft.com/office/officeart/2011/layout/CircleProcess"/>
    <dgm:cxn modelId="{A75309A4-758C-43E9-950D-FC4E096A8FE3}" type="presParOf" srcId="{14148667-5424-422E-8623-28807DC2A2BF}" destId="{EFC60468-F221-4AA4-9EFD-322E3CACF6BB}" srcOrd="0" destOrd="0" presId="urn:microsoft.com/office/officeart/2011/layout/CircleProcess"/>
    <dgm:cxn modelId="{4DE84381-BD72-43D6-AA19-9673E66EF891}" type="presParOf" srcId="{3FE94077-141A-471D-9463-B24D95AAE648}" destId="{894EF08C-E461-4CA2-AAC3-989278D9CACF}" srcOrd="14" destOrd="0" presId="urn:microsoft.com/office/officeart/2011/layout/CircleProcess"/>
    <dgm:cxn modelId="{F83F22EF-8A66-4B37-9570-0B4CBC6286C3}" type="presParOf" srcId="{3FE94077-141A-471D-9463-B24D95AAE648}" destId="{2729F040-F0D5-435E-9184-39FA794A49E1}" srcOrd="15" destOrd="0" presId="urn:microsoft.com/office/officeart/2011/layout/CircleProcess"/>
    <dgm:cxn modelId="{30F0C93F-5DEA-46D2-80A7-534472F2D21B}" type="presParOf" srcId="{2729F040-F0D5-435E-9184-39FA794A49E1}" destId="{AB583A57-E695-4983-B958-15A4289CDBDD}" srcOrd="0" destOrd="0" presId="urn:microsoft.com/office/officeart/2011/layout/CircleProcess"/>
    <dgm:cxn modelId="{5A967AED-8084-45C3-9260-3048E7CC9EA8}" type="presParOf" srcId="{3FE94077-141A-471D-9463-B24D95AAE648}" destId="{7CE44E09-CA19-4CBD-9298-CC3C67666628}" srcOrd="16" destOrd="0" presId="urn:microsoft.com/office/officeart/2011/layout/CircleProcess"/>
    <dgm:cxn modelId="{F6840790-CC48-43FE-9A2F-4C52F121699A}" type="presParOf" srcId="{7CE44E09-CA19-4CBD-9298-CC3C67666628}" destId="{38704530-9B44-4452-A9B2-4877B4A4590A}" srcOrd="0" destOrd="0" presId="urn:microsoft.com/office/officeart/2011/layout/CircleProcess"/>
    <dgm:cxn modelId="{BC476109-12E0-4D74-8B65-978E5D33065A}" type="presParOf" srcId="{3FE94077-141A-471D-9463-B24D95AAE648}" destId="{10181E3F-825D-43BE-B9F2-F1AA13D6AD2C}" srcOrd="17" destOrd="0" presId="urn:microsoft.com/office/officeart/2011/layout/CircleProcess"/>
    <dgm:cxn modelId="{D07C5232-5BE7-4CC5-BE69-998F7689B1D2}" type="presParOf" srcId="{3FE94077-141A-471D-9463-B24D95AAE648}" destId="{C1BC0BD0-79A7-412F-8E5E-B9D1525719FC}" srcOrd="18" destOrd="0" presId="urn:microsoft.com/office/officeart/2011/layout/CircleProcess"/>
    <dgm:cxn modelId="{81021FDE-C897-4959-9965-2B2A911053AD}" type="presParOf" srcId="{C1BC0BD0-79A7-412F-8E5E-B9D1525719FC}" destId="{E250BEEB-11F8-471F-9181-F59A5CF8DB7E}" srcOrd="0" destOrd="0" presId="urn:microsoft.com/office/officeart/2011/layout/CircleProcess"/>
    <dgm:cxn modelId="{3588E57C-E416-47CE-A48A-8CBAD52A4E0F}" type="presParOf" srcId="{3FE94077-141A-471D-9463-B24D95AAE648}" destId="{68C37502-CCEC-44D6-A004-C89FEFD4BB6F}" srcOrd="19" destOrd="0" presId="urn:microsoft.com/office/officeart/2011/layout/CircleProcess"/>
    <dgm:cxn modelId="{C2FEDE48-1C06-4271-9E01-B2E0F59B8239}" type="presParOf" srcId="{68C37502-CCEC-44D6-A004-C89FEFD4BB6F}" destId="{01668180-6395-4A9A-BB98-209243A2C53B}" srcOrd="0" destOrd="0" presId="urn:microsoft.com/office/officeart/2011/layout/CircleProcess"/>
    <dgm:cxn modelId="{3A09F2D7-C34D-41AB-8E48-D8851D7F11F9}" type="presParOf" srcId="{3FE94077-141A-471D-9463-B24D95AAE648}" destId="{DE7DE630-36DE-4536-B989-7A59315E3925}" srcOrd="20" destOrd="0" presId="urn:microsoft.com/office/officeart/2011/layout/CircleProcess"/>
    <dgm:cxn modelId="{DB3AAD3C-66F0-434A-8604-6A7758C6B9B1}" type="presParOf" srcId="{3FE94077-141A-471D-9463-B24D95AAE648}" destId="{AC9E42AB-9B00-4392-9DF2-3B70AE25EAD1}" srcOrd="21" destOrd="0" presId="urn:microsoft.com/office/officeart/2011/layout/CircleProcess"/>
    <dgm:cxn modelId="{65A45A47-A77A-40DA-B0CC-C15B58BA4468}" type="presParOf" srcId="{AC9E42AB-9B00-4392-9DF2-3B70AE25EAD1}" destId="{DA8E88A0-4146-4EDB-A206-BA0871FEADC4}" srcOrd="0" destOrd="0" presId="urn:microsoft.com/office/officeart/2011/layout/CircleProcess"/>
    <dgm:cxn modelId="{CC5BB4B2-B3FE-48FA-BE4B-3605C51A0EE8}" type="presParOf" srcId="{3FE94077-141A-471D-9463-B24D95AAE648}" destId="{B17C5461-44EA-4DDF-A10C-92C5DBF1CC96}" srcOrd="22" destOrd="0" presId="urn:microsoft.com/office/officeart/2011/layout/CircleProcess"/>
    <dgm:cxn modelId="{AEFB2F21-330A-4B78-86A8-CF4F537E83A1}" type="presParOf" srcId="{B17C5461-44EA-4DDF-A10C-92C5DBF1CC96}" destId="{4F58D556-46ED-4065-AFB1-A4D9C2731C3C}" srcOrd="0" destOrd="0" presId="urn:microsoft.com/office/officeart/2011/layout/CircleProcess"/>
    <dgm:cxn modelId="{628672C2-9291-48E1-B469-CCF7ABD04DD7}" type="presParOf" srcId="{3FE94077-141A-471D-9463-B24D95AAE648}" destId="{90502823-8585-4BE6-9810-5F04382EFC99}" srcOrd="23" destOrd="0" presId="urn:microsoft.com/office/officeart/2011/layout/CircleProcess"/>
    <dgm:cxn modelId="{09A5ABF7-AF6F-4F11-9542-D15539ACA4D5}" type="presParOf" srcId="{3FE94077-141A-471D-9463-B24D95AAE648}" destId="{64576581-4C16-45A4-807B-C84239D53630}" srcOrd="24" destOrd="0" presId="urn:microsoft.com/office/officeart/2011/layout/CircleProcess"/>
    <dgm:cxn modelId="{3873C9B4-F47A-4DD9-B988-7539276B985E}" type="presParOf" srcId="{64576581-4C16-45A4-807B-C84239D53630}" destId="{E67F7234-EB80-4BF5-9AB0-4B309F2B038E}" srcOrd="0" destOrd="0" presId="urn:microsoft.com/office/officeart/2011/layout/CircleProcess"/>
    <dgm:cxn modelId="{82BD2CEA-FA38-4C11-8731-58835D7481F6}" type="presParOf" srcId="{3FE94077-141A-471D-9463-B24D95AAE648}" destId="{0E8A6F60-12EF-42BF-92E0-33505E195F01}" srcOrd="25" destOrd="0" presId="urn:microsoft.com/office/officeart/2011/layout/CircleProcess"/>
    <dgm:cxn modelId="{00A265B9-1971-48D2-9EDD-ED755F3706E7}" type="presParOf" srcId="{0E8A6F60-12EF-42BF-92E0-33505E195F01}" destId="{8D04F1D2-BC74-4725-88CB-C2144F7913AC}" srcOrd="0" destOrd="0" presId="urn:microsoft.com/office/officeart/2011/layout/CircleProcess"/>
    <dgm:cxn modelId="{06A7B18C-A30F-4D24-A5C0-6B214C8AA15F}" type="presParOf" srcId="{3FE94077-141A-471D-9463-B24D95AAE648}" destId="{0A6CE35D-9E4D-4260-BE38-0EC976AD4004}" srcOrd="26" destOrd="0" presId="urn:microsoft.com/office/officeart/2011/layout/CircleProcess"/>
    <dgm:cxn modelId="{9C95F831-9DD1-4D58-B416-604BE8B02DA2}" type="presParOf" srcId="{3FE94077-141A-471D-9463-B24D95AAE648}" destId="{6DC457A5-4CCE-4DAE-8C62-8B747681F216}" srcOrd="27" destOrd="0" presId="urn:microsoft.com/office/officeart/2011/layout/CircleProcess"/>
    <dgm:cxn modelId="{87F93215-975A-456C-B04A-4EF0997F1936}" type="presParOf" srcId="{6DC457A5-4CCE-4DAE-8C62-8B747681F216}" destId="{A217C526-BC24-49B6-BE39-DAF090D48E44}" srcOrd="0" destOrd="0" presId="urn:microsoft.com/office/officeart/2011/layout/CircleProcess"/>
    <dgm:cxn modelId="{2BB1EEA1-8117-451E-8FA2-5DC6347EB181}" type="presParOf" srcId="{3FE94077-141A-471D-9463-B24D95AAE648}" destId="{89A1F572-314C-4ABB-A828-D1273E382E73}" srcOrd="28" destOrd="0" presId="urn:microsoft.com/office/officeart/2011/layout/CircleProcess"/>
    <dgm:cxn modelId="{280993E6-C347-49FE-991A-C9BE639540D6}" type="presParOf" srcId="{89A1F572-314C-4ABB-A828-D1273E382E73}" destId="{B99EA90E-E6D0-4AA9-829D-D90D73035693}" srcOrd="0" destOrd="0" presId="urn:microsoft.com/office/officeart/2011/layout/CircleProcess"/>
    <dgm:cxn modelId="{867453EA-F611-49CF-9494-0781DFDDAF5B}" type="presParOf" srcId="{3FE94077-141A-471D-9463-B24D95AAE648}" destId="{D2012CEF-0362-4BE2-AD6F-D4CA0602453E}" srcOrd="29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B2A3E0-3DCA-4F34-A9B8-51A1E79D4516}" type="doc">
      <dgm:prSet loTypeId="urn:microsoft.com/office/officeart/2011/layout/Circle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7D385A5-D538-4418-B0F8-B05AA78A4B4B}">
      <dgm:prSet phldrT="[Text]"/>
      <dgm:spPr>
        <a:solidFill>
          <a:schemeClr val="bg2">
            <a:lumMod val="50000"/>
          </a:schemeClr>
        </a:solidFill>
        <a:ln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FY12</a:t>
          </a:r>
        </a:p>
      </dgm:t>
    </dgm:pt>
    <dgm:pt modelId="{8EF4DC19-65BB-4613-8B1F-4743E9B487D5}" type="parTrans" cxnId="{1C171A29-9901-4575-8DE5-92E70C0E37E1}">
      <dgm:prSet/>
      <dgm:spPr/>
      <dgm:t>
        <a:bodyPr/>
        <a:lstStyle/>
        <a:p>
          <a:endParaRPr lang="en-US"/>
        </a:p>
      </dgm:t>
    </dgm:pt>
    <dgm:pt modelId="{1AACFA79-BC18-470B-A50D-DBAD03E58BF8}" type="sibTrans" cxnId="{1C171A29-9901-4575-8DE5-92E70C0E37E1}">
      <dgm:prSet/>
      <dgm:spPr/>
      <dgm:t>
        <a:bodyPr/>
        <a:lstStyle/>
        <a:p>
          <a:endParaRPr lang="en-US"/>
        </a:p>
      </dgm:t>
    </dgm:pt>
    <dgm:pt modelId="{CD8B214E-3C1A-4C1B-A5A9-597D53FD92B2}">
      <dgm:prSet phldrT="[Text]"/>
      <dgm:spPr>
        <a:solidFill>
          <a:schemeClr val="bg2">
            <a:lumMod val="50000"/>
          </a:schemeClr>
        </a:solidFill>
        <a:ln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FY13</a:t>
          </a:r>
        </a:p>
      </dgm:t>
    </dgm:pt>
    <dgm:pt modelId="{1FBDD2F5-371F-45D2-BF8A-202F6CCAA2F0}" type="parTrans" cxnId="{95319594-10AC-4A6D-8656-C81826C12141}">
      <dgm:prSet/>
      <dgm:spPr/>
      <dgm:t>
        <a:bodyPr/>
        <a:lstStyle/>
        <a:p>
          <a:endParaRPr lang="en-US"/>
        </a:p>
      </dgm:t>
    </dgm:pt>
    <dgm:pt modelId="{1C0E8F9C-733C-4040-9F7A-2FE65C6C20CA}" type="sibTrans" cxnId="{95319594-10AC-4A6D-8656-C81826C12141}">
      <dgm:prSet/>
      <dgm:spPr/>
      <dgm:t>
        <a:bodyPr/>
        <a:lstStyle/>
        <a:p>
          <a:endParaRPr lang="en-US"/>
        </a:p>
      </dgm:t>
    </dgm:pt>
    <dgm:pt modelId="{51CB319A-FB27-4C0A-A3CF-EA4E84AC39CC}">
      <dgm:prSet phldrT="[Text]"/>
      <dgm:spPr>
        <a:solidFill>
          <a:schemeClr val="bg2">
            <a:lumMod val="50000"/>
          </a:schemeClr>
        </a:solidFill>
        <a:ln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FY14</a:t>
          </a:r>
        </a:p>
      </dgm:t>
    </dgm:pt>
    <dgm:pt modelId="{3D188EEE-9B2E-4DEB-B383-1AFF640BA241}" type="parTrans" cxnId="{DFB1657D-BFCD-48FB-AE7C-4E13956701C1}">
      <dgm:prSet/>
      <dgm:spPr/>
      <dgm:t>
        <a:bodyPr/>
        <a:lstStyle/>
        <a:p>
          <a:endParaRPr lang="en-US"/>
        </a:p>
      </dgm:t>
    </dgm:pt>
    <dgm:pt modelId="{DA591541-8DAC-4BD1-880D-86D4BBDE0384}" type="sibTrans" cxnId="{DFB1657D-BFCD-48FB-AE7C-4E13956701C1}">
      <dgm:prSet/>
      <dgm:spPr/>
      <dgm:t>
        <a:bodyPr/>
        <a:lstStyle/>
        <a:p>
          <a:endParaRPr lang="en-US"/>
        </a:p>
      </dgm:t>
    </dgm:pt>
    <dgm:pt modelId="{0798951D-5DF7-4342-9828-4DB03A936243}">
      <dgm:prSet phldrT="[Text]"/>
      <dgm:spPr>
        <a:solidFill>
          <a:schemeClr val="bg2">
            <a:lumMod val="50000"/>
          </a:schemeClr>
        </a:solidFill>
        <a:ln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FY16</a:t>
          </a:r>
        </a:p>
      </dgm:t>
    </dgm:pt>
    <dgm:pt modelId="{A15FA5D4-96D6-4869-8A6E-99833903D9ED}" type="parTrans" cxnId="{2D3912ED-AE89-4369-8C69-6ABB731E61A7}">
      <dgm:prSet/>
      <dgm:spPr/>
      <dgm:t>
        <a:bodyPr/>
        <a:lstStyle/>
        <a:p>
          <a:endParaRPr lang="en-US"/>
        </a:p>
      </dgm:t>
    </dgm:pt>
    <dgm:pt modelId="{AA529C00-DB5B-46A7-8C29-F601EA0D531D}" type="sibTrans" cxnId="{2D3912ED-AE89-4369-8C69-6ABB731E61A7}">
      <dgm:prSet/>
      <dgm:spPr/>
      <dgm:t>
        <a:bodyPr/>
        <a:lstStyle/>
        <a:p>
          <a:endParaRPr lang="en-US"/>
        </a:p>
      </dgm:t>
    </dgm:pt>
    <dgm:pt modelId="{D29F2DFB-7A76-4C88-81C0-EEFA0ECD7E88}">
      <dgm:prSet phldrT="[Text]"/>
      <dgm:spPr>
        <a:solidFill>
          <a:schemeClr val="bg2">
            <a:lumMod val="50000"/>
          </a:schemeClr>
        </a:solidFill>
        <a:ln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FY19</a:t>
          </a:r>
        </a:p>
      </dgm:t>
    </dgm:pt>
    <dgm:pt modelId="{2E2C82C5-B34B-47FC-9D60-F7B1E39E01FF}" type="parTrans" cxnId="{C35B126C-B44A-45BF-8C30-37C6BCD4DE6B}">
      <dgm:prSet/>
      <dgm:spPr/>
      <dgm:t>
        <a:bodyPr/>
        <a:lstStyle/>
        <a:p>
          <a:endParaRPr lang="en-US"/>
        </a:p>
      </dgm:t>
    </dgm:pt>
    <dgm:pt modelId="{8E035DC0-4F67-49D2-9F9B-107CC9CC7FFF}" type="sibTrans" cxnId="{C35B126C-B44A-45BF-8C30-37C6BCD4DE6B}">
      <dgm:prSet/>
      <dgm:spPr/>
      <dgm:t>
        <a:bodyPr/>
        <a:lstStyle/>
        <a:p>
          <a:endParaRPr lang="en-US"/>
        </a:p>
      </dgm:t>
    </dgm:pt>
    <dgm:pt modelId="{37722FDF-B8C5-451D-9D32-683DFF31CEA7}">
      <dgm:prSet phldrT="[Text]"/>
      <dgm:spPr>
        <a:solidFill>
          <a:schemeClr val="bg2">
            <a:lumMod val="50000"/>
          </a:schemeClr>
        </a:solidFill>
        <a:ln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FY20</a:t>
          </a:r>
        </a:p>
      </dgm:t>
    </dgm:pt>
    <dgm:pt modelId="{94F7739B-F9B2-4713-8E29-EE34736A5C69}" type="parTrans" cxnId="{C8A513D2-1037-48A6-A2BB-0D07C3833DA1}">
      <dgm:prSet/>
      <dgm:spPr/>
      <dgm:t>
        <a:bodyPr/>
        <a:lstStyle/>
        <a:p>
          <a:endParaRPr lang="en-US"/>
        </a:p>
      </dgm:t>
    </dgm:pt>
    <dgm:pt modelId="{D2A0EE82-CE8E-41B8-A0A9-3D71B4C959FE}" type="sibTrans" cxnId="{C8A513D2-1037-48A6-A2BB-0D07C3833DA1}">
      <dgm:prSet/>
      <dgm:spPr/>
      <dgm:t>
        <a:bodyPr/>
        <a:lstStyle/>
        <a:p>
          <a:endParaRPr lang="en-US"/>
        </a:p>
      </dgm:t>
    </dgm:pt>
    <dgm:pt modelId="{9A32206D-9CE4-4C3F-8B6F-A7D214C0A30C}">
      <dgm:prSet phldrT="[Text]"/>
      <dgm:spPr>
        <a:solidFill>
          <a:schemeClr val="bg2">
            <a:lumMod val="50000"/>
          </a:schemeClr>
        </a:solidFill>
        <a:ln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FY21</a:t>
          </a:r>
        </a:p>
      </dgm:t>
    </dgm:pt>
    <dgm:pt modelId="{03FA5AFC-A9EE-42BE-BAB5-9E4372C5B313}" type="parTrans" cxnId="{0B7C46E5-728D-44BE-90C1-EA85FED4BE98}">
      <dgm:prSet/>
      <dgm:spPr/>
      <dgm:t>
        <a:bodyPr/>
        <a:lstStyle/>
        <a:p>
          <a:endParaRPr lang="en-US"/>
        </a:p>
      </dgm:t>
    </dgm:pt>
    <dgm:pt modelId="{36B8688C-3587-48AF-B425-9D9DE6E2EC52}" type="sibTrans" cxnId="{0B7C46E5-728D-44BE-90C1-EA85FED4BE98}">
      <dgm:prSet/>
      <dgm:spPr/>
      <dgm:t>
        <a:bodyPr/>
        <a:lstStyle/>
        <a:p>
          <a:endParaRPr lang="en-US"/>
        </a:p>
      </dgm:t>
    </dgm:pt>
    <dgm:pt modelId="{2D19E5BE-B399-45EE-8801-77C4A8E1BABF}">
      <dgm:prSet phldrT="[Text]"/>
      <dgm:spPr>
        <a:solidFill>
          <a:schemeClr val="bg2">
            <a:lumMod val="50000"/>
          </a:schemeClr>
        </a:solidFill>
        <a:ln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FY22</a:t>
          </a:r>
        </a:p>
      </dgm:t>
    </dgm:pt>
    <dgm:pt modelId="{B0324F48-1AB7-423D-9A64-EC7CC4CE6879}" type="parTrans" cxnId="{9C494871-B39E-44AB-8A5A-B791B0C8DDA4}">
      <dgm:prSet/>
      <dgm:spPr/>
      <dgm:t>
        <a:bodyPr/>
        <a:lstStyle/>
        <a:p>
          <a:endParaRPr lang="en-US"/>
        </a:p>
      </dgm:t>
    </dgm:pt>
    <dgm:pt modelId="{FF3368A7-442E-4AFE-B0A6-99D51B2DE191}" type="sibTrans" cxnId="{9C494871-B39E-44AB-8A5A-B791B0C8DDA4}">
      <dgm:prSet/>
      <dgm:spPr/>
      <dgm:t>
        <a:bodyPr/>
        <a:lstStyle/>
        <a:p>
          <a:endParaRPr lang="en-US"/>
        </a:p>
      </dgm:t>
    </dgm:pt>
    <dgm:pt modelId="{7D2B3377-81E2-489C-B847-7E673F2E1ED9}">
      <dgm:prSet phldrT="[Text]"/>
      <dgm:spPr>
        <a:solidFill>
          <a:schemeClr val="bg2">
            <a:lumMod val="50000"/>
          </a:schemeClr>
        </a:solidFill>
        <a:ln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FY23</a:t>
          </a:r>
        </a:p>
      </dgm:t>
    </dgm:pt>
    <dgm:pt modelId="{B02CB1F4-CF6C-4F50-9C4E-3DAFD6817D19}" type="parTrans" cxnId="{9BCE7974-B7A6-425E-88BB-0F6B27B5AA50}">
      <dgm:prSet/>
      <dgm:spPr/>
      <dgm:t>
        <a:bodyPr/>
        <a:lstStyle/>
        <a:p>
          <a:endParaRPr lang="en-US"/>
        </a:p>
      </dgm:t>
    </dgm:pt>
    <dgm:pt modelId="{F8CA6375-3D36-43BD-BEB7-982C95D27A4C}" type="sibTrans" cxnId="{9BCE7974-B7A6-425E-88BB-0F6B27B5AA50}">
      <dgm:prSet/>
      <dgm:spPr/>
      <dgm:t>
        <a:bodyPr/>
        <a:lstStyle/>
        <a:p>
          <a:endParaRPr lang="en-US"/>
        </a:p>
      </dgm:t>
    </dgm:pt>
    <dgm:pt modelId="{FD124407-F2AD-41E6-AF29-6F1E55CF7AF0}">
      <dgm:prSet phldrT="[Text]"/>
      <dgm:spPr>
        <a:solidFill>
          <a:schemeClr val="bg2">
            <a:lumMod val="50000"/>
          </a:schemeClr>
        </a:solidFill>
        <a:ln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FY24</a:t>
          </a:r>
        </a:p>
      </dgm:t>
    </dgm:pt>
    <dgm:pt modelId="{2DCD8346-030B-43BA-BB21-CFE4BB17787A}" type="parTrans" cxnId="{7E609AD8-8FC2-4B40-81D8-CDDDB1A0D4D9}">
      <dgm:prSet/>
      <dgm:spPr/>
      <dgm:t>
        <a:bodyPr/>
        <a:lstStyle/>
        <a:p>
          <a:endParaRPr lang="en-US"/>
        </a:p>
      </dgm:t>
    </dgm:pt>
    <dgm:pt modelId="{37BB9C30-2FB2-43B3-BF58-B9BD9C663777}" type="sibTrans" cxnId="{7E609AD8-8FC2-4B40-81D8-CDDDB1A0D4D9}">
      <dgm:prSet/>
      <dgm:spPr/>
      <dgm:t>
        <a:bodyPr/>
        <a:lstStyle/>
        <a:p>
          <a:endParaRPr lang="en-US"/>
        </a:p>
      </dgm:t>
    </dgm:pt>
    <dgm:pt modelId="{3FE94077-141A-471D-9463-B24D95AAE648}" type="pres">
      <dgm:prSet presAssocID="{2EB2A3E0-3DCA-4F34-A9B8-51A1E79D4516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D08A8BCC-E36C-4621-9467-36076BE45C9C}" type="pres">
      <dgm:prSet presAssocID="{FD124407-F2AD-41E6-AF29-6F1E55CF7AF0}" presName="Accent10" presStyleCnt="0"/>
      <dgm:spPr/>
    </dgm:pt>
    <dgm:pt modelId="{00506002-E5A3-4069-B7A8-8A2C40461D3E}" type="pres">
      <dgm:prSet presAssocID="{FD124407-F2AD-41E6-AF29-6F1E55CF7AF0}" presName="Accent" presStyleLbl="node1" presStyleIdx="0" presStyleCnt="10"/>
      <dgm:spPr>
        <a:solidFill>
          <a:schemeClr val="bg1"/>
        </a:solidFill>
      </dgm:spPr>
    </dgm:pt>
    <dgm:pt modelId="{A1499D91-5ED1-404A-903B-C092920CB601}" type="pres">
      <dgm:prSet presAssocID="{FD124407-F2AD-41E6-AF29-6F1E55CF7AF0}" presName="ParentBackground10" presStyleCnt="0"/>
      <dgm:spPr/>
    </dgm:pt>
    <dgm:pt modelId="{76785CD8-90FE-4A73-AB76-94675325E7A9}" type="pres">
      <dgm:prSet presAssocID="{FD124407-F2AD-41E6-AF29-6F1E55CF7AF0}" presName="ParentBackground" presStyleLbl="fgAcc1" presStyleIdx="0" presStyleCnt="10" custLinFactY="28776" custLinFactNeighborX="-4422" custLinFactNeighborY="100000"/>
      <dgm:spPr/>
    </dgm:pt>
    <dgm:pt modelId="{DDFACABB-8820-40B9-896D-8A34F84B0BA6}" type="pres">
      <dgm:prSet presAssocID="{FD124407-F2AD-41E6-AF29-6F1E55CF7AF0}" presName="Parent10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2D8B09C7-92CC-47E7-9A76-30883383ACD8}" type="pres">
      <dgm:prSet presAssocID="{7D2B3377-81E2-489C-B847-7E673F2E1ED9}" presName="Accent9" presStyleCnt="0"/>
      <dgm:spPr/>
    </dgm:pt>
    <dgm:pt modelId="{E787C860-C3A2-42E3-B91E-9ECE56789600}" type="pres">
      <dgm:prSet presAssocID="{7D2B3377-81E2-489C-B847-7E673F2E1ED9}" presName="Accent" presStyleLbl="node1" presStyleIdx="1" presStyleCnt="10"/>
      <dgm:spPr>
        <a:solidFill>
          <a:schemeClr val="bg1"/>
        </a:solidFill>
      </dgm:spPr>
    </dgm:pt>
    <dgm:pt modelId="{D15FB49B-D126-41EB-87A9-B40744A97115}" type="pres">
      <dgm:prSet presAssocID="{7D2B3377-81E2-489C-B847-7E673F2E1ED9}" presName="ParentBackground9" presStyleCnt="0"/>
      <dgm:spPr/>
    </dgm:pt>
    <dgm:pt modelId="{77DFB1F3-9D07-448B-AC06-B185C71E084C}" type="pres">
      <dgm:prSet presAssocID="{7D2B3377-81E2-489C-B847-7E673F2E1ED9}" presName="ParentBackground" presStyleLbl="fgAcc1" presStyleIdx="1" presStyleCnt="10" custLinFactY="28776" custLinFactNeighborX="-4422" custLinFactNeighborY="100000"/>
      <dgm:spPr/>
    </dgm:pt>
    <dgm:pt modelId="{A4A5A1EB-FDA2-415C-9A4E-EFA4BF9DA3A3}" type="pres">
      <dgm:prSet presAssocID="{7D2B3377-81E2-489C-B847-7E673F2E1ED9}" presName="Parent9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7116A33A-ADBB-4763-9AFC-11797A2FDFA9}" type="pres">
      <dgm:prSet presAssocID="{2D19E5BE-B399-45EE-8801-77C4A8E1BABF}" presName="Accent8" presStyleCnt="0"/>
      <dgm:spPr/>
    </dgm:pt>
    <dgm:pt modelId="{53222A25-30AC-4896-B3EC-C3466BB94E5F}" type="pres">
      <dgm:prSet presAssocID="{2D19E5BE-B399-45EE-8801-77C4A8E1BABF}" presName="Accent" presStyleLbl="node1" presStyleIdx="2" presStyleCnt="10" custLinFactNeighborX="2317"/>
      <dgm:spPr>
        <a:solidFill>
          <a:schemeClr val="bg1"/>
        </a:solidFill>
      </dgm:spPr>
    </dgm:pt>
    <dgm:pt modelId="{5A53D499-CAEA-4C54-9969-C46C62B6B04F}" type="pres">
      <dgm:prSet presAssocID="{2D19E5BE-B399-45EE-8801-77C4A8E1BABF}" presName="ParentBackground8" presStyleCnt="0"/>
      <dgm:spPr/>
    </dgm:pt>
    <dgm:pt modelId="{6F924796-D3FF-4D6C-97E3-62FEB112BEA0}" type="pres">
      <dgm:prSet presAssocID="{2D19E5BE-B399-45EE-8801-77C4A8E1BABF}" presName="ParentBackground" presStyleLbl="fgAcc1" presStyleIdx="2" presStyleCnt="10" custLinFactY="28776" custLinFactNeighborX="-4422" custLinFactNeighborY="100000"/>
      <dgm:spPr/>
    </dgm:pt>
    <dgm:pt modelId="{B5E37187-728C-4E3A-85E6-7602B01588A5}" type="pres">
      <dgm:prSet presAssocID="{2D19E5BE-B399-45EE-8801-77C4A8E1BABF}" presName="Parent8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CFB924E1-F367-455E-A1DF-240DE86EEDB2}" type="pres">
      <dgm:prSet presAssocID="{9A32206D-9CE4-4C3F-8B6F-A7D214C0A30C}" presName="Accent7" presStyleCnt="0"/>
      <dgm:spPr/>
    </dgm:pt>
    <dgm:pt modelId="{F364F97D-324F-43EA-B9DA-3C9014318A47}" type="pres">
      <dgm:prSet presAssocID="{9A32206D-9CE4-4C3F-8B6F-A7D214C0A30C}" presName="Accent" presStyleLbl="node1" presStyleIdx="3" presStyleCnt="10"/>
      <dgm:spPr>
        <a:solidFill>
          <a:schemeClr val="bg1"/>
        </a:solidFill>
      </dgm:spPr>
    </dgm:pt>
    <dgm:pt modelId="{7C6556AB-36C5-407D-99CC-05209BFB4A72}" type="pres">
      <dgm:prSet presAssocID="{9A32206D-9CE4-4C3F-8B6F-A7D214C0A30C}" presName="ParentBackground7" presStyleCnt="0"/>
      <dgm:spPr/>
    </dgm:pt>
    <dgm:pt modelId="{36F8FF9C-B9DF-4C81-951A-D5CB20E3009A}" type="pres">
      <dgm:prSet presAssocID="{9A32206D-9CE4-4C3F-8B6F-A7D214C0A30C}" presName="ParentBackground" presStyleLbl="fgAcc1" presStyleIdx="3" presStyleCnt="10" custLinFactY="28776" custLinFactNeighborX="-4422" custLinFactNeighborY="100000"/>
      <dgm:spPr/>
    </dgm:pt>
    <dgm:pt modelId="{0F99C993-2BB9-4075-AD79-663CCEA7C80E}" type="pres">
      <dgm:prSet presAssocID="{9A32206D-9CE4-4C3F-8B6F-A7D214C0A30C}" presName="Parent7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22DD52D-A8F5-449F-958A-E7BD8A64F480}" type="pres">
      <dgm:prSet presAssocID="{37722FDF-B8C5-451D-9D32-683DFF31CEA7}" presName="Accent6" presStyleCnt="0"/>
      <dgm:spPr/>
    </dgm:pt>
    <dgm:pt modelId="{EAF2EB84-453B-4359-BB72-5A4AA4E5F3B6}" type="pres">
      <dgm:prSet presAssocID="{37722FDF-B8C5-451D-9D32-683DFF31CEA7}" presName="Accent" presStyleLbl="node1" presStyleIdx="4" presStyleCnt="10"/>
      <dgm:spPr>
        <a:solidFill>
          <a:schemeClr val="bg1"/>
        </a:solidFill>
      </dgm:spPr>
    </dgm:pt>
    <dgm:pt modelId="{14148667-5424-422E-8623-28807DC2A2BF}" type="pres">
      <dgm:prSet presAssocID="{37722FDF-B8C5-451D-9D32-683DFF31CEA7}" presName="ParentBackground6" presStyleCnt="0"/>
      <dgm:spPr/>
    </dgm:pt>
    <dgm:pt modelId="{EFC60468-F221-4AA4-9EFD-322E3CACF6BB}" type="pres">
      <dgm:prSet presAssocID="{37722FDF-B8C5-451D-9D32-683DFF31CEA7}" presName="ParentBackground" presStyleLbl="fgAcc1" presStyleIdx="4" presStyleCnt="10" custLinFactY="28776" custLinFactNeighborX="-4422" custLinFactNeighborY="100000"/>
      <dgm:spPr/>
    </dgm:pt>
    <dgm:pt modelId="{894EF08C-E461-4CA2-AAC3-989278D9CACF}" type="pres">
      <dgm:prSet presAssocID="{37722FDF-B8C5-451D-9D32-683DFF31CEA7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2729F040-F0D5-435E-9184-39FA794A49E1}" type="pres">
      <dgm:prSet presAssocID="{D29F2DFB-7A76-4C88-81C0-EEFA0ECD7E88}" presName="Accent5" presStyleCnt="0"/>
      <dgm:spPr/>
    </dgm:pt>
    <dgm:pt modelId="{AB583A57-E695-4983-B958-15A4289CDBDD}" type="pres">
      <dgm:prSet presAssocID="{D29F2DFB-7A76-4C88-81C0-EEFA0ECD7E88}" presName="Accent" presStyleLbl="node1" presStyleIdx="5" presStyleCnt="10"/>
      <dgm:spPr>
        <a:solidFill>
          <a:schemeClr val="bg1"/>
        </a:solidFill>
      </dgm:spPr>
    </dgm:pt>
    <dgm:pt modelId="{7CE44E09-CA19-4CBD-9298-CC3C67666628}" type="pres">
      <dgm:prSet presAssocID="{D29F2DFB-7A76-4C88-81C0-EEFA0ECD7E88}" presName="ParentBackground5" presStyleCnt="0"/>
      <dgm:spPr/>
    </dgm:pt>
    <dgm:pt modelId="{38704530-9B44-4452-A9B2-4877B4A4590A}" type="pres">
      <dgm:prSet presAssocID="{D29F2DFB-7A76-4C88-81C0-EEFA0ECD7E88}" presName="ParentBackground" presStyleLbl="fgAcc1" presStyleIdx="5" presStyleCnt="10" custLinFactY="28776" custLinFactNeighborX="-4422" custLinFactNeighborY="100000"/>
      <dgm:spPr/>
    </dgm:pt>
    <dgm:pt modelId="{10181E3F-825D-43BE-B9F2-F1AA13D6AD2C}" type="pres">
      <dgm:prSet presAssocID="{D29F2DFB-7A76-4C88-81C0-EEFA0ECD7E88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C1BC0BD0-79A7-412F-8E5E-B9D1525719FC}" type="pres">
      <dgm:prSet presAssocID="{0798951D-5DF7-4342-9828-4DB03A936243}" presName="Accent4" presStyleCnt="0"/>
      <dgm:spPr/>
    </dgm:pt>
    <dgm:pt modelId="{E250BEEB-11F8-471F-9181-F59A5CF8DB7E}" type="pres">
      <dgm:prSet presAssocID="{0798951D-5DF7-4342-9828-4DB03A936243}" presName="Accent" presStyleLbl="node1" presStyleIdx="6" presStyleCnt="10"/>
      <dgm:spPr>
        <a:solidFill>
          <a:schemeClr val="bg1"/>
        </a:solidFill>
      </dgm:spPr>
    </dgm:pt>
    <dgm:pt modelId="{68C37502-CCEC-44D6-A004-C89FEFD4BB6F}" type="pres">
      <dgm:prSet presAssocID="{0798951D-5DF7-4342-9828-4DB03A936243}" presName="ParentBackground4" presStyleCnt="0"/>
      <dgm:spPr/>
    </dgm:pt>
    <dgm:pt modelId="{01668180-6395-4A9A-BB98-209243A2C53B}" type="pres">
      <dgm:prSet presAssocID="{0798951D-5DF7-4342-9828-4DB03A936243}" presName="ParentBackground" presStyleLbl="fgAcc1" presStyleIdx="6" presStyleCnt="10" custLinFactY="28776" custLinFactNeighborX="-4422" custLinFactNeighborY="100000"/>
      <dgm:spPr/>
    </dgm:pt>
    <dgm:pt modelId="{DE7DE630-36DE-4536-B989-7A59315E3925}" type="pres">
      <dgm:prSet presAssocID="{0798951D-5DF7-4342-9828-4DB03A936243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C9E42AB-9B00-4392-9DF2-3B70AE25EAD1}" type="pres">
      <dgm:prSet presAssocID="{51CB319A-FB27-4C0A-A3CF-EA4E84AC39CC}" presName="Accent3" presStyleCnt="0"/>
      <dgm:spPr/>
    </dgm:pt>
    <dgm:pt modelId="{DA8E88A0-4146-4EDB-A206-BA0871FEADC4}" type="pres">
      <dgm:prSet presAssocID="{51CB319A-FB27-4C0A-A3CF-EA4E84AC39CC}" presName="Accent" presStyleLbl="node1" presStyleIdx="7" presStyleCnt="10"/>
      <dgm:spPr>
        <a:solidFill>
          <a:schemeClr val="bg1"/>
        </a:solidFill>
      </dgm:spPr>
    </dgm:pt>
    <dgm:pt modelId="{B17C5461-44EA-4DDF-A10C-92C5DBF1CC96}" type="pres">
      <dgm:prSet presAssocID="{51CB319A-FB27-4C0A-A3CF-EA4E84AC39CC}" presName="ParentBackground3" presStyleCnt="0"/>
      <dgm:spPr/>
    </dgm:pt>
    <dgm:pt modelId="{4F58D556-46ED-4065-AFB1-A4D9C2731C3C}" type="pres">
      <dgm:prSet presAssocID="{51CB319A-FB27-4C0A-A3CF-EA4E84AC39CC}" presName="ParentBackground" presStyleLbl="fgAcc1" presStyleIdx="7" presStyleCnt="10" custLinFactY="28776" custLinFactNeighborX="-4422" custLinFactNeighborY="100000"/>
      <dgm:spPr/>
    </dgm:pt>
    <dgm:pt modelId="{90502823-8585-4BE6-9810-5F04382EFC99}" type="pres">
      <dgm:prSet presAssocID="{51CB319A-FB27-4C0A-A3CF-EA4E84AC39CC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64576581-4C16-45A4-807B-C84239D53630}" type="pres">
      <dgm:prSet presAssocID="{CD8B214E-3C1A-4C1B-A5A9-597D53FD92B2}" presName="Accent2" presStyleCnt="0"/>
      <dgm:spPr/>
    </dgm:pt>
    <dgm:pt modelId="{E67F7234-EB80-4BF5-9AB0-4B309F2B038E}" type="pres">
      <dgm:prSet presAssocID="{CD8B214E-3C1A-4C1B-A5A9-597D53FD92B2}" presName="Accent" presStyleLbl="node1" presStyleIdx="8" presStyleCnt="10"/>
      <dgm:spPr>
        <a:solidFill>
          <a:schemeClr val="bg1"/>
        </a:solidFill>
      </dgm:spPr>
    </dgm:pt>
    <dgm:pt modelId="{0E8A6F60-12EF-42BF-92E0-33505E195F01}" type="pres">
      <dgm:prSet presAssocID="{CD8B214E-3C1A-4C1B-A5A9-597D53FD92B2}" presName="ParentBackground2" presStyleCnt="0"/>
      <dgm:spPr/>
    </dgm:pt>
    <dgm:pt modelId="{8D04F1D2-BC74-4725-88CB-C2144F7913AC}" type="pres">
      <dgm:prSet presAssocID="{CD8B214E-3C1A-4C1B-A5A9-597D53FD92B2}" presName="ParentBackground" presStyleLbl="fgAcc1" presStyleIdx="8" presStyleCnt="10" custLinFactY="28776" custLinFactNeighborX="-4422" custLinFactNeighborY="100000"/>
      <dgm:spPr/>
    </dgm:pt>
    <dgm:pt modelId="{0A6CE35D-9E4D-4260-BE38-0EC976AD4004}" type="pres">
      <dgm:prSet presAssocID="{CD8B214E-3C1A-4C1B-A5A9-597D53FD92B2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6DC457A5-4CCE-4DAE-8C62-8B747681F216}" type="pres">
      <dgm:prSet presAssocID="{37D385A5-D538-4418-B0F8-B05AA78A4B4B}" presName="Accent1" presStyleCnt="0"/>
      <dgm:spPr/>
    </dgm:pt>
    <dgm:pt modelId="{A217C526-BC24-49B6-BE39-DAF090D48E44}" type="pres">
      <dgm:prSet presAssocID="{37D385A5-D538-4418-B0F8-B05AA78A4B4B}" presName="Accent" presStyleLbl="node1" presStyleIdx="9" presStyleCnt="10"/>
      <dgm:spPr>
        <a:solidFill>
          <a:schemeClr val="bg1"/>
        </a:solidFill>
      </dgm:spPr>
    </dgm:pt>
    <dgm:pt modelId="{89A1F572-314C-4ABB-A828-D1273E382E73}" type="pres">
      <dgm:prSet presAssocID="{37D385A5-D538-4418-B0F8-B05AA78A4B4B}" presName="ParentBackground1" presStyleCnt="0"/>
      <dgm:spPr/>
    </dgm:pt>
    <dgm:pt modelId="{B99EA90E-E6D0-4AA9-829D-D90D73035693}" type="pres">
      <dgm:prSet presAssocID="{37D385A5-D538-4418-B0F8-B05AA78A4B4B}" presName="ParentBackground" presStyleLbl="fgAcc1" presStyleIdx="9" presStyleCnt="10" custLinFactY="28776" custLinFactNeighborX="-4422" custLinFactNeighborY="100000"/>
      <dgm:spPr/>
    </dgm:pt>
    <dgm:pt modelId="{D2012CEF-0362-4BE2-AD6F-D4CA0602453E}" type="pres">
      <dgm:prSet presAssocID="{37D385A5-D538-4418-B0F8-B05AA78A4B4B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3953880B-8860-4BEF-9847-318A6D72328A}" type="presOf" srcId="{0798951D-5DF7-4342-9828-4DB03A936243}" destId="{01668180-6395-4A9A-BB98-209243A2C53B}" srcOrd="0" destOrd="0" presId="urn:microsoft.com/office/officeart/2011/layout/CircleProcess"/>
    <dgm:cxn modelId="{1C171A29-9901-4575-8DE5-92E70C0E37E1}" srcId="{2EB2A3E0-3DCA-4F34-A9B8-51A1E79D4516}" destId="{37D385A5-D538-4418-B0F8-B05AA78A4B4B}" srcOrd="0" destOrd="0" parTransId="{8EF4DC19-65BB-4613-8B1F-4743E9B487D5}" sibTransId="{1AACFA79-BC18-470B-A50D-DBAD03E58BF8}"/>
    <dgm:cxn modelId="{E356F237-23EA-4CBC-B6B7-8F95E07505B2}" type="presOf" srcId="{37722FDF-B8C5-451D-9D32-683DFF31CEA7}" destId="{894EF08C-E461-4CA2-AAC3-989278D9CACF}" srcOrd="1" destOrd="0" presId="urn:microsoft.com/office/officeart/2011/layout/CircleProcess"/>
    <dgm:cxn modelId="{EA71993D-344F-4632-8819-50FCA1E39666}" type="presOf" srcId="{7D2B3377-81E2-489C-B847-7E673F2E1ED9}" destId="{77DFB1F3-9D07-448B-AC06-B185C71E084C}" srcOrd="0" destOrd="0" presId="urn:microsoft.com/office/officeart/2011/layout/CircleProcess"/>
    <dgm:cxn modelId="{A716455F-C31D-44C0-AEDD-38091EBC0CAD}" type="presOf" srcId="{CD8B214E-3C1A-4C1B-A5A9-597D53FD92B2}" destId="{0A6CE35D-9E4D-4260-BE38-0EC976AD4004}" srcOrd="1" destOrd="0" presId="urn:microsoft.com/office/officeart/2011/layout/CircleProcess"/>
    <dgm:cxn modelId="{C35B126C-B44A-45BF-8C30-37C6BCD4DE6B}" srcId="{2EB2A3E0-3DCA-4F34-A9B8-51A1E79D4516}" destId="{D29F2DFB-7A76-4C88-81C0-EEFA0ECD7E88}" srcOrd="4" destOrd="0" parTransId="{2E2C82C5-B34B-47FC-9D60-F7B1E39E01FF}" sibTransId="{8E035DC0-4F67-49D2-9F9B-107CC9CC7FFF}"/>
    <dgm:cxn modelId="{5DBAFE4C-CE82-4BAA-8D10-5584B7AF4400}" type="presOf" srcId="{51CB319A-FB27-4C0A-A3CF-EA4E84AC39CC}" destId="{4F58D556-46ED-4065-AFB1-A4D9C2731C3C}" srcOrd="0" destOrd="0" presId="urn:microsoft.com/office/officeart/2011/layout/CircleProcess"/>
    <dgm:cxn modelId="{4237694F-A92C-458B-A384-2504A66719AE}" type="presOf" srcId="{FD124407-F2AD-41E6-AF29-6F1E55CF7AF0}" destId="{76785CD8-90FE-4A73-AB76-94675325E7A9}" srcOrd="0" destOrd="0" presId="urn:microsoft.com/office/officeart/2011/layout/CircleProcess"/>
    <dgm:cxn modelId="{9C494871-B39E-44AB-8A5A-B791B0C8DDA4}" srcId="{2EB2A3E0-3DCA-4F34-A9B8-51A1E79D4516}" destId="{2D19E5BE-B399-45EE-8801-77C4A8E1BABF}" srcOrd="7" destOrd="0" parTransId="{B0324F48-1AB7-423D-9A64-EC7CC4CE6879}" sibTransId="{FF3368A7-442E-4AFE-B0A6-99D51B2DE191}"/>
    <dgm:cxn modelId="{52A2BB73-A7DD-43F9-8008-68516378EC8F}" type="presOf" srcId="{D29F2DFB-7A76-4C88-81C0-EEFA0ECD7E88}" destId="{38704530-9B44-4452-A9B2-4877B4A4590A}" srcOrd="0" destOrd="0" presId="urn:microsoft.com/office/officeart/2011/layout/CircleProcess"/>
    <dgm:cxn modelId="{6A651F54-BE10-4F47-ACBF-FCE0EE0733DA}" type="presOf" srcId="{D29F2DFB-7A76-4C88-81C0-EEFA0ECD7E88}" destId="{10181E3F-825D-43BE-B9F2-F1AA13D6AD2C}" srcOrd="1" destOrd="0" presId="urn:microsoft.com/office/officeart/2011/layout/CircleProcess"/>
    <dgm:cxn modelId="{9BCE7974-B7A6-425E-88BB-0F6B27B5AA50}" srcId="{2EB2A3E0-3DCA-4F34-A9B8-51A1E79D4516}" destId="{7D2B3377-81E2-489C-B847-7E673F2E1ED9}" srcOrd="8" destOrd="0" parTransId="{B02CB1F4-CF6C-4F50-9C4E-3DAFD6817D19}" sibTransId="{F8CA6375-3D36-43BD-BEB7-982C95D27A4C}"/>
    <dgm:cxn modelId="{EFA3F556-C533-438F-AAE9-E558F9797054}" type="presOf" srcId="{37D385A5-D538-4418-B0F8-B05AA78A4B4B}" destId="{D2012CEF-0362-4BE2-AD6F-D4CA0602453E}" srcOrd="1" destOrd="0" presId="urn:microsoft.com/office/officeart/2011/layout/CircleProcess"/>
    <dgm:cxn modelId="{A665265A-E41E-4798-A4F0-C63D18939D84}" type="presOf" srcId="{2D19E5BE-B399-45EE-8801-77C4A8E1BABF}" destId="{6F924796-D3FF-4D6C-97E3-62FEB112BEA0}" srcOrd="0" destOrd="0" presId="urn:microsoft.com/office/officeart/2011/layout/CircleProcess"/>
    <dgm:cxn modelId="{CECE667B-1F06-49AB-AE65-400372157672}" type="presOf" srcId="{37722FDF-B8C5-451D-9D32-683DFF31CEA7}" destId="{EFC60468-F221-4AA4-9EFD-322E3CACF6BB}" srcOrd="0" destOrd="0" presId="urn:microsoft.com/office/officeart/2011/layout/CircleProcess"/>
    <dgm:cxn modelId="{DFB1657D-BFCD-48FB-AE7C-4E13956701C1}" srcId="{2EB2A3E0-3DCA-4F34-A9B8-51A1E79D4516}" destId="{51CB319A-FB27-4C0A-A3CF-EA4E84AC39CC}" srcOrd="2" destOrd="0" parTransId="{3D188EEE-9B2E-4DEB-B383-1AFF640BA241}" sibTransId="{DA591541-8DAC-4BD1-880D-86D4BBDE0384}"/>
    <dgm:cxn modelId="{95319594-10AC-4A6D-8656-C81826C12141}" srcId="{2EB2A3E0-3DCA-4F34-A9B8-51A1E79D4516}" destId="{CD8B214E-3C1A-4C1B-A5A9-597D53FD92B2}" srcOrd="1" destOrd="0" parTransId="{1FBDD2F5-371F-45D2-BF8A-202F6CCAA2F0}" sibTransId="{1C0E8F9C-733C-4040-9F7A-2FE65C6C20CA}"/>
    <dgm:cxn modelId="{A22007A0-B6CE-495F-972B-4B19006D75C8}" type="presOf" srcId="{CD8B214E-3C1A-4C1B-A5A9-597D53FD92B2}" destId="{8D04F1D2-BC74-4725-88CB-C2144F7913AC}" srcOrd="0" destOrd="0" presId="urn:microsoft.com/office/officeart/2011/layout/CircleProcess"/>
    <dgm:cxn modelId="{F766E2AB-3BED-4E92-9A27-21EC069EB6C4}" type="presOf" srcId="{9A32206D-9CE4-4C3F-8B6F-A7D214C0A30C}" destId="{36F8FF9C-B9DF-4C81-951A-D5CB20E3009A}" srcOrd="0" destOrd="0" presId="urn:microsoft.com/office/officeart/2011/layout/CircleProcess"/>
    <dgm:cxn modelId="{6A3970B0-6F70-41CC-975D-47584A992D7A}" type="presOf" srcId="{7D2B3377-81E2-489C-B847-7E673F2E1ED9}" destId="{A4A5A1EB-FDA2-415C-9A4E-EFA4BF9DA3A3}" srcOrd="1" destOrd="0" presId="urn:microsoft.com/office/officeart/2011/layout/CircleProcess"/>
    <dgm:cxn modelId="{A892DBB4-C7D8-42A1-B200-C4497C418770}" type="presOf" srcId="{51CB319A-FB27-4C0A-A3CF-EA4E84AC39CC}" destId="{90502823-8585-4BE6-9810-5F04382EFC99}" srcOrd="1" destOrd="0" presId="urn:microsoft.com/office/officeart/2011/layout/CircleProcess"/>
    <dgm:cxn modelId="{8FAE25B9-EDBB-49B1-8470-60272EC479C1}" type="presOf" srcId="{2EB2A3E0-3DCA-4F34-A9B8-51A1E79D4516}" destId="{3FE94077-141A-471D-9463-B24D95AAE648}" srcOrd="0" destOrd="0" presId="urn:microsoft.com/office/officeart/2011/layout/CircleProcess"/>
    <dgm:cxn modelId="{2ED084B9-FBAC-4413-8522-1395FF48E92E}" type="presOf" srcId="{FD124407-F2AD-41E6-AF29-6F1E55CF7AF0}" destId="{DDFACABB-8820-40B9-896D-8A34F84B0BA6}" srcOrd="1" destOrd="0" presId="urn:microsoft.com/office/officeart/2011/layout/CircleProcess"/>
    <dgm:cxn modelId="{E2EB20CA-E679-4F92-AF99-E46B7ADE975F}" type="presOf" srcId="{9A32206D-9CE4-4C3F-8B6F-A7D214C0A30C}" destId="{0F99C993-2BB9-4075-AD79-663CCEA7C80E}" srcOrd="1" destOrd="0" presId="urn:microsoft.com/office/officeart/2011/layout/CircleProcess"/>
    <dgm:cxn modelId="{771D24D1-0829-46DC-84F6-80E61C85BF2B}" type="presOf" srcId="{0798951D-5DF7-4342-9828-4DB03A936243}" destId="{DE7DE630-36DE-4536-B989-7A59315E3925}" srcOrd="1" destOrd="0" presId="urn:microsoft.com/office/officeart/2011/layout/CircleProcess"/>
    <dgm:cxn modelId="{C8A513D2-1037-48A6-A2BB-0D07C3833DA1}" srcId="{2EB2A3E0-3DCA-4F34-A9B8-51A1E79D4516}" destId="{37722FDF-B8C5-451D-9D32-683DFF31CEA7}" srcOrd="5" destOrd="0" parTransId="{94F7739B-F9B2-4713-8E29-EE34736A5C69}" sibTransId="{D2A0EE82-CE8E-41B8-A0A9-3D71B4C959FE}"/>
    <dgm:cxn modelId="{7E609AD8-8FC2-4B40-81D8-CDDDB1A0D4D9}" srcId="{2EB2A3E0-3DCA-4F34-A9B8-51A1E79D4516}" destId="{FD124407-F2AD-41E6-AF29-6F1E55CF7AF0}" srcOrd="9" destOrd="0" parTransId="{2DCD8346-030B-43BA-BB21-CFE4BB17787A}" sibTransId="{37BB9C30-2FB2-43B3-BF58-B9BD9C663777}"/>
    <dgm:cxn modelId="{0B7C46E5-728D-44BE-90C1-EA85FED4BE98}" srcId="{2EB2A3E0-3DCA-4F34-A9B8-51A1E79D4516}" destId="{9A32206D-9CE4-4C3F-8B6F-A7D214C0A30C}" srcOrd="6" destOrd="0" parTransId="{03FA5AFC-A9EE-42BE-BAB5-9E4372C5B313}" sibTransId="{36B8688C-3587-48AF-B425-9D9DE6E2EC52}"/>
    <dgm:cxn modelId="{2D3912ED-AE89-4369-8C69-6ABB731E61A7}" srcId="{2EB2A3E0-3DCA-4F34-A9B8-51A1E79D4516}" destId="{0798951D-5DF7-4342-9828-4DB03A936243}" srcOrd="3" destOrd="0" parTransId="{A15FA5D4-96D6-4869-8A6E-99833903D9ED}" sibTransId="{AA529C00-DB5B-46A7-8C29-F601EA0D531D}"/>
    <dgm:cxn modelId="{D8543EEF-1331-443A-B80A-833A673E80CC}" type="presOf" srcId="{37D385A5-D538-4418-B0F8-B05AA78A4B4B}" destId="{B99EA90E-E6D0-4AA9-829D-D90D73035693}" srcOrd="0" destOrd="0" presId="urn:microsoft.com/office/officeart/2011/layout/CircleProcess"/>
    <dgm:cxn modelId="{7F8630FC-4184-4898-BA57-150A451C8FA6}" type="presOf" srcId="{2D19E5BE-B399-45EE-8801-77C4A8E1BABF}" destId="{B5E37187-728C-4E3A-85E6-7602B01588A5}" srcOrd="1" destOrd="0" presId="urn:microsoft.com/office/officeart/2011/layout/CircleProcess"/>
    <dgm:cxn modelId="{F0BB276E-3A4B-4E06-B7A7-0D1A3239D8E6}" type="presParOf" srcId="{3FE94077-141A-471D-9463-B24D95AAE648}" destId="{D08A8BCC-E36C-4621-9467-36076BE45C9C}" srcOrd="0" destOrd="0" presId="urn:microsoft.com/office/officeart/2011/layout/CircleProcess"/>
    <dgm:cxn modelId="{A94062EA-0873-420B-94DC-0431AF3A4C74}" type="presParOf" srcId="{D08A8BCC-E36C-4621-9467-36076BE45C9C}" destId="{00506002-E5A3-4069-B7A8-8A2C40461D3E}" srcOrd="0" destOrd="0" presId="urn:microsoft.com/office/officeart/2011/layout/CircleProcess"/>
    <dgm:cxn modelId="{E61CE4D1-3F0B-44A6-9D1E-76496D181AEC}" type="presParOf" srcId="{3FE94077-141A-471D-9463-B24D95AAE648}" destId="{A1499D91-5ED1-404A-903B-C092920CB601}" srcOrd="1" destOrd="0" presId="urn:microsoft.com/office/officeart/2011/layout/CircleProcess"/>
    <dgm:cxn modelId="{FB636201-283A-42FE-A9AB-4508F4BBBB7F}" type="presParOf" srcId="{A1499D91-5ED1-404A-903B-C092920CB601}" destId="{76785CD8-90FE-4A73-AB76-94675325E7A9}" srcOrd="0" destOrd="0" presId="urn:microsoft.com/office/officeart/2011/layout/CircleProcess"/>
    <dgm:cxn modelId="{2FCBCF20-619B-4E68-BA24-02451917D4C4}" type="presParOf" srcId="{3FE94077-141A-471D-9463-B24D95AAE648}" destId="{DDFACABB-8820-40B9-896D-8A34F84B0BA6}" srcOrd="2" destOrd="0" presId="urn:microsoft.com/office/officeart/2011/layout/CircleProcess"/>
    <dgm:cxn modelId="{7A402F73-DB7D-4379-B92D-9E991FDB2EB2}" type="presParOf" srcId="{3FE94077-141A-471D-9463-B24D95AAE648}" destId="{2D8B09C7-92CC-47E7-9A76-30883383ACD8}" srcOrd="3" destOrd="0" presId="urn:microsoft.com/office/officeart/2011/layout/CircleProcess"/>
    <dgm:cxn modelId="{B4F77EDC-7CD8-4389-BF04-ED7B53780210}" type="presParOf" srcId="{2D8B09C7-92CC-47E7-9A76-30883383ACD8}" destId="{E787C860-C3A2-42E3-B91E-9ECE56789600}" srcOrd="0" destOrd="0" presId="urn:microsoft.com/office/officeart/2011/layout/CircleProcess"/>
    <dgm:cxn modelId="{1D08D150-C791-4144-9D7E-5BA73D813068}" type="presParOf" srcId="{3FE94077-141A-471D-9463-B24D95AAE648}" destId="{D15FB49B-D126-41EB-87A9-B40744A97115}" srcOrd="4" destOrd="0" presId="urn:microsoft.com/office/officeart/2011/layout/CircleProcess"/>
    <dgm:cxn modelId="{DC0EC3CB-5EB6-419E-8F01-3CB4AD2CC295}" type="presParOf" srcId="{D15FB49B-D126-41EB-87A9-B40744A97115}" destId="{77DFB1F3-9D07-448B-AC06-B185C71E084C}" srcOrd="0" destOrd="0" presId="urn:microsoft.com/office/officeart/2011/layout/CircleProcess"/>
    <dgm:cxn modelId="{E756F4ED-8423-41FB-A0BA-557C394B90CF}" type="presParOf" srcId="{3FE94077-141A-471D-9463-B24D95AAE648}" destId="{A4A5A1EB-FDA2-415C-9A4E-EFA4BF9DA3A3}" srcOrd="5" destOrd="0" presId="urn:microsoft.com/office/officeart/2011/layout/CircleProcess"/>
    <dgm:cxn modelId="{108A0133-CFF2-4959-8643-CC15B7C2B24B}" type="presParOf" srcId="{3FE94077-141A-471D-9463-B24D95AAE648}" destId="{7116A33A-ADBB-4763-9AFC-11797A2FDFA9}" srcOrd="6" destOrd="0" presId="urn:microsoft.com/office/officeart/2011/layout/CircleProcess"/>
    <dgm:cxn modelId="{1E3D12DD-E565-4E74-B5AF-C49F305739C6}" type="presParOf" srcId="{7116A33A-ADBB-4763-9AFC-11797A2FDFA9}" destId="{53222A25-30AC-4896-B3EC-C3466BB94E5F}" srcOrd="0" destOrd="0" presId="urn:microsoft.com/office/officeart/2011/layout/CircleProcess"/>
    <dgm:cxn modelId="{CCED3330-1897-4FB0-90F6-C4F63ADC9B19}" type="presParOf" srcId="{3FE94077-141A-471D-9463-B24D95AAE648}" destId="{5A53D499-CAEA-4C54-9969-C46C62B6B04F}" srcOrd="7" destOrd="0" presId="urn:microsoft.com/office/officeart/2011/layout/CircleProcess"/>
    <dgm:cxn modelId="{3F34E4F9-5D35-4A59-B46D-25356E3293FA}" type="presParOf" srcId="{5A53D499-CAEA-4C54-9969-C46C62B6B04F}" destId="{6F924796-D3FF-4D6C-97E3-62FEB112BEA0}" srcOrd="0" destOrd="0" presId="urn:microsoft.com/office/officeart/2011/layout/CircleProcess"/>
    <dgm:cxn modelId="{6B7B4B84-1888-4503-BF06-BD59773A70D0}" type="presParOf" srcId="{3FE94077-141A-471D-9463-B24D95AAE648}" destId="{B5E37187-728C-4E3A-85E6-7602B01588A5}" srcOrd="8" destOrd="0" presId="urn:microsoft.com/office/officeart/2011/layout/CircleProcess"/>
    <dgm:cxn modelId="{787B7066-5506-41C3-8255-529EDA36B4E8}" type="presParOf" srcId="{3FE94077-141A-471D-9463-B24D95AAE648}" destId="{CFB924E1-F367-455E-A1DF-240DE86EEDB2}" srcOrd="9" destOrd="0" presId="urn:microsoft.com/office/officeart/2011/layout/CircleProcess"/>
    <dgm:cxn modelId="{333C0F30-D7E9-4FC8-AFE7-84541C3F1084}" type="presParOf" srcId="{CFB924E1-F367-455E-A1DF-240DE86EEDB2}" destId="{F364F97D-324F-43EA-B9DA-3C9014318A47}" srcOrd="0" destOrd="0" presId="urn:microsoft.com/office/officeart/2011/layout/CircleProcess"/>
    <dgm:cxn modelId="{5EA2644D-D105-4DA0-9DF8-0F70F52FC842}" type="presParOf" srcId="{3FE94077-141A-471D-9463-B24D95AAE648}" destId="{7C6556AB-36C5-407D-99CC-05209BFB4A72}" srcOrd="10" destOrd="0" presId="urn:microsoft.com/office/officeart/2011/layout/CircleProcess"/>
    <dgm:cxn modelId="{DFBC38A2-CE29-4884-A86F-E22137FA1F3F}" type="presParOf" srcId="{7C6556AB-36C5-407D-99CC-05209BFB4A72}" destId="{36F8FF9C-B9DF-4C81-951A-D5CB20E3009A}" srcOrd="0" destOrd="0" presId="urn:microsoft.com/office/officeart/2011/layout/CircleProcess"/>
    <dgm:cxn modelId="{12CD4581-1D97-45E6-B3B3-D2CF4CF018DD}" type="presParOf" srcId="{3FE94077-141A-471D-9463-B24D95AAE648}" destId="{0F99C993-2BB9-4075-AD79-663CCEA7C80E}" srcOrd="11" destOrd="0" presId="urn:microsoft.com/office/officeart/2011/layout/CircleProcess"/>
    <dgm:cxn modelId="{8A7BB411-B160-4DD9-AA80-D572297C5A78}" type="presParOf" srcId="{3FE94077-141A-471D-9463-B24D95AAE648}" destId="{B22DD52D-A8F5-449F-958A-E7BD8A64F480}" srcOrd="12" destOrd="0" presId="urn:microsoft.com/office/officeart/2011/layout/CircleProcess"/>
    <dgm:cxn modelId="{BF46AFF0-6DDF-4D10-9B1A-75257B86315A}" type="presParOf" srcId="{B22DD52D-A8F5-449F-958A-E7BD8A64F480}" destId="{EAF2EB84-453B-4359-BB72-5A4AA4E5F3B6}" srcOrd="0" destOrd="0" presId="urn:microsoft.com/office/officeart/2011/layout/CircleProcess"/>
    <dgm:cxn modelId="{99E675F0-5CAD-4B88-8A8F-20D505A15843}" type="presParOf" srcId="{3FE94077-141A-471D-9463-B24D95AAE648}" destId="{14148667-5424-422E-8623-28807DC2A2BF}" srcOrd="13" destOrd="0" presId="urn:microsoft.com/office/officeart/2011/layout/CircleProcess"/>
    <dgm:cxn modelId="{A75309A4-758C-43E9-950D-FC4E096A8FE3}" type="presParOf" srcId="{14148667-5424-422E-8623-28807DC2A2BF}" destId="{EFC60468-F221-4AA4-9EFD-322E3CACF6BB}" srcOrd="0" destOrd="0" presId="urn:microsoft.com/office/officeart/2011/layout/CircleProcess"/>
    <dgm:cxn modelId="{4DE84381-BD72-43D6-AA19-9673E66EF891}" type="presParOf" srcId="{3FE94077-141A-471D-9463-B24D95AAE648}" destId="{894EF08C-E461-4CA2-AAC3-989278D9CACF}" srcOrd="14" destOrd="0" presId="urn:microsoft.com/office/officeart/2011/layout/CircleProcess"/>
    <dgm:cxn modelId="{F83F22EF-8A66-4B37-9570-0B4CBC6286C3}" type="presParOf" srcId="{3FE94077-141A-471D-9463-B24D95AAE648}" destId="{2729F040-F0D5-435E-9184-39FA794A49E1}" srcOrd="15" destOrd="0" presId="urn:microsoft.com/office/officeart/2011/layout/CircleProcess"/>
    <dgm:cxn modelId="{30F0C93F-5DEA-46D2-80A7-534472F2D21B}" type="presParOf" srcId="{2729F040-F0D5-435E-9184-39FA794A49E1}" destId="{AB583A57-E695-4983-B958-15A4289CDBDD}" srcOrd="0" destOrd="0" presId="urn:microsoft.com/office/officeart/2011/layout/CircleProcess"/>
    <dgm:cxn modelId="{5A967AED-8084-45C3-9260-3048E7CC9EA8}" type="presParOf" srcId="{3FE94077-141A-471D-9463-B24D95AAE648}" destId="{7CE44E09-CA19-4CBD-9298-CC3C67666628}" srcOrd="16" destOrd="0" presId="urn:microsoft.com/office/officeart/2011/layout/CircleProcess"/>
    <dgm:cxn modelId="{F6840790-CC48-43FE-9A2F-4C52F121699A}" type="presParOf" srcId="{7CE44E09-CA19-4CBD-9298-CC3C67666628}" destId="{38704530-9B44-4452-A9B2-4877B4A4590A}" srcOrd="0" destOrd="0" presId="urn:microsoft.com/office/officeart/2011/layout/CircleProcess"/>
    <dgm:cxn modelId="{BC476109-12E0-4D74-8B65-978E5D33065A}" type="presParOf" srcId="{3FE94077-141A-471D-9463-B24D95AAE648}" destId="{10181E3F-825D-43BE-B9F2-F1AA13D6AD2C}" srcOrd="17" destOrd="0" presId="urn:microsoft.com/office/officeart/2011/layout/CircleProcess"/>
    <dgm:cxn modelId="{D07C5232-5BE7-4CC5-BE69-998F7689B1D2}" type="presParOf" srcId="{3FE94077-141A-471D-9463-B24D95AAE648}" destId="{C1BC0BD0-79A7-412F-8E5E-B9D1525719FC}" srcOrd="18" destOrd="0" presId="urn:microsoft.com/office/officeart/2011/layout/CircleProcess"/>
    <dgm:cxn modelId="{81021FDE-C897-4959-9965-2B2A911053AD}" type="presParOf" srcId="{C1BC0BD0-79A7-412F-8E5E-B9D1525719FC}" destId="{E250BEEB-11F8-471F-9181-F59A5CF8DB7E}" srcOrd="0" destOrd="0" presId="urn:microsoft.com/office/officeart/2011/layout/CircleProcess"/>
    <dgm:cxn modelId="{3588E57C-E416-47CE-A48A-8CBAD52A4E0F}" type="presParOf" srcId="{3FE94077-141A-471D-9463-B24D95AAE648}" destId="{68C37502-CCEC-44D6-A004-C89FEFD4BB6F}" srcOrd="19" destOrd="0" presId="urn:microsoft.com/office/officeart/2011/layout/CircleProcess"/>
    <dgm:cxn modelId="{C2FEDE48-1C06-4271-9E01-B2E0F59B8239}" type="presParOf" srcId="{68C37502-CCEC-44D6-A004-C89FEFD4BB6F}" destId="{01668180-6395-4A9A-BB98-209243A2C53B}" srcOrd="0" destOrd="0" presId="urn:microsoft.com/office/officeart/2011/layout/CircleProcess"/>
    <dgm:cxn modelId="{3A09F2D7-C34D-41AB-8E48-D8851D7F11F9}" type="presParOf" srcId="{3FE94077-141A-471D-9463-B24D95AAE648}" destId="{DE7DE630-36DE-4536-B989-7A59315E3925}" srcOrd="20" destOrd="0" presId="urn:microsoft.com/office/officeart/2011/layout/CircleProcess"/>
    <dgm:cxn modelId="{DB3AAD3C-66F0-434A-8604-6A7758C6B9B1}" type="presParOf" srcId="{3FE94077-141A-471D-9463-B24D95AAE648}" destId="{AC9E42AB-9B00-4392-9DF2-3B70AE25EAD1}" srcOrd="21" destOrd="0" presId="urn:microsoft.com/office/officeart/2011/layout/CircleProcess"/>
    <dgm:cxn modelId="{65A45A47-A77A-40DA-B0CC-C15B58BA4468}" type="presParOf" srcId="{AC9E42AB-9B00-4392-9DF2-3B70AE25EAD1}" destId="{DA8E88A0-4146-4EDB-A206-BA0871FEADC4}" srcOrd="0" destOrd="0" presId="urn:microsoft.com/office/officeart/2011/layout/CircleProcess"/>
    <dgm:cxn modelId="{CC5BB4B2-B3FE-48FA-BE4B-3605C51A0EE8}" type="presParOf" srcId="{3FE94077-141A-471D-9463-B24D95AAE648}" destId="{B17C5461-44EA-4DDF-A10C-92C5DBF1CC96}" srcOrd="22" destOrd="0" presId="urn:microsoft.com/office/officeart/2011/layout/CircleProcess"/>
    <dgm:cxn modelId="{AEFB2F21-330A-4B78-86A8-CF4F537E83A1}" type="presParOf" srcId="{B17C5461-44EA-4DDF-A10C-92C5DBF1CC96}" destId="{4F58D556-46ED-4065-AFB1-A4D9C2731C3C}" srcOrd="0" destOrd="0" presId="urn:microsoft.com/office/officeart/2011/layout/CircleProcess"/>
    <dgm:cxn modelId="{628672C2-9291-48E1-B469-CCF7ABD04DD7}" type="presParOf" srcId="{3FE94077-141A-471D-9463-B24D95AAE648}" destId="{90502823-8585-4BE6-9810-5F04382EFC99}" srcOrd="23" destOrd="0" presId="urn:microsoft.com/office/officeart/2011/layout/CircleProcess"/>
    <dgm:cxn modelId="{09A5ABF7-AF6F-4F11-9542-D15539ACA4D5}" type="presParOf" srcId="{3FE94077-141A-471D-9463-B24D95AAE648}" destId="{64576581-4C16-45A4-807B-C84239D53630}" srcOrd="24" destOrd="0" presId="urn:microsoft.com/office/officeart/2011/layout/CircleProcess"/>
    <dgm:cxn modelId="{3873C9B4-F47A-4DD9-B988-7539276B985E}" type="presParOf" srcId="{64576581-4C16-45A4-807B-C84239D53630}" destId="{E67F7234-EB80-4BF5-9AB0-4B309F2B038E}" srcOrd="0" destOrd="0" presId="urn:microsoft.com/office/officeart/2011/layout/CircleProcess"/>
    <dgm:cxn modelId="{82BD2CEA-FA38-4C11-8731-58835D7481F6}" type="presParOf" srcId="{3FE94077-141A-471D-9463-B24D95AAE648}" destId="{0E8A6F60-12EF-42BF-92E0-33505E195F01}" srcOrd="25" destOrd="0" presId="urn:microsoft.com/office/officeart/2011/layout/CircleProcess"/>
    <dgm:cxn modelId="{00A265B9-1971-48D2-9EDD-ED755F3706E7}" type="presParOf" srcId="{0E8A6F60-12EF-42BF-92E0-33505E195F01}" destId="{8D04F1D2-BC74-4725-88CB-C2144F7913AC}" srcOrd="0" destOrd="0" presId="urn:microsoft.com/office/officeart/2011/layout/CircleProcess"/>
    <dgm:cxn modelId="{06A7B18C-A30F-4D24-A5C0-6B214C8AA15F}" type="presParOf" srcId="{3FE94077-141A-471D-9463-B24D95AAE648}" destId="{0A6CE35D-9E4D-4260-BE38-0EC976AD4004}" srcOrd="26" destOrd="0" presId="urn:microsoft.com/office/officeart/2011/layout/CircleProcess"/>
    <dgm:cxn modelId="{9C95F831-9DD1-4D58-B416-604BE8B02DA2}" type="presParOf" srcId="{3FE94077-141A-471D-9463-B24D95AAE648}" destId="{6DC457A5-4CCE-4DAE-8C62-8B747681F216}" srcOrd="27" destOrd="0" presId="urn:microsoft.com/office/officeart/2011/layout/CircleProcess"/>
    <dgm:cxn modelId="{87F93215-975A-456C-B04A-4EF0997F1936}" type="presParOf" srcId="{6DC457A5-4CCE-4DAE-8C62-8B747681F216}" destId="{A217C526-BC24-49B6-BE39-DAF090D48E44}" srcOrd="0" destOrd="0" presId="urn:microsoft.com/office/officeart/2011/layout/CircleProcess"/>
    <dgm:cxn modelId="{2BB1EEA1-8117-451E-8FA2-5DC6347EB181}" type="presParOf" srcId="{3FE94077-141A-471D-9463-B24D95AAE648}" destId="{89A1F572-314C-4ABB-A828-D1273E382E73}" srcOrd="28" destOrd="0" presId="urn:microsoft.com/office/officeart/2011/layout/CircleProcess"/>
    <dgm:cxn modelId="{280993E6-C347-49FE-991A-C9BE639540D6}" type="presParOf" srcId="{89A1F572-314C-4ABB-A828-D1273E382E73}" destId="{B99EA90E-E6D0-4AA9-829D-D90D73035693}" srcOrd="0" destOrd="0" presId="urn:microsoft.com/office/officeart/2011/layout/CircleProcess"/>
    <dgm:cxn modelId="{867453EA-F611-49CF-9494-0781DFDDAF5B}" type="presParOf" srcId="{3FE94077-141A-471D-9463-B24D95AAE648}" destId="{D2012CEF-0362-4BE2-AD6F-D4CA0602453E}" srcOrd="29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06002-E5A3-4069-B7A8-8A2C40461D3E}">
      <dsp:nvSpPr>
        <dsp:cNvPr id="0" name=""/>
        <dsp:cNvSpPr/>
      </dsp:nvSpPr>
      <dsp:spPr>
        <a:xfrm>
          <a:off x="11434613" y="578206"/>
          <a:ext cx="1190490" cy="1191120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785CD8-90FE-4A73-AB76-94675325E7A9}">
      <dsp:nvSpPr>
        <dsp:cNvPr id="0" name=""/>
        <dsp:cNvSpPr/>
      </dsp:nvSpPr>
      <dsp:spPr>
        <a:xfrm>
          <a:off x="11424175" y="1235626"/>
          <a:ext cx="1111790" cy="1111698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</a:rPr>
            <a:t>FY24</a:t>
          </a:r>
        </a:p>
      </dsp:txBody>
      <dsp:txXfrm>
        <a:off x="11582823" y="1394470"/>
        <a:ext cx="794493" cy="794010"/>
      </dsp:txXfrm>
    </dsp:sp>
    <dsp:sp modelId="{E787C860-C3A2-42E3-B91E-9ECE56789600}">
      <dsp:nvSpPr>
        <dsp:cNvPr id="0" name=""/>
        <dsp:cNvSpPr/>
      </dsp:nvSpPr>
      <dsp:spPr>
        <a:xfrm rot="2700000">
          <a:off x="10203411" y="578304"/>
          <a:ext cx="1190715" cy="1190715"/>
        </a:xfrm>
        <a:prstGeom prst="teardrop">
          <a:avLst>
            <a:gd name="adj" fmla="val 10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DFB1F3-9D07-448B-AC06-B185C71E084C}">
      <dsp:nvSpPr>
        <dsp:cNvPr id="0" name=""/>
        <dsp:cNvSpPr/>
      </dsp:nvSpPr>
      <dsp:spPr>
        <a:xfrm>
          <a:off x="10193709" y="1235626"/>
          <a:ext cx="1111790" cy="1111698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</a:rPr>
            <a:t>FY23</a:t>
          </a:r>
        </a:p>
      </dsp:txBody>
      <dsp:txXfrm>
        <a:off x="10352358" y="1394470"/>
        <a:ext cx="794493" cy="794010"/>
      </dsp:txXfrm>
    </dsp:sp>
    <dsp:sp modelId="{53222A25-30AC-4896-B3EC-C3466BB94E5F}">
      <dsp:nvSpPr>
        <dsp:cNvPr id="0" name=""/>
        <dsp:cNvSpPr/>
      </dsp:nvSpPr>
      <dsp:spPr>
        <a:xfrm rot="2700000">
          <a:off x="9011962" y="578304"/>
          <a:ext cx="1190715" cy="1190715"/>
        </a:xfrm>
        <a:prstGeom prst="teardrop">
          <a:avLst>
            <a:gd name="adj" fmla="val 10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924796-D3FF-4D6C-97E3-62FEB112BEA0}">
      <dsp:nvSpPr>
        <dsp:cNvPr id="0" name=""/>
        <dsp:cNvSpPr/>
      </dsp:nvSpPr>
      <dsp:spPr>
        <a:xfrm>
          <a:off x="8963244" y="1235626"/>
          <a:ext cx="1111790" cy="1111698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</a:rPr>
            <a:t>FY22</a:t>
          </a:r>
        </a:p>
      </dsp:txBody>
      <dsp:txXfrm>
        <a:off x="9121893" y="1394470"/>
        <a:ext cx="794493" cy="794010"/>
      </dsp:txXfrm>
    </dsp:sp>
    <dsp:sp modelId="{F364F97D-324F-43EA-B9DA-3C9014318A47}">
      <dsp:nvSpPr>
        <dsp:cNvPr id="0" name=""/>
        <dsp:cNvSpPr/>
      </dsp:nvSpPr>
      <dsp:spPr>
        <a:xfrm rot="2700000">
          <a:off x="7741231" y="578304"/>
          <a:ext cx="1190715" cy="1190715"/>
        </a:xfrm>
        <a:prstGeom prst="teardrop">
          <a:avLst>
            <a:gd name="adj" fmla="val 10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8FF9C-B9DF-4C81-951A-D5CB20E3009A}">
      <dsp:nvSpPr>
        <dsp:cNvPr id="0" name=""/>
        <dsp:cNvSpPr/>
      </dsp:nvSpPr>
      <dsp:spPr>
        <a:xfrm>
          <a:off x="7732779" y="1235626"/>
          <a:ext cx="1111790" cy="1111698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</a:rPr>
            <a:t>FY21</a:t>
          </a:r>
        </a:p>
      </dsp:txBody>
      <dsp:txXfrm>
        <a:off x="7891428" y="1394470"/>
        <a:ext cx="794493" cy="794010"/>
      </dsp:txXfrm>
    </dsp:sp>
    <dsp:sp modelId="{EAF2EB84-453B-4359-BB72-5A4AA4E5F3B6}">
      <dsp:nvSpPr>
        <dsp:cNvPr id="0" name=""/>
        <dsp:cNvSpPr/>
      </dsp:nvSpPr>
      <dsp:spPr>
        <a:xfrm rot="2700000">
          <a:off x="6510766" y="578304"/>
          <a:ext cx="1190715" cy="1190715"/>
        </a:xfrm>
        <a:prstGeom prst="teardrop">
          <a:avLst>
            <a:gd name="adj" fmla="val 10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C60468-F221-4AA4-9EFD-322E3CACF6BB}">
      <dsp:nvSpPr>
        <dsp:cNvPr id="0" name=""/>
        <dsp:cNvSpPr/>
      </dsp:nvSpPr>
      <dsp:spPr>
        <a:xfrm>
          <a:off x="6501065" y="1235626"/>
          <a:ext cx="1111790" cy="1111698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</a:rPr>
            <a:t>FY20</a:t>
          </a:r>
        </a:p>
      </dsp:txBody>
      <dsp:txXfrm>
        <a:off x="6659714" y="1394470"/>
        <a:ext cx="794493" cy="794010"/>
      </dsp:txXfrm>
    </dsp:sp>
    <dsp:sp modelId="{AB583A57-E695-4983-B958-15A4289CDBDD}">
      <dsp:nvSpPr>
        <dsp:cNvPr id="0" name=""/>
        <dsp:cNvSpPr/>
      </dsp:nvSpPr>
      <dsp:spPr>
        <a:xfrm rot="2700000">
          <a:off x="5280301" y="578304"/>
          <a:ext cx="1190715" cy="1190715"/>
        </a:xfrm>
        <a:prstGeom prst="teardrop">
          <a:avLst>
            <a:gd name="adj" fmla="val 10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704530-9B44-4452-A9B2-4877B4A4590A}">
      <dsp:nvSpPr>
        <dsp:cNvPr id="0" name=""/>
        <dsp:cNvSpPr/>
      </dsp:nvSpPr>
      <dsp:spPr>
        <a:xfrm>
          <a:off x="5270600" y="1235626"/>
          <a:ext cx="1111790" cy="1111698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</a:rPr>
            <a:t>FY19</a:t>
          </a:r>
        </a:p>
      </dsp:txBody>
      <dsp:txXfrm>
        <a:off x="5429248" y="1394470"/>
        <a:ext cx="794493" cy="794010"/>
      </dsp:txXfrm>
    </dsp:sp>
    <dsp:sp modelId="{E250BEEB-11F8-471F-9181-F59A5CF8DB7E}">
      <dsp:nvSpPr>
        <dsp:cNvPr id="0" name=""/>
        <dsp:cNvSpPr/>
      </dsp:nvSpPr>
      <dsp:spPr>
        <a:xfrm rot="2700000">
          <a:off x="4049836" y="578304"/>
          <a:ext cx="1190715" cy="1190715"/>
        </a:xfrm>
        <a:prstGeom prst="teardrop">
          <a:avLst>
            <a:gd name="adj" fmla="val 10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668180-6395-4A9A-BB98-209243A2C53B}">
      <dsp:nvSpPr>
        <dsp:cNvPr id="0" name=""/>
        <dsp:cNvSpPr/>
      </dsp:nvSpPr>
      <dsp:spPr>
        <a:xfrm>
          <a:off x="4040134" y="1235626"/>
          <a:ext cx="1111790" cy="1111698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</a:rPr>
            <a:t>FY16</a:t>
          </a:r>
        </a:p>
      </dsp:txBody>
      <dsp:txXfrm>
        <a:off x="4198783" y="1394470"/>
        <a:ext cx="794493" cy="794010"/>
      </dsp:txXfrm>
    </dsp:sp>
    <dsp:sp modelId="{DA8E88A0-4146-4EDB-A206-BA0871FEADC4}">
      <dsp:nvSpPr>
        <dsp:cNvPr id="0" name=""/>
        <dsp:cNvSpPr/>
      </dsp:nvSpPr>
      <dsp:spPr>
        <a:xfrm rot="2700000">
          <a:off x="2818121" y="578304"/>
          <a:ext cx="1190715" cy="1190715"/>
        </a:xfrm>
        <a:prstGeom prst="teardrop">
          <a:avLst>
            <a:gd name="adj" fmla="val 10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58D556-46ED-4065-AFB1-A4D9C2731C3C}">
      <dsp:nvSpPr>
        <dsp:cNvPr id="0" name=""/>
        <dsp:cNvSpPr/>
      </dsp:nvSpPr>
      <dsp:spPr>
        <a:xfrm>
          <a:off x="2809669" y="1235626"/>
          <a:ext cx="1111790" cy="1111698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</a:rPr>
            <a:t>FY14</a:t>
          </a:r>
        </a:p>
      </dsp:txBody>
      <dsp:txXfrm>
        <a:off x="2968318" y="1394470"/>
        <a:ext cx="794493" cy="794010"/>
      </dsp:txXfrm>
    </dsp:sp>
    <dsp:sp modelId="{E67F7234-EB80-4BF5-9AB0-4B309F2B038E}">
      <dsp:nvSpPr>
        <dsp:cNvPr id="0" name=""/>
        <dsp:cNvSpPr/>
      </dsp:nvSpPr>
      <dsp:spPr>
        <a:xfrm rot="2700000">
          <a:off x="1587656" y="578304"/>
          <a:ext cx="1190715" cy="1190715"/>
        </a:xfrm>
        <a:prstGeom prst="teardrop">
          <a:avLst>
            <a:gd name="adj" fmla="val 10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04F1D2-BC74-4725-88CB-C2144F7913AC}">
      <dsp:nvSpPr>
        <dsp:cNvPr id="0" name=""/>
        <dsp:cNvSpPr/>
      </dsp:nvSpPr>
      <dsp:spPr>
        <a:xfrm>
          <a:off x="1577955" y="1235626"/>
          <a:ext cx="1111790" cy="1111698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</a:rPr>
            <a:t>FY13</a:t>
          </a:r>
        </a:p>
      </dsp:txBody>
      <dsp:txXfrm>
        <a:off x="1737853" y="1394470"/>
        <a:ext cx="794493" cy="794010"/>
      </dsp:txXfrm>
    </dsp:sp>
    <dsp:sp modelId="{A217C526-BC24-49B6-BE39-DAF090D48E44}">
      <dsp:nvSpPr>
        <dsp:cNvPr id="0" name=""/>
        <dsp:cNvSpPr/>
      </dsp:nvSpPr>
      <dsp:spPr>
        <a:xfrm rot="2700000">
          <a:off x="357191" y="578304"/>
          <a:ext cx="1190715" cy="1190715"/>
        </a:xfrm>
        <a:prstGeom prst="teardrop">
          <a:avLst>
            <a:gd name="adj" fmla="val 10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9EA90E-E6D0-4AA9-829D-D90D73035693}">
      <dsp:nvSpPr>
        <dsp:cNvPr id="0" name=""/>
        <dsp:cNvSpPr/>
      </dsp:nvSpPr>
      <dsp:spPr>
        <a:xfrm>
          <a:off x="347490" y="1235626"/>
          <a:ext cx="1111790" cy="1111698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</a:rPr>
            <a:t>FY12</a:t>
          </a:r>
        </a:p>
      </dsp:txBody>
      <dsp:txXfrm>
        <a:off x="506139" y="1394470"/>
        <a:ext cx="794493" cy="7940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06002-E5A3-4069-B7A8-8A2C40461D3E}">
      <dsp:nvSpPr>
        <dsp:cNvPr id="0" name=""/>
        <dsp:cNvSpPr/>
      </dsp:nvSpPr>
      <dsp:spPr>
        <a:xfrm>
          <a:off x="11434613" y="578206"/>
          <a:ext cx="1190490" cy="1191120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785CD8-90FE-4A73-AB76-94675325E7A9}">
      <dsp:nvSpPr>
        <dsp:cNvPr id="0" name=""/>
        <dsp:cNvSpPr/>
      </dsp:nvSpPr>
      <dsp:spPr>
        <a:xfrm>
          <a:off x="11424175" y="1235626"/>
          <a:ext cx="1111790" cy="1111698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</a:rPr>
            <a:t>FY24</a:t>
          </a:r>
        </a:p>
      </dsp:txBody>
      <dsp:txXfrm>
        <a:off x="11582823" y="1394470"/>
        <a:ext cx="794493" cy="794010"/>
      </dsp:txXfrm>
    </dsp:sp>
    <dsp:sp modelId="{E787C860-C3A2-42E3-B91E-9ECE56789600}">
      <dsp:nvSpPr>
        <dsp:cNvPr id="0" name=""/>
        <dsp:cNvSpPr/>
      </dsp:nvSpPr>
      <dsp:spPr>
        <a:xfrm rot="2700000">
          <a:off x="10203411" y="578304"/>
          <a:ext cx="1190715" cy="1190715"/>
        </a:xfrm>
        <a:prstGeom prst="teardrop">
          <a:avLst>
            <a:gd name="adj" fmla="val 10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DFB1F3-9D07-448B-AC06-B185C71E084C}">
      <dsp:nvSpPr>
        <dsp:cNvPr id="0" name=""/>
        <dsp:cNvSpPr/>
      </dsp:nvSpPr>
      <dsp:spPr>
        <a:xfrm>
          <a:off x="10193709" y="1235626"/>
          <a:ext cx="1111790" cy="1111698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</a:rPr>
            <a:t>FY23</a:t>
          </a:r>
        </a:p>
      </dsp:txBody>
      <dsp:txXfrm>
        <a:off x="10352358" y="1394470"/>
        <a:ext cx="794493" cy="794010"/>
      </dsp:txXfrm>
    </dsp:sp>
    <dsp:sp modelId="{53222A25-30AC-4896-B3EC-C3466BB94E5F}">
      <dsp:nvSpPr>
        <dsp:cNvPr id="0" name=""/>
        <dsp:cNvSpPr/>
      </dsp:nvSpPr>
      <dsp:spPr>
        <a:xfrm rot="2700000">
          <a:off x="9011962" y="578304"/>
          <a:ext cx="1190715" cy="1190715"/>
        </a:xfrm>
        <a:prstGeom prst="teardrop">
          <a:avLst>
            <a:gd name="adj" fmla="val 10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924796-D3FF-4D6C-97E3-62FEB112BEA0}">
      <dsp:nvSpPr>
        <dsp:cNvPr id="0" name=""/>
        <dsp:cNvSpPr/>
      </dsp:nvSpPr>
      <dsp:spPr>
        <a:xfrm>
          <a:off x="8963244" y="1235626"/>
          <a:ext cx="1111790" cy="1111698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</a:rPr>
            <a:t>FY22</a:t>
          </a:r>
        </a:p>
      </dsp:txBody>
      <dsp:txXfrm>
        <a:off x="9121893" y="1394470"/>
        <a:ext cx="794493" cy="794010"/>
      </dsp:txXfrm>
    </dsp:sp>
    <dsp:sp modelId="{F364F97D-324F-43EA-B9DA-3C9014318A47}">
      <dsp:nvSpPr>
        <dsp:cNvPr id="0" name=""/>
        <dsp:cNvSpPr/>
      </dsp:nvSpPr>
      <dsp:spPr>
        <a:xfrm rot="2700000">
          <a:off x="7741231" y="578304"/>
          <a:ext cx="1190715" cy="1190715"/>
        </a:xfrm>
        <a:prstGeom prst="teardrop">
          <a:avLst>
            <a:gd name="adj" fmla="val 10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8FF9C-B9DF-4C81-951A-D5CB20E3009A}">
      <dsp:nvSpPr>
        <dsp:cNvPr id="0" name=""/>
        <dsp:cNvSpPr/>
      </dsp:nvSpPr>
      <dsp:spPr>
        <a:xfrm>
          <a:off x="7732779" y="1235626"/>
          <a:ext cx="1111790" cy="1111698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</a:rPr>
            <a:t>FY21</a:t>
          </a:r>
        </a:p>
      </dsp:txBody>
      <dsp:txXfrm>
        <a:off x="7891428" y="1394470"/>
        <a:ext cx="794493" cy="794010"/>
      </dsp:txXfrm>
    </dsp:sp>
    <dsp:sp modelId="{EAF2EB84-453B-4359-BB72-5A4AA4E5F3B6}">
      <dsp:nvSpPr>
        <dsp:cNvPr id="0" name=""/>
        <dsp:cNvSpPr/>
      </dsp:nvSpPr>
      <dsp:spPr>
        <a:xfrm rot="2700000">
          <a:off x="6510766" y="578304"/>
          <a:ext cx="1190715" cy="1190715"/>
        </a:xfrm>
        <a:prstGeom prst="teardrop">
          <a:avLst>
            <a:gd name="adj" fmla="val 10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C60468-F221-4AA4-9EFD-322E3CACF6BB}">
      <dsp:nvSpPr>
        <dsp:cNvPr id="0" name=""/>
        <dsp:cNvSpPr/>
      </dsp:nvSpPr>
      <dsp:spPr>
        <a:xfrm>
          <a:off x="6501065" y="1235626"/>
          <a:ext cx="1111790" cy="1111698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</a:rPr>
            <a:t>FY20</a:t>
          </a:r>
        </a:p>
      </dsp:txBody>
      <dsp:txXfrm>
        <a:off x="6659714" y="1394470"/>
        <a:ext cx="794493" cy="794010"/>
      </dsp:txXfrm>
    </dsp:sp>
    <dsp:sp modelId="{AB583A57-E695-4983-B958-15A4289CDBDD}">
      <dsp:nvSpPr>
        <dsp:cNvPr id="0" name=""/>
        <dsp:cNvSpPr/>
      </dsp:nvSpPr>
      <dsp:spPr>
        <a:xfrm rot="2700000">
          <a:off x="5280301" y="578304"/>
          <a:ext cx="1190715" cy="1190715"/>
        </a:xfrm>
        <a:prstGeom prst="teardrop">
          <a:avLst>
            <a:gd name="adj" fmla="val 10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704530-9B44-4452-A9B2-4877B4A4590A}">
      <dsp:nvSpPr>
        <dsp:cNvPr id="0" name=""/>
        <dsp:cNvSpPr/>
      </dsp:nvSpPr>
      <dsp:spPr>
        <a:xfrm>
          <a:off x="5270600" y="1235626"/>
          <a:ext cx="1111790" cy="1111698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</a:rPr>
            <a:t>FY19</a:t>
          </a:r>
        </a:p>
      </dsp:txBody>
      <dsp:txXfrm>
        <a:off x="5429248" y="1394470"/>
        <a:ext cx="794493" cy="794010"/>
      </dsp:txXfrm>
    </dsp:sp>
    <dsp:sp modelId="{E250BEEB-11F8-471F-9181-F59A5CF8DB7E}">
      <dsp:nvSpPr>
        <dsp:cNvPr id="0" name=""/>
        <dsp:cNvSpPr/>
      </dsp:nvSpPr>
      <dsp:spPr>
        <a:xfrm rot="2700000">
          <a:off x="4049836" y="578304"/>
          <a:ext cx="1190715" cy="1190715"/>
        </a:xfrm>
        <a:prstGeom prst="teardrop">
          <a:avLst>
            <a:gd name="adj" fmla="val 10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668180-6395-4A9A-BB98-209243A2C53B}">
      <dsp:nvSpPr>
        <dsp:cNvPr id="0" name=""/>
        <dsp:cNvSpPr/>
      </dsp:nvSpPr>
      <dsp:spPr>
        <a:xfrm>
          <a:off x="4040134" y="1235626"/>
          <a:ext cx="1111790" cy="1111698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</a:rPr>
            <a:t>FY16</a:t>
          </a:r>
        </a:p>
      </dsp:txBody>
      <dsp:txXfrm>
        <a:off x="4198783" y="1394470"/>
        <a:ext cx="794493" cy="794010"/>
      </dsp:txXfrm>
    </dsp:sp>
    <dsp:sp modelId="{DA8E88A0-4146-4EDB-A206-BA0871FEADC4}">
      <dsp:nvSpPr>
        <dsp:cNvPr id="0" name=""/>
        <dsp:cNvSpPr/>
      </dsp:nvSpPr>
      <dsp:spPr>
        <a:xfrm rot="2700000">
          <a:off x="2818121" y="578304"/>
          <a:ext cx="1190715" cy="1190715"/>
        </a:xfrm>
        <a:prstGeom prst="teardrop">
          <a:avLst>
            <a:gd name="adj" fmla="val 10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58D556-46ED-4065-AFB1-A4D9C2731C3C}">
      <dsp:nvSpPr>
        <dsp:cNvPr id="0" name=""/>
        <dsp:cNvSpPr/>
      </dsp:nvSpPr>
      <dsp:spPr>
        <a:xfrm>
          <a:off x="2809669" y="1235626"/>
          <a:ext cx="1111790" cy="1111698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</a:rPr>
            <a:t>FY14</a:t>
          </a:r>
        </a:p>
      </dsp:txBody>
      <dsp:txXfrm>
        <a:off x="2968318" y="1394470"/>
        <a:ext cx="794493" cy="794010"/>
      </dsp:txXfrm>
    </dsp:sp>
    <dsp:sp modelId="{E67F7234-EB80-4BF5-9AB0-4B309F2B038E}">
      <dsp:nvSpPr>
        <dsp:cNvPr id="0" name=""/>
        <dsp:cNvSpPr/>
      </dsp:nvSpPr>
      <dsp:spPr>
        <a:xfrm rot="2700000">
          <a:off x="1587656" y="578304"/>
          <a:ext cx="1190715" cy="1190715"/>
        </a:xfrm>
        <a:prstGeom prst="teardrop">
          <a:avLst>
            <a:gd name="adj" fmla="val 10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04F1D2-BC74-4725-88CB-C2144F7913AC}">
      <dsp:nvSpPr>
        <dsp:cNvPr id="0" name=""/>
        <dsp:cNvSpPr/>
      </dsp:nvSpPr>
      <dsp:spPr>
        <a:xfrm>
          <a:off x="1577955" y="1235626"/>
          <a:ext cx="1111790" cy="1111698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</a:rPr>
            <a:t>FY13</a:t>
          </a:r>
        </a:p>
      </dsp:txBody>
      <dsp:txXfrm>
        <a:off x="1737853" y="1394470"/>
        <a:ext cx="794493" cy="794010"/>
      </dsp:txXfrm>
    </dsp:sp>
    <dsp:sp modelId="{A217C526-BC24-49B6-BE39-DAF090D48E44}">
      <dsp:nvSpPr>
        <dsp:cNvPr id="0" name=""/>
        <dsp:cNvSpPr/>
      </dsp:nvSpPr>
      <dsp:spPr>
        <a:xfrm rot="2700000">
          <a:off x="357191" y="578304"/>
          <a:ext cx="1190715" cy="1190715"/>
        </a:xfrm>
        <a:prstGeom prst="teardrop">
          <a:avLst>
            <a:gd name="adj" fmla="val 10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9EA90E-E6D0-4AA9-829D-D90D73035693}">
      <dsp:nvSpPr>
        <dsp:cNvPr id="0" name=""/>
        <dsp:cNvSpPr/>
      </dsp:nvSpPr>
      <dsp:spPr>
        <a:xfrm>
          <a:off x="347490" y="1235626"/>
          <a:ext cx="1111790" cy="1111698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</a:rPr>
            <a:t>FY12</a:t>
          </a:r>
        </a:p>
      </dsp:txBody>
      <dsp:txXfrm>
        <a:off x="506139" y="1394470"/>
        <a:ext cx="794493" cy="794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A69A9C-1087-184F-8370-423E175D9D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090E3D-F5E5-0D40-B323-A25B85CF9E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E50B8-2EF8-564F-AE86-D84E6C503530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E3AA97-2F38-5340-B685-1E0EA3E358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B732F3-25A6-284F-A24C-5FD21AE6BE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78BA3-E235-9946-9A4D-07E907F68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00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C8D20-1945-7145-91A2-3D134BDA25E2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104DB-87CA-D64F-AB86-DB2520DD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55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90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76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47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420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38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3C593-B7B4-89AE-758A-1076ECAC4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3EEF97-78B8-0E84-5E8C-1EEB665973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CB75C3-E4F6-0EF0-6E80-6076C5340C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68CBF2-C8AE-4047-6EC9-194A5F5F1D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94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09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53FEA-D101-E048-0757-62C11B87D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BC0C77-0ECB-F8D8-3ECF-758A9C309B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49B557-AD6B-64F8-D8E7-12A3FE809E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37980-D23B-FB3E-27E3-DB09691F11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88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7491C-173B-D6B4-1B7B-46FD3BD29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0D9967-565A-1CD2-CB43-6FC233B2C4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F4C7C2-5703-D387-C89A-A1EE56354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CBEA8-5D2D-A24F-44A5-4AE3BF4CF4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50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16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51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531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810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61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90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6B83B-A5E4-524E-96A9-DFC12D58F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PNNL Logo">
            <a:extLst>
              <a:ext uri="{FF2B5EF4-FFF2-40B4-BE49-F238E27FC236}">
                <a16:creationId xmlns:a16="http://schemas.microsoft.com/office/drawing/2014/main" id="{45A7D3E1-BCC3-C843-81A0-EA4EDFB44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1600" y="237744"/>
            <a:ext cx="1280160" cy="1249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743200"/>
            <a:ext cx="4572000" cy="18288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4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51641" y="4915645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4F8E3-4ED9-44B4-99E6-8A3D2CF8D415}" type="datetime4">
              <a:rPr lang="en-US" smtClean="0"/>
              <a:t>May 7, 2024</a:t>
            </a:fld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0529" y="5669280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1600" y="5983356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600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/>
              <a:t>Click to add presenter’s title</a:t>
            </a:r>
          </a:p>
        </p:txBody>
      </p:sp>
      <p:pic>
        <p:nvPicPr>
          <p:cNvPr id="13" name="Picture 12" descr="DOE Logo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0529" y="7178040"/>
            <a:ext cx="824484" cy="228600"/>
          </a:xfrm>
          <a:prstGeom prst="rect">
            <a:avLst/>
          </a:prstGeom>
        </p:spPr>
      </p:pic>
      <p:pic>
        <p:nvPicPr>
          <p:cNvPr id="14" name="Picture 13" descr="Battelle Logo">
            <a:extLst>
              <a:ext uri="{FF2B5EF4-FFF2-40B4-BE49-F238E27FC236}">
                <a16:creationId xmlns:a16="http://schemas.microsoft.com/office/drawing/2014/main" id="{D290C8FB-601C-A04C-84F7-213A857D3E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75535" y="7249637"/>
            <a:ext cx="929809" cy="1554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 userDrawn="1"/>
        </p:nvSpPr>
        <p:spPr>
          <a:xfrm>
            <a:off x="1371600" y="7543800"/>
            <a:ext cx="3657600" cy="228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800">
                <a:solidFill>
                  <a:srgbClr val="616265">
                    <a:alpha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73011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7772400" cy="7315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6858000"/>
            <a:ext cx="77724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86FAFB9-0DC0-4AB0-9E8B-6EC7C8ABA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7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30642" y="457199"/>
            <a:ext cx="7772400" cy="73152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12801600" cy="5486401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2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156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156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008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008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156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156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8259C4D6-850D-4393-9434-3F69451F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9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E0A6ECC-C9D0-4240-B978-69D09F2C9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71600" y="2194560"/>
            <a:ext cx="12801600" cy="525886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7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B7AD090-7EA2-424E-A15B-B80A20326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2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3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1371600" y="2057400"/>
            <a:ext cx="4572000" cy="5486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7" y="7772400"/>
            <a:ext cx="547155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9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NNL Logo">
            <a:extLst>
              <a:ext uri="{FF2B5EF4-FFF2-40B4-BE49-F238E27FC236}">
                <a16:creationId xmlns:a16="http://schemas.microsoft.com/office/drawing/2014/main" id="{7588D28A-E737-5049-8A98-3AC3A6EA2CD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371600" y="237744"/>
            <a:ext cx="1280160" cy="124922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0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ADDF6-F974-58A9-05E1-29C065A5C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2246245"/>
            <a:ext cx="4572000" cy="3058344"/>
          </a:xfrm>
        </p:spPr>
        <p:txBody>
          <a:bodyPr/>
          <a:lstStyle/>
          <a:p>
            <a:r>
              <a:rPr lang="en-US"/>
              <a:t>PNNL’s </a:t>
            </a:r>
            <a:br>
              <a:rPr lang="en-US"/>
            </a:br>
            <a:r>
              <a:rPr lang="en-US"/>
              <a:t>Enterprise Risk Management</a:t>
            </a:r>
            <a:br>
              <a:rPr lang="en-US"/>
            </a:br>
            <a:r>
              <a:rPr lang="en-US"/>
              <a:t>Journey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BD4E6D-7AB4-12A0-ADE4-99952CFF97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71600" y="5753769"/>
            <a:ext cx="4572000" cy="274320"/>
          </a:xfrm>
        </p:spPr>
        <p:txBody>
          <a:bodyPr/>
          <a:lstStyle/>
          <a:p>
            <a:r>
              <a:rPr lang="en-US"/>
              <a:t>Christopher Larmey &amp; Cahley Jaekel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CE4882-52EE-51EF-85EF-DE6B0B8BDB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72671" y="6067845"/>
            <a:ext cx="4572000" cy="274320"/>
          </a:xfrm>
        </p:spPr>
        <p:txBody>
          <a:bodyPr/>
          <a:lstStyle/>
          <a:p>
            <a:r>
              <a:rPr lang="en-US"/>
              <a:t>Pacific Northwest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411859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04108-23C9-6594-25A2-9A1B6EC3A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Established Chief Risk Officer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B97FD-AA86-7B08-7137-6FBE25C4D02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599" y="2057398"/>
            <a:ext cx="7874001" cy="5813927"/>
          </a:xfrm>
        </p:spPr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The Chief Risk Officer role was established by the Laboratory Director in 2020. </a:t>
            </a:r>
          </a:p>
          <a:p>
            <a:r>
              <a:rPr lang="en-US">
                <a:solidFill>
                  <a:schemeClr val="accent2"/>
                </a:solidFill>
              </a:rPr>
              <a:t>The purpose of the role is to help create a unified perspective of risk and coordinated approach to its management.</a:t>
            </a:r>
          </a:p>
          <a:p>
            <a:r>
              <a:rPr lang="en-US">
                <a:solidFill>
                  <a:schemeClr val="accent2"/>
                </a:solidFill>
              </a:rPr>
              <a:t>The Chief Risk Officer also:</a:t>
            </a:r>
          </a:p>
          <a:p>
            <a:pPr lvl="1"/>
            <a:r>
              <a:rPr lang="en-US">
                <a:solidFill>
                  <a:schemeClr val="accent2"/>
                </a:solidFill>
              </a:rPr>
              <a:t>helps prioritize risk across the enterprise and coordinates strategies for managing risk.</a:t>
            </a:r>
          </a:p>
          <a:p>
            <a:pPr lvl="1"/>
            <a:r>
              <a:rPr lang="en-US">
                <a:solidFill>
                  <a:schemeClr val="accent2"/>
                </a:solidFill>
              </a:rPr>
              <a:t>executes the strategic oversight of PNNL enterprise risk.</a:t>
            </a:r>
          </a:p>
          <a:p>
            <a:pPr lvl="1"/>
            <a:r>
              <a:rPr lang="en-US">
                <a:solidFill>
                  <a:schemeClr val="accent2"/>
                </a:solidFill>
              </a:rPr>
              <a:t>assists PNNL and Battelle senior management in executing key institutional risk management functions as the enterprise Subject Matter Expert</a:t>
            </a:r>
          </a:p>
          <a:p>
            <a:pPr marL="0" indent="0">
              <a:buNone/>
            </a:pPr>
            <a:endParaRPr lang="en-US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>
              <a:solidFill>
                <a:schemeClr val="accent2"/>
              </a:solidFill>
            </a:endParaRPr>
          </a:p>
          <a:p>
            <a:endParaRPr lang="en-US">
              <a:solidFill>
                <a:schemeClr val="accent2"/>
              </a:solidFill>
            </a:endParaRPr>
          </a:p>
          <a:p>
            <a:endParaRPr lang="en-US">
              <a:solidFill>
                <a:schemeClr val="accent2"/>
              </a:solidFill>
            </a:endParaRPr>
          </a:p>
          <a:p>
            <a:pPr lvl="1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521B1-5A51-8A9B-965B-02B5DDD0C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F36462-F4A6-CCA9-96F3-3D64331230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07" t="1" r="5234" b="504"/>
          <a:stretch/>
        </p:blipFill>
        <p:spPr>
          <a:xfrm>
            <a:off x="10233555" y="1581912"/>
            <a:ext cx="3443703" cy="45889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A82DC6-9280-E94B-7599-4168199A29F9}"/>
              </a:ext>
            </a:extLst>
          </p:cNvPr>
          <p:cNvSpPr txBox="1"/>
          <p:nvPr/>
        </p:nvSpPr>
        <p:spPr>
          <a:xfrm>
            <a:off x="10106582" y="6259979"/>
            <a:ext cx="36976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chemeClr val="accent2"/>
                </a:solidFill>
              </a:rPr>
              <a:t>Dana Storms</a:t>
            </a:r>
          </a:p>
          <a:p>
            <a:pPr algn="ctr"/>
            <a:r>
              <a:rPr lang="en-US" sz="1600" i="1">
                <a:solidFill>
                  <a:schemeClr val="accent2"/>
                </a:solidFill>
              </a:rPr>
              <a:t>Chief Risk Officer &amp; Executive Director</a:t>
            </a:r>
          </a:p>
          <a:p>
            <a:pPr algn="ctr"/>
            <a:r>
              <a:rPr lang="en-US" sz="1600" i="1">
                <a:solidFill>
                  <a:schemeClr val="accent2"/>
                </a:solidFill>
              </a:rPr>
              <a:t>Office of Performance Management</a:t>
            </a:r>
          </a:p>
        </p:txBody>
      </p:sp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E8A4202E-AAC4-C6EA-EF45-7A4D85A05261}"/>
              </a:ext>
            </a:extLst>
          </p:cNvPr>
          <p:cNvSpPr/>
          <p:nvPr/>
        </p:nvSpPr>
        <p:spPr>
          <a:xfrm rot="10800000">
            <a:off x="11667957" y="-1"/>
            <a:ext cx="2737853" cy="871621"/>
          </a:xfrm>
          <a:prstGeom prst="round2SameRect">
            <a:avLst/>
          </a:prstGeom>
          <a:solidFill>
            <a:srgbClr val="0081A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B5A495-F621-917D-0EE3-994AC8C4106C}"/>
              </a:ext>
            </a:extLst>
          </p:cNvPr>
          <p:cNvSpPr txBox="1"/>
          <p:nvPr/>
        </p:nvSpPr>
        <p:spPr>
          <a:xfrm>
            <a:off x="11667958" y="2672"/>
            <a:ext cx="273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ERM Phase 2</a:t>
            </a:r>
          </a:p>
          <a:p>
            <a:pPr algn="ctr"/>
            <a:r>
              <a:rPr lang="en-US" sz="2400" b="1">
                <a:solidFill>
                  <a:schemeClr val="bg1"/>
                </a:solidFill>
              </a:rPr>
              <a:t>2017-2021</a:t>
            </a:r>
          </a:p>
        </p:txBody>
      </p:sp>
    </p:spTree>
    <p:extLst>
      <p:ext uri="{BB962C8B-B14F-4D97-AF65-F5344CB8AC3E}">
        <p14:creationId xmlns:p14="http://schemas.microsoft.com/office/powerpoint/2010/main" val="3172341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04108-23C9-6594-25A2-9A1B6EC3A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Improved Enterprise Risk Register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B97FD-AA86-7B08-7137-6FBE25C4D02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598" y="2057398"/>
            <a:ext cx="6913757" cy="5715001"/>
          </a:xfrm>
        </p:spPr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Focused enterprise risk register on select subset of risks that the Lab Director and Lab Leadership Team must actively managed at the enterprise level.</a:t>
            </a:r>
          </a:p>
          <a:p>
            <a:r>
              <a:rPr lang="en-US">
                <a:solidFill>
                  <a:schemeClr val="accent2"/>
                </a:solidFill>
              </a:rPr>
              <a:t>Eliminated “forever” risks from the ERR</a:t>
            </a:r>
          </a:p>
          <a:p>
            <a:r>
              <a:rPr lang="en-US">
                <a:solidFill>
                  <a:schemeClr val="accent2"/>
                </a:solidFill>
              </a:rPr>
              <a:t>Eliminated “issues” from the ERR</a:t>
            </a:r>
          </a:p>
          <a:p>
            <a:r>
              <a:rPr lang="en-US">
                <a:solidFill>
                  <a:schemeClr val="accent2"/>
                </a:solidFill>
              </a:rPr>
              <a:t>Held regular “deep dive” meetings to facilitate meaningful discussion of risks and actively manage risks throughout year.</a:t>
            </a:r>
          </a:p>
          <a:p>
            <a:r>
              <a:rPr lang="en-US">
                <a:solidFill>
                  <a:schemeClr val="accent2"/>
                </a:solidFill>
              </a:rPr>
              <a:t>Used register in discussions with key stakeholders including DOE site office and Battelle board and risk committees.</a:t>
            </a:r>
            <a:endParaRPr lang="en-US" sz="2800">
              <a:solidFill>
                <a:schemeClr val="accent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521B1-5A51-8A9B-965B-02B5DDD0C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1C62C48-3E6D-D818-3DCB-72431E7929E7}"/>
              </a:ext>
            </a:extLst>
          </p:cNvPr>
          <p:cNvSpPr/>
          <p:nvPr/>
        </p:nvSpPr>
        <p:spPr>
          <a:xfrm rot="10800000">
            <a:off x="11667957" y="-1"/>
            <a:ext cx="2737853" cy="871621"/>
          </a:xfrm>
          <a:prstGeom prst="round2SameRect">
            <a:avLst/>
          </a:prstGeom>
          <a:solidFill>
            <a:srgbClr val="0081A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ED6C3-9EE8-0731-DB83-4FCB0C65129B}"/>
              </a:ext>
            </a:extLst>
          </p:cNvPr>
          <p:cNvSpPr txBox="1"/>
          <p:nvPr/>
        </p:nvSpPr>
        <p:spPr>
          <a:xfrm>
            <a:off x="11667958" y="2672"/>
            <a:ext cx="273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ERM Phase 2</a:t>
            </a:r>
          </a:p>
          <a:p>
            <a:pPr algn="ctr"/>
            <a:r>
              <a:rPr lang="en-US" sz="2400" b="1">
                <a:solidFill>
                  <a:schemeClr val="bg1"/>
                </a:solidFill>
              </a:rPr>
              <a:t>2017-2021</a:t>
            </a:r>
          </a:p>
        </p:txBody>
      </p:sp>
      <p:pic>
        <p:nvPicPr>
          <p:cNvPr id="7" name="Picture 6" descr="A puzzle with text around it&#10;&#10;Description automatically generated">
            <a:extLst>
              <a:ext uri="{FF2B5EF4-FFF2-40B4-BE49-F238E27FC236}">
                <a16:creationId xmlns:a16="http://schemas.microsoft.com/office/drawing/2014/main" id="{4E93EC66-A9FE-AF29-AA1F-B4BFF919F3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12" t="4543" r="4551" b="5382"/>
          <a:stretch/>
        </p:blipFill>
        <p:spPr>
          <a:xfrm>
            <a:off x="8601232" y="2079703"/>
            <a:ext cx="5393064" cy="533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46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79649F-FB23-9719-2A16-E00400DC4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4C46A4-37D2-BB6D-DEC3-908BD0C9D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Integrated ERM with CAS 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38B340E6-CCC7-C843-3472-9E2DEBF8DB69}"/>
              </a:ext>
            </a:extLst>
          </p:cNvPr>
          <p:cNvSpPr/>
          <p:nvPr/>
        </p:nvSpPr>
        <p:spPr>
          <a:xfrm rot="10800000">
            <a:off x="11667957" y="-1"/>
            <a:ext cx="2737853" cy="871621"/>
          </a:xfrm>
          <a:prstGeom prst="round2SameRect">
            <a:avLst/>
          </a:prstGeom>
          <a:solidFill>
            <a:srgbClr val="0081A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50CF8F-DF56-3CB4-9E9C-AEFD860F2915}"/>
              </a:ext>
            </a:extLst>
          </p:cNvPr>
          <p:cNvSpPr txBox="1"/>
          <p:nvPr/>
        </p:nvSpPr>
        <p:spPr>
          <a:xfrm>
            <a:off x="11667958" y="2672"/>
            <a:ext cx="273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ERM Phase 2</a:t>
            </a:r>
          </a:p>
          <a:p>
            <a:pPr algn="ctr"/>
            <a:r>
              <a:rPr lang="en-US" sz="2400" b="1">
                <a:solidFill>
                  <a:schemeClr val="bg1"/>
                </a:solidFill>
              </a:rPr>
              <a:t>2017-2021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CE3B85-AAC4-FFDA-A45D-931F25993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1618" y="1711712"/>
            <a:ext cx="4558956" cy="58153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280B133-CD0E-4004-2D1F-16BC1F514B2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94460" y="1817369"/>
            <a:ext cx="7577254" cy="5715001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  <a:latin typeface="Arial"/>
                <a:cs typeface="Arial"/>
              </a:rPr>
              <a:t>Added risk register and risk terminology to planning on research proposals/projects</a:t>
            </a:r>
          </a:p>
          <a:p>
            <a:r>
              <a:rPr lang="en-US">
                <a:solidFill>
                  <a:schemeClr val="accent2"/>
                </a:solidFill>
                <a:latin typeface="Arial"/>
                <a:cs typeface="Arial"/>
              </a:rPr>
              <a:t>Added risk dimension to "decision rubric" for internal investment projects </a:t>
            </a:r>
          </a:p>
          <a:p>
            <a:r>
              <a:rPr lang="en-US">
                <a:solidFill>
                  <a:schemeClr val="accent2"/>
                </a:solidFill>
                <a:latin typeface="Arial"/>
                <a:cs typeface="Arial"/>
              </a:rPr>
              <a:t>Aligned impact tables for assessing risks and issues</a:t>
            </a:r>
          </a:p>
          <a:p>
            <a:r>
              <a:rPr lang="en-US">
                <a:solidFill>
                  <a:schemeClr val="accent2"/>
                </a:solidFill>
                <a:latin typeface="Arial"/>
                <a:cs typeface="Arial"/>
              </a:rPr>
              <a:t>Combined information on risks, requirements, controls, and measures/assessments in trimester performance reporting for M&amp;O Programs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0312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04108-23C9-6594-25A2-9A1B6EC3A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Modernizing PNNL’s ERM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B97FD-AA86-7B08-7137-6FBE25C4D02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7577254" cy="5715001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solidFill>
                  <a:schemeClr val="accent2"/>
                </a:solidFill>
              </a:rPr>
              <a:t>Simplify, strengthen, and sustain:</a:t>
            </a:r>
          </a:p>
          <a:p>
            <a:r>
              <a:rPr lang="en-US">
                <a:solidFill>
                  <a:schemeClr val="accent2"/>
                </a:solidFill>
              </a:rPr>
              <a:t>Documentation </a:t>
            </a:r>
          </a:p>
          <a:p>
            <a:r>
              <a:rPr lang="en-US">
                <a:solidFill>
                  <a:schemeClr val="accent2"/>
                </a:solidFill>
              </a:rPr>
              <a:t>Training</a:t>
            </a:r>
          </a:p>
          <a:p>
            <a:r>
              <a:rPr lang="en-US">
                <a:solidFill>
                  <a:schemeClr val="accent2"/>
                </a:solidFill>
              </a:rPr>
              <a:t>Tools</a:t>
            </a:r>
          </a:p>
          <a:p>
            <a:r>
              <a:rPr lang="en-US">
                <a:solidFill>
                  <a:schemeClr val="accent2"/>
                </a:solidFill>
              </a:rPr>
              <a:t>Data analytics </a:t>
            </a:r>
          </a:p>
          <a:p>
            <a:r>
              <a:rPr lang="en-US">
                <a:solidFill>
                  <a:schemeClr val="accent2"/>
                </a:solidFill>
              </a:rPr>
              <a:t>Risk modeling</a:t>
            </a:r>
          </a:p>
          <a:p>
            <a:r>
              <a:rPr lang="en-US">
                <a:solidFill>
                  <a:schemeClr val="accent2"/>
                </a:solidFill>
              </a:rPr>
              <a:t>Stakeholder engagement</a:t>
            </a:r>
          </a:p>
          <a:p>
            <a:r>
              <a:rPr lang="en-US">
                <a:solidFill>
                  <a:schemeClr val="accent2"/>
                </a:solidFill>
              </a:rPr>
              <a:t>User experience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521B1-5A51-8A9B-965B-02B5DDD0C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AF670FC9-6747-D418-729E-DE03F0F9BF36}"/>
              </a:ext>
            </a:extLst>
          </p:cNvPr>
          <p:cNvSpPr/>
          <p:nvPr/>
        </p:nvSpPr>
        <p:spPr>
          <a:xfrm rot="10800000">
            <a:off x="11667957" y="-1"/>
            <a:ext cx="2737853" cy="871621"/>
          </a:xfrm>
          <a:prstGeom prst="round2SameRect">
            <a:avLst/>
          </a:prstGeom>
          <a:solidFill>
            <a:srgbClr val="502D7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CC8BC8-6991-2C2F-DFAE-8F08D2FD2E26}"/>
              </a:ext>
            </a:extLst>
          </p:cNvPr>
          <p:cNvSpPr txBox="1"/>
          <p:nvPr/>
        </p:nvSpPr>
        <p:spPr>
          <a:xfrm>
            <a:off x="11667958" y="2672"/>
            <a:ext cx="273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ERM Phase 3</a:t>
            </a:r>
          </a:p>
          <a:p>
            <a:pPr algn="ctr"/>
            <a:r>
              <a:rPr lang="en-US" sz="2400" b="1">
                <a:solidFill>
                  <a:schemeClr val="bg1"/>
                </a:solidFill>
              </a:rPr>
              <a:t>2022-Present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B3EFBDE-D426-1365-795F-C927F5712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748" y="2153125"/>
            <a:ext cx="5145223" cy="436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52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B033C0F-ADAB-9BE9-0990-DE4CD7A9E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940" y="2161380"/>
            <a:ext cx="6326535" cy="354197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9A2E4E-C73A-BB37-B1A0-35D68FCEE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053" y="2130561"/>
            <a:ext cx="4114994" cy="53598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E20E7-F344-CA0D-50B2-007412D1C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E7A4BB3-E848-5A44-82DF-322201952CD8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42BB8D-0538-10EB-F0FB-A17BB313563A}"/>
              </a:ext>
            </a:extLst>
          </p:cNvPr>
          <p:cNvSpPr txBox="1">
            <a:spLocks/>
          </p:cNvSpPr>
          <p:nvPr/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Improved documentation and training</a:t>
            </a:r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2254CF26-0A72-E6B9-4FC9-365CE86985B3}"/>
              </a:ext>
            </a:extLst>
          </p:cNvPr>
          <p:cNvSpPr/>
          <p:nvPr/>
        </p:nvSpPr>
        <p:spPr>
          <a:xfrm rot="10800000">
            <a:off x="11667957" y="-1"/>
            <a:ext cx="2737853" cy="871621"/>
          </a:xfrm>
          <a:prstGeom prst="round2SameRect">
            <a:avLst/>
          </a:prstGeom>
          <a:solidFill>
            <a:srgbClr val="502D7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4F2696-A545-6E19-55DD-9FA908094153}"/>
              </a:ext>
            </a:extLst>
          </p:cNvPr>
          <p:cNvSpPr txBox="1"/>
          <p:nvPr/>
        </p:nvSpPr>
        <p:spPr>
          <a:xfrm>
            <a:off x="11667958" y="2672"/>
            <a:ext cx="273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ERM Phase 3</a:t>
            </a:r>
          </a:p>
          <a:p>
            <a:pPr algn="ctr"/>
            <a:r>
              <a:rPr lang="en-US" sz="2400" b="1">
                <a:solidFill>
                  <a:schemeClr val="bg1"/>
                </a:solidFill>
              </a:rPr>
              <a:t>2022-Present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AAAD77-5F49-78F4-1276-AEAC0BF61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3412" y="3932369"/>
            <a:ext cx="6326535" cy="355801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85379CC-FEEF-5F71-6E00-1E1D217FC568}"/>
              </a:ext>
            </a:extLst>
          </p:cNvPr>
          <p:cNvSpPr txBox="1"/>
          <p:nvPr/>
        </p:nvSpPr>
        <p:spPr>
          <a:xfrm>
            <a:off x="2213412" y="7508291"/>
            <a:ext cx="63841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0" lvl="1" indent="-273050" algn="ctr"/>
            <a:r>
              <a:rPr lang="en-US" sz="1400" i="1"/>
              <a:t>New ERM Online Training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FACDDB-EA14-5E10-4280-289652267B4B}"/>
              </a:ext>
            </a:extLst>
          </p:cNvPr>
          <p:cNvSpPr txBox="1"/>
          <p:nvPr/>
        </p:nvSpPr>
        <p:spPr>
          <a:xfrm>
            <a:off x="9406053" y="7508291"/>
            <a:ext cx="41149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0" lvl="1" indent="-273050" algn="ctr"/>
            <a:r>
              <a:rPr lang="en-US" sz="1400" i="1"/>
              <a:t>New Interactive Assessing Risk Guide</a:t>
            </a:r>
          </a:p>
        </p:txBody>
      </p:sp>
    </p:spTree>
    <p:extLst>
      <p:ext uri="{BB962C8B-B14F-4D97-AF65-F5344CB8AC3E}">
        <p14:creationId xmlns:p14="http://schemas.microsoft.com/office/powerpoint/2010/main" val="4003221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E20E7-F344-CA0D-50B2-007412D1C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E7A4BB3-E848-5A44-82DF-322201952CD8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B35B2B-3291-557C-030D-2F76E644ED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49" t="10803" r="25220" b="-1"/>
          <a:stretch/>
        </p:blipFill>
        <p:spPr>
          <a:xfrm>
            <a:off x="1154150" y="2306673"/>
            <a:ext cx="5795214" cy="542669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48CE39-971A-AC52-78D9-2F859145BAE5}"/>
              </a:ext>
            </a:extLst>
          </p:cNvPr>
          <p:cNvSpPr txBox="1">
            <a:spLocks/>
          </p:cNvSpPr>
          <p:nvPr/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Enhanced tools and data analytics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3E41DE90-B93A-DE88-B8AB-1F0DEE3800F6}"/>
              </a:ext>
            </a:extLst>
          </p:cNvPr>
          <p:cNvSpPr/>
          <p:nvPr/>
        </p:nvSpPr>
        <p:spPr>
          <a:xfrm rot="10800000">
            <a:off x="11667957" y="-1"/>
            <a:ext cx="2737853" cy="871621"/>
          </a:xfrm>
          <a:prstGeom prst="round2SameRect">
            <a:avLst/>
          </a:prstGeom>
          <a:solidFill>
            <a:srgbClr val="502D7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6E85CA-47A3-D087-2FA1-19A414119393}"/>
              </a:ext>
            </a:extLst>
          </p:cNvPr>
          <p:cNvSpPr txBox="1"/>
          <p:nvPr/>
        </p:nvSpPr>
        <p:spPr>
          <a:xfrm>
            <a:off x="11667958" y="2672"/>
            <a:ext cx="273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ERM Phase 3</a:t>
            </a:r>
          </a:p>
          <a:p>
            <a:pPr algn="ctr"/>
            <a:r>
              <a:rPr lang="en-US" sz="2400" b="1">
                <a:solidFill>
                  <a:schemeClr val="bg1"/>
                </a:solidFill>
              </a:rPr>
              <a:t>2022-Present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008A95-F02A-BBDD-BB74-9807D60EA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371" y="2557536"/>
            <a:ext cx="8200148" cy="458880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CE0801-8451-4404-7FB8-D7DE396B8178}"/>
              </a:ext>
            </a:extLst>
          </p:cNvPr>
          <p:cNvSpPr txBox="1"/>
          <p:nvPr/>
        </p:nvSpPr>
        <p:spPr>
          <a:xfrm>
            <a:off x="8289948" y="7172634"/>
            <a:ext cx="41149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0" lvl="1" indent="-273050" algn="ctr"/>
            <a:r>
              <a:rPr lang="en-US" sz="1400" i="1"/>
              <a:t>Refreshed Risk Dashboard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B89249-F21F-C247-C472-7B3129AC276A}"/>
              </a:ext>
            </a:extLst>
          </p:cNvPr>
          <p:cNvSpPr txBox="1"/>
          <p:nvPr/>
        </p:nvSpPr>
        <p:spPr>
          <a:xfrm>
            <a:off x="1994260" y="7750099"/>
            <a:ext cx="41149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0" lvl="1" indent="-273050" algn="ctr"/>
            <a:r>
              <a:rPr lang="en-US" sz="1400" i="1"/>
              <a:t>New ERM Webpage</a:t>
            </a:r>
          </a:p>
        </p:txBody>
      </p:sp>
    </p:spTree>
    <p:extLst>
      <p:ext uri="{BB962C8B-B14F-4D97-AF65-F5344CB8AC3E}">
        <p14:creationId xmlns:p14="http://schemas.microsoft.com/office/powerpoint/2010/main" val="2068076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E20E7-F344-CA0D-50B2-007412D1C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E7A4BB3-E848-5A44-82DF-322201952CD8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D055E6-BA88-149B-5F7E-95A1DBF89189}"/>
              </a:ext>
            </a:extLst>
          </p:cNvPr>
          <p:cNvSpPr txBox="1">
            <a:spLocks/>
          </p:cNvSpPr>
          <p:nvPr/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Enhanced tools and data analytics</a:t>
            </a:r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22A8A6CD-326C-E723-8ED1-7D6E81928F6D}"/>
              </a:ext>
            </a:extLst>
          </p:cNvPr>
          <p:cNvSpPr/>
          <p:nvPr/>
        </p:nvSpPr>
        <p:spPr>
          <a:xfrm rot="10800000">
            <a:off x="11667957" y="-1"/>
            <a:ext cx="2737853" cy="871621"/>
          </a:xfrm>
          <a:prstGeom prst="round2SameRect">
            <a:avLst/>
          </a:prstGeom>
          <a:solidFill>
            <a:srgbClr val="502D7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2D6996-C555-DB06-9329-57A8FD67FD30}"/>
              </a:ext>
            </a:extLst>
          </p:cNvPr>
          <p:cNvSpPr txBox="1"/>
          <p:nvPr/>
        </p:nvSpPr>
        <p:spPr>
          <a:xfrm>
            <a:off x="11667958" y="2672"/>
            <a:ext cx="273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ERM Phase 3</a:t>
            </a:r>
          </a:p>
          <a:p>
            <a:pPr algn="ctr"/>
            <a:r>
              <a:rPr lang="en-US" sz="2400" b="1">
                <a:solidFill>
                  <a:schemeClr val="bg1"/>
                </a:solidFill>
              </a:rPr>
              <a:t>2022-Present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979D19-C595-B50E-1B1A-2684E399160A}"/>
              </a:ext>
            </a:extLst>
          </p:cNvPr>
          <p:cNvSpPr txBox="1"/>
          <p:nvPr/>
        </p:nvSpPr>
        <p:spPr>
          <a:xfrm>
            <a:off x="5748452" y="7156388"/>
            <a:ext cx="41149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0" lvl="1" indent="-273050" algn="ctr"/>
            <a:r>
              <a:rPr lang="en-US" sz="1400" i="1"/>
              <a:t>New Online Risk Register(s)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B3E5B8-F399-5110-D4CD-99BFFF67B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715" y="2402162"/>
            <a:ext cx="12464469" cy="47299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1600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04108-23C9-6594-25A2-9A1B6EC3A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Enhanced tools and data analytics</a:t>
            </a:r>
            <a:endParaRPr lang="en-US" b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61AFA16E-B706-3E55-BB53-00AE70ED509C}"/>
              </a:ext>
            </a:extLst>
          </p:cNvPr>
          <p:cNvSpPr txBox="1">
            <a:spLocks/>
          </p:cNvSpPr>
          <p:nvPr/>
        </p:nvSpPr>
        <p:spPr>
          <a:xfrm>
            <a:off x="13900035" y="7795393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r" defTabSz="1097280" rtl="0" eaLnBrk="1" latinLnBrk="0" hangingPunct="1">
              <a:defRPr sz="1200" kern="1200">
                <a:solidFill>
                  <a:srgbClr val="B3B3B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7A4BB3-E848-5A44-82DF-322201952CD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46BAB16-0DF2-523D-291F-0A1C22C232D0}"/>
              </a:ext>
            </a:extLst>
          </p:cNvPr>
          <p:cNvSpPr txBox="1">
            <a:spLocks/>
          </p:cNvSpPr>
          <p:nvPr/>
        </p:nvSpPr>
        <p:spPr>
          <a:xfrm>
            <a:off x="1412703" y="2133802"/>
            <a:ext cx="12224084" cy="1171045"/>
          </a:xfrm>
          <a:prstGeom prst="rect">
            <a:avLst/>
          </a:prstGeom>
        </p:spPr>
        <p:txBody>
          <a:bodyPr/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sz="2000">
                <a:solidFill>
                  <a:schemeClr val="accent2"/>
                </a:solidFill>
              </a:rPr>
              <a:t>A </a:t>
            </a:r>
            <a:r>
              <a:rPr lang="en-US" sz="2000" i="1">
                <a:solidFill>
                  <a:schemeClr val="accent2"/>
                </a:solidFill>
              </a:rPr>
              <a:t>Risk Model </a:t>
            </a:r>
            <a:r>
              <a:rPr lang="en-US" sz="2000">
                <a:solidFill>
                  <a:schemeClr val="accent2"/>
                </a:solidFill>
              </a:rPr>
              <a:t>enables you to combine multiple data streams or key risk indicators (KRIs) in a meaningful way to proactively monitor risk and performance and alert the right people to take action BEFORE a risk is realized.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FCCA40-6176-90B9-2A31-382AEFD4F943}"/>
              </a:ext>
            </a:extLst>
          </p:cNvPr>
          <p:cNvSpPr txBox="1"/>
          <p:nvPr/>
        </p:nvSpPr>
        <p:spPr>
          <a:xfrm>
            <a:off x="10595172" y="5686260"/>
            <a:ext cx="2620236" cy="523220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Major Operational Incident Involving Team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C02710-7D2A-4660-BC60-6184A2BDFAE9}"/>
              </a:ext>
            </a:extLst>
          </p:cNvPr>
          <p:cNvSpPr txBox="1"/>
          <p:nvPr/>
        </p:nvSpPr>
        <p:spPr>
          <a:xfrm>
            <a:off x="1412703" y="3801133"/>
            <a:ext cx="345306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2"/>
                </a:solidFill>
              </a:rPr>
              <a:t>Primary Risk Sources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F229E0-37CC-D390-2004-0889303A1481}"/>
              </a:ext>
            </a:extLst>
          </p:cNvPr>
          <p:cNvSpPr txBox="1"/>
          <p:nvPr/>
        </p:nvSpPr>
        <p:spPr>
          <a:xfrm>
            <a:off x="5995690" y="3795186"/>
            <a:ext cx="345306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2"/>
                </a:solidFill>
              </a:rPr>
              <a:t>Risk Amplifiers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5761CC-FCAF-A3E2-D2E4-F75E2C31CA94}"/>
              </a:ext>
            </a:extLst>
          </p:cNvPr>
          <p:cNvSpPr txBox="1"/>
          <p:nvPr/>
        </p:nvSpPr>
        <p:spPr>
          <a:xfrm>
            <a:off x="1516011" y="4773865"/>
            <a:ext cx="3466129" cy="738664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accent2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Exposure to High-Hazard KRI: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# </a:t>
            </a:r>
            <a:r>
              <a:rPr lang="en-US" b="0">
                <a:solidFill>
                  <a:schemeClr val="bg1"/>
                </a:solidFill>
              </a:rPr>
              <a:t>of exposures of team members </a:t>
            </a:r>
            <a:br>
              <a:rPr lang="en-US" b="0">
                <a:solidFill>
                  <a:schemeClr val="bg1"/>
                </a:solidFill>
              </a:rPr>
            </a:br>
            <a:r>
              <a:rPr lang="en-US" b="0">
                <a:solidFill>
                  <a:schemeClr val="bg1"/>
                </a:solidFill>
              </a:rPr>
              <a:t>to high hazards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082C35-BEE8-8A49-093C-C9A70306C961}"/>
              </a:ext>
            </a:extLst>
          </p:cNvPr>
          <p:cNvSpPr txBox="1"/>
          <p:nvPr/>
        </p:nvSpPr>
        <p:spPr>
          <a:xfrm>
            <a:off x="10885189" y="3801133"/>
            <a:ext cx="201480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2"/>
                </a:solidFill>
              </a:rPr>
              <a:t>Risk</a:t>
            </a:r>
          </a:p>
        </p:txBody>
      </p:sp>
      <p:pic>
        <p:nvPicPr>
          <p:cNvPr id="14" name="Graphic 13" descr="Thermometer with solid fill">
            <a:extLst>
              <a:ext uri="{FF2B5EF4-FFF2-40B4-BE49-F238E27FC236}">
                <a16:creationId xmlns:a16="http://schemas.microsoft.com/office/drawing/2014/main" id="{F7664D3B-18AA-D950-3113-0319C929D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83112" y="5498880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3546A1-B9C2-7DB5-C53F-BA04D93BB59E}"/>
              </a:ext>
            </a:extLst>
          </p:cNvPr>
          <p:cNvSpPr txBox="1"/>
          <p:nvPr/>
        </p:nvSpPr>
        <p:spPr>
          <a:xfrm>
            <a:off x="13391524" y="5174278"/>
            <a:ext cx="707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rgbClr val="C00000"/>
                </a:solidFill>
              </a:rPr>
              <a:t>Risk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337052-70B0-29DE-6EA8-19D4F35A8DFA}"/>
              </a:ext>
            </a:extLst>
          </p:cNvPr>
          <p:cNvSpPr txBox="1"/>
          <p:nvPr/>
        </p:nvSpPr>
        <p:spPr>
          <a:xfrm>
            <a:off x="13340162" y="6341217"/>
            <a:ext cx="80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rgbClr val="C00000"/>
                </a:solidFill>
              </a:rPr>
              <a:t>Index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F35029-184A-2D6C-0A66-DEC9CC8ED0AF}"/>
              </a:ext>
            </a:extLst>
          </p:cNvPr>
          <p:cNvSpPr txBox="1"/>
          <p:nvPr/>
        </p:nvSpPr>
        <p:spPr>
          <a:xfrm>
            <a:off x="1535675" y="5998945"/>
            <a:ext cx="3426578" cy="307777"/>
          </a:xfrm>
          <a:prstGeom prst="rect">
            <a:avLst/>
          </a:prstGeom>
          <a:solidFill>
            <a:srgbClr val="14518A"/>
          </a:solidFill>
          <a:ln w="38100">
            <a:solidFill>
              <a:srgbClr val="14518A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Team Size (FTEs)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DC6B86-7D86-F590-5433-8EC7D193FAE4}"/>
              </a:ext>
            </a:extLst>
          </p:cNvPr>
          <p:cNvSpPr txBox="1"/>
          <p:nvPr/>
        </p:nvSpPr>
        <p:spPr>
          <a:xfrm>
            <a:off x="1535787" y="6788743"/>
            <a:ext cx="3426578" cy="307777"/>
          </a:xfrm>
          <a:prstGeom prst="rect">
            <a:avLst/>
          </a:prstGeom>
          <a:solidFill>
            <a:srgbClr val="14518A"/>
          </a:solidFill>
          <a:ln w="38100">
            <a:solidFill>
              <a:srgbClr val="14518A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FTE New Hires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E29154-D0C7-9E74-CF69-E0DBB380C09C}"/>
              </a:ext>
            </a:extLst>
          </p:cNvPr>
          <p:cNvSpPr txBox="1"/>
          <p:nvPr/>
        </p:nvSpPr>
        <p:spPr>
          <a:xfrm>
            <a:off x="1535787" y="7183642"/>
            <a:ext cx="3426578" cy="307777"/>
          </a:xfrm>
          <a:prstGeom prst="rect">
            <a:avLst/>
          </a:prstGeom>
          <a:solidFill>
            <a:srgbClr val="14518A"/>
          </a:solidFill>
          <a:ln w="38100">
            <a:solidFill>
              <a:srgbClr val="14518A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FTE Staff Leaving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E256B7-6368-783E-933C-D43DB78BB993}"/>
              </a:ext>
            </a:extLst>
          </p:cNvPr>
          <p:cNvSpPr txBox="1"/>
          <p:nvPr/>
        </p:nvSpPr>
        <p:spPr>
          <a:xfrm>
            <a:off x="6544602" y="4999997"/>
            <a:ext cx="2441836" cy="307777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Work Planning &amp; Controls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1DC8C1-AC00-89B1-CD51-9C44DBF39B65}"/>
              </a:ext>
            </a:extLst>
          </p:cNvPr>
          <p:cNvSpPr txBox="1"/>
          <p:nvPr/>
        </p:nvSpPr>
        <p:spPr>
          <a:xfrm>
            <a:off x="6544602" y="6319253"/>
            <a:ext cx="2441836" cy="307777"/>
          </a:xfrm>
          <a:prstGeom prst="rect">
            <a:avLst/>
          </a:prstGeom>
          <a:solidFill>
            <a:srgbClr val="14518A"/>
          </a:solidFill>
          <a:ln w="38100">
            <a:solidFill>
              <a:srgbClr val="14518A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Operational Culture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18B289-D89B-BD04-833E-EDB535C0FC46}"/>
              </a:ext>
            </a:extLst>
          </p:cNvPr>
          <p:cNvSpPr txBox="1"/>
          <p:nvPr/>
        </p:nvSpPr>
        <p:spPr>
          <a:xfrm>
            <a:off x="6544602" y="6706960"/>
            <a:ext cx="2441836" cy="307777"/>
          </a:xfrm>
          <a:prstGeom prst="rect">
            <a:avLst/>
          </a:prstGeom>
          <a:solidFill>
            <a:srgbClr val="14518A"/>
          </a:solidFill>
          <a:ln w="38100">
            <a:solidFill>
              <a:srgbClr val="14518A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Team Engagement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AF7E330-BF89-7AC5-BCF5-264097216119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4881932" y="5143197"/>
            <a:ext cx="1662670" cy="10689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BBD5A06-E8F7-2479-3824-3B9D910C9300}"/>
              </a:ext>
            </a:extLst>
          </p:cNvPr>
          <p:cNvCxnSpPr>
            <a:cxnSpLocks/>
          </p:cNvCxnSpPr>
          <p:nvPr/>
        </p:nvCxnSpPr>
        <p:spPr>
          <a:xfrm flipV="1">
            <a:off x="4710080" y="6621699"/>
            <a:ext cx="1834522" cy="533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6F252247-23E6-E584-2A02-CA4E3D50311B}"/>
              </a:ext>
            </a:extLst>
          </p:cNvPr>
          <p:cNvCxnSpPr>
            <a:cxnSpLocks/>
            <a:stCxn id="20" idx="3"/>
            <a:endCxn id="9" idx="0"/>
          </p:cNvCxnSpPr>
          <p:nvPr/>
        </p:nvCxnSpPr>
        <p:spPr>
          <a:xfrm>
            <a:off x="8986438" y="5153886"/>
            <a:ext cx="2918852" cy="532374"/>
          </a:xfrm>
          <a:prstGeom prst="bentConnector2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5961B3A5-2FE2-5FB1-8220-B24E2F7297CD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8986438" y="6209480"/>
            <a:ext cx="2918852" cy="461919"/>
          </a:xfrm>
          <a:prstGeom prst="bentConnector2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lus Sign 26">
            <a:extLst>
              <a:ext uri="{FF2B5EF4-FFF2-40B4-BE49-F238E27FC236}">
                <a16:creationId xmlns:a16="http://schemas.microsoft.com/office/drawing/2014/main" id="{DB05F7E9-8BD6-EBAC-DF69-F490A9318490}"/>
              </a:ext>
            </a:extLst>
          </p:cNvPr>
          <p:cNvSpPr/>
          <p:nvPr/>
        </p:nvSpPr>
        <p:spPr>
          <a:xfrm>
            <a:off x="5181229" y="3603014"/>
            <a:ext cx="914400" cy="914400"/>
          </a:xfrm>
          <a:prstGeom prst="mathPlus">
            <a:avLst/>
          </a:prstGeom>
          <a:solidFill>
            <a:srgbClr val="191C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8" name="Equals 27">
            <a:extLst>
              <a:ext uri="{FF2B5EF4-FFF2-40B4-BE49-F238E27FC236}">
                <a16:creationId xmlns:a16="http://schemas.microsoft.com/office/drawing/2014/main" id="{DBD3BC46-7E1A-91D3-FFDF-944D41262F61}"/>
              </a:ext>
            </a:extLst>
          </p:cNvPr>
          <p:cNvSpPr/>
          <p:nvPr/>
        </p:nvSpPr>
        <p:spPr>
          <a:xfrm>
            <a:off x="9830012" y="3609489"/>
            <a:ext cx="914400" cy="914400"/>
          </a:xfrm>
          <a:prstGeom prst="mathEqual">
            <a:avLst/>
          </a:prstGeom>
          <a:solidFill>
            <a:srgbClr val="191C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EBA5C5-6333-F5DD-D355-4DA0BA17DF03}"/>
              </a:ext>
            </a:extLst>
          </p:cNvPr>
          <p:cNvSpPr txBox="1"/>
          <p:nvPr/>
        </p:nvSpPr>
        <p:spPr>
          <a:xfrm>
            <a:off x="1535787" y="6393844"/>
            <a:ext cx="3430087" cy="307777"/>
          </a:xfrm>
          <a:prstGeom prst="rect">
            <a:avLst/>
          </a:prstGeom>
          <a:solidFill>
            <a:srgbClr val="14518A"/>
          </a:solidFill>
          <a:ln w="38100">
            <a:solidFill>
              <a:srgbClr val="14518A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Team Size (LTEs)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5041995-B04E-9127-EAEF-C97BDC02D23F}"/>
              </a:ext>
            </a:extLst>
          </p:cNvPr>
          <p:cNvCxnSpPr>
            <a:cxnSpLocks/>
          </p:cNvCxnSpPr>
          <p:nvPr/>
        </p:nvCxnSpPr>
        <p:spPr>
          <a:xfrm flipV="1">
            <a:off x="1327035" y="3300038"/>
            <a:ext cx="12158750" cy="26374"/>
          </a:xfrm>
          <a:prstGeom prst="line">
            <a:avLst/>
          </a:prstGeom>
          <a:noFill/>
          <a:ln w="2857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</p:cxn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78BDEBF1-6B03-DBC9-5F27-3846DFCBE3F7}"/>
              </a:ext>
            </a:extLst>
          </p:cNvPr>
          <p:cNvSpPr/>
          <p:nvPr/>
        </p:nvSpPr>
        <p:spPr>
          <a:xfrm rot="10800000">
            <a:off x="11667957" y="-1"/>
            <a:ext cx="2737853" cy="871621"/>
          </a:xfrm>
          <a:prstGeom prst="round2SameRect">
            <a:avLst/>
          </a:prstGeom>
          <a:solidFill>
            <a:srgbClr val="502D7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A03E80-8A3E-3D1E-B4C3-41A42BACE547}"/>
              </a:ext>
            </a:extLst>
          </p:cNvPr>
          <p:cNvSpPr txBox="1"/>
          <p:nvPr/>
        </p:nvSpPr>
        <p:spPr>
          <a:xfrm>
            <a:off x="11667958" y="2672"/>
            <a:ext cx="273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ERM Phase 3</a:t>
            </a:r>
          </a:p>
          <a:p>
            <a:pPr algn="ctr"/>
            <a:r>
              <a:rPr lang="en-US" sz="2400" b="1">
                <a:solidFill>
                  <a:schemeClr val="bg1"/>
                </a:solidFill>
              </a:rPr>
              <a:t>2022-Present</a:t>
            </a:r>
          </a:p>
        </p:txBody>
      </p:sp>
    </p:spTree>
    <p:extLst>
      <p:ext uri="{BB962C8B-B14F-4D97-AF65-F5344CB8AC3E}">
        <p14:creationId xmlns:p14="http://schemas.microsoft.com/office/powerpoint/2010/main" val="232506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B11FA-3D74-28C5-0547-AC9DF053C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07ACCAD-A0AB-918D-E85B-71AFA674E104}"/>
              </a:ext>
            </a:extLst>
          </p:cNvPr>
          <p:cNvCxnSpPr>
            <a:cxnSpLocks/>
          </p:cNvCxnSpPr>
          <p:nvPr/>
        </p:nvCxnSpPr>
        <p:spPr>
          <a:xfrm>
            <a:off x="13281101" y="4179579"/>
            <a:ext cx="0" cy="1132601"/>
          </a:xfrm>
          <a:prstGeom prst="line">
            <a:avLst/>
          </a:prstGeom>
          <a:ln w="38100">
            <a:solidFill>
              <a:srgbClr val="502D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AA12507-096C-BC00-BF32-98441BFD504F}"/>
              </a:ext>
            </a:extLst>
          </p:cNvPr>
          <p:cNvCxnSpPr/>
          <p:nvPr/>
        </p:nvCxnSpPr>
        <p:spPr>
          <a:xfrm>
            <a:off x="12052614" y="4081237"/>
            <a:ext cx="0" cy="646771"/>
          </a:xfrm>
          <a:prstGeom prst="line">
            <a:avLst/>
          </a:prstGeom>
          <a:ln w="38100">
            <a:solidFill>
              <a:srgbClr val="502D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D383D64-F1B9-5CCE-A9DD-3247B064FB43}"/>
              </a:ext>
            </a:extLst>
          </p:cNvPr>
          <p:cNvCxnSpPr>
            <a:cxnSpLocks/>
          </p:cNvCxnSpPr>
          <p:nvPr/>
        </p:nvCxnSpPr>
        <p:spPr>
          <a:xfrm>
            <a:off x="10840845" y="4185905"/>
            <a:ext cx="0" cy="1132601"/>
          </a:xfrm>
          <a:prstGeom prst="line">
            <a:avLst/>
          </a:prstGeom>
          <a:ln w="38100">
            <a:solidFill>
              <a:srgbClr val="502D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984924A-6C10-D314-356B-7E25F2D13432}"/>
              </a:ext>
            </a:extLst>
          </p:cNvPr>
          <p:cNvCxnSpPr/>
          <p:nvPr/>
        </p:nvCxnSpPr>
        <p:spPr>
          <a:xfrm>
            <a:off x="9609480" y="4088872"/>
            <a:ext cx="0" cy="646771"/>
          </a:xfrm>
          <a:prstGeom prst="line">
            <a:avLst/>
          </a:prstGeom>
          <a:ln w="38100">
            <a:solidFill>
              <a:srgbClr val="0081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4E18A46-C7AA-50AD-9069-551EEBCF180D}"/>
              </a:ext>
            </a:extLst>
          </p:cNvPr>
          <p:cNvCxnSpPr>
            <a:cxnSpLocks/>
          </p:cNvCxnSpPr>
          <p:nvPr/>
        </p:nvCxnSpPr>
        <p:spPr>
          <a:xfrm>
            <a:off x="8363415" y="4187278"/>
            <a:ext cx="0" cy="1126275"/>
          </a:xfrm>
          <a:prstGeom prst="line">
            <a:avLst/>
          </a:prstGeom>
          <a:ln w="38100">
            <a:solidFill>
              <a:srgbClr val="0081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B6AC50A-2585-0294-B1DC-F307A6B0D526}"/>
              </a:ext>
            </a:extLst>
          </p:cNvPr>
          <p:cNvCxnSpPr>
            <a:cxnSpLocks/>
          </p:cNvCxnSpPr>
          <p:nvPr/>
        </p:nvCxnSpPr>
        <p:spPr>
          <a:xfrm>
            <a:off x="5880410" y="4185905"/>
            <a:ext cx="0" cy="1126275"/>
          </a:xfrm>
          <a:prstGeom prst="line">
            <a:avLst/>
          </a:prstGeom>
          <a:ln w="38100">
            <a:solidFill>
              <a:srgbClr val="00338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F37435B-63C4-B9D4-425C-7CA0E0AE91CA}"/>
              </a:ext>
            </a:extLst>
          </p:cNvPr>
          <p:cNvCxnSpPr/>
          <p:nvPr/>
        </p:nvCxnSpPr>
        <p:spPr>
          <a:xfrm>
            <a:off x="7118196" y="4088872"/>
            <a:ext cx="0" cy="646771"/>
          </a:xfrm>
          <a:prstGeom prst="line">
            <a:avLst/>
          </a:prstGeom>
          <a:ln w="38100">
            <a:solidFill>
              <a:srgbClr val="0081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EBB0776-6917-B1CA-19C8-D7C7EFAF0B94}"/>
              </a:ext>
            </a:extLst>
          </p:cNvPr>
          <p:cNvCxnSpPr/>
          <p:nvPr/>
        </p:nvCxnSpPr>
        <p:spPr>
          <a:xfrm>
            <a:off x="4668644" y="4086916"/>
            <a:ext cx="0" cy="646771"/>
          </a:xfrm>
          <a:prstGeom prst="line">
            <a:avLst/>
          </a:prstGeom>
          <a:ln w="38100">
            <a:solidFill>
              <a:srgbClr val="00338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E9CDE99-CB67-605D-B682-C56AED2EC56F}"/>
              </a:ext>
            </a:extLst>
          </p:cNvPr>
          <p:cNvCxnSpPr>
            <a:cxnSpLocks/>
          </p:cNvCxnSpPr>
          <p:nvPr/>
        </p:nvCxnSpPr>
        <p:spPr>
          <a:xfrm>
            <a:off x="3447585" y="4187278"/>
            <a:ext cx="0" cy="1126275"/>
          </a:xfrm>
          <a:prstGeom prst="line">
            <a:avLst/>
          </a:prstGeom>
          <a:ln w="38100">
            <a:solidFill>
              <a:srgbClr val="00338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5A513C1-F0FC-C556-0AF0-0658D3E47309}"/>
              </a:ext>
            </a:extLst>
          </p:cNvPr>
          <p:cNvCxnSpPr/>
          <p:nvPr/>
        </p:nvCxnSpPr>
        <p:spPr>
          <a:xfrm>
            <a:off x="2185639" y="4086916"/>
            <a:ext cx="0" cy="646771"/>
          </a:xfrm>
          <a:prstGeom prst="line">
            <a:avLst/>
          </a:prstGeom>
          <a:ln w="38100">
            <a:solidFill>
              <a:srgbClr val="00338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C6375EE2-158B-82F1-E076-2AB0C535C5D2}"/>
              </a:ext>
            </a:extLst>
          </p:cNvPr>
          <p:cNvGraphicFramePr>
            <a:graphicFrameLocks/>
          </p:cNvGraphicFramePr>
          <p:nvPr/>
        </p:nvGraphicFramePr>
        <p:xfrm>
          <a:off x="1312991" y="1918011"/>
          <a:ext cx="12735690" cy="2347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49C359D-03FC-CB18-CED8-6C865E166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PNNL’s ERM Journey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270564-FF84-9478-6084-BB5190593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Left Bracket 4">
            <a:extLst>
              <a:ext uri="{FF2B5EF4-FFF2-40B4-BE49-F238E27FC236}">
                <a16:creationId xmlns:a16="http://schemas.microsoft.com/office/drawing/2014/main" id="{E285AB8F-AA71-C0E3-C65D-47035D3F7154}"/>
              </a:ext>
            </a:extLst>
          </p:cNvPr>
          <p:cNvSpPr/>
          <p:nvPr/>
        </p:nvSpPr>
        <p:spPr>
          <a:xfrm rot="5400000">
            <a:off x="3891752" y="507971"/>
            <a:ext cx="301128" cy="4750420"/>
          </a:xfrm>
          <a:prstGeom prst="leftBracket">
            <a:avLst>
              <a:gd name="adj" fmla="val 12247"/>
            </a:avLst>
          </a:prstGeom>
          <a:ln w="38100">
            <a:solidFill>
              <a:srgbClr val="00338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64B328-BD5C-61CC-EA5A-309E5C09ABE5}"/>
              </a:ext>
            </a:extLst>
          </p:cNvPr>
          <p:cNvSpPr txBox="1"/>
          <p:nvPr/>
        </p:nvSpPr>
        <p:spPr>
          <a:xfrm>
            <a:off x="3095831" y="2249491"/>
            <a:ext cx="189296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338E"/>
                </a:solidFill>
              </a:rPr>
              <a:t>PHASE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F17C09-C811-52E6-C697-A9CE9B9DD80A}"/>
              </a:ext>
            </a:extLst>
          </p:cNvPr>
          <p:cNvSpPr txBox="1"/>
          <p:nvPr/>
        </p:nvSpPr>
        <p:spPr>
          <a:xfrm>
            <a:off x="11115169" y="2253312"/>
            <a:ext cx="189296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502D7F"/>
                </a:solidFill>
              </a:rPr>
              <a:t>PHASE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92973A-1071-A53C-765E-9220F8ED3BE8}"/>
              </a:ext>
            </a:extLst>
          </p:cNvPr>
          <p:cNvSpPr txBox="1"/>
          <p:nvPr/>
        </p:nvSpPr>
        <p:spPr>
          <a:xfrm>
            <a:off x="7424115" y="2249491"/>
            <a:ext cx="189296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81AB"/>
                </a:solidFill>
              </a:rPr>
              <a:t>PHASE 2</a:t>
            </a:r>
          </a:p>
        </p:txBody>
      </p:sp>
      <p:sp>
        <p:nvSpPr>
          <p:cNvPr id="3" name="Left Bracket 2">
            <a:extLst>
              <a:ext uri="{FF2B5EF4-FFF2-40B4-BE49-F238E27FC236}">
                <a16:creationId xmlns:a16="http://schemas.microsoft.com/office/drawing/2014/main" id="{089BAC1F-D1A9-B8C3-2B56-2C57AD08A65A}"/>
              </a:ext>
            </a:extLst>
          </p:cNvPr>
          <p:cNvSpPr/>
          <p:nvPr/>
        </p:nvSpPr>
        <p:spPr>
          <a:xfrm rot="5400000">
            <a:off x="8220036" y="1145202"/>
            <a:ext cx="301128" cy="3475960"/>
          </a:xfrm>
          <a:prstGeom prst="leftBracket">
            <a:avLst>
              <a:gd name="adj" fmla="val 12247"/>
            </a:avLst>
          </a:prstGeom>
          <a:ln w="38100">
            <a:solidFill>
              <a:srgbClr val="0081A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Bracket 19">
            <a:extLst>
              <a:ext uri="{FF2B5EF4-FFF2-40B4-BE49-F238E27FC236}">
                <a16:creationId xmlns:a16="http://schemas.microsoft.com/office/drawing/2014/main" id="{ADE626BC-E404-036E-D6DD-0AAE095C17F6}"/>
              </a:ext>
            </a:extLst>
          </p:cNvPr>
          <p:cNvSpPr/>
          <p:nvPr/>
        </p:nvSpPr>
        <p:spPr>
          <a:xfrm rot="5400000">
            <a:off x="11911090" y="1152046"/>
            <a:ext cx="301128" cy="3475961"/>
          </a:xfrm>
          <a:prstGeom prst="leftBracket">
            <a:avLst>
              <a:gd name="adj" fmla="val 12247"/>
            </a:avLst>
          </a:prstGeom>
          <a:ln w="38100">
            <a:solidFill>
              <a:srgbClr val="502D7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8342D1-252E-575C-6D61-71D13C2195FA}"/>
              </a:ext>
            </a:extLst>
          </p:cNvPr>
          <p:cNvSpPr txBox="1"/>
          <p:nvPr/>
        </p:nvSpPr>
        <p:spPr>
          <a:xfrm>
            <a:off x="1499155" y="4776336"/>
            <a:ext cx="137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ERM Framework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0B807DD-565F-B2D1-EE3C-61CE61F03A63}"/>
              </a:ext>
            </a:extLst>
          </p:cNvPr>
          <p:cNvSpPr txBox="1"/>
          <p:nvPr/>
        </p:nvSpPr>
        <p:spPr>
          <a:xfrm>
            <a:off x="2761101" y="5361387"/>
            <a:ext cx="137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Standard Risk Screening &amp; M&amp;O Risk Register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EBB17B9-F7FC-D3FF-9A78-254ED5032536}"/>
              </a:ext>
            </a:extLst>
          </p:cNvPr>
          <p:cNvSpPr txBox="1"/>
          <p:nvPr/>
        </p:nvSpPr>
        <p:spPr>
          <a:xfrm>
            <a:off x="3888650" y="4774380"/>
            <a:ext cx="155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Enterprise Risk</a:t>
            </a:r>
          </a:p>
          <a:p>
            <a:pPr algn="ctr"/>
            <a:r>
              <a:rPr lang="en-US" sz="1400">
                <a:solidFill>
                  <a:schemeClr val="accent2"/>
                </a:solidFill>
              </a:rPr>
              <a:t>Register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DC371BA-A86B-E1D0-D0B1-F533AFC10C8A}"/>
              </a:ext>
            </a:extLst>
          </p:cNvPr>
          <p:cNvSpPr txBox="1"/>
          <p:nvPr/>
        </p:nvSpPr>
        <p:spPr>
          <a:xfrm>
            <a:off x="5193926" y="5360014"/>
            <a:ext cx="137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Directorate Risk Register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B352E38-603B-A1F9-73AE-E044ED7CB53B}"/>
              </a:ext>
            </a:extLst>
          </p:cNvPr>
          <p:cNvSpPr txBox="1"/>
          <p:nvPr/>
        </p:nvSpPr>
        <p:spPr>
          <a:xfrm>
            <a:off x="6338202" y="4776336"/>
            <a:ext cx="155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Chief Risk Officer Role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3EF8FBC-B3BB-D2EF-3CBC-583EF786AA68}"/>
              </a:ext>
            </a:extLst>
          </p:cNvPr>
          <p:cNvSpPr txBox="1"/>
          <p:nvPr/>
        </p:nvSpPr>
        <p:spPr>
          <a:xfrm>
            <a:off x="7501642" y="5361387"/>
            <a:ext cx="17235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R2A2s, Recalibrate Risk Screening </a:t>
            </a:r>
            <a:br>
              <a:rPr lang="en-US" sz="1400">
                <a:solidFill>
                  <a:schemeClr val="accent2"/>
                </a:solidFill>
              </a:rPr>
            </a:br>
            <a:r>
              <a:rPr lang="en-US" sz="1400">
                <a:solidFill>
                  <a:schemeClr val="accent2"/>
                </a:solidFill>
              </a:rPr>
              <a:t>&amp; Gartner ERM</a:t>
            </a:r>
          </a:p>
          <a:p>
            <a:pPr algn="ctr"/>
            <a:r>
              <a:rPr lang="en-US" sz="1400">
                <a:solidFill>
                  <a:schemeClr val="accent2"/>
                </a:solidFill>
              </a:rPr>
              <a:t>Leadership Council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1EAD552-B542-9CA6-E5B7-29083C154E59}"/>
              </a:ext>
            </a:extLst>
          </p:cNvPr>
          <p:cNvSpPr txBox="1"/>
          <p:nvPr/>
        </p:nvSpPr>
        <p:spPr>
          <a:xfrm>
            <a:off x="8829486" y="4776336"/>
            <a:ext cx="155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Risk </a:t>
            </a:r>
            <a:br>
              <a:rPr lang="en-US" sz="1400">
                <a:solidFill>
                  <a:schemeClr val="accent2"/>
                </a:solidFill>
              </a:rPr>
            </a:br>
            <a:r>
              <a:rPr lang="en-US" sz="1400">
                <a:solidFill>
                  <a:schemeClr val="accent2"/>
                </a:solidFill>
              </a:rPr>
              <a:t>Assessment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EA078F1-B946-CDC1-2457-66066EE99581}"/>
              </a:ext>
            </a:extLst>
          </p:cNvPr>
          <p:cNvSpPr txBox="1"/>
          <p:nvPr/>
        </p:nvSpPr>
        <p:spPr>
          <a:xfrm>
            <a:off x="9979072" y="5366340"/>
            <a:ext cx="1723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Integrated</a:t>
            </a:r>
          </a:p>
          <a:p>
            <a:pPr algn="ctr"/>
            <a:r>
              <a:rPr lang="en-US" sz="1400">
                <a:solidFill>
                  <a:schemeClr val="accent2"/>
                </a:solidFill>
              </a:rPr>
              <a:t>Risk Dashboard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B354183-5549-3FF7-E693-ED63B43AE828}"/>
              </a:ext>
            </a:extLst>
          </p:cNvPr>
          <p:cNvSpPr txBox="1"/>
          <p:nvPr/>
        </p:nvSpPr>
        <p:spPr>
          <a:xfrm>
            <a:off x="11272620" y="4768701"/>
            <a:ext cx="15599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ERM Maturity</a:t>
            </a:r>
          </a:p>
          <a:p>
            <a:pPr algn="ctr"/>
            <a:r>
              <a:rPr lang="en-US" sz="1400">
                <a:solidFill>
                  <a:schemeClr val="accent2"/>
                </a:solidFill>
              </a:rPr>
              <a:t>Review &amp; Improvements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6007E97-63F0-87AA-F6E0-622647E3EBB2}"/>
              </a:ext>
            </a:extLst>
          </p:cNvPr>
          <p:cNvSpPr txBox="1"/>
          <p:nvPr/>
        </p:nvSpPr>
        <p:spPr>
          <a:xfrm>
            <a:off x="12504936" y="5366340"/>
            <a:ext cx="15599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ERM </a:t>
            </a:r>
            <a:br>
              <a:rPr lang="en-US" sz="1400">
                <a:solidFill>
                  <a:schemeClr val="accent2"/>
                </a:solidFill>
              </a:rPr>
            </a:br>
            <a:r>
              <a:rPr lang="en-US" sz="1400">
                <a:solidFill>
                  <a:schemeClr val="accent2"/>
                </a:solidFill>
              </a:rPr>
              <a:t>Training, Predictive Risk Modeling &amp; More Improvements </a:t>
            </a:r>
          </a:p>
        </p:txBody>
      </p:sp>
    </p:spTree>
    <p:extLst>
      <p:ext uri="{BB962C8B-B14F-4D97-AF65-F5344CB8AC3E}">
        <p14:creationId xmlns:p14="http://schemas.microsoft.com/office/powerpoint/2010/main" val="26225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04108-23C9-6594-25A2-9A1B6EC3A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45720" rIns="91440" bIns="45720" anchor="b"/>
          <a:lstStyle/>
          <a:p>
            <a:r>
              <a:rPr lang="en-US">
                <a:latin typeface="Arial"/>
                <a:cs typeface="Arial"/>
              </a:rPr>
              <a:t>Looking Ahead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B97FD-AA86-7B08-7137-6FBE25C4D02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453908"/>
            <a:ext cx="6888700" cy="386977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300" b="1" dirty="0">
                <a:solidFill>
                  <a:schemeClr val="accent2"/>
                </a:solidFill>
                <a:latin typeface="Arial"/>
                <a:cs typeface="Arial"/>
              </a:rPr>
              <a:t>Future enhancements:</a:t>
            </a:r>
          </a:p>
          <a:p>
            <a:r>
              <a:rPr lang="en-US" sz="2300" dirty="0">
                <a:solidFill>
                  <a:schemeClr val="accent2"/>
                </a:solidFill>
                <a:latin typeface="Arial"/>
                <a:cs typeface="Arial"/>
              </a:rPr>
              <a:t>Further integrate risk management into other CAS processes, guidance, and workflows</a:t>
            </a:r>
          </a:p>
          <a:p>
            <a:r>
              <a:rPr lang="en-US" sz="2300" dirty="0">
                <a:solidFill>
                  <a:schemeClr val="accent2"/>
                </a:solidFill>
                <a:latin typeface="Arial"/>
                <a:cs typeface="Arial"/>
              </a:rPr>
              <a:t>Better operationalize PNNL’s risk appetite</a:t>
            </a:r>
          </a:p>
          <a:p>
            <a:r>
              <a:rPr lang="en-US" sz="2300" dirty="0">
                <a:solidFill>
                  <a:schemeClr val="accent2"/>
                </a:solidFill>
              </a:rPr>
              <a:t>Incorporate risk management into Lab-level strategic planning</a:t>
            </a:r>
            <a:endParaRPr lang="en-US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521B1-5A51-8A9B-965B-02B5DDD0C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AF670FC9-6747-D418-729E-DE03F0F9BF36}"/>
              </a:ext>
            </a:extLst>
          </p:cNvPr>
          <p:cNvSpPr/>
          <p:nvPr/>
        </p:nvSpPr>
        <p:spPr>
          <a:xfrm rot="10800000">
            <a:off x="11667957" y="-1"/>
            <a:ext cx="2737853" cy="871621"/>
          </a:xfrm>
          <a:prstGeom prst="round2SameRect">
            <a:avLst/>
          </a:prstGeom>
          <a:solidFill>
            <a:srgbClr val="8201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CC8BC8-6991-2C2F-DFAE-8F08D2FD2E26}"/>
              </a:ext>
            </a:extLst>
          </p:cNvPr>
          <p:cNvSpPr txBox="1"/>
          <p:nvPr/>
        </p:nvSpPr>
        <p:spPr>
          <a:xfrm>
            <a:off x="11667958" y="2672"/>
            <a:ext cx="273785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ERM Phase 4</a:t>
            </a:r>
          </a:p>
          <a:p>
            <a:pPr algn="ctr"/>
            <a:r>
              <a:rPr lang="en-US" sz="2400" b="1">
                <a:solidFill>
                  <a:schemeClr val="bg1"/>
                </a:solidFill>
              </a:rPr>
              <a:t>&amp; Beyond</a:t>
            </a:r>
            <a:endParaRPr lang="en-US" sz="2400" b="1">
              <a:solidFill>
                <a:schemeClr val="bg1"/>
              </a:solidFill>
              <a:cs typeface="Arial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D6B05BF-FB39-9BE9-23B6-B52B7D6D2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430" y="2331150"/>
            <a:ext cx="5145223" cy="436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55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6CA01-5EC7-C712-FFE5-36FC3FB65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98BCE-63FB-72C6-9D3F-393E9595B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Value of Enterprise Risk Management (ERM)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8382F-05FD-B7E6-EEC3-6D554447420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599" y="2057400"/>
            <a:ext cx="13075919" cy="3412958"/>
          </a:xfrm>
        </p:spPr>
        <p:txBody>
          <a:bodyPr/>
          <a:lstStyle/>
          <a:p>
            <a:r>
              <a:rPr lang="en-US" sz="2600">
                <a:solidFill>
                  <a:schemeClr val="accent2"/>
                </a:solidFill>
              </a:rPr>
              <a:t>Drives risk awareness across all levels of the Laboratory.</a:t>
            </a:r>
          </a:p>
          <a:p>
            <a:r>
              <a:rPr lang="en-US" sz="2600">
                <a:solidFill>
                  <a:schemeClr val="accent2"/>
                </a:solidFill>
              </a:rPr>
              <a:t>Creates sustainable risk-based culture.</a:t>
            </a:r>
          </a:p>
          <a:p>
            <a:r>
              <a:rPr lang="en-US" sz="2600">
                <a:solidFill>
                  <a:schemeClr val="accent2"/>
                </a:solidFill>
              </a:rPr>
              <a:t>Promotes risk-based decision-making and informs investment priorities.</a:t>
            </a:r>
          </a:p>
          <a:p>
            <a:r>
              <a:rPr lang="en-US" sz="2600">
                <a:solidFill>
                  <a:schemeClr val="accent2"/>
                </a:solidFill>
              </a:rPr>
              <a:t>Provides transparency and accountability for managing the impact of risk. </a:t>
            </a:r>
          </a:p>
          <a:p>
            <a:r>
              <a:rPr lang="en-US" sz="2600">
                <a:solidFill>
                  <a:schemeClr val="accent2"/>
                </a:solidFill>
              </a:rPr>
              <a:t>Reduces operational surprises, issues, and events.</a:t>
            </a:r>
          </a:p>
          <a:p>
            <a:r>
              <a:rPr lang="en-US" sz="2600">
                <a:solidFill>
                  <a:schemeClr val="accent2"/>
                </a:solidFill>
              </a:rPr>
              <a:t>Assures compliance with risk management expectations.</a:t>
            </a:r>
          </a:p>
          <a:p>
            <a:r>
              <a:rPr lang="en-US" sz="2600">
                <a:solidFill>
                  <a:schemeClr val="accent2"/>
                </a:solidFill>
                <a:latin typeface="Arial"/>
                <a:cs typeface="Arial"/>
              </a:rPr>
              <a:t>Helps the Lab achieve its mission</a:t>
            </a:r>
            <a:endParaRPr lang="en-US" sz="2600">
              <a:solidFill>
                <a:schemeClr val="accent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AF67B-43E3-FFF9-8012-1CD227AE3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9157C4-65CE-F9FF-90BE-234E1524A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624" y="5739786"/>
            <a:ext cx="10839728" cy="2033052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912B1041-F283-2926-7610-BC0F839D08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83" t="86006" r="13417" b="-533"/>
          <a:stretch/>
        </p:blipFill>
        <p:spPr>
          <a:xfrm>
            <a:off x="2684672" y="7435514"/>
            <a:ext cx="9410701" cy="4745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5936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B628DF-ED26-9696-56BB-C8411320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1C0CF79-6CF5-19A5-D487-1C594B5C2BE2}"/>
              </a:ext>
            </a:extLst>
          </p:cNvPr>
          <p:cNvSpPr txBox="1">
            <a:spLocks/>
          </p:cNvSpPr>
          <p:nvPr/>
        </p:nvSpPr>
        <p:spPr>
          <a:xfrm>
            <a:off x="1310268" y="3479083"/>
            <a:ext cx="4785048" cy="181275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4800" b="1">
                <a:solidFill>
                  <a:schemeClr val="tx2"/>
                </a:solidFill>
              </a:rPr>
            </a:br>
            <a:r>
              <a:rPr lang="en-US" sz="4800" b="1">
                <a:solidFill>
                  <a:schemeClr val="tx2"/>
                </a:solidFill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66856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AB500-5DA0-037B-294F-8A840022A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102C91E-E9B5-FE81-66BF-55B2EABF2E5B}"/>
              </a:ext>
            </a:extLst>
          </p:cNvPr>
          <p:cNvCxnSpPr>
            <a:cxnSpLocks/>
          </p:cNvCxnSpPr>
          <p:nvPr/>
        </p:nvCxnSpPr>
        <p:spPr>
          <a:xfrm>
            <a:off x="13281101" y="4179579"/>
            <a:ext cx="0" cy="1132601"/>
          </a:xfrm>
          <a:prstGeom prst="line">
            <a:avLst/>
          </a:prstGeom>
          <a:ln w="38100">
            <a:solidFill>
              <a:srgbClr val="502D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59B8466-8750-BD7A-BDBF-600E65BF80BA}"/>
              </a:ext>
            </a:extLst>
          </p:cNvPr>
          <p:cNvCxnSpPr/>
          <p:nvPr/>
        </p:nvCxnSpPr>
        <p:spPr>
          <a:xfrm>
            <a:off x="12052614" y="4081237"/>
            <a:ext cx="0" cy="646771"/>
          </a:xfrm>
          <a:prstGeom prst="line">
            <a:avLst/>
          </a:prstGeom>
          <a:ln w="38100">
            <a:solidFill>
              <a:srgbClr val="502D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55AA685-E077-973B-9721-19B898C4AB43}"/>
              </a:ext>
            </a:extLst>
          </p:cNvPr>
          <p:cNvCxnSpPr>
            <a:cxnSpLocks/>
          </p:cNvCxnSpPr>
          <p:nvPr/>
        </p:nvCxnSpPr>
        <p:spPr>
          <a:xfrm>
            <a:off x="10840845" y="4185905"/>
            <a:ext cx="0" cy="1132601"/>
          </a:xfrm>
          <a:prstGeom prst="line">
            <a:avLst/>
          </a:prstGeom>
          <a:ln w="38100">
            <a:solidFill>
              <a:srgbClr val="502D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6C6799B-692A-94F6-2044-0BF9EC15E460}"/>
              </a:ext>
            </a:extLst>
          </p:cNvPr>
          <p:cNvCxnSpPr/>
          <p:nvPr/>
        </p:nvCxnSpPr>
        <p:spPr>
          <a:xfrm>
            <a:off x="9609480" y="4088872"/>
            <a:ext cx="0" cy="646771"/>
          </a:xfrm>
          <a:prstGeom prst="line">
            <a:avLst/>
          </a:prstGeom>
          <a:ln w="38100">
            <a:solidFill>
              <a:srgbClr val="0081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D26DBCF-F821-2ECD-9681-7A75660A12C8}"/>
              </a:ext>
            </a:extLst>
          </p:cNvPr>
          <p:cNvCxnSpPr>
            <a:cxnSpLocks/>
          </p:cNvCxnSpPr>
          <p:nvPr/>
        </p:nvCxnSpPr>
        <p:spPr>
          <a:xfrm>
            <a:off x="8363415" y="4187278"/>
            <a:ext cx="0" cy="1126275"/>
          </a:xfrm>
          <a:prstGeom prst="line">
            <a:avLst/>
          </a:prstGeom>
          <a:ln w="38100">
            <a:solidFill>
              <a:srgbClr val="0081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EB82FA8-86FC-C989-F42A-1C5A5CCD9BE0}"/>
              </a:ext>
            </a:extLst>
          </p:cNvPr>
          <p:cNvCxnSpPr>
            <a:cxnSpLocks/>
          </p:cNvCxnSpPr>
          <p:nvPr/>
        </p:nvCxnSpPr>
        <p:spPr>
          <a:xfrm>
            <a:off x="5880410" y="4185905"/>
            <a:ext cx="0" cy="1126275"/>
          </a:xfrm>
          <a:prstGeom prst="line">
            <a:avLst/>
          </a:prstGeom>
          <a:ln w="38100">
            <a:solidFill>
              <a:srgbClr val="00338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E1CB543-4CCB-5EE2-50E7-74BB67B7778C}"/>
              </a:ext>
            </a:extLst>
          </p:cNvPr>
          <p:cNvCxnSpPr/>
          <p:nvPr/>
        </p:nvCxnSpPr>
        <p:spPr>
          <a:xfrm>
            <a:off x="7118196" y="4088872"/>
            <a:ext cx="0" cy="646771"/>
          </a:xfrm>
          <a:prstGeom prst="line">
            <a:avLst/>
          </a:prstGeom>
          <a:ln w="38100">
            <a:solidFill>
              <a:srgbClr val="0081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7E5B856-9C0E-EE07-6A82-7670DA296062}"/>
              </a:ext>
            </a:extLst>
          </p:cNvPr>
          <p:cNvCxnSpPr/>
          <p:nvPr/>
        </p:nvCxnSpPr>
        <p:spPr>
          <a:xfrm>
            <a:off x="4668644" y="4086916"/>
            <a:ext cx="0" cy="646771"/>
          </a:xfrm>
          <a:prstGeom prst="line">
            <a:avLst/>
          </a:prstGeom>
          <a:ln w="38100">
            <a:solidFill>
              <a:srgbClr val="00338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5359640-B360-9470-6AE1-5177C409A82F}"/>
              </a:ext>
            </a:extLst>
          </p:cNvPr>
          <p:cNvCxnSpPr>
            <a:cxnSpLocks/>
          </p:cNvCxnSpPr>
          <p:nvPr/>
        </p:nvCxnSpPr>
        <p:spPr>
          <a:xfrm>
            <a:off x="3447585" y="4187278"/>
            <a:ext cx="0" cy="1126275"/>
          </a:xfrm>
          <a:prstGeom prst="line">
            <a:avLst/>
          </a:prstGeom>
          <a:ln w="38100">
            <a:solidFill>
              <a:srgbClr val="00338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AED3883-9622-38B8-2388-01871AE345F0}"/>
              </a:ext>
            </a:extLst>
          </p:cNvPr>
          <p:cNvCxnSpPr/>
          <p:nvPr/>
        </p:nvCxnSpPr>
        <p:spPr>
          <a:xfrm>
            <a:off x="2185639" y="4086916"/>
            <a:ext cx="0" cy="646771"/>
          </a:xfrm>
          <a:prstGeom prst="line">
            <a:avLst/>
          </a:prstGeom>
          <a:ln w="38100">
            <a:solidFill>
              <a:srgbClr val="00338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42CE69BC-3537-BC92-B961-92F42274CA12}"/>
              </a:ext>
            </a:extLst>
          </p:cNvPr>
          <p:cNvGraphicFramePr>
            <a:graphicFrameLocks/>
          </p:cNvGraphicFramePr>
          <p:nvPr/>
        </p:nvGraphicFramePr>
        <p:xfrm>
          <a:off x="1312991" y="1918011"/>
          <a:ext cx="12735690" cy="2347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EB52BB2-F044-6863-2641-0B1561A43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PNNL’s ERM Journey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B1029-0010-2C05-F095-145F5813B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Left Bracket 4">
            <a:extLst>
              <a:ext uri="{FF2B5EF4-FFF2-40B4-BE49-F238E27FC236}">
                <a16:creationId xmlns:a16="http://schemas.microsoft.com/office/drawing/2014/main" id="{54EA8F04-00D9-40BE-8CCA-7EC424647E07}"/>
              </a:ext>
            </a:extLst>
          </p:cNvPr>
          <p:cNvSpPr/>
          <p:nvPr/>
        </p:nvSpPr>
        <p:spPr>
          <a:xfrm rot="5400000">
            <a:off x="3891752" y="507971"/>
            <a:ext cx="301128" cy="4750420"/>
          </a:xfrm>
          <a:prstGeom prst="leftBracket">
            <a:avLst>
              <a:gd name="adj" fmla="val 12247"/>
            </a:avLst>
          </a:prstGeom>
          <a:ln w="38100">
            <a:solidFill>
              <a:srgbClr val="00338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EF531F-FDB6-AB5E-B0CC-B14E3DAFEFF3}"/>
              </a:ext>
            </a:extLst>
          </p:cNvPr>
          <p:cNvSpPr txBox="1"/>
          <p:nvPr/>
        </p:nvSpPr>
        <p:spPr>
          <a:xfrm>
            <a:off x="3095831" y="2249491"/>
            <a:ext cx="189296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338E"/>
                </a:solidFill>
              </a:rPr>
              <a:t>PHASE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7E7987-CB2F-9533-3F9C-774DAA1B592B}"/>
              </a:ext>
            </a:extLst>
          </p:cNvPr>
          <p:cNvSpPr txBox="1"/>
          <p:nvPr/>
        </p:nvSpPr>
        <p:spPr>
          <a:xfrm>
            <a:off x="11115169" y="2253312"/>
            <a:ext cx="189296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502D7F"/>
                </a:solidFill>
              </a:rPr>
              <a:t>PHASE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A5820A-8B47-41BA-1F1E-95720D9DDF72}"/>
              </a:ext>
            </a:extLst>
          </p:cNvPr>
          <p:cNvSpPr txBox="1"/>
          <p:nvPr/>
        </p:nvSpPr>
        <p:spPr>
          <a:xfrm>
            <a:off x="7424115" y="2249491"/>
            <a:ext cx="189296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81AB"/>
                </a:solidFill>
              </a:rPr>
              <a:t>PHASE 2</a:t>
            </a:r>
          </a:p>
        </p:txBody>
      </p:sp>
      <p:sp>
        <p:nvSpPr>
          <p:cNvPr id="3" name="Left Bracket 2">
            <a:extLst>
              <a:ext uri="{FF2B5EF4-FFF2-40B4-BE49-F238E27FC236}">
                <a16:creationId xmlns:a16="http://schemas.microsoft.com/office/drawing/2014/main" id="{B04CED79-86A7-7075-F4AA-B15376703139}"/>
              </a:ext>
            </a:extLst>
          </p:cNvPr>
          <p:cNvSpPr/>
          <p:nvPr/>
        </p:nvSpPr>
        <p:spPr>
          <a:xfrm rot="5400000">
            <a:off x="8220036" y="1145202"/>
            <a:ext cx="301128" cy="3475960"/>
          </a:xfrm>
          <a:prstGeom prst="leftBracket">
            <a:avLst>
              <a:gd name="adj" fmla="val 12247"/>
            </a:avLst>
          </a:prstGeom>
          <a:ln w="38100">
            <a:solidFill>
              <a:srgbClr val="0081A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Bracket 19">
            <a:extLst>
              <a:ext uri="{FF2B5EF4-FFF2-40B4-BE49-F238E27FC236}">
                <a16:creationId xmlns:a16="http://schemas.microsoft.com/office/drawing/2014/main" id="{B8C208CF-0BFD-4ECE-BFFF-8EA3E75D6F9C}"/>
              </a:ext>
            </a:extLst>
          </p:cNvPr>
          <p:cNvSpPr/>
          <p:nvPr/>
        </p:nvSpPr>
        <p:spPr>
          <a:xfrm rot="5400000">
            <a:off x="11911090" y="1152046"/>
            <a:ext cx="301128" cy="3475961"/>
          </a:xfrm>
          <a:prstGeom prst="leftBracket">
            <a:avLst>
              <a:gd name="adj" fmla="val 12247"/>
            </a:avLst>
          </a:prstGeom>
          <a:ln w="38100">
            <a:solidFill>
              <a:srgbClr val="502D7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B4848A-2AC9-97CE-94CC-658AA20C2279}"/>
              </a:ext>
            </a:extLst>
          </p:cNvPr>
          <p:cNvSpPr txBox="1"/>
          <p:nvPr/>
        </p:nvSpPr>
        <p:spPr>
          <a:xfrm>
            <a:off x="1499155" y="4776336"/>
            <a:ext cx="137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ERM Framework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BC385A-70FB-EFA8-1CEC-3BDB9CF6E87A}"/>
              </a:ext>
            </a:extLst>
          </p:cNvPr>
          <p:cNvSpPr txBox="1"/>
          <p:nvPr/>
        </p:nvSpPr>
        <p:spPr>
          <a:xfrm>
            <a:off x="2761101" y="5361387"/>
            <a:ext cx="137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Standard Risk Screening &amp; M&amp;O Risk Register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773B0D-B024-EABC-6D6F-6A13A6FF0B19}"/>
              </a:ext>
            </a:extLst>
          </p:cNvPr>
          <p:cNvSpPr txBox="1"/>
          <p:nvPr/>
        </p:nvSpPr>
        <p:spPr>
          <a:xfrm>
            <a:off x="3888650" y="4774380"/>
            <a:ext cx="155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Enterprise Risk</a:t>
            </a:r>
          </a:p>
          <a:p>
            <a:pPr algn="ctr"/>
            <a:r>
              <a:rPr lang="en-US" sz="1400">
                <a:solidFill>
                  <a:schemeClr val="accent2"/>
                </a:solidFill>
              </a:rPr>
              <a:t>Register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4DD0C57-232C-8D17-6F55-C1F80884FD7C}"/>
              </a:ext>
            </a:extLst>
          </p:cNvPr>
          <p:cNvSpPr txBox="1"/>
          <p:nvPr/>
        </p:nvSpPr>
        <p:spPr>
          <a:xfrm>
            <a:off x="5193926" y="5360014"/>
            <a:ext cx="137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Directorate Risk Register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5C10750-2030-B35B-FF39-6D8F452BFF95}"/>
              </a:ext>
            </a:extLst>
          </p:cNvPr>
          <p:cNvSpPr txBox="1"/>
          <p:nvPr/>
        </p:nvSpPr>
        <p:spPr>
          <a:xfrm>
            <a:off x="6338202" y="4776336"/>
            <a:ext cx="155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Chief Risk Officer Role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C845095-4294-B2B3-FE53-97D2C9D831CA}"/>
              </a:ext>
            </a:extLst>
          </p:cNvPr>
          <p:cNvSpPr txBox="1"/>
          <p:nvPr/>
        </p:nvSpPr>
        <p:spPr>
          <a:xfrm>
            <a:off x="7501642" y="5361387"/>
            <a:ext cx="17235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R2A2s, Recalibrate Risk Screening </a:t>
            </a:r>
            <a:br>
              <a:rPr lang="en-US" sz="1400">
                <a:solidFill>
                  <a:schemeClr val="accent2"/>
                </a:solidFill>
              </a:rPr>
            </a:br>
            <a:r>
              <a:rPr lang="en-US" sz="1400">
                <a:solidFill>
                  <a:schemeClr val="accent2"/>
                </a:solidFill>
              </a:rPr>
              <a:t>&amp; Gartner ERM</a:t>
            </a:r>
          </a:p>
          <a:p>
            <a:pPr algn="ctr"/>
            <a:r>
              <a:rPr lang="en-US" sz="1400">
                <a:solidFill>
                  <a:schemeClr val="accent2"/>
                </a:solidFill>
              </a:rPr>
              <a:t>Leadership Council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490DA5A-4449-8A96-43DB-780EDA1B03C0}"/>
              </a:ext>
            </a:extLst>
          </p:cNvPr>
          <p:cNvSpPr txBox="1"/>
          <p:nvPr/>
        </p:nvSpPr>
        <p:spPr>
          <a:xfrm>
            <a:off x="8829486" y="4776336"/>
            <a:ext cx="155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Risk </a:t>
            </a:r>
            <a:br>
              <a:rPr lang="en-US" sz="1400">
                <a:solidFill>
                  <a:schemeClr val="accent2"/>
                </a:solidFill>
              </a:rPr>
            </a:br>
            <a:r>
              <a:rPr lang="en-US" sz="1400">
                <a:solidFill>
                  <a:schemeClr val="accent2"/>
                </a:solidFill>
              </a:rPr>
              <a:t>Assessment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0A214FB-9590-0296-5A35-F7BB895A3FCB}"/>
              </a:ext>
            </a:extLst>
          </p:cNvPr>
          <p:cNvSpPr txBox="1"/>
          <p:nvPr/>
        </p:nvSpPr>
        <p:spPr>
          <a:xfrm>
            <a:off x="9979072" y="5366340"/>
            <a:ext cx="1723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Integrated</a:t>
            </a:r>
          </a:p>
          <a:p>
            <a:pPr algn="ctr"/>
            <a:r>
              <a:rPr lang="en-US" sz="1400">
                <a:solidFill>
                  <a:schemeClr val="accent2"/>
                </a:solidFill>
              </a:rPr>
              <a:t>Risk Dashboard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2F3EB6B-62FB-D3AA-D0EC-AC2B17D17085}"/>
              </a:ext>
            </a:extLst>
          </p:cNvPr>
          <p:cNvSpPr txBox="1"/>
          <p:nvPr/>
        </p:nvSpPr>
        <p:spPr>
          <a:xfrm>
            <a:off x="11272620" y="4768701"/>
            <a:ext cx="15599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ERM Maturity</a:t>
            </a:r>
          </a:p>
          <a:p>
            <a:pPr algn="ctr"/>
            <a:r>
              <a:rPr lang="en-US" sz="1400">
                <a:solidFill>
                  <a:schemeClr val="accent2"/>
                </a:solidFill>
              </a:rPr>
              <a:t>Review &amp; Improvements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82383FA-E3ED-BCE2-1770-7A2AA6998BD8}"/>
              </a:ext>
            </a:extLst>
          </p:cNvPr>
          <p:cNvSpPr txBox="1"/>
          <p:nvPr/>
        </p:nvSpPr>
        <p:spPr>
          <a:xfrm>
            <a:off x="12504936" y="5366340"/>
            <a:ext cx="15599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ERM </a:t>
            </a:r>
            <a:br>
              <a:rPr lang="en-US" sz="1400">
                <a:solidFill>
                  <a:schemeClr val="accent2"/>
                </a:solidFill>
              </a:rPr>
            </a:br>
            <a:r>
              <a:rPr lang="en-US" sz="1400">
                <a:solidFill>
                  <a:schemeClr val="accent2"/>
                </a:solidFill>
              </a:rPr>
              <a:t>Training, Predictive Risk Modeling &amp; More Improvements </a:t>
            </a:r>
          </a:p>
        </p:txBody>
      </p:sp>
    </p:spTree>
    <p:extLst>
      <p:ext uri="{BB962C8B-B14F-4D97-AF65-F5344CB8AC3E}">
        <p14:creationId xmlns:p14="http://schemas.microsoft.com/office/powerpoint/2010/main" val="422226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04108-23C9-6594-25A2-9A1B6EC3A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Established PNNL’s ERM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B97FD-AA86-7B08-7137-6FBE25C4D02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599" y="2057399"/>
            <a:ext cx="9500807" cy="5963654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>
                <a:solidFill>
                  <a:srgbClr val="191C1F"/>
                </a:solidFill>
              </a:rPr>
              <a:t>Influenced by ISO and COSO risk standards, PNNL deve</a:t>
            </a:r>
            <a:r>
              <a:rPr lang="en-US" sz="2800">
                <a:solidFill>
                  <a:srgbClr val="191C1F"/>
                </a:solidFill>
              </a:rPr>
              <a:t>loped a comprehensive and integrated framework </a:t>
            </a:r>
            <a:br>
              <a:rPr lang="en-US" sz="2800">
                <a:solidFill>
                  <a:srgbClr val="191C1F"/>
                </a:solidFill>
              </a:rPr>
            </a:br>
            <a:r>
              <a:rPr lang="en-US" sz="2800">
                <a:solidFill>
                  <a:srgbClr val="191C1F"/>
                </a:solidFill>
              </a:rPr>
              <a:t>to manage risks at various levels of the Laboratory.</a:t>
            </a:r>
          </a:p>
          <a:p>
            <a:pPr>
              <a:spcAft>
                <a:spcPts val="600"/>
              </a:spcAft>
            </a:pPr>
            <a:r>
              <a:rPr lang="en-US">
                <a:solidFill>
                  <a:srgbClr val="191C1F"/>
                </a:solidFill>
              </a:rPr>
              <a:t>The framework includes:</a:t>
            </a:r>
            <a:endParaRPr lang="en-US" sz="2800">
              <a:solidFill>
                <a:srgbClr val="191C1F"/>
              </a:solidFill>
            </a:endParaRPr>
          </a:p>
          <a:p>
            <a:pPr lvl="1"/>
            <a:r>
              <a:rPr lang="en-US">
                <a:solidFill>
                  <a:srgbClr val="191C1F"/>
                </a:solidFill>
              </a:rPr>
              <a:t>Standardized risk management terminology</a:t>
            </a:r>
          </a:p>
          <a:p>
            <a:pPr lvl="1"/>
            <a:r>
              <a:rPr lang="en-US">
                <a:solidFill>
                  <a:srgbClr val="191C1F"/>
                </a:solidFill>
              </a:rPr>
              <a:t>Standardized process for managing and assessing risks</a:t>
            </a:r>
          </a:p>
          <a:p>
            <a:pPr lvl="1"/>
            <a:r>
              <a:rPr lang="en-US">
                <a:solidFill>
                  <a:srgbClr val="191C1F"/>
                </a:solidFill>
              </a:rPr>
              <a:t>Standardized risk registers for documenting risks </a:t>
            </a:r>
            <a:br>
              <a:rPr lang="en-US">
                <a:solidFill>
                  <a:srgbClr val="191C1F"/>
                </a:solidFill>
              </a:rPr>
            </a:br>
            <a:endParaRPr lang="en-US">
              <a:solidFill>
                <a:srgbClr val="191C1F"/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rgbClr val="191C1F"/>
                </a:solidFill>
              </a:rPr>
              <a:t>PNNL’s ERM framework enables effective management </a:t>
            </a:r>
            <a:br>
              <a:rPr lang="en-US">
                <a:solidFill>
                  <a:srgbClr val="191C1F"/>
                </a:solidFill>
              </a:rPr>
            </a:br>
            <a:r>
              <a:rPr lang="en-US">
                <a:solidFill>
                  <a:srgbClr val="191C1F"/>
                </a:solidFill>
              </a:rPr>
              <a:t>of the combined impact of PNNL’s risks and provides contractor assurance in both the performance management and corporate governance functions.</a:t>
            </a:r>
          </a:p>
          <a:p>
            <a:endParaRPr lang="en-US" sz="2400">
              <a:solidFill>
                <a:srgbClr val="191C1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521B1-5A51-8A9B-965B-02B5DDD0C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6178404B-608D-C729-FB05-314207ED1E4B}"/>
              </a:ext>
            </a:extLst>
          </p:cNvPr>
          <p:cNvSpPr/>
          <p:nvPr/>
        </p:nvSpPr>
        <p:spPr>
          <a:xfrm rot="10800000">
            <a:off x="11667957" y="-1"/>
            <a:ext cx="2737853" cy="871621"/>
          </a:xfrm>
          <a:prstGeom prst="round2SameRect">
            <a:avLst/>
          </a:prstGeom>
          <a:solidFill>
            <a:srgbClr val="00338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AFD1B8-5D60-9DC3-0F50-3A3CC969E9C0}"/>
              </a:ext>
            </a:extLst>
          </p:cNvPr>
          <p:cNvSpPr txBox="1"/>
          <p:nvPr/>
        </p:nvSpPr>
        <p:spPr>
          <a:xfrm>
            <a:off x="11667958" y="2672"/>
            <a:ext cx="273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ERM Phase 1</a:t>
            </a:r>
          </a:p>
          <a:p>
            <a:pPr algn="ctr"/>
            <a:r>
              <a:rPr lang="en-US" sz="2400" b="1">
                <a:solidFill>
                  <a:schemeClr val="bg1"/>
                </a:solidFill>
              </a:rPr>
              <a:t>2012-2017</a:t>
            </a:r>
          </a:p>
        </p:txBody>
      </p:sp>
      <p:pic>
        <p:nvPicPr>
          <p:cNvPr id="10" name="Picture 10" descr="ISO 31000 - Impakter Index">
            <a:extLst>
              <a:ext uri="{FF2B5EF4-FFF2-40B4-BE49-F238E27FC236}">
                <a16:creationId xmlns:a16="http://schemas.microsoft.com/office/drawing/2014/main" id="{13C71756-DA86-33B3-6832-D257E5D17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7594" y="2029421"/>
            <a:ext cx="2830224" cy="188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COSO | Office of Internal Audit">
            <a:extLst>
              <a:ext uri="{FF2B5EF4-FFF2-40B4-BE49-F238E27FC236}">
                <a16:creationId xmlns:a16="http://schemas.microsoft.com/office/drawing/2014/main" id="{EF544C57-824A-5F0C-D2DB-6091E7F53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550" y="5034409"/>
            <a:ext cx="2430311" cy="244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1ABF67-0373-0BF7-2982-F58704B1E712}"/>
              </a:ext>
            </a:extLst>
          </p:cNvPr>
          <p:cNvSpPr txBox="1"/>
          <p:nvPr/>
        </p:nvSpPr>
        <p:spPr>
          <a:xfrm>
            <a:off x="10872407" y="4370718"/>
            <a:ext cx="30805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111111"/>
                </a:solidFill>
                <a:latin typeface="Roboto" panose="02000000000000000000" pitchFamily="2" charset="0"/>
              </a:rPr>
              <a:t>COSO Internal Control- Integrated Framework</a:t>
            </a:r>
          </a:p>
        </p:txBody>
      </p:sp>
    </p:spTree>
    <p:extLst>
      <p:ext uri="{BB962C8B-B14F-4D97-AF65-F5344CB8AC3E}">
        <p14:creationId xmlns:p14="http://schemas.microsoft.com/office/powerpoint/2010/main" val="111564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Content Placeholder 3">
            <a:extLst>
              <a:ext uri="{FF2B5EF4-FFF2-40B4-BE49-F238E27FC236}">
                <a16:creationId xmlns:a16="http://schemas.microsoft.com/office/drawing/2014/main" id="{0971224B-79AA-4528-57DF-EDCAD61F67D8}"/>
              </a:ext>
            </a:extLst>
          </p:cNvPr>
          <p:cNvSpPr txBox="1">
            <a:spLocks/>
          </p:cNvSpPr>
          <p:nvPr/>
        </p:nvSpPr>
        <p:spPr>
          <a:xfrm>
            <a:off x="1371601" y="2057400"/>
            <a:ext cx="5960012" cy="5715000"/>
          </a:xfrm>
          <a:prstGeom prst="rect">
            <a:avLst/>
          </a:prstGeom>
        </p:spPr>
        <p:txBody>
          <a:bodyPr/>
          <a:lstStyle>
            <a:lvl1pPr marL="274321" indent="-274321" algn="l" defTabSz="1097285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22964" indent="-274321" algn="l" defTabSz="1097285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6" indent="-274321" algn="l" defTabSz="1097285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20247" indent="-274321" algn="l" defTabSz="1097285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68890" indent="-274321" algn="l" defTabSz="1097285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532" indent="-274321" algn="l" defTabSz="1097285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75" indent="-274321" algn="l" defTabSz="1097285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17" indent="-274321" algn="l" defTabSz="1097285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59" indent="-274321" algn="l" defTabSz="1097285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b="1">
                <a:solidFill>
                  <a:schemeClr val="accent2"/>
                </a:solidFill>
              </a:rPr>
              <a:t>DOE Site Office: </a:t>
            </a:r>
            <a:r>
              <a:rPr lang="en-US" sz="1900">
                <a:solidFill>
                  <a:schemeClr val="accent2"/>
                </a:solidFill>
              </a:rPr>
              <a:t>Understands and controls government resources and liabilities to enable mission execution and prioritizes DOE oversight based on risk.</a:t>
            </a:r>
          </a:p>
          <a:p>
            <a:r>
              <a:rPr lang="en-US" sz="1900" b="1">
                <a:solidFill>
                  <a:schemeClr val="accent2"/>
                </a:solidFill>
              </a:rPr>
              <a:t>Board &amp; Committees: </a:t>
            </a:r>
            <a:r>
              <a:rPr lang="en-US" sz="1900">
                <a:solidFill>
                  <a:schemeClr val="accent2"/>
                </a:solidFill>
              </a:rPr>
              <a:t>Focuses primarily on external and strategic risks and manages risk through four risk committees (Institutional Strategy, Science &amp; Technology; Operations; Business &amp; Audit; Human Resources &amp; Compensation).</a:t>
            </a:r>
          </a:p>
          <a:p>
            <a:r>
              <a:rPr lang="en-US" sz="1900" b="1">
                <a:solidFill>
                  <a:schemeClr val="accent2"/>
                </a:solidFill>
              </a:rPr>
              <a:t>Laboratory Management: </a:t>
            </a:r>
            <a:r>
              <a:rPr lang="en-US" sz="1900">
                <a:solidFill>
                  <a:schemeClr val="accent2"/>
                </a:solidFill>
              </a:rPr>
              <a:t>Focuses primarily on Lab-level, external, and strategic risks that could impact the success of PNNL.</a:t>
            </a:r>
          </a:p>
          <a:p>
            <a:r>
              <a:rPr lang="en-US" sz="1900" b="1">
                <a:solidFill>
                  <a:schemeClr val="accent2"/>
                </a:solidFill>
              </a:rPr>
              <a:t>Directorate: </a:t>
            </a:r>
            <a:r>
              <a:rPr lang="en-US" sz="1900">
                <a:solidFill>
                  <a:schemeClr val="accent2"/>
                </a:solidFill>
              </a:rPr>
              <a:t>Focuses on risks that could impact the success of the Directorate.</a:t>
            </a:r>
          </a:p>
          <a:p>
            <a:r>
              <a:rPr lang="en-US" sz="1900" b="1">
                <a:solidFill>
                  <a:schemeClr val="accent2"/>
                </a:solidFill>
              </a:rPr>
              <a:t>Project: </a:t>
            </a:r>
            <a:r>
              <a:rPr lang="en-US" sz="1900">
                <a:solidFill>
                  <a:schemeClr val="accent2"/>
                </a:solidFill>
              </a:rPr>
              <a:t>Focuses on risks that could impact the success of the Project.</a:t>
            </a:r>
          </a:p>
          <a:p>
            <a:r>
              <a:rPr lang="en-US" sz="1900" b="1">
                <a:solidFill>
                  <a:schemeClr val="accent2"/>
                </a:solidFill>
              </a:rPr>
              <a:t>M&amp;O Program: </a:t>
            </a:r>
            <a:r>
              <a:rPr lang="en-US" sz="1900">
                <a:solidFill>
                  <a:schemeClr val="accent2"/>
                </a:solidFill>
              </a:rPr>
              <a:t>Focuses on risks associated with the scope of the M&amp;O Program that could impact the success of PNNL.</a:t>
            </a:r>
          </a:p>
          <a:p>
            <a:endParaRPr lang="en-US" sz="18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422B96-DFD2-2FF2-42CE-E23E88CB9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DB6C6C-DAD1-B5B7-CDFD-916E42A59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Implemented ERM Governance</a:t>
            </a: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EB1A23D0-1D7D-01B1-C359-F47685C01699}"/>
              </a:ext>
            </a:extLst>
          </p:cNvPr>
          <p:cNvGrpSpPr/>
          <p:nvPr/>
        </p:nvGrpSpPr>
        <p:grpSpPr>
          <a:xfrm>
            <a:off x="7943353" y="2196849"/>
            <a:ext cx="5742795" cy="4960615"/>
            <a:chOff x="5079101" y="2005533"/>
            <a:chExt cx="5742795" cy="4960615"/>
          </a:xfrm>
        </p:grpSpPr>
        <p:grpSp>
          <p:nvGrpSpPr>
            <p:cNvPr id="180" name="Graphic 12">
              <a:extLst>
                <a:ext uri="{FF2B5EF4-FFF2-40B4-BE49-F238E27FC236}">
                  <a16:creationId xmlns:a16="http://schemas.microsoft.com/office/drawing/2014/main" id="{CF4575E7-4762-6C2C-F867-68E01E9C9B5D}"/>
                </a:ext>
              </a:extLst>
            </p:cNvPr>
            <p:cNvGrpSpPr/>
            <p:nvPr/>
          </p:nvGrpSpPr>
          <p:grpSpPr>
            <a:xfrm>
              <a:off x="5079101" y="5052992"/>
              <a:ext cx="2737970" cy="897369"/>
              <a:chOff x="5079101" y="5052992"/>
              <a:chExt cx="2737970" cy="897369"/>
            </a:xfrm>
          </p:grpSpPr>
          <p:sp>
            <p:nvSpPr>
              <p:cNvPr id="368" name="Freeform 15">
                <a:extLst>
                  <a:ext uri="{FF2B5EF4-FFF2-40B4-BE49-F238E27FC236}">
                    <a16:creationId xmlns:a16="http://schemas.microsoft.com/office/drawing/2014/main" id="{E980C988-5E6C-EC18-86D8-F233F3116F6C}"/>
                  </a:ext>
                </a:extLst>
              </p:cNvPr>
              <p:cNvSpPr/>
              <p:nvPr/>
            </p:nvSpPr>
            <p:spPr>
              <a:xfrm>
                <a:off x="5079101" y="5052992"/>
                <a:ext cx="2737970" cy="897369"/>
              </a:xfrm>
              <a:custGeom>
                <a:avLst/>
                <a:gdLst>
                  <a:gd name="connsiteX0" fmla="*/ 0 w 2737970"/>
                  <a:gd name="connsiteY0" fmla="*/ 0 h 897369"/>
                  <a:gd name="connsiteX1" fmla="*/ 2737971 w 2737970"/>
                  <a:gd name="connsiteY1" fmla="*/ 0 h 897369"/>
                  <a:gd name="connsiteX2" fmla="*/ 2737971 w 2737970"/>
                  <a:gd name="connsiteY2" fmla="*/ 897370 h 897369"/>
                  <a:gd name="connsiteX3" fmla="*/ 0 w 2737970"/>
                  <a:gd name="connsiteY3" fmla="*/ 897370 h 897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37970" h="897369">
                    <a:moveTo>
                      <a:pt x="0" y="0"/>
                    </a:moveTo>
                    <a:lnTo>
                      <a:pt x="2737971" y="0"/>
                    </a:lnTo>
                    <a:lnTo>
                      <a:pt x="2737971" y="897370"/>
                    </a:lnTo>
                    <a:lnTo>
                      <a:pt x="0" y="897370"/>
                    </a:lnTo>
                    <a:close/>
                  </a:path>
                </a:pathLst>
              </a:custGeom>
              <a:solidFill>
                <a:srgbClr val="755B9E"/>
              </a:solidFill>
              <a:ln w="97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9" name="Freeform 21">
                <a:extLst>
                  <a:ext uri="{FF2B5EF4-FFF2-40B4-BE49-F238E27FC236}">
                    <a16:creationId xmlns:a16="http://schemas.microsoft.com/office/drawing/2014/main" id="{CABA26AB-3DD9-184C-0F40-48C29D0FC589}"/>
                  </a:ext>
                </a:extLst>
              </p:cNvPr>
              <p:cNvSpPr/>
              <p:nvPr/>
            </p:nvSpPr>
            <p:spPr>
              <a:xfrm>
                <a:off x="5129656" y="5662386"/>
                <a:ext cx="2636861" cy="228620"/>
              </a:xfrm>
              <a:custGeom>
                <a:avLst/>
                <a:gdLst>
                  <a:gd name="connsiteX0" fmla="*/ 0 w 2636861"/>
                  <a:gd name="connsiteY0" fmla="*/ 0 h 228620"/>
                  <a:gd name="connsiteX1" fmla="*/ 2636861 w 2636861"/>
                  <a:gd name="connsiteY1" fmla="*/ 0 h 228620"/>
                  <a:gd name="connsiteX2" fmla="*/ 2636861 w 2636861"/>
                  <a:gd name="connsiteY2" fmla="*/ 228621 h 228620"/>
                  <a:gd name="connsiteX3" fmla="*/ 0 w 2636861"/>
                  <a:gd name="connsiteY3" fmla="*/ 228621 h 228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36861" h="228620">
                    <a:moveTo>
                      <a:pt x="0" y="0"/>
                    </a:moveTo>
                    <a:lnTo>
                      <a:pt x="2636861" y="0"/>
                    </a:lnTo>
                    <a:lnTo>
                      <a:pt x="2636861" y="228621"/>
                    </a:lnTo>
                    <a:lnTo>
                      <a:pt x="0" y="228621"/>
                    </a:lnTo>
                    <a:close/>
                  </a:path>
                </a:pathLst>
              </a:custGeom>
              <a:solidFill>
                <a:srgbClr val="FFFFFF"/>
              </a:solidFill>
              <a:ln w="97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81" name="Graphic 12">
              <a:extLst>
                <a:ext uri="{FF2B5EF4-FFF2-40B4-BE49-F238E27FC236}">
                  <a16:creationId xmlns:a16="http://schemas.microsoft.com/office/drawing/2014/main" id="{F3FC6B1E-09E8-DF18-542F-7FD7488AE548}"/>
                </a:ext>
              </a:extLst>
            </p:cNvPr>
            <p:cNvGrpSpPr/>
            <p:nvPr/>
          </p:nvGrpSpPr>
          <p:grpSpPr>
            <a:xfrm>
              <a:off x="8083926" y="5052992"/>
              <a:ext cx="2737970" cy="897369"/>
              <a:chOff x="8083926" y="5052992"/>
              <a:chExt cx="2737970" cy="897369"/>
            </a:xfrm>
          </p:grpSpPr>
          <p:sp>
            <p:nvSpPr>
              <p:cNvPr id="366" name="Freeform 24">
                <a:extLst>
                  <a:ext uri="{FF2B5EF4-FFF2-40B4-BE49-F238E27FC236}">
                    <a16:creationId xmlns:a16="http://schemas.microsoft.com/office/drawing/2014/main" id="{C3DDAF0C-60F9-668A-6C28-5D15EA944B5D}"/>
                  </a:ext>
                </a:extLst>
              </p:cNvPr>
              <p:cNvSpPr/>
              <p:nvPr/>
            </p:nvSpPr>
            <p:spPr>
              <a:xfrm>
                <a:off x="8083926" y="5052992"/>
                <a:ext cx="2737970" cy="897369"/>
              </a:xfrm>
              <a:custGeom>
                <a:avLst/>
                <a:gdLst>
                  <a:gd name="connsiteX0" fmla="*/ 0 w 2737970"/>
                  <a:gd name="connsiteY0" fmla="*/ 0 h 897369"/>
                  <a:gd name="connsiteX1" fmla="*/ 2737971 w 2737970"/>
                  <a:gd name="connsiteY1" fmla="*/ 0 h 897369"/>
                  <a:gd name="connsiteX2" fmla="*/ 2737971 w 2737970"/>
                  <a:gd name="connsiteY2" fmla="*/ 897370 h 897369"/>
                  <a:gd name="connsiteX3" fmla="*/ 0 w 2737970"/>
                  <a:gd name="connsiteY3" fmla="*/ 897370 h 897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37970" h="897369">
                    <a:moveTo>
                      <a:pt x="0" y="0"/>
                    </a:moveTo>
                    <a:lnTo>
                      <a:pt x="2737971" y="0"/>
                    </a:lnTo>
                    <a:lnTo>
                      <a:pt x="2737971" y="897370"/>
                    </a:lnTo>
                    <a:lnTo>
                      <a:pt x="0" y="897370"/>
                    </a:lnTo>
                    <a:close/>
                  </a:path>
                </a:pathLst>
              </a:custGeom>
              <a:solidFill>
                <a:srgbClr val="755B9E"/>
              </a:solidFill>
              <a:ln w="97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7" name="Freeform 25">
                <a:extLst>
                  <a:ext uri="{FF2B5EF4-FFF2-40B4-BE49-F238E27FC236}">
                    <a16:creationId xmlns:a16="http://schemas.microsoft.com/office/drawing/2014/main" id="{BB4F71EE-C3BC-B1AF-985A-D34ADBFB7C47}"/>
                  </a:ext>
                </a:extLst>
              </p:cNvPr>
              <p:cNvSpPr/>
              <p:nvPr/>
            </p:nvSpPr>
            <p:spPr>
              <a:xfrm>
                <a:off x="8134481" y="5662386"/>
                <a:ext cx="2636861" cy="228620"/>
              </a:xfrm>
              <a:custGeom>
                <a:avLst/>
                <a:gdLst>
                  <a:gd name="connsiteX0" fmla="*/ 0 w 2636861"/>
                  <a:gd name="connsiteY0" fmla="*/ 0 h 228620"/>
                  <a:gd name="connsiteX1" fmla="*/ 2636861 w 2636861"/>
                  <a:gd name="connsiteY1" fmla="*/ 0 h 228620"/>
                  <a:gd name="connsiteX2" fmla="*/ 2636861 w 2636861"/>
                  <a:gd name="connsiteY2" fmla="*/ 228621 h 228620"/>
                  <a:gd name="connsiteX3" fmla="*/ 0 w 2636861"/>
                  <a:gd name="connsiteY3" fmla="*/ 228621 h 228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36861" h="228620">
                    <a:moveTo>
                      <a:pt x="0" y="0"/>
                    </a:moveTo>
                    <a:lnTo>
                      <a:pt x="2636861" y="0"/>
                    </a:lnTo>
                    <a:lnTo>
                      <a:pt x="2636861" y="228621"/>
                    </a:lnTo>
                    <a:lnTo>
                      <a:pt x="0" y="228621"/>
                    </a:lnTo>
                    <a:close/>
                  </a:path>
                </a:pathLst>
              </a:custGeom>
              <a:solidFill>
                <a:srgbClr val="FFFFFF"/>
              </a:solidFill>
              <a:ln w="97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82" name="Graphic 12">
              <a:extLst>
                <a:ext uri="{FF2B5EF4-FFF2-40B4-BE49-F238E27FC236}">
                  <a16:creationId xmlns:a16="http://schemas.microsoft.com/office/drawing/2014/main" id="{84575E8A-DDB5-B9BC-3BA1-AE196DA6D05A}"/>
                </a:ext>
              </a:extLst>
            </p:cNvPr>
            <p:cNvGrpSpPr/>
            <p:nvPr/>
          </p:nvGrpSpPr>
          <p:grpSpPr>
            <a:xfrm>
              <a:off x="5079101" y="6068779"/>
              <a:ext cx="2737970" cy="897369"/>
              <a:chOff x="5079101" y="6068779"/>
              <a:chExt cx="2737970" cy="897369"/>
            </a:xfrm>
          </p:grpSpPr>
          <p:sp>
            <p:nvSpPr>
              <p:cNvPr id="364" name="Freeform 28">
                <a:extLst>
                  <a:ext uri="{FF2B5EF4-FFF2-40B4-BE49-F238E27FC236}">
                    <a16:creationId xmlns:a16="http://schemas.microsoft.com/office/drawing/2014/main" id="{CACDD97E-F5D8-6466-7B81-F450E830DC1D}"/>
                  </a:ext>
                </a:extLst>
              </p:cNvPr>
              <p:cNvSpPr/>
              <p:nvPr/>
            </p:nvSpPr>
            <p:spPr>
              <a:xfrm>
                <a:off x="5079101" y="6068779"/>
                <a:ext cx="2737970" cy="897369"/>
              </a:xfrm>
              <a:custGeom>
                <a:avLst/>
                <a:gdLst>
                  <a:gd name="connsiteX0" fmla="*/ 0 w 2737970"/>
                  <a:gd name="connsiteY0" fmla="*/ 0 h 897369"/>
                  <a:gd name="connsiteX1" fmla="*/ 2737971 w 2737970"/>
                  <a:gd name="connsiteY1" fmla="*/ 0 h 897369"/>
                  <a:gd name="connsiteX2" fmla="*/ 2737971 w 2737970"/>
                  <a:gd name="connsiteY2" fmla="*/ 897370 h 897369"/>
                  <a:gd name="connsiteX3" fmla="*/ 0 w 2737970"/>
                  <a:gd name="connsiteY3" fmla="*/ 897370 h 897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37970" h="897369">
                    <a:moveTo>
                      <a:pt x="0" y="0"/>
                    </a:moveTo>
                    <a:lnTo>
                      <a:pt x="2737971" y="0"/>
                    </a:lnTo>
                    <a:lnTo>
                      <a:pt x="2737971" y="897370"/>
                    </a:lnTo>
                    <a:lnTo>
                      <a:pt x="0" y="897370"/>
                    </a:lnTo>
                    <a:close/>
                  </a:path>
                </a:pathLst>
              </a:custGeom>
              <a:solidFill>
                <a:srgbClr val="755B9E"/>
              </a:solidFill>
              <a:ln w="97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5" name="Freeform 29">
                <a:extLst>
                  <a:ext uri="{FF2B5EF4-FFF2-40B4-BE49-F238E27FC236}">
                    <a16:creationId xmlns:a16="http://schemas.microsoft.com/office/drawing/2014/main" id="{8F79B983-1FCE-C974-30FD-9B0419EA1361}"/>
                  </a:ext>
                </a:extLst>
              </p:cNvPr>
              <p:cNvSpPr/>
              <p:nvPr/>
            </p:nvSpPr>
            <p:spPr>
              <a:xfrm>
                <a:off x="5129656" y="6678173"/>
                <a:ext cx="2636861" cy="228620"/>
              </a:xfrm>
              <a:custGeom>
                <a:avLst/>
                <a:gdLst>
                  <a:gd name="connsiteX0" fmla="*/ 0 w 2636861"/>
                  <a:gd name="connsiteY0" fmla="*/ 0 h 228620"/>
                  <a:gd name="connsiteX1" fmla="*/ 2636861 w 2636861"/>
                  <a:gd name="connsiteY1" fmla="*/ 0 h 228620"/>
                  <a:gd name="connsiteX2" fmla="*/ 2636861 w 2636861"/>
                  <a:gd name="connsiteY2" fmla="*/ 228621 h 228620"/>
                  <a:gd name="connsiteX3" fmla="*/ 0 w 2636861"/>
                  <a:gd name="connsiteY3" fmla="*/ 228621 h 228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36861" h="228620">
                    <a:moveTo>
                      <a:pt x="0" y="0"/>
                    </a:moveTo>
                    <a:lnTo>
                      <a:pt x="2636861" y="0"/>
                    </a:lnTo>
                    <a:lnTo>
                      <a:pt x="2636861" y="228621"/>
                    </a:lnTo>
                    <a:lnTo>
                      <a:pt x="0" y="228621"/>
                    </a:lnTo>
                    <a:close/>
                  </a:path>
                </a:pathLst>
              </a:custGeom>
              <a:solidFill>
                <a:srgbClr val="FFFFFF"/>
              </a:solidFill>
              <a:ln w="97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83" name="Graphic 12">
              <a:extLst>
                <a:ext uri="{FF2B5EF4-FFF2-40B4-BE49-F238E27FC236}">
                  <a16:creationId xmlns:a16="http://schemas.microsoft.com/office/drawing/2014/main" id="{0926DD10-7221-5C0D-4770-988DDCED4DCC}"/>
                </a:ext>
              </a:extLst>
            </p:cNvPr>
            <p:cNvGrpSpPr/>
            <p:nvPr/>
          </p:nvGrpSpPr>
          <p:grpSpPr>
            <a:xfrm>
              <a:off x="8083926" y="6068779"/>
              <a:ext cx="2737970" cy="897369"/>
              <a:chOff x="8083926" y="6068779"/>
              <a:chExt cx="2737970" cy="897369"/>
            </a:xfrm>
          </p:grpSpPr>
          <p:sp>
            <p:nvSpPr>
              <p:cNvPr id="362" name="Freeform 32">
                <a:extLst>
                  <a:ext uri="{FF2B5EF4-FFF2-40B4-BE49-F238E27FC236}">
                    <a16:creationId xmlns:a16="http://schemas.microsoft.com/office/drawing/2014/main" id="{32EE9496-12D9-1D0F-1BD3-4D7865A605F6}"/>
                  </a:ext>
                </a:extLst>
              </p:cNvPr>
              <p:cNvSpPr/>
              <p:nvPr/>
            </p:nvSpPr>
            <p:spPr>
              <a:xfrm>
                <a:off x="8083926" y="6068779"/>
                <a:ext cx="2737970" cy="897369"/>
              </a:xfrm>
              <a:custGeom>
                <a:avLst/>
                <a:gdLst>
                  <a:gd name="connsiteX0" fmla="*/ 0 w 2737970"/>
                  <a:gd name="connsiteY0" fmla="*/ 0 h 897369"/>
                  <a:gd name="connsiteX1" fmla="*/ 2737971 w 2737970"/>
                  <a:gd name="connsiteY1" fmla="*/ 0 h 897369"/>
                  <a:gd name="connsiteX2" fmla="*/ 2737971 w 2737970"/>
                  <a:gd name="connsiteY2" fmla="*/ 897370 h 897369"/>
                  <a:gd name="connsiteX3" fmla="*/ 0 w 2737970"/>
                  <a:gd name="connsiteY3" fmla="*/ 897370 h 897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37970" h="897369">
                    <a:moveTo>
                      <a:pt x="0" y="0"/>
                    </a:moveTo>
                    <a:lnTo>
                      <a:pt x="2737971" y="0"/>
                    </a:lnTo>
                    <a:lnTo>
                      <a:pt x="2737971" y="897370"/>
                    </a:lnTo>
                    <a:lnTo>
                      <a:pt x="0" y="897370"/>
                    </a:lnTo>
                    <a:close/>
                  </a:path>
                </a:pathLst>
              </a:custGeom>
              <a:solidFill>
                <a:srgbClr val="755B9E"/>
              </a:solidFill>
              <a:ln w="97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3" name="Freeform 33">
                <a:extLst>
                  <a:ext uri="{FF2B5EF4-FFF2-40B4-BE49-F238E27FC236}">
                    <a16:creationId xmlns:a16="http://schemas.microsoft.com/office/drawing/2014/main" id="{9F686823-D3A2-B7B1-BF75-F1DAEBCBFC5E}"/>
                  </a:ext>
                </a:extLst>
              </p:cNvPr>
              <p:cNvSpPr/>
              <p:nvPr/>
            </p:nvSpPr>
            <p:spPr>
              <a:xfrm>
                <a:off x="8134481" y="6678173"/>
                <a:ext cx="2636861" cy="228620"/>
              </a:xfrm>
              <a:custGeom>
                <a:avLst/>
                <a:gdLst>
                  <a:gd name="connsiteX0" fmla="*/ 0 w 2636861"/>
                  <a:gd name="connsiteY0" fmla="*/ 0 h 228620"/>
                  <a:gd name="connsiteX1" fmla="*/ 2636861 w 2636861"/>
                  <a:gd name="connsiteY1" fmla="*/ 0 h 228620"/>
                  <a:gd name="connsiteX2" fmla="*/ 2636861 w 2636861"/>
                  <a:gd name="connsiteY2" fmla="*/ 228621 h 228620"/>
                  <a:gd name="connsiteX3" fmla="*/ 0 w 2636861"/>
                  <a:gd name="connsiteY3" fmla="*/ 228621 h 228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36861" h="228620">
                    <a:moveTo>
                      <a:pt x="0" y="0"/>
                    </a:moveTo>
                    <a:lnTo>
                      <a:pt x="2636861" y="0"/>
                    </a:lnTo>
                    <a:lnTo>
                      <a:pt x="2636861" y="228621"/>
                    </a:lnTo>
                    <a:lnTo>
                      <a:pt x="0" y="228621"/>
                    </a:lnTo>
                    <a:close/>
                  </a:path>
                </a:pathLst>
              </a:custGeom>
              <a:solidFill>
                <a:srgbClr val="FFFFFF"/>
              </a:solidFill>
              <a:ln w="97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84" name="Freeform 35">
              <a:extLst>
                <a:ext uri="{FF2B5EF4-FFF2-40B4-BE49-F238E27FC236}">
                  <a16:creationId xmlns:a16="http://schemas.microsoft.com/office/drawing/2014/main" id="{A3DBFA1C-0329-CE1D-3A3F-41AF3AD5EC35}"/>
                </a:ext>
              </a:extLst>
            </p:cNvPr>
            <p:cNvSpPr/>
            <p:nvPr/>
          </p:nvSpPr>
          <p:spPr>
            <a:xfrm>
              <a:off x="6581465" y="4037205"/>
              <a:ext cx="2737970" cy="897369"/>
            </a:xfrm>
            <a:custGeom>
              <a:avLst/>
              <a:gdLst>
                <a:gd name="connsiteX0" fmla="*/ 0 w 2737970"/>
                <a:gd name="connsiteY0" fmla="*/ 0 h 897369"/>
                <a:gd name="connsiteX1" fmla="*/ 2737970 w 2737970"/>
                <a:gd name="connsiteY1" fmla="*/ 0 h 897369"/>
                <a:gd name="connsiteX2" fmla="*/ 2737970 w 2737970"/>
                <a:gd name="connsiteY2" fmla="*/ 897370 h 897369"/>
                <a:gd name="connsiteX3" fmla="*/ 0 w 2737970"/>
                <a:gd name="connsiteY3" fmla="*/ 897370 h 897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7970" h="897369">
                  <a:moveTo>
                    <a:pt x="0" y="0"/>
                  </a:moveTo>
                  <a:lnTo>
                    <a:pt x="2737970" y="0"/>
                  </a:lnTo>
                  <a:lnTo>
                    <a:pt x="2737970" y="897370"/>
                  </a:lnTo>
                  <a:lnTo>
                    <a:pt x="0" y="897370"/>
                  </a:lnTo>
                  <a:close/>
                </a:path>
              </a:pathLst>
            </a:custGeom>
            <a:solidFill>
              <a:srgbClr val="4F2683"/>
            </a:solidFill>
            <a:ln w="977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185" name="Graphic 12">
              <a:extLst>
                <a:ext uri="{FF2B5EF4-FFF2-40B4-BE49-F238E27FC236}">
                  <a16:creationId xmlns:a16="http://schemas.microsoft.com/office/drawing/2014/main" id="{DF976D0D-8A77-2279-A123-A3CB2AF66771}"/>
                </a:ext>
              </a:extLst>
            </p:cNvPr>
            <p:cNvGrpSpPr/>
            <p:nvPr/>
          </p:nvGrpSpPr>
          <p:grpSpPr>
            <a:xfrm>
              <a:off x="5079101" y="2005533"/>
              <a:ext cx="2737970" cy="897369"/>
              <a:chOff x="5079101" y="2005533"/>
              <a:chExt cx="2737970" cy="897369"/>
            </a:xfrm>
          </p:grpSpPr>
          <p:sp>
            <p:nvSpPr>
              <p:cNvPr id="335" name="Freeform 37">
                <a:extLst>
                  <a:ext uri="{FF2B5EF4-FFF2-40B4-BE49-F238E27FC236}">
                    <a16:creationId xmlns:a16="http://schemas.microsoft.com/office/drawing/2014/main" id="{443957F4-D3E8-AF39-6CE7-0538921CE9D0}"/>
                  </a:ext>
                </a:extLst>
              </p:cNvPr>
              <p:cNvSpPr/>
              <p:nvPr/>
            </p:nvSpPr>
            <p:spPr>
              <a:xfrm>
                <a:off x="5079101" y="2005533"/>
                <a:ext cx="2737970" cy="897369"/>
              </a:xfrm>
              <a:custGeom>
                <a:avLst/>
                <a:gdLst>
                  <a:gd name="connsiteX0" fmla="*/ 0 w 2737970"/>
                  <a:gd name="connsiteY0" fmla="*/ 0 h 897369"/>
                  <a:gd name="connsiteX1" fmla="*/ 2737971 w 2737970"/>
                  <a:gd name="connsiteY1" fmla="*/ 0 h 897369"/>
                  <a:gd name="connsiteX2" fmla="*/ 2737971 w 2737970"/>
                  <a:gd name="connsiteY2" fmla="*/ 897370 h 897369"/>
                  <a:gd name="connsiteX3" fmla="*/ 0 w 2737970"/>
                  <a:gd name="connsiteY3" fmla="*/ 897370 h 897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37970" h="897369">
                    <a:moveTo>
                      <a:pt x="0" y="0"/>
                    </a:moveTo>
                    <a:lnTo>
                      <a:pt x="2737971" y="0"/>
                    </a:lnTo>
                    <a:lnTo>
                      <a:pt x="2737971" y="897370"/>
                    </a:lnTo>
                    <a:lnTo>
                      <a:pt x="0" y="897370"/>
                    </a:lnTo>
                    <a:close/>
                  </a:path>
                </a:pathLst>
              </a:custGeom>
              <a:solidFill>
                <a:srgbClr val="097846"/>
              </a:solidFill>
              <a:ln w="97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6" name="Freeform 38">
                <a:extLst>
                  <a:ext uri="{FF2B5EF4-FFF2-40B4-BE49-F238E27FC236}">
                    <a16:creationId xmlns:a16="http://schemas.microsoft.com/office/drawing/2014/main" id="{C88233BE-EEDF-0971-0AD9-E093BE90EB33}"/>
                  </a:ext>
                </a:extLst>
              </p:cNvPr>
              <p:cNvSpPr/>
              <p:nvPr/>
            </p:nvSpPr>
            <p:spPr>
              <a:xfrm>
                <a:off x="5129656" y="2615025"/>
                <a:ext cx="2636861" cy="228620"/>
              </a:xfrm>
              <a:custGeom>
                <a:avLst/>
                <a:gdLst>
                  <a:gd name="connsiteX0" fmla="*/ 0 w 2636861"/>
                  <a:gd name="connsiteY0" fmla="*/ 0 h 228620"/>
                  <a:gd name="connsiteX1" fmla="*/ 2636861 w 2636861"/>
                  <a:gd name="connsiteY1" fmla="*/ 0 h 228620"/>
                  <a:gd name="connsiteX2" fmla="*/ 2636861 w 2636861"/>
                  <a:gd name="connsiteY2" fmla="*/ 228621 h 228620"/>
                  <a:gd name="connsiteX3" fmla="*/ 0 w 2636861"/>
                  <a:gd name="connsiteY3" fmla="*/ 228621 h 228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36861" h="228620">
                    <a:moveTo>
                      <a:pt x="0" y="0"/>
                    </a:moveTo>
                    <a:lnTo>
                      <a:pt x="2636861" y="0"/>
                    </a:lnTo>
                    <a:lnTo>
                      <a:pt x="2636861" y="228621"/>
                    </a:lnTo>
                    <a:lnTo>
                      <a:pt x="0" y="228621"/>
                    </a:lnTo>
                    <a:close/>
                  </a:path>
                </a:pathLst>
              </a:custGeom>
              <a:solidFill>
                <a:srgbClr val="FFFFFF"/>
              </a:solidFill>
              <a:ln w="97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grpSp>
            <p:nvGrpSpPr>
              <p:cNvPr id="337" name="Graphic 12">
                <a:extLst>
                  <a:ext uri="{FF2B5EF4-FFF2-40B4-BE49-F238E27FC236}">
                    <a16:creationId xmlns:a16="http://schemas.microsoft.com/office/drawing/2014/main" id="{1A7D5423-5AED-F498-A099-C79F7D694338}"/>
                  </a:ext>
                </a:extLst>
              </p:cNvPr>
              <p:cNvGrpSpPr/>
              <p:nvPr/>
            </p:nvGrpSpPr>
            <p:grpSpPr>
              <a:xfrm>
                <a:off x="5864312" y="2137836"/>
                <a:ext cx="1167549" cy="322982"/>
                <a:chOff x="5864312" y="2137836"/>
                <a:chExt cx="1167549" cy="322982"/>
              </a:xfrm>
              <a:solidFill>
                <a:srgbClr val="FFFFFF"/>
              </a:solidFill>
            </p:grpSpPr>
            <p:grpSp>
              <p:nvGrpSpPr>
                <p:cNvPr id="338" name="Graphic 12">
                  <a:extLst>
                    <a:ext uri="{FF2B5EF4-FFF2-40B4-BE49-F238E27FC236}">
                      <a16:creationId xmlns:a16="http://schemas.microsoft.com/office/drawing/2014/main" id="{C87B9FA1-F584-3D5F-912C-11B5BE3133ED}"/>
                    </a:ext>
                  </a:extLst>
                </p:cNvPr>
                <p:cNvGrpSpPr/>
                <p:nvPr/>
              </p:nvGrpSpPr>
              <p:grpSpPr>
                <a:xfrm>
                  <a:off x="5864312" y="2236207"/>
                  <a:ext cx="1167549" cy="224611"/>
                  <a:chOff x="5864312" y="2236207"/>
                  <a:chExt cx="1167549" cy="224611"/>
                </a:xfrm>
                <a:solidFill>
                  <a:srgbClr val="FFFFFF"/>
                </a:solidFill>
              </p:grpSpPr>
              <p:sp>
                <p:nvSpPr>
                  <p:cNvPr id="356" name="Freeform 41">
                    <a:extLst>
                      <a:ext uri="{FF2B5EF4-FFF2-40B4-BE49-F238E27FC236}">
                        <a16:creationId xmlns:a16="http://schemas.microsoft.com/office/drawing/2014/main" id="{BA720F72-0DE1-E8CA-CD23-311158581105}"/>
                      </a:ext>
                    </a:extLst>
                  </p:cNvPr>
                  <p:cNvSpPr/>
                  <p:nvPr/>
                </p:nvSpPr>
                <p:spPr>
                  <a:xfrm>
                    <a:off x="5864312" y="2239728"/>
                    <a:ext cx="161833" cy="217962"/>
                  </a:xfrm>
                  <a:custGeom>
                    <a:avLst/>
                    <a:gdLst>
                      <a:gd name="connsiteX0" fmla="*/ 55151 w 161833"/>
                      <a:gd name="connsiteY0" fmla="*/ 129271 h 217962"/>
                      <a:gd name="connsiteX1" fmla="*/ 150979 w 161833"/>
                      <a:gd name="connsiteY1" fmla="*/ 129271 h 217962"/>
                      <a:gd name="connsiteX2" fmla="*/ 150979 w 161833"/>
                      <a:gd name="connsiteY2" fmla="*/ 78717 h 217962"/>
                      <a:gd name="connsiteX3" fmla="*/ 55151 w 161833"/>
                      <a:gd name="connsiteY3" fmla="*/ 78717 h 217962"/>
                      <a:gd name="connsiteX4" fmla="*/ 55151 w 161833"/>
                      <a:gd name="connsiteY4" fmla="*/ 50555 h 217962"/>
                      <a:gd name="connsiteX5" fmla="*/ 158216 w 161833"/>
                      <a:gd name="connsiteY5" fmla="*/ 50555 h 217962"/>
                      <a:gd name="connsiteX6" fmla="*/ 158216 w 161833"/>
                      <a:gd name="connsiteY6" fmla="*/ 0 h 217962"/>
                      <a:gd name="connsiteX7" fmla="*/ 0 w 161833"/>
                      <a:gd name="connsiteY7" fmla="*/ 0 h 217962"/>
                      <a:gd name="connsiteX8" fmla="*/ 0 w 161833"/>
                      <a:gd name="connsiteY8" fmla="*/ 217962 h 217962"/>
                      <a:gd name="connsiteX9" fmla="*/ 161833 w 161833"/>
                      <a:gd name="connsiteY9" fmla="*/ 217962 h 217962"/>
                      <a:gd name="connsiteX10" fmla="*/ 161833 w 161833"/>
                      <a:gd name="connsiteY10" fmla="*/ 167407 h 217962"/>
                      <a:gd name="connsiteX11" fmla="*/ 55053 w 161833"/>
                      <a:gd name="connsiteY11" fmla="*/ 167407 h 217962"/>
                      <a:gd name="connsiteX12" fmla="*/ 55151 w 161833"/>
                      <a:gd name="connsiteY12" fmla="*/ 129271 h 217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833" h="217962">
                        <a:moveTo>
                          <a:pt x="55151" y="129271"/>
                        </a:moveTo>
                        <a:cubicBezTo>
                          <a:pt x="68938" y="129271"/>
                          <a:pt x="150979" y="129271"/>
                          <a:pt x="150979" y="129271"/>
                        </a:cubicBezTo>
                        <a:lnTo>
                          <a:pt x="150979" y="78717"/>
                        </a:lnTo>
                        <a:cubicBezTo>
                          <a:pt x="150979" y="78717"/>
                          <a:pt x="68840" y="78717"/>
                          <a:pt x="55151" y="78717"/>
                        </a:cubicBezTo>
                        <a:cubicBezTo>
                          <a:pt x="55151" y="70209"/>
                          <a:pt x="55151" y="58964"/>
                          <a:pt x="55151" y="50555"/>
                        </a:cubicBezTo>
                        <a:cubicBezTo>
                          <a:pt x="69134" y="50555"/>
                          <a:pt x="158216" y="50555"/>
                          <a:pt x="158216" y="50555"/>
                        </a:cubicBezTo>
                        <a:lnTo>
                          <a:pt x="158216" y="0"/>
                        </a:lnTo>
                        <a:lnTo>
                          <a:pt x="0" y="0"/>
                        </a:lnTo>
                        <a:lnTo>
                          <a:pt x="0" y="217962"/>
                        </a:lnTo>
                        <a:lnTo>
                          <a:pt x="161833" y="217962"/>
                        </a:lnTo>
                        <a:lnTo>
                          <a:pt x="161833" y="167407"/>
                        </a:lnTo>
                        <a:cubicBezTo>
                          <a:pt x="161833" y="167407"/>
                          <a:pt x="69134" y="167407"/>
                          <a:pt x="55053" y="167407"/>
                        </a:cubicBezTo>
                        <a:cubicBezTo>
                          <a:pt x="55151" y="157629"/>
                          <a:pt x="55151" y="139050"/>
                          <a:pt x="55151" y="12927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7" name="Freeform 42">
                    <a:extLst>
                      <a:ext uri="{FF2B5EF4-FFF2-40B4-BE49-F238E27FC236}">
                        <a16:creationId xmlns:a16="http://schemas.microsoft.com/office/drawing/2014/main" id="{36BEB84F-25A0-2D46-0F35-46E8A951DBB8}"/>
                      </a:ext>
                    </a:extLst>
                  </p:cNvPr>
                  <p:cNvSpPr/>
                  <p:nvPr/>
                </p:nvSpPr>
                <p:spPr>
                  <a:xfrm>
                    <a:off x="6049712" y="2239728"/>
                    <a:ext cx="168189" cy="217962"/>
                  </a:xfrm>
                  <a:custGeom>
                    <a:avLst/>
                    <a:gdLst>
                      <a:gd name="connsiteX0" fmla="*/ 116070 w 168189"/>
                      <a:gd name="connsiteY0" fmla="*/ 112746 h 217962"/>
                      <a:gd name="connsiteX1" fmla="*/ 50359 w 168189"/>
                      <a:gd name="connsiteY1" fmla="*/ 0 h 217962"/>
                      <a:gd name="connsiteX2" fmla="*/ 0 w 168189"/>
                      <a:gd name="connsiteY2" fmla="*/ 0 h 217962"/>
                      <a:gd name="connsiteX3" fmla="*/ 0 w 168189"/>
                      <a:gd name="connsiteY3" fmla="*/ 217962 h 217962"/>
                      <a:gd name="connsiteX4" fmla="*/ 52217 w 168189"/>
                      <a:gd name="connsiteY4" fmla="*/ 217962 h 217962"/>
                      <a:gd name="connsiteX5" fmla="*/ 52217 w 168189"/>
                      <a:gd name="connsiteY5" fmla="*/ 107857 h 217962"/>
                      <a:gd name="connsiteX6" fmla="*/ 116657 w 168189"/>
                      <a:gd name="connsiteY6" fmla="*/ 217962 h 217962"/>
                      <a:gd name="connsiteX7" fmla="*/ 168190 w 168189"/>
                      <a:gd name="connsiteY7" fmla="*/ 217962 h 217962"/>
                      <a:gd name="connsiteX8" fmla="*/ 168190 w 168189"/>
                      <a:gd name="connsiteY8" fmla="*/ 0 h 217962"/>
                      <a:gd name="connsiteX9" fmla="*/ 115973 w 168189"/>
                      <a:gd name="connsiteY9" fmla="*/ 0 h 217962"/>
                      <a:gd name="connsiteX10" fmla="*/ 116070 w 168189"/>
                      <a:gd name="connsiteY10" fmla="*/ 112746 h 217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68189" h="217962">
                        <a:moveTo>
                          <a:pt x="116070" y="112746"/>
                        </a:moveTo>
                        <a:cubicBezTo>
                          <a:pt x="96220" y="78717"/>
                          <a:pt x="50359" y="0"/>
                          <a:pt x="50359" y="0"/>
                        </a:cubicBezTo>
                        <a:lnTo>
                          <a:pt x="0" y="0"/>
                        </a:lnTo>
                        <a:lnTo>
                          <a:pt x="0" y="217962"/>
                        </a:lnTo>
                        <a:lnTo>
                          <a:pt x="52217" y="217962"/>
                        </a:lnTo>
                        <a:cubicBezTo>
                          <a:pt x="52217" y="217962"/>
                          <a:pt x="52217" y="143841"/>
                          <a:pt x="52217" y="107857"/>
                        </a:cubicBezTo>
                        <a:cubicBezTo>
                          <a:pt x="71872" y="141494"/>
                          <a:pt x="116657" y="217962"/>
                          <a:pt x="116657" y="217962"/>
                        </a:cubicBezTo>
                        <a:lnTo>
                          <a:pt x="168190" y="217962"/>
                        </a:lnTo>
                        <a:lnTo>
                          <a:pt x="168190" y="0"/>
                        </a:lnTo>
                        <a:lnTo>
                          <a:pt x="115973" y="0"/>
                        </a:lnTo>
                        <a:cubicBezTo>
                          <a:pt x="116070" y="0"/>
                          <a:pt x="116070" y="76272"/>
                          <a:pt x="116070" y="11274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8" name="Freeform 43">
                    <a:extLst>
                      <a:ext uri="{FF2B5EF4-FFF2-40B4-BE49-F238E27FC236}">
                        <a16:creationId xmlns:a16="http://schemas.microsoft.com/office/drawing/2014/main" id="{13FE5B8A-596D-FDDA-33AC-139FED158709}"/>
                      </a:ext>
                    </a:extLst>
                  </p:cNvPr>
                  <p:cNvSpPr/>
                  <p:nvPr/>
                </p:nvSpPr>
                <p:spPr>
                  <a:xfrm>
                    <a:off x="6249681" y="2239728"/>
                    <a:ext cx="161735" cy="217962"/>
                  </a:xfrm>
                  <a:custGeom>
                    <a:avLst/>
                    <a:gdLst>
                      <a:gd name="connsiteX0" fmla="*/ 55053 w 161735"/>
                      <a:gd name="connsiteY0" fmla="*/ 129271 h 217962"/>
                      <a:gd name="connsiteX1" fmla="*/ 150980 w 161735"/>
                      <a:gd name="connsiteY1" fmla="*/ 129271 h 217962"/>
                      <a:gd name="connsiteX2" fmla="*/ 150980 w 161735"/>
                      <a:gd name="connsiteY2" fmla="*/ 78717 h 217962"/>
                      <a:gd name="connsiteX3" fmla="*/ 55053 w 161735"/>
                      <a:gd name="connsiteY3" fmla="*/ 78717 h 217962"/>
                      <a:gd name="connsiteX4" fmla="*/ 55053 w 161735"/>
                      <a:gd name="connsiteY4" fmla="*/ 50555 h 217962"/>
                      <a:gd name="connsiteX5" fmla="*/ 158118 w 161735"/>
                      <a:gd name="connsiteY5" fmla="*/ 50555 h 217962"/>
                      <a:gd name="connsiteX6" fmla="*/ 158118 w 161735"/>
                      <a:gd name="connsiteY6" fmla="*/ 0 h 217962"/>
                      <a:gd name="connsiteX7" fmla="*/ 0 w 161735"/>
                      <a:gd name="connsiteY7" fmla="*/ 0 h 217962"/>
                      <a:gd name="connsiteX8" fmla="*/ 0 w 161735"/>
                      <a:gd name="connsiteY8" fmla="*/ 217962 h 217962"/>
                      <a:gd name="connsiteX9" fmla="*/ 161736 w 161735"/>
                      <a:gd name="connsiteY9" fmla="*/ 217962 h 217962"/>
                      <a:gd name="connsiteX10" fmla="*/ 161736 w 161735"/>
                      <a:gd name="connsiteY10" fmla="*/ 167407 h 217962"/>
                      <a:gd name="connsiteX11" fmla="*/ 55053 w 161735"/>
                      <a:gd name="connsiteY11" fmla="*/ 167407 h 217962"/>
                      <a:gd name="connsiteX12" fmla="*/ 55053 w 161735"/>
                      <a:gd name="connsiteY12" fmla="*/ 129271 h 217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735" h="217962">
                        <a:moveTo>
                          <a:pt x="55053" y="129271"/>
                        </a:moveTo>
                        <a:cubicBezTo>
                          <a:pt x="68840" y="129271"/>
                          <a:pt x="150980" y="129271"/>
                          <a:pt x="150980" y="129271"/>
                        </a:cubicBezTo>
                        <a:lnTo>
                          <a:pt x="150980" y="78717"/>
                        </a:lnTo>
                        <a:cubicBezTo>
                          <a:pt x="150980" y="78717"/>
                          <a:pt x="68840" y="78717"/>
                          <a:pt x="55053" y="78717"/>
                        </a:cubicBezTo>
                        <a:cubicBezTo>
                          <a:pt x="55053" y="70209"/>
                          <a:pt x="55053" y="58964"/>
                          <a:pt x="55053" y="50555"/>
                        </a:cubicBezTo>
                        <a:cubicBezTo>
                          <a:pt x="69036" y="50555"/>
                          <a:pt x="158118" y="50555"/>
                          <a:pt x="158118" y="50555"/>
                        </a:cubicBezTo>
                        <a:lnTo>
                          <a:pt x="158118" y="0"/>
                        </a:lnTo>
                        <a:lnTo>
                          <a:pt x="0" y="0"/>
                        </a:lnTo>
                        <a:lnTo>
                          <a:pt x="0" y="217962"/>
                        </a:lnTo>
                        <a:lnTo>
                          <a:pt x="161736" y="217962"/>
                        </a:lnTo>
                        <a:lnTo>
                          <a:pt x="161736" y="167407"/>
                        </a:lnTo>
                        <a:cubicBezTo>
                          <a:pt x="161736" y="167407"/>
                          <a:pt x="69036" y="167407"/>
                          <a:pt x="55053" y="167407"/>
                        </a:cubicBezTo>
                        <a:cubicBezTo>
                          <a:pt x="55053" y="157629"/>
                          <a:pt x="55053" y="139050"/>
                          <a:pt x="55053" y="12927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9" name="Freeform 44">
                    <a:extLst>
                      <a:ext uri="{FF2B5EF4-FFF2-40B4-BE49-F238E27FC236}">
                        <a16:creationId xmlns:a16="http://schemas.microsoft.com/office/drawing/2014/main" id="{E7F9F641-607A-A7E2-04B8-C3CDB3A3625D}"/>
                      </a:ext>
                    </a:extLst>
                  </p:cNvPr>
                  <p:cNvSpPr/>
                  <p:nvPr/>
                </p:nvSpPr>
                <p:spPr>
                  <a:xfrm>
                    <a:off x="6434788" y="2239728"/>
                    <a:ext cx="194493" cy="217962"/>
                  </a:xfrm>
                  <a:custGeom>
                    <a:avLst/>
                    <a:gdLst>
                      <a:gd name="connsiteX0" fmla="*/ 163985 w 194493"/>
                      <a:gd name="connsiteY0" fmla="*/ 166234 h 217962"/>
                      <a:gd name="connsiteX1" fmla="*/ 141103 w 194493"/>
                      <a:gd name="connsiteY1" fmla="*/ 132303 h 217962"/>
                      <a:gd name="connsiteX2" fmla="*/ 133085 w 194493"/>
                      <a:gd name="connsiteY2" fmla="*/ 124382 h 217962"/>
                      <a:gd name="connsiteX3" fmla="*/ 158313 w 194493"/>
                      <a:gd name="connsiteY3" fmla="*/ 107465 h 217962"/>
                      <a:gd name="connsiteX4" fmla="*/ 172981 w 194493"/>
                      <a:gd name="connsiteY4" fmla="*/ 64733 h 217962"/>
                      <a:gd name="connsiteX5" fmla="*/ 163398 w 194493"/>
                      <a:gd name="connsiteY5" fmla="*/ 28749 h 217962"/>
                      <a:gd name="connsiteX6" fmla="*/ 137094 w 194493"/>
                      <a:gd name="connsiteY6" fmla="*/ 5965 h 217962"/>
                      <a:gd name="connsiteX7" fmla="*/ 89473 w 194493"/>
                      <a:gd name="connsiteY7" fmla="*/ 0 h 217962"/>
                      <a:gd name="connsiteX8" fmla="*/ 0 w 194493"/>
                      <a:gd name="connsiteY8" fmla="*/ 0 h 217962"/>
                      <a:gd name="connsiteX9" fmla="*/ 0 w 194493"/>
                      <a:gd name="connsiteY9" fmla="*/ 217962 h 217962"/>
                      <a:gd name="connsiteX10" fmla="*/ 55151 w 194493"/>
                      <a:gd name="connsiteY10" fmla="*/ 217962 h 217962"/>
                      <a:gd name="connsiteX11" fmla="*/ 55151 w 194493"/>
                      <a:gd name="connsiteY11" fmla="*/ 133867 h 217962"/>
                      <a:gd name="connsiteX12" fmla="*/ 71285 w 194493"/>
                      <a:gd name="connsiteY12" fmla="*/ 135627 h 217962"/>
                      <a:gd name="connsiteX13" fmla="*/ 79597 w 194493"/>
                      <a:gd name="connsiteY13" fmla="*/ 141788 h 217962"/>
                      <a:gd name="connsiteX14" fmla="*/ 99056 w 194493"/>
                      <a:gd name="connsiteY14" fmla="*/ 170341 h 217962"/>
                      <a:gd name="connsiteX15" fmla="*/ 129369 w 194493"/>
                      <a:gd name="connsiteY15" fmla="*/ 217962 h 217962"/>
                      <a:gd name="connsiteX16" fmla="*/ 194494 w 194493"/>
                      <a:gd name="connsiteY16" fmla="*/ 217962 h 217962"/>
                      <a:gd name="connsiteX17" fmla="*/ 163985 w 194493"/>
                      <a:gd name="connsiteY17" fmla="*/ 166234 h 217962"/>
                      <a:gd name="connsiteX18" fmla="*/ 114017 w 194493"/>
                      <a:gd name="connsiteY18" fmla="*/ 78032 h 217962"/>
                      <a:gd name="connsiteX19" fmla="*/ 107368 w 194493"/>
                      <a:gd name="connsiteY19" fmla="*/ 83313 h 217962"/>
                      <a:gd name="connsiteX20" fmla="*/ 75490 w 194493"/>
                      <a:gd name="connsiteY20" fmla="*/ 85268 h 217962"/>
                      <a:gd name="connsiteX21" fmla="*/ 55248 w 194493"/>
                      <a:gd name="connsiteY21" fmla="*/ 85268 h 217962"/>
                      <a:gd name="connsiteX22" fmla="*/ 55248 w 194493"/>
                      <a:gd name="connsiteY22" fmla="*/ 50555 h 217962"/>
                      <a:gd name="connsiteX23" fmla="*/ 77152 w 194493"/>
                      <a:gd name="connsiteY23" fmla="*/ 50555 h 217962"/>
                      <a:gd name="connsiteX24" fmla="*/ 104043 w 194493"/>
                      <a:gd name="connsiteY24" fmla="*/ 51239 h 217962"/>
                      <a:gd name="connsiteX25" fmla="*/ 113430 w 194493"/>
                      <a:gd name="connsiteY25" fmla="*/ 56128 h 217962"/>
                      <a:gd name="connsiteX26" fmla="*/ 116755 w 194493"/>
                      <a:gd name="connsiteY26" fmla="*/ 67374 h 217962"/>
                      <a:gd name="connsiteX27" fmla="*/ 114017 w 194493"/>
                      <a:gd name="connsiteY27" fmla="*/ 78032 h 217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194493" h="217962">
                        <a:moveTo>
                          <a:pt x="163985" y="166234"/>
                        </a:moveTo>
                        <a:cubicBezTo>
                          <a:pt x="154500" y="150002"/>
                          <a:pt x="146970" y="138756"/>
                          <a:pt x="141103" y="132303"/>
                        </a:cubicBezTo>
                        <a:cubicBezTo>
                          <a:pt x="138659" y="129565"/>
                          <a:pt x="136019" y="126925"/>
                          <a:pt x="133085" y="124382"/>
                        </a:cubicBezTo>
                        <a:cubicBezTo>
                          <a:pt x="143450" y="120569"/>
                          <a:pt x="152055" y="114995"/>
                          <a:pt x="158313" y="107465"/>
                        </a:cubicBezTo>
                        <a:cubicBezTo>
                          <a:pt x="167994" y="96122"/>
                          <a:pt x="172981" y="81748"/>
                          <a:pt x="172981" y="64733"/>
                        </a:cubicBezTo>
                        <a:cubicBezTo>
                          <a:pt x="172981" y="51239"/>
                          <a:pt x="169754" y="39212"/>
                          <a:pt x="163398" y="28749"/>
                        </a:cubicBezTo>
                        <a:cubicBezTo>
                          <a:pt x="156847" y="17895"/>
                          <a:pt x="148046" y="10267"/>
                          <a:pt x="137094" y="5965"/>
                        </a:cubicBezTo>
                        <a:cubicBezTo>
                          <a:pt x="126729" y="1956"/>
                          <a:pt x="111279" y="0"/>
                          <a:pt x="89473" y="0"/>
                        </a:cubicBezTo>
                        <a:lnTo>
                          <a:pt x="0" y="0"/>
                        </a:lnTo>
                        <a:lnTo>
                          <a:pt x="0" y="217962"/>
                        </a:lnTo>
                        <a:lnTo>
                          <a:pt x="55151" y="217962"/>
                        </a:lnTo>
                        <a:cubicBezTo>
                          <a:pt x="55151" y="217962"/>
                          <a:pt x="55151" y="147264"/>
                          <a:pt x="55151" y="133867"/>
                        </a:cubicBezTo>
                        <a:cubicBezTo>
                          <a:pt x="65125" y="133867"/>
                          <a:pt x="69623" y="134943"/>
                          <a:pt x="71285" y="135627"/>
                        </a:cubicBezTo>
                        <a:cubicBezTo>
                          <a:pt x="74121" y="136605"/>
                          <a:pt x="76859" y="138756"/>
                          <a:pt x="79597" y="141788"/>
                        </a:cubicBezTo>
                        <a:cubicBezTo>
                          <a:pt x="81943" y="144330"/>
                          <a:pt x="87126" y="151371"/>
                          <a:pt x="99056" y="170341"/>
                        </a:cubicBezTo>
                        <a:cubicBezTo>
                          <a:pt x="99154" y="170439"/>
                          <a:pt x="129369" y="217962"/>
                          <a:pt x="129369" y="217962"/>
                        </a:cubicBezTo>
                        <a:lnTo>
                          <a:pt x="194494" y="217962"/>
                        </a:lnTo>
                        <a:lnTo>
                          <a:pt x="163985" y="166234"/>
                        </a:lnTo>
                        <a:close/>
                        <a:moveTo>
                          <a:pt x="114017" y="78032"/>
                        </a:moveTo>
                        <a:cubicBezTo>
                          <a:pt x="112452" y="80575"/>
                          <a:pt x="110301" y="82237"/>
                          <a:pt x="107368" y="83313"/>
                        </a:cubicBezTo>
                        <a:cubicBezTo>
                          <a:pt x="105705" y="83899"/>
                          <a:pt x="99251" y="85268"/>
                          <a:pt x="75490" y="85268"/>
                        </a:cubicBezTo>
                        <a:cubicBezTo>
                          <a:pt x="75490" y="85268"/>
                          <a:pt x="63462" y="85268"/>
                          <a:pt x="55248" y="85268"/>
                        </a:cubicBezTo>
                        <a:cubicBezTo>
                          <a:pt x="55248" y="75881"/>
                          <a:pt x="55248" y="59844"/>
                          <a:pt x="55248" y="50555"/>
                        </a:cubicBezTo>
                        <a:cubicBezTo>
                          <a:pt x="63951" y="50555"/>
                          <a:pt x="77152" y="50555"/>
                          <a:pt x="77152" y="50555"/>
                        </a:cubicBezTo>
                        <a:cubicBezTo>
                          <a:pt x="97002" y="50555"/>
                          <a:pt x="102478" y="50946"/>
                          <a:pt x="104043" y="51239"/>
                        </a:cubicBezTo>
                        <a:cubicBezTo>
                          <a:pt x="108052" y="51924"/>
                          <a:pt x="111181" y="53488"/>
                          <a:pt x="113430" y="56128"/>
                        </a:cubicBezTo>
                        <a:cubicBezTo>
                          <a:pt x="115581" y="58866"/>
                          <a:pt x="116755" y="62484"/>
                          <a:pt x="116755" y="67374"/>
                        </a:cubicBezTo>
                        <a:cubicBezTo>
                          <a:pt x="116657" y="71774"/>
                          <a:pt x="115777" y="75392"/>
                          <a:pt x="114017" y="780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60" name="Freeform 45">
                    <a:extLst>
                      <a:ext uri="{FF2B5EF4-FFF2-40B4-BE49-F238E27FC236}">
                        <a16:creationId xmlns:a16="http://schemas.microsoft.com/office/drawing/2014/main" id="{431EBD51-B2E3-171B-2525-050E710B9D8C}"/>
                      </a:ext>
                    </a:extLst>
                  </p:cNvPr>
                  <p:cNvSpPr/>
                  <p:nvPr/>
                </p:nvSpPr>
                <p:spPr>
                  <a:xfrm>
                    <a:off x="6628108" y="2236207"/>
                    <a:ext cx="195471" cy="224611"/>
                  </a:xfrm>
                  <a:custGeom>
                    <a:avLst/>
                    <a:gdLst>
                      <a:gd name="connsiteX0" fmla="*/ 95829 w 195471"/>
                      <a:gd name="connsiteY0" fmla="*/ 147557 h 224611"/>
                      <a:gd name="connsiteX1" fmla="*/ 140125 w 195471"/>
                      <a:gd name="connsiteY1" fmla="*/ 147557 h 224611"/>
                      <a:gd name="connsiteX2" fmla="*/ 140125 w 195471"/>
                      <a:gd name="connsiteY2" fmla="*/ 160465 h 224611"/>
                      <a:gd name="connsiteX3" fmla="*/ 124284 w 195471"/>
                      <a:gd name="connsiteY3" fmla="*/ 169265 h 224611"/>
                      <a:gd name="connsiteX4" fmla="*/ 102967 w 195471"/>
                      <a:gd name="connsiteY4" fmla="*/ 173666 h 224611"/>
                      <a:gd name="connsiteX5" fmla="*/ 69525 w 195471"/>
                      <a:gd name="connsiteY5" fmla="*/ 158607 h 224611"/>
                      <a:gd name="connsiteX6" fmla="*/ 56324 w 195471"/>
                      <a:gd name="connsiteY6" fmla="*/ 110106 h 224611"/>
                      <a:gd name="connsiteX7" fmla="*/ 69134 w 195471"/>
                      <a:gd name="connsiteY7" fmla="*/ 65418 h 224611"/>
                      <a:gd name="connsiteX8" fmla="*/ 103261 w 195471"/>
                      <a:gd name="connsiteY8" fmla="*/ 51239 h 224611"/>
                      <a:gd name="connsiteX9" fmla="*/ 126142 w 195471"/>
                      <a:gd name="connsiteY9" fmla="*/ 58084 h 224611"/>
                      <a:gd name="connsiteX10" fmla="*/ 138463 w 195471"/>
                      <a:gd name="connsiteY10" fmla="*/ 77152 h 224611"/>
                      <a:gd name="connsiteX11" fmla="*/ 140517 w 195471"/>
                      <a:gd name="connsiteY11" fmla="*/ 84486 h 224611"/>
                      <a:gd name="connsiteX12" fmla="*/ 194494 w 195471"/>
                      <a:gd name="connsiteY12" fmla="*/ 73730 h 224611"/>
                      <a:gd name="connsiteX13" fmla="*/ 192831 w 195471"/>
                      <a:gd name="connsiteY13" fmla="*/ 65614 h 224611"/>
                      <a:gd name="connsiteX14" fmla="*/ 164083 w 195471"/>
                      <a:gd name="connsiteY14" fmla="*/ 17503 h 224611"/>
                      <a:gd name="connsiteX15" fmla="*/ 103261 w 195471"/>
                      <a:gd name="connsiteY15" fmla="*/ 0 h 224611"/>
                      <a:gd name="connsiteX16" fmla="*/ 53488 w 195471"/>
                      <a:gd name="connsiteY16" fmla="*/ 11050 h 224611"/>
                      <a:gd name="connsiteX17" fmla="*/ 13396 w 195471"/>
                      <a:gd name="connsiteY17" fmla="*/ 52021 h 224611"/>
                      <a:gd name="connsiteX18" fmla="*/ 0 w 195471"/>
                      <a:gd name="connsiteY18" fmla="*/ 111670 h 224611"/>
                      <a:gd name="connsiteX19" fmla="*/ 11930 w 195471"/>
                      <a:gd name="connsiteY19" fmla="*/ 168679 h 224611"/>
                      <a:gd name="connsiteX20" fmla="*/ 48794 w 195471"/>
                      <a:gd name="connsiteY20" fmla="*/ 210237 h 224611"/>
                      <a:gd name="connsiteX21" fmla="*/ 105412 w 195471"/>
                      <a:gd name="connsiteY21" fmla="*/ 224611 h 224611"/>
                      <a:gd name="connsiteX22" fmla="*/ 155184 w 195471"/>
                      <a:gd name="connsiteY22" fmla="*/ 214637 h 224611"/>
                      <a:gd name="connsiteX23" fmla="*/ 193125 w 195471"/>
                      <a:gd name="connsiteY23" fmla="*/ 190974 h 224611"/>
                      <a:gd name="connsiteX24" fmla="*/ 195471 w 195471"/>
                      <a:gd name="connsiteY24" fmla="*/ 188627 h 224611"/>
                      <a:gd name="connsiteX25" fmla="*/ 195471 w 195471"/>
                      <a:gd name="connsiteY25" fmla="*/ 96807 h 224611"/>
                      <a:gd name="connsiteX26" fmla="*/ 95829 w 195471"/>
                      <a:gd name="connsiteY26" fmla="*/ 96807 h 224611"/>
                      <a:gd name="connsiteX27" fmla="*/ 95829 w 195471"/>
                      <a:gd name="connsiteY27" fmla="*/ 147557 h 224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195471" h="224611">
                        <a:moveTo>
                          <a:pt x="95829" y="147557"/>
                        </a:moveTo>
                        <a:cubicBezTo>
                          <a:pt x="95829" y="147557"/>
                          <a:pt x="129173" y="147557"/>
                          <a:pt x="140125" y="147557"/>
                        </a:cubicBezTo>
                        <a:cubicBezTo>
                          <a:pt x="140125" y="153229"/>
                          <a:pt x="140125" y="156847"/>
                          <a:pt x="140125" y="160465"/>
                        </a:cubicBezTo>
                        <a:cubicBezTo>
                          <a:pt x="135432" y="163789"/>
                          <a:pt x="130249" y="166821"/>
                          <a:pt x="124284" y="169265"/>
                        </a:cubicBezTo>
                        <a:cubicBezTo>
                          <a:pt x="117146" y="172101"/>
                          <a:pt x="110105" y="173666"/>
                          <a:pt x="102967" y="173666"/>
                        </a:cubicBezTo>
                        <a:cubicBezTo>
                          <a:pt x="88984" y="173666"/>
                          <a:pt x="78032" y="168679"/>
                          <a:pt x="69525" y="158607"/>
                        </a:cubicBezTo>
                        <a:cubicBezTo>
                          <a:pt x="60822" y="148242"/>
                          <a:pt x="56324" y="131912"/>
                          <a:pt x="56324" y="110106"/>
                        </a:cubicBezTo>
                        <a:cubicBezTo>
                          <a:pt x="56324" y="90157"/>
                          <a:pt x="60626" y="75001"/>
                          <a:pt x="69134" y="65418"/>
                        </a:cubicBezTo>
                        <a:cubicBezTo>
                          <a:pt x="77543" y="55835"/>
                          <a:pt x="88691" y="51239"/>
                          <a:pt x="103261" y="51239"/>
                        </a:cubicBezTo>
                        <a:cubicBezTo>
                          <a:pt x="112648" y="51239"/>
                          <a:pt x="120177" y="53488"/>
                          <a:pt x="126142" y="58084"/>
                        </a:cubicBezTo>
                        <a:cubicBezTo>
                          <a:pt x="132205" y="62778"/>
                          <a:pt x="136312" y="68938"/>
                          <a:pt x="138463" y="77152"/>
                        </a:cubicBezTo>
                        <a:lnTo>
                          <a:pt x="140517" y="84486"/>
                        </a:lnTo>
                        <a:lnTo>
                          <a:pt x="194494" y="73730"/>
                        </a:lnTo>
                        <a:lnTo>
                          <a:pt x="192831" y="65614"/>
                        </a:lnTo>
                        <a:cubicBezTo>
                          <a:pt x="188626" y="45372"/>
                          <a:pt x="178946" y="29140"/>
                          <a:pt x="164083" y="17503"/>
                        </a:cubicBezTo>
                        <a:cubicBezTo>
                          <a:pt x="149317" y="5867"/>
                          <a:pt x="128880" y="0"/>
                          <a:pt x="103261" y="0"/>
                        </a:cubicBezTo>
                        <a:cubicBezTo>
                          <a:pt x="83704" y="0"/>
                          <a:pt x="66885" y="3716"/>
                          <a:pt x="53488" y="11050"/>
                        </a:cubicBezTo>
                        <a:cubicBezTo>
                          <a:pt x="35985" y="20535"/>
                          <a:pt x="22490" y="34322"/>
                          <a:pt x="13396" y="52021"/>
                        </a:cubicBezTo>
                        <a:cubicBezTo>
                          <a:pt x="4498" y="69427"/>
                          <a:pt x="0" y="89473"/>
                          <a:pt x="0" y="111670"/>
                        </a:cubicBezTo>
                        <a:cubicBezTo>
                          <a:pt x="0" y="132009"/>
                          <a:pt x="4009" y="151273"/>
                          <a:pt x="11930" y="168679"/>
                        </a:cubicBezTo>
                        <a:cubicBezTo>
                          <a:pt x="20144" y="186671"/>
                          <a:pt x="32562" y="200556"/>
                          <a:pt x="48794" y="210237"/>
                        </a:cubicBezTo>
                        <a:cubicBezTo>
                          <a:pt x="64929" y="219722"/>
                          <a:pt x="83997" y="224611"/>
                          <a:pt x="105412" y="224611"/>
                        </a:cubicBezTo>
                        <a:cubicBezTo>
                          <a:pt x="122133" y="224611"/>
                          <a:pt x="138952" y="221287"/>
                          <a:pt x="155184" y="214637"/>
                        </a:cubicBezTo>
                        <a:cubicBezTo>
                          <a:pt x="171514" y="207890"/>
                          <a:pt x="184324" y="199970"/>
                          <a:pt x="193125" y="190974"/>
                        </a:cubicBezTo>
                        <a:lnTo>
                          <a:pt x="195471" y="188627"/>
                        </a:lnTo>
                        <a:lnTo>
                          <a:pt x="195471" y="96807"/>
                        </a:lnTo>
                        <a:lnTo>
                          <a:pt x="95829" y="96807"/>
                        </a:lnTo>
                        <a:lnTo>
                          <a:pt x="95829" y="14755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61" name="Freeform 46">
                    <a:extLst>
                      <a:ext uri="{FF2B5EF4-FFF2-40B4-BE49-F238E27FC236}">
                        <a16:creationId xmlns:a16="http://schemas.microsoft.com/office/drawing/2014/main" id="{3B9756E8-A4A0-3E9F-A4BC-E20ADB4ABC6B}"/>
                      </a:ext>
                    </a:extLst>
                  </p:cNvPr>
                  <p:cNvSpPr/>
                  <p:nvPr/>
                </p:nvSpPr>
                <p:spPr>
                  <a:xfrm>
                    <a:off x="6823482" y="2239728"/>
                    <a:ext cx="208379" cy="217962"/>
                  </a:xfrm>
                  <a:custGeom>
                    <a:avLst/>
                    <a:gdLst>
                      <a:gd name="connsiteX0" fmla="*/ 144428 w 208379"/>
                      <a:gd name="connsiteY0" fmla="*/ 0 h 217962"/>
                      <a:gd name="connsiteX1" fmla="*/ 104923 w 208379"/>
                      <a:gd name="connsiteY1" fmla="*/ 71285 h 217962"/>
                      <a:gd name="connsiteX2" fmla="*/ 64636 w 208379"/>
                      <a:gd name="connsiteY2" fmla="*/ 0 h 217962"/>
                      <a:gd name="connsiteX3" fmla="*/ 0 w 208379"/>
                      <a:gd name="connsiteY3" fmla="*/ 0 h 217962"/>
                      <a:gd name="connsiteX4" fmla="*/ 76468 w 208379"/>
                      <a:gd name="connsiteY4" fmla="*/ 127218 h 217962"/>
                      <a:gd name="connsiteX5" fmla="*/ 76468 w 208379"/>
                      <a:gd name="connsiteY5" fmla="*/ 217962 h 217962"/>
                      <a:gd name="connsiteX6" fmla="*/ 131618 w 208379"/>
                      <a:gd name="connsiteY6" fmla="*/ 217962 h 217962"/>
                      <a:gd name="connsiteX7" fmla="*/ 131618 w 208379"/>
                      <a:gd name="connsiteY7" fmla="*/ 127511 h 217962"/>
                      <a:gd name="connsiteX8" fmla="*/ 208379 w 208379"/>
                      <a:gd name="connsiteY8" fmla="*/ 0 h 217962"/>
                      <a:gd name="connsiteX9" fmla="*/ 144428 w 208379"/>
                      <a:gd name="connsiteY9" fmla="*/ 0 h 217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08379" h="217962">
                        <a:moveTo>
                          <a:pt x="144428" y="0"/>
                        </a:moveTo>
                        <a:cubicBezTo>
                          <a:pt x="144428" y="0"/>
                          <a:pt x="114995" y="53195"/>
                          <a:pt x="104923" y="71285"/>
                        </a:cubicBezTo>
                        <a:cubicBezTo>
                          <a:pt x="94753" y="53293"/>
                          <a:pt x="64636" y="0"/>
                          <a:pt x="64636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74121" y="123404"/>
                          <a:pt x="76468" y="127218"/>
                        </a:cubicBezTo>
                        <a:cubicBezTo>
                          <a:pt x="76468" y="131520"/>
                          <a:pt x="76468" y="217962"/>
                          <a:pt x="76468" y="217962"/>
                        </a:cubicBezTo>
                        <a:lnTo>
                          <a:pt x="131618" y="217962"/>
                        </a:lnTo>
                        <a:cubicBezTo>
                          <a:pt x="131618" y="217962"/>
                          <a:pt x="131618" y="131814"/>
                          <a:pt x="131618" y="127511"/>
                        </a:cubicBezTo>
                        <a:cubicBezTo>
                          <a:pt x="133867" y="123698"/>
                          <a:pt x="208379" y="0"/>
                          <a:pt x="208379" y="0"/>
                        </a:cubicBezTo>
                        <a:lnTo>
                          <a:pt x="14442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9" name="Graphic 12">
                  <a:extLst>
                    <a:ext uri="{FF2B5EF4-FFF2-40B4-BE49-F238E27FC236}">
                      <a16:creationId xmlns:a16="http://schemas.microsoft.com/office/drawing/2014/main" id="{BF25E182-2556-EFF1-043F-912C357CB997}"/>
                    </a:ext>
                  </a:extLst>
                </p:cNvPr>
                <p:cNvGrpSpPr/>
                <p:nvPr/>
              </p:nvGrpSpPr>
              <p:grpSpPr>
                <a:xfrm>
                  <a:off x="5864312" y="2137836"/>
                  <a:ext cx="1040624" cy="61115"/>
                  <a:chOff x="5864312" y="2137836"/>
                  <a:chExt cx="1040624" cy="61115"/>
                </a:xfrm>
                <a:solidFill>
                  <a:srgbClr val="FFFFFF"/>
                </a:solidFill>
              </p:grpSpPr>
              <p:sp>
                <p:nvSpPr>
                  <p:cNvPr id="340" name="Freeform 48">
                    <a:extLst>
                      <a:ext uri="{FF2B5EF4-FFF2-40B4-BE49-F238E27FC236}">
                        <a16:creationId xmlns:a16="http://schemas.microsoft.com/office/drawing/2014/main" id="{340F5748-97FD-3B1A-FB74-75D21D35C678}"/>
                      </a:ext>
                    </a:extLst>
                  </p:cNvPr>
                  <p:cNvSpPr/>
                  <p:nvPr/>
                </p:nvSpPr>
                <p:spPr>
                  <a:xfrm>
                    <a:off x="5864312" y="2138814"/>
                    <a:ext cx="50261" cy="59942"/>
                  </a:xfrm>
                  <a:custGeom>
                    <a:avLst/>
                    <a:gdLst>
                      <a:gd name="connsiteX0" fmla="*/ 0 w 50261"/>
                      <a:gd name="connsiteY0" fmla="*/ 98 h 59942"/>
                      <a:gd name="connsiteX1" fmla="*/ 12712 w 50261"/>
                      <a:gd name="connsiteY1" fmla="*/ 98 h 59942"/>
                      <a:gd name="connsiteX2" fmla="*/ 12712 w 50261"/>
                      <a:gd name="connsiteY2" fmla="*/ 31976 h 59942"/>
                      <a:gd name="connsiteX3" fmla="*/ 13201 w 50261"/>
                      <a:gd name="connsiteY3" fmla="*/ 41852 h 59942"/>
                      <a:gd name="connsiteX4" fmla="*/ 17112 w 50261"/>
                      <a:gd name="connsiteY4" fmla="*/ 47621 h 59942"/>
                      <a:gd name="connsiteX5" fmla="*/ 25522 w 50261"/>
                      <a:gd name="connsiteY5" fmla="*/ 49772 h 59942"/>
                      <a:gd name="connsiteX6" fmla="*/ 33638 w 50261"/>
                      <a:gd name="connsiteY6" fmla="*/ 47719 h 59942"/>
                      <a:gd name="connsiteX7" fmla="*/ 36963 w 50261"/>
                      <a:gd name="connsiteY7" fmla="*/ 42634 h 59942"/>
                      <a:gd name="connsiteX8" fmla="*/ 37549 w 50261"/>
                      <a:gd name="connsiteY8" fmla="*/ 32562 h 59942"/>
                      <a:gd name="connsiteX9" fmla="*/ 37549 w 50261"/>
                      <a:gd name="connsiteY9" fmla="*/ 0 h 59942"/>
                      <a:gd name="connsiteX10" fmla="*/ 50261 w 50261"/>
                      <a:gd name="connsiteY10" fmla="*/ 0 h 59942"/>
                      <a:gd name="connsiteX11" fmla="*/ 50261 w 50261"/>
                      <a:gd name="connsiteY11" fmla="*/ 30900 h 59942"/>
                      <a:gd name="connsiteX12" fmla="*/ 49283 w 50261"/>
                      <a:gd name="connsiteY12" fmla="*/ 45959 h 59942"/>
                      <a:gd name="connsiteX13" fmla="*/ 45470 w 50261"/>
                      <a:gd name="connsiteY13" fmla="*/ 53293 h 59942"/>
                      <a:gd name="connsiteX14" fmla="*/ 38038 w 50261"/>
                      <a:gd name="connsiteY14" fmla="*/ 58084 h 59942"/>
                      <a:gd name="connsiteX15" fmla="*/ 25913 w 50261"/>
                      <a:gd name="connsiteY15" fmla="*/ 59942 h 59942"/>
                      <a:gd name="connsiteX16" fmla="*/ 12223 w 50261"/>
                      <a:gd name="connsiteY16" fmla="*/ 57986 h 59942"/>
                      <a:gd name="connsiteX17" fmla="*/ 4889 w 50261"/>
                      <a:gd name="connsiteY17" fmla="*/ 52901 h 59942"/>
                      <a:gd name="connsiteX18" fmla="*/ 1369 w 50261"/>
                      <a:gd name="connsiteY18" fmla="*/ 46448 h 59942"/>
                      <a:gd name="connsiteX19" fmla="*/ 98 w 50261"/>
                      <a:gd name="connsiteY19" fmla="*/ 31487 h 59942"/>
                      <a:gd name="connsiteX20" fmla="*/ 98 w 50261"/>
                      <a:gd name="connsiteY20" fmla="*/ 98 h 59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50261" h="59942">
                        <a:moveTo>
                          <a:pt x="0" y="98"/>
                        </a:moveTo>
                        <a:lnTo>
                          <a:pt x="12712" y="98"/>
                        </a:lnTo>
                        <a:lnTo>
                          <a:pt x="12712" y="31976"/>
                        </a:lnTo>
                        <a:cubicBezTo>
                          <a:pt x="12712" y="37060"/>
                          <a:pt x="12907" y="40287"/>
                          <a:pt x="13201" y="41852"/>
                        </a:cubicBezTo>
                        <a:cubicBezTo>
                          <a:pt x="13690" y="44199"/>
                          <a:pt x="15059" y="46252"/>
                          <a:pt x="17112" y="47621"/>
                        </a:cubicBezTo>
                        <a:cubicBezTo>
                          <a:pt x="19166" y="49088"/>
                          <a:pt x="22002" y="49772"/>
                          <a:pt x="25522" y="49772"/>
                        </a:cubicBezTo>
                        <a:cubicBezTo>
                          <a:pt x="29042" y="49772"/>
                          <a:pt x="31780" y="49088"/>
                          <a:pt x="33638" y="47719"/>
                        </a:cubicBezTo>
                        <a:cubicBezTo>
                          <a:pt x="35398" y="46252"/>
                          <a:pt x="36571" y="44590"/>
                          <a:pt x="36963" y="42634"/>
                        </a:cubicBezTo>
                        <a:cubicBezTo>
                          <a:pt x="37354" y="40581"/>
                          <a:pt x="37549" y="37256"/>
                          <a:pt x="37549" y="32562"/>
                        </a:cubicBezTo>
                        <a:lnTo>
                          <a:pt x="37549" y="0"/>
                        </a:lnTo>
                        <a:lnTo>
                          <a:pt x="50261" y="0"/>
                        </a:lnTo>
                        <a:lnTo>
                          <a:pt x="50261" y="30900"/>
                        </a:lnTo>
                        <a:cubicBezTo>
                          <a:pt x="50261" y="37940"/>
                          <a:pt x="49968" y="42927"/>
                          <a:pt x="49283" y="45959"/>
                        </a:cubicBezTo>
                        <a:cubicBezTo>
                          <a:pt x="48599" y="48795"/>
                          <a:pt x="47328" y="51337"/>
                          <a:pt x="45470" y="53293"/>
                        </a:cubicBezTo>
                        <a:cubicBezTo>
                          <a:pt x="43612" y="55248"/>
                          <a:pt x="41167" y="56911"/>
                          <a:pt x="38038" y="58084"/>
                        </a:cubicBezTo>
                        <a:cubicBezTo>
                          <a:pt x="35007" y="59258"/>
                          <a:pt x="30900" y="59942"/>
                          <a:pt x="25913" y="59942"/>
                        </a:cubicBezTo>
                        <a:cubicBezTo>
                          <a:pt x="19850" y="59942"/>
                          <a:pt x="15352" y="59258"/>
                          <a:pt x="12223" y="57986"/>
                        </a:cubicBezTo>
                        <a:cubicBezTo>
                          <a:pt x="9094" y="56715"/>
                          <a:pt x="6649" y="55053"/>
                          <a:pt x="4889" y="52901"/>
                        </a:cubicBezTo>
                        <a:cubicBezTo>
                          <a:pt x="3031" y="50946"/>
                          <a:pt x="1858" y="48697"/>
                          <a:pt x="1369" y="46448"/>
                        </a:cubicBezTo>
                        <a:cubicBezTo>
                          <a:pt x="587" y="43123"/>
                          <a:pt x="98" y="38136"/>
                          <a:pt x="98" y="31487"/>
                        </a:cubicBezTo>
                        <a:lnTo>
                          <a:pt x="98" y="9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41" name="Freeform 49">
                    <a:extLst>
                      <a:ext uri="{FF2B5EF4-FFF2-40B4-BE49-F238E27FC236}">
                        <a16:creationId xmlns:a16="http://schemas.microsoft.com/office/drawing/2014/main" id="{3D31443B-CEB0-D0DE-1FD3-C340AF25B3CB}"/>
                      </a:ext>
                    </a:extLst>
                  </p:cNvPr>
                  <p:cNvSpPr/>
                  <p:nvPr/>
                </p:nvSpPr>
                <p:spPr>
                  <a:xfrm>
                    <a:off x="5933935" y="2186435"/>
                    <a:ext cx="11929" cy="11245"/>
                  </a:xfrm>
                  <a:custGeom>
                    <a:avLst/>
                    <a:gdLst>
                      <a:gd name="connsiteX0" fmla="*/ 0 w 11929"/>
                      <a:gd name="connsiteY0" fmla="*/ 11245 h 11245"/>
                      <a:gd name="connsiteX1" fmla="*/ 0 w 11929"/>
                      <a:gd name="connsiteY1" fmla="*/ 0 h 11245"/>
                      <a:gd name="connsiteX2" fmla="*/ 11930 w 11929"/>
                      <a:gd name="connsiteY2" fmla="*/ 0 h 11245"/>
                      <a:gd name="connsiteX3" fmla="*/ 11930 w 11929"/>
                      <a:gd name="connsiteY3" fmla="*/ 11245 h 11245"/>
                      <a:gd name="connsiteX4" fmla="*/ 0 w 11929"/>
                      <a:gd name="connsiteY4" fmla="*/ 11245 h 112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29" h="11245">
                        <a:moveTo>
                          <a:pt x="0" y="11245"/>
                        </a:moveTo>
                        <a:lnTo>
                          <a:pt x="0" y="0"/>
                        </a:lnTo>
                        <a:lnTo>
                          <a:pt x="11930" y="0"/>
                        </a:lnTo>
                        <a:lnTo>
                          <a:pt x="11930" y="11245"/>
                        </a:lnTo>
                        <a:lnTo>
                          <a:pt x="0" y="1124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42" name="Freeform 50">
                    <a:extLst>
                      <a:ext uri="{FF2B5EF4-FFF2-40B4-BE49-F238E27FC236}">
                        <a16:creationId xmlns:a16="http://schemas.microsoft.com/office/drawing/2014/main" id="{DFC0BFA1-6179-A6BC-B9A5-20674A13E594}"/>
                      </a:ext>
                    </a:extLst>
                  </p:cNvPr>
                  <p:cNvSpPr/>
                  <p:nvPr/>
                </p:nvSpPr>
                <p:spPr>
                  <a:xfrm>
                    <a:off x="5961412" y="2138129"/>
                    <a:ext cx="51043" cy="60822"/>
                  </a:xfrm>
                  <a:custGeom>
                    <a:avLst/>
                    <a:gdLst>
                      <a:gd name="connsiteX0" fmla="*/ 0 w 51043"/>
                      <a:gd name="connsiteY0" fmla="*/ 40483 h 60822"/>
                      <a:gd name="connsiteX1" fmla="*/ 12321 w 51043"/>
                      <a:gd name="connsiteY1" fmla="*/ 39407 h 60822"/>
                      <a:gd name="connsiteX2" fmla="*/ 16819 w 51043"/>
                      <a:gd name="connsiteY2" fmla="*/ 47914 h 60822"/>
                      <a:gd name="connsiteX3" fmla="*/ 26011 w 51043"/>
                      <a:gd name="connsiteY3" fmla="*/ 50652 h 60822"/>
                      <a:gd name="connsiteX4" fmla="*/ 35203 w 51043"/>
                      <a:gd name="connsiteY4" fmla="*/ 48208 h 60822"/>
                      <a:gd name="connsiteX5" fmla="*/ 38332 w 51043"/>
                      <a:gd name="connsiteY5" fmla="*/ 42536 h 60822"/>
                      <a:gd name="connsiteX6" fmla="*/ 37060 w 51043"/>
                      <a:gd name="connsiteY6" fmla="*/ 39016 h 60822"/>
                      <a:gd name="connsiteX7" fmla="*/ 32465 w 51043"/>
                      <a:gd name="connsiteY7" fmla="*/ 36474 h 60822"/>
                      <a:gd name="connsiteX8" fmla="*/ 22295 w 51043"/>
                      <a:gd name="connsiteY8" fmla="*/ 33931 h 60822"/>
                      <a:gd name="connsiteX9" fmla="*/ 8018 w 51043"/>
                      <a:gd name="connsiteY9" fmla="*/ 28162 h 60822"/>
                      <a:gd name="connsiteX10" fmla="*/ 2249 w 51043"/>
                      <a:gd name="connsiteY10" fmla="*/ 16330 h 60822"/>
                      <a:gd name="connsiteX11" fmla="*/ 4987 w 51043"/>
                      <a:gd name="connsiteY11" fmla="*/ 7921 h 60822"/>
                      <a:gd name="connsiteX12" fmla="*/ 12712 w 51043"/>
                      <a:gd name="connsiteY12" fmla="*/ 2053 h 60822"/>
                      <a:gd name="connsiteX13" fmla="*/ 25131 w 51043"/>
                      <a:gd name="connsiteY13" fmla="*/ 0 h 60822"/>
                      <a:gd name="connsiteX14" fmla="*/ 42927 w 51043"/>
                      <a:gd name="connsiteY14" fmla="*/ 4889 h 60822"/>
                      <a:gd name="connsiteX15" fmla="*/ 49186 w 51043"/>
                      <a:gd name="connsiteY15" fmla="*/ 17895 h 60822"/>
                      <a:gd name="connsiteX16" fmla="*/ 36572 w 51043"/>
                      <a:gd name="connsiteY16" fmla="*/ 18286 h 60822"/>
                      <a:gd name="connsiteX17" fmla="*/ 33051 w 51043"/>
                      <a:gd name="connsiteY17" fmla="*/ 11832 h 60822"/>
                      <a:gd name="connsiteX18" fmla="*/ 25033 w 51043"/>
                      <a:gd name="connsiteY18" fmla="*/ 9876 h 60822"/>
                      <a:gd name="connsiteX19" fmla="*/ 16428 w 51043"/>
                      <a:gd name="connsiteY19" fmla="*/ 11930 h 60822"/>
                      <a:gd name="connsiteX20" fmla="*/ 14472 w 51043"/>
                      <a:gd name="connsiteY20" fmla="*/ 15646 h 60822"/>
                      <a:gd name="connsiteX21" fmla="*/ 16330 w 51043"/>
                      <a:gd name="connsiteY21" fmla="*/ 19166 h 60822"/>
                      <a:gd name="connsiteX22" fmla="*/ 27966 w 51043"/>
                      <a:gd name="connsiteY22" fmla="*/ 23175 h 60822"/>
                      <a:gd name="connsiteX23" fmla="*/ 41656 w 51043"/>
                      <a:gd name="connsiteY23" fmla="*/ 27380 h 60822"/>
                      <a:gd name="connsiteX24" fmla="*/ 48501 w 51043"/>
                      <a:gd name="connsiteY24" fmla="*/ 33345 h 60822"/>
                      <a:gd name="connsiteX25" fmla="*/ 51044 w 51043"/>
                      <a:gd name="connsiteY25" fmla="*/ 42634 h 60822"/>
                      <a:gd name="connsiteX26" fmla="*/ 48110 w 51043"/>
                      <a:gd name="connsiteY26" fmla="*/ 52119 h 60822"/>
                      <a:gd name="connsiteX27" fmla="*/ 39603 w 51043"/>
                      <a:gd name="connsiteY27" fmla="*/ 58671 h 60822"/>
                      <a:gd name="connsiteX28" fmla="*/ 25913 w 51043"/>
                      <a:gd name="connsiteY28" fmla="*/ 60822 h 60822"/>
                      <a:gd name="connsiteX29" fmla="*/ 7627 w 51043"/>
                      <a:gd name="connsiteY29" fmla="*/ 55639 h 60822"/>
                      <a:gd name="connsiteX30" fmla="*/ 0 w 51043"/>
                      <a:gd name="connsiteY30" fmla="*/ 40483 h 60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51043" h="60822">
                        <a:moveTo>
                          <a:pt x="0" y="40483"/>
                        </a:moveTo>
                        <a:lnTo>
                          <a:pt x="12321" y="39407"/>
                        </a:lnTo>
                        <a:cubicBezTo>
                          <a:pt x="13103" y="43221"/>
                          <a:pt x="14570" y="46154"/>
                          <a:pt x="16819" y="47914"/>
                        </a:cubicBezTo>
                        <a:cubicBezTo>
                          <a:pt x="19068" y="49772"/>
                          <a:pt x="22197" y="50652"/>
                          <a:pt x="26011" y="50652"/>
                        </a:cubicBezTo>
                        <a:cubicBezTo>
                          <a:pt x="30020" y="50652"/>
                          <a:pt x="33149" y="49870"/>
                          <a:pt x="35203" y="48208"/>
                        </a:cubicBezTo>
                        <a:cubicBezTo>
                          <a:pt x="37256" y="46545"/>
                          <a:pt x="38332" y="44688"/>
                          <a:pt x="38332" y="42536"/>
                        </a:cubicBezTo>
                        <a:cubicBezTo>
                          <a:pt x="38332" y="41167"/>
                          <a:pt x="37940" y="39994"/>
                          <a:pt x="37060" y="39016"/>
                        </a:cubicBezTo>
                        <a:cubicBezTo>
                          <a:pt x="36180" y="38038"/>
                          <a:pt x="34616" y="37158"/>
                          <a:pt x="32465" y="36474"/>
                        </a:cubicBezTo>
                        <a:cubicBezTo>
                          <a:pt x="30998" y="35985"/>
                          <a:pt x="27673" y="35105"/>
                          <a:pt x="22295" y="33931"/>
                        </a:cubicBezTo>
                        <a:cubicBezTo>
                          <a:pt x="15548" y="32367"/>
                          <a:pt x="10756" y="30411"/>
                          <a:pt x="8018" y="28162"/>
                        </a:cubicBezTo>
                        <a:cubicBezTo>
                          <a:pt x="4205" y="24935"/>
                          <a:pt x="2249" y="20926"/>
                          <a:pt x="2249" y="16330"/>
                        </a:cubicBezTo>
                        <a:cubicBezTo>
                          <a:pt x="2249" y="13299"/>
                          <a:pt x="3129" y="10561"/>
                          <a:pt x="4987" y="7921"/>
                        </a:cubicBezTo>
                        <a:cubicBezTo>
                          <a:pt x="6747" y="5378"/>
                          <a:pt x="9387" y="3325"/>
                          <a:pt x="12712" y="2053"/>
                        </a:cubicBezTo>
                        <a:cubicBezTo>
                          <a:pt x="16134" y="684"/>
                          <a:pt x="20241" y="0"/>
                          <a:pt x="25131" y="0"/>
                        </a:cubicBezTo>
                        <a:cubicBezTo>
                          <a:pt x="32953" y="0"/>
                          <a:pt x="38918" y="1662"/>
                          <a:pt x="42927" y="4889"/>
                        </a:cubicBezTo>
                        <a:cubicBezTo>
                          <a:pt x="46937" y="8116"/>
                          <a:pt x="48990" y="12516"/>
                          <a:pt x="49186" y="17895"/>
                        </a:cubicBezTo>
                        <a:lnTo>
                          <a:pt x="36572" y="18286"/>
                        </a:lnTo>
                        <a:cubicBezTo>
                          <a:pt x="35985" y="15254"/>
                          <a:pt x="34909" y="13103"/>
                          <a:pt x="33051" y="11832"/>
                        </a:cubicBezTo>
                        <a:cubicBezTo>
                          <a:pt x="31291" y="10463"/>
                          <a:pt x="28651" y="9876"/>
                          <a:pt x="25033" y="9876"/>
                        </a:cubicBezTo>
                        <a:cubicBezTo>
                          <a:pt x="21317" y="9876"/>
                          <a:pt x="18481" y="10659"/>
                          <a:pt x="16428" y="11930"/>
                        </a:cubicBezTo>
                        <a:cubicBezTo>
                          <a:pt x="15157" y="12810"/>
                          <a:pt x="14472" y="14081"/>
                          <a:pt x="14472" y="15646"/>
                        </a:cubicBezTo>
                        <a:cubicBezTo>
                          <a:pt x="14472" y="17015"/>
                          <a:pt x="15059" y="18188"/>
                          <a:pt x="16330" y="19166"/>
                        </a:cubicBezTo>
                        <a:cubicBezTo>
                          <a:pt x="17895" y="20437"/>
                          <a:pt x="21806" y="21708"/>
                          <a:pt x="27966" y="23175"/>
                        </a:cubicBezTo>
                        <a:cubicBezTo>
                          <a:pt x="34127" y="24544"/>
                          <a:pt x="38625" y="25913"/>
                          <a:pt x="41656" y="27380"/>
                        </a:cubicBezTo>
                        <a:cubicBezTo>
                          <a:pt x="44590" y="28846"/>
                          <a:pt x="46937" y="30802"/>
                          <a:pt x="48501" y="33345"/>
                        </a:cubicBezTo>
                        <a:cubicBezTo>
                          <a:pt x="50164" y="35887"/>
                          <a:pt x="51044" y="38918"/>
                          <a:pt x="51044" y="42634"/>
                        </a:cubicBezTo>
                        <a:cubicBezTo>
                          <a:pt x="51044" y="46057"/>
                          <a:pt x="50066" y="49186"/>
                          <a:pt x="48110" y="52119"/>
                        </a:cubicBezTo>
                        <a:cubicBezTo>
                          <a:pt x="46057" y="55053"/>
                          <a:pt x="43221" y="57204"/>
                          <a:pt x="39603" y="58671"/>
                        </a:cubicBezTo>
                        <a:cubicBezTo>
                          <a:pt x="35887" y="60040"/>
                          <a:pt x="31389" y="60822"/>
                          <a:pt x="25913" y="60822"/>
                        </a:cubicBezTo>
                        <a:cubicBezTo>
                          <a:pt x="17895" y="60822"/>
                          <a:pt x="11930" y="59062"/>
                          <a:pt x="7627" y="55639"/>
                        </a:cubicBezTo>
                        <a:cubicBezTo>
                          <a:pt x="3423" y="52119"/>
                          <a:pt x="782" y="47034"/>
                          <a:pt x="0" y="4048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43" name="Freeform 51">
                    <a:extLst>
                      <a:ext uri="{FF2B5EF4-FFF2-40B4-BE49-F238E27FC236}">
                        <a16:creationId xmlns:a16="http://schemas.microsoft.com/office/drawing/2014/main" id="{3FFAA48E-ACDB-F263-5FE2-BF51FC036FF5}"/>
                      </a:ext>
                    </a:extLst>
                  </p:cNvPr>
                  <p:cNvSpPr/>
                  <p:nvPr/>
                </p:nvSpPr>
                <p:spPr>
                  <a:xfrm>
                    <a:off x="6029372" y="2186435"/>
                    <a:ext cx="12027" cy="11245"/>
                  </a:xfrm>
                  <a:custGeom>
                    <a:avLst/>
                    <a:gdLst>
                      <a:gd name="connsiteX0" fmla="*/ 0 w 12027"/>
                      <a:gd name="connsiteY0" fmla="*/ 11245 h 11245"/>
                      <a:gd name="connsiteX1" fmla="*/ 0 w 12027"/>
                      <a:gd name="connsiteY1" fmla="*/ 0 h 11245"/>
                      <a:gd name="connsiteX2" fmla="*/ 12028 w 12027"/>
                      <a:gd name="connsiteY2" fmla="*/ 0 h 11245"/>
                      <a:gd name="connsiteX3" fmla="*/ 12028 w 12027"/>
                      <a:gd name="connsiteY3" fmla="*/ 11245 h 11245"/>
                      <a:gd name="connsiteX4" fmla="*/ 0 w 12027"/>
                      <a:gd name="connsiteY4" fmla="*/ 11245 h 112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7" h="11245">
                        <a:moveTo>
                          <a:pt x="0" y="11245"/>
                        </a:moveTo>
                        <a:lnTo>
                          <a:pt x="0" y="0"/>
                        </a:lnTo>
                        <a:lnTo>
                          <a:pt x="12028" y="0"/>
                        </a:lnTo>
                        <a:lnTo>
                          <a:pt x="12028" y="11245"/>
                        </a:lnTo>
                        <a:lnTo>
                          <a:pt x="0" y="1124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44" name="Freeform 52">
                    <a:extLst>
                      <a:ext uri="{FF2B5EF4-FFF2-40B4-BE49-F238E27FC236}">
                        <a16:creationId xmlns:a16="http://schemas.microsoft.com/office/drawing/2014/main" id="{4154D485-5BD0-57BC-EFDB-AA430488BD35}"/>
                      </a:ext>
                    </a:extLst>
                  </p:cNvPr>
                  <p:cNvSpPr/>
                  <p:nvPr/>
                </p:nvSpPr>
                <p:spPr>
                  <a:xfrm>
                    <a:off x="6090683" y="2138912"/>
                    <a:ext cx="52705" cy="58670"/>
                  </a:xfrm>
                  <a:custGeom>
                    <a:avLst/>
                    <a:gdLst>
                      <a:gd name="connsiteX0" fmla="*/ 98 w 52705"/>
                      <a:gd name="connsiteY0" fmla="*/ 0 h 58670"/>
                      <a:gd name="connsiteX1" fmla="*/ 23273 w 52705"/>
                      <a:gd name="connsiteY1" fmla="*/ 0 h 58670"/>
                      <a:gd name="connsiteX2" fmla="*/ 35203 w 52705"/>
                      <a:gd name="connsiteY2" fmla="*/ 1076 h 58670"/>
                      <a:gd name="connsiteX3" fmla="*/ 44688 w 52705"/>
                      <a:gd name="connsiteY3" fmla="*/ 6454 h 58670"/>
                      <a:gd name="connsiteX4" fmla="*/ 50652 w 52705"/>
                      <a:gd name="connsiteY4" fmla="*/ 15939 h 58670"/>
                      <a:gd name="connsiteX5" fmla="*/ 52706 w 52705"/>
                      <a:gd name="connsiteY5" fmla="*/ 29824 h 58670"/>
                      <a:gd name="connsiteX6" fmla="*/ 50750 w 52705"/>
                      <a:gd name="connsiteY6" fmla="*/ 42341 h 58670"/>
                      <a:gd name="connsiteX7" fmla="*/ 44003 w 52705"/>
                      <a:gd name="connsiteY7" fmla="*/ 52706 h 58670"/>
                      <a:gd name="connsiteX8" fmla="*/ 35105 w 52705"/>
                      <a:gd name="connsiteY8" fmla="*/ 57400 h 58670"/>
                      <a:gd name="connsiteX9" fmla="*/ 23859 w 52705"/>
                      <a:gd name="connsiteY9" fmla="*/ 58671 h 58670"/>
                      <a:gd name="connsiteX10" fmla="*/ 0 w 52705"/>
                      <a:gd name="connsiteY10" fmla="*/ 58671 h 58670"/>
                      <a:gd name="connsiteX11" fmla="*/ 0 w 52705"/>
                      <a:gd name="connsiteY11" fmla="*/ 0 h 58670"/>
                      <a:gd name="connsiteX12" fmla="*/ 12810 w 52705"/>
                      <a:gd name="connsiteY12" fmla="*/ 9974 h 58670"/>
                      <a:gd name="connsiteX13" fmla="*/ 12810 w 52705"/>
                      <a:gd name="connsiteY13" fmla="*/ 48795 h 58670"/>
                      <a:gd name="connsiteX14" fmla="*/ 22295 w 52705"/>
                      <a:gd name="connsiteY14" fmla="*/ 48795 h 58670"/>
                      <a:gd name="connsiteX15" fmla="*/ 30020 w 52705"/>
                      <a:gd name="connsiteY15" fmla="*/ 48208 h 58670"/>
                      <a:gd name="connsiteX16" fmla="*/ 35105 w 52705"/>
                      <a:gd name="connsiteY16" fmla="*/ 45763 h 58670"/>
                      <a:gd name="connsiteX17" fmla="*/ 38429 w 52705"/>
                      <a:gd name="connsiteY17" fmla="*/ 40190 h 58670"/>
                      <a:gd name="connsiteX18" fmla="*/ 39701 w 52705"/>
                      <a:gd name="connsiteY18" fmla="*/ 29433 h 58670"/>
                      <a:gd name="connsiteX19" fmla="*/ 38429 w 52705"/>
                      <a:gd name="connsiteY19" fmla="*/ 18970 h 58670"/>
                      <a:gd name="connsiteX20" fmla="*/ 34811 w 52705"/>
                      <a:gd name="connsiteY20" fmla="*/ 13299 h 58670"/>
                      <a:gd name="connsiteX21" fmla="*/ 28944 w 52705"/>
                      <a:gd name="connsiteY21" fmla="*/ 10463 h 58670"/>
                      <a:gd name="connsiteX22" fmla="*/ 18481 w 52705"/>
                      <a:gd name="connsiteY22" fmla="*/ 9974 h 58670"/>
                      <a:gd name="connsiteX23" fmla="*/ 12810 w 52705"/>
                      <a:gd name="connsiteY23" fmla="*/ 9974 h 58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52705" h="58670">
                        <a:moveTo>
                          <a:pt x="98" y="0"/>
                        </a:moveTo>
                        <a:lnTo>
                          <a:pt x="23273" y="0"/>
                        </a:lnTo>
                        <a:cubicBezTo>
                          <a:pt x="28455" y="0"/>
                          <a:pt x="32464" y="293"/>
                          <a:pt x="35203" y="1076"/>
                        </a:cubicBezTo>
                        <a:cubicBezTo>
                          <a:pt x="38918" y="2053"/>
                          <a:pt x="42047" y="3911"/>
                          <a:pt x="44688" y="6454"/>
                        </a:cubicBezTo>
                        <a:cubicBezTo>
                          <a:pt x="47328" y="8996"/>
                          <a:pt x="49283" y="12223"/>
                          <a:pt x="50652" y="15939"/>
                        </a:cubicBezTo>
                        <a:cubicBezTo>
                          <a:pt x="52021" y="19753"/>
                          <a:pt x="52706" y="24348"/>
                          <a:pt x="52706" y="29824"/>
                        </a:cubicBezTo>
                        <a:cubicBezTo>
                          <a:pt x="52706" y="34714"/>
                          <a:pt x="52021" y="38918"/>
                          <a:pt x="50750" y="42341"/>
                        </a:cubicBezTo>
                        <a:cubicBezTo>
                          <a:pt x="49186" y="46643"/>
                          <a:pt x="46937" y="49968"/>
                          <a:pt x="44003" y="52706"/>
                        </a:cubicBezTo>
                        <a:cubicBezTo>
                          <a:pt x="41754" y="54759"/>
                          <a:pt x="38821" y="56324"/>
                          <a:pt x="35105" y="57400"/>
                        </a:cubicBezTo>
                        <a:cubicBezTo>
                          <a:pt x="32269" y="58182"/>
                          <a:pt x="28553" y="58671"/>
                          <a:pt x="23859" y="58671"/>
                        </a:cubicBezTo>
                        <a:lnTo>
                          <a:pt x="0" y="58671"/>
                        </a:lnTo>
                        <a:lnTo>
                          <a:pt x="0" y="0"/>
                        </a:lnTo>
                        <a:close/>
                        <a:moveTo>
                          <a:pt x="12810" y="9974"/>
                        </a:moveTo>
                        <a:lnTo>
                          <a:pt x="12810" y="48795"/>
                        </a:lnTo>
                        <a:lnTo>
                          <a:pt x="22295" y="48795"/>
                        </a:lnTo>
                        <a:cubicBezTo>
                          <a:pt x="25815" y="48795"/>
                          <a:pt x="28357" y="48599"/>
                          <a:pt x="30020" y="48208"/>
                        </a:cubicBezTo>
                        <a:cubicBezTo>
                          <a:pt x="32073" y="47719"/>
                          <a:pt x="33736" y="46937"/>
                          <a:pt x="35105" y="45763"/>
                        </a:cubicBezTo>
                        <a:cubicBezTo>
                          <a:pt x="36474" y="44688"/>
                          <a:pt x="37549" y="42732"/>
                          <a:pt x="38429" y="40190"/>
                        </a:cubicBezTo>
                        <a:cubicBezTo>
                          <a:pt x="39309" y="37549"/>
                          <a:pt x="39701" y="34029"/>
                          <a:pt x="39701" y="29433"/>
                        </a:cubicBezTo>
                        <a:cubicBezTo>
                          <a:pt x="39701" y="24837"/>
                          <a:pt x="39309" y="21415"/>
                          <a:pt x="38429" y="18970"/>
                        </a:cubicBezTo>
                        <a:cubicBezTo>
                          <a:pt x="37549" y="16526"/>
                          <a:pt x="36376" y="14668"/>
                          <a:pt x="34811" y="13299"/>
                        </a:cubicBezTo>
                        <a:cubicBezTo>
                          <a:pt x="33345" y="11832"/>
                          <a:pt x="31291" y="10952"/>
                          <a:pt x="28944" y="10463"/>
                        </a:cubicBezTo>
                        <a:cubicBezTo>
                          <a:pt x="27184" y="10072"/>
                          <a:pt x="23762" y="9974"/>
                          <a:pt x="18481" y="9974"/>
                        </a:cubicBezTo>
                        <a:lnTo>
                          <a:pt x="12810" y="997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45" name="Freeform 53">
                    <a:extLst>
                      <a:ext uri="{FF2B5EF4-FFF2-40B4-BE49-F238E27FC236}">
                        <a16:creationId xmlns:a16="http://schemas.microsoft.com/office/drawing/2014/main" id="{8F8E4B11-692E-E711-CECE-47B7ED352458}"/>
                      </a:ext>
                    </a:extLst>
                  </p:cNvPr>
                  <p:cNvSpPr/>
                  <p:nvPr/>
                </p:nvSpPr>
                <p:spPr>
                  <a:xfrm>
                    <a:off x="6160502" y="2138912"/>
                    <a:ext cx="47718" cy="58768"/>
                  </a:xfrm>
                  <a:custGeom>
                    <a:avLst/>
                    <a:gdLst>
                      <a:gd name="connsiteX0" fmla="*/ 0 w 47718"/>
                      <a:gd name="connsiteY0" fmla="*/ 58769 h 58768"/>
                      <a:gd name="connsiteX1" fmla="*/ 0 w 47718"/>
                      <a:gd name="connsiteY1" fmla="*/ 0 h 58768"/>
                      <a:gd name="connsiteX2" fmla="*/ 46545 w 47718"/>
                      <a:gd name="connsiteY2" fmla="*/ 0 h 58768"/>
                      <a:gd name="connsiteX3" fmla="*/ 46545 w 47718"/>
                      <a:gd name="connsiteY3" fmla="*/ 9974 h 58768"/>
                      <a:gd name="connsiteX4" fmla="*/ 12614 w 47718"/>
                      <a:gd name="connsiteY4" fmla="*/ 9974 h 58768"/>
                      <a:gd name="connsiteX5" fmla="*/ 12614 w 47718"/>
                      <a:gd name="connsiteY5" fmla="*/ 22882 h 58768"/>
                      <a:gd name="connsiteX6" fmla="*/ 44199 w 47718"/>
                      <a:gd name="connsiteY6" fmla="*/ 22882 h 58768"/>
                      <a:gd name="connsiteX7" fmla="*/ 44199 w 47718"/>
                      <a:gd name="connsiteY7" fmla="*/ 32856 h 58768"/>
                      <a:gd name="connsiteX8" fmla="*/ 12614 w 47718"/>
                      <a:gd name="connsiteY8" fmla="*/ 32856 h 58768"/>
                      <a:gd name="connsiteX9" fmla="*/ 12614 w 47718"/>
                      <a:gd name="connsiteY9" fmla="*/ 48697 h 58768"/>
                      <a:gd name="connsiteX10" fmla="*/ 47719 w 47718"/>
                      <a:gd name="connsiteY10" fmla="*/ 48697 h 58768"/>
                      <a:gd name="connsiteX11" fmla="*/ 47719 w 47718"/>
                      <a:gd name="connsiteY11" fmla="*/ 58671 h 58768"/>
                      <a:gd name="connsiteX12" fmla="*/ 0 w 47718"/>
                      <a:gd name="connsiteY12" fmla="*/ 58671 h 58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7718" h="58768">
                        <a:moveTo>
                          <a:pt x="0" y="58769"/>
                        </a:moveTo>
                        <a:lnTo>
                          <a:pt x="0" y="0"/>
                        </a:lnTo>
                        <a:lnTo>
                          <a:pt x="46545" y="0"/>
                        </a:lnTo>
                        <a:lnTo>
                          <a:pt x="46545" y="9974"/>
                        </a:lnTo>
                        <a:lnTo>
                          <a:pt x="12614" y="9974"/>
                        </a:lnTo>
                        <a:lnTo>
                          <a:pt x="12614" y="22882"/>
                        </a:lnTo>
                        <a:lnTo>
                          <a:pt x="44199" y="22882"/>
                        </a:lnTo>
                        <a:lnTo>
                          <a:pt x="44199" y="32856"/>
                        </a:lnTo>
                        <a:lnTo>
                          <a:pt x="12614" y="32856"/>
                        </a:lnTo>
                        <a:lnTo>
                          <a:pt x="12614" y="48697"/>
                        </a:lnTo>
                        <a:lnTo>
                          <a:pt x="47719" y="48697"/>
                        </a:lnTo>
                        <a:lnTo>
                          <a:pt x="47719" y="58671"/>
                        </a:lnTo>
                        <a:lnTo>
                          <a:pt x="0" y="586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46" name="Freeform 54">
                    <a:extLst>
                      <a:ext uri="{FF2B5EF4-FFF2-40B4-BE49-F238E27FC236}">
                        <a16:creationId xmlns:a16="http://schemas.microsoft.com/office/drawing/2014/main" id="{86BDC95C-C332-A5B4-FBB3-7BE616CB96FC}"/>
                      </a:ext>
                    </a:extLst>
                  </p:cNvPr>
                  <p:cNvSpPr/>
                  <p:nvPr/>
                </p:nvSpPr>
                <p:spPr>
                  <a:xfrm>
                    <a:off x="6225333" y="2138912"/>
                    <a:ext cx="48110" cy="58768"/>
                  </a:xfrm>
                  <a:custGeom>
                    <a:avLst/>
                    <a:gdLst>
                      <a:gd name="connsiteX0" fmla="*/ 0 w 48110"/>
                      <a:gd name="connsiteY0" fmla="*/ 58769 h 58768"/>
                      <a:gd name="connsiteX1" fmla="*/ 0 w 48110"/>
                      <a:gd name="connsiteY1" fmla="*/ 0 h 58768"/>
                      <a:gd name="connsiteX2" fmla="*/ 20339 w 48110"/>
                      <a:gd name="connsiteY2" fmla="*/ 0 h 58768"/>
                      <a:gd name="connsiteX3" fmla="*/ 35398 w 48110"/>
                      <a:gd name="connsiteY3" fmla="*/ 880 h 58768"/>
                      <a:gd name="connsiteX4" fmla="*/ 44492 w 48110"/>
                      <a:gd name="connsiteY4" fmla="*/ 6552 h 58768"/>
                      <a:gd name="connsiteX5" fmla="*/ 48110 w 48110"/>
                      <a:gd name="connsiteY5" fmla="*/ 17992 h 58768"/>
                      <a:gd name="connsiteX6" fmla="*/ 45959 w 48110"/>
                      <a:gd name="connsiteY6" fmla="*/ 27086 h 58768"/>
                      <a:gd name="connsiteX7" fmla="*/ 40678 w 48110"/>
                      <a:gd name="connsiteY7" fmla="*/ 32758 h 58768"/>
                      <a:gd name="connsiteX8" fmla="*/ 34127 w 48110"/>
                      <a:gd name="connsiteY8" fmla="*/ 35594 h 58768"/>
                      <a:gd name="connsiteX9" fmla="*/ 20926 w 48110"/>
                      <a:gd name="connsiteY9" fmla="*/ 36474 h 58768"/>
                      <a:gd name="connsiteX10" fmla="*/ 12712 w 48110"/>
                      <a:gd name="connsiteY10" fmla="*/ 36474 h 58768"/>
                      <a:gd name="connsiteX11" fmla="*/ 12712 w 48110"/>
                      <a:gd name="connsiteY11" fmla="*/ 58671 h 58768"/>
                      <a:gd name="connsiteX12" fmla="*/ 0 w 48110"/>
                      <a:gd name="connsiteY12" fmla="*/ 58671 h 58768"/>
                      <a:gd name="connsiteX13" fmla="*/ 12712 w 48110"/>
                      <a:gd name="connsiteY13" fmla="*/ 9974 h 58768"/>
                      <a:gd name="connsiteX14" fmla="*/ 12712 w 48110"/>
                      <a:gd name="connsiteY14" fmla="*/ 26597 h 58768"/>
                      <a:gd name="connsiteX15" fmla="*/ 19655 w 48110"/>
                      <a:gd name="connsiteY15" fmla="*/ 26597 h 58768"/>
                      <a:gd name="connsiteX16" fmla="*/ 29726 w 48110"/>
                      <a:gd name="connsiteY16" fmla="*/ 25717 h 58768"/>
                      <a:gd name="connsiteX17" fmla="*/ 33638 w 48110"/>
                      <a:gd name="connsiteY17" fmla="*/ 22882 h 58768"/>
                      <a:gd name="connsiteX18" fmla="*/ 35105 w 48110"/>
                      <a:gd name="connsiteY18" fmla="*/ 18286 h 58768"/>
                      <a:gd name="connsiteX19" fmla="*/ 33051 w 48110"/>
                      <a:gd name="connsiteY19" fmla="*/ 13005 h 58768"/>
                      <a:gd name="connsiteX20" fmla="*/ 27966 w 48110"/>
                      <a:gd name="connsiteY20" fmla="*/ 10463 h 58768"/>
                      <a:gd name="connsiteX21" fmla="*/ 18872 w 48110"/>
                      <a:gd name="connsiteY21" fmla="*/ 10072 h 58768"/>
                      <a:gd name="connsiteX22" fmla="*/ 12712 w 48110"/>
                      <a:gd name="connsiteY22" fmla="*/ 10072 h 58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48110" h="58768">
                        <a:moveTo>
                          <a:pt x="0" y="58769"/>
                        </a:moveTo>
                        <a:lnTo>
                          <a:pt x="0" y="0"/>
                        </a:lnTo>
                        <a:lnTo>
                          <a:pt x="20339" y="0"/>
                        </a:lnTo>
                        <a:cubicBezTo>
                          <a:pt x="27966" y="0"/>
                          <a:pt x="32953" y="293"/>
                          <a:pt x="35398" y="880"/>
                        </a:cubicBezTo>
                        <a:cubicBezTo>
                          <a:pt x="39016" y="1760"/>
                          <a:pt x="42047" y="3618"/>
                          <a:pt x="44492" y="6552"/>
                        </a:cubicBezTo>
                        <a:cubicBezTo>
                          <a:pt x="46839" y="9583"/>
                          <a:pt x="48110" y="13396"/>
                          <a:pt x="48110" y="17992"/>
                        </a:cubicBezTo>
                        <a:cubicBezTo>
                          <a:pt x="48110" y="21513"/>
                          <a:pt x="47425" y="24544"/>
                          <a:pt x="45959" y="27086"/>
                        </a:cubicBezTo>
                        <a:cubicBezTo>
                          <a:pt x="44590" y="29531"/>
                          <a:pt x="42830" y="31487"/>
                          <a:pt x="40678" y="32758"/>
                        </a:cubicBezTo>
                        <a:cubicBezTo>
                          <a:pt x="38527" y="34225"/>
                          <a:pt x="36376" y="35105"/>
                          <a:pt x="34127" y="35594"/>
                        </a:cubicBezTo>
                        <a:cubicBezTo>
                          <a:pt x="31095" y="36180"/>
                          <a:pt x="26695" y="36474"/>
                          <a:pt x="20926" y="36474"/>
                        </a:cubicBezTo>
                        <a:lnTo>
                          <a:pt x="12712" y="36474"/>
                        </a:lnTo>
                        <a:lnTo>
                          <a:pt x="12712" y="58671"/>
                        </a:lnTo>
                        <a:lnTo>
                          <a:pt x="0" y="58671"/>
                        </a:lnTo>
                        <a:close/>
                        <a:moveTo>
                          <a:pt x="12712" y="9974"/>
                        </a:moveTo>
                        <a:lnTo>
                          <a:pt x="12712" y="26597"/>
                        </a:lnTo>
                        <a:lnTo>
                          <a:pt x="19655" y="26597"/>
                        </a:lnTo>
                        <a:cubicBezTo>
                          <a:pt x="24642" y="26597"/>
                          <a:pt x="28064" y="26304"/>
                          <a:pt x="29726" y="25717"/>
                        </a:cubicBezTo>
                        <a:cubicBezTo>
                          <a:pt x="31389" y="25131"/>
                          <a:pt x="32758" y="24153"/>
                          <a:pt x="33638" y="22882"/>
                        </a:cubicBezTo>
                        <a:cubicBezTo>
                          <a:pt x="34713" y="21610"/>
                          <a:pt x="35105" y="20046"/>
                          <a:pt x="35105" y="18286"/>
                        </a:cubicBezTo>
                        <a:cubicBezTo>
                          <a:pt x="35105" y="16134"/>
                          <a:pt x="34420" y="14374"/>
                          <a:pt x="33051" y="13005"/>
                        </a:cubicBezTo>
                        <a:cubicBezTo>
                          <a:pt x="31682" y="11636"/>
                          <a:pt x="30118" y="10854"/>
                          <a:pt x="27966" y="10463"/>
                        </a:cubicBezTo>
                        <a:cubicBezTo>
                          <a:pt x="26402" y="10170"/>
                          <a:pt x="23371" y="10072"/>
                          <a:pt x="18872" y="10072"/>
                        </a:cubicBezTo>
                        <a:lnTo>
                          <a:pt x="12712" y="1007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47" name="Freeform 55">
                    <a:extLst>
                      <a:ext uri="{FF2B5EF4-FFF2-40B4-BE49-F238E27FC236}">
                        <a16:creationId xmlns:a16="http://schemas.microsoft.com/office/drawing/2014/main" id="{9E1991FA-2BA9-6AB8-0032-B71BEAE00CFE}"/>
                      </a:ext>
                    </a:extLst>
                  </p:cNvPr>
                  <p:cNvSpPr/>
                  <p:nvPr/>
                </p:nvSpPr>
                <p:spPr>
                  <a:xfrm>
                    <a:off x="6277159" y="2138912"/>
                    <a:ext cx="63071" cy="58768"/>
                  </a:xfrm>
                  <a:custGeom>
                    <a:avLst/>
                    <a:gdLst>
                      <a:gd name="connsiteX0" fmla="*/ 63071 w 63071"/>
                      <a:gd name="connsiteY0" fmla="*/ 58769 h 58768"/>
                      <a:gd name="connsiteX1" fmla="*/ 49284 w 63071"/>
                      <a:gd name="connsiteY1" fmla="*/ 58769 h 58768"/>
                      <a:gd name="connsiteX2" fmla="*/ 43808 w 63071"/>
                      <a:gd name="connsiteY2" fmla="*/ 45470 h 58768"/>
                      <a:gd name="connsiteX3" fmla="*/ 18677 w 63071"/>
                      <a:gd name="connsiteY3" fmla="*/ 45470 h 58768"/>
                      <a:gd name="connsiteX4" fmla="*/ 13494 w 63071"/>
                      <a:gd name="connsiteY4" fmla="*/ 58769 h 58768"/>
                      <a:gd name="connsiteX5" fmla="*/ 0 w 63071"/>
                      <a:gd name="connsiteY5" fmla="*/ 58769 h 58768"/>
                      <a:gd name="connsiteX6" fmla="*/ 24446 w 63071"/>
                      <a:gd name="connsiteY6" fmla="*/ 0 h 58768"/>
                      <a:gd name="connsiteX7" fmla="*/ 37940 w 63071"/>
                      <a:gd name="connsiteY7" fmla="*/ 0 h 58768"/>
                      <a:gd name="connsiteX8" fmla="*/ 63071 w 63071"/>
                      <a:gd name="connsiteY8" fmla="*/ 58769 h 58768"/>
                      <a:gd name="connsiteX9" fmla="*/ 39701 w 63071"/>
                      <a:gd name="connsiteY9" fmla="*/ 35496 h 58768"/>
                      <a:gd name="connsiteX10" fmla="*/ 30998 w 63071"/>
                      <a:gd name="connsiteY10" fmla="*/ 13690 h 58768"/>
                      <a:gd name="connsiteX11" fmla="*/ 22588 w 63071"/>
                      <a:gd name="connsiteY11" fmla="*/ 35496 h 58768"/>
                      <a:gd name="connsiteX12" fmla="*/ 39701 w 63071"/>
                      <a:gd name="connsiteY12" fmla="*/ 35496 h 58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63071" h="58768">
                        <a:moveTo>
                          <a:pt x="63071" y="58769"/>
                        </a:moveTo>
                        <a:lnTo>
                          <a:pt x="49284" y="58769"/>
                        </a:lnTo>
                        <a:lnTo>
                          <a:pt x="43808" y="45470"/>
                        </a:lnTo>
                        <a:lnTo>
                          <a:pt x="18677" y="45470"/>
                        </a:lnTo>
                        <a:lnTo>
                          <a:pt x="13494" y="58769"/>
                        </a:lnTo>
                        <a:lnTo>
                          <a:pt x="0" y="58769"/>
                        </a:lnTo>
                        <a:lnTo>
                          <a:pt x="24446" y="0"/>
                        </a:lnTo>
                        <a:lnTo>
                          <a:pt x="37940" y="0"/>
                        </a:lnTo>
                        <a:lnTo>
                          <a:pt x="63071" y="58769"/>
                        </a:lnTo>
                        <a:close/>
                        <a:moveTo>
                          <a:pt x="39701" y="35496"/>
                        </a:moveTo>
                        <a:lnTo>
                          <a:pt x="30998" y="13690"/>
                        </a:lnTo>
                        <a:lnTo>
                          <a:pt x="22588" y="35496"/>
                        </a:lnTo>
                        <a:lnTo>
                          <a:pt x="39701" y="3549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48" name="Freeform 56">
                    <a:extLst>
                      <a:ext uri="{FF2B5EF4-FFF2-40B4-BE49-F238E27FC236}">
                        <a16:creationId xmlns:a16="http://schemas.microsoft.com/office/drawing/2014/main" id="{28DA717F-8EB3-5732-12FD-01B2AD1D6FBD}"/>
                      </a:ext>
                    </a:extLst>
                  </p:cNvPr>
                  <p:cNvSpPr/>
                  <p:nvPr/>
                </p:nvSpPr>
                <p:spPr>
                  <a:xfrm>
                    <a:off x="6353333" y="2138912"/>
                    <a:ext cx="56421" cy="58768"/>
                  </a:xfrm>
                  <a:custGeom>
                    <a:avLst/>
                    <a:gdLst>
                      <a:gd name="connsiteX0" fmla="*/ 0 w 56421"/>
                      <a:gd name="connsiteY0" fmla="*/ 58769 h 58768"/>
                      <a:gd name="connsiteX1" fmla="*/ 0 w 56421"/>
                      <a:gd name="connsiteY1" fmla="*/ 0 h 58768"/>
                      <a:gd name="connsiteX2" fmla="*/ 26695 w 56421"/>
                      <a:gd name="connsiteY2" fmla="*/ 0 h 58768"/>
                      <a:gd name="connsiteX3" fmla="*/ 41265 w 56421"/>
                      <a:gd name="connsiteY3" fmla="*/ 1565 h 58768"/>
                      <a:gd name="connsiteX4" fmla="*/ 48599 w 56421"/>
                      <a:gd name="connsiteY4" fmla="*/ 7236 h 58768"/>
                      <a:gd name="connsiteX5" fmla="*/ 51337 w 56421"/>
                      <a:gd name="connsiteY5" fmla="*/ 16428 h 58768"/>
                      <a:gd name="connsiteX6" fmla="*/ 47230 w 56421"/>
                      <a:gd name="connsiteY6" fmla="*/ 27380 h 58768"/>
                      <a:gd name="connsiteX7" fmla="*/ 34811 w 56421"/>
                      <a:gd name="connsiteY7" fmla="*/ 32758 h 58768"/>
                      <a:gd name="connsiteX8" fmla="*/ 41558 w 56421"/>
                      <a:gd name="connsiteY8" fmla="*/ 37647 h 58768"/>
                      <a:gd name="connsiteX9" fmla="*/ 48795 w 56421"/>
                      <a:gd name="connsiteY9" fmla="*/ 47230 h 58768"/>
                      <a:gd name="connsiteX10" fmla="*/ 56422 w 56421"/>
                      <a:gd name="connsiteY10" fmla="*/ 58671 h 58768"/>
                      <a:gd name="connsiteX11" fmla="*/ 41167 w 56421"/>
                      <a:gd name="connsiteY11" fmla="*/ 58671 h 58768"/>
                      <a:gd name="connsiteX12" fmla="*/ 32073 w 56421"/>
                      <a:gd name="connsiteY12" fmla="*/ 45861 h 58768"/>
                      <a:gd name="connsiteX13" fmla="*/ 25326 w 56421"/>
                      <a:gd name="connsiteY13" fmla="*/ 37256 h 58768"/>
                      <a:gd name="connsiteX14" fmla="*/ 21513 w 56421"/>
                      <a:gd name="connsiteY14" fmla="*/ 34811 h 58768"/>
                      <a:gd name="connsiteX15" fmla="*/ 15157 w 56421"/>
                      <a:gd name="connsiteY15" fmla="*/ 34127 h 58768"/>
                      <a:gd name="connsiteX16" fmla="*/ 12516 w 56421"/>
                      <a:gd name="connsiteY16" fmla="*/ 34127 h 58768"/>
                      <a:gd name="connsiteX17" fmla="*/ 12516 w 56421"/>
                      <a:gd name="connsiteY17" fmla="*/ 58671 h 58768"/>
                      <a:gd name="connsiteX18" fmla="*/ 0 w 56421"/>
                      <a:gd name="connsiteY18" fmla="*/ 58671 h 58768"/>
                      <a:gd name="connsiteX19" fmla="*/ 12614 w 56421"/>
                      <a:gd name="connsiteY19" fmla="*/ 24935 h 58768"/>
                      <a:gd name="connsiteX20" fmla="*/ 22002 w 56421"/>
                      <a:gd name="connsiteY20" fmla="*/ 24935 h 58768"/>
                      <a:gd name="connsiteX21" fmla="*/ 33442 w 56421"/>
                      <a:gd name="connsiteY21" fmla="*/ 24153 h 58768"/>
                      <a:gd name="connsiteX22" fmla="*/ 37060 w 56421"/>
                      <a:gd name="connsiteY22" fmla="*/ 21610 h 58768"/>
                      <a:gd name="connsiteX23" fmla="*/ 38332 w 56421"/>
                      <a:gd name="connsiteY23" fmla="*/ 17210 h 58768"/>
                      <a:gd name="connsiteX24" fmla="*/ 36669 w 56421"/>
                      <a:gd name="connsiteY24" fmla="*/ 12516 h 58768"/>
                      <a:gd name="connsiteX25" fmla="*/ 31878 w 56421"/>
                      <a:gd name="connsiteY25" fmla="*/ 10170 h 58768"/>
                      <a:gd name="connsiteX26" fmla="*/ 22588 w 56421"/>
                      <a:gd name="connsiteY26" fmla="*/ 9974 h 58768"/>
                      <a:gd name="connsiteX27" fmla="*/ 12712 w 56421"/>
                      <a:gd name="connsiteY27" fmla="*/ 9974 h 58768"/>
                      <a:gd name="connsiteX28" fmla="*/ 12712 w 56421"/>
                      <a:gd name="connsiteY28" fmla="*/ 24935 h 58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56421" h="58768">
                        <a:moveTo>
                          <a:pt x="0" y="58769"/>
                        </a:moveTo>
                        <a:lnTo>
                          <a:pt x="0" y="0"/>
                        </a:lnTo>
                        <a:lnTo>
                          <a:pt x="26695" y="0"/>
                        </a:lnTo>
                        <a:cubicBezTo>
                          <a:pt x="33345" y="0"/>
                          <a:pt x="38234" y="489"/>
                          <a:pt x="41265" y="1565"/>
                        </a:cubicBezTo>
                        <a:cubicBezTo>
                          <a:pt x="44296" y="2640"/>
                          <a:pt x="46741" y="4498"/>
                          <a:pt x="48599" y="7236"/>
                        </a:cubicBezTo>
                        <a:cubicBezTo>
                          <a:pt x="50457" y="9876"/>
                          <a:pt x="51337" y="13005"/>
                          <a:pt x="51337" y="16428"/>
                        </a:cubicBezTo>
                        <a:cubicBezTo>
                          <a:pt x="51337" y="20828"/>
                          <a:pt x="50066" y="24446"/>
                          <a:pt x="47230" y="27380"/>
                        </a:cubicBezTo>
                        <a:cubicBezTo>
                          <a:pt x="44394" y="30215"/>
                          <a:pt x="40287" y="32073"/>
                          <a:pt x="34811" y="32758"/>
                        </a:cubicBezTo>
                        <a:cubicBezTo>
                          <a:pt x="37549" y="34225"/>
                          <a:pt x="39798" y="35887"/>
                          <a:pt x="41558" y="37647"/>
                        </a:cubicBezTo>
                        <a:cubicBezTo>
                          <a:pt x="43319" y="39505"/>
                          <a:pt x="45763" y="42634"/>
                          <a:pt x="48795" y="47230"/>
                        </a:cubicBezTo>
                        <a:lnTo>
                          <a:pt x="56422" y="58671"/>
                        </a:lnTo>
                        <a:lnTo>
                          <a:pt x="41167" y="58671"/>
                        </a:lnTo>
                        <a:lnTo>
                          <a:pt x="32073" y="45861"/>
                        </a:lnTo>
                        <a:cubicBezTo>
                          <a:pt x="28846" y="41363"/>
                          <a:pt x="26597" y="38429"/>
                          <a:pt x="25326" y="37256"/>
                        </a:cubicBezTo>
                        <a:cubicBezTo>
                          <a:pt x="24153" y="36083"/>
                          <a:pt x="22882" y="35202"/>
                          <a:pt x="21513" y="34811"/>
                        </a:cubicBezTo>
                        <a:cubicBezTo>
                          <a:pt x="20241" y="34420"/>
                          <a:pt x="17992" y="34127"/>
                          <a:pt x="15157" y="34127"/>
                        </a:cubicBezTo>
                        <a:lnTo>
                          <a:pt x="12516" y="34127"/>
                        </a:lnTo>
                        <a:lnTo>
                          <a:pt x="12516" y="58671"/>
                        </a:lnTo>
                        <a:lnTo>
                          <a:pt x="0" y="58671"/>
                        </a:lnTo>
                        <a:close/>
                        <a:moveTo>
                          <a:pt x="12614" y="24935"/>
                        </a:moveTo>
                        <a:lnTo>
                          <a:pt x="22002" y="24935"/>
                        </a:lnTo>
                        <a:cubicBezTo>
                          <a:pt x="28162" y="24935"/>
                          <a:pt x="31878" y="24642"/>
                          <a:pt x="33442" y="24153"/>
                        </a:cubicBezTo>
                        <a:cubicBezTo>
                          <a:pt x="34909" y="23664"/>
                          <a:pt x="36180" y="22882"/>
                          <a:pt x="37060" y="21610"/>
                        </a:cubicBezTo>
                        <a:cubicBezTo>
                          <a:pt x="37940" y="20437"/>
                          <a:pt x="38332" y="18970"/>
                          <a:pt x="38332" y="17210"/>
                        </a:cubicBezTo>
                        <a:cubicBezTo>
                          <a:pt x="38332" y="15254"/>
                          <a:pt x="37745" y="13592"/>
                          <a:pt x="36669" y="12516"/>
                        </a:cubicBezTo>
                        <a:cubicBezTo>
                          <a:pt x="35496" y="11245"/>
                          <a:pt x="33931" y="10561"/>
                          <a:pt x="31878" y="10170"/>
                        </a:cubicBezTo>
                        <a:cubicBezTo>
                          <a:pt x="30900" y="10072"/>
                          <a:pt x="27771" y="9974"/>
                          <a:pt x="22588" y="9974"/>
                        </a:cubicBezTo>
                        <a:lnTo>
                          <a:pt x="12712" y="9974"/>
                        </a:lnTo>
                        <a:lnTo>
                          <a:pt x="12712" y="2493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49" name="Freeform 57">
                    <a:extLst>
                      <a:ext uri="{FF2B5EF4-FFF2-40B4-BE49-F238E27FC236}">
                        <a16:creationId xmlns:a16="http://schemas.microsoft.com/office/drawing/2014/main" id="{730378F3-F5B5-5EAC-E8DB-A532DA7D7E03}"/>
                      </a:ext>
                    </a:extLst>
                  </p:cNvPr>
                  <p:cNvSpPr/>
                  <p:nvPr/>
                </p:nvSpPr>
                <p:spPr>
                  <a:xfrm>
                    <a:off x="6418458" y="2138912"/>
                    <a:ext cx="49772" cy="58768"/>
                  </a:xfrm>
                  <a:custGeom>
                    <a:avLst/>
                    <a:gdLst>
                      <a:gd name="connsiteX0" fmla="*/ 18579 w 49772"/>
                      <a:gd name="connsiteY0" fmla="*/ 58769 h 58768"/>
                      <a:gd name="connsiteX1" fmla="*/ 18579 w 49772"/>
                      <a:gd name="connsiteY1" fmla="*/ 9974 h 58768"/>
                      <a:gd name="connsiteX2" fmla="*/ 0 w 49772"/>
                      <a:gd name="connsiteY2" fmla="*/ 9974 h 58768"/>
                      <a:gd name="connsiteX3" fmla="*/ 0 w 49772"/>
                      <a:gd name="connsiteY3" fmla="*/ 0 h 58768"/>
                      <a:gd name="connsiteX4" fmla="*/ 49772 w 49772"/>
                      <a:gd name="connsiteY4" fmla="*/ 0 h 58768"/>
                      <a:gd name="connsiteX5" fmla="*/ 49772 w 49772"/>
                      <a:gd name="connsiteY5" fmla="*/ 9974 h 58768"/>
                      <a:gd name="connsiteX6" fmla="*/ 31291 w 49772"/>
                      <a:gd name="connsiteY6" fmla="*/ 9974 h 58768"/>
                      <a:gd name="connsiteX7" fmla="*/ 31291 w 49772"/>
                      <a:gd name="connsiteY7" fmla="*/ 58769 h 58768"/>
                      <a:gd name="connsiteX8" fmla="*/ 18579 w 49772"/>
                      <a:gd name="connsiteY8" fmla="*/ 58769 h 58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72" h="58768">
                        <a:moveTo>
                          <a:pt x="18579" y="58769"/>
                        </a:moveTo>
                        <a:lnTo>
                          <a:pt x="18579" y="9974"/>
                        </a:lnTo>
                        <a:lnTo>
                          <a:pt x="0" y="9974"/>
                        </a:lnTo>
                        <a:lnTo>
                          <a:pt x="0" y="0"/>
                        </a:lnTo>
                        <a:lnTo>
                          <a:pt x="49772" y="0"/>
                        </a:lnTo>
                        <a:lnTo>
                          <a:pt x="49772" y="9974"/>
                        </a:lnTo>
                        <a:lnTo>
                          <a:pt x="31291" y="9974"/>
                        </a:lnTo>
                        <a:lnTo>
                          <a:pt x="31291" y="58769"/>
                        </a:lnTo>
                        <a:lnTo>
                          <a:pt x="18579" y="5876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0" name="Freeform 58">
                    <a:extLst>
                      <a:ext uri="{FF2B5EF4-FFF2-40B4-BE49-F238E27FC236}">
                        <a16:creationId xmlns:a16="http://schemas.microsoft.com/office/drawing/2014/main" id="{E9EE85DF-9F0A-7B95-9FFB-9BE0F44ADB24}"/>
                      </a:ext>
                    </a:extLst>
                  </p:cNvPr>
                  <p:cNvSpPr/>
                  <p:nvPr/>
                </p:nvSpPr>
                <p:spPr>
                  <a:xfrm>
                    <a:off x="6482702" y="2138912"/>
                    <a:ext cx="60528" cy="58768"/>
                  </a:xfrm>
                  <a:custGeom>
                    <a:avLst/>
                    <a:gdLst>
                      <a:gd name="connsiteX0" fmla="*/ 0 w 60528"/>
                      <a:gd name="connsiteY0" fmla="*/ 58769 h 58768"/>
                      <a:gd name="connsiteX1" fmla="*/ 0 w 60528"/>
                      <a:gd name="connsiteY1" fmla="*/ 0 h 58768"/>
                      <a:gd name="connsiteX2" fmla="*/ 18970 w 60528"/>
                      <a:gd name="connsiteY2" fmla="*/ 0 h 58768"/>
                      <a:gd name="connsiteX3" fmla="*/ 30313 w 60528"/>
                      <a:gd name="connsiteY3" fmla="*/ 40092 h 58768"/>
                      <a:gd name="connsiteX4" fmla="*/ 41558 w 60528"/>
                      <a:gd name="connsiteY4" fmla="*/ 0 h 58768"/>
                      <a:gd name="connsiteX5" fmla="*/ 60529 w 60528"/>
                      <a:gd name="connsiteY5" fmla="*/ 0 h 58768"/>
                      <a:gd name="connsiteX6" fmla="*/ 60529 w 60528"/>
                      <a:gd name="connsiteY6" fmla="*/ 58769 h 58768"/>
                      <a:gd name="connsiteX7" fmla="*/ 48892 w 60528"/>
                      <a:gd name="connsiteY7" fmla="*/ 58769 h 58768"/>
                      <a:gd name="connsiteX8" fmla="*/ 48795 w 60528"/>
                      <a:gd name="connsiteY8" fmla="*/ 12516 h 58768"/>
                      <a:gd name="connsiteX9" fmla="*/ 36376 w 60528"/>
                      <a:gd name="connsiteY9" fmla="*/ 58769 h 58768"/>
                      <a:gd name="connsiteX10" fmla="*/ 24153 w 60528"/>
                      <a:gd name="connsiteY10" fmla="*/ 58769 h 58768"/>
                      <a:gd name="connsiteX11" fmla="*/ 11832 w 60528"/>
                      <a:gd name="connsiteY11" fmla="*/ 12516 h 58768"/>
                      <a:gd name="connsiteX12" fmla="*/ 11832 w 60528"/>
                      <a:gd name="connsiteY12" fmla="*/ 58769 h 58768"/>
                      <a:gd name="connsiteX13" fmla="*/ 0 w 60528"/>
                      <a:gd name="connsiteY13" fmla="*/ 58769 h 58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60528" h="58768">
                        <a:moveTo>
                          <a:pt x="0" y="58769"/>
                        </a:moveTo>
                        <a:lnTo>
                          <a:pt x="0" y="0"/>
                        </a:lnTo>
                        <a:lnTo>
                          <a:pt x="18970" y="0"/>
                        </a:lnTo>
                        <a:lnTo>
                          <a:pt x="30313" y="40092"/>
                        </a:lnTo>
                        <a:lnTo>
                          <a:pt x="41558" y="0"/>
                        </a:lnTo>
                        <a:lnTo>
                          <a:pt x="60529" y="0"/>
                        </a:lnTo>
                        <a:lnTo>
                          <a:pt x="60529" y="58769"/>
                        </a:lnTo>
                        <a:lnTo>
                          <a:pt x="48892" y="58769"/>
                        </a:lnTo>
                        <a:lnTo>
                          <a:pt x="48795" y="12516"/>
                        </a:lnTo>
                        <a:lnTo>
                          <a:pt x="36376" y="58769"/>
                        </a:lnTo>
                        <a:lnTo>
                          <a:pt x="24153" y="58769"/>
                        </a:lnTo>
                        <a:lnTo>
                          <a:pt x="11832" y="12516"/>
                        </a:lnTo>
                        <a:lnTo>
                          <a:pt x="11832" y="58769"/>
                        </a:lnTo>
                        <a:lnTo>
                          <a:pt x="0" y="5876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1" name="Freeform 59">
                    <a:extLst>
                      <a:ext uri="{FF2B5EF4-FFF2-40B4-BE49-F238E27FC236}">
                        <a16:creationId xmlns:a16="http://schemas.microsoft.com/office/drawing/2014/main" id="{83EB5AB8-97D7-62C1-A7F6-909D45F0CBC2}"/>
                      </a:ext>
                    </a:extLst>
                  </p:cNvPr>
                  <p:cNvSpPr/>
                  <p:nvPr/>
                </p:nvSpPr>
                <p:spPr>
                  <a:xfrm>
                    <a:off x="6562299" y="2138912"/>
                    <a:ext cx="47718" cy="58768"/>
                  </a:xfrm>
                  <a:custGeom>
                    <a:avLst/>
                    <a:gdLst>
                      <a:gd name="connsiteX0" fmla="*/ 0 w 47718"/>
                      <a:gd name="connsiteY0" fmla="*/ 58769 h 58768"/>
                      <a:gd name="connsiteX1" fmla="*/ 0 w 47718"/>
                      <a:gd name="connsiteY1" fmla="*/ 0 h 58768"/>
                      <a:gd name="connsiteX2" fmla="*/ 46546 w 47718"/>
                      <a:gd name="connsiteY2" fmla="*/ 0 h 58768"/>
                      <a:gd name="connsiteX3" fmla="*/ 46546 w 47718"/>
                      <a:gd name="connsiteY3" fmla="*/ 9974 h 58768"/>
                      <a:gd name="connsiteX4" fmla="*/ 12712 w 47718"/>
                      <a:gd name="connsiteY4" fmla="*/ 9974 h 58768"/>
                      <a:gd name="connsiteX5" fmla="*/ 12712 w 47718"/>
                      <a:gd name="connsiteY5" fmla="*/ 22882 h 58768"/>
                      <a:gd name="connsiteX6" fmla="*/ 44199 w 47718"/>
                      <a:gd name="connsiteY6" fmla="*/ 22882 h 58768"/>
                      <a:gd name="connsiteX7" fmla="*/ 44199 w 47718"/>
                      <a:gd name="connsiteY7" fmla="*/ 32856 h 58768"/>
                      <a:gd name="connsiteX8" fmla="*/ 12712 w 47718"/>
                      <a:gd name="connsiteY8" fmla="*/ 32856 h 58768"/>
                      <a:gd name="connsiteX9" fmla="*/ 12712 w 47718"/>
                      <a:gd name="connsiteY9" fmla="*/ 48697 h 58768"/>
                      <a:gd name="connsiteX10" fmla="*/ 47719 w 47718"/>
                      <a:gd name="connsiteY10" fmla="*/ 48697 h 58768"/>
                      <a:gd name="connsiteX11" fmla="*/ 47719 w 47718"/>
                      <a:gd name="connsiteY11" fmla="*/ 58671 h 58768"/>
                      <a:gd name="connsiteX12" fmla="*/ 0 w 47718"/>
                      <a:gd name="connsiteY12" fmla="*/ 58671 h 58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7718" h="58768">
                        <a:moveTo>
                          <a:pt x="0" y="58769"/>
                        </a:moveTo>
                        <a:lnTo>
                          <a:pt x="0" y="0"/>
                        </a:lnTo>
                        <a:lnTo>
                          <a:pt x="46546" y="0"/>
                        </a:lnTo>
                        <a:lnTo>
                          <a:pt x="46546" y="9974"/>
                        </a:lnTo>
                        <a:lnTo>
                          <a:pt x="12712" y="9974"/>
                        </a:lnTo>
                        <a:lnTo>
                          <a:pt x="12712" y="22882"/>
                        </a:lnTo>
                        <a:lnTo>
                          <a:pt x="44199" y="22882"/>
                        </a:lnTo>
                        <a:lnTo>
                          <a:pt x="44199" y="32856"/>
                        </a:lnTo>
                        <a:lnTo>
                          <a:pt x="12712" y="32856"/>
                        </a:lnTo>
                        <a:lnTo>
                          <a:pt x="12712" y="48697"/>
                        </a:lnTo>
                        <a:lnTo>
                          <a:pt x="47719" y="48697"/>
                        </a:lnTo>
                        <a:lnTo>
                          <a:pt x="47719" y="58671"/>
                        </a:lnTo>
                        <a:lnTo>
                          <a:pt x="0" y="586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2" name="Freeform 60">
                    <a:extLst>
                      <a:ext uri="{FF2B5EF4-FFF2-40B4-BE49-F238E27FC236}">
                        <a16:creationId xmlns:a16="http://schemas.microsoft.com/office/drawing/2014/main" id="{B265B596-4BF8-4709-07CD-515DD4BFC1FA}"/>
                      </a:ext>
                    </a:extLst>
                  </p:cNvPr>
                  <p:cNvSpPr/>
                  <p:nvPr/>
                </p:nvSpPr>
                <p:spPr>
                  <a:xfrm>
                    <a:off x="6627032" y="2138912"/>
                    <a:ext cx="49968" cy="58768"/>
                  </a:xfrm>
                  <a:custGeom>
                    <a:avLst/>
                    <a:gdLst>
                      <a:gd name="connsiteX0" fmla="*/ 0 w 49968"/>
                      <a:gd name="connsiteY0" fmla="*/ 58769 h 58768"/>
                      <a:gd name="connsiteX1" fmla="*/ 0 w 49968"/>
                      <a:gd name="connsiteY1" fmla="*/ 0 h 58768"/>
                      <a:gd name="connsiteX2" fmla="*/ 12223 w 49968"/>
                      <a:gd name="connsiteY2" fmla="*/ 0 h 58768"/>
                      <a:gd name="connsiteX3" fmla="*/ 38234 w 49968"/>
                      <a:gd name="connsiteY3" fmla="*/ 39407 h 58768"/>
                      <a:gd name="connsiteX4" fmla="*/ 38234 w 49968"/>
                      <a:gd name="connsiteY4" fmla="*/ 0 h 58768"/>
                      <a:gd name="connsiteX5" fmla="*/ 49968 w 49968"/>
                      <a:gd name="connsiteY5" fmla="*/ 0 h 58768"/>
                      <a:gd name="connsiteX6" fmla="*/ 49968 w 49968"/>
                      <a:gd name="connsiteY6" fmla="*/ 58769 h 58768"/>
                      <a:gd name="connsiteX7" fmla="*/ 37256 w 49968"/>
                      <a:gd name="connsiteY7" fmla="*/ 58769 h 58768"/>
                      <a:gd name="connsiteX8" fmla="*/ 11832 w 49968"/>
                      <a:gd name="connsiteY8" fmla="*/ 20144 h 58768"/>
                      <a:gd name="connsiteX9" fmla="*/ 11832 w 49968"/>
                      <a:gd name="connsiteY9" fmla="*/ 58769 h 58768"/>
                      <a:gd name="connsiteX10" fmla="*/ 0 w 49968"/>
                      <a:gd name="connsiteY10" fmla="*/ 58769 h 58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9968" h="58768">
                        <a:moveTo>
                          <a:pt x="0" y="58769"/>
                        </a:moveTo>
                        <a:lnTo>
                          <a:pt x="0" y="0"/>
                        </a:lnTo>
                        <a:lnTo>
                          <a:pt x="12223" y="0"/>
                        </a:lnTo>
                        <a:lnTo>
                          <a:pt x="38234" y="39407"/>
                        </a:lnTo>
                        <a:lnTo>
                          <a:pt x="38234" y="0"/>
                        </a:lnTo>
                        <a:lnTo>
                          <a:pt x="49968" y="0"/>
                        </a:lnTo>
                        <a:lnTo>
                          <a:pt x="49968" y="58769"/>
                        </a:lnTo>
                        <a:lnTo>
                          <a:pt x="37256" y="58769"/>
                        </a:lnTo>
                        <a:lnTo>
                          <a:pt x="11832" y="20144"/>
                        </a:lnTo>
                        <a:lnTo>
                          <a:pt x="11832" y="58769"/>
                        </a:lnTo>
                        <a:lnTo>
                          <a:pt x="0" y="5876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3" name="Freeform 61">
                    <a:extLst>
                      <a:ext uri="{FF2B5EF4-FFF2-40B4-BE49-F238E27FC236}">
                        <a16:creationId xmlns:a16="http://schemas.microsoft.com/office/drawing/2014/main" id="{000C6AA5-06A3-51BD-52BF-9CE902EC7758}"/>
                      </a:ext>
                    </a:extLst>
                  </p:cNvPr>
                  <p:cNvSpPr/>
                  <p:nvPr/>
                </p:nvSpPr>
                <p:spPr>
                  <a:xfrm>
                    <a:off x="6692255" y="2138912"/>
                    <a:ext cx="49772" cy="58768"/>
                  </a:xfrm>
                  <a:custGeom>
                    <a:avLst/>
                    <a:gdLst>
                      <a:gd name="connsiteX0" fmla="*/ 18579 w 49772"/>
                      <a:gd name="connsiteY0" fmla="*/ 58769 h 58768"/>
                      <a:gd name="connsiteX1" fmla="*/ 18579 w 49772"/>
                      <a:gd name="connsiteY1" fmla="*/ 9974 h 58768"/>
                      <a:gd name="connsiteX2" fmla="*/ 0 w 49772"/>
                      <a:gd name="connsiteY2" fmla="*/ 9974 h 58768"/>
                      <a:gd name="connsiteX3" fmla="*/ 0 w 49772"/>
                      <a:gd name="connsiteY3" fmla="*/ 0 h 58768"/>
                      <a:gd name="connsiteX4" fmla="*/ 49772 w 49772"/>
                      <a:gd name="connsiteY4" fmla="*/ 0 h 58768"/>
                      <a:gd name="connsiteX5" fmla="*/ 49772 w 49772"/>
                      <a:gd name="connsiteY5" fmla="*/ 9974 h 58768"/>
                      <a:gd name="connsiteX6" fmla="*/ 31291 w 49772"/>
                      <a:gd name="connsiteY6" fmla="*/ 9974 h 58768"/>
                      <a:gd name="connsiteX7" fmla="*/ 31291 w 49772"/>
                      <a:gd name="connsiteY7" fmla="*/ 58769 h 58768"/>
                      <a:gd name="connsiteX8" fmla="*/ 18579 w 49772"/>
                      <a:gd name="connsiteY8" fmla="*/ 58769 h 58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72" h="58768">
                        <a:moveTo>
                          <a:pt x="18579" y="58769"/>
                        </a:moveTo>
                        <a:lnTo>
                          <a:pt x="18579" y="9974"/>
                        </a:lnTo>
                        <a:lnTo>
                          <a:pt x="0" y="9974"/>
                        </a:lnTo>
                        <a:lnTo>
                          <a:pt x="0" y="0"/>
                        </a:lnTo>
                        <a:lnTo>
                          <a:pt x="49772" y="0"/>
                        </a:lnTo>
                        <a:lnTo>
                          <a:pt x="49772" y="9974"/>
                        </a:lnTo>
                        <a:lnTo>
                          <a:pt x="31291" y="9974"/>
                        </a:lnTo>
                        <a:lnTo>
                          <a:pt x="31291" y="58769"/>
                        </a:lnTo>
                        <a:lnTo>
                          <a:pt x="18579" y="5876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4" name="Freeform 62">
                    <a:extLst>
                      <a:ext uri="{FF2B5EF4-FFF2-40B4-BE49-F238E27FC236}">
                        <a16:creationId xmlns:a16="http://schemas.microsoft.com/office/drawing/2014/main" id="{86B40EAB-471A-E840-ADA0-8F862DFBE815}"/>
                      </a:ext>
                    </a:extLst>
                  </p:cNvPr>
                  <p:cNvSpPr/>
                  <p:nvPr/>
                </p:nvSpPr>
                <p:spPr>
                  <a:xfrm>
                    <a:off x="6784661" y="2137836"/>
                    <a:ext cx="61017" cy="60919"/>
                  </a:xfrm>
                  <a:custGeom>
                    <a:avLst/>
                    <a:gdLst>
                      <a:gd name="connsiteX0" fmla="*/ 0 w 61017"/>
                      <a:gd name="connsiteY0" fmla="*/ 30900 h 60919"/>
                      <a:gd name="connsiteX1" fmla="*/ 2934 w 61017"/>
                      <a:gd name="connsiteY1" fmla="*/ 15743 h 60919"/>
                      <a:gd name="connsiteX2" fmla="*/ 8801 w 61017"/>
                      <a:gd name="connsiteY2" fmla="*/ 7725 h 60919"/>
                      <a:gd name="connsiteX3" fmla="*/ 16917 w 61017"/>
                      <a:gd name="connsiteY3" fmla="*/ 2347 h 60919"/>
                      <a:gd name="connsiteX4" fmla="*/ 30509 w 61017"/>
                      <a:gd name="connsiteY4" fmla="*/ 0 h 60919"/>
                      <a:gd name="connsiteX5" fmla="*/ 52706 w 61017"/>
                      <a:gd name="connsiteY5" fmla="*/ 8116 h 60919"/>
                      <a:gd name="connsiteX6" fmla="*/ 61018 w 61017"/>
                      <a:gd name="connsiteY6" fmla="*/ 30607 h 60919"/>
                      <a:gd name="connsiteX7" fmla="*/ 52706 w 61017"/>
                      <a:gd name="connsiteY7" fmla="*/ 52902 h 60919"/>
                      <a:gd name="connsiteX8" fmla="*/ 30607 w 61017"/>
                      <a:gd name="connsiteY8" fmla="*/ 60920 h 60919"/>
                      <a:gd name="connsiteX9" fmla="*/ 8312 w 61017"/>
                      <a:gd name="connsiteY9" fmla="*/ 52902 h 60919"/>
                      <a:gd name="connsiteX10" fmla="*/ 0 w 61017"/>
                      <a:gd name="connsiteY10" fmla="*/ 30900 h 60919"/>
                      <a:gd name="connsiteX11" fmla="*/ 13006 w 61017"/>
                      <a:gd name="connsiteY11" fmla="*/ 30509 h 60919"/>
                      <a:gd name="connsiteX12" fmla="*/ 17993 w 61017"/>
                      <a:gd name="connsiteY12" fmla="*/ 45665 h 60919"/>
                      <a:gd name="connsiteX13" fmla="*/ 30607 w 61017"/>
                      <a:gd name="connsiteY13" fmla="*/ 50848 h 60919"/>
                      <a:gd name="connsiteX14" fmla="*/ 43123 w 61017"/>
                      <a:gd name="connsiteY14" fmla="*/ 45763 h 60919"/>
                      <a:gd name="connsiteX15" fmla="*/ 47915 w 61017"/>
                      <a:gd name="connsiteY15" fmla="*/ 30313 h 60919"/>
                      <a:gd name="connsiteX16" fmla="*/ 43221 w 61017"/>
                      <a:gd name="connsiteY16" fmla="*/ 15254 h 60919"/>
                      <a:gd name="connsiteX17" fmla="*/ 30509 w 61017"/>
                      <a:gd name="connsiteY17" fmla="*/ 10170 h 60919"/>
                      <a:gd name="connsiteX18" fmla="*/ 17797 w 61017"/>
                      <a:gd name="connsiteY18" fmla="*/ 15254 h 60919"/>
                      <a:gd name="connsiteX19" fmla="*/ 13006 w 61017"/>
                      <a:gd name="connsiteY19" fmla="*/ 30509 h 60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61017" h="60919">
                        <a:moveTo>
                          <a:pt x="0" y="30900"/>
                        </a:moveTo>
                        <a:cubicBezTo>
                          <a:pt x="0" y="24837"/>
                          <a:pt x="978" y="19850"/>
                          <a:pt x="2934" y="15743"/>
                        </a:cubicBezTo>
                        <a:cubicBezTo>
                          <a:pt x="4303" y="12712"/>
                          <a:pt x="6258" y="10072"/>
                          <a:pt x="8801" y="7725"/>
                        </a:cubicBezTo>
                        <a:cubicBezTo>
                          <a:pt x="11245" y="5280"/>
                          <a:pt x="13983" y="3618"/>
                          <a:pt x="16917" y="2347"/>
                        </a:cubicBezTo>
                        <a:cubicBezTo>
                          <a:pt x="20828" y="880"/>
                          <a:pt x="25326" y="0"/>
                          <a:pt x="30509" y="0"/>
                        </a:cubicBezTo>
                        <a:cubicBezTo>
                          <a:pt x="39798" y="0"/>
                          <a:pt x="47230" y="2738"/>
                          <a:pt x="52706" y="8116"/>
                        </a:cubicBezTo>
                        <a:cubicBezTo>
                          <a:pt x="58280" y="13494"/>
                          <a:pt x="61018" y="20926"/>
                          <a:pt x="61018" y="30607"/>
                        </a:cubicBezTo>
                        <a:cubicBezTo>
                          <a:pt x="61018" y="40092"/>
                          <a:pt x="58280" y="47523"/>
                          <a:pt x="52706" y="52902"/>
                        </a:cubicBezTo>
                        <a:cubicBezTo>
                          <a:pt x="47230" y="58280"/>
                          <a:pt x="39798" y="60920"/>
                          <a:pt x="30607" y="60920"/>
                        </a:cubicBezTo>
                        <a:cubicBezTo>
                          <a:pt x="21219" y="60920"/>
                          <a:pt x="13788" y="58182"/>
                          <a:pt x="8312" y="52902"/>
                        </a:cubicBezTo>
                        <a:cubicBezTo>
                          <a:pt x="2640" y="47621"/>
                          <a:pt x="0" y="40287"/>
                          <a:pt x="0" y="30900"/>
                        </a:cubicBezTo>
                        <a:close/>
                        <a:moveTo>
                          <a:pt x="13006" y="30509"/>
                        </a:moveTo>
                        <a:cubicBezTo>
                          <a:pt x="13006" y="37158"/>
                          <a:pt x="14766" y="42243"/>
                          <a:pt x="17993" y="45665"/>
                        </a:cubicBezTo>
                        <a:cubicBezTo>
                          <a:pt x="21317" y="49088"/>
                          <a:pt x="25522" y="50848"/>
                          <a:pt x="30607" y="50848"/>
                        </a:cubicBezTo>
                        <a:cubicBezTo>
                          <a:pt x="35692" y="50848"/>
                          <a:pt x="39798" y="49088"/>
                          <a:pt x="43123" y="45763"/>
                        </a:cubicBezTo>
                        <a:cubicBezTo>
                          <a:pt x="46350" y="42243"/>
                          <a:pt x="47915" y="37158"/>
                          <a:pt x="47915" y="30313"/>
                        </a:cubicBezTo>
                        <a:cubicBezTo>
                          <a:pt x="47915" y="23566"/>
                          <a:pt x="46350" y="18481"/>
                          <a:pt x="43221" y="15254"/>
                        </a:cubicBezTo>
                        <a:cubicBezTo>
                          <a:pt x="39994" y="11832"/>
                          <a:pt x="35789" y="10170"/>
                          <a:pt x="30509" y="10170"/>
                        </a:cubicBezTo>
                        <a:cubicBezTo>
                          <a:pt x="25229" y="10170"/>
                          <a:pt x="21024" y="11930"/>
                          <a:pt x="17797" y="15254"/>
                        </a:cubicBezTo>
                        <a:cubicBezTo>
                          <a:pt x="14570" y="18677"/>
                          <a:pt x="13006" y="23762"/>
                          <a:pt x="13006" y="3050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5" name="Freeform 63">
                    <a:extLst>
                      <a:ext uri="{FF2B5EF4-FFF2-40B4-BE49-F238E27FC236}">
                        <a16:creationId xmlns:a16="http://schemas.microsoft.com/office/drawing/2014/main" id="{47269DEA-0CC8-9012-F1BA-BB5A8B80F286}"/>
                      </a:ext>
                    </a:extLst>
                  </p:cNvPr>
                  <p:cNvSpPr/>
                  <p:nvPr/>
                </p:nvSpPr>
                <p:spPr>
                  <a:xfrm>
                    <a:off x="6861813" y="2138912"/>
                    <a:ext cx="43123" cy="58768"/>
                  </a:xfrm>
                  <a:custGeom>
                    <a:avLst/>
                    <a:gdLst>
                      <a:gd name="connsiteX0" fmla="*/ 0 w 43123"/>
                      <a:gd name="connsiteY0" fmla="*/ 58769 h 58768"/>
                      <a:gd name="connsiteX1" fmla="*/ 0 w 43123"/>
                      <a:gd name="connsiteY1" fmla="*/ 0 h 58768"/>
                      <a:gd name="connsiteX2" fmla="*/ 43123 w 43123"/>
                      <a:gd name="connsiteY2" fmla="*/ 0 h 58768"/>
                      <a:gd name="connsiteX3" fmla="*/ 43123 w 43123"/>
                      <a:gd name="connsiteY3" fmla="*/ 9974 h 58768"/>
                      <a:gd name="connsiteX4" fmla="*/ 12712 w 43123"/>
                      <a:gd name="connsiteY4" fmla="*/ 9974 h 58768"/>
                      <a:gd name="connsiteX5" fmla="*/ 12712 w 43123"/>
                      <a:gd name="connsiteY5" fmla="*/ 23762 h 58768"/>
                      <a:gd name="connsiteX6" fmla="*/ 39016 w 43123"/>
                      <a:gd name="connsiteY6" fmla="*/ 23762 h 58768"/>
                      <a:gd name="connsiteX7" fmla="*/ 39016 w 43123"/>
                      <a:gd name="connsiteY7" fmla="*/ 33736 h 58768"/>
                      <a:gd name="connsiteX8" fmla="*/ 12712 w 43123"/>
                      <a:gd name="connsiteY8" fmla="*/ 33736 h 58768"/>
                      <a:gd name="connsiteX9" fmla="*/ 12712 w 43123"/>
                      <a:gd name="connsiteY9" fmla="*/ 58769 h 58768"/>
                      <a:gd name="connsiteX10" fmla="*/ 0 w 43123"/>
                      <a:gd name="connsiteY10" fmla="*/ 58769 h 58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3123" h="58768">
                        <a:moveTo>
                          <a:pt x="0" y="58769"/>
                        </a:moveTo>
                        <a:lnTo>
                          <a:pt x="0" y="0"/>
                        </a:lnTo>
                        <a:lnTo>
                          <a:pt x="43123" y="0"/>
                        </a:lnTo>
                        <a:lnTo>
                          <a:pt x="43123" y="9974"/>
                        </a:lnTo>
                        <a:lnTo>
                          <a:pt x="12712" y="9974"/>
                        </a:lnTo>
                        <a:lnTo>
                          <a:pt x="12712" y="23762"/>
                        </a:lnTo>
                        <a:lnTo>
                          <a:pt x="39016" y="23762"/>
                        </a:lnTo>
                        <a:lnTo>
                          <a:pt x="39016" y="33736"/>
                        </a:lnTo>
                        <a:lnTo>
                          <a:pt x="12712" y="33736"/>
                        </a:lnTo>
                        <a:lnTo>
                          <a:pt x="12712" y="58769"/>
                        </a:lnTo>
                        <a:lnTo>
                          <a:pt x="0" y="5876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86" name="Graphic 12">
              <a:extLst>
                <a:ext uri="{FF2B5EF4-FFF2-40B4-BE49-F238E27FC236}">
                  <a16:creationId xmlns:a16="http://schemas.microsoft.com/office/drawing/2014/main" id="{31D40C15-D031-36B1-61B1-8BEF454D2F64}"/>
                </a:ext>
              </a:extLst>
            </p:cNvPr>
            <p:cNvGrpSpPr/>
            <p:nvPr/>
          </p:nvGrpSpPr>
          <p:grpSpPr>
            <a:xfrm>
              <a:off x="8083926" y="2005533"/>
              <a:ext cx="2737970" cy="897369"/>
              <a:chOff x="8083926" y="2005533"/>
              <a:chExt cx="2737970" cy="897369"/>
            </a:xfrm>
          </p:grpSpPr>
          <p:sp>
            <p:nvSpPr>
              <p:cNvPr id="332" name="Freeform 66">
                <a:extLst>
                  <a:ext uri="{FF2B5EF4-FFF2-40B4-BE49-F238E27FC236}">
                    <a16:creationId xmlns:a16="http://schemas.microsoft.com/office/drawing/2014/main" id="{35B00ADA-A7C1-11B8-75B8-368A250E7385}"/>
                  </a:ext>
                </a:extLst>
              </p:cNvPr>
              <p:cNvSpPr/>
              <p:nvPr/>
            </p:nvSpPr>
            <p:spPr>
              <a:xfrm>
                <a:off x="8083926" y="2005533"/>
                <a:ext cx="2737970" cy="897369"/>
              </a:xfrm>
              <a:custGeom>
                <a:avLst/>
                <a:gdLst>
                  <a:gd name="connsiteX0" fmla="*/ 0 w 2737970"/>
                  <a:gd name="connsiteY0" fmla="*/ 0 h 897369"/>
                  <a:gd name="connsiteX1" fmla="*/ 2737971 w 2737970"/>
                  <a:gd name="connsiteY1" fmla="*/ 0 h 897369"/>
                  <a:gd name="connsiteX2" fmla="*/ 2737971 w 2737970"/>
                  <a:gd name="connsiteY2" fmla="*/ 897370 h 897369"/>
                  <a:gd name="connsiteX3" fmla="*/ 0 w 2737970"/>
                  <a:gd name="connsiteY3" fmla="*/ 897370 h 897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37970" h="897369">
                    <a:moveTo>
                      <a:pt x="0" y="0"/>
                    </a:moveTo>
                    <a:lnTo>
                      <a:pt x="2737971" y="0"/>
                    </a:lnTo>
                    <a:lnTo>
                      <a:pt x="2737971" y="897370"/>
                    </a:lnTo>
                    <a:lnTo>
                      <a:pt x="0" y="897370"/>
                    </a:lnTo>
                    <a:close/>
                  </a:path>
                </a:pathLst>
              </a:custGeom>
              <a:solidFill>
                <a:srgbClr val="004885"/>
              </a:solidFill>
              <a:ln w="97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3" name="Freeform 67">
                <a:extLst>
                  <a:ext uri="{FF2B5EF4-FFF2-40B4-BE49-F238E27FC236}">
                    <a16:creationId xmlns:a16="http://schemas.microsoft.com/office/drawing/2014/main" id="{1FFF372B-4BF8-B961-1DCA-0A048E3C2AA8}"/>
                  </a:ext>
                </a:extLst>
              </p:cNvPr>
              <p:cNvSpPr/>
              <p:nvPr/>
            </p:nvSpPr>
            <p:spPr>
              <a:xfrm>
                <a:off x="8763138" y="2183501"/>
                <a:ext cx="1379252" cy="231945"/>
              </a:xfrm>
              <a:custGeom>
                <a:avLst/>
                <a:gdLst>
                  <a:gd name="connsiteX0" fmla="*/ 1016276 w 1379252"/>
                  <a:gd name="connsiteY0" fmla="*/ 169656 h 231945"/>
                  <a:gd name="connsiteX1" fmla="*/ 993590 w 1379252"/>
                  <a:gd name="connsiteY1" fmla="*/ 231945 h 231945"/>
                  <a:gd name="connsiteX2" fmla="*/ 849749 w 1379252"/>
                  <a:gd name="connsiteY2" fmla="*/ 231945 h 231945"/>
                  <a:gd name="connsiteX3" fmla="*/ 933941 w 1379252"/>
                  <a:gd name="connsiteY3" fmla="*/ 98 h 231945"/>
                  <a:gd name="connsiteX4" fmla="*/ 1009431 w 1379252"/>
                  <a:gd name="connsiteY4" fmla="*/ 98 h 231945"/>
                  <a:gd name="connsiteX5" fmla="*/ 947827 w 1379252"/>
                  <a:gd name="connsiteY5" fmla="*/ 169656 h 231945"/>
                  <a:gd name="connsiteX6" fmla="*/ 1016276 w 1379252"/>
                  <a:gd name="connsiteY6" fmla="*/ 169656 h 231945"/>
                  <a:gd name="connsiteX7" fmla="*/ 1016276 w 1379252"/>
                  <a:gd name="connsiteY7" fmla="*/ 169656 h 231945"/>
                  <a:gd name="connsiteX8" fmla="*/ 1287433 w 1379252"/>
                  <a:gd name="connsiteY8" fmla="*/ 58866 h 231945"/>
                  <a:gd name="connsiteX9" fmla="*/ 1277166 w 1379252"/>
                  <a:gd name="connsiteY9" fmla="*/ 87028 h 231945"/>
                  <a:gd name="connsiteX10" fmla="*/ 1347864 w 1379252"/>
                  <a:gd name="connsiteY10" fmla="*/ 87028 h 231945"/>
                  <a:gd name="connsiteX11" fmla="*/ 1328503 w 1379252"/>
                  <a:gd name="connsiteY11" fmla="*/ 140321 h 231945"/>
                  <a:gd name="connsiteX12" fmla="*/ 1257902 w 1379252"/>
                  <a:gd name="connsiteY12" fmla="*/ 140321 h 231945"/>
                  <a:gd name="connsiteX13" fmla="*/ 1247244 w 1379252"/>
                  <a:gd name="connsiteY13" fmla="*/ 169559 h 231945"/>
                  <a:gd name="connsiteX14" fmla="*/ 1317844 w 1379252"/>
                  <a:gd name="connsiteY14" fmla="*/ 169559 h 231945"/>
                  <a:gd name="connsiteX15" fmla="*/ 1295158 w 1379252"/>
                  <a:gd name="connsiteY15" fmla="*/ 231847 h 231945"/>
                  <a:gd name="connsiteX16" fmla="*/ 1006987 w 1379252"/>
                  <a:gd name="connsiteY16" fmla="*/ 231847 h 231945"/>
                  <a:gd name="connsiteX17" fmla="*/ 1091179 w 1379252"/>
                  <a:gd name="connsiteY17" fmla="*/ 0 h 231945"/>
                  <a:gd name="connsiteX18" fmla="*/ 1166669 w 1379252"/>
                  <a:gd name="connsiteY18" fmla="*/ 0 h 231945"/>
                  <a:gd name="connsiteX19" fmla="*/ 1105064 w 1379252"/>
                  <a:gd name="connsiteY19" fmla="*/ 169559 h 231945"/>
                  <a:gd name="connsiteX20" fmla="*/ 1171265 w 1379252"/>
                  <a:gd name="connsiteY20" fmla="*/ 169559 h 231945"/>
                  <a:gd name="connsiteX21" fmla="*/ 1232869 w 1379252"/>
                  <a:gd name="connsiteY21" fmla="*/ 0 h 231945"/>
                  <a:gd name="connsiteX22" fmla="*/ 1379253 w 1379252"/>
                  <a:gd name="connsiteY22" fmla="*/ 0 h 231945"/>
                  <a:gd name="connsiteX23" fmla="*/ 1357838 w 1379252"/>
                  <a:gd name="connsiteY23" fmla="*/ 58866 h 231945"/>
                  <a:gd name="connsiteX24" fmla="*/ 1287433 w 1379252"/>
                  <a:gd name="connsiteY24" fmla="*/ 58866 h 231945"/>
                  <a:gd name="connsiteX25" fmla="*/ 1287433 w 1379252"/>
                  <a:gd name="connsiteY25" fmla="*/ 58866 h 231945"/>
                  <a:gd name="connsiteX26" fmla="*/ 856789 w 1379252"/>
                  <a:gd name="connsiteY26" fmla="*/ 169656 h 231945"/>
                  <a:gd name="connsiteX27" fmla="*/ 834103 w 1379252"/>
                  <a:gd name="connsiteY27" fmla="*/ 231945 h 231945"/>
                  <a:gd name="connsiteX28" fmla="*/ 687622 w 1379252"/>
                  <a:gd name="connsiteY28" fmla="*/ 231945 h 231945"/>
                  <a:gd name="connsiteX29" fmla="*/ 749226 w 1379252"/>
                  <a:gd name="connsiteY29" fmla="*/ 62387 h 231945"/>
                  <a:gd name="connsiteX30" fmla="*/ 693293 w 1379252"/>
                  <a:gd name="connsiteY30" fmla="*/ 62387 h 231945"/>
                  <a:gd name="connsiteX31" fmla="*/ 631689 w 1379252"/>
                  <a:gd name="connsiteY31" fmla="*/ 231945 h 231945"/>
                  <a:gd name="connsiteX32" fmla="*/ 555906 w 1379252"/>
                  <a:gd name="connsiteY32" fmla="*/ 231945 h 231945"/>
                  <a:gd name="connsiteX33" fmla="*/ 617510 w 1379252"/>
                  <a:gd name="connsiteY33" fmla="*/ 62387 h 231945"/>
                  <a:gd name="connsiteX34" fmla="*/ 531558 w 1379252"/>
                  <a:gd name="connsiteY34" fmla="*/ 62387 h 231945"/>
                  <a:gd name="connsiteX35" fmla="*/ 469953 w 1379252"/>
                  <a:gd name="connsiteY35" fmla="*/ 231945 h 231945"/>
                  <a:gd name="connsiteX36" fmla="*/ 394170 w 1379252"/>
                  <a:gd name="connsiteY36" fmla="*/ 231945 h 231945"/>
                  <a:gd name="connsiteX37" fmla="*/ 455774 w 1379252"/>
                  <a:gd name="connsiteY37" fmla="*/ 62387 h 231945"/>
                  <a:gd name="connsiteX38" fmla="*/ 405415 w 1379252"/>
                  <a:gd name="connsiteY38" fmla="*/ 62387 h 231945"/>
                  <a:gd name="connsiteX39" fmla="*/ 428101 w 1379252"/>
                  <a:gd name="connsiteY39" fmla="*/ 98 h 231945"/>
                  <a:gd name="connsiteX40" fmla="*/ 918394 w 1379252"/>
                  <a:gd name="connsiteY40" fmla="*/ 98 h 231945"/>
                  <a:gd name="connsiteX41" fmla="*/ 897077 w 1379252"/>
                  <a:gd name="connsiteY41" fmla="*/ 58964 h 231945"/>
                  <a:gd name="connsiteX42" fmla="*/ 826476 w 1379252"/>
                  <a:gd name="connsiteY42" fmla="*/ 58964 h 231945"/>
                  <a:gd name="connsiteX43" fmla="*/ 816209 w 1379252"/>
                  <a:gd name="connsiteY43" fmla="*/ 87126 h 231945"/>
                  <a:gd name="connsiteX44" fmla="*/ 886809 w 1379252"/>
                  <a:gd name="connsiteY44" fmla="*/ 87126 h 231945"/>
                  <a:gd name="connsiteX45" fmla="*/ 867448 w 1379252"/>
                  <a:gd name="connsiteY45" fmla="*/ 140419 h 231945"/>
                  <a:gd name="connsiteX46" fmla="*/ 796847 w 1379252"/>
                  <a:gd name="connsiteY46" fmla="*/ 140419 h 231945"/>
                  <a:gd name="connsiteX47" fmla="*/ 786287 w 1379252"/>
                  <a:gd name="connsiteY47" fmla="*/ 169656 h 231945"/>
                  <a:gd name="connsiteX48" fmla="*/ 856789 w 1379252"/>
                  <a:gd name="connsiteY48" fmla="*/ 169656 h 231945"/>
                  <a:gd name="connsiteX49" fmla="*/ 856789 w 1379252"/>
                  <a:gd name="connsiteY49" fmla="*/ 169656 h 231945"/>
                  <a:gd name="connsiteX50" fmla="*/ 308804 w 1379252"/>
                  <a:gd name="connsiteY50" fmla="*/ 152251 h 231945"/>
                  <a:gd name="connsiteX51" fmla="*/ 288465 w 1379252"/>
                  <a:gd name="connsiteY51" fmla="*/ 152251 h 231945"/>
                  <a:gd name="connsiteX52" fmla="*/ 322787 w 1379252"/>
                  <a:gd name="connsiteY52" fmla="*/ 89180 h 231945"/>
                  <a:gd name="connsiteX53" fmla="*/ 308804 w 1379252"/>
                  <a:gd name="connsiteY53" fmla="*/ 152251 h 231945"/>
                  <a:gd name="connsiteX54" fmla="*/ 308804 w 1379252"/>
                  <a:gd name="connsiteY54" fmla="*/ 152251 h 231945"/>
                  <a:gd name="connsiteX55" fmla="*/ 315062 w 1379252"/>
                  <a:gd name="connsiteY55" fmla="*/ 0 h 231945"/>
                  <a:gd name="connsiteX56" fmla="*/ 175034 w 1379252"/>
                  <a:gd name="connsiteY56" fmla="*/ 231847 h 231945"/>
                  <a:gd name="connsiteX57" fmla="*/ 242604 w 1379252"/>
                  <a:gd name="connsiteY57" fmla="*/ 231847 h 231945"/>
                  <a:gd name="connsiteX58" fmla="*/ 262454 w 1379252"/>
                  <a:gd name="connsiteY58" fmla="*/ 197427 h 231945"/>
                  <a:gd name="connsiteX59" fmla="*/ 300003 w 1379252"/>
                  <a:gd name="connsiteY59" fmla="*/ 197427 h 231945"/>
                  <a:gd name="connsiteX60" fmla="*/ 293843 w 1379252"/>
                  <a:gd name="connsiteY60" fmla="*/ 231847 h 231945"/>
                  <a:gd name="connsiteX61" fmla="*/ 369626 w 1379252"/>
                  <a:gd name="connsiteY61" fmla="*/ 231847 h 231945"/>
                  <a:gd name="connsiteX62" fmla="*/ 398472 w 1379252"/>
                  <a:gd name="connsiteY62" fmla="*/ 0 h 231945"/>
                  <a:gd name="connsiteX63" fmla="*/ 315062 w 1379252"/>
                  <a:gd name="connsiteY63" fmla="*/ 0 h 231945"/>
                  <a:gd name="connsiteX64" fmla="*/ 315062 w 1379252"/>
                  <a:gd name="connsiteY64" fmla="*/ 0 h 231945"/>
                  <a:gd name="connsiteX65" fmla="*/ 160465 w 1379252"/>
                  <a:gd name="connsiteY65" fmla="*/ 66591 h 231945"/>
                  <a:gd name="connsiteX66" fmla="*/ 153913 w 1379252"/>
                  <a:gd name="connsiteY66" fmla="*/ 84682 h 231945"/>
                  <a:gd name="connsiteX67" fmla="*/ 136409 w 1379252"/>
                  <a:gd name="connsiteY67" fmla="*/ 96905 h 231945"/>
                  <a:gd name="connsiteX68" fmla="*/ 124969 w 1379252"/>
                  <a:gd name="connsiteY68" fmla="*/ 96905 h 231945"/>
                  <a:gd name="connsiteX69" fmla="*/ 140419 w 1379252"/>
                  <a:gd name="connsiteY69" fmla="*/ 54466 h 231945"/>
                  <a:gd name="connsiteX70" fmla="*/ 151860 w 1379252"/>
                  <a:gd name="connsiteY70" fmla="*/ 54466 h 231945"/>
                  <a:gd name="connsiteX71" fmla="*/ 160465 w 1379252"/>
                  <a:gd name="connsiteY71" fmla="*/ 66591 h 231945"/>
                  <a:gd name="connsiteX72" fmla="*/ 160465 w 1379252"/>
                  <a:gd name="connsiteY72" fmla="*/ 66591 h 231945"/>
                  <a:gd name="connsiteX73" fmla="*/ 130934 w 1379252"/>
                  <a:gd name="connsiteY73" fmla="*/ 148046 h 231945"/>
                  <a:gd name="connsiteX74" fmla="*/ 124480 w 1379252"/>
                  <a:gd name="connsiteY74" fmla="*/ 165843 h 231945"/>
                  <a:gd name="connsiteX75" fmla="*/ 106879 w 1379252"/>
                  <a:gd name="connsiteY75" fmla="*/ 178359 h 231945"/>
                  <a:gd name="connsiteX76" fmla="*/ 95438 w 1379252"/>
                  <a:gd name="connsiteY76" fmla="*/ 178359 h 231945"/>
                  <a:gd name="connsiteX77" fmla="*/ 110986 w 1379252"/>
                  <a:gd name="connsiteY77" fmla="*/ 135530 h 231945"/>
                  <a:gd name="connsiteX78" fmla="*/ 122426 w 1379252"/>
                  <a:gd name="connsiteY78" fmla="*/ 135530 h 231945"/>
                  <a:gd name="connsiteX79" fmla="*/ 130934 w 1379252"/>
                  <a:gd name="connsiteY79" fmla="*/ 148046 h 231945"/>
                  <a:gd name="connsiteX80" fmla="*/ 130934 w 1379252"/>
                  <a:gd name="connsiteY80" fmla="*/ 148046 h 231945"/>
                  <a:gd name="connsiteX81" fmla="*/ 194005 w 1379252"/>
                  <a:gd name="connsiteY81" fmla="*/ 174155 h 231945"/>
                  <a:gd name="connsiteX82" fmla="*/ 198209 w 1379252"/>
                  <a:gd name="connsiteY82" fmla="*/ 162616 h 231945"/>
                  <a:gd name="connsiteX83" fmla="*/ 176795 w 1379252"/>
                  <a:gd name="connsiteY83" fmla="*/ 114604 h 231945"/>
                  <a:gd name="connsiteX84" fmla="*/ 232923 w 1379252"/>
                  <a:gd name="connsiteY84" fmla="*/ 66200 h 231945"/>
                  <a:gd name="connsiteX85" fmla="*/ 235857 w 1379252"/>
                  <a:gd name="connsiteY85" fmla="*/ 58182 h 231945"/>
                  <a:gd name="connsiteX86" fmla="*/ 193223 w 1379252"/>
                  <a:gd name="connsiteY86" fmla="*/ 0 h 231945"/>
                  <a:gd name="connsiteX87" fmla="*/ 84290 w 1379252"/>
                  <a:gd name="connsiteY87" fmla="*/ 0 h 231945"/>
                  <a:gd name="connsiteX88" fmla="*/ 0 w 1379252"/>
                  <a:gd name="connsiteY88" fmla="*/ 231847 h 231945"/>
                  <a:gd name="connsiteX89" fmla="*/ 109910 w 1379252"/>
                  <a:gd name="connsiteY89" fmla="*/ 231847 h 231945"/>
                  <a:gd name="connsiteX90" fmla="*/ 194005 w 1379252"/>
                  <a:gd name="connsiteY90" fmla="*/ 174155 h 231945"/>
                  <a:gd name="connsiteX91" fmla="*/ 194005 w 1379252"/>
                  <a:gd name="connsiteY91" fmla="*/ 174155 h 231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1379252" h="231945">
                    <a:moveTo>
                      <a:pt x="1016276" y="169656"/>
                    </a:moveTo>
                    <a:lnTo>
                      <a:pt x="993590" y="231945"/>
                    </a:lnTo>
                    <a:lnTo>
                      <a:pt x="849749" y="231945"/>
                    </a:lnTo>
                    <a:lnTo>
                      <a:pt x="933941" y="98"/>
                    </a:lnTo>
                    <a:lnTo>
                      <a:pt x="1009431" y="98"/>
                    </a:lnTo>
                    <a:lnTo>
                      <a:pt x="947827" y="169656"/>
                    </a:lnTo>
                    <a:lnTo>
                      <a:pt x="1016276" y="169656"/>
                    </a:lnTo>
                    <a:lnTo>
                      <a:pt x="1016276" y="169656"/>
                    </a:lnTo>
                    <a:close/>
                    <a:moveTo>
                      <a:pt x="1287433" y="58866"/>
                    </a:moveTo>
                    <a:lnTo>
                      <a:pt x="1277166" y="87028"/>
                    </a:lnTo>
                    <a:lnTo>
                      <a:pt x="1347864" y="87028"/>
                    </a:lnTo>
                    <a:lnTo>
                      <a:pt x="1328503" y="140321"/>
                    </a:lnTo>
                    <a:lnTo>
                      <a:pt x="1257902" y="140321"/>
                    </a:lnTo>
                    <a:lnTo>
                      <a:pt x="1247244" y="169559"/>
                    </a:lnTo>
                    <a:lnTo>
                      <a:pt x="1317844" y="169559"/>
                    </a:lnTo>
                    <a:lnTo>
                      <a:pt x="1295158" y="231847"/>
                    </a:lnTo>
                    <a:lnTo>
                      <a:pt x="1006987" y="231847"/>
                    </a:lnTo>
                    <a:lnTo>
                      <a:pt x="1091179" y="0"/>
                    </a:lnTo>
                    <a:lnTo>
                      <a:pt x="1166669" y="0"/>
                    </a:lnTo>
                    <a:lnTo>
                      <a:pt x="1105064" y="169559"/>
                    </a:lnTo>
                    <a:lnTo>
                      <a:pt x="1171265" y="169559"/>
                    </a:lnTo>
                    <a:lnTo>
                      <a:pt x="1232869" y="0"/>
                    </a:lnTo>
                    <a:lnTo>
                      <a:pt x="1379253" y="0"/>
                    </a:lnTo>
                    <a:lnTo>
                      <a:pt x="1357838" y="58866"/>
                    </a:lnTo>
                    <a:lnTo>
                      <a:pt x="1287433" y="58866"/>
                    </a:lnTo>
                    <a:lnTo>
                      <a:pt x="1287433" y="58866"/>
                    </a:lnTo>
                    <a:close/>
                    <a:moveTo>
                      <a:pt x="856789" y="169656"/>
                    </a:moveTo>
                    <a:lnTo>
                      <a:pt x="834103" y="231945"/>
                    </a:lnTo>
                    <a:lnTo>
                      <a:pt x="687622" y="231945"/>
                    </a:lnTo>
                    <a:lnTo>
                      <a:pt x="749226" y="62387"/>
                    </a:lnTo>
                    <a:lnTo>
                      <a:pt x="693293" y="62387"/>
                    </a:lnTo>
                    <a:lnTo>
                      <a:pt x="631689" y="231945"/>
                    </a:lnTo>
                    <a:lnTo>
                      <a:pt x="555906" y="231945"/>
                    </a:lnTo>
                    <a:lnTo>
                      <a:pt x="617510" y="62387"/>
                    </a:lnTo>
                    <a:lnTo>
                      <a:pt x="531558" y="62387"/>
                    </a:lnTo>
                    <a:lnTo>
                      <a:pt x="469953" y="231945"/>
                    </a:lnTo>
                    <a:lnTo>
                      <a:pt x="394170" y="231945"/>
                    </a:lnTo>
                    <a:lnTo>
                      <a:pt x="455774" y="62387"/>
                    </a:lnTo>
                    <a:lnTo>
                      <a:pt x="405415" y="62387"/>
                    </a:lnTo>
                    <a:lnTo>
                      <a:pt x="428101" y="98"/>
                    </a:lnTo>
                    <a:lnTo>
                      <a:pt x="918394" y="98"/>
                    </a:lnTo>
                    <a:lnTo>
                      <a:pt x="897077" y="58964"/>
                    </a:lnTo>
                    <a:lnTo>
                      <a:pt x="826476" y="58964"/>
                    </a:lnTo>
                    <a:lnTo>
                      <a:pt x="816209" y="87126"/>
                    </a:lnTo>
                    <a:lnTo>
                      <a:pt x="886809" y="87126"/>
                    </a:lnTo>
                    <a:lnTo>
                      <a:pt x="867448" y="140419"/>
                    </a:lnTo>
                    <a:lnTo>
                      <a:pt x="796847" y="140419"/>
                    </a:lnTo>
                    <a:lnTo>
                      <a:pt x="786287" y="169656"/>
                    </a:lnTo>
                    <a:lnTo>
                      <a:pt x="856789" y="169656"/>
                    </a:lnTo>
                    <a:lnTo>
                      <a:pt x="856789" y="169656"/>
                    </a:lnTo>
                    <a:close/>
                    <a:moveTo>
                      <a:pt x="308804" y="152251"/>
                    </a:moveTo>
                    <a:lnTo>
                      <a:pt x="288465" y="152251"/>
                    </a:lnTo>
                    <a:lnTo>
                      <a:pt x="322787" y="89180"/>
                    </a:lnTo>
                    <a:lnTo>
                      <a:pt x="308804" y="152251"/>
                    </a:lnTo>
                    <a:lnTo>
                      <a:pt x="308804" y="152251"/>
                    </a:lnTo>
                    <a:close/>
                    <a:moveTo>
                      <a:pt x="315062" y="0"/>
                    </a:moveTo>
                    <a:lnTo>
                      <a:pt x="175034" y="231847"/>
                    </a:lnTo>
                    <a:lnTo>
                      <a:pt x="242604" y="231847"/>
                    </a:lnTo>
                    <a:lnTo>
                      <a:pt x="262454" y="197427"/>
                    </a:lnTo>
                    <a:lnTo>
                      <a:pt x="300003" y="197427"/>
                    </a:lnTo>
                    <a:lnTo>
                      <a:pt x="293843" y="231847"/>
                    </a:lnTo>
                    <a:lnTo>
                      <a:pt x="369626" y="231847"/>
                    </a:lnTo>
                    <a:lnTo>
                      <a:pt x="398472" y="0"/>
                    </a:lnTo>
                    <a:lnTo>
                      <a:pt x="315062" y="0"/>
                    </a:lnTo>
                    <a:lnTo>
                      <a:pt x="315062" y="0"/>
                    </a:lnTo>
                    <a:close/>
                    <a:moveTo>
                      <a:pt x="160465" y="66591"/>
                    </a:moveTo>
                    <a:lnTo>
                      <a:pt x="153913" y="84682"/>
                    </a:lnTo>
                    <a:cubicBezTo>
                      <a:pt x="150882" y="92993"/>
                      <a:pt x="145015" y="96905"/>
                      <a:pt x="136409" y="96905"/>
                    </a:cubicBezTo>
                    <a:lnTo>
                      <a:pt x="124969" y="96905"/>
                    </a:lnTo>
                    <a:lnTo>
                      <a:pt x="140419" y="54466"/>
                    </a:lnTo>
                    <a:lnTo>
                      <a:pt x="151860" y="54466"/>
                    </a:lnTo>
                    <a:cubicBezTo>
                      <a:pt x="160465" y="54368"/>
                      <a:pt x="163691" y="57889"/>
                      <a:pt x="160465" y="66591"/>
                    </a:cubicBezTo>
                    <a:lnTo>
                      <a:pt x="160465" y="66591"/>
                    </a:lnTo>
                    <a:close/>
                    <a:moveTo>
                      <a:pt x="130934" y="148046"/>
                    </a:moveTo>
                    <a:lnTo>
                      <a:pt x="124480" y="165843"/>
                    </a:lnTo>
                    <a:cubicBezTo>
                      <a:pt x="121351" y="174546"/>
                      <a:pt x="115484" y="178359"/>
                      <a:pt x="106879" y="178359"/>
                    </a:cubicBezTo>
                    <a:lnTo>
                      <a:pt x="95438" y="178359"/>
                    </a:lnTo>
                    <a:lnTo>
                      <a:pt x="110986" y="135530"/>
                    </a:lnTo>
                    <a:lnTo>
                      <a:pt x="122426" y="135530"/>
                    </a:lnTo>
                    <a:cubicBezTo>
                      <a:pt x="131031" y="135530"/>
                      <a:pt x="134063" y="139343"/>
                      <a:pt x="130934" y="148046"/>
                    </a:cubicBezTo>
                    <a:lnTo>
                      <a:pt x="130934" y="148046"/>
                    </a:lnTo>
                    <a:close/>
                    <a:moveTo>
                      <a:pt x="194005" y="174155"/>
                    </a:moveTo>
                    <a:lnTo>
                      <a:pt x="198209" y="162616"/>
                    </a:lnTo>
                    <a:cubicBezTo>
                      <a:pt x="206717" y="139245"/>
                      <a:pt x="203099" y="121155"/>
                      <a:pt x="176795" y="114604"/>
                    </a:cubicBezTo>
                    <a:cubicBezTo>
                      <a:pt x="207303" y="108639"/>
                      <a:pt x="225100" y="87811"/>
                      <a:pt x="232923" y="66200"/>
                    </a:cubicBezTo>
                    <a:lnTo>
                      <a:pt x="235857" y="58182"/>
                    </a:lnTo>
                    <a:cubicBezTo>
                      <a:pt x="247982" y="24740"/>
                      <a:pt x="238497" y="0"/>
                      <a:pt x="193223" y="0"/>
                    </a:cubicBezTo>
                    <a:lnTo>
                      <a:pt x="84290" y="0"/>
                    </a:lnTo>
                    <a:lnTo>
                      <a:pt x="0" y="231847"/>
                    </a:lnTo>
                    <a:lnTo>
                      <a:pt x="109910" y="231847"/>
                    </a:lnTo>
                    <a:cubicBezTo>
                      <a:pt x="155184" y="231945"/>
                      <a:pt x="181977" y="207206"/>
                      <a:pt x="194005" y="174155"/>
                    </a:cubicBezTo>
                    <a:lnTo>
                      <a:pt x="194005" y="174155"/>
                    </a:lnTo>
                    <a:close/>
                  </a:path>
                </a:pathLst>
              </a:custGeom>
              <a:solidFill>
                <a:srgbClr val="FFFFFF"/>
              </a:solidFill>
              <a:ln w="97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4" name="Freeform 68">
                <a:extLst>
                  <a:ext uri="{FF2B5EF4-FFF2-40B4-BE49-F238E27FC236}">
                    <a16:creationId xmlns:a16="http://schemas.microsoft.com/office/drawing/2014/main" id="{9A6133F2-77D5-2E9B-F188-B28036F9DA2E}"/>
                  </a:ext>
                </a:extLst>
              </p:cNvPr>
              <p:cNvSpPr/>
              <p:nvPr/>
            </p:nvSpPr>
            <p:spPr>
              <a:xfrm>
                <a:off x="8134481" y="2615025"/>
                <a:ext cx="2636861" cy="228620"/>
              </a:xfrm>
              <a:custGeom>
                <a:avLst/>
                <a:gdLst>
                  <a:gd name="connsiteX0" fmla="*/ 0 w 2636861"/>
                  <a:gd name="connsiteY0" fmla="*/ 0 h 228620"/>
                  <a:gd name="connsiteX1" fmla="*/ 2636861 w 2636861"/>
                  <a:gd name="connsiteY1" fmla="*/ 0 h 228620"/>
                  <a:gd name="connsiteX2" fmla="*/ 2636861 w 2636861"/>
                  <a:gd name="connsiteY2" fmla="*/ 228621 h 228620"/>
                  <a:gd name="connsiteX3" fmla="*/ 0 w 2636861"/>
                  <a:gd name="connsiteY3" fmla="*/ 228621 h 228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36861" h="228620">
                    <a:moveTo>
                      <a:pt x="0" y="0"/>
                    </a:moveTo>
                    <a:lnTo>
                      <a:pt x="2636861" y="0"/>
                    </a:lnTo>
                    <a:lnTo>
                      <a:pt x="2636861" y="228621"/>
                    </a:lnTo>
                    <a:lnTo>
                      <a:pt x="0" y="228621"/>
                    </a:lnTo>
                    <a:close/>
                  </a:path>
                </a:pathLst>
              </a:custGeom>
              <a:solidFill>
                <a:srgbClr val="FFFFFF"/>
              </a:solidFill>
              <a:ln w="97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87" name="Freeform 70">
              <a:extLst>
                <a:ext uri="{FF2B5EF4-FFF2-40B4-BE49-F238E27FC236}">
                  <a16:creationId xmlns:a16="http://schemas.microsoft.com/office/drawing/2014/main" id="{48FEAAD8-3481-AB59-37C9-F8C7113B7F7B}"/>
                </a:ext>
              </a:extLst>
            </p:cNvPr>
            <p:cNvSpPr/>
            <p:nvPr/>
          </p:nvSpPr>
          <p:spPr>
            <a:xfrm>
              <a:off x="6632019" y="4651293"/>
              <a:ext cx="2636861" cy="228620"/>
            </a:xfrm>
            <a:custGeom>
              <a:avLst/>
              <a:gdLst>
                <a:gd name="connsiteX0" fmla="*/ 0 w 2636861"/>
                <a:gd name="connsiteY0" fmla="*/ 0 h 228620"/>
                <a:gd name="connsiteX1" fmla="*/ 2636861 w 2636861"/>
                <a:gd name="connsiteY1" fmla="*/ 0 h 228620"/>
                <a:gd name="connsiteX2" fmla="*/ 2636861 w 2636861"/>
                <a:gd name="connsiteY2" fmla="*/ 228621 h 228620"/>
                <a:gd name="connsiteX3" fmla="*/ 0 w 2636861"/>
                <a:gd name="connsiteY3" fmla="*/ 228621 h 22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6861" h="228620">
                  <a:moveTo>
                    <a:pt x="0" y="0"/>
                  </a:moveTo>
                  <a:lnTo>
                    <a:pt x="2636861" y="0"/>
                  </a:lnTo>
                  <a:lnTo>
                    <a:pt x="2636861" y="228621"/>
                  </a:lnTo>
                  <a:lnTo>
                    <a:pt x="0" y="228621"/>
                  </a:lnTo>
                  <a:close/>
                </a:path>
              </a:pathLst>
            </a:custGeom>
            <a:solidFill>
              <a:srgbClr val="FFFFFF"/>
            </a:solidFill>
            <a:ln w="977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188" name="Graphic 12">
              <a:extLst>
                <a:ext uri="{FF2B5EF4-FFF2-40B4-BE49-F238E27FC236}">
                  <a16:creationId xmlns:a16="http://schemas.microsoft.com/office/drawing/2014/main" id="{E4C6084B-7070-BB71-794D-6950C072F2B1}"/>
                </a:ext>
              </a:extLst>
            </p:cNvPr>
            <p:cNvGrpSpPr/>
            <p:nvPr/>
          </p:nvGrpSpPr>
          <p:grpSpPr>
            <a:xfrm>
              <a:off x="6581465" y="3021320"/>
              <a:ext cx="2737970" cy="897369"/>
              <a:chOff x="6581465" y="3021320"/>
              <a:chExt cx="2737970" cy="897369"/>
            </a:xfrm>
          </p:grpSpPr>
          <p:sp>
            <p:nvSpPr>
              <p:cNvPr id="288" name="Freeform 73">
                <a:extLst>
                  <a:ext uri="{FF2B5EF4-FFF2-40B4-BE49-F238E27FC236}">
                    <a16:creationId xmlns:a16="http://schemas.microsoft.com/office/drawing/2014/main" id="{93C1C496-BBDE-74EA-C8EF-4DA0F1F2043B}"/>
                  </a:ext>
                </a:extLst>
              </p:cNvPr>
              <p:cNvSpPr/>
              <p:nvPr/>
            </p:nvSpPr>
            <p:spPr>
              <a:xfrm>
                <a:off x="6581465" y="3021320"/>
                <a:ext cx="2737970" cy="897369"/>
              </a:xfrm>
              <a:custGeom>
                <a:avLst/>
                <a:gdLst>
                  <a:gd name="connsiteX0" fmla="*/ 0 w 2737970"/>
                  <a:gd name="connsiteY0" fmla="*/ 0 h 897369"/>
                  <a:gd name="connsiteX1" fmla="*/ 2737970 w 2737970"/>
                  <a:gd name="connsiteY1" fmla="*/ 0 h 897369"/>
                  <a:gd name="connsiteX2" fmla="*/ 2737970 w 2737970"/>
                  <a:gd name="connsiteY2" fmla="*/ 897370 h 897369"/>
                  <a:gd name="connsiteX3" fmla="*/ 0 w 2737970"/>
                  <a:gd name="connsiteY3" fmla="*/ 897370 h 897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37970" h="897369">
                    <a:moveTo>
                      <a:pt x="0" y="0"/>
                    </a:moveTo>
                    <a:lnTo>
                      <a:pt x="2737970" y="0"/>
                    </a:lnTo>
                    <a:lnTo>
                      <a:pt x="2737970" y="897370"/>
                    </a:lnTo>
                    <a:lnTo>
                      <a:pt x="0" y="897370"/>
                    </a:lnTo>
                    <a:close/>
                  </a:path>
                </a:pathLst>
              </a:custGeom>
              <a:solidFill>
                <a:srgbClr val="DF8B33"/>
              </a:solidFill>
              <a:ln w="97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9" name="Freeform 74">
                <a:extLst>
                  <a:ext uri="{FF2B5EF4-FFF2-40B4-BE49-F238E27FC236}">
                    <a16:creationId xmlns:a16="http://schemas.microsoft.com/office/drawing/2014/main" id="{E659C1E1-AFE3-BAE4-6EEF-C3AA9B050495}"/>
                  </a:ext>
                </a:extLst>
              </p:cNvPr>
              <p:cNvSpPr/>
              <p:nvPr/>
            </p:nvSpPr>
            <p:spPr>
              <a:xfrm>
                <a:off x="6632019" y="3630812"/>
                <a:ext cx="2636861" cy="228620"/>
              </a:xfrm>
              <a:custGeom>
                <a:avLst/>
                <a:gdLst>
                  <a:gd name="connsiteX0" fmla="*/ 0 w 2636861"/>
                  <a:gd name="connsiteY0" fmla="*/ 0 h 228620"/>
                  <a:gd name="connsiteX1" fmla="*/ 2636861 w 2636861"/>
                  <a:gd name="connsiteY1" fmla="*/ 0 h 228620"/>
                  <a:gd name="connsiteX2" fmla="*/ 2636861 w 2636861"/>
                  <a:gd name="connsiteY2" fmla="*/ 228621 h 228620"/>
                  <a:gd name="connsiteX3" fmla="*/ 0 w 2636861"/>
                  <a:gd name="connsiteY3" fmla="*/ 228621 h 228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36861" h="228620">
                    <a:moveTo>
                      <a:pt x="0" y="0"/>
                    </a:moveTo>
                    <a:lnTo>
                      <a:pt x="2636861" y="0"/>
                    </a:lnTo>
                    <a:lnTo>
                      <a:pt x="2636861" y="228621"/>
                    </a:lnTo>
                    <a:lnTo>
                      <a:pt x="0" y="228621"/>
                    </a:lnTo>
                    <a:close/>
                  </a:path>
                </a:pathLst>
              </a:custGeom>
              <a:solidFill>
                <a:srgbClr val="FFFFFF"/>
              </a:solidFill>
              <a:ln w="97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grpSp>
            <p:nvGrpSpPr>
              <p:cNvPr id="290" name="Graphic 12">
                <a:extLst>
                  <a:ext uri="{FF2B5EF4-FFF2-40B4-BE49-F238E27FC236}">
                    <a16:creationId xmlns:a16="http://schemas.microsoft.com/office/drawing/2014/main" id="{C133F810-D65B-A58D-76EB-4DD56FA78491}"/>
                  </a:ext>
                </a:extLst>
              </p:cNvPr>
              <p:cNvGrpSpPr/>
              <p:nvPr/>
            </p:nvGrpSpPr>
            <p:grpSpPr>
              <a:xfrm>
                <a:off x="7450477" y="3085076"/>
                <a:ext cx="973739" cy="460957"/>
                <a:chOff x="7450477" y="3085076"/>
                <a:chExt cx="973739" cy="460957"/>
              </a:xfrm>
              <a:solidFill>
                <a:srgbClr val="FFFFFF"/>
              </a:solidFill>
            </p:grpSpPr>
            <p:sp>
              <p:nvSpPr>
                <p:cNvPr id="291" name="Freeform 77">
                  <a:extLst>
                    <a:ext uri="{FF2B5EF4-FFF2-40B4-BE49-F238E27FC236}">
                      <a16:creationId xmlns:a16="http://schemas.microsoft.com/office/drawing/2014/main" id="{2E9DA64A-F014-2589-EAF8-0CCF4A1ADA75}"/>
                    </a:ext>
                  </a:extLst>
                </p:cNvPr>
                <p:cNvSpPr/>
                <p:nvPr/>
              </p:nvSpPr>
              <p:spPr>
                <a:xfrm>
                  <a:off x="7649343" y="3085076"/>
                  <a:ext cx="576188" cy="289735"/>
                </a:xfrm>
                <a:custGeom>
                  <a:avLst/>
                  <a:gdLst>
                    <a:gd name="connsiteX0" fmla="*/ 214959 w 576188"/>
                    <a:gd name="connsiteY0" fmla="*/ 289736 h 289735"/>
                    <a:gd name="connsiteX1" fmla="*/ 203323 w 576188"/>
                    <a:gd name="connsiteY1" fmla="*/ 277415 h 289735"/>
                    <a:gd name="connsiteX2" fmla="*/ 194424 w 576188"/>
                    <a:gd name="connsiteY2" fmla="*/ 267246 h 289735"/>
                    <a:gd name="connsiteX3" fmla="*/ 188948 w 576188"/>
                    <a:gd name="connsiteY3" fmla="*/ 273699 h 289735"/>
                    <a:gd name="connsiteX4" fmla="*/ 178681 w 576188"/>
                    <a:gd name="connsiteY4" fmla="*/ 278686 h 289735"/>
                    <a:gd name="connsiteX5" fmla="*/ 172716 w 576188"/>
                    <a:gd name="connsiteY5" fmla="*/ 276633 h 289735"/>
                    <a:gd name="connsiteX6" fmla="*/ 169587 w 576188"/>
                    <a:gd name="connsiteY6" fmla="*/ 270277 h 289735"/>
                    <a:gd name="connsiteX7" fmla="*/ 173400 w 576188"/>
                    <a:gd name="connsiteY7" fmla="*/ 259912 h 289735"/>
                    <a:gd name="connsiteX8" fmla="*/ 180637 w 576188"/>
                    <a:gd name="connsiteY8" fmla="*/ 251795 h 289735"/>
                    <a:gd name="connsiteX9" fmla="*/ 153257 w 576188"/>
                    <a:gd name="connsiteY9" fmla="*/ 224025 h 289735"/>
                    <a:gd name="connsiteX10" fmla="*/ 140936 w 576188"/>
                    <a:gd name="connsiteY10" fmla="*/ 234390 h 289735"/>
                    <a:gd name="connsiteX11" fmla="*/ 133798 w 576188"/>
                    <a:gd name="connsiteY11" fmla="*/ 237128 h 289735"/>
                    <a:gd name="connsiteX12" fmla="*/ 128126 w 576188"/>
                    <a:gd name="connsiteY12" fmla="*/ 234781 h 289735"/>
                    <a:gd name="connsiteX13" fmla="*/ 126464 w 576188"/>
                    <a:gd name="connsiteY13" fmla="*/ 229598 h 289735"/>
                    <a:gd name="connsiteX14" fmla="*/ 130669 w 576188"/>
                    <a:gd name="connsiteY14" fmla="*/ 221971 h 289735"/>
                    <a:gd name="connsiteX15" fmla="*/ 141620 w 576188"/>
                    <a:gd name="connsiteY15" fmla="*/ 213073 h 289735"/>
                    <a:gd name="connsiteX16" fmla="*/ 119228 w 576188"/>
                    <a:gd name="connsiteY16" fmla="*/ 194298 h 289735"/>
                    <a:gd name="connsiteX17" fmla="*/ 108667 w 576188"/>
                    <a:gd name="connsiteY17" fmla="*/ 185889 h 289735"/>
                    <a:gd name="connsiteX18" fmla="*/ 91359 w 576188"/>
                    <a:gd name="connsiteY18" fmla="*/ 193907 h 289735"/>
                    <a:gd name="connsiteX19" fmla="*/ 87155 w 576188"/>
                    <a:gd name="connsiteY19" fmla="*/ 194885 h 289735"/>
                    <a:gd name="connsiteX20" fmla="*/ 81092 w 576188"/>
                    <a:gd name="connsiteY20" fmla="*/ 191658 h 289735"/>
                    <a:gd name="connsiteX21" fmla="*/ 80798 w 576188"/>
                    <a:gd name="connsiteY21" fmla="*/ 187258 h 289735"/>
                    <a:gd name="connsiteX22" fmla="*/ 85590 w 576188"/>
                    <a:gd name="connsiteY22" fmla="*/ 182173 h 289735"/>
                    <a:gd name="connsiteX23" fmla="*/ 96835 w 576188"/>
                    <a:gd name="connsiteY23" fmla="*/ 177088 h 289735"/>
                    <a:gd name="connsiteX24" fmla="*/ 66717 w 576188"/>
                    <a:gd name="connsiteY24" fmla="*/ 156553 h 289735"/>
                    <a:gd name="connsiteX25" fmla="*/ 64077 w 576188"/>
                    <a:gd name="connsiteY25" fmla="*/ 156553 h 289735"/>
                    <a:gd name="connsiteX26" fmla="*/ 34840 w 576188"/>
                    <a:gd name="connsiteY26" fmla="*/ 157335 h 289735"/>
                    <a:gd name="connsiteX27" fmla="*/ 34546 w 576188"/>
                    <a:gd name="connsiteY27" fmla="*/ 157335 h 289735"/>
                    <a:gd name="connsiteX28" fmla="*/ 27213 w 576188"/>
                    <a:gd name="connsiteY28" fmla="*/ 150491 h 289735"/>
                    <a:gd name="connsiteX29" fmla="*/ 28973 w 576188"/>
                    <a:gd name="connsiteY29" fmla="*/ 145210 h 289735"/>
                    <a:gd name="connsiteX30" fmla="*/ 34155 w 576188"/>
                    <a:gd name="connsiteY30" fmla="*/ 142668 h 289735"/>
                    <a:gd name="connsiteX31" fmla="*/ 43445 w 576188"/>
                    <a:gd name="connsiteY31" fmla="*/ 142374 h 289735"/>
                    <a:gd name="connsiteX32" fmla="*/ 3549 w 576188"/>
                    <a:gd name="connsiteY32" fmla="*/ 121449 h 289735"/>
                    <a:gd name="connsiteX33" fmla="*/ 1202 w 576188"/>
                    <a:gd name="connsiteY33" fmla="*/ 108932 h 289735"/>
                    <a:gd name="connsiteX34" fmla="*/ 9904 w 576188"/>
                    <a:gd name="connsiteY34" fmla="*/ 102087 h 289735"/>
                    <a:gd name="connsiteX35" fmla="*/ 12447 w 576188"/>
                    <a:gd name="connsiteY35" fmla="*/ 102674 h 289735"/>
                    <a:gd name="connsiteX36" fmla="*/ 79038 w 576188"/>
                    <a:gd name="connsiteY36" fmla="*/ 143157 h 289735"/>
                    <a:gd name="connsiteX37" fmla="*/ 163427 w 576188"/>
                    <a:gd name="connsiteY37" fmla="*/ 153522 h 289735"/>
                    <a:gd name="connsiteX38" fmla="*/ 232658 w 576188"/>
                    <a:gd name="connsiteY38" fmla="*/ 137583 h 289735"/>
                    <a:gd name="connsiteX39" fmla="*/ 272652 w 576188"/>
                    <a:gd name="connsiteY39" fmla="*/ 132009 h 289735"/>
                    <a:gd name="connsiteX40" fmla="*/ 292111 w 576188"/>
                    <a:gd name="connsiteY40" fmla="*/ 122915 h 289735"/>
                    <a:gd name="connsiteX41" fmla="*/ 383931 w 576188"/>
                    <a:gd name="connsiteY41" fmla="*/ 88202 h 289735"/>
                    <a:gd name="connsiteX42" fmla="*/ 575491 w 576188"/>
                    <a:gd name="connsiteY42" fmla="*/ 0 h 289735"/>
                    <a:gd name="connsiteX43" fmla="*/ 576176 w 576188"/>
                    <a:gd name="connsiteY43" fmla="*/ 293 h 289735"/>
                    <a:gd name="connsiteX44" fmla="*/ 557890 w 576188"/>
                    <a:gd name="connsiteY44" fmla="*/ 9485 h 289735"/>
                    <a:gd name="connsiteX45" fmla="*/ 428521 w 576188"/>
                    <a:gd name="connsiteY45" fmla="*/ 76468 h 289735"/>
                    <a:gd name="connsiteX46" fmla="*/ 467341 w 576188"/>
                    <a:gd name="connsiteY46" fmla="*/ 69721 h 289735"/>
                    <a:gd name="connsiteX47" fmla="*/ 468808 w 576188"/>
                    <a:gd name="connsiteY47" fmla="*/ 70112 h 289735"/>
                    <a:gd name="connsiteX48" fmla="*/ 454629 w 576188"/>
                    <a:gd name="connsiteY48" fmla="*/ 74610 h 289735"/>
                    <a:gd name="connsiteX49" fmla="*/ 410235 w 576188"/>
                    <a:gd name="connsiteY49" fmla="*/ 87713 h 289735"/>
                    <a:gd name="connsiteX50" fmla="*/ 369556 w 576188"/>
                    <a:gd name="connsiteY50" fmla="*/ 114995 h 289735"/>
                    <a:gd name="connsiteX51" fmla="*/ 348142 w 576188"/>
                    <a:gd name="connsiteY51" fmla="*/ 130054 h 289735"/>
                    <a:gd name="connsiteX52" fmla="*/ 382269 w 576188"/>
                    <a:gd name="connsiteY52" fmla="*/ 133867 h 289735"/>
                    <a:gd name="connsiteX53" fmla="*/ 382366 w 576188"/>
                    <a:gd name="connsiteY53" fmla="*/ 134063 h 289735"/>
                    <a:gd name="connsiteX54" fmla="*/ 374250 w 576188"/>
                    <a:gd name="connsiteY54" fmla="*/ 134454 h 289735"/>
                    <a:gd name="connsiteX55" fmla="*/ 367112 w 576188"/>
                    <a:gd name="connsiteY55" fmla="*/ 134454 h 289735"/>
                    <a:gd name="connsiteX56" fmla="*/ 341786 w 576188"/>
                    <a:gd name="connsiteY56" fmla="*/ 134747 h 289735"/>
                    <a:gd name="connsiteX57" fmla="*/ 271772 w 576188"/>
                    <a:gd name="connsiteY57" fmla="*/ 191756 h 289735"/>
                    <a:gd name="connsiteX58" fmla="*/ 294849 w 576188"/>
                    <a:gd name="connsiteY58" fmla="*/ 207010 h 289735"/>
                    <a:gd name="connsiteX59" fmla="*/ 294751 w 576188"/>
                    <a:gd name="connsiteY59" fmla="*/ 207303 h 289735"/>
                    <a:gd name="connsiteX60" fmla="*/ 294654 w 576188"/>
                    <a:gd name="connsiteY60" fmla="*/ 207401 h 289735"/>
                    <a:gd name="connsiteX61" fmla="*/ 288200 w 576188"/>
                    <a:gd name="connsiteY61" fmla="*/ 204565 h 289735"/>
                    <a:gd name="connsiteX62" fmla="*/ 267763 w 576188"/>
                    <a:gd name="connsiteY62" fmla="*/ 195276 h 289735"/>
                    <a:gd name="connsiteX63" fmla="*/ 199411 w 576188"/>
                    <a:gd name="connsiteY63" fmla="*/ 261965 h 289735"/>
                    <a:gd name="connsiteX64" fmla="*/ 215546 w 576188"/>
                    <a:gd name="connsiteY64" fmla="*/ 289443 h 289735"/>
                    <a:gd name="connsiteX65" fmla="*/ 215350 w 576188"/>
                    <a:gd name="connsiteY65" fmla="*/ 289736 h 289735"/>
                    <a:gd name="connsiteX66" fmla="*/ 214959 w 576188"/>
                    <a:gd name="connsiteY66" fmla="*/ 289736 h 289735"/>
                    <a:gd name="connsiteX67" fmla="*/ 162742 w 576188"/>
                    <a:gd name="connsiteY67" fmla="*/ 216691 h 289735"/>
                    <a:gd name="connsiteX68" fmla="*/ 186797 w 576188"/>
                    <a:gd name="connsiteY68" fmla="*/ 245244 h 289735"/>
                    <a:gd name="connsiteX69" fmla="*/ 248499 w 576188"/>
                    <a:gd name="connsiteY69" fmla="*/ 187551 h 289735"/>
                    <a:gd name="connsiteX70" fmla="*/ 219164 w 576188"/>
                    <a:gd name="connsiteY70" fmla="*/ 177284 h 289735"/>
                    <a:gd name="connsiteX71" fmla="*/ 162742 w 576188"/>
                    <a:gd name="connsiteY71" fmla="*/ 216691 h 289735"/>
                    <a:gd name="connsiteX72" fmla="*/ 126171 w 576188"/>
                    <a:gd name="connsiteY72" fmla="*/ 180706 h 289735"/>
                    <a:gd name="connsiteX73" fmla="*/ 128713 w 576188"/>
                    <a:gd name="connsiteY73" fmla="*/ 183053 h 289735"/>
                    <a:gd name="connsiteX74" fmla="*/ 152083 w 576188"/>
                    <a:gd name="connsiteY74" fmla="*/ 205250 h 289735"/>
                    <a:gd name="connsiteX75" fmla="*/ 200976 w 576188"/>
                    <a:gd name="connsiteY75" fmla="*/ 172003 h 289735"/>
                    <a:gd name="connsiteX76" fmla="*/ 169196 w 576188"/>
                    <a:gd name="connsiteY76" fmla="*/ 165452 h 289735"/>
                    <a:gd name="connsiteX77" fmla="*/ 166947 w 576188"/>
                    <a:gd name="connsiteY77" fmla="*/ 165061 h 289735"/>
                    <a:gd name="connsiteX78" fmla="*/ 165284 w 576188"/>
                    <a:gd name="connsiteY78" fmla="*/ 164767 h 289735"/>
                    <a:gd name="connsiteX79" fmla="*/ 124704 w 576188"/>
                    <a:gd name="connsiteY79" fmla="*/ 179337 h 289735"/>
                    <a:gd name="connsiteX80" fmla="*/ 126171 w 576188"/>
                    <a:gd name="connsiteY80" fmla="*/ 180706 h 289735"/>
                    <a:gd name="connsiteX81" fmla="*/ 227769 w 576188"/>
                    <a:gd name="connsiteY81" fmla="*/ 171808 h 289735"/>
                    <a:gd name="connsiteX82" fmla="*/ 253975 w 576188"/>
                    <a:gd name="connsiteY82" fmla="*/ 182955 h 289735"/>
                    <a:gd name="connsiteX83" fmla="*/ 312548 w 576188"/>
                    <a:gd name="connsiteY83" fmla="*/ 136214 h 289735"/>
                    <a:gd name="connsiteX84" fmla="*/ 286635 w 576188"/>
                    <a:gd name="connsiteY84" fmla="*/ 138463 h 289735"/>
                    <a:gd name="connsiteX85" fmla="*/ 227769 w 576188"/>
                    <a:gd name="connsiteY85" fmla="*/ 171808 h 289735"/>
                    <a:gd name="connsiteX86" fmla="*/ 98106 w 576188"/>
                    <a:gd name="connsiteY86" fmla="*/ 157335 h 289735"/>
                    <a:gd name="connsiteX87" fmla="*/ 113947 w 576188"/>
                    <a:gd name="connsiteY87" fmla="*/ 170145 h 289735"/>
                    <a:gd name="connsiteX88" fmla="*/ 139665 w 576188"/>
                    <a:gd name="connsiteY88" fmla="*/ 160953 h 289735"/>
                    <a:gd name="connsiteX89" fmla="*/ 98106 w 576188"/>
                    <a:gd name="connsiteY89" fmla="*/ 157335 h 289735"/>
                    <a:gd name="connsiteX90" fmla="*/ 185819 w 576188"/>
                    <a:gd name="connsiteY90" fmla="*/ 158509 h 289735"/>
                    <a:gd name="connsiteX91" fmla="*/ 211145 w 576188"/>
                    <a:gd name="connsiteY91" fmla="*/ 165843 h 289735"/>
                    <a:gd name="connsiteX92" fmla="*/ 249673 w 576188"/>
                    <a:gd name="connsiteY92" fmla="*/ 143841 h 289735"/>
                    <a:gd name="connsiteX93" fmla="*/ 234320 w 576188"/>
                    <a:gd name="connsiteY93" fmla="*/ 146873 h 289735"/>
                    <a:gd name="connsiteX94" fmla="*/ 185819 w 576188"/>
                    <a:gd name="connsiteY94" fmla="*/ 158509 h 289735"/>
                    <a:gd name="connsiteX95" fmla="*/ 352933 w 576188"/>
                    <a:gd name="connsiteY95" fmla="*/ 108150 h 289735"/>
                    <a:gd name="connsiteX96" fmla="*/ 303454 w 576188"/>
                    <a:gd name="connsiteY96" fmla="*/ 130151 h 289735"/>
                    <a:gd name="connsiteX97" fmla="*/ 321447 w 576188"/>
                    <a:gd name="connsiteY97" fmla="*/ 129760 h 289735"/>
                    <a:gd name="connsiteX98" fmla="*/ 352933 w 576188"/>
                    <a:gd name="connsiteY98" fmla="*/ 108150 h 289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</a:cxnLst>
                  <a:rect l="l" t="t" r="r" b="b"/>
                  <a:pathLst>
                    <a:path w="576188" h="289735">
                      <a:moveTo>
                        <a:pt x="214959" y="289736"/>
                      </a:moveTo>
                      <a:cubicBezTo>
                        <a:pt x="213981" y="289736"/>
                        <a:pt x="210168" y="285336"/>
                        <a:pt x="203323" y="277415"/>
                      </a:cubicBezTo>
                      <a:cubicBezTo>
                        <a:pt x="200682" y="274384"/>
                        <a:pt x="197749" y="270961"/>
                        <a:pt x="194424" y="267246"/>
                      </a:cubicBezTo>
                      <a:cubicBezTo>
                        <a:pt x="189731" y="272526"/>
                        <a:pt x="189046" y="273504"/>
                        <a:pt x="188948" y="273699"/>
                      </a:cubicBezTo>
                      <a:cubicBezTo>
                        <a:pt x="186113" y="276926"/>
                        <a:pt x="182299" y="278686"/>
                        <a:pt x="178681" y="278686"/>
                      </a:cubicBezTo>
                      <a:cubicBezTo>
                        <a:pt x="176432" y="278686"/>
                        <a:pt x="174378" y="278002"/>
                        <a:pt x="172716" y="276633"/>
                      </a:cubicBezTo>
                      <a:cubicBezTo>
                        <a:pt x="170858" y="275166"/>
                        <a:pt x="169782" y="272917"/>
                        <a:pt x="169587" y="270277"/>
                      </a:cubicBezTo>
                      <a:cubicBezTo>
                        <a:pt x="169294" y="266659"/>
                        <a:pt x="170760" y="262943"/>
                        <a:pt x="173400" y="259912"/>
                      </a:cubicBezTo>
                      <a:cubicBezTo>
                        <a:pt x="173694" y="259325"/>
                        <a:pt x="176628" y="256000"/>
                        <a:pt x="180637" y="251795"/>
                      </a:cubicBezTo>
                      <a:cubicBezTo>
                        <a:pt x="171445" y="242017"/>
                        <a:pt x="162253" y="232630"/>
                        <a:pt x="153257" y="224025"/>
                      </a:cubicBezTo>
                      <a:cubicBezTo>
                        <a:pt x="145923" y="229892"/>
                        <a:pt x="141230" y="233901"/>
                        <a:pt x="140936" y="234390"/>
                      </a:cubicBezTo>
                      <a:cubicBezTo>
                        <a:pt x="138785" y="236150"/>
                        <a:pt x="136242" y="237128"/>
                        <a:pt x="133798" y="237128"/>
                      </a:cubicBezTo>
                      <a:cubicBezTo>
                        <a:pt x="131549" y="237128"/>
                        <a:pt x="129495" y="236248"/>
                        <a:pt x="128126" y="234781"/>
                      </a:cubicBezTo>
                      <a:cubicBezTo>
                        <a:pt x="126953" y="233412"/>
                        <a:pt x="126268" y="231652"/>
                        <a:pt x="126464" y="229598"/>
                      </a:cubicBezTo>
                      <a:cubicBezTo>
                        <a:pt x="126659" y="226860"/>
                        <a:pt x="128224" y="224025"/>
                        <a:pt x="130669" y="221971"/>
                      </a:cubicBezTo>
                      <a:cubicBezTo>
                        <a:pt x="130962" y="221482"/>
                        <a:pt x="134678" y="218353"/>
                        <a:pt x="141620" y="213073"/>
                      </a:cubicBezTo>
                      <a:cubicBezTo>
                        <a:pt x="134189" y="206423"/>
                        <a:pt x="126659" y="200165"/>
                        <a:pt x="119228" y="194298"/>
                      </a:cubicBezTo>
                      <a:cubicBezTo>
                        <a:pt x="115414" y="191169"/>
                        <a:pt x="111894" y="188333"/>
                        <a:pt x="108667" y="185889"/>
                      </a:cubicBezTo>
                      <a:cubicBezTo>
                        <a:pt x="98106" y="190484"/>
                        <a:pt x="91750" y="193516"/>
                        <a:pt x="91359" y="193907"/>
                      </a:cubicBezTo>
                      <a:cubicBezTo>
                        <a:pt x="89990" y="194591"/>
                        <a:pt x="88621" y="194885"/>
                        <a:pt x="87155" y="194885"/>
                      </a:cubicBezTo>
                      <a:cubicBezTo>
                        <a:pt x="84417" y="194885"/>
                        <a:pt x="82167" y="193711"/>
                        <a:pt x="81092" y="191658"/>
                      </a:cubicBezTo>
                      <a:cubicBezTo>
                        <a:pt x="80407" y="190387"/>
                        <a:pt x="80310" y="188822"/>
                        <a:pt x="80798" y="187258"/>
                      </a:cubicBezTo>
                      <a:cubicBezTo>
                        <a:pt x="81483" y="185106"/>
                        <a:pt x="83243" y="183249"/>
                        <a:pt x="85590" y="182173"/>
                      </a:cubicBezTo>
                      <a:cubicBezTo>
                        <a:pt x="85981" y="181879"/>
                        <a:pt x="89795" y="180022"/>
                        <a:pt x="96835" y="177088"/>
                      </a:cubicBezTo>
                      <a:cubicBezTo>
                        <a:pt x="87546" y="170243"/>
                        <a:pt x="77669" y="163594"/>
                        <a:pt x="66717" y="156553"/>
                      </a:cubicBezTo>
                      <a:lnTo>
                        <a:pt x="64077" y="156553"/>
                      </a:lnTo>
                      <a:cubicBezTo>
                        <a:pt x="47258" y="156553"/>
                        <a:pt x="35622" y="157238"/>
                        <a:pt x="34840" y="157335"/>
                      </a:cubicBezTo>
                      <a:lnTo>
                        <a:pt x="34546" y="157335"/>
                      </a:lnTo>
                      <a:cubicBezTo>
                        <a:pt x="30733" y="157335"/>
                        <a:pt x="27506" y="154402"/>
                        <a:pt x="27213" y="150491"/>
                      </a:cubicBezTo>
                      <a:cubicBezTo>
                        <a:pt x="27017" y="148633"/>
                        <a:pt x="27603" y="146677"/>
                        <a:pt x="28973" y="145210"/>
                      </a:cubicBezTo>
                      <a:cubicBezTo>
                        <a:pt x="30244" y="143743"/>
                        <a:pt x="32199" y="142766"/>
                        <a:pt x="34155" y="142668"/>
                      </a:cubicBezTo>
                      <a:cubicBezTo>
                        <a:pt x="34546" y="142570"/>
                        <a:pt x="37871" y="142472"/>
                        <a:pt x="43445" y="142374"/>
                      </a:cubicBezTo>
                      <a:cubicBezTo>
                        <a:pt x="21052" y="129467"/>
                        <a:pt x="4526" y="121644"/>
                        <a:pt x="3549" y="121449"/>
                      </a:cubicBezTo>
                      <a:cubicBezTo>
                        <a:pt x="-69" y="119786"/>
                        <a:pt x="-1047" y="114212"/>
                        <a:pt x="1202" y="108932"/>
                      </a:cubicBezTo>
                      <a:cubicBezTo>
                        <a:pt x="2864" y="104923"/>
                        <a:pt x="6482" y="102087"/>
                        <a:pt x="9904" y="102087"/>
                      </a:cubicBezTo>
                      <a:cubicBezTo>
                        <a:pt x="10784" y="102087"/>
                        <a:pt x="11665" y="102283"/>
                        <a:pt x="12447" y="102674"/>
                      </a:cubicBezTo>
                      <a:cubicBezTo>
                        <a:pt x="13914" y="103065"/>
                        <a:pt x="43836" y="118319"/>
                        <a:pt x="79038" y="143157"/>
                      </a:cubicBezTo>
                      <a:cubicBezTo>
                        <a:pt x="99866" y="144232"/>
                        <a:pt x="131549" y="146873"/>
                        <a:pt x="163427" y="153522"/>
                      </a:cubicBezTo>
                      <a:cubicBezTo>
                        <a:pt x="187775" y="146384"/>
                        <a:pt x="211048" y="141005"/>
                        <a:pt x="232658" y="137583"/>
                      </a:cubicBezTo>
                      <a:cubicBezTo>
                        <a:pt x="245370" y="135236"/>
                        <a:pt x="258767" y="133281"/>
                        <a:pt x="272652" y="132009"/>
                      </a:cubicBezTo>
                      <a:cubicBezTo>
                        <a:pt x="279301" y="128782"/>
                        <a:pt x="285853" y="125751"/>
                        <a:pt x="292111" y="122915"/>
                      </a:cubicBezTo>
                      <a:cubicBezTo>
                        <a:pt x="319784" y="109714"/>
                        <a:pt x="350684" y="98078"/>
                        <a:pt x="383931" y="88202"/>
                      </a:cubicBezTo>
                      <a:cubicBezTo>
                        <a:pt x="475066" y="31780"/>
                        <a:pt x="567864" y="0"/>
                        <a:pt x="575491" y="0"/>
                      </a:cubicBezTo>
                      <a:cubicBezTo>
                        <a:pt x="575785" y="0"/>
                        <a:pt x="576078" y="0"/>
                        <a:pt x="576176" y="293"/>
                      </a:cubicBezTo>
                      <a:cubicBezTo>
                        <a:pt x="576469" y="880"/>
                        <a:pt x="571971" y="3031"/>
                        <a:pt x="557890" y="9485"/>
                      </a:cubicBezTo>
                      <a:cubicBezTo>
                        <a:pt x="531292" y="21708"/>
                        <a:pt x="482009" y="44590"/>
                        <a:pt x="428521" y="76468"/>
                      </a:cubicBezTo>
                      <a:cubicBezTo>
                        <a:pt x="448078" y="72067"/>
                        <a:pt x="462843" y="69721"/>
                        <a:pt x="467341" y="69721"/>
                      </a:cubicBezTo>
                      <a:cubicBezTo>
                        <a:pt x="468612" y="69721"/>
                        <a:pt x="468808" y="69916"/>
                        <a:pt x="468808" y="70112"/>
                      </a:cubicBezTo>
                      <a:cubicBezTo>
                        <a:pt x="468906" y="70601"/>
                        <a:pt x="466461" y="71383"/>
                        <a:pt x="454629" y="74610"/>
                      </a:cubicBezTo>
                      <a:cubicBezTo>
                        <a:pt x="444264" y="77445"/>
                        <a:pt x="428716" y="81846"/>
                        <a:pt x="410235" y="87713"/>
                      </a:cubicBezTo>
                      <a:cubicBezTo>
                        <a:pt x="395861" y="96807"/>
                        <a:pt x="382171" y="105999"/>
                        <a:pt x="369556" y="114995"/>
                      </a:cubicBezTo>
                      <a:cubicBezTo>
                        <a:pt x="362712" y="119591"/>
                        <a:pt x="355475" y="124675"/>
                        <a:pt x="348142" y="130054"/>
                      </a:cubicBezTo>
                      <a:cubicBezTo>
                        <a:pt x="368188" y="130934"/>
                        <a:pt x="381584" y="132889"/>
                        <a:pt x="382269" y="133867"/>
                      </a:cubicBezTo>
                      <a:cubicBezTo>
                        <a:pt x="382269" y="133867"/>
                        <a:pt x="382366" y="134063"/>
                        <a:pt x="382366" y="134063"/>
                      </a:cubicBezTo>
                      <a:cubicBezTo>
                        <a:pt x="382366" y="134356"/>
                        <a:pt x="381291" y="134454"/>
                        <a:pt x="374250" y="134454"/>
                      </a:cubicBezTo>
                      <a:lnTo>
                        <a:pt x="367112" y="134454"/>
                      </a:lnTo>
                      <a:cubicBezTo>
                        <a:pt x="360658" y="134454"/>
                        <a:pt x="351955" y="134454"/>
                        <a:pt x="341786" y="134747"/>
                      </a:cubicBezTo>
                      <a:cubicBezTo>
                        <a:pt x="319002" y="151664"/>
                        <a:pt x="295436" y="170830"/>
                        <a:pt x="271772" y="191756"/>
                      </a:cubicBezTo>
                      <a:cubicBezTo>
                        <a:pt x="285755" y="199285"/>
                        <a:pt x="294654" y="205543"/>
                        <a:pt x="294849" y="207010"/>
                      </a:cubicBezTo>
                      <a:cubicBezTo>
                        <a:pt x="294849" y="207108"/>
                        <a:pt x="294849" y="207206"/>
                        <a:pt x="294751" y="207303"/>
                      </a:cubicBezTo>
                      <a:cubicBezTo>
                        <a:pt x="294751" y="207303"/>
                        <a:pt x="294654" y="207401"/>
                        <a:pt x="294654" y="207401"/>
                      </a:cubicBezTo>
                      <a:cubicBezTo>
                        <a:pt x="294262" y="207401"/>
                        <a:pt x="292405" y="206521"/>
                        <a:pt x="288200" y="204565"/>
                      </a:cubicBezTo>
                      <a:cubicBezTo>
                        <a:pt x="283604" y="202414"/>
                        <a:pt x="276563" y="199090"/>
                        <a:pt x="267763" y="195276"/>
                      </a:cubicBezTo>
                      <a:cubicBezTo>
                        <a:pt x="232854" y="226567"/>
                        <a:pt x="208310" y="252284"/>
                        <a:pt x="199411" y="261965"/>
                      </a:cubicBezTo>
                      <a:cubicBezTo>
                        <a:pt x="210070" y="276926"/>
                        <a:pt x="215937" y="287682"/>
                        <a:pt x="215546" y="289443"/>
                      </a:cubicBezTo>
                      <a:cubicBezTo>
                        <a:pt x="215546" y="289540"/>
                        <a:pt x="215448" y="289638"/>
                        <a:pt x="215350" y="289736"/>
                      </a:cubicBezTo>
                      <a:cubicBezTo>
                        <a:pt x="215057" y="289736"/>
                        <a:pt x="214959" y="289736"/>
                        <a:pt x="214959" y="289736"/>
                      </a:cubicBezTo>
                      <a:close/>
                      <a:moveTo>
                        <a:pt x="162742" y="216691"/>
                      </a:moveTo>
                      <a:cubicBezTo>
                        <a:pt x="171054" y="225882"/>
                        <a:pt x="179170" y="235465"/>
                        <a:pt x="186797" y="245244"/>
                      </a:cubicBezTo>
                      <a:cubicBezTo>
                        <a:pt x="197064" y="234781"/>
                        <a:pt x="218577" y="213366"/>
                        <a:pt x="248499" y="187551"/>
                      </a:cubicBezTo>
                      <a:cubicBezTo>
                        <a:pt x="238525" y="183640"/>
                        <a:pt x="228649" y="180217"/>
                        <a:pt x="219164" y="177284"/>
                      </a:cubicBezTo>
                      <a:cubicBezTo>
                        <a:pt x="194913" y="192831"/>
                        <a:pt x="175161" y="207303"/>
                        <a:pt x="162742" y="216691"/>
                      </a:cubicBezTo>
                      <a:close/>
                      <a:moveTo>
                        <a:pt x="126171" y="180706"/>
                      </a:moveTo>
                      <a:cubicBezTo>
                        <a:pt x="127051" y="181488"/>
                        <a:pt x="127931" y="182271"/>
                        <a:pt x="128713" y="183053"/>
                      </a:cubicBezTo>
                      <a:cubicBezTo>
                        <a:pt x="136536" y="189898"/>
                        <a:pt x="144456" y="197329"/>
                        <a:pt x="152083" y="205250"/>
                      </a:cubicBezTo>
                      <a:cubicBezTo>
                        <a:pt x="162644" y="197427"/>
                        <a:pt x="179757" y="185302"/>
                        <a:pt x="200976" y="172003"/>
                      </a:cubicBezTo>
                      <a:cubicBezTo>
                        <a:pt x="189828" y="169070"/>
                        <a:pt x="179365" y="166918"/>
                        <a:pt x="169196" y="165452"/>
                      </a:cubicBezTo>
                      <a:cubicBezTo>
                        <a:pt x="168414" y="165256"/>
                        <a:pt x="167729" y="165158"/>
                        <a:pt x="166947" y="165061"/>
                      </a:cubicBezTo>
                      <a:cubicBezTo>
                        <a:pt x="166360" y="164963"/>
                        <a:pt x="165871" y="164865"/>
                        <a:pt x="165284" y="164767"/>
                      </a:cubicBezTo>
                      <a:cubicBezTo>
                        <a:pt x="151497" y="169265"/>
                        <a:pt x="137905" y="174154"/>
                        <a:pt x="124704" y="179337"/>
                      </a:cubicBezTo>
                      <a:cubicBezTo>
                        <a:pt x="125095" y="179826"/>
                        <a:pt x="125584" y="180315"/>
                        <a:pt x="126171" y="180706"/>
                      </a:cubicBezTo>
                      <a:close/>
                      <a:moveTo>
                        <a:pt x="227769" y="171808"/>
                      </a:moveTo>
                      <a:cubicBezTo>
                        <a:pt x="236472" y="175132"/>
                        <a:pt x="245272" y="178946"/>
                        <a:pt x="253975" y="182955"/>
                      </a:cubicBezTo>
                      <a:cubicBezTo>
                        <a:pt x="273630" y="166136"/>
                        <a:pt x="293382" y="150393"/>
                        <a:pt x="312548" y="136214"/>
                      </a:cubicBezTo>
                      <a:cubicBezTo>
                        <a:pt x="303552" y="136801"/>
                        <a:pt x="294849" y="137583"/>
                        <a:pt x="286635" y="138463"/>
                      </a:cubicBezTo>
                      <a:cubicBezTo>
                        <a:pt x="267763" y="147948"/>
                        <a:pt x="247912" y="159193"/>
                        <a:pt x="227769" y="171808"/>
                      </a:cubicBezTo>
                      <a:close/>
                      <a:moveTo>
                        <a:pt x="98106" y="157335"/>
                      </a:moveTo>
                      <a:cubicBezTo>
                        <a:pt x="103778" y="161736"/>
                        <a:pt x="108960" y="165843"/>
                        <a:pt x="113947" y="170145"/>
                      </a:cubicBezTo>
                      <a:cubicBezTo>
                        <a:pt x="122455" y="166918"/>
                        <a:pt x="131060" y="163789"/>
                        <a:pt x="139665" y="160953"/>
                      </a:cubicBezTo>
                      <a:cubicBezTo>
                        <a:pt x="126464" y="159291"/>
                        <a:pt x="112481" y="158118"/>
                        <a:pt x="98106" y="157335"/>
                      </a:cubicBezTo>
                      <a:close/>
                      <a:moveTo>
                        <a:pt x="185819" y="158509"/>
                      </a:moveTo>
                      <a:cubicBezTo>
                        <a:pt x="194033" y="160562"/>
                        <a:pt x="202540" y="163007"/>
                        <a:pt x="211145" y="165843"/>
                      </a:cubicBezTo>
                      <a:cubicBezTo>
                        <a:pt x="223760" y="158118"/>
                        <a:pt x="236667" y="150686"/>
                        <a:pt x="249673" y="143841"/>
                      </a:cubicBezTo>
                      <a:cubicBezTo>
                        <a:pt x="244686" y="144721"/>
                        <a:pt x="239503" y="145797"/>
                        <a:pt x="234320" y="146873"/>
                      </a:cubicBezTo>
                      <a:cubicBezTo>
                        <a:pt x="219164" y="149611"/>
                        <a:pt x="202834" y="153522"/>
                        <a:pt x="185819" y="158509"/>
                      </a:cubicBezTo>
                      <a:close/>
                      <a:moveTo>
                        <a:pt x="352933" y="108150"/>
                      </a:moveTo>
                      <a:cubicBezTo>
                        <a:pt x="335234" y="115190"/>
                        <a:pt x="318611" y="122622"/>
                        <a:pt x="303454" y="130151"/>
                      </a:cubicBezTo>
                      <a:cubicBezTo>
                        <a:pt x="309712" y="129956"/>
                        <a:pt x="315775" y="129760"/>
                        <a:pt x="321447" y="129760"/>
                      </a:cubicBezTo>
                      <a:cubicBezTo>
                        <a:pt x="331714" y="122329"/>
                        <a:pt x="342275" y="115093"/>
                        <a:pt x="352933" y="1081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778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4864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9728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4592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9456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4320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9184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84048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38912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292" name="Graphic 12">
                  <a:extLst>
                    <a:ext uri="{FF2B5EF4-FFF2-40B4-BE49-F238E27FC236}">
                      <a16:creationId xmlns:a16="http://schemas.microsoft.com/office/drawing/2014/main" id="{918DFE88-56F4-7AA0-536B-09905B1B7804}"/>
                    </a:ext>
                  </a:extLst>
                </p:cNvPr>
                <p:cNvGrpSpPr/>
                <p:nvPr/>
              </p:nvGrpSpPr>
              <p:grpSpPr>
                <a:xfrm>
                  <a:off x="7450477" y="3400236"/>
                  <a:ext cx="973739" cy="92797"/>
                  <a:chOff x="7450477" y="3400236"/>
                  <a:chExt cx="973739" cy="92797"/>
                </a:xfrm>
                <a:solidFill>
                  <a:srgbClr val="FFFFFF"/>
                </a:solidFill>
              </p:grpSpPr>
              <p:grpSp>
                <p:nvGrpSpPr>
                  <p:cNvPr id="312" name="Graphic 12">
                    <a:extLst>
                      <a:ext uri="{FF2B5EF4-FFF2-40B4-BE49-F238E27FC236}">
                        <a16:creationId xmlns:a16="http://schemas.microsoft.com/office/drawing/2014/main" id="{D9F76D6C-EB93-704B-B796-A13C7F41EE49}"/>
                      </a:ext>
                    </a:extLst>
                  </p:cNvPr>
                  <p:cNvGrpSpPr/>
                  <p:nvPr/>
                </p:nvGrpSpPr>
                <p:grpSpPr>
                  <a:xfrm>
                    <a:off x="7849634" y="3400236"/>
                    <a:ext cx="574582" cy="92700"/>
                    <a:chOff x="7849634" y="3400236"/>
                    <a:chExt cx="574582" cy="92700"/>
                  </a:xfrm>
                  <a:solidFill>
                    <a:srgbClr val="FFFFFF"/>
                  </a:solidFill>
                </p:grpSpPr>
                <p:sp>
                  <p:nvSpPr>
                    <p:cNvPr id="323" name="Freeform 80">
                      <a:extLst>
                        <a:ext uri="{FF2B5EF4-FFF2-40B4-BE49-F238E27FC236}">
                          <a16:creationId xmlns:a16="http://schemas.microsoft.com/office/drawing/2014/main" id="{08A89377-0351-3863-276E-5EC9C3ADC5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3631" y="3428007"/>
                      <a:ext cx="64342" cy="64929"/>
                    </a:xfrm>
                    <a:custGeom>
                      <a:avLst/>
                      <a:gdLst>
                        <a:gd name="connsiteX0" fmla="*/ 0 w 64342"/>
                        <a:gd name="connsiteY0" fmla="*/ 32465 h 64929"/>
                        <a:gd name="connsiteX1" fmla="*/ 32171 w 64342"/>
                        <a:gd name="connsiteY1" fmla="*/ 64929 h 64929"/>
                        <a:gd name="connsiteX2" fmla="*/ 64342 w 64342"/>
                        <a:gd name="connsiteY2" fmla="*/ 32465 h 64929"/>
                        <a:gd name="connsiteX3" fmla="*/ 32171 w 64342"/>
                        <a:gd name="connsiteY3" fmla="*/ 0 h 64929"/>
                        <a:gd name="connsiteX4" fmla="*/ 0 w 64342"/>
                        <a:gd name="connsiteY4" fmla="*/ 32465 h 64929"/>
                        <a:gd name="connsiteX5" fmla="*/ 16232 w 64342"/>
                        <a:gd name="connsiteY5" fmla="*/ 32465 h 64929"/>
                        <a:gd name="connsiteX6" fmla="*/ 32171 w 64342"/>
                        <a:gd name="connsiteY6" fmla="*/ 14570 h 64929"/>
                        <a:gd name="connsiteX7" fmla="*/ 48110 w 64342"/>
                        <a:gd name="connsiteY7" fmla="*/ 32465 h 64929"/>
                        <a:gd name="connsiteX8" fmla="*/ 32171 w 64342"/>
                        <a:gd name="connsiteY8" fmla="*/ 50359 h 64929"/>
                        <a:gd name="connsiteX9" fmla="*/ 16232 w 64342"/>
                        <a:gd name="connsiteY9" fmla="*/ 32465 h 649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4342" h="64929">
                          <a:moveTo>
                            <a:pt x="0" y="32465"/>
                          </a:moveTo>
                          <a:cubicBezTo>
                            <a:pt x="0" y="50359"/>
                            <a:pt x="14374" y="64929"/>
                            <a:pt x="32171" y="64929"/>
                          </a:cubicBezTo>
                          <a:cubicBezTo>
                            <a:pt x="49870" y="64929"/>
                            <a:pt x="64342" y="50359"/>
                            <a:pt x="64342" y="32465"/>
                          </a:cubicBezTo>
                          <a:cubicBezTo>
                            <a:pt x="64342" y="14570"/>
                            <a:pt x="49968" y="0"/>
                            <a:pt x="32171" y="0"/>
                          </a:cubicBezTo>
                          <a:cubicBezTo>
                            <a:pt x="14472" y="98"/>
                            <a:pt x="0" y="14570"/>
                            <a:pt x="0" y="32465"/>
                          </a:cubicBezTo>
                          <a:close/>
                          <a:moveTo>
                            <a:pt x="16232" y="32465"/>
                          </a:moveTo>
                          <a:cubicBezTo>
                            <a:pt x="16232" y="21904"/>
                            <a:pt x="22784" y="14570"/>
                            <a:pt x="32171" y="14570"/>
                          </a:cubicBezTo>
                          <a:cubicBezTo>
                            <a:pt x="41558" y="14570"/>
                            <a:pt x="48110" y="21904"/>
                            <a:pt x="48110" y="32465"/>
                          </a:cubicBezTo>
                          <a:cubicBezTo>
                            <a:pt x="48110" y="43025"/>
                            <a:pt x="41558" y="50359"/>
                            <a:pt x="32171" y="50359"/>
                          </a:cubicBezTo>
                          <a:cubicBezTo>
                            <a:pt x="22784" y="50359"/>
                            <a:pt x="16232" y="43025"/>
                            <a:pt x="16232" y="3246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77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  <p:sp>
                  <p:nvSpPr>
                    <p:cNvPr id="324" name="Freeform 81">
                      <a:extLst>
                        <a:ext uri="{FF2B5EF4-FFF2-40B4-BE49-F238E27FC236}">
                          <a16:creationId xmlns:a16="http://schemas.microsoft.com/office/drawing/2014/main" id="{DD92E3FF-15A5-F73A-F84E-9163D401E7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9634" y="3409623"/>
                      <a:ext cx="77054" cy="81259"/>
                    </a:xfrm>
                    <a:custGeom>
                      <a:avLst/>
                      <a:gdLst>
                        <a:gd name="connsiteX0" fmla="*/ 59160 w 77054"/>
                        <a:gd name="connsiteY0" fmla="*/ 0 h 81259"/>
                        <a:gd name="connsiteX1" fmla="*/ 59160 w 77054"/>
                        <a:gd name="connsiteY1" fmla="*/ 54271 h 81259"/>
                        <a:gd name="connsiteX2" fmla="*/ 17406 w 77054"/>
                        <a:gd name="connsiteY2" fmla="*/ 0 h 81259"/>
                        <a:gd name="connsiteX3" fmla="*/ 0 w 77054"/>
                        <a:gd name="connsiteY3" fmla="*/ 0 h 81259"/>
                        <a:gd name="connsiteX4" fmla="*/ 0 w 77054"/>
                        <a:gd name="connsiteY4" fmla="*/ 81259 h 81259"/>
                        <a:gd name="connsiteX5" fmla="*/ 16721 w 77054"/>
                        <a:gd name="connsiteY5" fmla="*/ 81259 h 81259"/>
                        <a:gd name="connsiteX6" fmla="*/ 16721 w 77054"/>
                        <a:gd name="connsiteY6" fmla="*/ 24935 h 81259"/>
                        <a:gd name="connsiteX7" fmla="*/ 60627 w 77054"/>
                        <a:gd name="connsiteY7" fmla="*/ 81259 h 81259"/>
                        <a:gd name="connsiteX8" fmla="*/ 77054 w 77054"/>
                        <a:gd name="connsiteY8" fmla="*/ 81259 h 81259"/>
                        <a:gd name="connsiteX9" fmla="*/ 77054 w 77054"/>
                        <a:gd name="connsiteY9" fmla="*/ 0 h 812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7054" h="81259">
                          <a:moveTo>
                            <a:pt x="59160" y="0"/>
                          </a:moveTo>
                          <a:lnTo>
                            <a:pt x="59160" y="54271"/>
                          </a:lnTo>
                          <a:lnTo>
                            <a:pt x="17406" y="0"/>
                          </a:lnTo>
                          <a:lnTo>
                            <a:pt x="0" y="0"/>
                          </a:lnTo>
                          <a:lnTo>
                            <a:pt x="0" y="81259"/>
                          </a:lnTo>
                          <a:lnTo>
                            <a:pt x="16721" y="81259"/>
                          </a:lnTo>
                          <a:lnTo>
                            <a:pt x="16721" y="24935"/>
                          </a:lnTo>
                          <a:lnTo>
                            <a:pt x="60627" y="81259"/>
                          </a:lnTo>
                          <a:lnTo>
                            <a:pt x="77054" y="81259"/>
                          </a:lnTo>
                          <a:lnTo>
                            <a:pt x="77054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77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  <p:sp>
                  <p:nvSpPr>
                    <p:cNvPr id="325" name="Freeform 82">
                      <a:extLst>
                        <a:ext uri="{FF2B5EF4-FFF2-40B4-BE49-F238E27FC236}">
                          <a16:creationId xmlns:a16="http://schemas.microsoft.com/office/drawing/2014/main" id="{87CCB837-189C-389D-963C-EEF2EE75A6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04525" y="3428594"/>
                      <a:ext cx="33735" cy="62288"/>
                    </a:xfrm>
                    <a:custGeom>
                      <a:avLst/>
                      <a:gdLst>
                        <a:gd name="connsiteX0" fmla="*/ 15450 w 33735"/>
                        <a:gd name="connsiteY0" fmla="*/ 7627 h 62288"/>
                        <a:gd name="connsiteX1" fmla="*/ 15450 w 33735"/>
                        <a:gd name="connsiteY1" fmla="*/ 1564 h 62288"/>
                        <a:gd name="connsiteX2" fmla="*/ 0 w 33735"/>
                        <a:gd name="connsiteY2" fmla="*/ 1564 h 62288"/>
                        <a:gd name="connsiteX3" fmla="*/ 0 w 33735"/>
                        <a:gd name="connsiteY3" fmla="*/ 62289 h 62288"/>
                        <a:gd name="connsiteX4" fmla="*/ 15450 w 33735"/>
                        <a:gd name="connsiteY4" fmla="*/ 62289 h 62288"/>
                        <a:gd name="connsiteX5" fmla="*/ 15450 w 33735"/>
                        <a:gd name="connsiteY5" fmla="*/ 35887 h 62288"/>
                        <a:gd name="connsiteX6" fmla="*/ 15450 w 33735"/>
                        <a:gd name="connsiteY6" fmla="*/ 35691 h 62288"/>
                        <a:gd name="connsiteX7" fmla="*/ 24544 w 33735"/>
                        <a:gd name="connsiteY7" fmla="*/ 15450 h 62288"/>
                        <a:gd name="connsiteX8" fmla="*/ 33736 w 33735"/>
                        <a:gd name="connsiteY8" fmla="*/ 16525 h 62288"/>
                        <a:gd name="connsiteX9" fmla="*/ 33736 w 33735"/>
                        <a:gd name="connsiteY9" fmla="*/ 1076 h 62288"/>
                        <a:gd name="connsiteX10" fmla="*/ 27575 w 33735"/>
                        <a:gd name="connsiteY10" fmla="*/ 0 h 62288"/>
                        <a:gd name="connsiteX11" fmla="*/ 15450 w 33735"/>
                        <a:gd name="connsiteY11" fmla="*/ 7627 h 622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33735" h="62288">
                          <a:moveTo>
                            <a:pt x="15450" y="7627"/>
                          </a:moveTo>
                          <a:cubicBezTo>
                            <a:pt x="15450" y="5378"/>
                            <a:pt x="15450" y="1564"/>
                            <a:pt x="15450" y="1564"/>
                          </a:cubicBezTo>
                          <a:lnTo>
                            <a:pt x="0" y="1564"/>
                          </a:lnTo>
                          <a:lnTo>
                            <a:pt x="0" y="62289"/>
                          </a:lnTo>
                          <a:lnTo>
                            <a:pt x="15450" y="62289"/>
                          </a:lnTo>
                          <a:lnTo>
                            <a:pt x="15450" y="35887"/>
                          </a:lnTo>
                          <a:lnTo>
                            <a:pt x="15450" y="35691"/>
                          </a:lnTo>
                          <a:cubicBezTo>
                            <a:pt x="15548" y="31193"/>
                            <a:pt x="15157" y="16623"/>
                            <a:pt x="24544" y="15450"/>
                          </a:cubicBezTo>
                          <a:cubicBezTo>
                            <a:pt x="30118" y="14765"/>
                            <a:pt x="33736" y="16525"/>
                            <a:pt x="33736" y="16525"/>
                          </a:cubicBezTo>
                          <a:lnTo>
                            <a:pt x="33736" y="1076"/>
                          </a:lnTo>
                          <a:cubicBezTo>
                            <a:pt x="33736" y="1076"/>
                            <a:pt x="29531" y="0"/>
                            <a:pt x="27575" y="0"/>
                          </a:cubicBezTo>
                          <a:cubicBezTo>
                            <a:pt x="20633" y="0"/>
                            <a:pt x="17504" y="4302"/>
                            <a:pt x="15450" y="762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77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  <p:sp>
                  <p:nvSpPr>
                    <p:cNvPr id="326" name="Freeform 83">
                      <a:extLst>
                        <a:ext uri="{FF2B5EF4-FFF2-40B4-BE49-F238E27FC236}">
                          <a16:creationId xmlns:a16="http://schemas.microsoft.com/office/drawing/2014/main" id="{C0A61C23-8AB7-425D-1C03-4FA5F2E042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5203" y="3410992"/>
                      <a:ext cx="44981" cy="81845"/>
                    </a:xfrm>
                    <a:custGeom>
                      <a:avLst/>
                      <a:gdLst>
                        <a:gd name="connsiteX0" fmla="*/ 9778 w 44981"/>
                        <a:gd name="connsiteY0" fmla="*/ 4791 h 81845"/>
                        <a:gd name="connsiteX1" fmla="*/ 9778 w 44981"/>
                        <a:gd name="connsiteY1" fmla="*/ 18872 h 81845"/>
                        <a:gd name="connsiteX2" fmla="*/ 0 w 44981"/>
                        <a:gd name="connsiteY2" fmla="*/ 18872 h 81845"/>
                        <a:gd name="connsiteX3" fmla="*/ 0 w 44981"/>
                        <a:gd name="connsiteY3" fmla="*/ 34322 h 81845"/>
                        <a:gd name="connsiteX4" fmla="*/ 9778 w 44981"/>
                        <a:gd name="connsiteY4" fmla="*/ 34322 h 81845"/>
                        <a:gd name="connsiteX5" fmla="*/ 9778 w 44981"/>
                        <a:gd name="connsiteY5" fmla="*/ 63560 h 81845"/>
                        <a:gd name="connsiteX6" fmla="*/ 29922 w 44981"/>
                        <a:gd name="connsiteY6" fmla="*/ 81846 h 81845"/>
                        <a:gd name="connsiteX7" fmla="*/ 43123 w 44981"/>
                        <a:gd name="connsiteY7" fmla="*/ 80672 h 81845"/>
                        <a:gd name="connsiteX8" fmla="*/ 44981 w 44981"/>
                        <a:gd name="connsiteY8" fmla="*/ 80379 h 81845"/>
                        <a:gd name="connsiteX9" fmla="*/ 44981 w 44981"/>
                        <a:gd name="connsiteY9" fmla="*/ 65418 h 81845"/>
                        <a:gd name="connsiteX10" fmla="*/ 43221 w 44981"/>
                        <a:gd name="connsiteY10" fmla="*/ 65907 h 81845"/>
                        <a:gd name="connsiteX11" fmla="*/ 32758 w 44981"/>
                        <a:gd name="connsiteY11" fmla="*/ 67471 h 81845"/>
                        <a:gd name="connsiteX12" fmla="*/ 25229 w 44981"/>
                        <a:gd name="connsiteY12" fmla="*/ 60431 h 81845"/>
                        <a:gd name="connsiteX13" fmla="*/ 25229 w 44981"/>
                        <a:gd name="connsiteY13" fmla="*/ 34322 h 81845"/>
                        <a:gd name="connsiteX14" fmla="*/ 39603 w 44981"/>
                        <a:gd name="connsiteY14" fmla="*/ 34322 h 81845"/>
                        <a:gd name="connsiteX15" fmla="*/ 44296 w 44981"/>
                        <a:gd name="connsiteY15" fmla="*/ 18872 h 81845"/>
                        <a:gd name="connsiteX16" fmla="*/ 25131 w 44981"/>
                        <a:gd name="connsiteY16" fmla="*/ 18872 h 81845"/>
                        <a:gd name="connsiteX17" fmla="*/ 25131 w 44981"/>
                        <a:gd name="connsiteY17" fmla="*/ 0 h 81845"/>
                        <a:gd name="connsiteX18" fmla="*/ 9778 w 44981"/>
                        <a:gd name="connsiteY18" fmla="*/ 4791 h 818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4981" h="81845">
                          <a:moveTo>
                            <a:pt x="9778" y="4791"/>
                          </a:moveTo>
                          <a:lnTo>
                            <a:pt x="9778" y="18872"/>
                          </a:lnTo>
                          <a:lnTo>
                            <a:pt x="0" y="18872"/>
                          </a:lnTo>
                          <a:lnTo>
                            <a:pt x="0" y="34322"/>
                          </a:lnTo>
                          <a:lnTo>
                            <a:pt x="9778" y="34322"/>
                          </a:lnTo>
                          <a:lnTo>
                            <a:pt x="9778" y="63560"/>
                          </a:lnTo>
                          <a:cubicBezTo>
                            <a:pt x="9778" y="76174"/>
                            <a:pt x="16037" y="81846"/>
                            <a:pt x="29922" y="81846"/>
                          </a:cubicBezTo>
                          <a:cubicBezTo>
                            <a:pt x="34323" y="81846"/>
                            <a:pt x="37256" y="81455"/>
                            <a:pt x="43123" y="80672"/>
                          </a:cubicBezTo>
                          <a:lnTo>
                            <a:pt x="44981" y="80379"/>
                          </a:lnTo>
                          <a:lnTo>
                            <a:pt x="44981" y="65418"/>
                          </a:lnTo>
                          <a:lnTo>
                            <a:pt x="43221" y="65907"/>
                          </a:lnTo>
                          <a:cubicBezTo>
                            <a:pt x="40190" y="66787"/>
                            <a:pt x="35203" y="67471"/>
                            <a:pt x="32758" y="67471"/>
                          </a:cubicBezTo>
                          <a:cubicBezTo>
                            <a:pt x="27575" y="67471"/>
                            <a:pt x="25229" y="65320"/>
                            <a:pt x="25229" y="60431"/>
                          </a:cubicBezTo>
                          <a:lnTo>
                            <a:pt x="25229" y="34322"/>
                          </a:lnTo>
                          <a:lnTo>
                            <a:pt x="39603" y="34322"/>
                          </a:lnTo>
                          <a:lnTo>
                            <a:pt x="44296" y="18872"/>
                          </a:lnTo>
                          <a:lnTo>
                            <a:pt x="25131" y="18872"/>
                          </a:lnTo>
                          <a:lnTo>
                            <a:pt x="25131" y="0"/>
                          </a:lnTo>
                          <a:lnTo>
                            <a:pt x="9778" y="479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77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  <p:sp>
                  <p:nvSpPr>
                    <p:cNvPr id="327" name="Freeform 84">
                      <a:extLst>
                        <a:ext uri="{FF2B5EF4-FFF2-40B4-BE49-F238E27FC236}">
                          <a16:creationId xmlns:a16="http://schemas.microsoft.com/office/drawing/2014/main" id="{5EF05639-43AC-0281-AB7B-DD0141D725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97029" y="3400236"/>
                      <a:ext cx="57301" cy="90646"/>
                    </a:xfrm>
                    <a:custGeom>
                      <a:avLst/>
                      <a:gdLst>
                        <a:gd name="connsiteX0" fmla="*/ 0 w 57301"/>
                        <a:gd name="connsiteY0" fmla="*/ 4694 h 90646"/>
                        <a:gd name="connsiteX1" fmla="*/ 0 w 57301"/>
                        <a:gd name="connsiteY1" fmla="*/ 90646 h 90646"/>
                        <a:gd name="connsiteX2" fmla="*/ 15548 w 57301"/>
                        <a:gd name="connsiteY2" fmla="*/ 90646 h 90646"/>
                        <a:gd name="connsiteX3" fmla="*/ 15548 w 57301"/>
                        <a:gd name="connsiteY3" fmla="*/ 49870 h 90646"/>
                        <a:gd name="connsiteX4" fmla="*/ 31487 w 57301"/>
                        <a:gd name="connsiteY4" fmla="*/ 42341 h 90646"/>
                        <a:gd name="connsiteX5" fmla="*/ 41852 w 57301"/>
                        <a:gd name="connsiteY5" fmla="*/ 57106 h 90646"/>
                        <a:gd name="connsiteX6" fmla="*/ 41852 w 57301"/>
                        <a:gd name="connsiteY6" fmla="*/ 90646 h 90646"/>
                        <a:gd name="connsiteX7" fmla="*/ 57302 w 57301"/>
                        <a:gd name="connsiteY7" fmla="*/ 90646 h 90646"/>
                        <a:gd name="connsiteX8" fmla="*/ 57302 w 57301"/>
                        <a:gd name="connsiteY8" fmla="*/ 52119 h 90646"/>
                        <a:gd name="connsiteX9" fmla="*/ 34420 w 57301"/>
                        <a:gd name="connsiteY9" fmla="*/ 27966 h 90646"/>
                        <a:gd name="connsiteX10" fmla="*/ 15548 w 57301"/>
                        <a:gd name="connsiteY10" fmla="*/ 35105 h 90646"/>
                        <a:gd name="connsiteX11" fmla="*/ 15548 w 57301"/>
                        <a:gd name="connsiteY11" fmla="*/ 0 h 90646"/>
                        <a:gd name="connsiteX12" fmla="*/ 0 w 57301"/>
                        <a:gd name="connsiteY12" fmla="*/ 4694 h 90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57301" h="90646">
                          <a:moveTo>
                            <a:pt x="0" y="4694"/>
                          </a:moveTo>
                          <a:lnTo>
                            <a:pt x="0" y="90646"/>
                          </a:lnTo>
                          <a:lnTo>
                            <a:pt x="15548" y="90646"/>
                          </a:lnTo>
                          <a:cubicBezTo>
                            <a:pt x="15548" y="90646"/>
                            <a:pt x="15548" y="50946"/>
                            <a:pt x="15548" y="49870"/>
                          </a:cubicBezTo>
                          <a:cubicBezTo>
                            <a:pt x="18579" y="45959"/>
                            <a:pt x="22490" y="42341"/>
                            <a:pt x="31487" y="42341"/>
                          </a:cubicBezTo>
                          <a:cubicBezTo>
                            <a:pt x="37843" y="42341"/>
                            <a:pt x="41852" y="44785"/>
                            <a:pt x="41852" y="57106"/>
                          </a:cubicBezTo>
                          <a:lnTo>
                            <a:pt x="41852" y="90646"/>
                          </a:lnTo>
                          <a:lnTo>
                            <a:pt x="57302" y="90646"/>
                          </a:lnTo>
                          <a:lnTo>
                            <a:pt x="57302" y="52119"/>
                          </a:lnTo>
                          <a:cubicBezTo>
                            <a:pt x="57302" y="36278"/>
                            <a:pt x="49381" y="27966"/>
                            <a:pt x="34420" y="27966"/>
                          </a:cubicBezTo>
                          <a:cubicBezTo>
                            <a:pt x="25033" y="27966"/>
                            <a:pt x="19361" y="31389"/>
                            <a:pt x="15548" y="35105"/>
                          </a:cubicBezTo>
                          <a:cubicBezTo>
                            <a:pt x="15548" y="29727"/>
                            <a:pt x="15548" y="0"/>
                            <a:pt x="15548" y="0"/>
                          </a:cubicBezTo>
                          <a:lnTo>
                            <a:pt x="0" y="469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77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  <p:sp>
                  <p:nvSpPr>
                    <p:cNvPr id="328" name="Freeform 85">
                      <a:extLst>
                        <a:ext uri="{FF2B5EF4-FFF2-40B4-BE49-F238E27FC236}">
                          <a16:creationId xmlns:a16="http://schemas.microsoft.com/office/drawing/2014/main" id="{04D770C9-23B2-4FC4-4F3F-3061F091E2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55309" y="3431234"/>
                      <a:ext cx="99349" cy="59648"/>
                    </a:xfrm>
                    <a:custGeom>
                      <a:avLst/>
                      <a:gdLst>
                        <a:gd name="connsiteX0" fmla="*/ 83508 w 99349"/>
                        <a:gd name="connsiteY0" fmla="*/ 0 h 59648"/>
                        <a:gd name="connsiteX1" fmla="*/ 69818 w 99349"/>
                        <a:gd name="connsiteY1" fmla="*/ 36767 h 59648"/>
                        <a:gd name="connsiteX2" fmla="*/ 56226 w 99349"/>
                        <a:gd name="connsiteY2" fmla="*/ 0 h 59648"/>
                        <a:gd name="connsiteX3" fmla="*/ 43025 w 99349"/>
                        <a:gd name="connsiteY3" fmla="*/ 0 h 59648"/>
                        <a:gd name="connsiteX4" fmla="*/ 29727 w 99349"/>
                        <a:gd name="connsiteY4" fmla="*/ 36767 h 59648"/>
                        <a:gd name="connsiteX5" fmla="*/ 16330 w 99349"/>
                        <a:gd name="connsiteY5" fmla="*/ 0 h 59648"/>
                        <a:gd name="connsiteX6" fmla="*/ 0 w 99349"/>
                        <a:gd name="connsiteY6" fmla="*/ 0 h 59648"/>
                        <a:gd name="connsiteX7" fmla="*/ 22784 w 99349"/>
                        <a:gd name="connsiteY7" fmla="*/ 59649 h 59648"/>
                        <a:gd name="connsiteX8" fmla="*/ 36669 w 99349"/>
                        <a:gd name="connsiteY8" fmla="*/ 59649 h 59648"/>
                        <a:gd name="connsiteX9" fmla="*/ 49674 w 99349"/>
                        <a:gd name="connsiteY9" fmla="*/ 22002 h 59648"/>
                        <a:gd name="connsiteX10" fmla="*/ 62680 w 99349"/>
                        <a:gd name="connsiteY10" fmla="*/ 59649 h 59648"/>
                        <a:gd name="connsiteX11" fmla="*/ 76761 w 99349"/>
                        <a:gd name="connsiteY11" fmla="*/ 59649 h 59648"/>
                        <a:gd name="connsiteX12" fmla="*/ 99349 w 99349"/>
                        <a:gd name="connsiteY12" fmla="*/ 0 h 59648"/>
                        <a:gd name="connsiteX13" fmla="*/ 83508 w 99349"/>
                        <a:gd name="connsiteY13" fmla="*/ 0 h 596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99349" h="59648">
                          <a:moveTo>
                            <a:pt x="83508" y="0"/>
                          </a:moveTo>
                          <a:cubicBezTo>
                            <a:pt x="83508" y="0"/>
                            <a:pt x="72067" y="30704"/>
                            <a:pt x="69818" y="36767"/>
                          </a:cubicBezTo>
                          <a:cubicBezTo>
                            <a:pt x="67667" y="30704"/>
                            <a:pt x="56226" y="0"/>
                            <a:pt x="56226" y="0"/>
                          </a:cubicBezTo>
                          <a:lnTo>
                            <a:pt x="43025" y="0"/>
                          </a:lnTo>
                          <a:cubicBezTo>
                            <a:pt x="43025" y="0"/>
                            <a:pt x="31878" y="30607"/>
                            <a:pt x="29727" y="36767"/>
                          </a:cubicBezTo>
                          <a:cubicBezTo>
                            <a:pt x="27575" y="30607"/>
                            <a:pt x="16330" y="0"/>
                            <a:pt x="16330" y="0"/>
                          </a:cubicBezTo>
                          <a:lnTo>
                            <a:pt x="0" y="0"/>
                          </a:lnTo>
                          <a:lnTo>
                            <a:pt x="22784" y="59649"/>
                          </a:lnTo>
                          <a:lnTo>
                            <a:pt x="36669" y="59649"/>
                          </a:lnTo>
                          <a:cubicBezTo>
                            <a:pt x="36669" y="59649"/>
                            <a:pt x="47523" y="28260"/>
                            <a:pt x="49674" y="22002"/>
                          </a:cubicBezTo>
                          <a:cubicBezTo>
                            <a:pt x="51826" y="28260"/>
                            <a:pt x="62680" y="59649"/>
                            <a:pt x="62680" y="59649"/>
                          </a:cubicBezTo>
                          <a:lnTo>
                            <a:pt x="76761" y="59649"/>
                          </a:lnTo>
                          <a:lnTo>
                            <a:pt x="99349" y="0"/>
                          </a:lnTo>
                          <a:lnTo>
                            <a:pt x="83508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77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  <p:sp>
                  <p:nvSpPr>
                    <p:cNvPr id="329" name="Freeform 86">
                      <a:extLst>
                        <a:ext uri="{FF2B5EF4-FFF2-40B4-BE49-F238E27FC236}">
                          <a16:creationId xmlns:a16="http://schemas.microsoft.com/office/drawing/2014/main" id="{57F6B13A-45BD-5903-7642-7E3196D8C4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21543" y="3428007"/>
                      <a:ext cx="57986" cy="64635"/>
                    </a:xfrm>
                    <a:custGeom>
                      <a:avLst/>
                      <a:gdLst>
                        <a:gd name="connsiteX0" fmla="*/ 27966 w 57986"/>
                        <a:gd name="connsiteY0" fmla="*/ 24251 h 64635"/>
                        <a:gd name="connsiteX1" fmla="*/ 16330 w 57986"/>
                        <a:gd name="connsiteY1" fmla="*/ 19361 h 64635"/>
                        <a:gd name="connsiteX2" fmla="*/ 27184 w 57986"/>
                        <a:gd name="connsiteY2" fmla="*/ 13788 h 64635"/>
                        <a:gd name="connsiteX3" fmla="*/ 41363 w 57986"/>
                        <a:gd name="connsiteY3" fmla="*/ 19068 h 64635"/>
                        <a:gd name="connsiteX4" fmla="*/ 53390 w 57986"/>
                        <a:gd name="connsiteY4" fmla="*/ 10170 h 64635"/>
                        <a:gd name="connsiteX5" fmla="*/ 27477 w 57986"/>
                        <a:gd name="connsiteY5" fmla="*/ 0 h 64635"/>
                        <a:gd name="connsiteX6" fmla="*/ 195 w 57986"/>
                        <a:gd name="connsiteY6" fmla="*/ 19850 h 64635"/>
                        <a:gd name="connsiteX7" fmla="*/ 26500 w 57986"/>
                        <a:gd name="connsiteY7" fmla="*/ 39896 h 64635"/>
                        <a:gd name="connsiteX8" fmla="*/ 41852 w 57986"/>
                        <a:gd name="connsiteY8" fmla="*/ 45177 h 64635"/>
                        <a:gd name="connsiteX9" fmla="*/ 30411 w 57986"/>
                        <a:gd name="connsiteY9" fmla="*/ 50946 h 64635"/>
                        <a:gd name="connsiteX10" fmla="*/ 12223 w 57986"/>
                        <a:gd name="connsiteY10" fmla="*/ 42732 h 64635"/>
                        <a:gd name="connsiteX11" fmla="*/ 0 w 57986"/>
                        <a:gd name="connsiteY11" fmla="*/ 51826 h 64635"/>
                        <a:gd name="connsiteX12" fmla="*/ 29140 w 57986"/>
                        <a:gd name="connsiteY12" fmla="*/ 64636 h 64635"/>
                        <a:gd name="connsiteX13" fmla="*/ 57986 w 57986"/>
                        <a:gd name="connsiteY13" fmla="*/ 44199 h 64635"/>
                        <a:gd name="connsiteX14" fmla="*/ 27966 w 57986"/>
                        <a:gd name="connsiteY14" fmla="*/ 24251 h 646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57986" h="64635">
                          <a:moveTo>
                            <a:pt x="27966" y="24251"/>
                          </a:moveTo>
                          <a:cubicBezTo>
                            <a:pt x="20339" y="23175"/>
                            <a:pt x="16330" y="22491"/>
                            <a:pt x="16330" y="19361"/>
                          </a:cubicBezTo>
                          <a:cubicBezTo>
                            <a:pt x="16330" y="16819"/>
                            <a:pt x="19166" y="13788"/>
                            <a:pt x="27184" y="13788"/>
                          </a:cubicBezTo>
                          <a:cubicBezTo>
                            <a:pt x="34616" y="13788"/>
                            <a:pt x="38821" y="16526"/>
                            <a:pt x="41363" y="19068"/>
                          </a:cubicBezTo>
                          <a:lnTo>
                            <a:pt x="53390" y="10170"/>
                          </a:lnTo>
                          <a:cubicBezTo>
                            <a:pt x="44590" y="1076"/>
                            <a:pt x="32660" y="0"/>
                            <a:pt x="27477" y="0"/>
                          </a:cubicBezTo>
                          <a:cubicBezTo>
                            <a:pt x="5965" y="0"/>
                            <a:pt x="195" y="12516"/>
                            <a:pt x="195" y="19850"/>
                          </a:cubicBezTo>
                          <a:cubicBezTo>
                            <a:pt x="195" y="31389"/>
                            <a:pt x="8018" y="37452"/>
                            <a:pt x="26500" y="39896"/>
                          </a:cubicBezTo>
                          <a:cubicBezTo>
                            <a:pt x="40092" y="41852"/>
                            <a:pt x="41852" y="42243"/>
                            <a:pt x="41852" y="45177"/>
                          </a:cubicBezTo>
                          <a:cubicBezTo>
                            <a:pt x="41852" y="49381"/>
                            <a:pt x="35691" y="50946"/>
                            <a:pt x="30411" y="50946"/>
                          </a:cubicBezTo>
                          <a:cubicBezTo>
                            <a:pt x="22002" y="50946"/>
                            <a:pt x="15939" y="48110"/>
                            <a:pt x="12223" y="42732"/>
                          </a:cubicBezTo>
                          <a:lnTo>
                            <a:pt x="0" y="51826"/>
                          </a:lnTo>
                          <a:cubicBezTo>
                            <a:pt x="4596" y="57693"/>
                            <a:pt x="11539" y="64636"/>
                            <a:pt x="29140" y="64636"/>
                          </a:cubicBezTo>
                          <a:cubicBezTo>
                            <a:pt x="47426" y="64636"/>
                            <a:pt x="57986" y="57204"/>
                            <a:pt x="57986" y="44199"/>
                          </a:cubicBezTo>
                          <a:cubicBezTo>
                            <a:pt x="57986" y="28260"/>
                            <a:pt x="42047" y="26109"/>
                            <a:pt x="27966" y="2425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77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  <p:sp>
                  <p:nvSpPr>
                    <p:cNvPr id="330" name="Freeform 87">
                      <a:extLst>
                        <a:ext uri="{FF2B5EF4-FFF2-40B4-BE49-F238E27FC236}">
                          <a16:creationId xmlns:a16="http://schemas.microsoft.com/office/drawing/2014/main" id="{FF6DD7FE-E7E8-0B19-474B-73AE48B622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79138" y="3410992"/>
                      <a:ext cx="45078" cy="81845"/>
                    </a:xfrm>
                    <a:custGeom>
                      <a:avLst/>
                      <a:gdLst>
                        <a:gd name="connsiteX0" fmla="*/ 9778 w 45078"/>
                        <a:gd name="connsiteY0" fmla="*/ 4791 h 81845"/>
                        <a:gd name="connsiteX1" fmla="*/ 9778 w 45078"/>
                        <a:gd name="connsiteY1" fmla="*/ 18872 h 81845"/>
                        <a:gd name="connsiteX2" fmla="*/ 0 w 45078"/>
                        <a:gd name="connsiteY2" fmla="*/ 18872 h 81845"/>
                        <a:gd name="connsiteX3" fmla="*/ 0 w 45078"/>
                        <a:gd name="connsiteY3" fmla="*/ 34322 h 81845"/>
                        <a:gd name="connsiteX4" fmla="*/ 9778 w 45078"/>
                        <a:gd name="connsiteY4" fmla="*/ 34322 h 81845"/>
                        <a:gd name="connsiteX5" fmla="*/ 9778 w 45078"/>
                        <a:gd name="connsiteY5" fmla="*/ 63560 h 81845"/>
                        <a:gd name="connsiteX6" fmla="*/ 29922 w 45078"/>
                        <a:gd name="connsiteY6" fmla="*/ 81846 h 81845"/>
                        <a:gd name="connsiteX7" fmla="*/ 43221 w 45078"/>
                        <a:gd name="connsiteY7" fmla="*/ 80672 h 81845"/>
                        <a:gd name="connsiteX8" fmla="*/ 45079 w 45078"/>
                        <a:gd name="connsiteY8" fmla="*/ 80379 h 81845"/>
                        <a:gd name="connsiteX9" fmla="*/ 45079 w 45078"/>
                        <a:gd name="connsiteY9" fmla="*/ 65418 h 81845"/>
                        <a:gd name="connsiteX10" fmla="*/ 43319 w 45078"/>
                        <a:gd name="connsiteY10" fmla="*/ 65907 h 81845"/>
                        <a:gd name="connsiteX11" fmla="*/ 32856 w 45078"/>
                        <a:gd name="connsiteY11" fmla="*/ 67471 h 81845"/>
                        <a:gd name="connsiteX12" fmla="*/ 25326 w 45078"/>
                        <a:gd name="connsiteY12" fmla="*/ 60431 h 81845"/>
                        <a:gd name="connsiteX13" fmla="*/ 25326 w 45078"/>
                        <a:gd name="connsiteY13" fmla="*/ 34322 h 81845"/>
                        <a:gd name="connsiteX14" fmla="*/ 42047 w 45078"/>
                        <a:gd name="connsiteY14" fmla="*/ 34322 h 81845"/>
                        <a:gd name="connsiteX15" fmla="*/ 44394 w 45078"/>
                        <a:gd name="connsiteY15" fmla="*/ 18872 h 81845"/>
                        <a:gd name="connsiteX16" fmla="*/ 25228 w 45078"/>
                        <a:gd name="connsiteY16" fmla="*/ 18872 h 81845"/>
                        <a:gd name="connsiteX17" fmla="*/ 25228 w 45078"/>
                        <a:gd name="connsiteY17" fmla="*/ 0 h 81845"/>
                        <a:gd name="connsiteX18" fmla="*/ 9778 w 45078"/>
                        <a:gd name="connsiteY18" fmla="*/ 4791 h 818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5078" h="81845">
                          <a:moveTo>
                            <a:pt x="9778" y="4791"/>
                          </a:moveTo>
                          <a:lnTo>
                            <a:pt x="9778" y="18872"/>
                          </a:lnTo>
                          <a:lnTo>
                            <a:pt x="0" y="18872"/>
                          </a:lnTo>
                          <a:lnTo>
                            <a:pt x="0" y="34322"/>
                          </a:lnTo>
                          <a:lnTo>
                            <a:pt x="9778" y="34322"/>
                          </a:lnTo>
                          <a:lnTo>
                            <a:pt x="9778" y="63560"/>
                          </a:lnTo>
                          <a:cubicBezTo>
                            <a:pt x="9778" y="76174"/>
                            <a:pt x="16037" y="81846"/>
                            <a:pt x="29922" y="81846"/>
                          </a:cubicBezTo>
                          <a:cubicBezTo>
                            <a:pt x="34322" y="81846"/>
                            <a:pt x="37256" y="81455"/>
                            <a:pt x="43221" y="80672"/>
                          </a:cubicBezTo>
                          <a:lnTo>
                            <a:pt x="45079" y="80379"/>
                          </a:lnTo>
                          <a:lnTo>
                            <a:pt x="45079" y="65418"/>
                          </a:lnTo>
                          <a:lnTo>
                            <a:pt x="43319" y="65907"/>
                          </a:lnTo>
                          <a:cubicBezTo>
                            <a:pt x="40287" y="66787"/>
                            <a:pt x="35300" y="67471"/>
                            <a:pt x="32856" y="67471"/>
                          </a:cubicBezTo>
                          <a:cubicBezTo>
                            <a:pt x="27673" y="67471"/>
                            <a:pt x="25326" y="65320"/>
                            <a:pt x="25326" y="60431"/>
                          </a:cubicBezTo>
                          <a:lnTo>
                            <a:pt x="25326" y="34322"/>
                          </a:lnTo>
                          <a:lnTo>
                            <a:pt x="42047" y="34322"/>
                          </a:lnTo>
                          <a:lnTo>
                            <a:pt x="44394" y="18872"/>
                          </a:lnTo>
                          <a:lnTo>
                            <a:pt x="25228" y="18872"/>
                          </a:lnTo>
                          <a:lnTo>
                            <a:pt x="25228" y="0"/>
                          </a:lnTo>
                          <a:lnTo>
                            <a:pt x="9778" y="479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77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  <p:sp>
                  <p:nvSpPr>
                    <p:cNvPr id="331" name="Freeform 88">
                      <a:extLst>
                        <a:ext uri="{FF2B5EF4-FFF2-40B4-BE49-F238E27FC236}">
                          <a16:creationId xmlns:a16="http://schemas.microsoft.com/office/drawing/2014/main" id="{141D3348-0018-C37D-EFC8-95AC66C616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53485" y="3428300"/>
                      <a:ext cx="63755" cy="64635"/>
                    </a:xfrm>
                    <a:custGeom>
                      <a:avLst/>
                      <a:gdLst>
                        <a:gd name="connsiteX0" fmla="*/ 31878 w 63755"/>
                        <a:gd name="connsiteY0" fmla="*/ 0 h 64635"/>
                        <a:gd name="connsiteX1" fmla="*/ 0 w 63755"/>
                        <a:gd name="connsiteY1" fmla="*/ 32171 h 64635"/>
                        <a:gd name="connsiteX2" fmla="*/ 32758 w 63755"/>
                        <a:gd name="connsiteY2" fmla="*/ 64636 h 64635"/>
                        <a:gd name="connsiteX3" fmla="*/ 59844 w 63755"/>
                        <a:gd name="connsiteY3" fmla="*/ 50848 h 64635"/>
                        <a:gd name="connsiteX4" fmla="*/ 45763 w 63755"/>
                        <a:gd name="connsiteY4" fmla="*/ 43416 h 64635"/>
                        <a:gd name="connsiteX5" fmla="*/ 32367 w 63755"/>
                        <a:gd name="connsiteY5" fmla="*/ 50653 h 64635"/>
                        <a:gd name="connsiteX6" fmla="*/ 16526 w 63755"/>
                        <a:gd name="connsiteY6" fmla="*/ 37745 h 64635"/>
                        <a:gd name="connsiteX7" fmla="*/ 63755 w 63755"/>
                        <a:gd name="connsiteY7" fmla="*/ 37745 h 64635"/>
                        <a:gd name="connsiteX8" fmla="*/ 63755 w 63755"/>
                        <a:gd name="connsiteY8" fmla="*/ 36083 h 64635"/>
                        <a:gd name="connsiteX9" fmla="*/ 31878 w 63755"/>
                        <a:gd name="connsiteY9" fmla="*/ 0 h 64635"/>
                        <a:gd name="connsiteX10" fmla="*/ 17112 w 63755"/>
                        <a:gd name="connsiteY10" fmla="*/ 24055 h 64635"/>
                        <a:gd name="connsiteX11" fmla="*/ 31487 w 63755"/>
                        <a:gd name="connsiteY11" fmla="*/ 14081 h 64635"/>
                        <a:gd name="connsiteX12" fmla="*/ 46448 w 63755"/>
                        <a:gd name="connsiteY12" fmla="*/ 24055 h 64635"/>
                        <a:gd name="connsiteX13" fmla="*/ 17112 w 63755"/>
                        <a:gd name="connsiteY13" fmla="*/ 24055 h 646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63755" h="64635">
                          <a:moveTo>
                            <a:pt x="31878" y="0"/>
                          </a:moveTo>
                          <a:cubicBezTo>
                            <a:pt x="9876" y="0"/>
                            <a:pt x="0" y="16135"/>
                            <a:pt x="0" y="32171"/>
                          </a:cubicBezTo>
                          <a:cubicBezTo>
                            <a:pt x="0" y="51630"/>
                            <a:pt x="13201" y="64636"/>
                            <a:pt x="32758" y="64636"/>
                          </a:cubicBezTo>
                          <a:cubicBezTo>
                            <a:pt x="48697" y="64636"/>
                            <a:pt x="56617" y="56031"/>
                            <a:pt x="59844" y="50848"/>
                          </a:cubicBezTo>
                          <a:lnTo>
                            <a:pt x="45763" y="43416"/>
                          </a:lnTo>
                          <a:cubicBezTo>
                            <a:pt x="44296" y="46741"/>
                            <a:pt x="39994" y="50653"/>
                            <a:pt x="32367" y="50653"/>
                          </a:cubicBezTo>
                          <a:cubicBezTo>
                            <a:pt x="23566" y="50261"/>
                            <a:pt x="18384" y="45861"/>
                            <a:pt x="16526" y="37745"/>
                          </a:cubicBezTo>
                          <a:cubicBezTo>
                            <a:pt x="20437" y="37745"/>
                            <a:pt x="63755" y="37745"/>
                            <a:pt x="63755" y="37745"/>
                          </a:cubicBezTo>
                          <a:lnTo>
                            <a:pt x="63755" y="36083"/>
                          </a:lnTo>
                          <a:cubicBezTo>
                            <a:pt x="63755" y="13299"/>
                            <a:pt x="52217" y="196"/>
                            <a:pt x="31878" y="0"/>
                          </a:cubicBezTo>
                          <a:close/>
                          <a:moveTo>
                            <a:pt x="17112" y="24055"/>
                          </a:moveTo>
                          <a:cubicBezTo>
                            <a:pt x="19361" y="17504"/>
                            <a:pt x="23957" y="14081"/>
                            <a:pt x="31487" y="14081"/>
                          </a:cubicBezTo>
                          <a:cubicBezTo>
                            <a:pt x="39701" y="14081"/>
                            <a:pt x="44394" y="17308"/>
                            <a:pt x="46448" y="24055"/>
                          </a:cubicBezTo>
                          <a:cubicBezTo>
                            <a:pt x="42830" y="24055"/>
                            <a:pt x="20926" y="24055"/>
                            <a:pt x="17112" y="2405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77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</p:grpSp>
              <p:grpSp>
                <p:nvGrpSpPr>
                  <p:cNvPr id="313" name="Graphic 12">
                    <a:extLst>
                      <a:ext uri="{FF2B5EF4-FFF2-40B4-BE49-F238E27FC236}">
                        <a16:creationId xmlns:a16="http://schemas.microsoft.com/office/drawing/2014/main" id="{40D0DB5E-58B7-A8FD-48F0-890DC9BD2508}"/>
                      </a:ext>
                    </a:extLst>
                  </p:cNvPr>
                  <p:cNvGrpSpPr/>
                  <p:nvPr/>
                </p:nvGrpSpPr>
                <p:grpSpPr>
                  <a:xfrm>
                    <a:off x="7450477" y="3406769"/>
                    <a:ext cx="367083" cy="86264"/>
                    <a:chOff x="7450477" y="3406769"/>
                    <a:chExt cx="367083" cy="86264"/>
                  </a:xfrm>
                  <a:solidFill>
                    <a:srgbClr val="FFFFFF"/>
                  </a:solidFill>
                </p:grpSpPr>
                <p:sp>
                  <p:nvSpPr>
                    <p:cNvPr id="314" name="Freeform 90">
                      <a:extLst>
                        <a:ext uri="{FF2B5EF4-FFF2-40B4-BE49-F238E27FC236}">
                          <a16:creationId xmlns:a16="http://schemas.microsoft.com/office/drawing/2014/main" id="{4EDCFF93-82FB-00F3-65AE-4476A28B06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50477" y="3409819"/>
                      <a:ext cx="66591" cy="81161"/>
                    </a:xfrm>
                    <a:custGeom>
                      <a:avLst/>
                      <a:gdLst>
                        <a:gd name="connsiteX0" fmla="*/ 0 w 66591"/>
                        <a:gd name="connsiteY0" fmla="*/ 0 h 81161"/>
                        <a:gd name="connsiteX1" fmla="*/ 0 w 66591"/>
                        <a:gd name="connsiteY1" fmla="*/ 81161 h 81161"/>
                        <a:gd name="connsiteX2" fmla="*/ 17503 w 66591"/>
                        <a:gd name="connsiteY2" fmla="*/ 81161 h 81161"/>
                        <a:gd name="connsiteX3" fmla="*/ 17503 w 66591"/>
                        <a:gd name="connsiteY3" fmla="*/ 50848 h 81161"/>
                        <a:gd name="connsiteX4" fmla="*/ 31682 w 66591"/>
                        <a:gd name="connsiteY4" fmla="*/ 50848 h 81161"/>
                        <a:gd name="connsiteX5" fmla="*/ 66591 w 66591"/>
                        <a:gd name="connsiteY5" fmla="*/ 25424 h 81161"/>
                        <a:gd name="connsiteX6" fmla="*/ 31682 w 66591"/>
                        <a:gd name="connsiteY6" fmla="*/ 0 h 81161"/>
                        <a:gd name="connsiteX7" fmla="*/ 0 w 66591"/>
                        <a:gd name="connsiteY7" fmla="*/ 0 h 81161"/>
                        <a:gd name="connsiteX8" fmla="*/ 34909 w 66591"/>
                        <a:gd name="connsiteY8" fmla="*/ 16037 h 81161"/>
                        <a:gd name="connsiteX9" fmla="*/ 49186 w 66591"/>
                        <a:gd name="connsiteY9" fmla="*/ 25326 h 81161"/>
                        <a:gd name="connsiteX10" fmla="*/ 34909 w 66591"/>
                        <a:gd name="connsiteY10" fmla="*/ 34714 h 81161"/>
                        <a:gd name="connsiteX11" fmla="*/ 17601 w 66591"/>
                        <a:gd name="connsiteY11" fmla="*/ 34714 h 81161"/>
                        <a:gd name="connsiteX12" fmla="*/ 17601 w 66591"/>
                        <a:gd name="connsiteY12" fmla="*/ 16037 h 81161"/>
                        <a:gd name="connsiteX13" fmla="*/ 34909 w 66591"/>
                        <a:gd name="connsiteY13" fmla="*/ 16037 h 811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66591" h="81161">
                          <a:moveTo>
                            <a:pt x="0" y="0"/>
                          </a:moveTo>
                          <a:lnTo>
                            <a:pt x="0" y="81161"/>
                          </a:lnTo>
                          <a:lnTo>
                            <a:pt x="17503" y="81161"/>
                          </a:lnTo>
                          <a:cubicBezTo>
                            <a:pt x="17503" y="81161"/>
                            <a:pt x="17503" y="53488"/>
                            <a:pt x="17503" y="50848"/>
                          </a:cubicBezTo>
                          <a:cubicBezTo>
                            <a:pt x="20046" y="50848"/>
                            <a:pt x="31682" y="50848"/>
                            <a:pt x="31682" y="50848"/>
                          </a:cubicBezTo>
                          <a:cubicBezTo>
                            <a:pt x="43905" y="50848"/>
                            <a:pt x="66591" y="50848"/>
                            <a:pt x="66591" y="25424"/>
                          </a:cubicBezTo>
                          <a:cubicBezTo>
                            <a:pt x="66591" y="0"/>
                            <a:pt x="43905" y="0"/>
                            <a:pt x="31682" y="0"/>
                          </a:cubicBezTo>
                          <a:lnTo>
                            <a:pt x="0" y="0"/>
                          </a:lnTo>
                          <a:close/>
                          <a:moveTo>
                            <a:pt x="34909" y="16037"/>
                          </a:moveTo>
                          <a:cubicBezTo>
                            <a:pt x="44590" y="16037"/>
                            <a:pt x="49186" y="17406"/>
                            <a:pt x="49186" y="25326"/>
                          </a:cubicBezTo>
                          <a:cubicBezTo>
                            <a:pt x="49186" y="33345"/>
                            <a:pt x="44590" y="34714"/>
                            <a:pt x="34909" y="34714"/>
                          </a:cubicBezTo>
                          <a:cubicBezTo>
                            <a:pt x="34909" y="34714"/>
                            <a:pt x="20144" y="34714"/>
                            <a:pt x="17601" y="34714"/>
                          </a:cubicBezTo>
                          <a:cubicBezTo>
                            <a:pt x="17601" y="32367"/>
                            <a:pt x="17601" y="18384"/>
                            <a:pt x="17601" y="16037"/>
                          </a:cubicBezTo>
                          <a:cubicBezTo>
                            <a:pt x="20144" y="16037"/>
                            <a:pt x="34909" y="16037"/>
                            <a:pt x="34909" y="1603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77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  <p:sp>
                  <p:nvSpPr>
                    <p:cNvPr id="315" name="Freeform 91">
                      <a:extLst>
                        <a:ext uri="{FF2B5EF4-FFF2-40B4-BE49-F238E27FC236}">
                          <a16:creationId xmlns:a16="http://schemas.microsoft.com/office/drawing/2014/main" id="{811C4CB1-5173-E90D-9A0F-D63C8164A9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16775" y="3428300"/>
                      <a:ext cx="62679" cy="64635"/>
                    </a:xfrm>
                    <a:custGeom>
                      <a:avLst/>
                      <a:gdLst>
                        <a:gd name="connsiteX0" fmla="*/ 61604 w 62679"/>
                        <a:gd name="connsiteY0" fmla="*/ 60529 h 64635"/>
                        <a:gd name="connsiteX1" fmla="*/ 60724 w 62679"/>
                        <a:gd name="connsiteY1" fmla="*/ 51826 h 64635"/>
                        <a:gd name="connsiteX2" fmla="*/ 60724 w 62679"/>
                        <a:gd name="connsiteY2" fmla="*/ 22979 h 64635"/>
                        <a:gd name="connsiteX3" fmla="*/ 32367 w 62679"/>
                        <a:gd name="connsiteY3" fmla="*/ 0 h 64635"/>
                        <a:gd name="connsiteX4" fmla="*/ 4693 w 62679"/>
                        <a:gd name="connsiteY4" fmla="*/ 14472 h 64635"/>
                        <a:gd name="connsiteX5" fmla="*/ 19850 w 62679"/>
                        <a:gd name="connsiteY5" fmla="*/ 18188 h 64635"/>
                        <a:gd name="connsiteX6" fmla="*/ 32464 w 62679"/>
                        <a:gd name="connsiteY6" fmla="*/ 13788 h 64635"/>
                        <a:gd name="connsiteX7" fmla="*/ 45274 w 62679"/>
                        <a:gd name="connsiteY7" fmla="*/ 19850 h 64635"/>
                        <a:gd name="connsiteX8" fmla="*/ 45274 w 62679"/>
                        <a:gd name="connsiteY8" fmla="*/ 21024 h 64635"/>
                        <a:gd name="connsiteX9" fmla="*/ 0 w 62679"/>
                        <a:gd name="connsiteY9" fmla="*/ 45763 h 64635"/>
                        <a:gd name="connsiteX10" fmla="*/ 22686 w 62679"/>
                        <a:gd name="connsiteY10" fmla="*/ 64636 h 64635"/>
                        <a:gd name="connsiteX11" fmla="*/ 45470 w 62679"/>
                        <a:gd name="connsiteY11" fmla="*/ 57889 h 64635"/>
                        <a:gd name="connsiteX12" fmla="*/ 46056 w 62679"/>
                        <a:gd name="connsiteY12" fmla="*/ 61604 h 64635"/>
                        <a:gd name="connsiteX13" fmla="*/ 46252 w 62679"/>
                        <a:gd name="connsiteY13" fmla="*/ 62778 h 64635"/>
                        <a:gd name="connsiteX14" fmla="*/ 62680 w 62679"/>
                        <a:gd name="connsiteY14" fmla="*/ 62778 h 64635"/>
                        <a:gd name="connsiteX15" fmla="*/ 61604 w 62679"/>
                        <a:gd name="connsiteY15" fmla="*/ 60529 h 64635"/>
                        <a:gd name="connsiteX16" fmla="*/ 45274 w 62679"/>
                        <a:gd name="connsiteY16" fmla="*/ 44394 h 64635"/>
                        <a:gd name="connsiteX17" fmla="*/ 24446 w 62679"/>
                        <a:gd name="connsiteY17" fmla="*/ 51337 h 64635"/>
                        <a:gd name="connsiteX18" fmla="*/ 18090 w 62679"/>
                        <a:gd name="connsiteY18" fmla="*/ 49186 h 64635"/>
                        <a:gd name="connsiteX19" fmla="*/ 16623 w 62679"/>
                        <a:gd name="connsiteY19" fmla="*/ 44981 h 64635"/>
                        <a:gd name="connsiteX20" fmla="*/ 16623 w 62679"/>
                        <a:gd name="connsiteY20" fmla="*/ 44785 h 64635"/>
                        <a:gd name="connsiteX21" fmla="*/ 27184 w 62679"/>
                        <a:gd name="connsiteY21" fmla="*/ 36376 h 64635"/>
                        <a:gd name="connsiteX22" fmla="*/ 45274 w 62679"/>
                        <a:gd name="connsiteY22" fmla="*/ 33638 h 64635"/>
                        <a:gd name="connsiteX23" fmla="*/ 45274 w 62679"/>
                        <a:gd name="connsiteY23" fmla="*/ 44394 h 646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62679" h="64635">
                          <a:moveTo>
                            <a:pt x="61604" y="60529"/>
                          </a:moveTo>
                          <a:cubicBezTo>
                            <a:pt x="61213" y="59844"/>
                            <a:pt x="60724" y="57889"/>
                            <a:pt x="60724" y="51826"/>
                          </a:cubicBezTo>
                          <a:lnTo>
                            <a:pt x="60724" y="22979"/>
                          </a:lnTo>
                          <a:cubicBezTo>
                            <a:pt x="60724" y="15548"/>
                            <a:pt x="60724" y="0"/>
                            <a:pt x="32367" y="0"/>
                          </a:cubicBezTo>
                          <a:cubicBezTo>
                            <a:pt x="18090" y="0"/>
                            <a:pt x="8605" y="4987"/>
                            <a:pt x="4693" y="14472"/>
                          </a:cubicBezTo>
                          <a:lnTo>
                            <a:pt x="19850" y="18188"/>
                          </a:lnTo>
                          <a:cubicBezTo>
                            <a:pt x="21024" y="16232"/>
                            <a:pt x="24055" y="13788"/>
                            <a:pt x="32464" y="13788"/>
                          </a:cubicBezTo>
                          <a:cubicBezTo>
                            <a:pt x="40972" y="13788"/>
                            <a:pt x="45274" y="15841"/>
                            <a:pt x="45274" y="19850"/>
                          </a:cubicBezTo>
                          <a:cubicBezTo>
                            <a:pt x="45274" y="19850"/>
                            <a:pt x="45274" y="20437"/>
                            <a:pt x="45274" y="21024"/>
                          </a:cubicBezTo>
                          <a:cubicBezTo>
                            <a:pt x="30704" y="21904"/>
                            <a:pt x="0" y="24446"/>
                            <a:pt x="0" y="45763"/>
                          </a:cubicBezTo>
                          <a:cubicBezTo>
                            <a:pt x="0" y="60724"/>
                            <a:pt x="14276" y="64636"/>
                            <a:pt x="22686" y="64636"/>
                          </a:cubicBezTo>
                          <a:cubicBezTo>
                            <a:pt x="32856" y="64636"/>
                            <a:pt x="40678" y="60724"/>
                            <a:pt x="45470" y="57889"/>
                          </a:cubicBezTo>
                          <a:cubicBezTo>
                            <a:pt x="45665" y="59258"/>
                            <a:pt x="45861" y="60529"/>
                            <a:pt x="46056" y="61604"/>
                          </a:cubicBezTo>
                          <a:lnTo>
                            <a:pt x="46252" y="62778"/>
                          </a:lnTo>
                          <a:lnTo>
                            <a:pt x="62680" y="62778"/>
                          </a:lnTo>
                          <a:lnTo>
                            <a:pt x="61604" y="60529"/>
                          </a:lnTo>
                          <a:close/>
                          <a:moveTo>
                            <a:pt x="45274" y="44394"/>
                          </a:moveTo>
                          <a:cubicBezTo>
                            <a:pt x="39896" y="47719"/>
                            <a:pt x="32953" y="51337"/>
                            <a:pt x="24446" y="51337"/>
                          </a:cubicBezTo>
                          <a:cubicBezTo>
                            <a:pt x="21512" y="51337"/>
                            <a:pt x="19361" y="50653"/>
                            <a:pt x="18090" y="49186"/>
                          </a:cubicBezTo>
                          <a:cubicBezTo>
                            <a:pt x="17112" y="48208"/>
                            <a:pt x="16623" y="46741"/>
                            <a:pt x="16623" y="44981"/>
                          </a:cubicBezTo>
                          <a:cubicBezTo>
                            <a:pt x="16623" y="44883"/>
                            <a:pt x="16623" y="44785"/>
                            <a:pt x="16623" y="44785"/>
                          </a:cubicBezTo>
                          <a:cubicBezTo>
                            <a:pt x="16721" y="41754"/>
                            <a:pt x="17992" y="38625"/>
                            <a:pt x="27184" y="36376"/>
                          </a:cubicBezTo>
                          <a:cubicBezTo>
                            <a:pt x="33149" y="34909"/>
                            <a:pt x="39114" y="34029"/>
                            <a:pt x="45274" y="33638"/>
                          </a:cubicBezTo>
                          <a:cubicBezTo>
                            <a:pt x="45274" y="35985"/>
                            <a:pt x="45274" y="43123"/>
                            <a:pt x="45274" y="4439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77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  <p:sp>
                  <p:nvSpPr>
                    <p:cNvPr id="316" name="Freeform 92">
                      <a:extLst>
                        <a:ext uri="{FF2B5EF4-FFF2-40B4-BE49-F238E27FC236}">
                          <a16:creationId xmlns:a16="http://schemas.microsoft.com/office/drawing/2014/main" id="{084ABBFD-7C76-D90F-BB4B-E14F10F446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84735" y="3428299"/>
                      <a:ext cx="62777" cy="64636"/>
                    </a:xfrm>
                    <a:custGeom>
                      <a:avLst/>
                      <a:gdLst>
                        <a:gd name="connsiteX0" fmla="*/ 47719 w 62777"/>
                        <a:gd name="connsiteY0" fmla="*/ 41951 h 64636"/>
                        <a:gd name="connsiteX1" fmla="*/ 32073 w 62777"/>
                        <a:gd name="connsiteY1" fmla="*/ 50262 h 64636"/>
                        <a:gd name="connsiteX2" fmla="*/ 15646 w 62777"/>
                        <a:gd name="connsiteY2" fmla="*/ 31390 h 64636"/>
                        <a:gd name="connsiteX3" fmla="*/ 33051 w 62777"/>
                        <a:gd name="connsiteY3" fmla="*/ 14375 h 64636"/>
                        <a:gd name="connsiteX4" fmla="*/ 47132 w 62777"/>
                        <a:gd name="connsiteY4" fmla="*/ 22002 h 64636"/>
                        <a:gd name="connsiteX5" fmla="*/ 62191 w 62777"/>
                        <a:gd name="connsiteY5" fmla="*/ 17993 h 64636"/>
                        <a:gd name="connsiteX6" fmla="*/ 32269 w 62777"/>
                        <a:gd name="connsiteY6" fmla="*/ 1 h 64636"/>
                        <a:gd name="connsiteX7" fmla="*/ 0 w 62777"/>
                        <a:gd name="connsiteY7" fmla="*/ 30803 h 64636"/>
                        <a:gd name="connsiteX8" fmla="*/ 33442 w 62777"/>
                        <a:gd name="connsiteY8" fmla="*/ 64637 h 64636"/>
                        <a:gd name="connsiteX9" fmla="*/ 62778 w 62777"/>
                        <a:gd name="connsiteY9" fmla="*/ 45862 h 64636"/>
                        <a:gd name="connsiteX10" fmla="*/ 47719 w 62777"/>
                        <a:gd name="connsiteY10" fmla="*/ 41951 h 646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2777" h="64636">
                          <a:moveTo>
                            <a:pt x="47719" y="41951"/>
                          </a:moveTo>
                          <a:cubicBezTo>
                            <a:pt x="45861" y="46351"/>
                            <a:pt x="40581" y="50262"/>
                            <a:pt x="32073" y="50262"/>
                          </a:cubicBezTo>
                          <a:cubicBezTo>
                            <a:pt x="19948" y="50262"/>
                            <a:pt x="15646" y="40484"/>
                            <a:pt x="15646" y="31390"/>
                          </a:cubicBezTo>
                          <a:cubicBezTo>
                            <a:pt x="15646" y="23176"/>
                            <a:pt x="21708" y="14375"/>
                            <a:pt x="33051" y="14375"/>
                          </a:cubicBezTo>
                          <a:cubicBezTo>
                            <a:pt x="40776" y="14375"/>
                            <a:pt x="45274" y="18384"/>
                            <a:pt x="47132" y="22002"/>
                          </a:cubicBezTo>
                          <a:lnTo>
                            <a:pt x="62191" y="17993"/>
                          </a:lnTo>
                          <a:cubicBezTo>
                            <a:pt x="58964" y="8313"/>
                            <a:pt x="49186" y="-97"/>
                            <a:pt x="32269" y="1"/>
                          </a:cubicBezTo>
                          <a:cubicBezTo>
                            <a:pt x="11148" y="99"/>
                            <a:pt x="0" y="15646"/>
                            <a:pt x="0" y="30803"/>
                          </a:cubicBezTo>
                          <a:cubicBezTo>
                            <a:pt x="0" y="52316"/>
                            <a:pt x="12223" y="64637"/>
                            <a:pt x="33442" y="64637"/>
                          </a:cubicBezTo>
                          <a:cubicBezTo>
                            <a:pt x="49675" y="64637"/>
                            <a:pt x="58964" y="55347"/>
                            <a:pt x="62778" y="45862"/>
                          </a:cubicBezTo>
                          <a:lnTo>
                            <a:pt x="47719" y="4195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77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  <p:sp>
                  <p:nvSpPr>
                    <p:cNvPr id="317" name="Freeform 93">
                      <a:extLst>
                        <a:ext uri="{FF2B5EF4-FFF2-40B4-BE49-F238E27FC236}">
                          <a16:creationId xmlns:a16="http://schemas.microsoft.com/office/drawing/2014/main" id="{2F9FA703-7EEF-28E8-E6E5-9044DC25DC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54065" y="3407863"/>
                      <a:ext cx="15547" cy="83116"/>
                    </a:xfrm>
                    <a:custGeom>
                      <a:avLst/>
                      <a:gdLst>
                        <a:gd name="connsiteX0" fmla="*/ 0 w 15547"/>
                        <a:gd name="connsiteY0" fmla="*/ 0 h 83116"/>
                        <a:gd name="connsiteX1" fmla="*/ 0 w 15547"/>
                        <a:gd name="connsiteY1" fmla="*/ 14766 h 83116"/>
                        <a:gd name="connsiteX2" fmla="*/ 15548 w 15547"/>
                        <a:gd name="connsiteY2" fmla="*/ 14766 h 83116"/>
                        <a:gd name="connsiteX3" fmla="*/ 15548 w 15547"/>
                        <a:gd name="connsiteY3" fmla="*/ 0 h 83116"/>
                        <a:gd name="connsiteX4" fmla="*/ 0 w 15547"/>
                        <a:gd name="connsiteY4" fmla="*/ 0 h 83116"/>
                        <a:gd name="connsiteX5" fmla="*/ 0 w 15547"/>
                        <a:gd name="connsiteY5" fmla="*/ 22393 h 83116"/>
                        <a:gd name="connsiteX6" fmla="*/ 0 w 15547"/>
                        <a:gd name="connsiteY6" fmla="*/ 83117 h 83116"/>
                        <a:gd name="connsiteX7" fmla="*/ 15548 w 15547"/>
                        <a:gd name="connsiteY7" fmla="*/ 83117 h 83116"/>
                        <a:gd name="connsiteX8" fmla="*/ 15548 w 15547"/>
                        <a:gd name="connsiteY8" fmla="*/ 22393 h 83116"/>
                        <a:gd name="connsiteX9" fmla="*/ 0 w 15547"/>
                        <a:gd name="connsiteY9" fmla="*/ 22393 h 831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5547" h="83116">
                          <a:moveTo>
                            <a:pt x="0" y="0"/>
                          </a:moveTo>
                          <a:lnTo>
                            <a:pt x="0" y="14766"/>
                          </a:lnTo>
                          <a:lnTo>
                            <a:pt x="15548" y="14766"/>
                          </a:lnTo>
                          <a:lnTo>
                            <a:pt x="15548" y="0"/>
                          </a:lnTo>
                          <a:lnTo>
                            <a:pt x="0" y="0"/>
                          </a:lnTo>
                          <a:close/>
                          <a:moveTo>
                            <a:pt x="0" y="22393"/>
                          </a:moveTo>
                          <a:lnTo>
                            <a:pt x="0" y="83117"/>
                          </a:lnTo>
                          <a:lnTo>
                            <a:pt x="15548" y="83117"/>
                          </a:lnTo>
                          <a:lnTo>
                            <a:pt x="15548" y="22393"/>
                          </a:lnTo>
                          <a:lnTo>
                            <a:pt x="0" y="22393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77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  <p:grpSp>
                  <p:nvGrpSpPr>
                    <p:cNvPr id="318" name="Graphic 12">
                      <a:extLst>
                        <a:ext uri="{FF2B5EF4-FFF2-40B4-BE49-F238E27FC236}">
                          <a16:creationId xmlns:a16="http://schemas.microsoft.com/office/drawing/2014/main" id="{90377E94-FF9C-3D83-7258-5836124C3ED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677044" y="3406769"/>
                      <a:ext cx="70208" cy="84308"/>
                      <a:chOff x="7677044" y="3406769"/>
                      <a:chExt cx="70208" cy="84308"/>
                    </a:xfrm>
                    <a:solidFill>
                      <a:srgbClr val="FFFFFF"/>
                    </a:solidFill>
                  </p:grpSpPr>
                  <p:sp>
                    <p:nvSpPr>
                      <p:cNvPr id="320" name="Freeform 95">
                        <a:extLst>
                          <a:ext uri="{FF2B5EF4-FFF2-40B4-BE49-F238E27FC236}">
                            <a16:creationId xmlns:a16="http://schemas.microsoft.com/office/drawing/2014/main" id="{45AB5547-FA55-7397-85DB-5725CBA53C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77044" y="3406769"/>
                        <a:ext cx="48207" cy="84308"/>
                      </a:xfrm>
                      <a:custGeom>
                        <a:avLst/>
                        <a:gdLst>
                          <a:gd name="connsiteX0" fmla="*/ 25620 w 48207"/>
                          <a:gd name="connsiteY0" fmla="*/ 22900 h 84308"/>
                          <a:gd name="connsiteX1" fmla="*/ 27380 w 48207"/>
                          <a:gd name="connsiteY1" fmla="*/ 17620 h 84308"/>
                          <a:gd name="connsiteX2" fmla="*/ 43710 w 48207"/>
                          <a:gd name="connsiteY2" fmla="*/ 14686 h 84308"/>
                          <a:gd name="connsiteX3" fmla="*/ 48208 w 48207"/>
                          <a:gd name="connsiteY3" fmla="*/ 899 h 84308"/>
                          <a:gd name="connsiteX4" fmla="*/ 47132 w 48207"/>
                          <a:gd name="connsiteY4" fmla="*/ 703 h 84308"/>
                          <a:gd name="connsiteX5" fmla="*/ 33149 w 48207"/>
                          <a:gd name="connsiteY5" fmla="*/ 18 h 84308"/>
                          <a:gd name="connsiteX6" fmla="*/ 32953 w 48207"/>
                          <a:gd name="connsiteY6" fmla="*/ 18 h 84308"/>
                          <a:gd name="connsiteX7" fmla="*/ 14766 w 48207"/>
                          <a:gd name="connsiteY7" fmla="*/ 7157 h 84308"/>
                          <a:gd name="connsiteX8" fmla="*/ 10170 w 48207"/>
                          <a:gd name="connsiteY8" fmla="*/ 20260 h 84308"/>
                          <a:gd name="connsiteX9" fmla="*/ 10170 w 48207"/>
                          <a:gd name="connsiteY9" fmla="*/ 25443 h 84308"/>
                          <a:gd name="connsiteX10" fmla="*/ 0 w 48207"/>
                          <a:gd name="connsiteY10" fmla="*/ 25443 h 84308"/>
                          <a:gd name="connsiteX11" fmla="*/ 0 w 48207"/>
                          <a:gd name="connsiteY11" fmla="*/ 39817 h 84308"/>
                          <a:gd name="connsiteX12" fmla="*/ 10170 w 48207"/>
                          <a:gd name="connsiteY12" fmla="*/ 39817 h 84308"/>
                          <a:gd name="connsiteX13" fmla="*/ 10170 w 48207"/>
                          <a:gd name="connsiteY13" fmla="*/ 84309 h 84308"/>
                          <a:gd name="connsiteX14" fmla="*/ 25620 w 48207"/>
                          <a:gd name="connsiteY14" fmla="*/ 84309 h 84308"/>
                          <a:gd name="connsiteX15" fmla="*/ 25620 w 48207"/>
                          <a:gd name="connsiteY15" fmla="*/ 39817 h 84308"/>
                          <a:gd name="connsiteX16" fmla="*/ 40678 w 48207"/>
                          <a:gd name="connsiteY16" fmla="*/ 39817 h 84308"/>
                          <a:gd name="connsiteX17" fmla="*/ 45372 w 48207"/>
                          <a:gd name="connsiteY17" fmla="*/ 25443 h 84308"/>
                          <a:gd name="connsiteX18" fmla="*/ 25620 w 48207"/>
                          <a:gd name="connsiteY18" fmla="*/ 25443 h 84308"/>
                          <a:gd name="connsiteX19" fmla="*/ 25620 w 48207"/>
                          <a:gd name="connsiteY19" fmla="*/ 22900 h 843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48207" h="84308">
                            <a:moveTo>
                              <a:pt x="25620" y="22900"/>
                            </a:moveTo>
                            <a:cubicBezTo>
                              <a:pt x="25620" y="20456"/>
                              <a:pt x="26206" y="19184"/>
                              <a:pt x="27380" y="17620"/>
                            </a:cubicBezTo>
                            <a:cubicBezTo>
                              <a:pt x="29629" y="14588"/>
                              <a:pt x="38038" y="14100"/>
                              <a:pt x="43710" y="14686"/>
                            </a:cubicBezTo>
                            <a:lnTo>
                              <a:pt x="48208" y="899"/>
                            </a:lnTo>
                            <a:lnTo>
                              <a:pt x="47132" y="703"/>
                            </a:lnTo>
                            <a:cubicBezTo>
                              <a:pt x="41070" y="-177"/>
                              <a:pt x="33638" y="18"/>
                              <a:pt x="33149" y="18"/>
                            </a:cubicBezTo>
                            <a:lnTo>
                              <a:pt x="32953" y="18"/>
                            </a:lnTo>
                            <a:cubicBezTo>
                              <a:pt x="29825" y="18"/>
                              <a:pt x="20437" y="1094"/>
                              <a:pt x="14766" y="7157"/>
                            </a:cubicBezTo>
                            <a:cubicBezTo>
                              <a:pt x="11636" y="10384"/>
                              <a:pt x="10170" y="14784"/>
                              <a:pt x="10170" y="20260"/>
                            </a:cubicBezTo>
                            <a:cubicBezTo>
                              <a:pt x="10170" y="20260"/>
                              <a:pt x="10170" y="23682"/>
                              <a:pt x="10170" y="25443"/>
                            </a:cubicBezTo>
                            <a:cubicBezTo>
                              <a:pt x="8116" y="25443"/>
                              <a:pt x="0" y="25443"/>
                              <a:pt x="0" y="25443"/>
                            </a:cubicBezTo>
                            <a:lnTo>
                              <a:pt x="0" y="39817"/>
                            </a:lnTo>
                            <a:cubicBezTo>
                              <a:pt x="0" y="39817"/>
                              <a:pt x="8116" y="39817"/>
                              <a:pt x="10170" y="39817"/>
                            </a:cubicBezTo>
                            <a:cubicBezTo>
                              <a:pt x="10170" y="42555"/>
                              <a:pt x="10170" y="84309"/>
                              <a:pt x="10170" y="84309"/>
                            </a:cubicBezTo>
                            <a:lnTo>
                              <a:pt x="25620" y="84309"/>
                            </a:lnTo>
                            <a:cubicBezTo>
                              <a:pt x="25620" y="84309"/>
                              <a:pt x="25620" y="42555"/>
                              <a:pt x="25620" y="39817"/>
                            </a:cubicBezTo>
                            <a:cubicBezTo>
                              <a:pt x="28064" y="39817"/>
                              <a:pt x="40678" y="39817"/>
                              <a:pt x="40678" y="39817"/>
                            </a:cubicBezTo>
                            <a:lnTo>
                              <a:pt x="45372" y="25443"/>
                            </a:lnTo>
                            <a:cubicBezTo>
                              <a:pt x="45372" y="25443"/>
                              <a:pt x="28064" y="25443"/>
                              <a:pt x="25620" y="25443"/>
                            </a:cubicBezTo>
                            <a:cubicBezTo>
                              <a:pt x="25620" y="24269"/>
                              <a:pt x="25620" y="22900"/>
                              <a:pt x="25620" y="2290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778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1097280" rtl="0" eaLnBrk="1" latinLnBrk="0" hangingPunct="1">
                          <a:defRPr sz="216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48640" algn="l" defTabSz="1097280" rtl="0" eaLnBrk="1" latinLnBrk="0" hangingPunct="1">
                          <a:defRPr sz="216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97280" algn="l" defTabSz="1097280" rtl="0" eaLnBrk="1" latinLnBrk="0" hangingPunct="1">
                          <a:defRPr sz="216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645920" algn="l" defTabSz="1097280" rtl="0" eaLnBrk="1" latinLnBrk="0" hangingPunct="1">
                          <a:defRPr sz="216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94560" algn="l" defTabSz="1097280" rtl="0" eaLnBrk="1" latinLnBrk="0" hangingPunct="1">
                          <a:defRPr sz="216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743200" algn="l" defTabSz="1097280" rtl="0" eaLnBrk="1" latinLnBrk="0" hangingPunct="1">
                          <a:defRPr sz="216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291840" algn="l" defTabSz="1097280" rtl="0" eaLnBrk="1" latinLnBrk="0" hangingPunct="1">
                          <a:defRPr sz="216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840480" algn="l" defTabSz="1097280" rtl="0" eaLnBrk="1" latinLnBrk="0" hangingPunct="1">
                          <a:defRPr sz="216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389120" algn="l" defTabSz="1097280" rtl="0" eaLnBrk="1" latinLnBrk="0" hangingPunct="1">
                          <a:defRPr sz="216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/>
                      </a:p>
                    </p:txBody>
                  </p:sp>
                  <p:sp>
                    <p:nvSpPr>
                      <p:cNvPr id="321" name="Freeform 96">
                        <a:extLst>
                          <a:ext uri="{FF2B5EF4-FFF2-40B4-BE49-F238E27FC236}">
                            <a16:creationId xmlns:a16="http://schemas.microsoft.com/office/drawing/2014/main" id="{9FCC714A-B312-B909-DC14-672E65F7F3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1803" y="3430256"/>
                        <a:ext cx="15449" cy="60724"/>
                      </a:xfrm>
                      <a:custGeom>
                        <a:avLst/>
                        <a:gdLst>
                          <a:gd name="connsiteX0" fmla="*/ 0 w 15449"/>
                          <a:gd name="connsiteY0" fmla="*/ 0 h 60724"/>
                          <a:gd name="connsiteX1" fmla="*/ 15450 w 15449"/>
                          <a:gd name="connsiteY1" fmla="*/ 0 h 60724"/>
                          <a:gd name="connsiteX2" fmla="*/ 15450 w 15449"/>
                          <a:gd name="connsiteY2" fmla="*/ 60724 h 60724"/>
                          <a:gd name="connsiteX3" fmla="*/ 0 w 15449"/>
                          <a:gd name="connsiteY3" fmla="*/ 60724 h 6072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449" h="60724">
                            <a:moveTo>
                              <a:pt x="0" y="0"/>
                            </a:moveTo>
                            <a:lnTo>
                              <a:pt x="15450" y="0"/>
                            </a:lnTo>
                            <a:lnTo>
                              <a:pt x="15450" y="60724"/>
                            </a:lnTo>
                            <a:lnTo>
                              <a:pt x="0" y="60724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778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1097280" rtl="0" eaLnBrk="1" latinLnBrk="0" hangingPunct="1">
                          <a:defRPr sz="216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48640" algn="l" defTabSz="1097280" rtl="0" eaLnBrk="1" latinLnBrk="0" hangingPunct="1">
                          <a:defRPr sz="216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97280" algn="l" defTabSz="1097280" rtl="0" eaLnBrk="1" latinLnBrk="0" hangingPunct="1">
                          <a:defRPr sz="216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645920" algn="l" defTabSz="1097280" rtl="0" eaLnBrk="1" latinLnBrk="0" hangingPunct="1">
                          <a:defRPr sz="216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94560" algn="l" defTabSz="1097280" rtl="0" eaLnBrk="1" latinLnBrk="0" hangingPunct="1">
                          <a:defRPr sz="216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743200" algn="l" defTabSz="1097280" rtl="0" eaLnBrk="1" latinLnBrk="0" hangingPunct="1">
                          <a:defRPr sz="216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291840" algn="l" defTabSz="1097280" rtl="0" eaLnBrk="1" latinLnBrk="0" hangingPunct="1">
                          <a:defRPr sz="216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840480" algn="l" defTabSz="1097280" rtl="0" eaLnBrk="1" latinLnBrk="0" hangingPunct="1">
                          <a:defRPr sz="216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389120" algn="l" defTabSz="1097280" rtl="0" eaLnBrk="1" latinLnBrk="0" hangingPunct="1">
                          <a:defRPr sz="216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/>
                      </a:p>
                    </p:txBody>
                  </p:sp>
                  <p:sp>
                    <p:nvSpPr>
                      <p:cNvPr id="322" name="Freeform 97">
                        <a:extLst>
                          <a:ext uri="{FF2B5EF4-FFF2-40B4-BE49-F238E27FC236}">
                            <a16:creationId xmlns:a16="http://schemas.microsoft.com/office/drawing/2014/main" id="{91FD8BED-EDFA-A750-B085-2BBD4B3D4C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1803" y="3407863"/>
                        <a:ext cx="15449" cy="14765"/>
                      </a:xfrm>
                      <a:custGeom>
                        <a:avLst/>
                        <a:gdLst>
                          <a:gd name="connsiteX0" fmla="*/ 0 w 15449"/>
                          <a:gd name="connsiteY0" fmla="*/ 0 h 14765"/>
                          <a:gd name="connsiteX1" fmla="*/ 15450 w 15449"/>
                          <a:gd name="connsiteY1" fmla="*/ 0 h 14765"/>
                          <a:gd name="connsiteX2" fmla="*/ 15450 w 15449"/>
                          <a:gd name="connsiteY2" fmla="*/ 14765 h 14765"/>
                          <a:gd name="connsiteX3" fmla="*/ 0 w 15449"/>
                          <a:gd name="connsiteY3" fmla="*/ 14765 h 147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449" h="14765">
                            <a:moveTo>
                              <a:pt x="0" y="0"/>
                            </a:moveTo>
                            <a:lnTo>
                              <a:pt x="15450" y="0"/>
                            </a:lnTo>
                            <a:lnTo>
                              <a:pt x="15450" y="14765"/>
                            </a:lnTo>
                            <a:lnTo>
                              <a:pt x="0" y="14765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778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1097280" rtl="0" eaLnBrk="1" latinLnBrk="0" hangingPunct="1">
                          <a:defRPr sz="216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48640" algn="l" defTabSz="1097280" rtl="0" eaLnBrk="1" latinLnBrk="0" hangingPunct="1">
                          <a:defRPr sz="216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97280" algn="l" defTabSz="1097280" rtl="0" eaLnBrk="1" latinLnBrk="0" hangingPunct="1">
                          <a:defRPr sz="216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645920" algn="l" defTabSz="1097280" rtl="0" eaLnBrk="1" latinLnBrk="0" hangingPunct="1">
                          <a:defRPr sz="216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194560" algn="l" defTabSz="1097280" rtl="0" eaLnBrk="1" latinLnBrk="0" hangingPunct="1">
                          <a:defRPr sz="216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743200" algn="l" defTabSz="1097280" rtl="0" eaLnBrk="1" latinLnBrk="0" hangingPunct="1">
                          <a:defRPr sz="216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291840" algn="l" defTabSz="1097280" rtl="0" eaLnBrk="1" latinLnBrk="0" hangingPunct="1">
                          <a:defRPr sz="216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840480" algn="l" defTabSz="1097280" rtl="0" eaLnBrk="1" latinLnBrk="0" hangingPunct="1">
                          <a:defRPr sz="216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389120" algn="l" defTabSz="1097280" rtl="0" eaLnBrk="1" latinLnBrk="0" hangingPunct="1">
                          <a:defRPr sz="216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319" name="Freeform 98">
                      <a:extLst>
                        <a:ext uri="{FF2B5EF4-FFF2-40B4-BE49-F238E27FC236}">
                          <a16:creationId xmlns:a16="http://schemas.microsoft.com/office/drawing/2014/main" id="{816FB67F-1151-994C-E6DF-E03307D147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54783" y="3428397"/>
                      <a:ext cx="62777" cy="64636"/>
                    </a:xfrm>
                    <a:custGeom>
                      <a:avLst/>
                      <a:gdLst>
                        <a:gd name="connsiteX0" fmla="*/ 47719 w 62777"/>
                        <a:gd name="connsiteY0" fmla="*/ 41853 h 64636"/>
                        <a:gd name="connsiteX1" fmla="*/ 32073 w 62777"/>
                        <a:gd name="connsiteY1" fmla="*/ 50164 h 64636"/>
                        <a:gd name="connsiteX2" fmla="*/ 15646 w 62777"/>
                        <a:gd name="connsiteY2" fmla="*/ 31292 h 64636"/>
                        <a:gd name="connsiteX3" fmla="*/ 33051 w 62777"/>
                        <a:gd name="connsiteY3" fmla="*/ 14277 h 64636"/>
                        <a:gd name="connsiteX4" fmla="*/ 47132 w 62777"/>
                        <a:gd name="connsiteY4" fmla="*/ 21905 h 64636"/>
                        <a:gd name="connsiteX5" fmla="*/ 62191 w 62777"/>
                        <a:gd name="connsiteY5" fmla="*/ 17993 h 64636"/>
                        <a:gd name="connsiteX6" fmla="*/ 32269 w 62777"/>
                        <a:gd name="connsiteY6" fmla="*/ 1 h 64636"/>
                        <a:gd name="connsiteX7" fmla="*/ 0 w 62777"/>
                        <a:gd name="connsiteY7" fmla="*/ 30803 h 64636"/>
                        <a:gd name="connsiteX8" fmla="*/ 33442 w 62777"/>
                        <a:gd name="connsiteY8" fmla="*/ 64637 h 64636"/>
                        <a:gd name="connsiteX9" fmla="*/ 62778 w 62777"/>
                        <a:gd name="connsiteY9" fmla="*/ 45862 h 64636"/>
                        <a:gd name="connsiteX10" fmla="*/ 47719 w 62777"/>
                        <a:gd name="connsiteY10" fmla="*/ 41853 h 646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2777" h="64636">
                          <a:moveTo>
                            <a:pt x="47719" y="41853"/>
                          </a:moveTo>
                          <a:cubicBezTo>
                            <a:pt x="45861" y="46253"/>
                            <a:pt x="40581" y="50164"/>
                            <a:pt x="32073" y="50164"/>
                          </a:cubicBezTo>
                          <a:cubicBezTo>
                            <a:pt x="19948" y="50164"/>
                            <a:pt x="15646" y="40386"/>
                            <a:pt x="15646" y="31292"/>
                          </a:cubicBezTo>
                          <a:cubicBezTo>
                            <a:pt x="15646" y="23078"/>
                            <a:pt x="21806" y="14277"/>
                            <a:pt x="33051" y="14277"/>
                          </a:cubicBezTo>
                          <a:cubicBezTo>
                            <a:pt x="40776" y="14277"/>
                            <a:pt x="45372" y="18384"/>
                            <a:pt x="47132" y="21905"/>
                          </a:cubicBezTo>
                          <a:lnTo>
                            <a:pt x="62191" y="17993"/>
                          </a:lnTo>
                          <a:cubicBezTo>
                            <a:pt x="58964" y="8312"/>
                            <a:pt x="49186" y="-97"/>
                            <a:pt x="32269" y="1"/>
                          </a:cubicBezTo>
                          <a:cubicBezTo>
                            <a:pt x="11050" y="99"/>
                            <a:pt x="0" y="15646"/>
                            <a:pt x="0" y="30803"/>
                          </a:cubicBezTo>
                          <a:cubicBezTo>
                            <a:pt x="0" y="52316"/>
                            <a:pt x="12125" y="64637"/>
                            <a:pt x="33442" y="64637"/>
                          </a:cubicBezTo>
                          <a:cubicBezTo>
                            <a:pt x="49577" y="64637"/>
                            <a:pt x="58866" y="55347"/>
                            <a:pt x="62778" y="45862"/>
                          </a:cubicBezTo>
                          <a:lnTo>
                            <a:pt x="47719" y="41853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77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93" name="Graphic 12">
                  <a:extLst>
                    <a:ext uri="{FF2B5EF4-FFF2-40B4-BE49-F238E27FC236}">
                      <a16:creationId xmlns:a16="http://schemas.microsoft.com/office/drawing/2014/main" id="{D386F6D2-E61E-CF61-C944-32BFC6465343}"/>
                    </a:ext>
                  </a:extLst>
                </p:cNvPr>
                <p:cNvGrpSpPr/>
                <p:nvPr/>
              </p:nvGrpSpPr>
              <p:grpSpPr>
                <a:xfrm>
                  <a:off x="7652207" y="3515524"/>
                  <a:ext cx="571942" cy="30509"/>
                  <a:chOff x="7652207" y="3515524"/>
                  <a:chExt cx="571942" cy="30509"/>
                </a:xfrm>
                <a:solidFill>
                  <a:srgbClr val="FFFFFF"/>
                </a:solidFill>
              </p:grpSpPr>
              <p:sp>
                <p:nvSpPr>
                  <p:cNvPr id="294" name="Freeform 100">
                    <a:extLst>
                      <a:ext uri="{FF2B5EF4-FFF2-40B4-BE49-F238E27FC236}">
                        <a16:creationId xmlns:a16="http://schemas.microsoft.com/office/drawing/2014/main" id="{CE77144B-07A6-DD0B-ABC9-ACE4072CE819}"/>
                      </a:ext>
                    </a:extLst>
                  </p:cNvPr>
                  <p:cNvSpPr/>
                  <p:nvPr/>
                </p:nvSpPr>
                <p:spPr>
                  <a:xfrm>
                    <a:off x="7652207" y="3516111"/>
                    <a:ext cx="26206" cy="29433"/>
                  </a:xfrm>
                  <a:custGeom>
                    <a:avLst/>
                    <a:gdLst>
                      <a:gd name="connsiteX0" fmla="*/ 0 w 26206"/>
                      <a:gd name="connsiteY0" fmla="*/ 0 h 29433"/>
                      <a:gd name="connsiteX1" fmla="*/ 5378 w 26206"/>
                      <a:gd name="connsiteY1" fmla="*/ 0 h 29433"/>
                      <a:gd name="connsiteX2" fmla="*/ 20926 w 26206"/>
                      <a:gd name="connsiteY2" fmla="*/ 20730 h 29433"/>
                      <a:gd name="connsiteX3" fmla="*/ 20926 w 26206"/>
                      <a:gd name="connsiteY3" fmla="*/ 0 h 29433"/>
                      <a:gd name="connsiteX4" fmla="*/ 26207 w 26206"/>
                      <a:gd name="connsiteY4" fmla="*/ 0 h 29433"/>
                      <a:gd name="connsiteX5" fmla="*/ 26207 w 26206"/>
                      <a:gd name="connsiteY5" fmla="*/ 29433 h 29433"/>
                      <a:gd name="connsiteX6" fmla="*/ 20926 w 26206"/>
                      <a:gd name="connsiteY6" fmla="*/ 29433 h 29433"/>
                      <a:gd name="connsiteX7" fmla="*/ 5378 w 26206"/>
                      <a:gd name="connsiteY7" fmla="*/ 8703 h 29433"/>
                      <a:gd name="connsiteX8" fmla="*/ 5378 w 26206"/>
                      <a:gd name="connsiteY8" fmla="*/ 29433 h 29433"/>
                      <a:gd name="connsiteX9" fmla="*/ 0 w 26206"/>
                      <a:gd name="connsiteY9" fmla="*/ 29433 h 29433"/>
                      <a:gd name="connsiteX10" fmla="*/ 0 w 26206"/>
                      <a:gd name="connsiteY10" fmla="*/ 0 h 29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206" h="29433">
                        <a:moveTo>
                          <a:pt x="0" y="0"/>
                        </a:moveTo>
                        <a:lnTo>
                          <a:pt x="5378" y="0"/>
                        </a:lnTo>
                        <a:lnTo>
                          <a:pt x="20926" y="20730"/>
                        </a:lnTo>
                        <a:lnTo>
                          <a:pt x="20926" y="0"/>
                        </a:lnTo>
                        <a:lnTo>
                          <a:pt x="26207" y="0"/>
                        </a:lnTo>
                        <a:lnTo>
                          <a:pt x="26207" y="29433"/>
                        </a:lnTo>
                        <a:lnTo>
                          <a:pt x="20926" y="29433"/>
                        </a:lnTo>
                        <a:lnTo>
                          <a:pt x="5378" y="8703"/>
                        </a:lnTo>
                        <a:lnTo>
                          <a:pt x="5378" y="29433"/>
                        </a:lnTo>
                        <a:lnTo>
                          <a:pt x="0" y="29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95" name="Freeform 101">
                    <a:extLst>
                      <a:ext uri="{FF2B5EF4-FFF2-40B4-BE49-F238E27FC236}">
                        <a16:creationId xmlns:a16="http://schemas.microsoft.com/office/drawing/2014/main" id="{7F755804-2101-5476-7120-6BB43D4522DB}"/>
                      </a:ext>
                    </a:extLst>
                  </p:cNvPr>
                  <p:cNvSpPr/>
                  <p:nvPr/>
                </p:nvSpPr>
                <p:spPr>
                  <a:xfrm>
                    <a:off x="7685062" y="3516111"/>
                    <a:ext cx="30606" cy="29433"/>
                  </a:xfrm>
                  <a:custGeom>
                    <a:avLst/>
                    <a:gdLst>
                      <a:gd name="connsiteX0" fmla="*/ 22490 w 30606"/>
                      <a:gd name="connsiteY0" fmla="*/ 24153 h 29433"/>
                      <a:gd name="connsiteX1" fmla="*/ 8214 w 30606"/>
                      <a:gd name="connsiteY1" fmla="*/ 24153 h 29433"/>
                      <a:gd name="connsiteX2" fmla="*/ 5965 w 30606"/>
                      <a:gd name="connsiteY2" fmla="*/ 29433 h 29433"/>
                      <a:gd name="connsiteX3" fmla="*/ 0 w 30606"/>
                      <a:gd name="connsiteY3" fmla="*/ 29433 h 29433"/>
                      <a:gd name="connsiteX4" fmla="*/ 12321 w 30606"/>
                      <a:gd name="connsiteY4" fmla="*/ 0 h 29433"/>
                      <a:gd name="connsiteX5" fmla="*/ 18286 w 30606"/>
                      <a:gd name="connsiteY5" fmla="*/ 0 h 29433"/>
                      <a:gd name="connsiteX6" fmla="*/ 30607 w 30606"/>
                      <a:gd name="connsiteY6" fmla="*/ 29433 h 29433"/>
                      <a:gd name="connsiteX7" fmla="*/ 24642 w 30606"/>
                      <a:gd name="connsiteY7" fmla="*/ 29433 h 29433"/>
                      <a:gd name="connsiteX8" fmla="*/ 22490 w 30606"/>
                      <a:gd name="connsiteY8" fmla="*/ 24153 h 29433"/>
                      <a:gd name="connsiteX9" fmla="*/ 20535 w 30606"/>
                      <a:gd name="connsiteY9" fmla="*/ 19557 h 29433"/>
                      <a:gd name="connsiteX10" fmla="*/ 15352 w 30606"/>
                      <a:gd name="connsiteY10" fmla="*/ 7138 h 29433"/>
                      <a:gd name="connsiteX11" fmla="*/ 10170 w 30606"/>
                      <a:gd name="connsiteY11" fmla="*/ 19557 h 29433"/>
                      <a:gd name="connsiteX12" fmla="*/ 20535 w 30606"/>
                      <a:gd name="connsiteY12" fmla="*/ 19557 h 29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0606" h="29433">
                        <a:moveTo>
                          <a:pt x="22490" y="24153"/>
                        </a:moveTo>
                        <a:lnTo>
                          <a:pt x="8214" y="24153"/>
                        </a:lnTo>
                        <a:lnTo>
                          <a:pt x="5965" y="29433"/>
                        </a:lnTo>
                        <a:lnTo>
                          <a:pt x="0" y="29433"/>
                        </a:lnTo>
                        <a:lnTo>
                          <a:pt x="12321" y="0"/>
                        </a:lnTo>
                        <a:lnTo>
                          <a:pt x="18286" y="0"/>
                        </a:lnTo>
                        <a:lnTo>
                          <a:pt x="30607" y="29433"/>
                        </a:lnTo>
                        <a:lnTo>
                          <a:pt x="24642" y="29433"/>
                        </a:lnTo>
                        <a:lnTo>
                          <a:pt x="22490" y="24153"/>
                        </a:lnTo>
                        <a:close/>
                        <a:moveTo>
                          <a:pt x="20535" y="19557"/>
                        </a:moveTo>
                        <a:lnTo>
                          <a:pt x="15352" y="7138"/>
                        </a:lnTo>
                        <a:lnTo>
                          <a:pt x="10170" y="19557"/>
                        </a:lnTo>
                        <a:lnTo>
                          <a:pt x="20535" y="1955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96" name="Freeform 102">
                    <a:extLst>
                      <a:ext uri="{FF2B5EF4-FFF2-40B4-BE49-F238E27FC236}">
                        <a16:creationId xmlns:a16="http://schemas.microsoft.com/office/drawing/2014/main" id="{21301AFF-A2BF-B370-4FF3-A8759652F644}"/>
                      </a:ext>
                    </a:extLst>
                  </p:cNvPr>
                  <p:cNvSpPr/>
                  <p:nvPr/>
                </p:nvSpPr>
                <p:spPr>
                  <a:xfrm>
                    <a:off x="7715180" y="3516111"/>
                    <a:ext cx="24152" cy="29433"/>
                  </a:xfrm>
                  <a:custGeom>
                    <a:avLst/>
                    <a:gdLst>
                      <a:gd name="connsiteX0" fmla="*/ 9485 w 24152"/>
                      <a:gd name="connsiteY0" fmla="*/ 4889 h 29433"/>
                      <a:gd name="connsiteX1" fmla="*/ 0 w 24152"/>
                      <a:gd name="connsiteY1" fmla="*/ 4889 h 29433"/>
                      <a:gd name="connsiteX2" fmla="*/ 0 w 24152"/>
                      <a:gd name="connsiteY2" fmla="*/ 0 h 29433"/>
                      <a:gd name="connsiteX3" fmla="*/ 24153 w 24152"/>
                      <a:gd name="connsiteY3" fmla="*/ 0 h 29433"/>
                      <a:gd name="connsiteX4" fmla="*/ 24153 w 24152"/>
                      <a:gd name="connsiteY4" fmla="*/ 4889 h 29433"/>
                      <a:gd name="connsiteX5" fmla="*/ 14668 w 24152"/>
                      <a:gd name="connsiteY5" fmla="*/ 4889 h 29433"/>
                      <a:gd name="connsiteX6" fmla="*/ 14668 w 24152"/>
                      <a:gd name="connsiteY6" fmla="*/ 29433 h 29433"/>
                      <a:gd name="connsiteX7" fmla="*/ 9388 w 24152"/>
                      <a:gd name="connsiteY7" fmla="*/ 29433 h 29433"/>
                      <a:gd name="connsiteX8" fmla="*/ 9388 w 24152"/>
                      <a:gd name="connsiteY8" fmla="*/ 4889 h 29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4152" h="29433">
                        <a:moveTo>
                          <a:pt x="9485" y="4889"/>
                        </a:moveTo>
                        <a:lnTo>
                          <a:pt x="0" y="4889"/>
                        </a:lnTo>
                        <a:lnTo>
                          <a:pt x="0" y="0"/>
                        </a:lnTo>
                        <a:lnTo>
                          <a:pt x="24153" y="0"/>
                        </a:lnTo>
                        <a:lnTo>
                          <a:pt x="24153" y="4889"/>
                        </a:lnTo>
                        <a:lnTo>
                          <a:pt x="14668" y="4889"/>
                        </a:lnTo>
                        <a:lnTo>
                          <a:pt x="14668" y="29433"/>
                        </a:lnTo>
                        <a:lnTo>
                          <a:pt x="9388" y="29433"/>
                        </a:lnTo>
                        <a:lnTo>
                          <a:pt x="9388" y="488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97" name="Freeform 103">
                    <a:extLst>
                      <a:ext uri="{FF2B5EF4-FFF2-40B4-BE49-F238E27FC236}">
                        <a16:creationId xmlns:a16="http://schemas.microsoft.com/office/drawing/2014/main" id="{D0BFB990-9F36-6F97-E143-A3EC54B30D92}"/>
                      </a:ext>
                    </a:extLst>
                  </p:cNvPr>
                  <p:cNvSpPr/>
                  <p:nvPr/>
                </p:nvSpPr>
                <p:spPr>
                  <a:xfrm>
                    <a:off x="7747058" y="3516111"/>
                    <a:ext cx="5280" cy="29433"/>
                  </a:xfrm>
                  <a:custGeom>
                    <a:avLst/>
                    <a:gdLst>
                      <a:gd name="connsiteX0" fmla="*/ 0 w 5280"/>
                      <a:gd name="connsiteY0" fmla="*/ 0 h 29433"/>
                      <a:gd name="connsiteX1" fmla="*/ 5280 w 5280"/>
                      <a:gd name="connsiteY1" fmla="*/ 0 h 29433"/>
                      <a:gd name="connsiteX2" fmla="*/ 5280 w 5280"/>
                      <a:gd name="connsiteY2" fmla="*/ 29433 h 29433"/>
                      <a:gd name="connsiteX3" fmla="*/ 0 w 5280"/>
                      <a:gd name="connsiteY3" fmla="*/ 29433 h 29433"/>
                      <a:gd name="connsiteX4" fmla="*/ 0 w 5280"/>
                      <a:gd name="connsiteY4" fmla="*/ 0 h 29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0" h="29433">
                        <a:moveTo>
                          <a:pt x="0" y="0"/>
                        </a:moveTo>
                        <a:lnTo>
                          <a:pt x="5280" y="0"/>
                        </a:lnTo>
                        <a:lnTo>
                          <a:pt x="5280" y="29433"/>
                        </a:lnTo>
                        <a:lnTo>
                          <a:pt x="0" y="29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98" name="Freeform 104">
                    <a:extLst>
                      <a:ext uri="{FF2B5EF4-FFF2-40B4-BE49-F238E27FC236}">
                        <a16:creationId xmlns:a16="http://schemas.microsoft.com/office/drawing/2014/main" id="{B4CB4509-E2AB-FC1E-DF37-2745910C21DC}"/>
                      </a:ext>
                    </a:extLst>
                  </p:cNvPr>
                  <p:cNvSpPr/>
                  <p:nvPr/>
                </p:nvSpPr>
                <p:spPr>
                  <a:xfrm>
                    <a:off x="7759770" y="3515524"/>
                    <a:ext cx="30899" cy="30509"/>
                  </a:xfrm>
                  <a:custGeom>
                    <a:avLst/>
                    <a:gdLst>
                      <a:gd name="connsiteX0" fmla="*/ 0 w 30899"/>
                      <a:gd name="connsiteY0" fmla="*/ 15254 h 30509"/>
                      <a:gd name="connsiteX1" fmla="*/ 15450 w 30899"/>
                      <a:gd name="connsiteY1" fmla="*/ 0 h 30509"/>
                      <a:gd name="connsiteX2" fmla="*/ 30900 w 30899"/>
                      <a:gd name="connsiteY2" fmla="*/ 15254 h 30509"/>
                      <a:gd name="connsiteX3" fmla="*/ 15450 w 30899"/>
                      <a:gd name="connsiteY3" fmla="*/ 30509 h 30509"/>
                      <a:gd name="connsiteX4" fmla="*/ 0 w 30899"/>
                      <a:gd name="connsiteY4" fmla="*/ 15254 h 30509"/>
                      <a:gd name="connsiteX5" fmla="*/ 25424 w 30899"/>
                      <a:gd name="connsiteY5" fmla="*/ 15254 h 30509"/>
                      <a:gd name="connsiteX6" fmla="*/ 15450 w 30899"/>
                      <a:gd name="connsiteY6" fmla="*/ 4889 h 30509"/>
                      <a:gd name="connsiteX7" fmla="*/ 5378 w 30899"/>
                      <a:gd name="connsiteY7" fmla="*/ 15254 h 30509"/>
                      <a:gd name="connsiteX8" fmla="*/ 15450 w 30899"/>
                      <a:gd name="connsiteY8" fmla="*/ 25620 h 30509"/>
                      <a:gd name="connsiteX9" fmla="*/ 25424 w 30899"/>
                      <a:gd name="connsiteY9" fmla="*/ 15254 h 30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0899" h="30509">
                        <a:moveTo>
                          <a:pt x="0" y="15254"/>
                        </a:moveTo>
                        <a:cubicBezTo>
                          <a:pt x="0" y="6943"/>
                          <a:pt x="7041" y="0"/>
                          <a:pt x="15450" y="0"/>
                        </a:cubicBezTo>
                        <a:cubicBezTo>
                          <a:pt x="23859" y="0"/>
                          <a:pt x="30900" y="6943"/>
                          <a:pt x="30900" y="15254"/>
                        </a:cubicBezTo>
                        <a:cubicBezTo>
                          <a:pt x="30900" y="23566"/>
                          <a:pt x="23859" y="30509"/>
                          <a:pt x="15450" y="30509"/>
                        </a:cubicBezTo>
                        <a:cubicBezTo>
                          <a:pt x="7138" y="30606"/>
                          <a:pt x="0" y="23566"/>
                          <a:pt x="0" y="15254"/>
                        </a:cubicBezTo>
                        <a:close/>
                        <a:moveTo>
                          <a:pt x="25424" y="15254"/>
                        </a:moveTo>
                        <a:cubicBezTo>
                          <a:pt x="25424" y="9681"/>
                          <a:pt x="20828" y="4889"/>
                          <a:pt x="15450" y="4889"/>
                        </a:cubicBezTo>
                        <a:cubicBezTo>
                          <a:pt x="9974" y="4889"/>
                          <a:pt x="5378" y="9583"/>
                          <a:pt x="5378" y="15254"/>
                        </a:cubicBezTo>
                        <a:cubicBezTo>
                          <a:pt x="5378" y="20926"/>
                          <a:pt x="9974" y="25620"/>
                          <a:pt x="15450" y="25620"/>
                        </a:cubicBezTo>
                        <a:cubicBezTo>
                          <a:pt x="20926" y="25717"/>
                          <a:pt x="25424" y="20926"/>
                          <a:pt x="25424" y="152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99" name="Freeform 105">
                    <a:extLst>
                      <a:ext uri="{FF2B5EF4-FFF2-40B4-BE49-F238E27FC236}">
                        <a16:creationId xmlns:a16="http://schemas.microsoft.com/office/drawing/2014/main" id="{9958869F-9B05-1E18-10A1-F955A73EAF4A}"/>
                      </a:ext>
                    </a:extLst>
                  </p:cNvPr>
                  <p:cNvSpPr/>
                  <p:nvPr/>
                </p:nvSpPr>
                <p:spPr>
                  <a:xfrm>
                    <a:off x="7797417" y="3516111"/>
                    <a:ext cx="26206" cy="29433"/>
                  </a:xfrm>
                  <a:custGeom>
                    <a:avLst/>
                    <a:gdLst>
                      <a:gd name="connsiteX0" fmla="*/ 0 w 26206"/>
                      <a:gd name="connsiteY0" fmla="*/ 0 h 29433"/>
                      <a:gd name="connsiteX1" fmla="*/ 5378 w 26206"/>
                      <a:gd name="connsiteY1" fmla="*/ 0 h 29433"/>
                      <a:gd name="connsiteX2" fmla="*/ 20926 w 26206"/>
                      <a:gd name="connsiteY2" fmla="*/ 20730 h 29433"/>
                      <a:gd name="connsiteX3" fmla="*/ 20926 w 26206"/>
                      <a:gd name="connsiteY3" fmla="*/ 0 h 29433"/>
                      <a:gd name="connsiteX4" fmla="*/ 26206 w 26206"/>
                      <a:gd name="connsiteY4" fmla="*/ 0 h 29433"/>
                      <a:gd name="connsiteX5" fmla="*/ 26206 w 26206"/>
                      <a:gd name="connsiteY5" fmla="*/ 29433 h 29433"/>
                      <a:gd name="connsiteX6" fmla="*/ 20926 w 26206"/>
                      <a:gd name="connsiteY6" fmla="*/ 29433 h 29433"/>
                      <a:gd name="connsiteX7" fmla="*/ 5378 w 26206"/>
                      <a:gd name="connsiteY7" fmla="*/ 8703 h 29433"/>
                      <a:gd name="connsiteX8" fmla="*/ 5378 w 26206"/>
                      <a:gd name="connsiteY8" fmla="*/ 29433 h 29433"/>
                      <a:gd name="connsiteX9" fmla="*/ 0 w 26206"/>
                      <a:gd name="connsiteY9" fmla="*/ 29433 h 29433"/>
                      <a:gd name="connsiteX10" fmla="*/ 0 w 26206"/>
                      <a:gd name="connsiteY10" fmla="*/ 0 h 29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206" h="29433">
                        <a:moveTo>
                          <a:pt x="0" y="0"/>
                        </a:moveTo>
                        <a:lnTo>
                          <a:pt x="5378" y="0"/>
                        </a:lnTo>
                        <a:lnTo>
                          <a:pt x="20926" y="20730"/>
                        </a:lnTo>
                        <a:lnTo>
                          <a:pt x="20926" y="0"/>
                        </a:lnTo>
                        <a:lnTo>
                          <a:pt x="26206" y="0"/>
                        </a:lnTo>
                        <a:lnTo>
                          <a:pt x="26206" y="29433"/>
                        </a:lnTo>
                        <a:lnTo>
                          <a:pt x="20926" y="29433"/>
                        </a:lnTo>
                        <a:lnTo>
                          <a:pt x="5378" y="8703"/>
                        </a:lnTo>
                        <a:lnTo>
                          <a:pt x="5378" y="29433"/>
                        </a:lnTo>
                        <a:lnTo>
                          <a:pt x="0" y="29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00" name="Freeform 106">
                    <a:extLst>
                      <a:ext uri="{FF2B5EF4-FFF2-40B4-BE49-F238E27FC236}">
                        <a16:creationId xmlns:a16="http://schemas.microsoft.com/office/drawing/2014/main" id="{43A8426B-14F3-3753-0B38-B504393FBE70}"/>
                      </a:ext>
                    </a:extLst>
                  </p:cNvPr>
                  <p:cNvSpPr/>
                  <p:nvPr/>
                </p:nvSpPr>
                <p:spPr>
                  <a:xfrm>
                    <a:off x="7829588" y="3516111"/>
                    <a:ext cx="30606" cy="29433"/>
                  </a:xfrm>
                  <a:custGeom>
                    <a:avLst/>
                    <a:gdLst>
                      <a:gd name="connsiteX0" fmla="*/ 22490 w 30606"/>
                      <a:gd name="connsiteY0" fmla="*/ 24153 h 29433"/>
                      <a:gd name="connsiteX1" fmla="*/ 8214 w 30606"/>
                      <a:gd name="connsiteY1" fmla="*/ 24153 h 29433"/>
                      <a:gd name="connsiteX2" fmla="*/ 5965 w 30606"/>
                      <a:gd name="connsiteY2" fmla="*/ 29433 h 29433"/>
                      <a:gd name="connsiteX3" fmla="*/ 0 w 30606"/>
                      <a:gd name="connsiteY3" fmla="*/ 29433 h 29433"/>
                      <a:gd name="connsiteX4" fmla="*/ 12321 w 30606"/>
                      <a:gd name="connsiteY4" fmla="*/ 0 h 29433"/>
                      <a:gd name="connsiteX5" fmla="*/ 18286 w 30606"/>
                      <a:gd name="connsiteY5" fmla="*/ 0 h 29433"/>
                      <a:gd name="connsiteX6" fmla="*/ 30607 w 30606"/>
                      <a:gd name="connsiteY6" fmla="*/ 29433 h 29433"/>
                      <a:gd name="connsiteX7" fmla="*/ 24642 w 30606"/>
                      <a:gd name="connsiteY7" fmla="*/ 29433 h 29433"/>
                      <a:gd name="connsiteX8" fmla="*/ 22490 w 30606"/>
                      <a:gd name="connsiteY8" fmla="*/ 24153 h 29433"/>
                      <a:gd name="connsiteX9" fmla="*/ 20632 w 30606"/>
                      <a:gd name="connsiteY9" fmla="*/ 19557 h 29433"/>
                      <a:gd name="connsiteX10" fmla="*/ 15450 w 30606"/>
                      <a:gd name="connsiteY10" fmla="*/ 7138 h 29433"/>
                      <a:gd name="connsiteX11" fmla="*/ 10267 w 30606"/>
                      <a:gd name="connsiteY11" fmla="*/ 19557 h 29433"/>
                      <a:gd name="connsiteX12" fmla="*/ 20632 w 30606"/>
                      <a:gd name="connsiteY12" fmla="*/ 19557 h 29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0606" h="29433">
                        <a:moveTo>
                          <a:pt x="22490" y="24153"/>
                        </a:moveTo>
                        <a:lnTo>
                          <a:pt x="8214" y="24153"/>
                        </a:lnTo>
                        <a:lnTo>
                          <a:pt x="5965" y="29433"/>
                        </a:lnTo>
                        <a:lnTo>
                          <a:pt x="0" y="29433"/>
                        </a:lnTo>
                        <a:lnTo>
                          <a:pt x="12321" y="0"/>
                        </a:lnTo>
                        <a:lnTo>
                          <a:pt x="18286" y="0"/>
                        </a:lnTo>
                        <a:lnTo>
                          <a:pt x="30607" y="29433"/>
                        </a:lnTo>
                        <a:lnTo>
                          <a:pt x="24642" y="29433"/>
                        </a:lnTo>
                        <a:lnTo>
                          <a:pt x="22490" y="24153"/>
                        </a:lnTo>
                        <a:close/>
                        <a:moveTo>
                          <a:pt x="20632" y="19557"/>
                        </a:moveTo>
                        <a:lnTo>
                          <a:pt x="15450" y="7138"/>
                        </a:lnTo>
                        <a:lnTo>
                          <a:pt x="10267" y="19557"/>
                        </a:lnTo>
                        <a:lnTo>
                          <a:pt x="20632" y="1955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01" name="Freeform 107">
                    <a:extLst>
                      <a:ext uri="{FF2B5EF4-FFF2-40B4-BE49-F238E27FC236}">
                        <a16:creationId xmlns:a16="http://schemas.microsoft.com/office/drawing/2014/main" id="{3AC2D82E-97C5-C0F6-A088-1425BC5854A7}"/>
                      </a:ext>
                    </a:extLst>
                  </p:cNvPr>
                  <p:cNvSpPr/>
                  <p:nvPr/>
                </p:nvSpPr>
                <p:spPr>
                  <a:xfrm>
                    <a:off x="7867529" y="3516111"/>
                    <a:ext cx="20436" cy="29433"/>
                  </a:xfrm>
                  <a:custGeom>
                    <a:avLst/>
                    <a:gdLst>
                      <a:gd name="connsiteX0" fmla="*/ 20437 w 20436"/>
                      <a:gd name="connsiteY0" fmla="*/ 24544 h 29433"/>
                      <a:gd name="connsiteX1" fmla="*/ 20437 w 20436"/>
                      <a:gd name="connsiteY1" fmla="*/ 29433 h 29433"/>
                      <a:gd name="connsiteX2" fmla="*/ 0 w 20436"/>
                      <a:gd name="connsiteY2" fmla="*/ 29433 h 29433"/>
                      <a:gd name="connsiteX3" fmla="*/ 0 w 20436"/>
                      <a:gd name="connsiteY3" fmla="*/ 0 h 29433"/>
                      <a:gd name="connsiteX4" fmla="*/ 5280 w 20436"/>
                      <a:gd name="connsiteY4" fmla="*/ 0 h 29433"/>
                      <a:gd name="connsiteX5" fmla="*/ 5280 w 20436"/>
                      <a:gd name="connsiteY5" fmla="*/ 24544 h 29433"/>
                      <a:gd name="connsiteX6" fmla="*/ 20437 w 20436"/>
                      <a:gd name="connsiteY6" fmla="*/ 24544 h 29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436" h="29433">
                        <a:moveTo>
                          <a:pt x="20437" y="24544"/>
                        </a:moveTo>
                        <a:lnTo>
                          <a:pt x="20437" y="29433"/>
                        </a:lnTo>
                        <a:lnTo>
                          <a:pt x="0" y="29433"/>
                        </a:lnTo>
                        <a:lnTo>
                          <a:pt x="0" y="0"/>
                        </a:lnTo>
                        <a:lnTo>
                          <a:pt x="5280" y="0"/>
                        </a:lnTo>
                        <a:lnTo>
                          <a:pt x="5280" y="24544"/>
                        </a:lnTo>
                        <a:lnTo>
                          <a:pt x="20437" y="245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02" name="Freeform 108">
                    <a:extLst>
                      <a:ext uri="{FF2B5EF4-FFF2-40B4-BE49-F238E27FC236}">
                        <a16:creationId xmlns:a16="http://schemas.microsoft.com/office/drawing/2014/main" id="{92ECD4F8-46D0-8D78-D857-A1B6458D7A4E}"/>
                      </a:ext>
                    </a:extLst>
                  </p:cNvPr>
                  <p:cNvSpPr/>
                  <p:nvPr/>
                </p:nvSpPr>
                <p:spPr>
                  <a:xfrm>
                    <a:off x="7914367" y="3516111"/>
                    <a:ext cx="20437" cy="29433"/>
                  </a:xfrm>
                  <a:custGeom>
                    <a:avLst/>
                    <a:gdLst>
                      <a:gd name="connsiteX0" fmla="*/ 20437 w 20437"/>
                      <a:gd name="connsiteY0" fmla="*/ 24544 h 29433"/>
                      <a:gd name="connsiteX1" fmla="*/ 20437 w 20437"/>
                      <a:gd name="connsiteY1" fmla="*/ 29433 h 29433"/>
                      <a:gd name="connsiteX2" fmla="*/ 0 w 20437"/>
                      <a:gd name="connsiteY2" fmla="*/ 29433 h 29433"/>
                      <a:gd name="connsiteX3" fmla="*/ 0 w 20437"/>
                      <a:gd name="connsiteY3" fmla="*/ 0 h 29433"/>
                      <a:gd name="connsiteX4" fmla="*/ 5280 w 20437"/>
                      <a:gd name="connsiteY4" fmla="*/ 0 h 29433"/>
                      <a:gd name="connsiteX5" fmla="*/ 5280 w 20437"/>
                      <a:gd name="connsiteY5" fmla="*/ 24544 h 29433"/>
                      <a:gd name="connsiteX6" fmla="*/ 20437 w 20437"/>
                      <a:gd name="connsiteY6" fmla="*/ 24544 h 29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437" h="29433">
                        <a:moveTo>
                          <a:pt x="20437" y="24544"/>
                        </a:moveTo>
                        <a:lnTo>
                          <a:pt x="20437" y="29433"/>
                        </a:lnTo>
                        <a:lnTo>
                          <a:pt x="0" y="29433"/>
                        </a:lnTo>
                        <a:lnTo>
                          <a:pt x="0" y="0"/>
                        </a:lnTo>
                        <a:lnTo>
                          <a:pt x="5280" y="0"/>
                        </a:lnTo>
                        <a:lnTo>
                          <a:pt x="5280" y="24544"/>
                        </a:lnTo>
                        <a:lnTo>
                          <a:pt x="20437" y="245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03" name="Freeform 109">
                    <a:extLst>
                      <a:ext uri="{FF2B5EF4-FFF2-40B4-BE49-F238E27FC236}">
                        <a16:creationId xmlns:a16="http://schemas.microsoft.com/office/drawing/2014/main" id="{B998FC02-BF73-9568-79ED-EC50E0B8FC40}"/>
                      </a:ext>
                    </a:extLst>
                  </p:cNvPr>
                  <p:cNvSpPr/>
                  <p:nvPr/>
                </p:nvSpPr>
                <p:spPr>
                  <a:xfrm>
                    <a:off x="7941552" y="3516111"/>
                    <a:ext cx="30606" cy="29433"/>
                  </a:xfrm>
                  <a:custGeom>
                    <a:avLst/>
                    <a:gdLst>
                      <a:gd name="connsiteX0" fmla="*/ 22490 w 30606"/>
                      <a:gd name="connsiteY0" fmla="*/ 24153 h 29433"/>
                      <a:gd name="connsiteX1" fmla="*/ 8214 w 30606"/>
                      <a:gd name="connsiteY1" fmla="*/ 24153 h 29433"/>
                      <a:gd name="connsiteX2" fmla="*/ 5965 w 30606"/>
                      <a:gd name="connsiteY2" fmla="*/ 29433 h 29433"/>
                      <a:gd name="connsiteX3" fmla="*/ 0 w 30606"/>
                      <a:gd name="connsiteY3" fmla="*/ 29433 h 29433"/>
                      <a:gd name="connsiteX4" fmla="*/ 12321 w 30606"/>
                      <a:gd name="connsiteY4" fmla="*/ 0 h 29433"/>
                      <a:gd name="connsiteX5" fmla="*/ 18286 w 30606"/>
                      <a:gd name="connsiteY5" fmla="*/ 0 h 29433"/>
                      <a:gd name="connsiteX6" fmla="*/ 30606 w 30606"/>
                      <a:gd name="connsiteY6" fmla="*/ 29433 h 29433"/>
                      <a:gd name="connsiteX7" fmla="*/ 24642 w 30606"/>
                      <a:gd name="connsiteY7" fmla="*/ 29433 h 29433"/>
                      <a:gd name="connsiteX8" fmla="*/ 22490 w 30606"/>
                      <a:gd name="connsiteY8" fmla="*/ 24153 h 29433"/>
                      <a:gd name="connsiteX9" fmla="*/ 20535 w 30606"/>
                      <a:gd name="connsiteY9" fmla="*/ 19557 h 29433"/>
                      <a:gd name="connsiteX10" fmla="*/ 15352 w 30606"/>
                      <a:gd name="connsiteY10" fmla="*/ 7138 h 29433"/>
                      <a:gd name="connsiteX11" fmla="*/ 10169 w 30606"/>
                      <a:gd name="connsiteY11" fmla="*/ 19557 h 29433"/>
                      <a:gd name="connsiteX12" fmla="*/ 20535 w 30606"/>
                      <a:gd name="connsiteY12" fmla="*/ 19557 h 29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0606" h="29433">
                        <a:moveTo>
                          <a:pt x="22490" y="24153"/>
                        </a:moveTo>
                        <a:lnTo>
                          <a:pt x="8214" y="24153"/>
                        </a:lnTo>
                        <a:lnTo>
                          <a:pt x="5965" y="29433"/>
                        </a:lnTo>
                        <a:lnTo>
                          <a:pt x="0" y="29433"/>
                        </a:lnTo>
                        <a:lnTo>
                          <a:pt x="12321" y="0"/>
                        </a:lnTo>
                        <a:lnTo>
                          <a:pt x="18286" y="0"/>
                        </a:lnTo>
                        <a:lnTo>
                          <a:pt x="30606" y="29433"/>
                        </a:lnTo>
                        <a:lnTo>
                          <a:pt x="24642" y="29433"/>
                        </a:lnTo>
                        <a:lnTo>
                          <a:pt x="22490" y="24153"/>
                        </a:lnTo>
                        <a:close/>
                        <a:moveTo>
                          <a:pt x="20535" y="19557"/>
                        </a:moveTo>
                        <a:lnTo>
                          <a:pt x="15352" y="7138"/>
                        </a:lnTo>
                        <a:lnTo>
                          <a:pt x="10169" y="19557"/>
                        </a:lnTo>
                        <a:lnTo>
                          <a:pt x="20535" y="1955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04" name="Freeform 110">
                    <a:extLst>
                      <a:ext uri="{FF2B5EF4-FFF2-40B4-BE49-F238E27FC236}">
                        <a16:creationId xmlns:a16="http://schemas.microsoft.com/office/drawing/2014/main" id="{54A1D586-8774-B410-E7B0-777FBEBA0D39}"/>
                      </a:ext>
                    </a:extLst>
                  </p:cNvPr>
                  <p:cNvSpPr/>
                  <p:nvPr/>
                </p:nvSpPr>
                <p:spPr>
                  <a:xfrm>
                    <a:off x="7978318" y="3516111"/>
                    <a:ext cx="24446" cy="29433"/>
                  </a:xfrm>
                  <a:custGeom>
                    <a:avLst/>
                    <a:gdLst>
                      <a:gd name="connsiteX0" fmla="*/ 98 w 24446"/>
                      <a:gd name="connsiteY0" fmla="*/ 0 h 29433"/>
                      <a:gd name="connsiteX1" fmla="*/ 14570 w 24446"/>
                      <a:gd name="connsiteY1" fmla="*/ 0 h 29433"/>
                      <a:gd name="connsiteX2" fmla="*/ 23273 w 24446"/>
                      <a:gd name="connsiteY2" fmla="*/ 7334 h 29433"/>
                      <a:gd name="connsiteX3" fmla="*/ 19068 w 24446"/>
                      <a:gd name="connsiteY3" fmla="*/ 13885 h 29433"/>
                      <a:gd name="connsiteX4" fmla="*/ 24446 w 24446"/>
                      <a:gd name="connsiteY4" fmla="*/ 21415 h 29433"/>
                      <a:gd name="connsiteX5" fmla="*/ 15059 w 24446"/>
                      <a:gd name="connsiteY5" fmla="*/ 29433 h 29433"/>
                      <a:gd name="connsiteX6" fmla="*/ 0 w 24446"/>
                      <a:gd name="connsiteY6" fmla="*/ 29433 h 29433"/>
                      <a:gd name="connsiteX7" fmla="*/ 0 w 24446"/>
                      <a:gd name="connsiteY7" fmla="*/ 0 h 29433"/>
                      <a:gd name="connsiteX8" fmla="*/ 13299 w 24446"/>
                      <a:gd name="connsiteY8" fmla="*/ 12027 h 29433"/>
                      <a:gd name="connsiteX9" fmla="*/ 17797 w 24446"/>
                      <a:gd name="connsiteY9" fmla="*/ 8312 h 29433"/>
                      <a:gd name="connsiteX10" fmla="*/ 13299 w 24446"/>
                      <a:gd name="connsiteY10" fmla="*/ 4596 h 29433"/>
                      <a:gd name="connsiteX11" fmla="*/ 5476 w 24446"/>
                      <a:gd name="connsiteY11" fmla="*/ 4596 h 29433"/>
                      <a:gd name="connsiteX12" fmla="*/ 5476 w 24446"/>
                      <a:gd name="connsiteY12" fmla="*/ 12027 h 29433"/>
                      <a:gd name="connsiteX13" fmla="*/ 13299 w 24446"/>
                      <a:gd name="connsiteY13" fmla="*/ 12027 h 29433"/>
                      <a:gd name="connsiteX14" fmla="*/ 13983 w 24446"/>
                      <a:gd name="connsiteY14" fmla="*/ 24837 h 29433"/>
                      <a:gd name="connsiteX15" fmla="*/ 18970 w 24446"/>
                      <a:gd name="connsiteY15" fmla="*/ 20633 h 29433"/>
                      <a:gd name="connsiteX16" fmla="*/ 13983 w 24446"/>
                      <a:gd name="connsiteY16" fmla="*/ 16428 h 29433"/>
                      <a:gd name="connsiteX17" fmla="*/ 5378 w 24446"/>
                      <a:gd name="connsiteY17" fmla="*/ 16428 h 29433"/>
                      <a:gd name="connsiteX18" fmla="*/ 5378 w 24446"/>
                      <a:gd name="connsiteY18" fmla="*/ 24837 h 29433"/>
                      <a:gd name="connsiteX19" fmla="*/ 13983 w 24446"/>
                      <a:gd name="connsiteY19" fmla="*/ 24837 h 29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24446" h="29433">
                        <a:moveTo>
                          <a:pt x="98" y="0"/>
                        </a:moveTo>
                        <a:lnTo>
                          <a:pt x="14570" y="0"/>
                        </a:lnTo>
                        <a:cubicBezTo>
                          <a:pt x="19655" y="0"/>
                          <a:pt x="23273" y="3129"/>
                          <a:pt x="23273" y="7334"/>
                        </a:cubicBezTo>
                        <a:cubicBezTo>
                          <a:pt x="23273" y="10365"/>
                          <a:pt x="21708" y="12419"/>
                          <a:pt x="19068" y="13885"/>
                        </a:cubicBezTo>
                        <a:cubicBezTo>
                          <a:pt x="22491" y="15548"/>
                          <a:pt x="24446" y="18188"/>
                          <a:pt x="24446" y="21415"/>
                        </a:cubicBezTo>
                        <a:cubicBezTo>
                          <a:pt x="24446" y="26108"/>
                          <a:pt x="20535" y="29433"/>
                          <a:pt x="15059" y="29433"/>
                        </a:cubicBezTo>
                        <a:lnTo>
                          <a:pt x="0" y="29433"/>
                        </a:lnTo>
                        <a:lnTo>
                          <a:pt x="0" y="0"/>
                        </a:lnTo>
                        <a:close/>
                        <a:moveTo>
                          <a:pt x="13299" y="12027"/>
                        </a:moveTo>
                        <a:cubicBezTo>
                          <a:pt x="15939" y="12027"/>
                          <a:pt x="17797" y="10463"/>
                          <a:pt x="17797" y="8312"/>
                        </a:cubicBezTo>
                        <a:cubicBezTo>
                          <a:pt x="17797" y="6160"/>
                          <a:pt x="15939" y="4596"/>
                          <a:pt x="13299" y="4596"/>
                        </a:cubicBezTo>
                        <a:lnTo>
                          <a:pt x="5476" y="4596"/>
                        </a:lnTo>
                        <a:lnTo>
                          <a:pt x="5476" y="12027"/>
                        </a:lnTo>
                        <a:lnTo>
                          <a:pt x="13299" y="12027"/>
                        </a:lnTo>
                        <a:close/>
                        <a:moveTo>
                          <a:pt x="13983" y="24837"/>
                        </a:moveTo>
                        <a:cubicBezTo>
                          <a:pt x="16917" y="24837"/>
                          <a:pt x="18970" y="23077"/>
                          <a:pt x="18970" y="20633"/>
                        </a:cubicBezTo>
                        <a:cubicBezTo>
                          <a:pt x="18970" y="18188"/>
                          <a:pt x="16917" y="16428"/>
                          <a:pt x="13983" y="16428"/>
                        </a:cubicBezTo>
                        <a:lnTo>
                          <a:pt x="5378" y="16428"/>
                        </a:lnTo>
                        <a:lnTo>
                          <a:pt x="5378" y="24837"/>
                        </a:lnTo>
                        <a:lnTo>
                          <a:pt x="13983" y="2483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05" name="Freeform 111">
                    <a:extLst>
                      <a:ext uri="{FF2B5EF4-FFF2-40B4-BE49-F238E27FC236}">
                        <a16:creationId xmlns:a16="http://schemas.microsoft.com/office/drawing/2014/main" id="{17B26634-C27E-4194-7943-A374B1BB068B}"/>
                      </a:ext>
                    </a:extLst>
                  </p:cNvPr>
                  <p:cNvSpPr/>
                  <p:nvPr/>
                </p:nvSpPr>
                <p:spPr>
                  <a:xfrm>
                    <a:off x="8007947" y="3515524"/>
                    <a:ext cx="30899" cy="30509"/>
                  </a:xfrm>
                  <a:custGeom>
                    <a:avLst/>
                    <a:gdLst>
                      <a:gd name="connsiteX0" fmla="*/ 0 w 30899"/>
                      <a:gd name="connsiteY0" fmla="*/ 15254 h 30509"/>
                      <a:gd name="connsiteX1" fmla="*/ 15450 w 30899"/>
                      <a:gd name="connsiteY1" fmla="*/ 0 h 30509"/>
                      <a:gd name="connsiteX2" fmla="*/ 30900 w 30899"/>
                      <a:gd name="connsiteY2" fmla="*/ 15254 h 30509"/>
                      <a:gd name="connsiteX3" fmla="*/ 15450 w 30899"/>
                      <a:gd name="connsiteY3" fmla="*/ 30509 h 30509"/>
                      <a:gd name="connsiteX4" fmla="*/ 0 w 30899"/>
                      <a:gd name="connsiteY4" fmla="*/ 15254 h 30509"/>
                      <a:gd name="connsiteX5" fmla="*/ 25424 w 30899"/>
                      <a:gd name="connsiteY5" fmla="*/ 15254 h 30509"/>
                      <a:gd name="connsiteX6" fmla="*/ 15450 w 30899"/>
                      <a:gd name="connsiteY6" fmla="*/ 4889 h 30509"/>
                      <a:gd name="connsiteX7" fmla="*/ 5378 w 30899"/>
                      <a:gd name="connsiteY7" fmla="*/ 15254 h 30509"/>
                      <a:gd name="connsiteX8" fmla="*/ 15450 w 30899"/>
                      <a:gd name="connsiteY8" fmla="*/ 25620 h 30509"/>
                      <a:gd name="connsiteX9" fmla="*/ 25424 w 30899"/>
                      <a:gd name="connsiteY9" fmla="*/ 15254 h 30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0899" h="30509">
                        <a:moveTo>
                          <a:pt x="0" y="15254"/>
                        </a:moveTo>
                        <a:cubicBezTo>
                          <a:pt x="0" y="6943"/>
                          <a:pt x="7041" y="0"/>
                          <a:pt x="15450" y="0"/>
                        </a:cubicBezTo>
                        <a:cubicBezTo>
                          <a:pt x="23859" y="0"/>
                          <a:pt x="30900" y="6943"/>
                          <a:pt x="30900" y="15254"/>
                        </a:cubicBezTo>
                        <a:cubicBezTo>
                          <a:pt x="30900" y="23566"/>
                          <a:pt x="23859" y="30509"/>
                          <a:pt x="15450" y="30509"/>
                        </a:cubicBezTo>
                        <a:cubicBezTo>
                          <a:pt x="7041" y="30606"/>
                          <a:pt x="0" y="23566"/>
                          <a:pt x="0" y="15254"/>
                        </a:cubicBezTo>
                        <a:close/>
                        <a:moveTo>
                          <a:pt x="25424" y="15254"/>
                        </a:moveTo>
                        <a:cubicBezTo>
                          <a:pt x="25424" y="9681"/>
                          <a:pt x="20828" y="4889"/>
                          <a:pt x="15450" y="4889"/>
                        </a:cubicBezTo>
                        <a:cubicBezTo>
                          <a:pt x="9974" y="4889"/>
                          <a:pt x="5378" y="9583"/>
                          <a:pt x="5378" y="15254"/>
                        </a:cubicBezTo>
                        <a:cubicBezTo>
                          <a:pt x="5378" y="20926"/>
                          <a:pt x="9974" y="25620"/>
                          <a:pt x="15450" y="25620"/>
                        </a:cubicBezTo>
                        <a:cubicBezTo>
                          <a:pt x="20828" y="25717"/>
                          <a:pt x="25424" y="20926"/>
                          <a:pt x="25424" y="152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06" name="Freeform 112">
                    <a:extLst>
                      <a:ext uri="{FF2B5EF4-FFF2-40B4-BE49-F238E27FC236}">
                        <a16:creationId xmlns:a16="http://schemas.microsoft.com/office/drawing/2014/main" id="{0C8568B9-DEDF-BA5B-36C3-F7AADB3255B8}"/>
                      </a:ext>
                    </a:extLst>
                  </p:cNvPr>
                  <p:cNvSpPr/>
                  <p:nvPr/>
                </p:nvSpPr>
                <p:spPr>
                  <a:xfrm>
                    <a:off x="8044714" y="3516111"/>
                    <a:ext cx="24054" cy="29433"/>
                  </a:xfrm>
                  <a:custGeom>
                    <a:avLst/>
                    <a:gdLst>
                      <a:gd name="connsiteX0" fmla="*/ 17992 w 24054"/>
                      <a:gd name="connsiteY0" fmla="*/ 29433 h 29433"/>
                      <a:gd name="connsiteX1" fmla="*/ 11050 w 24054"/>
                      <a:gd name="connsiteY1" fmla="*/ 19557 h 29433"/>
                      <a:gd name="connsiteX2" fmla="*/ 5378 w 24054"/>
                      <a:gd name="connsiteY2" fmla="*/ 19557 h 29433"/>
                      <a:gd name="connsiteX3" fmla="*/ 5378 w 24054"/>
                      <a:gd name="connsiteY3" fmla="*/ 29433 h 29433"/>
                      <a:gd name="connsiteX4" fmla="*/ 0 w 24054"/>
                      <a:gd name="connsiteY4" fmla="*/ 29433 h 29433"/>
                      <a:gd name="connsiteX5" fmla="*/ 0 w 24054"/>
                      <a:gd name="connsiteY5" fmla="*/ 0 h 29433"/>
                      <a:gd name="connsiteX6" fmla="*/ 12810 w 24054"/>
                      <a:gd name="connsiteY6" fmla="*/ 0 h 29433"/>
                      <a:gd name="connsiteX7" fmla="*/ 23859 w 24054"/>
                      <a:gd name="connsiteY7" fmla="*/ 9778 h 29433"/>
                      <a:gd name="connsiteX8" fmla="*/ 16721 w 24054"/>
                      <a:gd name="connsiteY8" fmla="*/ 18970 h 29433"/>
                      <a:gd name="connsiteX9" fmla="*/ 24055 w 24054"/>
                      <a:gd name="connsiteY9" fmla="*/ 29433 h 29433"/>
                      <a:gd name="connsiteX10" fmla="*/ 17992 w 24054"/>
                      <a:gd name="connsiteY10" fmla="*/ 29433 h 29433"/>
                      <a:gd name="connsiteX11" fmla="*/ 5280 w 24054"/>
                      <a:gd name="connsiteY11" fmla="*/ 14668 h 29433"/>
                      <a:gd name="connsiteX12" fmla="*/ 12125 w 24054"/>
                      <a:gd name="connsiteY12" fmla="*/ 14668 h 29433"/>
                      <a:gd name="connsiteX13" fmla="*/ 18286 w 24054"/>
                      <a:gd name="connsiteY13" fmla="*/ 9778 h 29433"/>
                      <a:gd name="connsiteX14" fmla="*/ 12125 w 24054"/>
                      <a:gd name="connsiteY14" fmla="*/ 4889 h 29433"/>
                      <a:gd name="connsiteX15" fmla="*/ 5280 w 24054"/>
                      <a:gd name="connsiteY15" fmla="*/ 4889 h 29433"/>
                      <a:gd name="connsiteX16" fmla="*/ 5280 w 24054"/>
                      <a:gd name="connsiteY16" fmla="*/ 14668 h 29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4054" h="29433">
                        <a:moveTo>
                          <a:pt x="17992" y="29433"/>
                        </a:moveTo>
                        <a:lnTo>
                          <a:pt x="11050" y="19557"/>
                        </a:lnTo>
                        <a:lnTo>
                          <a:pt x="5378" y="19557"/>
                        </a:lnTo>
                        <a:lnTo>
                          <a:pt x="5378" y="29433"/>
                        </a:lnTo>
                        <a:lnTo>
                          <a:pt x="0" y="29433"/>
                        </a:lnTo>
                        <a:lnTo>
                          <a:pt x="0" y="0"/>
                        </a:lnTo>
                        <a:lnTo>
                          <a:pt x="12810" y="0"/>
                        </a:lnTo>
                        <a:cubicBezTo>
                          <a:pt x="19068" y="0"/>
                          <a:pt x="23859" y="4009"/>
                          <a:pt x="23859" y="9778"/>
                        </a:cubicBezTo>
                        <a:cubicBezTo>
                          <a:pt x="23859" y="14276"/>
                          <a:pt x="21024" y="17699"/>
                          <a:pt x="16721" y="18970"/>
                        </a:cubicBezTo>
                        <a:lnTo>
                          <a:pt x="24055" y="29433"/>
                        </a:lnTo>
                        <a:lnTo>
                          <a:pt x="17992" y="29433"/>
                        </a:lnTo>
                        <a:close/>
                        <a:moveTo>
                          <a:pt x="5280" y="14668"/>
                        </a:moveTo>
                        <a:lnTo>
                          <a:pt x="12125" y="14668"/>
                        </a:lnTo>
                        <a:cubicBezTo>
                          <a:pt x="15743" y="14668"/>
                          <a:pt x="18286" y="12810"/>
                          <a:pt x="18286" y="9778"/>
                        </a:cubicBezTo>
                        <a:cubicBezTo>
                          <a:pt x="18286" y="6747"/>
                          <a:pt x="15743" y="4889"/>
                          <a:pt x="12125" y="4889"/>
                        </a:cubicBezTo>
                        <a:lnTo>
                          <a:pt x="5280" y="4889"/>
                        </a:lnTo>
                        <a:lnTo>
                          <a:pt x="5280" y="1466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07" name="Freeform 113">
                    <a:extLst>
                      <a:ext uri="{FF2B5EF4-FFF2-40B4-BE49-F238E27FC236}">
                        <a16:creationId xmlns:a16="http://schemas.microsoft.com/office/drawing/2014/main" id="{0DD603F7-73C4-7AD9-3136-4E9C8A6AD306}"/>
                      </a:ext>
                    </a:extLst>
                  </p:cNvPr>
                  <p:cNvSpPr/>
                  <p:nvPr/>
                </p:nvSpPr>
                <p:spPr>
                  <a:xfrm>
                    <a:off x="8073659" y="3516111"/>
                    <a:ext cx="30606" cy="29433"/>
                  </a:xfrm>
                  <a:custGeom>
                    <a:avLst/>
                    <a:gdLst>
                      <a:gd name="connsiteX0" fmla="*/ 22491 w 30606"/>
                      <a:gd name="connsiteY0" fmla="*/ 24153 h 29433"/>
                      <a:gd name="connsiteX1" fmla="*/ 8214 w 30606"/>
                      <a:gd name="connsiteY1" fmla="*/ 24153 h 29433"/>
                      <a:gd name="connsiteX2" fmla="*/ 5965 w 30606"/>
                      <a:gd name="connsiteY2" fmla="*/ 29433 h 29433"/>
                      <a:gd name="connsiteX3" fmla="*/ 0 w 30606"/>
                      <a:gd name="connsiteY3" fmla="*/ 29433 h 29433"/>
                      <a:gd name="connsiteX4" fmla="*/ 12321 w 30606"/>
                      <a:gd name="connsiteY4" fmla="*/ 0 h 29433"/>
                      <a:gd name="connsiteX5" fmla="*/ 18286 w 30606"/>
                      <a:gd name="connsiteY5" fmla="*/ 0 h 29433"/>
                      <a:gd name="connsiteX6" fmla="*/ 30607 w 30606"/>
                      <a:gd name="connsiteY6" fmla="*/ 29433 h 29433"/>
                      <a:gd name="connsiteX7" fmla="*/ 24642 w 30606"/>
                      <a:gd name="connsiteY7" fmla="*/ 29433 h 29433"/>
                      <a:gd name="connsiteX8" fmla="*/ 22491 w 30606"/>
                      <a:gd name="connsiteY8" fmla="*/ 24153 h 29433"/>
                      <a:gd name="connsiteX9" fmla="*/ 20535 w 30606"/>
                      <a:gd name="connsiteY9" fmla="*/ 19557 h 29433"/>
                      <a:gd name="connsiteX10" fmla="*/ 15352 w 30606"/>
                      <a:gd name="connsiteY10" fmla="*/ 7138 h 29433"/>
                      <a:gd name="connsiteX11" fmla="*/ 10170 w 30606"/>
                      <a:gd name="connsiteY11" fmla="*/ 19557 h 29433"/>
                      <a:gd name="connsiteX12" fmla="*/ 20535 w 30606"/>
                      <a:gd name="connsiteY12" fmla="*/ 19557 h 29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0606" h="29433">
                        <a:moveTo>
                          <a:pt x="22491" y="24153"/>
                        </a:moveTo>
                        <a:lnTo>
                          <a:pt x="8214" y="24153"/>
                        </a:lnTo>
                        <a:lnTo>
                          <a:pt x="5965" y="29433"/>
                        </a:lnTo>
                        <a:lnTo>
                          <a:pt x="0" y="29433"/>
                        </a:lnTo>
                        <a:lnTo>
                          <a:pt x="12321" y="0"/>
                        </a:lnTo>
                        <a:lnTo>
                          <a:pt x="18286" y="0"/>
                        </a:lnTo>
                        <a:lnTo>
                          <a:pt x="30607" y="29433"/>
                        </a:lnTo>
                        <a:lnTo>
                          <a:pt x="24642" y="29433"/>
                        </a:lnTo>
                        <a:lnTo>
                          <a:pt x="22491" y="24153"/>
                        </a:lnTo>
                        <a:close/>
                        <a:moveTo>
                          <a:pt x="20535" y="19557"/>
                        </a:moveTo>
                        <a:lnTo>
                          <a:pt x="15352" y="7138"/>
                        </a:lnTo>
                        <a:lnTo>
                          <a:pt x="10170" y="19557"/>
                        </a:lnTo>
                        <a:lnTo>
                          <a:pt x="20535" y="1955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08" name="Freeform 114">
                    <a:extLst>
                      <a:ext uri="{FF2B5EF4-FFF2-40B4-BE49-F238E27FC236}">
                        <a16:creationId xmlns:a16="http://schemas.microsoft.com/office/drawing/2014/main" id="{DEA16929-3EC1-3BFF-360F-8DFCFB8ACD18}"/>
                      </a:ext>
                    </a:extLst>
                  </p:cNvPr>
                  <p:cNvSpPr/>
                  <p:nvPr/>
                </p:nvSpPr>
                <p:spPr>
                  <a:xfrm>
                    <a:off x="8103678" y="3516111"/>
                    <a:ext cx="24152" cy="29433"/>
                  </a:xfrm>
                  <a:custGeom>
                    <a:avLst/>
                    <a:gdLst>
                      <a:gd name="connsiteX0" fmla="*/ 9485 w 24152"/>
                      <a:gd name="connsiteY0" fmla="*/ 4889 h 29433"/>
                      <a:gd name="connsiteX1" fmla="*/ 0 w 24152"/>
                      <a:gd name="connsiteY1" fmla="*/ 4889 h 29433"/>
                      <a:gd name="connsiteX2" fmla="*/ 0 w 24152"/>
                      <a:gd name="connsiteY2" fmla="*/ 0 h 29433"/>
                      <a:gd name="connsiteX3" fmla="*/ 24153 w 24152"/>
                      <a:gd name="connsiteY3" fmla="*/ 0 h 29433"/>
                      <a:gd name="connsiteX4" fmla="*/ 24153 w 24152"/>
                      <a:gd name="connsiteY4" fmla="*/ 4889 h 29433"/>
                      <a:gd name="connsiteX5" fmla="*/ 14668 w 24152"/>
                      <a:gd name="connsiteY5" fmla="*/ 4889 h 29433"/>
                      <a:gd name="connsiteX6" fmla="*/ 14668 w 24152"/>
                      <a:gd name="connsiteY6" fmla="*/ 29433 h 29433"/>
                      <a:gd name="connsiteX7" fmla="*/ 9387 w 24152"/>
                      <a:gd name="connsiteY7" fmla="*/ 29433 h 29433"/>
                      <a:gd name="connsiteX8" fmla="*/ 9387 w 24152"/>
                      <a:gd name="connsiteY8" fmla="*/ 4889 h 29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4152" h="29433">
                        <a:moveTo>
                          <a:pt x="9485" y="4889"/>
                        </a:moveTo>
                        <a:lnTo>
                          <a:pt x="0" y="4889"/>
                        </a:lnTo>
                        <a:lnTo>
                          <a:pt x="0" y="0"/>
                        </a:lnTo>
                        <a:lnTo>
                          <a:pt x="24153" y="0"/>
                        </a:lnTo>
                        <a:lnTo>
                          <a:pt x="24153" y="4889"/>
                        </a:lnTo>
                        <a:lnTo>
                          <a:pt x="14668" y="4889"/>
                        </a:lnTo>
                        <a:lnTo>
                          <a:pt x="14668" y="29433"/>
                        </a:lnTo>
                        <a:lnTo>
                          <a:pt x="9387" y="29433"/>
                        </a:lnTo>
                        <a:lnTo>
                          <a:pt x="9387" y="488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09" name="Freeform 115">
                    <a:extLst>
                      <a:ext uri="{FF2B5EF4-FFF2-40B4-BE49-F238E27FC236}">
                        <a16:creationId xmlns:a16="http://schemas.microsoft.com/office/drawing/2014/main" id="{A13B3904-642A-8648-ADD8-477B3520B8B9}"/>
                      </a:ext>
                    </a:extLst>
                  </p:cNvPr>
                  <p:cNvSpPr/>
                  <p:nvPr/>
                </p:nvSpPr>
                <p:spPr>
                  <a:xfrm>
                    <a:off x="8129983" y="3515524"/>
                    <a:ext cx="30899" cy="30509"/>
                  </a:xfrm>
                  <a:custGeom>
                    <a:avLst/>
                    <a:gdLst>
                      <a:gd name="connsiteX0" fmla="*/ 0 w 30899"/>
                      <a:gd name="connsiteY0" fmla="*/ 15254 h 30509"/>
                      <a:gd name="connsiteX1" fmla="*/ 15450 w 30899"/>
                      <a:gd name="connsiteY1" fmla="*/ 0 h 30509"/>
                      <a:gd name="connsiteX2" fmla="*/ 30900 w 30899"/>
                      <a:gd name="connsiteY2" fmla="*/ 15254 h 30509"/>
                      <a:gd name="connsiteX3" fmla="*/ 15450 w 30899"/>
                      <a:gd name="connsiteY3" fmla="*/ 30509 h 30509"/>
                      <a:gd name="connsiteX4" fmla="*/ 0 w 30899"/>
                      <a:gd name="connsiteY4" fmla="*/ 15254 h 30509"/>
                      <a:gd name="connsiteX5" fmla="*/ 25424 w 30899"/>
                      <a:gd name="connsiteY5" fmla="*/ 15254 h 30509"/>
                      <a:gd name="connsiteX6" fmla="*/ 15450 w 30899"/>
                      <a:gd name="connsiteY6" fmla="*/ 4889 h 30509"/>
                      <a:gd name="connsiteX7" fmla="*/ 5378 w 30899"/>
                      <a:gd name="connsiteY7" fmla="*/ 15254 h 30509"/>
                      <a:gd name="connsiteX8" fmla="*/ 15450 w 30899"/>
                      <a:gd name="connsiteY8" fmla="*/ 25620 h 30509"/>
                      <a:gd name="connsiteX9" fmla="*/ 25424 w 30899"/>
                      <a:gd name="connsiteY9" fmla="*/ 15254 h 30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0899" h="30509">
                        <a:moveTo>
                          <a:pt x="0" y="15254"/>
                        </a:moveTo>
                        <a:cubicBezTo>
                          <a:pt x="0" y="6943"/>
                          <a:pt x="7041" y="0"/>
                          <a:pt x="15450" y="0"/>
                        </a:cubicBezTo>
                        <a:cubicBezTo>
                          <a:pt x="23859" y="0"/>
                          <a:pt x="30900" y="6943"/>
                          <a:pt x="30900" y="15254"/>
                        </a:cubicBezTo>
                        <a:cubicBezTo>
                          <a:pt x="30900" y="23566"/>
                          <a:pt x="23859" y="30509"/>
                          <a:pt x="15450" y="30509"/>
                        </a:cubicBezTo>
                        <a:cubicBezTo>
                          <a:pt x="7138" y="30606"/>
                          <a:pt x="0" y="23566"/>
                          <a:pt x="0" y="15254"/>
                        </a:cubicBezTo>
                        <a:close/>
                        <a:moveTo>
                          <a:pt x="25424" y="15254"/>
                        </a:moveTo>
                        <a:cubicBezTo>
                          <a:pt x="25424" y="9681"/>
                          <a:pt x="20828" y="4889"/>
                          <a:pt x="15450" y="4889"/>
                        </a:cubicBezTo>
                        <a:cubicBezTo>
                          <a:pt x="9974" y="4889"/>
                          <a:pt x="5378" y="9583"/>
                          <a:pt x="5378" y="15254"/>
                        </a:cubicBezTo>
                        <a:cubicBezTo>
                          <a:pt x="5378" y="20926"/>
                          <a:pt x="9974" y="25620"/>
                          <a:pt x="15450" y="25620"/>
                        </a:cubicBezTo>
                        <a:cubicBezTo>
                          <a:pt x="20926" y="25717"/>
                          <a:pt x="25424" y="20926"/>
                          <a:pt x="25424" y="152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10" name="Freeform 116">
                    <a:extLst>
                      <a:ext uri="{FF2B5EF4-FFF2-40B4-BE49-F238E27FC236}">
                        <a16:creationId xmlns:a16="http://schemas.microsoft.com/office/drawing/2014/main" id="{32BFE996-B876-EC2B-D637-3FC43A386461}"/>
                      </a:ext>
                    </a:extLst>
                  </p:cNvPr>
                  <p:cNvSpPr/>
                  <p:nvPr/>
                </p:nvSpPr>
                <p:spPr>
                  <a:xfrm>
                    <a:off x="8167630" y="3516111"/>
                    <a:ext cx="24054" cy="29433"/>
                  </a:xfrm>
                  <a:custGeom>
                    <a:avLst/>
                    <a:gdLst>
                      <a:gd name="connsiteX0" fmla="*/ 17992 w 24054"/>
                      <a:gd name="connsiteY0" fmla="*/ 29433 h 29433"/>
                      <a:gd name="connsiteX1" fmla="*/ 11050 w 24054"/>
                      <a:gd name="connsiteY1" fmla="*/ 19557 h 29433"/>
                      <a:gd name="connsiteX2" fmla="*/ 5378 w 24054"/>
                      <a:gd name="connsiteY2" fmla="*/ 19557 h 29433"/>
                      <a:gd name="connsiteX3" fmla="*/ 5378 w 24054"/>
                      <a:gd name="connsiteY3" fmla="*/ 29433 h 29433"/>
                      <a:gd name="connsiteX4" fmla="*/ 0 w 24054"/>
                      <a:gd name="connsiteY4" fmla="*/ 29433 h 29433"/>
                      <a:gd name="connsiteX5" fmla="*/ 0 w 24054"/>
                      <a:gd name="connsiteY5" fmla="*/ 0 h 29433"/>
                      <a:gd name="connsiteX6" fmla="*/ 12810 w 24054"/>
                      <a:gd name="connsiteY6" fmla="*/ 0 h 29433"/>
                      <a:gd name="connsiteX7" fmla="*/ 23859 w 24054"/>
                      <a:gd name="connsiteY7" fmla="*/ 9778 h 29433"/>
                      <a:gd name="connsiteX8" fmla="*/ 16721 w 24054"/>
                      <a:gd name="connsiteY8" fmla="*/ 18970 h 29433"/>
                      <a:gd name="connsiteX9" fmla="*/ 24055 w 24054"/>
                      <a:gd name="connsiteY9" fmla="*/ 29433 h 29433"/>
                      <a:gd name="connsiteX10" fmla="*/ 17992 w 24054"/>
                      <a:gd name="connsiteY10" fmla="*/ 29433 h 29433"/>
                      <a:gd name="connsiteX11" fmla="*/ 5280 w 24054"/>
                      <a:gd name="connsiteY11" fmla="*/ 14668 h 29433"/>
                      <a:gd name="connsiteX12" fmla="*/ 12125 w 24054"/>
                      <a:gd name="connsiteY12" fmla="*/ 14668 h 29433"/>
                      <a:gd name="connsiteX13" fmla="*/ 18286 w 24054"/>
                      <a:gd name="connsiteY13" fmla="*/ 9778 h 29433"/>
                      <a:gd name="connsiteX14" fmla="*/ 12125 w 24054"/>
                      <a:gd name="connsiteY14" fmla="*/ 4889 h 29433"/>
                      <a:gd name="connsiteX15" fmla="*/ 5280 w 24054"/>
                      <a:gd name="connsiteY15" fmla="*/ 4889 h 29433"/>
                      <a:gd name="connsiteX16" fmla="*/ 5280 w 24054"/>
                      <a:gd name="connsiteY16" fmla="*/ 14668 h 29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4054" h="29433">
                        <a:moveTo>
                          <a:pt x="17992" y="29433"/>
                        </a:moveTo>
                        <a:lnTo>
                          <a:pt x="11050" y="19557"/>
                        </a:lnTo>
                        <a:lnTo>
                          <a:pt x="5378" y="19557"/>
                        </a:lnTo>
                        <a:lnTo>
                          <a:pt x="5378" y="29433"/>
                        </a:lnTo>
                        <a:lnTo>
                          <a:pt x="0" y="29433"/>
                        </a:lnTo>
                        <a:lnTo>
                          <a:pt x="0" y="0"/>
                        </a:lnTo>
                        <a:lnTo>
                          <a:pt x="12810" y="0"/>
                        </a:lnTo>
                        <a:cubicBezTo>
                          <a:pt x="19068" y="0"/>
                          <a:pt x="23859" y="4009"/>
                          <a:pt x="23859" y="9778"/>
                        </a:cubicBezTo>
                        <a:cubicBezTo>
                          <a:pt x="23859" y="14276"/>
                          <a:pt x="21024" y="17699"/>
                          <a:pt x="16721" y="18970"/>
                        </a:cubicBezTo>
                        <a:lnTo>
                          <a:pt x="24055" y="29433"/>
                        </a:lnTo>
                        <a:lnTo>
                          <a:pt x="17992" y="29433"/>
                        </a:lnTo>
                        <a:close/>
                        <a:moveTo>
                          <a:pt x="5280" y="14668"/>
                        </a:moveTo>
                        <a:lnTo>
                          <a:pt x="12125" y="14668"/>
                        </a:lnTo>
                        <a:cubicBezTo>
                          <a:pt x="15743" y="14668"/>
                          <a:pt x="18286" y="12810"/>
                          <a:pt x="18286" y="9778"/>
                        </a:cubicBezTo>
                        <a:cubicBezTo>
                          <a:pt x="18286" y="6747"/>
                          <a:pt x="15743" y="4889"/>
                          <a:pt x="12125" y="4889"/>
                        </a:cubicBezTo>
                        <a:lnTo>
                          <a:pt x="5280" y="4889"/>
                        </a:lnTo>
                        <a:lnTo>
                          <a:pt x="5280" y="1466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11" name="Freeform 117">
                    <a:extLst>
                      <a:ext uri="{FF2B5EF4-FFF2-40B4-BE49-F238E27FC236}">
                        <a16:creationId xmlns:a16="http://schemas.microsoft.com/office/drawing/2014/main" id="{035F0370-2DDA-9D6E-D468-C7D74CE06ACA}"/>
                      </a:ext>
                    </a:extLst>
                  </p:cNvPr>
                  <p:cNvSpPr/>
                  <p:nvPr/>
                </p:nvSpPr>
                <p:spPr>
                  <a:xfrm>
                    <a:off x="8195498" y="3516111"/>
                    <a:ext cx="28651" cy="29433"/>
                  </a:xfrm>
                  <a:custGeom>
                    <a:avLst/>
                    <a:gdLst>
                      <a:gd name="connsiteX0" fmla="*/ 11636 w 28651"/>
                      <a:gd name="connsiteY0" fmla="*/ 18383 h 29433"/>
                      <a:gd name="connsiteX1" fmla="*/ 0 w 28651"/>
                      <a:gd name="connsiteY1" fmla="*/ 0 h 29433"/>
                      <a:gd name="connsiteX2" fmla="*/ 6258 w 28651"/>
                      <a:gd name="connsiteY2" fmla="*/ 0 h 29433"/>
                      <a:gd name="connsiteX3" fmla="*/ 14374 w 28651"/>
                      <a:gd name="connsiteY3" fmla="*/ 13299 h 29433"/>
                      <a:gd name="connsiteX4" fmla="*/ 22589 w 28651"/>
                      <a:gd name="connsiteY4" fmla="*/ 0 h 29433"/>
                      <a:gd name="connsiteX5" fmla="*/ 28651 w 28651"/>
                      <a:gd name="connsiteY5" fmla="*/ 0 h 29433"/>
                      <a:gd name="connsiteX6" fmla="*/ 17015 w 28651"/>
                      <a:gd name="connsiteY6" fmla="*/ 18383 h 29433"/>
                      <a:gd name="connsiteX7" fmla="*/ 17015 w 28651"/>
                      <a:gd name="connsiteY7" fmla="*/ 29433 h 29433"/>
                      <a:gd name="connsiteX8" fmla="*/ 11539 w 28651"/>
                      <a:gd name="connsiteY8" fmla="*/ 29433 h 29433"/>
                      <a:gd name="connsiteX9" fmla="*/ 11539 w 28651"/>
                      <a:gd name="connsiteY9" fmla="*/ 18383 h 29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8651" h="29433">
                        <a:moveTo>
                          <a:pt x="11636" y="18383"/>
                        </a:moveTo>
                        <a:lnTo>
                          <a:pt x="0" y="0"/>
                        </a:lnTo>
                        <a:lnTo>
                          <a:pt x="6258" y="0"/>
                        </a:lnTo>
                        <a:lnTo>
                          <a:pt x="14374" y="13299"/>
                        </a:lnTo>
                        <a:lnTo>
                          <a:pt x="22589" y="0"/>
                        </a:lnTo>
                        <a:lnTo>
                          <a:pt x="28651" y="0"/>
                        </a:lnTo>
                        <a:lnTo>
                          <a:pt x="17015" y="18383"/>
                        </a:lnTo>
                        <a:lnTo>
                          <a:pt x="17015" y="29433"/>
                        </a:lnTo>
                        <a:lnTo>
                          <a:pt x="11539" y="29433"/>
                        </a:lnTo>
                        <a:lnTo>
                          <a:pt x="11539" y="1838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7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486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972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459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9456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74320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29184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84048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389120" algn="l" defTabSz="1097280" rtl="0" eaLnBrk="1" latinLnBrk="0" hangingPunct="1">
                      <a:defRPr sz="216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89" name="Graphic 12">
              <a:extLst>
                <a:ext uri="{FF2B5EF4-FFF2-40B4-BE49-F238E27FC236}">
                  <a16:creationId xmlns:a16="http://schemas.microsoft.com/office/drawing/2014/main" id="{3977D24D-43C6-515D-E765-E1CC955B3661}"/>
                </a:ext>
              </a:extLst>
            </p:cNvPr>
            <p:cNvGrpSpPr/>
            <p:nvPr/>
          </p:nvGrpSpPr>
          <p:grpSpPr>
            <a:xfrm>
              <a:off x="7368925" y="2902903"/>
              <a:ext cx="9778" cy="118417"/>
              <a:chOff x="7368925" y="2902903"/>
              <a:chExt cx="9778" cy="118417"/>
            </a:xfrm>
          </p:grpSpPr>
          <p:sp>
            <p:nvSpPr>
              <p:cNvPr id="286" name="Freeform 119">
                <a:extLst>
                  <a:ext uri="{FF2B5EF4-FFF2-40B4-BE49-F238E27FC236}">
                    <a16:creationId xmlns:a16="http://schemas.microsoft.com/office/drawing/2014/main" id="{2E9D349B-033F-BFC2-2944-15F36B878230}"/>
                  </a:ext>
                </a:extLst>
              </p:cNvPr>
              <p:cNvSpPr/>
              <p:nvPr/>
            </p:nvSpPr>
            <p:spPr>
              <a:xfrm>
                <a:off x="7368925" y="2962161"/>
                <a:ext cx="9778" cy="59159"/>
              </a:xfrm>
              <a:custGeom>
                <a:avLst/>
                <a:gdLst>
                  <a:gd name="connsiteX0" fmla="*/ 0 w 9778"/>
                  <a:gd name="connsiteY0" fmla="*/ 0 h 59159"/>
                  <a:gd name="connsiteX1" fmla="*/ 0 w 9778"/>
                  <a:gd name="connsiteY1" fmla="*/ 59160 h 59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778" h="59159">
                    <a:moveTo>
                      <a:pt x="0" y="0"/>
                    </a:moveTo>
                    <a:lnTo>
                      <a:pt x="0" y="59160"/>
                    </a:lnTo>
                  </a:path>
                </a:pathLst>
              </a:custGeom>
              <a:ln w="29644" cap="flat">
                <a:solidFill>
                  <a:srgbClr val="E8941A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7" name="Freeform 120">
                <a:extLst>
                  <a:ext uri="{FF2B5EF4-FFF2-40B4-BE49-F238E27FC236}">
                    <a16:creationId xmlns:a16="http://schemas.microsoft.com/office/drawing/2014/main" id="{1A11A5A1-F2F9-DD5D-F255-5F1D851A4DB5}"/>
                  </a:ext>
                </a:extLst>
              </p:cNvPr>
              <p:cNvSpPr/>
              <p:nvPr/>
            </p:nvSpPr>
            <p:spPr>
              <a:xfrm>
                <a:off x="7368925" y="2902903"/>
                <a:ext cx="9778" cy="59257"/>
              </a:xfrm>
              <a:custGeom>
                <a:avLst/>
                <a:gdLst>
                  <a:gd name="connsiteX0" fmla="*/ 0 w 9778"/>
                  <a:gd name="connsiteY0" fmla="*/ 0 h 59257"/>
                  <a:gd name="connsiteX1" fmla="*/ 0 w 9778"/>
                  <a:gd name="connsiteY1" fmla="*/ 59257 h 5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778" h="59257">
                    <a:moveTo>
                      <a:pt x="0" y="0"/>
                    </a:moveTo>
                    <a:lnTo>
                      <a:pt x="0" y="59257"/>
                    </a:lnTo>
                  </a:path>
                </a:pathLst>
              </a:custGeom>
              <a:ln w="29644" cap="flat">
                <a:solidFill>
                  <a:srgbClr val="097846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90" name="Graphic 12">
              <a:extLst>
                <a:ext uri="{FF2B5EF4-FFF2-40B4-BE49-F238E27FC236}">
                  <a16:creationId xmlns:a16="http://schemas.microsoft.com/office/drawing/2014/main" id="{023565F1-0B32-1920-7E38-509F79D95BDF}"/>
                </a:ext>
              </a:extLst>
            </p:cNvPr>
            <p:cNvGrpSpPr/>
            <p:nvPr/>
          </p:nvGrpSpPr>
          <p:grpSpPr>
            <a:xfrm>
              <a:off x="7950450" y="3918690"/>
              <a:ext cx="9778" cy="118515"/>
              <a:chOff x="7950450" y="3918690"/>
              <a:chExt cx="9778" cy="118515"/>
            </a:xfrm>
          </p:grpSpPr>
          <p:sp>
            <p:nvSpPr>
              <p:cNvPr id="284" name="Freeform 122">
                <a:extLst>
                  <a:ext uri="{FF2B5EF4-FFF2-40B4-BE49-F238E27FC236}">
                    <a16:creationId xmlns:a16="http://schemas.microsoft.com/office/drawing/2014/main" id="{4F773BC6-0E1B-E13A-406D-5BCA29E68556}"/>
                  </a:ext>
                </a:extLst>
              </p:cNvPr>
              <p:cNvSpPr/>
              <p:nvPr/>
            </p:nvSpPr>
            <p:spPr>
              <a:xfrm>
                <a:off x="7950450" y="3918690"/>
                <a:ext cx="9778" cy="59257"/>
              </a:xfrm>
              <a:custGeom>
                <a:avLst/>
                <a:gdLst>
                  <a:gd name="connsiteX0" fmla="*/ 0 w 9778"/>
                  <a:gd name="connsiteY0" fmla="*/ 59257 h 59257"/>
                  <a:gd name="connsiteX1" fmla="*/ 0 w 9778"/>
                  <a:gd name="connsiteY1" fmla="*/ 0 h 5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778" h="59257">
                    <a:moveTo>
                      <a:pt x="0" y="59257"/>
                    </a:moveTo>
                    <a:lnTo>
                      <a:pt x="0" y="0"/>
                    </a:lnTo>
                  </a:path>
                </a:pathLst>
              </a:custGeom>
              <a:ln w="29644" cap="flat">
                <a:solidFill>
                  <a:srgbClr val="E8941A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5" name="Freeform 123">
                <a:extLst>
                  <a:ext uri="{FF2B5EF4-FFF2-40B4-BE49-F238E27FC236}">
                    <a16:creationId xmlns:a16="http://schemas.microsoft.com/office/drawing/2014/main" id="{5FD799F6-1690-5084-F3D7-550E0D840204}"/>
                  </a:ext>
                </a:extLst>
              </p:cNvPr>
              <p:cNvSpPr/>
              <p:nvPr/>
            </p:nvSpPr>
            <p:spPr>
              <a:xfrm>
                <a:off x="7950450" y="3977948"/>
                <a:ext cx="9778" cy="59257"/>
              </a:xfrm>
              <a:custGeom>
                <a:avLst/>
                <a:gdLst>
                  <a:gd name="connsiteX0" fmla="*/ 0 w 9778"/>
                  <a:gd name="connsiteY0" fmla="*/ 59257 h 59257"/>
                  <a:gd name="connsiteX1" fmla="*/ 0 w 9778"/>
                  <a:gd name="connsiteY1" fmla="*/ 0 h 5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778" h="59257">
                    <a:moveTo>
                      <a:pt x="0" y="59257"/>
                    </a:moveTo>
                    <a:lnTo>
                      <a:pt x="0" y="0"/>
                    </a:lnTo>
                  </a:path>
                </a:pathLst>
              </a:custGeom>
              <a:ln w="29644" cap="flat">
                <a:solidFill>
                  <a:srgbClr val="4F2683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91" name="Graphic 12">
              <a:extLst>
                <a:ext uri="{FF2B5EF4-FFF2-40B4-BE49-F238E27FC236}">
                  <a16:creationId xmlns:a16="http://schemas.microsoft.com/office/drawing/2014/main" id="{A85BF9CE-294F-F39E-A7D5-3F392B89652F}"/>
                </a:ext>
              </a:extLst>
            </p:cNvPr>
            <p:cNvGrpSpPr/>
            <p:nvPr/>
          </p:nvGrpSpPr>
          <p:grpSpPr>
            <a:xfrm>
              <a:off x="7368925" y="4934477"/>
              <a:ext cx="9778" cy="118515"/>
              <a:chOff x="7368925" y="4934477"/>
              <a:chExt cx="9778" cy="118515"/>
            </a:xfrm>
          </p:grpSpPr>
          <p:sp>
            <p:nvSpPr>
              <p:cNvPr id="282" name="Freeform 125">
                <a:extLst>
                  <a:ext uri="{FF2B5EF4-FFF2-40B4-BE49-F238E27FC236}">
                    <a16:creationId xmlns:a16="http://schemas.microsoft.com/office/drawing/2014/main" id="{E4E73378-0690-B449-0D0A-EAAB7BCA112F}"/>
                  </a:ext>
                </a:extLst>
              </p:cNvPr>
              <p:cNvSpPr/>
              <p:nvPr/>
            </p:nvSpPr>
            <p:spPr>
              <a:xfrm>
                <a:off x="7368925" y="4993735"/>
                <a:ext cx="9778" cy="59257"/>
              </a:xfrm>
              <a:custGeom>
                <a:avLst/>
                <a:gdLst>
                  <a:gd name="connsiteX0" fmla="*/ 0 w 9778"/>
                  <a:gd name="connsiteY0" fmla="*/ 0 h 59257"/>
                  <a:gd name="connsiteX1" fmla="*/ 0 w 9778"/>
                  <a:gd name="connsiteY1" fmla="*/ 59257 h 5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778" h="59257">
                    <a:moveTo>
                      <a:pt x="0" y="0"/>
                    </a:moveTo>
                    <a:lnTo>
                      <a:pt x="0" y="59257"/>
                    </a:lnTo>
                  </a:path>
                </a:pathLst>
              </a:custGeom>
              <a:ln w="29644" cap="flat">
                <a:solidFill>
                  <a:srgbClr val="755B9E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3" name="Freeform 126">
                <a:extLst>
                  <a:ext uri="{FF2B5EF4-FFF2-40B4-BE49-F238E27FC236}">
                    <a16:creationId xmlns:a16="http://schemas.microsoft.com/office/drawing/2014/main" id="{3B887CC5-A40D-53CA-9EAB-EBF31A825683}"/>
                  </a:ext>
                </a:extLst>
              </p:cNvPr>
              <p:cNvSpPr/>
              <p:nvPr/>
            </p:nvSpPr>
            <p:spPr>
              <a:xfrm>
                <a:off x="7368925" y="4934477"/>
                <a:ext cx="9778" cy="59257"/>
              </a:xfrm>
              <a:custGeom>
                <a:avLst/>
                <a:gdLst>
                  <a:gd name="connsiteX0" fmla="*/ 0 w 9778"/>
                  <a:gd name="connsiteY0" fmla="*/ 0 h 59257"/>
                  <a:gd name="connsiteX1" fmla="*/ 0 w 9778"/>
                  <a:gd name="connsiteY1" fmla="*/ 59257 h 5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778" h="59257">
                    <a:moveTo>
                      <a:pt x="0" y="0"/>
                    </a:moveTo>
                    <a:lnTo>
                      <a:pt x="0" y="59257"/>
                    </a:lnTo>
                  </a:path>
                </a:pathLst>
              </a:custGeom>
              <a:ln w="29644" cap="flat">
                <a:solidFill>
                  <a:srgbClr val="4F2683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92" name="Graphic 12">
              <a:extLst>
                <a:ext uri="{FF2B5EF4-FFF2-40B4-BE49-F238E27FC236}">
                  <a16:creationId xmlns:a16="http://schemas.microsoft.com/office/drawing/2014/main" id="{7E6FDD0F-A331-8668-E461-49A0ECF78D34}"/>
                </a:ext>
              </a:extLst>
            </p:cNvPr>
            <p:cNvGrpSpPr/>
            <p:nvPr/>
          </p:nvGrpSpPr>
          <p:grpSpPr>
            <a:xfrm>
              <a:off x="8532073" y="4934477"/>
              <a:ext cx="9778" cy="118515"/>
              <a:chOff x="8532073" y="4934477"/>
              <a:chExt cx="9778" cy="118515"/>
            </a:xfrm>
          </p:grpSpPr>
          <p:sp>
            <p:nvSpPr>
              <p:cNvPr id="280" name="Freeform 128">
                <a:extLst>
                  <a:ext uri="{FF2B5EF4-FFF2-40B4-BE49-F238E27FC236}">
                    <a16:creationId xmlns:a16="http://schemas.microsoft.com/office/drawing/2014/main" id="{A0C4751C-7618-96C0-40F2-4B5679AA5364}"/>
                  </a:ext>
                </a:extLst>
              </p:cNvPr>
              <p:cNvSpPr/>
              <p:nvPr/>
            </p:nvSpPr>
            <p:spPr>
              <a:xfrm>
                <a:off x="8532073" y="4993735"/>
                <a:ext cx="9778" cy="59257"/>
              </a:xfrm>
              <a:custGeom>
                <a:avLst/>
                <a:gdLst>
                  <a:gd name="connsiteX0" fmla="*/ 0 w 9778"/>
                  <a:gd name="connsiteY0" fmla="*/ 0 h 59257"/>
                  <a:gd name="connsiteX1" fmla="*/ 0 w 9778"/>
                  <a:gd name="connsiteY1" fmla="*/ 59257 h 5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778" h="59257">
                    <a:moveTo>
                      <a:pt x="0" y="0"/>
                    </a:moveTo>
                    <a:lnTo>
                      <a:pt x="0" y="59257"/>
                    </a:lnTo>
                  </a:path>
                </a:pathLst>
              </a:custGeom>
              <a:ln w="29644" cap="flat">
                <a:solidFill>
                  <a:srgbClr val="755B9E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1" name="Freeform 129">
                <a:extLst>
                  <a:ext uri="{FF2B5EF4-FFF2-40B4-BE49-F238E27FC236}">
                    <a16:creationId xmlns:a16="http://schemas.microsoft.com/office/drawing/2014/main" id="{81DD21EA-0F60-E3FB-82EB-A0BDA72A57D1}"/>
                  </a:ext>
                </a:extLst>
              </p:cNvPr>
              <p:cNvSpPr/>
              <p:nvPr/>
            </p:nvSpPr>
            <p:spPr>
              <a:xfrm>
                <a:off x="8532073" y="4934477"/>
                <a:ext cx="9778" cy="59257"/>
              </a:xfrm>
              <a:custGeom>
                <a:avLst/>
                <a:gdLst>
                  <a:gd name="connsiteX0" fmla="*/ 0 w 9778"/>
                  <a:gd name="connsiteY0" fmla="*/ 0 h 59257"/>
                  <a:gd name="connsiteX1" fmla="*/ 0 w 9778"/>
                  <a:gd name="connsiteY1" fmla="*/ 59257 h 5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778" h="59257">
                    <a:moveTo>
                      <a:pt x="0" y="0"/>
                    </a:moveTo>
                    <a:lnTo>
                      <a:pt x="0" y="59257"/>
                    </a:lnTo>
                  </a:path>
                </a:pathLst>
              </a:custGeom>
              <a:ln w="29644" cap="flat">
                <a:solidFill>
                  <a:srgbClr val="4F2683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93" name="Graphic 12">
              <a:extLst>
                <a:ext uri="{FF2B5EF4-FFF2-40B4-BE49-F238E27FC236}">
                  <a16:creationId xmlns:a16="http://schemas.microsoft.com/office/drawing/2014/main" id="{411D358C-3D42-AC5A-3F48-8AFEAFEBA42F}"/>
                </a:ext>
              </a:extLst>
            </p:cNvPr>
            <p:cNvGrpSpPr/>
            <p:nvPr/>
          </p:nvGrpSpPr>
          <p:grpSpPr>
            <a:xfrm>
              <a:off x="6448086" y="5950264"/>
              <a:ext cx="9778" cy="118515"/>
              <a:chOff x="6448086" y="5950264"/>
              <a:chExt cx="9778" cy="118515"/>
            </a:xfrm>
          </p:grpSpPr>
          <p:sp>
            <p:nvSpPr>
              <p:cNvPr id="278" name="Freeform 131">
                <a:extLst>
                  <a:ext uri="{FF2B5EF4-FFF2-40B4-BE49-F238E27FC236}">
                    <a16:creationId xmlns:a16="http://schemas.microsoft.com/office/drawing/2014/main" id="{B16EBB60-2C26-2734-D79E-78067365FEA3}"/>
                  </a:ext>
                </a:extLst>
              </p:cNvPr>
              <p:cNvSpPr/>
              <p:nvPr/>
            </p:nvSpPr>
            <p:spPr>
              <a:xfrm>
                <a:off x="6448086" y="6009522"/>
                <a:ext cx="9778" cy="59257"/>
              </a:xfrm>
              <a:custGeom>
                <a:avLst/>
                <a:gdLst>
                  <a:gd name="connsiteX0" fmla="*/ 0 w 9778"/>
                  <a:gd name="connsiteY0" fmla="*/ 0 h 59257"/>
                  <a:gd name="connsiteX1" fmla="*/ 0 w 9778"/>
                  <a:gd name="connsiteY1" fmla="*/ 59257 h 5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778" h="59257">
                    <a:moveTo>
                      <a:pt x="0" y="0"/>
                    </a:moveTo>
                    <a:lnTo>
                      <a:pt x="0" y="59257"/>
                    </a:lnTo>
                  </a:path>
                </a:pathLst>
              </a:custGeom>
              <a:ln w="29644" cap="flat">
                <a:solidFill>
                  <a:srgbClr val="755B9E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9" name="Freeform 132">
                <a:extLst>
                  <a:ext uri="{FF2B5EF4-FFF2-40B4-BE49-F238E27FC236}">
                    <a16:creationId xmlns:a16="http://schemas.microsoft.com/office/drawing/2014/main" id="{F1220B5A-E0B7-98BE-CDE2-DC14AB76A3C2}"/>
                  </a:ext>
                </a:extLst>
              </p:cNvPr>
              <p:cNvSpPr/>
              <p:nvPr/>
            </p:nvSpPr>
            <p:spPr>
              <a:xfrm>
                <a:off x="6448086" y="5950264"/>
                <a:ext cx="9778" cy="59257"/>
              </a:xfrm>
              <a:custGeom>
                <a:avLst/>
                <a:gdLst>
                  <a:gd name="connsiteX0" fmla="*/ 0 w 9778"/>
                  <a:gd name="connsiteY0" fmla="*/ 0 h 59257"/>
                  <a:gd name="connsiteX1" fmla="*/ 0 w 9778"/>
                  <a:gd name="connsiteY1" fmla="*/ 59257 h 5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778" h="59257">
                    <a:moveTo>
                      <a:pt x="0" y="0"/>
                    </a:moveTo>
                    <a:lnTo>
                      <a:pt x="0" y="59257"/>
                    </a:lnTo>
                  </a:path>
                </a:pathLst>
              </a:custGeom>
              <a:ln w="29644" cap="flat">
                <a:solidFill>
                  <a:srgbClr val="4F2683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94" name="Graphic 12">
              <a:extLst>
                <a:ext uri="{FF2B5EF4-FFF2-40B4-BE49-F238E27FC236}">
                  <a16:creationId xmlns:a16="http://schemas.microsoft.com/office/drawing/2014/main" id="{5A7D361E-9CE7-4A5E-843A-BCBCA6011276}"/>
                </a:ext>
              </a:extLst>
            </p:cNvPr>
            <p:cNvGrpSpPr/>
            <p:nvPr/>
          </p:nvGrpSpPr>
          <p:grpSpPr>
            <a:xfrm>
              <a:off x="9452911" y="5950264"/>
              <a:ext cx="9778" cy="118515"/>
              <a:chOff x="9452911" y="5950264"/>
              <a:chExt cx="9778" cy="118515"/>
            </a:xfrm>
          </p:grpSpPr>
          <p:sp>
            <p:nvSpPr>
              <p:cNvPr id="276" name="Freeform 134">
                <a:extLst>
                  <a:ext uri="{FF2B5EF4-FFF2-40B4-BE49-F238E27FC236}">
                    <a16:creationId xmlns:a16="http://schemas.microsoft.com/office/drawing/2014/main" id="{FBE201CC-7129-6CE8-96C3-269E5F26B35C}"/>
                  </a:ext>
                </a:extLst>
              </p:cNvPr>
              <p:cNvSpPr/>
              <p:nvPr/>
            </p:nvSpPr>
            <p:spPr>
              <a:xfrm>
                <a:off x="9452911" y="6009522"/>
                <a:ext cx="9778" cy="59257"/>
              </a:xfrm>
              <a:custGeom>
                <a:avLst/>
                <a:gdLst>
                  <a:gd name="connsiteX0" fmla="*/ 0 w 9778"/>
                  <a:gd name="connsiteY0" fmla="*/ 0 h 59257"/>
                  <a:gd name="connsiteX1" fmla="*/ 0 w 9778"/>
                  <a:gd name="connsiteY1" fmla="*/ 59257 h 5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778" h="59257">
                    <a:moveTo>
                      <a:pt x="0" y="0"/>
                    </a:moveTo>
                    <a:lnTo>
                      <a:pt x="0" y="59257"/>
                    </a:lnTo>
                  </a:path>
                </a:pathLst>
              </a:custGeom>
              <a:ln w="29644" cap="flat">
                <a:solidFill>
                  <a:srgbClr val="755B9E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7" name="Freeform 135">
                <a:extLst>
                  <a:ext uri="{FF2B5EF4-FFF2-40B4-BE49-F238E27FC236}">
                    <a16:creationId xmlns:a16="http://schemas.microsoft.com/office/drawing/2014/main" id="{F34EF9C0-6D2A-6467-442F-7113C677D9DE}"/>
                  </a:ext>
                </a:extLst>
              </p:cNvPr>
              <p:cNvSpPr/>
              <p:nvPr/>
            </p:nvSpPr>
            <p:spPr>
              <a:xfrm>
                <a:off x="9452911" y="5950264"/>
                <a:ext cx="9778" cy="59257"/>
              </a:xfrm>
              <a:custGeom>
                <a:avLst/>
                <a:gdLst>
                  <a:gd name="connsiteX0" fmla="*/ 0 w 9778"/>
                  <a:gd name="connsiteY0" fmla="*/ 0 h 59257"/>
                  <a:gd name="connsiteX1" fmla="*/ 0 w 9778"/>
                  <a:gd name="connsiteY1" fmla="*/ 59257 h 5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778" h="59257">
                    <a:moveTo>
                      <a:pt x="0" y="0"/>
                    </a:moveTo>
                    <a:lnTo>
                      <a:pt x="0" y="59257"/>
                    </a:lnTo>
                  </a:path>
                </a:pathLst>
              </a:custGeom>
              <a:ln w="29644" cap="flat">
                <a:solidFill>
                  <a:srgbClr val="4F2683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95" name="Graphic 12">
              <a:extLst>
                <a:ext uri="{FF2B5EF4-FFF2-40B4-BE49-F238E27FC236}">
                  <a16:creationId xmlns:a16="http://schemas.microsoft.com/office/drawing/2014/main" id="{1C6826CD-2088-C4B8-4BDF-5B15AB62FF4D}"/>
                </a:ext>
              </a:extLst>
            </p:cNvPr>
            <p:cNvGrpSpPr/>
            <p:nvPr/>
          </p:nvGrpSpPr>
          <p:grpSpPr>
            <a:xfrm>
              <a:off x="8532073" y="2902903"/>
              <a:ext cx="9778" cy="118417"/>
              <a:chOff x="8532073" y="2902903"/>
              <a:chExt cx="9778" cy="118417"/>
            </a:xfrm>
          </p:grpSpPr>
          <p:sp>
            <p:nvSpPr>
              <p:cNvPr id="274" name="Freeform 137">
                <a:extLst>
                  <a:ext uri="{FF2B5EF4-FFF2-40B4-BE49-F238E27FC236}">
                    <a16:creationId xmlns:a16="http://schemas.microsoft.com/office/drawing/2014/main" id="{80D5872D-E8E8-63F7-74FA-62552CEECD40}"/>
                  </a:ext>
                </a:extLst>
              </p:cNvPr>
              <p:cNvSpPr/>
              <p:nvPr/>
            </p:nvSpPr>
            <p:spPr>
              <a:xfrm>
                <a:off x="8532073" y="2962161"/>
                <a:ext cx="9778" cy="59159"/>
              </a:xfrm>
              <a:custGeom>
                <a:avLst/>
                <a:gdLst>
                  <a:gd name="connsiteX0" fmla="*/ 0 w 9778"/>
                  <a:gd name="connsiteY0" fmla="*/ 0 h 59159"/>
                  <a:gd name="connsiteX1" fmla="*/ 0 w 9778"/>
                  <a:gd name="connsiteY1" fmla="*/ 59160 h 59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778" h="59159">
                    <a:moveTo>
                      <a:pt x="0" y="0"/>
                    </a:moveTo>
                    <a:lnTo>
                      <a:pt x="0" y="59160"/>
                    </a:lnTo>
                  </a:path>
                </a:pathLst>
              </a:custGeom>
              <a:ln w="29644" cap="flat">
                <a:solidFill>
                  <a:srgbClr val="E8941A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5" name="Freeform 138">
                <a:extLst>
                  <a:ext uri="{FF2B5EF4-FFF2-40B4-BE49-F238E27FC236}">
                    <a16:creationId xmlns:a16="http://schemas.microsoft.com/office/drawing/2014/main" id="{CDCCB23C-980D-8083-084B-A50B11F75C01}"/>
                  </a:ext>
                </a:extLst>
              </p:cNvPr>
              <p:cNvSpPr/>
              <p:nvPr/>
            </p:nvSpPr>
            <p:spPr>
              <a:xfrm>
                <a:off x="8532073" y="2902903"/>
                <a:ext cx="9778" cy="59257"/>
              </a:xfrm>
              <a:custGeom>
                <a:avLst/>
                <a:gdLst>
                  <a:gd name="connsiteX0" fmla="*/ 0 w 9778"/>
                  <a:gd name="connsiteY0" fmla="*/ 0 h 59257"/>
                  <a:gd name="connsiteX1" fmla="*/ 0 w 9778"/>
                  <a:gd name="connsiteY1" fmla="*/ 59257 h 5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778" h="59257">
                    <a:moveTo>
                      <a:pt x="0" y="0"/>
                    </a:moveTo>
                    <a:lnTo>
                      <a:pt x="0" y="59257"/>
                    </a:lnTo>
                  </a:path>
                </a:pathLst>
              </a:custGeom>
              <a:ln w="29644" cap="flat">
                <a:solidFill>
                  <a:srgbClr val="004885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96" name="Graphic 12">
              <a:extLst>
                <a:ext uri="{FF2B5EF4-FFF2-40B4-BE49-F238E27FC236}">
                  <a16:creationId xmlns:a16="http://schemas.microsoft.com/office/drawing/2014/main" id="{1F36BCAA-0D20-76AF-185B-2AFDB27AA67B}"/>
                </a:ext>
              </a:extLst>
            </p:cNvPr>
            <p:cNvGrpSpPr/>
            <p:nvPr/>
          </p:nvGrpSpPr>
          <p:grpSpPr>
            <a:xfrm>
              <a:off x="7735519" y="4152396"/>
              <a:ext cx="429959" cy="429958"/>
              <a:chOff x="7735519" y="4152396"/>
              <a:chExt cx="429959" cy="429958"/>
            </a:xfrm>
            <a:noFill/>
          </p:grpSpPr>
          <p:sp>
            <p:nvSpPr>
              <p:cNvPr id="259" name="Freeform 140">
                <a:extLst>
                  <a:ext uri="{FF2B5EF4-FFF2-40B4-BE49-F238E27FC236}">
                    <a16:creationId xmlns:a16="http://schemas.microsoft.com/office/drawing/2014/main" id="{CE0C9FC9-9870-44B7-6A07-8EABC4E0618C}"/>
                  </a:ext>
                </a:extLst>
              </p:cNvPr>
              <p:cNvSpPr/>
              <p:nvPr/>
            </p:nvSpPr>
            <p:spPr>
              <a:xfrm>
                <a:off x="7735519" y="4162467"/>
                <a:ext cx="239963" cy="399939"/>
              </a:xfrm>
              <a:custGeom>
                <a:avLst/>
                <a:gdLst>
                  <a:gd name="connsiteX0" fmla="*/ 239963 w 239963"/>
                  <a:gd name="connsiteY0" fmla="*/ 49968 h 399939"/>
                  <a:gd name="connsiteX1" fmla="*/ 239963 w 239963"/>
                  <a:gd name="connsiteY1" fmla="*/ 0 h 399939"/>
                  <a:gd name="connsiteX2" fmla="*/ 159976 w 239963"/>
                  <a:gd name="connsiteY2" fmla="*/ 0 h 399939"/>
                  <a:gd name="connsiteX3" fmla="*/ 159976 w 239963"/>
                  <a:gd name="connsiteY3" fmla="*/ 45274 h 399939"/>
                  <a:gd name="connsiteX4" fmla="*/ 118808 w 239963"/>
                  <a:gd name="connsiteY4" fmla="*/ 62289 h 399939"/>
                  <a:gd name="connsiteX5" fmla="*/ 86833 w 239963"/>
                  <a:gd name="connsiteY5" fmla="*/ 30313 h 399939"/>
                  <a:gd name="connsiteX6" fmla="*/ 30313 w 239963"/>
                  <a:gd name="connsiteY6" fmla="*/ 86833 h 399939"/>
                  <a:gd name="connsiteX7" fmla="*/ 62289 w 239963"/>
                  <a:gd name="connsiteY7" fmla="*/ 118808 h 399939"/>
                  <a:gd name="connsiteX8" fmla="*/ 45274 w 239963"/>
                  <a:gd name="connsiteY8" fmla="*/ 159976 h 399939"/>
                  <a:gd name="connsiteX9" fmla="*/ 0 w 239963"/>
                  <a:gd name="connsiteY9" fmla="*/ 159976 h 399939"/>
                  <a:gd name="connsiteX10" fmla="*/ 0 w 239963"/>
                  <a:gd name="connsiteY10" fmla="*/ 239963 h 399939"/>
                  <a:gd name="connsiteX11" fmla="*/ 45274 w 239963"/>
                  <a:gd name="connsiteY11" fmla="*/ 239963 h 399939"/>
                  <a:gd name="connsiteX12" fmla="*/ 62289 w 239963"/>
                  <a:gd name="connsiteY12" fmla="*/ 281131 h 399939"/>
                  <a:gd name="connsiteX13" fmla="*/ 30313 w 239963"/>
                  <a:gd name="connsiteY13" fmla="*/ 313106 h 399939"/>
                  <a:gd name="connsiteX14" fmla="*/ 86833 w 239963"/>
                  <a:gd name="connsiteY14" fmla="*/ 369626 h 399939"/>
                  <a:gd name="connsiteX15" fmla="*/ 118808 w 239963"/>
                  <a:gd name="connsiteY15" fmla="*/ 337650 h 399939"/>
                  <a:gd name="connsiteX16" fmla="*/ 159976 w 239963"/>
                  <a:gd name="connsiteY16" fmla="*/ 354665 h 399939"/>
                  <a:gd name="connsiteX17" fmla="*/ 159976 w 239963"/>
                  <a:gd name="connsiteY17" fmla="*/ 399939 h 399939"/>
                  <a:gd name="connsiteX18" fmla="*/ 239963 w 239963"/>
                  <a:gd name="connsiteY18" fmla="*/ 399939 h 399939"/>
                  <a:gd name="connsiteX19" fmla="*/ 239963 w 239963"/>
                  <a:gd name="connsiteY19" fmla="*/ 349971 h 399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39963" h="399939">
                    <a:moveTo>
                      <a:pt x="239963" y="49968"/>
                    </a:moveTo>
                    <a:lnTo>
                      <a:pt x="239963" y="0"/>
                    </a:lnTo>
                    <a:lnTo>
                      <a:pt x="159976" y="0"/>
                    </a:lnTo>
                    <a:lnTo>
                      <a:pt x="159976" y="45274"/>
                    </a:lnTo>
                    <a:cubicBezTo>
                      <a:pt x="145308" y="49088"/>
                      <a:pt x="131520" y="54759"/>
                      <a:pt x="118808" y="62289"/>
                    </a:cubicBezTo>
                    <a:lnTo>
                      <a:pt x="86833" y="30313"/>
                    </a:lnTo>
                    <a:lnTo>
                      <a:pt x="30313" y="86833"/>
                    </a:lnTo>
                    <a:lnTo>
                      <a:pt x="62289" y="118808"/>
                    </a:lnTo>
                    <a:cubicBezTo>
                      <a:pt x="54759" y="131520"/>
                      <a:pt x="48990" y="145308"/>
                      <a:pt x="45274" y="159976"/>
                    </a:cubicBezTo>
                    <a:lnTo>
                      <a:pt x="0" y="159976"/>
                    </a:lnTo>
                    <a:lnTo>
                      <a:pt x="0" y="239963"/>
                    </a:lnTo>
                    <a:lnTo>
                      <a:pt x="45274" y="239963"/>
                    </a:lnTo>
                    <a:cubicBezTo>
                      <a:pt x="49088" y="254631"/>
                      <a:pt x="54759" y="268419"/>
                      <a:pt x="62289" y="281131"/>
                    </a:cubicBezTo>
                    <a:lnTo>
                      <a:pt x="30313" y="313106"/>
                    </a:lnTo>
                    <a:lnTo>
                      <a:pt x="86833" y="369626"/>
                    </a:lnTo>
                    <a:lnTo>
                      <a:pt x="118808" y="337650"/>
                    </a:lnTo>
                    <a:cubicBezTo>
                      <a:pt x="131520" y="345180"/>
                      <a:pt x="145308" y="350949"/>
                      <a:pt x="159976" y="354665"/>
                    </a:cubicBezTo>
                    <a:lnTo>
                      <a:pt x="159976" y="399939"/>
                    </a:lnTo>
                    <a:lnTo>
                      <a:pt x="239963" y="399939"/>
                    </a:lnTo>
                    <a:lnTo>
                      <a:pt x="239963" y="349971"/>
                    </a:lnTo>
                  </a:path>
                </a:pathLst>
              </a:custGeom>
              <a:noFill/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0" name="Freeform 141">
                <a:extLst>
                  <a:ext uri="{FF2B5EF4-FFF2-40B4-BE49-F238E27FC236}">
                    <a16:creationId xmlns:a16="http://schemas.microsoft.com/office/drawing/2014/main" id="{DA462C67-6383-22BC-5F3D-5438277772AB}"/>
                  </a:ext>
                </a:extLst>
              </p:cNvPr>
              <p:cNvSpPr/>
              <p:nvPr/>
            </p:nvSpPr>
            <p:spPr>
              <a:xfrm>
                <a:off x="7995431" y="4202461"/>
                <a:ext cx="60039" cy="49967"/>
              </a:xfrm>
              <a:custGeom>
                <a:avLst/>
                <a:gdLst>
                  <a:gd name="connsiteX0" fmla="*/ 0 w 60039"/>
                  <a:gd name="connsiteY0" fmla="*/ 49968 h 49967"/>
                  <a:gd name="connsiteX1" fmla="*/ 10072 w 60039"/>
                  <a:gd name="connsiteY1" fmla="*/ 49968 h 49967"/>
                  <a:gd name="connsiteX2" fmla="*/ 60040 w 60039"/>
                  <a:gd name="connsiteY2" fmla="*/ 0 h 49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039" h="49967">
                    <a:moveTo>
                      <a:pt x="0" y="49968"/>
                    </a:moveTo>
                    <a:lnTo>
                      <a:pt x="10072" y="49968"/>
                    </a:lnTo>
                    <a:lnTo>
                      <a:pt x="60040" y="0"/>
                    </a:lnTo>
                  </a:path>
                </a:pathLst>
              </a:custGeom>
              <a:noFill/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1" name="Freeform 142">
                <a:extLst>
                  <a:ext uri="{FF2B5EF4-FFF2-40B4-BE49-F238E27FC236}">
                    <a16:creationId xmlns:a16="http://schemas.microsoft.com/office/drawing/2014/main" id="{7F6193C2-E76B-5794-4299-FBE66A7C873E}"/>
                  </a:ext>
                </a:extLst>
              </p:cNvPr>
              <p:cNvSpPr/>
              <p:nvPr/>
            </p:nvSpPr>
            <p:spPr>
              <a:xfrm>
                <a:off x="7825579" y="4252429"/>
                <a:ext cx="229891" cy="279957"/>
              </a:xfrm>
              <a:custGeom>
                <a:avLst/>
                <a:gdLst>
                  <a:gd name="connsiteX0" fmla="*/ 229892 w 229891"/>
                  <a:gd name="connsiteY0" fmla="*/ 279958 h 279957"/>
                  <a:gd name="connsiteX1" fmla="*/ 169950 w 229891"/>
                  <a:gd name="connsiteY1" fmla="*/ 220015 h 279957"/>
                  <a:gd name="connsiteX2" fmla="*/ 110008 w 229891"/>
                  <a:gd name="connsiteY2" fmla="*/ 220015 h 279957"/>
                  <a:gd name="connsiteX3" fmla="*/ 0 w 229891"/>
                  <a:gd name="connsiteY3" fmla="*/ 110008 h 279957"/>
                  <a:gd name="connsiteX4" fmla="*/ 110008 w 229891"/>
                  <a:gd name="connsiteY4" fmla="*/ 0 h 279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891" h="279957">
                    <a:moveTo>
                      <a:pt x="229892" y="279958"/>
                    </a:moveTo>
                    <a:lnTo>
                      <a:pt x="169950" y="220015"/>
                    </a:lnTo>
                    <a:lnTo>
                      <a:pt x="110008" y="220015"/>
                    </a:lnTo>
                    <a:cubicBezTo>
                      <a:pt x="49284" y="220015"/>
                      <a:pt x="0" y="170732"/>
                      <a:pt x="0" y="110008"/>
                    </a:cubicBezTo>
                    <a:cubicBezTo>
                      <a:pt x="0" y="49284"/>
                      <a:pt x="49284" y="0"/>
                      <a:pt x="110008" y="0"/>
                    </a:cubicBezTo>
                  </a:path>
                </a:pathLst>
              </a:custGeom>
              <a:noFill/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2" name="Freeform 143">
                <a:extLst>
                  <a:ext uri="{FF2B5EF4-FFF2-40B4-BE49-F238E27FC236}">
                    <a16:creationId xmlns:a16="http://schemas.microsoft.com/office/drawing/2014/main" id="{D9869B9C-D976-4F7D-560B-5E804096CEE2}"/>
                  </a:ext>
                </a:extLst>
              </p:cNvPr>
              <p:cNvSpPr/>
              <p:nvPr/>
            </p:nvSpPr>
            <p:spPr>
              <a:xfrm>
                <a:off x="7885521" y="4272475"/>
                <a:ext cx="219917" cy="139929"/>
              </a:xfrm>
              <a:custGeom>
                <a:avLst/>
                <a:gdLst>
                  <a:gd name="connsiteX0" fmla="*/ 59942 w 219917"/>
                  <a:gd name="connsiteY0" fmla="*/ 139930 h 139929"/>
                  <a:gd name="connsiteX1" fmla="*/ 49968 w 219917"/>
                  <a:gd name="connsiteY1" fmla="*/ 139930 h 139929"/>
                  <a:gd name="connsiteX2" fmla="*/ 0 w 219917"/>
                  <a:gd name="connsiteY2" fmla="*/ 89962 h 139929"/>
                  <a:gd name="connsiteX3" fmla="*/ 49968 w 219917"/>
                  <a:gd name="connsiteY3" fmla="*/ 39994 h 139929"/>
                  <a:gd name="connsiteX4" fmla="*/ 129956 w 219917"/>
                  <a:gd name="connsiteY4" fmla="*/ 39994 h 139929"/>
                  <a:gd name="connsiteX5" fmla="*/ 169950 w 219917"/>
                  <a:gd name="connsiteY5" fmla="*/ 0 h 139929"/>
                  <a:gd name="connsiteX6" fmla="*/ 219918 w 219917"/>
                  <a:gd name="connsiteY6" fmla="*/ 0 h 139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9917" h="139929">
                    <a:moveTo>
                      <a:pt x="59942" y="139930"/>
                    </a:moveTo>
                    <a:lnTo>
                      <a:pt x="49968" y="139930"/>
                    </a:lnTo>
                    <a:cubicBezTo>
                      <a:pt x="22393" y="139930"/>
                      <a:pt x="0" y="117537"/>
                      <a:pt x="0" y="89962"/>
                    </a:cubicBezTo>
                    <a:cubicBezTo>
                      <a:pt x="0" y="62387"/>
                      <a:pt x="22393" y="39994"/>
                      <a:pt x="49968" y="39994"/>
                    </a:cubicBezTo>
                    <a:lnTo>
                      <a:pt x="129956" y="39994"/>
                    </a:lnTo>
                    <a:lnTo>
                      <a:pt x="169950" y="0"/>
                    </a:lnTo>
                    <a:lnTo>
                      <a:pt x="219918" y="0"/>
                    </a:lnTo>
                  </a:path>
                </a:pathLst>
              </a:custGeom>
              <a:noFill/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3" name="Freeform 144">
                <a:extLst>
                  <a:ext uri="{FF2B5EF4-FFF2-40B4-BE49-F238E27FC236}">
                    <a16:creationId xmlns:a16="http://schemas.microsoft.com/office/drawing/2014/main" id="{C93BE9D8-9471-63C4-0F70-2A9771031EDC}"/>
                  </a:ext>
                </a:extLst>
              </p:cNvPr>
              <p:cNvSpPr/>
              <p:nvPr/>
            </p:nvSpPr>
            <p:spPr>
              <a:xfrm>
                <a:off x="8005503" y="4412405"/>
                <a:ext cx="99935" cy="49967"/>
              </a:xfrm>
              <a:custGeom>
                <a:avLst/>
                <a:gdLst>
                  <a:gd name="connsiteX0" fmla="*/ 99936 w 99935"/>
                  <a:gd name="connsiteY0" fmla="*/ 49968 h 49967"/>
                  <a:gd name="connsiteX1" fmla="*/ 59942 w 99935"/>
                  <a:gd name="connsiteY1" fmla="*/ 49968 h 49967"/>
                  <a:gd name="connsiteX2" fmla="*/ 9974 w 99935"/>
                  <a:gd name="connsiteY2" fmla="*/ 0 h 49967"/>
                  <a:gd name="connsiteX3" fmla="*/ 0 w 99935"/>
                  <a:gd name="connsiteY3" fmla="*/ 0 h 49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35" h="49967">
                    <a:moveTo>
                      <a:pt x="99936" y="49968"/>
                    </a:moveTo>
                    <a:lnTo>
                      <a:pt x="59942" y="49968"/>
                    </a:lnTo>
                    <a:lnTo>
                      <a:pt x="9974" y="0"/>
                    </a:lnTo>
                    <a:lnTo>
                      <a:pt x="0" y="0"/>
                    </a:lnTo>
                  </a:path>
                </a:pathLst>
              </a:custGeom>
              <a:noFill/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4" name="Freeform 145">
                <a:extLst>
                  <a:ext uri="{FF2B5EF4-FFF2-40B4-BE49-F238E27FC236}">
                    <a16:creationId xmlns:a16="http://schemas.microsoft.com/office/drawing/2014/main" id="{32137BBA-9C43-FB59-8921-C47C72CD9A95}"/>
                  </a:ext>
                </a:extLst>
              </p:cNvPr>
              <p:cNvSpPr/>
              <p:nvPr/>
            </p:nvSpPr>
            <p:spPr>
              <a:xfrm>
                <a:off x="8045399" y="4152396"/>
                <a:ext cx="60039" cy="60039"/>
              </a:xfrm>
              <a:custGeom>
                <a:avLst/>
                <a:gdLst>
                  <a:gd name="connsiteX0" fmla="*/ 60040 w 60039"/>
                  <a:gd name="connsiteY0" fmla="*/ 30020 h 60039"/>
                  <a:gd name="connsiteX1" fmla="*/ 30020 w 60039"/>
                  <a:gd name="connsiteY1" fmla="*/ 60040 h 60039"/>
                  <a:gd name="connsiteX2" fmla="*/ 0 w 60039"/>
                  <a:gd name="connsiteY2" fmla="*/ 30020 h 60039"/>
                  <a:gd name="connsiteX3" fmla="*/ 30020 w 60039"/>
                  <a:gd name="connsiteY3" fmla="*/ 0 h 60039"/>
                  <a:gd name="connsiteX4" fmla="*/ 60040 w 60039"/>
                  <a:gd name="connsiteY4" fmla="*/ 30020 h 6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39" h="60039">
                    <a:moveTo>
                      <a:pt x="60040" y="30020"/>
                    </a:moveTo>
                    <a:cubicBezTo>
                      <a:pt x="60040" y="46599"/>
                      <a:pt x="46599" y="60040"/>
                      <a:pt x="30020" y="60040"/>
                    </a:cubicBezTo>
                    <a:cubicBezTo>
                      <a:pt x="13440" y="60040"/>
                      <a:pt x="0" y="46599"/>
                      <a:pt x="0" y="30020"/>
                    </a:cubicBezTo>
                    <a:cubicBezTo>
                      <a:pt x="0" y="13440"/>
                      <a:pt x="13440" y="0"/>
                      <a:pt x="30020" y="0"/>
                    </a:cubicBezTo>
                    <a:cubicBezTo>
                      <a:pt x="46599" y="0"/>
                      <a:pt x="60040" y="13440"/>
                      <a:pt x="60040" y="30020"/>
                    </a:cubicBezTo>
                    <a:close/>
                  </a:path>
                </a:pathLst>
              </a:custGeom>
              <a:noFill/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5" name="Freeform 146">
                <a:extLst>
                  <a:ext uri="{FF2B5EF4-FFF2-40B4-BE49-F238E27FC236}">
                    <a16:creationId xmlns:a16="http://schemas.microsoft.com/office/drawing/2014/main" id="{830E2FFD-0C68-57D2-3F39-ED5BB4FCA4F4}"/>
                  </a:ext>
                </a:extLst>
              </p:cNvPr>
              <p:cNvSpPr/>
              <p:nvPr/>
            </p:nvSpPr>
            <p:spPr>
              <a:xfrm>
                <a:off x="8105439" y="4242455"/>
                <a:ext cx="60039" cy="60039"/>
              </a:xfrm>
              <a:custGeom>
                <a:avLst/>
                <a:gdLst>
                  <a:gd name="connsiteX0" fmla="*/ 60040 w 60039"/>
                  <a:gd name="connsiteY0" fmla="*/ 30020 h 60039"/>
                  <a:gd name="connsiteX1" fmla="*/ 30020 w 60039"/>
                  <a:gd name="connsiteY1" fmla="*/ 60040 h 60039"/>
                  <a:gd name="connsiteX2" fmla="*/ 0 w 60039"/>
                  <a:gd name="connsiteY2" fmla="*/ 30020 h 60039"/>
                  <a:gd name="connsiteX3" fmla="*/ 30020 w 60039"/>
                  <a:gd name="connsiteY3" fmla="*/ 0 h 60039"/>
                  <a:gd name="connsiteX4" fmla="*/ 60040 w 60039"/>
                  <a:gd name="connsiteY4" fmla="*/ 30020 h 6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39" h="60039">
                    <a:moveTo>
                      <a:pt x="60040" y="30020"/>
                    </a:moveTo>
                    <a:cubicBezTo>
                      <a:pt x="60040" y="46600"/>
                      <a:pt x="46600" y="60040"/>
                      <a:pt x="30020" y="60040"/>
                    </a:cubicBezTo>
                    <a:cubicBezTo>
                      <a:pt x="13440" y="60040"/>
                      <a:pt x="0" y="46600"/>
                      <a:pt x="0" y="30020"/>
                    </a:cubicBezTo>
                    <a:cubicBezTo>
                      <a:pt x="0" y="13440"/>
                      <a:pt x="13440" y="0"/>
                      <a:pt x="30020" y="0"/>
                    </a:cubicBezTo>
                    <a:cubicBezTo>
                      <a:pt x="46600" y="0"/>
                      <a:pt x="60040" y="13440"/>
                      <a:pt x="60040" y="30020"/>
                    </a:cubicBezTo>
                    <a:close/>
                  </a:path>
                </a:pathLst>
              </a:custGeom>
              <a:noFill/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6" name="Freeform 147">
                <a:extLst>
                  <a:ext uri="{FF2B5EF4-FFF2-40B4-BE49-F238E27FC236}">
                    <a16:creationId xmlns:a16="http://schemas.microsoft.com/office/drawing/2014/main" id="{9D7D4932-7CA0-12F1-BFF5-F5B39F18F883}"/>
                  </a:ext>
                </a:extLst>
              </p:cNvPr>
              <p:cNvSpPr/>
              <p:nvPr/>
            </p:nvSpPr>
            <p:spPr>
              <a:xfrm>
                <a:off x="8105439" y="4332417"/>
                <a:ext cx="60039" cy="60039"/>
              </a:xfrm>
              <a:custGeom>
                <a:avLst/>
                <a:gdLst>
                  <a:gd name="connsiteX0" fmla="*/ 60040 w 60039"/>
                  <a:gd name="connsiteY0" fmla="*/ 30020 h 60039"/>
                  <a:gd name="connsiteX1" fmla="*/ 30020 w 60039"/>
                  <a:gd name="connsiteY1" fmla="*/ 60040 h 60039"/>
                  <a:gd name="connsiteX2" fmla="*/ 0 w 60039"/>
                  <a:gd name="connsiteY2" fmla="*/ 30020 h 60039"/>
                  <a:gd name="connsiteX3" fmla="*/ 30020 w 60039"/>
                  <a:gd name="connsiteY3" fmla="*/ 0 h 60039"/>
                  <a:gd name="connsiteX4" fmla="*/ 60040 w 60039"/>
                  <a:gd name="connsiteY4" fmla="*/ 30020 h 6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39" h="60039">
                    <a:moveTo>
                      <a:pt x="60040" y="30020"/>
                    </a:moveTo>
                    <a:cubicBezTo>
                      <a:pt x="60040" y="46599"/>
                      <a:pt x="46600" y="60040"/>
                      <a:pt x="30020" y="60040"/>
                    </a:cubicBezTo>
                    <a:cubicBezTo>
                      <a:pt x="13440" y="60040"/>
                      <a:pt x="0" y="46599"/>
                      <a:pt x="0" y="30020"/>
                    </a:cubicBezTo>
                    <a:cubicBezTo>
                      <a:pt x="0" y="13440"/>
                      <a:pt x="13440" y="0"/>
                      <a:pt x="30020" y="0"/>
                    </a:cubicBezTo>
                    <a:cubicBezTo>
                      <a:pt x="46600" y="0"/>
                      <a:pt x="60040" y="13440"/>
                      <a:pt x="60040" y="30020"/>
                    </a:cubicBezTo>
                    <a:close/>
                  </a:path>
                </a:pathLst>
              </a:custGeom>
              <a:noFill/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7" name="Freeform 148">
                <a:extLst>
                  <a:ext uri="{FF2B5EF4-FFF2-40B4-BE49-F238E27FC236}">
                    <a16:creationId xmlns:a16="http://schemas.microsoft.com/office/drawing/2014/main" id="{A2F204D6-B5F2-B898-3A2A-ED09501898DD}"/>
                  </a:ext>
                </a:extLst>
              </p:cNvPr>
              <p:cNvSpPr/>
              <p:nvPr/>
            </p:nvSpPr>
            <p:spPr>
              <a:xfrm>
                <a:off x="8105439" y="4432353"/>
                <a:ext cx="60039" cy="60039"/>
              </a:xfrm>
              <a:custGeom>
                <a:avLst/>
                <a:gdLst>
                  <a:gd name="connsiteX0" fmla="*/ 60040 w 60039"/>
                  <a:gd name="connsiteY0" fmla="*/ 30020 h 60039"/>
                  <a:gd name="connsiteX1" fmla="*/ 30020 w 60039"/>
                  <a:gd name="connsiteY1" fmla="*/ 60040 h 60039"/>
                  <a:gd name="connsiteX2" fmla="*/ 0 w 60039"/>
                  <a:gd name="connsiteY2" fmla="*/ 30020 h 60039"/>
                  <a:gd name="connsiteX3" fmla="*/ 30020 w 60039"/>
                  <a:gd name="connsiteY3" fmla="*/ 0 h 60039"/>
                  <a:gd name="connsiteX4" fmla="*/ 60040 w 60039"/>
                  <a:gd name="connsiteY4" fmla="*/ 30020 h 6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39" h="60039">
                    <a:moveTo>
                      <a:pt x="60040" y="30020"/>
                    </a:moveTo>
                    <a:cubicBezTo>
                      <a:pt x="60040" y="46599"/>
                      <a:pt x="46600" y="60040"/>
                      <a:pt x="30020" y="60040"/>
                    </a:cubicBezTo>
                    <a:cubicBezTo>
                      <a:pt x="13440" y="60040"/>
                      <a:pt x="0" y="46599"/>
                      <a:pt x="0" y="30020"/>
                    </a:cubicBezTo>
                    <a:cubicBezTo>
                      <a:pt x="0" y="13440"/>
                      <a:pt x="13440" y="0"/>
                      <a:pt x="30020" y="0"/>
                    </a:cubicBezTo>
                    <a:cubicBezTo>
                      <a:pt x="46600" y="0"/>
                      <a:pt x="60040" y="13440"/>
                      <a:pt x="60040" y="30020"/>
                    </a:cubicBezTo>
                    <a:close/>
                  </a:path>
                </a:pathLst>
              </a:custGeom>
              <a:noFill/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8" name="Freeform 149">
                <a:extLst>
                  <a:ext uri="{FF2B5EF4-FFF2-40B4-BE49-F238E27FC236}">
                    <a16:creationId xmlns:a16="http://schemas.microsoft.com/office/drawing/2014/main" id="{E4945810-CC98-FC8A-CE83-3D84C3552BA8}"/>
                  </a:ext>
                </a:extLst>
              </p:cNvPr>
              <p:cNvSpPr/>
              <p:nvPr/>
            </p:nvSpPr>
            <p:spPr>
              <a:xfrm>
                <a:off x="8045399" y="4522315"/>
                <a:ext cx="60039" cy="60039"/>
              </a:xfrm>
              <a:custGeom>
                <a:avLst/>
                <a:gdLst>
                  <a:gd name="connsiteX0" fmla="*/ 60040 w 60039"/>
                  <a:gd name="connsiteY0" fmla="*/ 30020 h 60039"/>
                  <a:gd name="connsiteX1" fmla="*/ 30020 w 60039"/>
                  <a:gd name="connsiteY1" fmla="*/ 60040 h 60039"/>
                  <a:gd name="connsiteX2" fmla="*/ 0 w 60039"/>
                  <a:gd name="connsiteY2" fmla="*/ 30020 h 60039"/>
                  <a:gd name="connsiteX3" fmla="*/ 30020 w 60039"/>
                  <a:gd name="connsiteY3" fmla="*/ 0 h 60039"/>
                  <a:gd name="connsiteX4" fmla="*/ 60040 w 60039"/>
                  <a:gd name="connsiteY4" fmla="*/ 30020 h 6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39" h="60039">
                    <a:moveTo>
                      <a:pt x="60040" y="30020"/>
                    </a:moveTo>
                    <a:cubicBezTo>
                      <a:pt x="60040" y="46600"/>
                      <a:pt x="46599" y="60040"/>
                      <a:pt x="30020" y="60040"/>
                    </a:cubicBezTo>
                    <a:cubicBezTo>
                      <a:pt x="13440" y="60040"/>
                      <a:pt x="0" y="46600"/>
                      <a:pt x="0" y="30020"/>
                    </a:cubicBezTo>
                    <a:cubicBezTo>
                      <a:pt x="0" y="13440"/>
                      <a:pt x="13440" y="0"/>
                      <a:pt x="30020" y="0"/>
                    </a:cubicBezTo>
                    <a:cubicBezTo>
                      <a:pt x="46599" y="0"/>
                      <a:pt x="60040" y="13440"/>
                      <a:pt x="60040" y="30020"/>
                    </a:cubicBezTo>
                    <a:close/>
                  </a:path>
                </a:pathLst>
              </a:custGeom>
              <a:noFill/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9" name="Freeform 150">
                <a:extLst>
                  <a:ext uri="{FF2B5EF4-FFF2-40B4-BE49-F238E27FC236}">
                    <a16:creationId xmlns:a16="http://schemas.microsoft.com/office/drawing/2014/main" id="{D59BEF89-59EB-B7E4-5C0A-12454ABF6380}"/>
                  </a:ext>
                </a:extLst>
              </p:cNvPr>
              <p:cNvSpPr/>
              <p:nvPr/>
            </p:nvSpPr>
            <p:spPr>
              <a:xfrm>
                <a:off x="8005503" y="4362437"/>
                <a:ext cx="89961" cy="9778"/>
              </a:xfrm>
              <a:custGeom>
                <a:avLst/>
                <a:gdLst>
                  <a:gd name="connsiteX0" fmla="*/ 0 w 89961"/>
                  <a:gd name="connsiteY0" fmla="*/ 0 h 9778"/>
                  <a:gd name="connsiteX1" fmla="*/ 89962 w 89961"/>
                  <a:gd name="connsiteY1" fmla="*/ 0 h 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9961" h="9778">
                    <a:moveTo>
                      <a:pt x="0" y="0"/>
                    </a:moveTo>
                    <a:lnTo>
                      <a:pt x="89962" y="0"/>
                    </a:lnTo>
                  </a:path>
                </a:pathLst>
              </a:custGeom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0" name="Freeform 151">
                <a:extLst>
                  <a:ext uri="{FF2B5EF4-FFF2-40B4-BE49-F238E27FC236}">
                    <a16:creationId xmlns:a16="http://schemas.microsoft.com/office/drawing/2014/main" id="{9F2328EE-1039-75A7-6E5B-9460F218ADD8}"/>
                  </a:ext>
                </a:extLst>
              </p:cNvPr>
              <p:cNvSpPr/>
              <p:nvPr/>
            </p:nvSpPr>
            <p:spPr>
              <a:xfrm>
                <a:off x="7925515" y="4362437"/>
                <a:ext cx="19948" cy="9778"/>
              </a:xfrm>
              <a:custGeom>
                <a:avLst/>
                <a:gdLst>
                  <a:gd name="connsiteX0" fmla="*/ 0 w 19948"/>
                  <a:gd name="connsiteY0" fmla="*/ 0 h 9778"/>
                  <a:gd name="connsiteX1" fmla="*/ 19948 w 19948"/>
                  <a:gd name="connsiteY1" fmla="*/ 0 h 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948" h="9778">
                    <a:moveTo>
                      <a:pt x="0" y="0"/>
                    </a:moveTo>
                    <a:lnTo>
                      <a:pt x="19948" y="0"/>
                    </a:lnTo>
                  </a:path>
                </a:pathLst>
              </a:custGeom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1" name="Freeform 152">
                <a:extLst>
                  <a:ext uri="{FF2B5EF4-FFF2-40B4-BE49-F238E27FC236}">
                    <a16:creationId xmlns:a16="http://schemas.microsoft.com/office/drawing/2014/main" id="{B4767099-C411-A59E-6793-65895C8BAD76}"/>
                  </a:ext>
                </a:extLst>
              </p:cNvPr>
              <p:cNvSpPr/>
              <p:nvPr/>
            </p:nvSpPr>
            <p:spPr>
              <a:xfrm>
                <a:off x="7965509" y="4362437"/>
                <a:ext cx="19948" cy="9778"/>
              </a:xfrm>
              <a:custGeom>
                <a:avLst/>
                <a:gdLst>
                  <a:gd name="connsiteX0" fmla="*/ 0 w 19948"/>
                  <a:gd name="connsiteY0" fmla="*/ 0 h 9778"/>
                  <a:gd name="connsiteX1" fmla="*/ 19948 w 19948"/>
                  <a:gd name="connsiteY1" fmla="*/ 0 h 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948" h="9778">
                    <a:moveTo>
                      <a:pt x="0" y="0"/>
                    </a:moveTo>
                    <a:lnTo>
                      <a:pt x="19948" y="0"/>
                    </a:lnTo>
                  </a:path>
                </a:pathLst>
              </a:custGeom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2" name="Freeform 153">
                <a:extLst>
                  <a:ext uri="{FF2B5EF4-FFF2-40B4-BE49-F238E27FC236}">
                    <a16:creationId xmlns:a16="http://schemas.microsoft.com/office/drawing/2014/main" id="{10F531C7-94A9-3B19-B09C-21E1A5ABAD94}"/>
                  </a:ext>
                </a:extLst>
              </p:cNvPr>
              <p:cNvSpPr/>
              <p:nvPr/>
            </p:nvSpPr>
            <p:spPr>
              <a:xfrm>
                <a:off x="7965509" y="4412405"/>
                <a:ext cx="19948" cy="9778"/>
              </a:xfrm>
              <a:custGeom>
                <a:avLst/>
                <a:gdLst>
                  <a:gd name="connsiteX0" fmla="*/ 0 w 19948"/>
                  <a:gd name="connsiteY0" fmla="*/ 0 h 9778"/>
                  <a:gd name="connsiteX1" fmla="*/ 19948 w 19948"/>
                  <a:gd name="connsiteY1" fmla="*/ 0 h 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948" h="9778">
                    <a:moveTo>
                      <a:pt x="0" y="0"/>
                    </a:moveTo>
                    <a:lnTo>
                      <a:pt x="19948" y="0"/>
                    </a:lnTo>
                  </a:path>
                </a:pathLst>
              </a:custGeom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3" name="Freeform 154">
                <a:extLst>
                  <a:ext uri="{FF2B5EF4-FFF2-40B4-BE49-F238E27FC236}">
                    <a16:creationId xmlns:a16="http://schemas.microsoft.com/office/drawing/2014/main" id="{FFC5919F-18D0-B8EB-EDDA-41AF23570641}"/>
                  </a:ext>
                </a:extLst>
              </p:cNvPr>
              <p:cNvSpPr/>
              <p:nvPr/>
            </p:nvSpPr>
            <p:spPr>
              <a:xfrm>
                <a:off x="7955535" y="4252429"/>
                <a:ext cx="19948" cy="9778"/>
              </a:xfrm>
              <a:custGeom>
                <a:avLst/>
                <a:gdLst>
                  <a:gd name="connsiteX0" fmla="*/ 0 w 19948"/>
                  <a:gd name="connsiteY0" fmla="*/ 0 h 9778"/>
                  <a:gd name="connsiteX1" fmla="*/ 19948 w 19948"/>
                  <a:gd name="connsiteY1" fmla="*/ 0 h 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948" h="9778">
                    <a:moveTo>
                      <a:pt x="0" y="0"/>
                    </a:moveTo>
                    <a:lnTo>
                      <a:pt x="19948" y="0"/>
                    </a:lnTo>
                  </a:path>
                </a:pathLst>
              </a:custGeom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97" name="Graphic 12">
              <a:extLst>
                <a:ext uri="{FF2B5EF4-FFF2-40B4-BE49-F238E27FC236}">
                  <a16:creationId xmlns:a16="http://schemas.microsoft.com/office/drawing/2014/main" id="{CC408403-E7CF-49D4-42A6-DF7C2F8A42BA}"/>
                </a:ext>
              </a:extLst>
            </p:cNvPr>
            <p:cNvGrpSpPr/>
            <p:nvPr/>
          </p:nvGrpSpPr>
          <p:grpSpPr>
            <a:xfrm>
              <a:off x="6223573" y="5109414"/>
              <a:ext cx="449026" cy="488727"/>
              <a:chOff x="6223573" y="5109414"/>
              <a:chExt cx="449026" cy="488727"/>
            </a:xfrm>
            <a:noFill/>
          </p:grpSpPr>
          <p:sp>
            <p:nvSpPr>
              <p:cNvPr id="243" name="Freeform 156">
                <a:extLst>
                  <a:ext uri="{FF2B5EF4-FFF2-40B4-BE49-F238E27FC236}">
                    <a16:creationId xmlns:a16="http://schemas.microsoft.com/office/drawing/2014/main" id="{EA5A214D-85D0-C4DD-39D7-AB4ACA71B567}"/>
                  </a:ext>
                </a:extLst>
              </p:cNvPr>
              <p:cNvSpPr/>
              <p:nvPr/>
            </p:nvSpPr>
            <p:spPr>
              <a:xfrm>
                <a:off x="6342381" y="5238881"/>
                <a:ext cx="200751" cy="200654"/>
              </a:xfrm>
              <a:custGeom>
                <a:avLst/>
                <a:gdLst>
                  <a:gd name="connsiteX0" fmla="*/ 200752 w 200751"/>
                  <a:gd name="connsiteY0" fmla="*/ 116266 h 200654"/>
                  <a:gd name="connsiteX1" fmla="*/ 200752 w 200751"/>
                  <a:gd name="connsiteY1" fmla="*/ 74023 h 200654"/>
                  <a:gd name="connsiteX2" fmla="*/ 178457 w 200751"/>
                  <a:gd name="connsiteY2" fmla="*/ 74023 h 200654"/>
                  <a:gd name="connsiteX3" fmla="*/ 171123 w 200751"/>
                  <a:gd name="connsiteY3" fmla="*/ 56617 h 200654"/>
                  <a:gd name="connsiteX4" fmla="*/ 190093 w 200751"/>
                  <a:gd name="connsiteY4" fmla="*/ 37843 h 200654"/>
                  <a:gd name="connsiteX5" fmla="*/ 161736 w 200751"/>
                  <a:gd name="connsiteY5" fmla="*/ 9485 h 200654"/>
                  <a:gd name="connsiteX6" fmla="*/ 143646 w 200751"/>
                  <a:gd name="connsiteY6" fmla="*/ 28455 h 200654"/>
                  <a:gd name="connsiteX7" fmla="*/ 126827 w 200751"/>
                  <a:gd name="connsiteY7" fmla="*/ 21122 h 200654"/>
                  <a:gd name="connsiteX8" fmla="*/ 126827 w 200751"/>
                  <a:gd name="connsiteY8" fmla="*/ 0 h 200654"/>
                  <a:gd name="connsiteX9" fmla="*/ 84584 w 200751"/>
                  <a:gd name="connsiteY9" fmla="*/ 0 h 200654"/>
                  <a:gd name="connsiteX10" fmla="*/ 84584 w 200751"/>
                  <a:gd name="connsiteY10" fmla="*/ 21122 h 200654"/>
                  <a:gd name="connsiteX11" fmla="*/ 66982 w 200751"/>
                  <a:gd name="connsiteY11" fmla="*/ 28455 h 200654"/>
                  <a:gd name="connsiteX12" fmla="*/ 48110 w 200751"/>
                  <a:gd name="connsiteY12" fmla="*/ 9485 h 200654"/>
                  <a:gd name="connsiteX13" fmla="*/ 19752 w 200751"/>
                  <a:gd name="connsiteY13" fmla="*/ 37843 h 200654"/>
                  <a:gd name="connsiteX14" fmla="*/ 38723 w 200751"/>
                  <a:gd name="connsiteY14" fmla="*/ 56520 h 200654"/>
                  <a:gd name="connsiteX15" fmla="*/ 31389 w 200751"/>
                  <a:gd name="connsiteY15" fmla="*/ 73925 h 200654"/>
                  <a:gd name="connsiteX16" fmla="*/ 0 w 200751"/>
                  <a:gd name="connsiteY16" fmla="*/ 73925 h 200654"/>
                  <a:gd name="connsiteX17" fmla="*/ 0 w 200751"/>
                  <a:gd name="connsiteY17" fmla="*/ 116168 h 200654"/>
                  <a:gd name="connsiteX18" fmla="*/ 31389 w 200751"/>
                  <a:gd name="connsiteY18" fmla="*/ 116168 h 200654"/>
                  <a:gd name="connsiteX19" fmla="*/ 38723 w 200751"/>
                  <a:gd name="connsiteY19" fmla="*/ 133183 h 200654"/>
                  <a:gd name="connsiteX20" fmla="*/ 19752 w 200751"/>
                  <a:gd name="connsiteY20" fmla="*/ 151762 h 200654"/>
                  <a:gd name="connsiteX21" fmla="*/ 48110 w 200751"/>
                  <a:gd name="connsiteY21" fmla="*/ 179924 h 200654"/>
                  <a:gd name="connsiteX22" fmla="*/ 66885 w 200751"/>
                  <a:gd name="connsiteY22" fmla="*/ 160856 h 200654"/>
                  <a:gd name="connsiteX23" fmla="*/ 84486 w 200751"/>
                  <a:gd name="connsiteY23" fmla="*/ 168092 h 200654"/>
                  <a:gd name="connsiteX24" fmla="*/ 84486 w 200751"/>
                  <a:gd name="connsiteY24" fmla="*/ 200654 h 200654"/>
                  <a:gd name="connsiteX25" fmla="*/ 126729 w 200751"/>
                  <a:gd name="connsiteY25" fmla="*/ 200654 h 200654"/>
                  <a:gd name="connsiteX26" fmla="*/ 126729 w 200751"/>
                  <a:gd name="connsiteY26" fmla="*/ 168092 h 200654"/>
                  <a:gd name="connsiteX27" fmla="*/ 143548 w 200751"/>
                  <a:gd name="connsiteY27" fmla="*/ 160758 h 200654"/>
                  <a:gd name="connsiteX28" fmla="*/ 162029 w 200751"/>
                  <a:gd name="connsiteY28" fmla="*/ 179728 h 200654"/>
                  <a:gd name="connsiteX29" fmla="*/ 190191 w 200751"/>
                  <a:gd name="connsiteY29" fmla="*/ 151371 h 200654"/>
                  <a:gd name="connsiteX30" fmla="*/ 171123 w 200751"/>
                  <a:gd name="connsiteY30" fmla="*/ 133183 h 200654"/>
                  <a:gd name="connsiteX31" fmla="*/ 178359 w 200751"/>
                  <a:gd name="connsiteY31" fmla="*/ 116168 h 200654"/>
                  <a:gd name="connsiteX32" fmla="*/ 200752 w 200751"/>
                  <a:gd name="connsiteY32" fmla="*/ 116168 h 200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00751" h="200654">
                    <a:moveTo>
                      <a:pt x="200752" y="116266"/>
                    </a:moveTo>
                    <a:lnTo>
                      <a:pt x="200752" y="74023"/>
                    </a:lnTo>
                    <a:lnTo>
                      <a:pt x="178457" y="74023"/>
                    </a:lnTo>
                    <a:cubicBezTo>
                      <a:pt x="176795" y="63462"/>
                      <a:pt x="174252" y="62093"/>
                      <a:pt x="171123" y="56617"/>
                    </a:cubicBezTo>
                    <a:lnTo>
                      <a:pt x="190093" y="37843"/>
                    </a:lnTo>
                    <a:lnTo>
                      <a:pt x="161736" y="9485"/>
                    </a:lnTo>
                    <a:lnTo>
                      <a:pt x="143646" y="28455"/>
                    </a:lnTo>
                    <a:cubicBezTo>
                      <a:pt x="138170" y="25326"/>
                      <a:pt x="137387" y="22882"/>
                      <a:pt x="126827" y="21122"/>
                    </a:cubicBezTo>
                    <a:lnTo>
                      <a:pt x="126827" y="0"/>
                    </a:lnTo>
                    <a:lnTo>
                      <a:pt x="84584" y="0"/>
                    </a:lnTo>
                    <a:lnTo>
                      <a:pt x="84584" y="21122"/>
                    </a:lnTo>
                    <a:cubicBezTo>
                      <a:pt x="74023" y="22784"/>
                      <a:pt x="72556" y="25326"/>
                      <a:pt x="66982" y="28455"/>
                    </a:cubicBezTo>
                    <a:lnTo>
                      <a:pt x="48110" y="9485"/>
                    </a:lnTo>
                    <a:lnTo>
                      <a:pt x="19752" y="37843"/>
                    </a:lnTo>
                    <a:lnTo>
                      <a:pt x="38723" y="56520"/>
                    </a:lnTo>
                    <a:cubicBezTo>
                      <a:pt x="35594" y="61995"/>
                      <a:pt x="33149" y="63365"/>
                      <a:pt x="31389" y="73925"/>
                    </a:cubicBezTo>
                    <a:lnTo>
                      <a:pt x="0" y="73925"/>
                    </a:lnTo>
                    <a:lnTo>
                      <a:pt x="0" y="116168"/>
                    </a:lnTo>
                    <a:lnTo>
                      <a:pt x="31389" y="116168"/>
                    </a:lnTo>
                    <a:cubicBezTo>
                      <a:pt x="33051" y="126729"/>
                      <a:pt x="35594" y="127609"/>
                      <a:pt x="38723" y="133183"/>
                    </a:cubicBezTo>
                    <a:lnTo>
                      <a:pt x="19752" y="151762"/>
                    </a:lnTo>
                    <a:lnTo>
                      <a:pt x="48110" y="179924"/>
                    </a:lnTo>
                    <a:lnTo>
                      <a:pt x="66885" y="160856"/>
                    </a:lnTo>
                    <a:cubicBezTo>
                      <a:pt x="72361" y="163985"/>
                      <a:pt x="73925" y="166332"/>
                      <a:pt x="84486" y="168092"/>
                    </a:cubicBezTo>
                    <a:lnTo>
                      <a:pt x="84486" y="200654"/>
                    </a:lnTo>
                    <a:lnTo>
                      <a:pt x="126729" y="200654"/>
                    </a:lnTo>
                    <a:lnTo>
                      <a:pt x="126729" y="168092"/>
                    </a:lnTo>
                    <a:cubicBezTo>
                      <a:pt x="137290" y="166429"/>
                      <a:pt x="138072" y="163887"/>
                      <a:pt x="143548" y="160758"/>
                    </a:cubicBezTo>
                    <a:lnTo>
                      <a:pt x="162029" y="179728"/>
                    </a:lnTo>
                    <a:lnTo>
                      <a:pt x="190191" y="151371"/>
                    </a:lnTo>
                    <a:lnTo>
                      <a:pt x="171123" y="133183"/>
                    </a:lnTo>
                    <a:cubicBezTo>
                      <a:pt x="174252" y="127707"/>
                      <a:pt x="176599" y="126729"/>
                      <a:pt x="178359" y="116168"/>
                    </a:cubicBezTo>
                    <a:lnTo>
                      <a:pt x="200752" y="116168"/>
                    </a:lnTo>
                    <a:close/>
                  </a:path>
                </a:pathLst>
              </a:custGeom>
              <a:noFill/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4" name="Freeform 157">
                <a:extLst>
                  <a:ext uri="{FF2B5EF4-FFF2-40B4-BE49-F238E27FC236}">
                    <a16:creationId xmlns:a16="http://schemas.microsoft.com/office/drawing/2014/main" id="{5F7C015C-3CE1-81BD-CB8F-90FD363E3468}"/>
                  </a:ext>
                </a:extLst>
              </p:cNvPr>
              <p:cNvSpPr/>
              <p:nvPr/>
            </p:nvSpPr>
            <p:spPr>
              <a:xfrm>
                <a:off x="6415329" y="5302245"/>
                <a:ext cx="63951" cy="63950"/>
              </a:xfrm>
              <a:custGeom>
                <a:avLst/>
                <a:gdLst>
                  <a:gd name="connsiteX0" fmla="*/ 63951 w 63951"/>
                  <a:gd name="connsiteY0" fmla="*/ 31975 h 63950"/>
                  <a:gd name="connsiteX1" fmla="*/ 31976 w 63951"/>
                  <a:gd name="connsiteY1" fmla="*/ 63951 h 63950"/>
                  <a:gd name="connsiteX2" fmla="*/ 0 w 63951"/>
                  <a:gd name="connsiteY2" fmla="*/ 31975 h 63950"/>
                  <a:gd name="connsiteX3" fmla="*/ 31976 w 63951"/>
                  <a:gd name="connsiteY3" fmla="*/ 0 h 63950"/>
                  <a:gd name="connsiteX4" fmla="*/ 63951 w 63951"/>
                  <a:gd name="connsiteY4" fmla="*/ 31975 h 63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951" h="63950">
                    <a:moveTo>
                      <a:pt x="63951" y="31975"/>
                    </a:moveTo>
                    <a:cubicBezTo>
                      <a:pt x="63951" y="49577"/>
                      <a:pt x="49675" y="63951"/>
                      <a:pt x="31976" y="63951"/>
                    </a:cubicBezTo>
                    <a:cubicBezTo>
                      <a:pt x="14374" y="63951"/>
                      <a:pt x="0" y="49674"/>
                      <a:pt x="0" y="31975"/>
                    </a:cubicBezTo>
                    <a:cubicBezTo>
                      <a:pt x="0" y="14374"/>
                      <a:pt x="14277" y="0"/>
                      <a:pt x="31976" y="0"/>
                    </a:cubicBezTo>
                    <a:cubicBezTo>
                      <a:pt x="49675" y="0"/>
                      <a:pt x="63951" y="14374"/>
                      <a:pt x="63951" y="31975"/>
                    </a:cubicBezTo>
                    <a:close/>
                  </a:path>
                </a:pathLst>
              </a:custGeom>
              <a:noFill/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5" name="Freeform 158">
                <a:extLst>
                  <a:ext uri="{FF2B5EF4-FFF2-40B4-BE49-F238E27FC236}">
                    <a16:creationId xmlns:a16="http://schemas.microsoft.com/office/drawing/2014/main" id="{2B6FABE3-0350-B5FE-E293-E531D1A97A4D}"/>
                  </a:ext>
                </a:extLst>
              </p:cNvPr>
              <p:cNvSpPr/>
              <p:nvPr/>
            </p:nvSpPr>
            <p:spPr>
              <a:xfrm>
                <a:off x="6298965" y="5186957"/>
                <a:ext cx="298243" cy="347722"/>
              </a:xfrm>
              <a:custGeom>
                <a:avLst/>
                <a:gdLst>
                  <a:gd name="connsiteX0" fmla="*/ 201925 w 298243"/>
                  <a:gd name="connsiteY0" fmla="*/ 347722 h 347722"/>
                  <a:gd name="connsiteX1" fmla="*/ 201925 w 298243"/>
                  <a:gd name="connsiteY1" fmla="*/ 326210 h 347722"/>
                  <a:gd name="connsiteX2" fmla="*/ 251600 w 298243"/>
                  <a:gd name="connsiteY2" fmla="*/ 251698 h 347722"/>
                  <a:gd name="connsiteX3" fmla="*/ 298243 w 298243"/>
                  <a:gd name="connsiteY3" fmla="*/ 139832 h 347722"/>
                  <a:gd name="connsiteX4" fmla="*/ 149122 w 298243"/>
                  <a:gd name="connsiteY4" fmla="*/ 0 h 347722"/>
                  <a:gd name="connsiteX5" fmla="*/ 0 w 298243"/>
                  <a:gd name="connsiteY5" fmla="*/ 139832 h 347722"/>
                  <a:gd name="connsiteX6" fmla="*/ 46643 w 298243"/>
                  <a:gd name="connsiteY6" fmla="*/ 251698 h 347722"/>
                  <a:gd name="connsiteX7" fmla="*/ 96318 w 298243"/>
                  <a:gd name="connsiteY7" fmla="*/ 326210 h 347722"/>
                  <a:gd name="connsiteX8" fmla="*/ 96318 w 298243"/>
                  <a:gd name="connsiteY8" fmla="*/ 347722 h 347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8243" h="347722">
                    <a:moveTo>
                      <a:pt x="201925" y="347722"/>
                    </a:moveTo>
                    <a:lnTo>
                      <a:pt x="201925" y="326210"/>
                    </a:lnTo>
                    <a:cubicBezTo>
                      <a:pt x="201925" y="289247"/>
                      <a:pt x="223145" y="279371"/>
                      <a:pt x="251600" y="251698"/>
                    </a:cubicBezTo>
                    <a:cubicBezTo>
                      <a:pt x="277219" y="226861"/>
                      <a:pt x="298243" y="188627"/>
                      <a:pt x="298243" y="139832"/>
                    </a:cubicBezTo>
                    <a:cubicBezTo>
                      <a:pt x="298243" y="62582"/>
                      <a:pt x="228718" y="0"/>
                      <a:pt x="149122" y="0"/>
                    </a:cubicBezTo>
                    <a:cubicBezTo>
                      <a:pt x="69525" y="0"/>
                      <a:pt x="0" y="62485"/>
                      <a:pt x="0" y="139832"/>
                    </a:cubicBezTo>
                    <a:cubicBezTo>
                      <a:pt x="0" y="188627"/>
                      <a:pt x="20926" y="226763"/>
                      <a:pt x="46643" y="251698"/>
                    </a:cubicBezTo>
                    <a:cubicBezTo>
                      <a:pt x="75099" y="279371"/>
                      <a:pt x="96318" y="289247"/>
                      <a:pt x="96318" y="326210"/>
                    </a:cubicBezTo>
                    <a:lnTo>
                      <a:pt x="96318" y="347722"/>
                    </a:lnTo>
                  </a:path>
                </a:pathLst>
              </a:custGeom>
              <a:noFill/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6" name="Freeform 159">
                <a:extLst>
                  <a:ext uri="{FF2B5EF4-FFF2-40B4-BE49-F238E27FC236}">
                    <a16:creationId xmlns:a16="http://schemas.microsoft.com/office/drawing/2014/main" id="{8D042DCE-5F86-0246-6783-FE05693A0C94}"/>
                  </a:ext>
                </a:extLst>
              </p:cNvPr>
              <p:cNvSpPr/>
              <p:nvPr/>
            </p:nvSpPr>
            <p:spPr>
              <a:xfrm>
                <a:off x="6384722" y="5555801"/>
                <a:ext cx="126728" cy="9778"/>
              </a:xfrm>
              <a:custGeom>
                <a:avLst/>
                <a:gdLst>
                  <a:gd name="connsiteX0" fmla="*/ 0 w 126728"/>
                  <a:gd name="connsiteY0" fmla="*/ 0 h 9778"/>
                  <a:gd name="connsiteX1" fmla="*/ 126729 w 126728"/>
                  <a:gd name="connsiteY1" fmla="*/ 0 h 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728" h="9778">
                    <a:moveTo>
                      <a:pt x="0" y="0"/>
                    </a:moveTo>
                    <a:lnTo>
                      <a:pt x="126729" y="0"/>
                    </a:lnTo>
                  </a:path>
                </a:pathLst>
              </a:custGeom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7" name="Freeform 160">
                <a:extLst>
                  <a:ext uri="{FF2B5EF4-FFF2-40B4-BE49-F238E27FC236}">
                    <a16:creationId xmlns:a16="http://schemas.microsoft.com/office/drawing/2014/main" id="{5DBE0F4F-C14B-9E5A-9838-1777AE446158}"/>
                  </a:ext>
                </a:extLst>
              </p:cNvPr>
              <p:cNvSpPr/>
              <p:nvPr/>
            </p:nvSpPr>
            <p:spPr>
              <a:xfrm>
                <a:off x="6395283" y="5587581"/>
                <a:ext cx="105607" cy="10560"/>
              </a:xfrm>
              <a:custGeom>
                <a:avLst/>
                <a:gdLst>
                  <a:gd name="connsiteX0" fmla="*/ 105607 w 105607"/>
                  <a:gd name="connsiteY0" fmla="*/ 0 h 10560"/>
                  <a:gd name="connsiteX1" fmla="*/ 84486 w 105607"/>
                  <a:gd name="connsiteY1" fmla="*/ 0 h 10560"/>
                  <a:gd name="connsiteX2" fmla="*/ 73925 w 105607"/>
                  <a:gd name="connsiteY2" fmla="*/ 10561 h 10560"/>
                  <a:gd name="connsiteX3" fmla="*/ 52804 w 105607"/>
                  <a:gd name="connsiteY3" fmla="*/ 10561 h 10560"/>
                  <a:gd name="connsiteX4" fmla="*/ 31682 w 105607"/>
                  <a:gd name="connsiteY4" fmla="*/ 10561 h 10560"/>
                  <a:gd name="connsiteX5" fmla="*/ 21122 w 105607"/>
                  <a:gd name="connsiteY5" fmla="*/ 0 h 10560"/>
                  <a:gd name="connsiteX6" fmla="*/ 0 w 105607"/>
                  <a:gd name="connsiteY6" fmla="*/ 0 h 10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607" h="10560">
                    <a:moveTo>
                      <a:pt x="105607" y="0"/>
                    </a:moveTo>
                    <a:lnTo>
                      <a:pt x="84486" y="0"/>
                    </a:lnTo>
                    <a:lnTo>
                      <a:pt x="73925" y="10561"/>
                    </a:lnTo>
                    <a:lnTo>
                      <a:pt x="52804" y="10561"/>
                    </a:lnTo>
                    <a:lnTo>
                      <a:pt x="31682" y="10561"/>
                    </a:lnTo>
                    <a:lnTo>
                      <a:pt x="21122" y="0"/>
                    </a:lnTo>
                    <a:lnTo>
                      <a:pt x="0" y="0"/>
                    </a:lnTo>
                  </a:path>
                </a:pathLst>
              </a:custGeom>
              <a:noFill/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8" name="Freeform 161">
                <a:extLst>
                  <a:ext uri="{FF2B5EF4-FFF2-40B4-BE49-F238E27FC236}">
                    <a16:creationId xmlns:a16="http://schemas.microsoft.com/office/drawing/2014/main" id="{81C75831-70E3-98BC-2791-298F7CADBB4C}"/>
                  </a:ext>
                </a:extLst>
              </p:cNvPr>
              <p:cNvSpPr/>
              <p:nvPr/>
            </p:nvSpPr>
            <p:spPr>
              <a:xfrm>
                <a:off x="6416404" y="5524119"/>
                <a:ext cx="63364" cy="9778"/>
              </a:xfrm>
              <a:custGeom>
                <a:avLst/>
                <a:gdLst>
                  <a:gd name="connsiteX0" fmla="*/ 0 w 63364"/>
                  <a:gd name="connsiteY0" fmla="*/ 0 h 9778"/>
                  <a:gd name="connsiteX1" fmla="*/ 63364 w 63364"/>
                  <a:gd name="connsiteY1" fmla="*/ 0 h 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364" h="9778">
                    <a:moveTo>
                      <a:pt x="0" y="0"/>
                    </a:moveTo>
                    <a:lnTo>
                      <a:pt x="63364" y="0"/>
                    </a:lnTo>
                  </a:path>
                </a:pathLst>
              </a:custGeom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9" name="Freeform 162">
                <a:extLst>
                  <a:ext uri="{FF2B5EF4-FFF2-40B4-BE49-F238E27FC236}">
                    <a16:creationId xmlns:a16="http://schemas.microsoft.com/office/drawing/2014/main" id="{4ABD64D8-43D9-2B4C-A577-CA62B40E465B}"/>
                  </a:ext>
                </a:extLst>
              </p:cNvPr>
              <p:cNvSpPr/>
              <p:nvPr/>
            </p:nvSpPr>
            <p:spPr>
              <a:xfrm>
                <a:off x="6387949" y="5109414"/>
                <a:ext cx="10951" cy="40873"/>
              </a:xfrm>
              <a:custGeom>
                <a:avLst/>
                <a:gdLst>
                  <a:gd name="connsiteX0" fmla="*/ 10952 w 10951"/>
                  <a:gd name="connsiteY0" fmla="*/ 40874 h 40873"/>
                  <a:gd name="connsiteX1" fmla="*/ 0 w 10951"/>
                  <a:gd name="connsiteY1" fmla="*/ 0 h 40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951" h="40873">
                    <a:moveTo>
                      <a:pt x="10952" y="40874"/>
                    </a:moveTo>
                    <a:lnTo>
                      <a:pt x="0" y="0"/>
                    </a:lnTo>
                  </a:path>
                </a:pathLst>
              </a:custGeom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0" name="Freeform 163">
                <a:extLst>
                  <a:ext uri="{FF2B5EF4-FFF2-40B4-BE49-F238E27FC236}">
                    <a16:creationId xmlns:a16="http://schemas.microsoft.com/office/drawing/2014/main" id="{1B13FAF3-2830-ACF9-34A2-3F062A402AF0}"/>
                  </a:ext>
                </a:extLst>
              </p:cNvPr>
              <p:cNvSpPr/>
              <p:nvPr/>
            </p:nvSpPr>
            <p:spPr>
              <a:xfrm>
                <a:off x="6283710" y="5169649"/>
                <a:ext cx="29922" cy="29824"/>
              </a:xfrm>
              <a:custGeom>
                <a:avLst/>
                <a:gdLst>
                  <a:gd name="connsiteX0" fmla="*/ 29922 w 29922"/>
                  <a:gd name="connsiteY0" fmla="*/ 29824 h 29824"/>
                  <a:gd name="connsiteX1" fmla="*/ 0 w 29922"/>
                  <a:gd name="connsiteY1" fmla="*/ 0 h 29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922" h="29824">
                    <a:moveTo>
                      <a:pt x="29922" y="29824"/>
                    </a:moveTo>
                    <a:lnTo>
                      <a:pt x="0" y="0"/>
                    </a:lnTo>
                  </a:path>
                </a:pathLst>
              </a:custGeom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1" name="Freeform 164">
                <a:extLst>
                  <a:ext uri="{FF2B5EF4-FFF2-40B4-BE49-F238E27FC236}">
                    <a16:creationId xmlns:a16="http://schemas.microsoft.com/office/drawing/2014/main" id="{86077824-F7BC-A867-C6E7-453DA426573E}"/>
                  </a:ext>
                </a:extLst>
              </p:cNvPr>
              <p:cNvSpPr/>
              <p:nvPr/>
            </p:nvSpPr>
            <p:spPr>
              <a:xfrm>
                <a:off x="6223573" y="5273790"/>
                <a:ext cx="40776" cy="10951"/>
              </a:xfrm>
              <a:custGeom>
                <a:avLst/>
                <a:gdLst>
                  <a:gd name="connsiteX0" fmla="*/ 40776 w 40776"/>
                  <a:gd name="connsiteY0" fmla="*/ 10952 h 10951"/>
                  <a:gd name="connsiteX1" fmla="*/ 0 w 40776"/>
                  <a:gd name="connsiteY1" fmla="*/ 0 h 1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776" h="10951">
                    <a:moveTo>
                      <a:pt x="40776" y="10952"/>
                    </a:moveTo>
                    <a:lnTo>
                      <a:pt x="0" y="0"/>
                    </a:lnTo>
                  </a:path>
                </a:pathLst>
              </a:custGeom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2" name="Freeform 165">
                <a:extLst>
                  <a:ext uri="{FF2B5EF4-FFF2-40B4-BE49-F238E27FC236}">
                    <a16:creationId xmlns:a16="http://schemas.microsoft.com/office/drawing/2014/main" id="{DC8244A3-5F3B-2C09-CC9D-0313F91A3BF5}"/>
                  </a:ext>
                </a:extLst>
              </p:cNvPr>
              <p:cNvSpPr/>
              <p:nvPr/>
            </p:nvSpPr>
            <p:spPr>
              <a:xfrm>
                <a:off x="6223573" y="5383211"/>
                <a:ext cx="40776" cy="10951"/>
              </a:xfrm>
              <a:custGeom>
                <a:avLst/>
                <a:gdLst>
                  <a:gd name="connsiteX0" fmla="*/ 40776 w 40776"/>
                  <a:gd name="connsiteY0" fmla="*/ 0 h 10951"/>
                  <a:gd name="connsiteX1" fmla="*/ 0 w 40776"/>
                  <a:gd name="connsiteY1" fmla="*/ 10952 h 1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776" h="10951">
                    <a:moveTo>
                      <a:pt x="40776" y="0"/>
                    </a:moveTo>
                    <a:lnTo>
                      <a:pt x="0" y="10952"/>
                    </a:lnTo>
                  </a:path>
                </a:pathLst>
              </a:custGeom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3" name="Freeform 166">
                <a:extLst>
                  <a:ext uri="{FF2B5EF4-FFF2-40B4-BE49-F238E27FC236}">
                    <a16:creationId xmlns:a16="http://schemas.microsoft.com/office/drawing/2014/main" id="{7AED5F78-2F7E-E08D-51AD-FFE8B0971E58}"/>
                  </a:ext>
                </a:extLst>
              </p:cNvPr>
              <p:cNvSpPr/>
              <p:nvPr/>
            </p:nvSpPr>
            <p:spPr>
              <a:xfrm>
                <a:off x="6283710" y="5468479"/>
                <a:ext cx="29922" cy="29824"/>
              </a:xfrm>
              <a:custGeom>
                <a:avLst/>
                <a:gdLst>
                  <a:gd name="connsiteX0" fmla="*/ 29922 w 29922"/>
                  <a:gd name="connsiteY0" fmla="*/ 0 h 29824"/>
                  <a:gd name="connsiteX1" fmla="*/ 0 w 29922"/>
                  <a:gd name="connsiteY1" fmla="*/ 29824 h 29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922" h="29824">
                    <a:moveTo>
                      <a:pt x="29922" y="0"/>
                    </a:moveTo>
                    <a:lnTo>
                      <a:pt x="0" y="29824"/>
                    </a:lnTo>
                  </a:path>
                </a:pathLst>
              </a:custGeom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4" name="Freeform 167">
                <a:extLst>
                  <a:ext uri="{FF2B5EF4-FFF2-40B4-BE49-F238E27FC236}">
                    <a16:creationId xmlns:a16="http://schemas.microsoft.com/office/drawing/2014/main" id="{4CDE2551-16BF-D416-1493-F76FE650C375}"/>
                  </a:ext>
                </a:extLst>
              </p:cNvPr>
              <p:cNvSpPr/>
              <p:nvPr/>
            </p:nvSpPr>
            <p:spPr>
              <a:xfrm>
                <a:off x="6582540" y="5468479"/>
                <a:ext cx="29922" cy="29824"/>
              </a:xfrm>
              <a:custGeom>
                <a:avLst/>
                <a:gdLst>
                  <a:gd name="connsiteX0" fmla="*/ 0 w 29922"/>
                  <a:gd name="connsiteY0" fmla="*/ 0 h 29824"/>
                  <a:gd name="connsiteX1" fmla="*/ 29922 w 29922"/>
                  <a:gd name="connsiteY1" fmla="*/ 29824 h 29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922" h="29824">
                    <a:moveTo>
                      <a:pt x="0" y="0"/>
                    </a:moveTo>
                    <a:lnTo>
                      <a:pt x="29922" y="29824"/>
                    </a:lnTo>
                  </a:path>
                </a:pathLst>
              </a:custGeom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5" name="Freeform 168">
                <a:extLst>
                  <a:ext uri="{FF2B5EF4-FFF2-40B4-BE49-F238E27FC236}">
                    <a16:creationId xmlns:a16="http://schemas.microsoft.com/office/drawing/2014/main" id="{E8554948-AA8E-5FD5-C59E-0941203B48C5}"/>
                  </a:ext>
                </a:extLst>
              </p:cNvPr>
              <p:cNvSpPr/>
              <p:nvPr/>
            </p:nvSpPr>
            <p:spPr>
              <a:xfrm>
                <a:off x="6631726" y="5383211"/>
                <a:ext cx="40873" cy="10951"/>
              </a:xfrm>
              <a:custGeom>
                <a:avLst/>
                <a:gdLst>
                  <a:gd name="connsiteX0" fmla="*/ 0 w 40873"/>
                  <a:gd name="connsiteY0" fmla="*/ 0 h 10951"/>
                  <a:gd name="connsiteX1" fmla="*/ 40874 w 40873"/>
                  <a:gd name="connsiteY1" fmla="*/ 10952 h 1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873" h="10951">
                    <a:moveTo>
                      <a:pt x="0" y="0"/>
                    </a:moveTo>
                    <a:lnTo>
                      <a:pt x="40874" y="10952"/>
                    </a:lnTo>
                  </a:path>
                </a:pathLst>
              </a:custGeom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6" name="Freeform 169">
                <a:extLst>
                  <a:ext uri="{FF2B5EF4-FFF2-40B4-BE49-F238E27FC236}">
                    <a16:creationId xmlns:a16="http://schemas.microsoft.com/office/drawing/2014/main" id="{2490CE71-6642-A06A-8E65-A83357B2015E}"/>
                  </a:ext>
                </a:extLst>
              </p:cNvPr>
              <p:cNvSpPr/>
              <p:nvPr/>
            </p:nvSpPr>
            <p:spPr>
              <a:xfrm>
                <a:off x="6631726" y="5273790"/>
                <a:ext cx="40873" cy="10951"/>
              </a:xfrm>
              <a:custGeom>
                <a:avLst/>
                <a:gdLst>
                  <a:gd name="connsiteX0" fmla="*/ 0 w 40873"/>
                  <a:gd name="connsiteY0" fmla="*/ 10952 h 10951"/>
                  <a:gd name="connsiteX1" fmla="*/ 40874 w 40873"/>
                  <a:gd name="connsiteY1" fmla="*/ 0 h 1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873" h="10951">
                    <a:moveTo>
                      <a:pt x="0" y="10952"/>
                    </a:moveTo>
                    <a:lnTo>
                      <a:pt x="40874" y="0"/>
                    </a:lnTo>
                  </a:path>
                </a:pathLst>
              </a:custGeom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7" name="Freeform 170">
                <a:extLst>
                  <a:ext uri="{FF2B5EF4-FFF2-40B4-BE49-F238E27FC236}">
                    <a16:creationId xmlns:a16="http://schemas.microsoft.com/office/drawing/2014/main" id="{AF9DB260-2A10-515E-C0B2-3C5E84C50FB7}"/>
                  </a:ext>
                </a:extLst>
              </p:cNvPr>
              <p:cNvSpPr/>
              <p:nvPr/>
            </p:nvSpPr>
            <p:spPr>
              <a:xfrm>
                <a:off x="6582540" y="5169649"/>
                <a:ext cx="29922" cy="29824"/>
              </a:xfrm>
              <a:custGeom>
                <a:avLst/>
                <a:gdLst>
                  <a:gd name="connsiteX0" fmla="*/ 0 w 29922"/>
                  <a:gd name="connsiteY0" fmla="*/ 29824 h 29824"/>
                  <a:gd name="connsiteX1" fmla="*/ 29922 w 29922"/>
                  <a:gd name="connsiteY1" fmla="*/ 0 h 29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922" h="29824">
                    <a:moveTo>
                      <a:pt x="0" y="29824"/>
                    </a:moveTo>
                    <a:lnTo>
                      <a:pt x="29922" y="0"/>
                    </a:lnTo>
                  </a:path>
                </a:pathLst>
              </a:custGeom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8" name="Freeform 171">
                <a:extLst>
                  <a:ext uri="{FF2B5EF4-FFF2-40B4-BE49-F238E27FC236}">
                    <a16:creationId xmlns:a16="http://schemas.microsoft.com/office/drawing/2014/main" id="{975F61A9-9800-3C14-7E37-812C68FB85E7}"/>
                  </a:ext>
                </a:extLst>
              </p:cNvPr>
              <p:cNvSpPr/>
              <p:nvPr/>
            </p:nvSpPr>
            <p:spPr>
              <a:xfrm>
                <a:off x="6497272" y="5109414"/>
                <a:ext cx="10951" cy="40873"/>
              </a:xfrm>
              <a:custGeom>
                <a:avLst/>
                <a:gdLst>
                  <a:gd name="connsiteX0" fmla="*/ 0 w 10951"/>
                  <a:gd name="connsiteY0" fmla="*/ 40874 h 40873"/>
                  <a:gd name="connsiteX1" fmla="*/ 10952 w 10951"/>
                  <a:gd name="connsiteY1" fmla="*/ 0 h 40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951" h="40873">
                    <a:moveTo>
                      <a:pt x="0" y="40874"/>
                    </a:moveTo>
                    <a:lnTo>
                      <a:pt x="10952" y="0"/>
                    </a:lnTo>
                  </a:path>
                </a:pathLst>
              </a:custGeom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98" name="Graphic 12">
              <a:extLst>
                <a:ext uri="{FF2B5EF4-FFF2-40B4-BE49-F238E27FC236}">
                  <a16:creationId xmlns:a16="http://schemas.microsoft.com/office/drawing/2014/main" id="{B19123C4-87C5-8B6B-9136-4209C40528C1}"/>
                </a:ext>
              </a:extLst>
            </p:cNvPr>
            <p:cNvGrpSpPr/>
            <p:nvPr/>
          </p:nvGrpSpPr>
          <p:grpSpPr>
            <a:xfrm>
              <a:off x="9189968" y="5109316"/>
              <a:ext cx="525984" cy="478264"/>
              <a:chOff x="9189968" y="5109316"/>
              <a:chExt cx="525984" cy="478264"/>
            </a:xfrm>
            <a:noFill/>
          </p:grpSpPr>
          <p:sp>
            <p:nvSpPr>
              <p:cNvPr id="237" name="Freeform 173">
                <a:extLst>
                  <a:ext uri="{FF2B5EF4-FFF2-40B4-BE49-F238E27FC236}">
                    <a16:creationId xmlns:a16="http://schemas.microsoft.com/office/drawing/2014/main" id="{268FCD33-90C7-86CF-8478-815597DCB91B}"/>
                  </a:ext>
                </a:extLst>
              </p:cNvPr>
              <p:cNvSpPr/>
              <p:nvPr/>
            </p:nvSpPr>
            <p:spPr>
              <a:xfrm>
                <a:off x="9381920" y="5109316"/>
                <a:ext cx="334032" cy="334032"/>
              </a:xfrm>
              <a:custGeom>
                <a:avLst/>
                <a:gdLst>
                  <a:gd name="connsiteX0" fmla="*/ 98 w 334032"/>
                  <a:gd name="connsiteY0" fmla="*/ 129076 h 334032"/>
                  <a:gd name="connsiteX1" fmla="*/ 22197 w 334032"/>
                  <a:gd name="connsiteY1" fmla="*/ 75881 h 334032"/>
                  <a:gd name="connsiteX2" fmla="*/ 54564 w 334032"/>
                  <a:gd name="connsiteY2" fmla="*/ 86637 h 334032"/>
                  <a:gd name="connsiteX3" fmla="*/ 86637 w 334032"/>
                  <a:gd name="connsiteY3" fmla="*/ 54564 h 334032"/>
                  <a:gd name="connsiteX4" fmla="*/ 75881 w 334032"/>
                  <a:gd name="connsiteY4" fmla="*/ 22099 h 334032"/>
                  <a:gd name="connsiteX5" fmla="*/ 129076 w 334032"/>
                  <a:gd name="connsiteY5" fmla="*/ 0 h 334032"/>
                  <a:gd name="connsiteX6" fmla="*/ 144330 w 334032"/>
                  <a:gd name="connsiteY6" fmla="*/ 30607 h 334032"/>
                  <a:gd name="connsiteX7" fmla="*/ 189702 w 334032"/>
                  <a:gd name="connsiteY7" fmla="*/ 30607 h 334032"/>
                  <a:gd name="connsiteX8" fmla="*/ 204957 w 334032"/>
                  <a:gd name="connsiteY8" fmla="*/ 98 h 334032"/>
                  <a:gd name="connsiteX9" fmla="*/ 258152 w 334032"/>
                  <a:gd name="connsiteY9" fmla="*/ 22197 h 334032"/>
                  <a:gd name="connsiteX10" fmla="*/ 247395 w 334032"/>
                  <a:gd name="connsiteY10" fmla="*/ 54564 h 334032"/>
                  <a:gd name="connsiteX11" fmla="*/ 279469 w 334032"/>
                  <a:gd name="connsiteY11" fmla="*/ 86637 h 334032"/>
                  <a:gd name="connsiteX12" fmla="*/ 311933 w 334032"/>
                  <a:gd name="connsiteY12" fmla="*/ 75881 h 334032"/>
                  <a:gd name="connsiteX13" fmla="*/ 334032 w 334032"/>
                  <a:gd name="connsiteY13" fmla="*/ 129076 h 334032"/>
                  <a:gd name="connsiteX14" fmla="*/ 303426 w 334032"/>
                  <a:gd name="connsiteY14" fmla="*/ 144330 h 334032"/>
                  <a:gd name="connsiteX15" fmla="*/ 303426 w 334032"/>
                  <a:gd name="connsiteY15" fmla="*/ 189702 h 334032"/>
                  <a:gd name="connsiteX16" fmla="*/ 333935 w 334032"/>
                  <a:gd name="connsiteY16" fmla="*/ 204957 h 334032"/>
                  <a:gd name="connsiteX17" fmla="*/ 311835 w 334032"/>
                  <a:gd name="connsiteY17" fmla="*/ 258151 h 334032"/>
                  <a:gd name="connsiteX18" fmla="*/ 279469 w 334032"/>
                  <a:gd name="connsiteY18" fmla="*/ 247395 h 334032"/>
                  <a:gd name="connsiteX19" fmla="*/ 247395 w 334032"/>
                  <a:gd name="connsiteY19" fmla="*/ 279469 h 334032"/>
                  <a:gd name="connsiteX20" fmla="*/ 258152 w 334032"/>
                  <a:gd name="connsiteY20" fmla="*/ 311933 h 334032"/>
                  <a:gd name="connsiteX21" fmla="*/ 204957 w 334032"/>
                  <a:gd name="connsiteY21" fmla="*/ 334032 h 334032"/>
                  <a:gd name="connsiteX22" fmla="*/ 189702 w 334032"/>
                  <a:gd name="connsiteY22" fmla="*/ 303426 h 334032"/>
                  <a:gd name="connsiteX23" fmla="*/ 144330 w 334032"/>
                  <a:gd name="connsiteY23" fmla="*/ 303426 h 334032"/>
                  <a:gd name="connsiteX24" fmla="*/ 129076 w 334032"/>
                  <a:gd name="connsiteY24" fmla="*/ 333935 h 334032"/>
                  <a:gd name="connsiteX25" fmla="*/ 75881 w 334032"/>
                  <a:gd name="connsiteY25" fmla="*/ 311835 h 334032"/>
                  <a:gd name="connsiteX26" fmla="*/ 86637 w 334032"/>
                  <a:gd name="connsiteY26" fmla="*/ 279469 h 334032"/>
                  <a:gd name="connsiteX27" fmla="*/ 54564 w 334032"/>
                  <a:gd name="connsiteY27" fmla="*/ 247395 h 334032"/>
                  <a:gd name="connsiteX28" fmla="*/ 22099 w 334032"/>
                  <a:gd name="connsiteY28" fmla="*/ 258151 h 334032"/>
                  <a:gd name="connsiteX29" fmla="*/ 0 w 334032"/>
                  <a:gd name="connsiteY29" fmla="*/ 204957 h 334032"/>
                  <a:gd name="connsiteX30" fmla="*/ 30607 w 334032"/>
                  <a:gd name="connsiteY30" fmla="*/ 189702 h 334032"/>
                  <a:gd name="connsiteX31" fmla="*/ 30607 w 334032"/>
                  <a:gd name="connsiteY31" fmla="*/ 144330 h 334032"/>
                  <a:gd name="connsiteX32" fmla="*/ 98 w 334032"/>
                  <a:gd name="connsiteY32" fmla="*/ 129076 h 33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4032" h="334032">
                    <a:moveTo>
                      <a:pt x="98" y="129076"/>
                    </a:moveTo>
                    <a:lnTo>
                      <a:pt x="22197" y="75881"/>
                    </a:lnTo>
                    <a:lnTo>
                      <a:pt x="54564" y="86637"/>
                    </a:lnTo>
                    <a:cubicBezTo>
                      <a:pt x="63560" y="74023"/>
                      <a:pt x="74414" y="63267"/>
                      <a:pt x="86637" y="54564"/>
                    </a:cubicBezTo>
                    <a:lnTo>
                      <a:pt x="75881" y="22099"/>
                    </a:lnTo>
                    <a:lnTo>
                      <a:pt x="129076" y="0"/>
                    </a:lnTo>
                    <a:lnTo>
                      <a:pt x="144330" y="30607"/>
                    </a:lnTo>
                    <a:cubicBezTo>
                      <a:pt x="159096" y="28162"/>
                      <a:pt x="174448" y="28064"/>
                      <a:pt x="189702" y="30607"/>
                    </a:cubicBezTo>
                    <a:lnTo>
                      <a:pt x="204957" y="98"/>
                    </a:lnTo>
                    <a:lnTo>
                      <a:pt x="258152" y="22197"/>
                    </a:lnTo>
                    <a:lnTo>
                      <a:pt x="247395" y="54564"/>
                    </a:lnTo>
                    <a:cubicBezTo>
                      <a:pt x="260010" y="63560"/>
                      <a:pt x="270766" y="74414"/>
                      <a:pt x="279469" y="86637"/>
                    </a:cubicBezTo>
                    <a:lnTo>
                      <a:pt x="311933" y="75881"/>
                    </a:lnTo>
                    <a:lnTo>
                      <a:pt x="334032" y="129076"/>
                    </a:lnTo>
                    <a:lnTo>
                      <a:pt x="303426" y="144330"/>
                    </a:lnTo>
                    <a:cubicBezTo>
                      <a:pt x="305870" y="159096"/>
                      <a:pt x="305968" y="174448"/>
                      <a:pt x="303426" y="189702"/>
                    </a:cubicBezTo>
                    <a:lnTo>
                      <a:pt x="333935" y="204957"/>
                    </a:lnTo>
                    <a:lnTo>
                      <a:pt x="311835" y="258151"/>
                    </a:lnTo>
                    <a:lnTo>
                      <a:pt x="279469" y="247395"/>
                    </a:lnTo>
                    <a:cubicBezTo>
                      <a:pt x="270472" y="260009"/>
                      <a:pt x="259618" y="270766"/>
                      <a:pt x="247395" y="279469"/>
                    </a:cubicBezTo>
                    <a:lnTo>
                      <a:pt x="258152" y="311933"/>
                    </a:lnTo>
                    <a:lnTo>
                      <a:pt x="204957" y="334032"/>
                    </a:lnTo>
                    <a:lnTo>
                      <a:pt x="189702" y="303426"/>
                    </a:lnTo>
                    <a:cubicBezTo>
                      <a:pt x="174937" y="305870"/>
                      <a:pt x="159585" y="305968"/>
                      <a:pt x="144330" y="303426"/>
                    </a:cubicBezTo>
                    <a:lnTo>
                      <a:pt x="129076" y="333935"/>
                    </a:lnTo>
                    <a:lnTo>
                      <a:pt x="75881" y="311835"/>
                    </a:lnTo>
                    <a:lnTo>
                      <a:pt x="86637" y="279469"/>
                    </a:lnTo>
                    <a:cubicBezTo>
                      <a:pt x="74023" y="270472"/>
                      <a:pt x="63266" y="259618"/>
                      <a:pt x="54564" y="247395"/>
                    </a:cubicBezTo>
                    <a:lnTo>
                      <a:pt x="22099" y="258151"/>
                    </a:lnTo>
                    <a:lnTo>
                      <a:pt x="0" y="204957"/>
                    </a:lnTo>
                    <a:lnTo>
                      <a:pt x="30607" y="189702"/>
                    </a:lnTo>
                    <a:cubicBezTo>
                      <a:pt x="28162" y="174937"/>
                      <a:pt x="28064" y="159585"/>
                      <a:pt x="30607" y="144330"/>
                    </a:cubicBezTo>
                    <a:lnTo>
                      <a:pt x="98" y="129076"/>
                    </a:lnTo>
                    <a:close/>
                  </a:path>
                </a:pathLst>
              </a:custGeom>
              <a:noFill/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8" name="Freeform 174">
                <a:extLst>
                  <a:ext uri="{FF2B5EF4-FFF2-40B4-BE49-F238E27FC236}">
                    <a16:creationId xmlns:a16="http://schemas.microsoft.com/office/drawing/2014/main" id="{736DC289-4C66-4D36-54C2-F48E734F2545}"/>
                  </a:ext>
                </a:extLst>
              </p:cNvPr>
              <p:cNvSpPr/>
              <p:nvPr/>
            </p:nvSpPr>
            <p:spPr>
              <a:xfrm>
                <a:off x="9493655" y="5221080"/>
                <a:ext cx="110672" cy="110603"/>
              </a:xfrm>
              <a:custGeom>
                <a:avLst/>
                <a:gdLst>
                  <a:gd name="connsiteX0" fmla="*/ 4237 w 110672"/>
                  <a:gd name="connsiteY0" fmla="*/ 76472 h 110603"/>
                  <a:gd name="connsiteX1" fmla="*/ 76500 w 110672"/>
                  <a:gd name="connsiteY1" fmla="*/ 106394 h 110603"/>
                  <a:gd name="connsiteX2" fmla="*/ 106422 w 110672"/>
                  <a:gd name="connsiteY2" fmla="*/ 34131 h 110603"/>
                  <a:gd name="connsiteX3" fmla="*/ 34159 w 110672"/>
                  <a:gd name="connsiteY3" fmla="*/ 4209 h 110603"/>
                  <a:gd name="connsiteX4" fmla="*/ 4237 w 110672"/>
                  <a:gd name="connsiteY4" fmla="*/ 76472 h 110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672" h="110603">
                    <a:moveTo>
                      <a:pt x="4237" y="76472"/>
                    </a:moveTo>
                    <a:cubicBezTo>
                      <a:pt x="15971" y="104732"/>
                      <a:pt x="48338" y="118030"/>
                      <a:pt x="76500" y="106394"/>
                    </a:cubicBezTo>
                    <a:cubicBezTo>
                      <a:pt x="104760" y="94660"/>
                      <a:pt x="118156" y="62391"/>
                      <a:pt x="106422" y="34131"/>
                    </a:cubicBezTo>
                    <a:cubicBezTo>
                      <a:pt x="94688" y="5871"/>
                      <a:pt x="62321" y="-7427"/>
                      <a:pt x="34159" y="4209"/>
                    </a:cubicBezTo>
                    <a:cubicBezTo>
                      <a:pt x="5997" y="15943"/>
                      <a:pt x="-7497" y="48310"/>
                      <a:pt x="4237" y="76472"/>
                    </a:cubicBezTo>
                    <a:close/>
                  </a:path>
                </a:pathLst>
              </a:custGeom>
              <a:noFill/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9" name="Freeform 175">
                <a:extLst>
                  <a:ext uri="{FF2B5EF4-FFF2-40B4-BE49-F238E27FC236}">
                    <a16:creationId xmlns:a16="http://schemas.microsoft.com/office/drawing/2014/main" id="{CB7C55C1-8DF8-F92C-BB12-4B80D0ED0B72}"/>
                  </a:ext>
                </a:extLst>
              </p:cNvPr>
              <p:cNvSpPr/>
              <p:nvPr/>
            </p:nvSpPr>
            <p:spPr>
              <a:xfrm>
                <a:off x="9265397" y="5239798"/>
                <a:ext cx="73301" cy="71052"/>
              </a:xfrm>
              <a:custGeom>
                <a:avLst/>
                <a:gdLst>
                  <a:gd name="connsiteX0" fmla="*/ 73302 w 73301"/>
                  <a:gd name="connsiteY0" fmla="*/ 23529 h 71052"/>
                  <a:gd name="connsiteX1" fmla="*/ 23529 w 73301"/>
                  <a:gd name="connsiteY1" fmla="*/ 2897 h 71052"/>
                  <a:gd name="connsiteX2" fmla="*/ 2897 w 73301"/>
                  <a:gd name="connsiteY2" fmla="*/ 52669 h 71052"/>
                  <a:gd name="connsiteX3" fmla="*/ 19031 w 73301"/>
                  <a:gd name="connsiteY3" fmla="*/ 71052 h 7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01" h="71052">
                    <a:moveTo>
                      <a:pt x="73302" y="23529"/>
                    </a:moveTo>
                    <a:cubicBezTo>
                      <a:pt x="65283" y="4070"/>
                      <a:pt x="42890" y="-5122"/>
                      <a:pt x="23529" y="2897"/>
                    </a:cubicBezTo>
                    <a:cubicBezTo>
                      <a:pt x="4070" y="10915"/>
                      <a:pt x="-5122" y="33210"/>
                      <a:pt x="2897" y="52669"/>
                    </a:cubicBezTo>
                    <a:cubicBezTo>
                      <a:pt x="6221" y="60687"/>
                      <a:pt x="11990" y="67043"/>
                      <a:pt x="19031" y="71052"/>
                    </a:cubicBezTo>
                  </a:path>
                </a:pathLst>
              </a:custGeom>
              <a:noFill/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0" name="Freeform 176">
                <a:extLst>
                  <a:ext uri="{FF2B5EF4-FFF2-40B4-BE49-F238E27FC236}">
                    <a16:creationId xmlns:a16="http://schemas.microsoft.com/office/drawing/2014/main" id="{962C596A-39F6-8E6A-6F09-35136DE019ED}"/>
                  </a:ext>
                </a:extLst>
              </p:cNvPr>
              <p:cNvSpPr/>
              <p:nvPr/>
            </p:nvSpPr>
            <p:spPr>
              <a:xfrm>
                <a:off x="9196422" y="5359058"/>
                <a:ext cx="228523" cy="228522"/>
              </a:xfrm>
              <a:custGeom>
                <a:avLst/>
                <a:gdLst>
                  <a:gd name="connsiteX0" fmla="*/ 0 w 228523"/>
                  <a:gd name="connsiteY0" fmla="*/ 88300 h 228522"/>
                  <a:gd name="connsiteX1" fmla="*/ 15059 w 228523"/>
                  <a:gd name="connsiteY1" fmla="*/ 51826 h 228522"/>
                  <a:gd name="connsiteX2" fmla="*/ 43221 w 228523"/>
                  <a:gd name="connsiteY2" fmla="*/ 63462 h 228522"/>
                  <a:gd name="connsiteX3" fmla="*/ 63463 w 228523"/>
                  <a:gd name="connsiteY3" fmla="*/ 43221 h 228522"/>
                  <a:gd name="connsiteX4" fmla="*/ 51826 w 228523"/>
                  <a:gd name="connsiteY4" fmla="*/ 15059 h 228522"/>
                  <a:gd name="connsiteX5" fmla="*/ 88300 w 228523"/>
                  <a:gd name="connsiteY5" fmla="*/ 0 h 228522"/>
                  <a:gd name="connsiteX6" fmla="*/ 99936 w 228523"/>
                  <a:gd name="connsiteY6" fmla="*/ 28162 h 228522"/>
                  <a:gd name="connsiteX7" fmla="*/ 128587 w 228523"/>
                  <a:gd name="connsiteY7" fmla="*/ 28162 h 228522"/>
                  <a:gd name="connsiteX8" fmla="*/ 140223 w 228523"/>
                  <a:gd name="connsiteY8" fmla="*/ 0 h 228522"/>
                  <a:gd name="connsiteX9" fmla="*/ 176697 w 228523"/>
                  <a:gd name="connsiteY9" fmla="*/ 15059 h 228522"/>
                  <a:gd name="connsiteX10" fmla="*/ 165061 w 228523"/>
                  <a:gd name="connsiteY10" fmla="*/ 43221 h 228522"/>
                  <a:gd name="connsiteX11" fmla="*/ 185302 w 228523"/>
                  <a:gd name="connsiteY11" fmla="*/ 63462 h 228522"/>
                  <a:gd name="connsiteX12" fmla="*/ 213464 w 228523"/>
                  <a:gd name="connsiteY12" fmla="*/ 51826 h 228522"/>
                  <a:gd name="connsiteX13" fmla="*/ 228523 w 228523"/>
                  <a:gd name="connsiteY13" fmla="*/ 88300 h 228522"/>
                  <a:gd name="connsiteX14" fmla="*/ 200361 w 228523"/>
                  <a:gd name="connsiteY14" fmla="*/ 99936 h 228522"/>
                  <a:gd name="connsiteX15" fmla="*/ 200361 w 228523"/>
                  <a:gd name="connsiteY15" fmla="*/ 128587 h 228522"/>
                  <a:gd name="connsiteX16" fmla="*/ 228523 w 228523"/>
                  <a:gd name="connsiteY16" fmla="*/ 140223 h 228522"/>
                  <a:gd name="connsiteX17" fmla="*/ 213464 w 228523"/>
                  <a:gd name="connsiteY17" fmla="*/ 176697 h 228522"/>
                  <a:gd name="connsiteX18" fmla="*/ 185302 w 228523"/>
                  <a:gd name="connsiteY18" fmla="*/ 165061 h 228522"/>
                  <a:gd name="connsiteX19" fmla="*/ 165061 w 228523"/>
                  <a:gd name="connsiteY19" fmla="*/ 185302 h 228522"/>
                  <a:gd name="connsiteX20" fmla="*/ 176697 w 228523"/>
                  <a:gd name="connsiteY20" fmla="*/ 213464 h 228522"/>
                  <a:gd name="connsiteX21" fmla="*/ 140223 w 228523"/>
                  <a:gd name="connsiteY21" fmla="*/ 228523 h 228522"/>
                  <a:gd name="connsiteX22" fmla="*/ 128587 w 228523"/>
                  <a:gd name="connsiteY22" fmla="*/ 200361 h 228522"/>
                  <a:gd name="connsiteX23" fmla="*/ 99936 w 228523"/>
                  <a:gd name="connsiteY23" fmla="*/ 200361 h 228522"/>
                  <a:gd name="connsiteX24" fmla="*/ 88300 w 228523"/>
                  <a:gd name="connsiteY24" fmla="*/ 228523 h 228522"/>
                  <a:gd name="connsiteX25" fmla="*/ 51826 w 228523"/>
                  <a:gd name="connsiteY25" fmla="*/ 213464 h 228522"/>
                  <a:gd name="connsiteX26" fmla="*/ 63463 w 228523"/>
                  <a:gd name="connsiteY26" fmla="*/ 185302 h 228522"/>
                  <a:gd name="connsiteX27" fmla="*/ 43221 w 228523"/>
                  <a:gd name="connsiteY27" fmla="*/ 165061 h 228522"/>
                  <a:gd name="connsiteX28" fmla="*/ 15059 w 228523"/>
                  <a:gd name="connsiteY28" fmla="*/ 176697 h 228522"/>
                  <a:gd name="connsiteX29" fmla="*/ 0 w 228523"/>
                  <a:gd name="connsiteY29" fmla="*/ 140223 h 228522"/>
                  <a:gd name="connsiteX30" fmla="*/ 28162 w 228523"/>
                  <a:gd name="connsiteY30" fmla="*/ 128587 h 228522"/>
                  <a:gd name="connsiteX31" fmla="*/ 28162 w 228523"/>
                  <a:gd name="connsiteY31" fmla="*/ 99936 h 228522"/>
                  <a:gd name="connsiteX32" fmla="*/ 0 w 228523"/>
                  <a:gd name="connsiteY32" fmla="*/ 88300 h 228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28523" h="228522">
                    <a:moveTo>
                      <a:pt x="0" y="88300"/>
                    </a:moveTo>
                    <a:lnTo>
                      <a:pt x="15059" y="51826"/>
                    </a:lnTo>
                    <a:lnTo>
                      <a:pt x="43221" y="63462"/>
                    </a:lnTo>
                    <a:cubicBezTo>
                      <a:pt x="48892" y="55542"/>
                      <a:pt x="55737" y="48794"/>
                      <a:pt x="63463" y="43221"/>
                    </a:cubicBezTo>
                    <a:lnTo>
                      <a:pt x="51826" y="15059"/>
                    </a:lnTo>
                    <a:lnTo>
                      <a:pt x="88300" y="0"/>
                    </a:lnTo>
                    <a:lnTo>
                      <a:pt x="99936" y="28162"/>
                    </a:lnTo>
                    <a:cubicBezTo>
                      <a:pt x="109324" y="26597"/>
                      <a:pt x="118906" y="26500"/>
                      <a:pt x="128587" y="28162"/>
                    </a:cubicBezTo>
                    <a:lnTo>
                      <a:pt x="140223" y="0"/>
                    </a:lnTo>
                    <a:lnTo>
                      <a:pt x="176697" y="15059"/>
                    </a:lnTo>
                    <a:lnTo>
                      <a:pt x="165061" y="43221"/>
                    </a:lnTo>
                    <a:cubicBezTo>
                      <a:pt x="172981" y="48892"/>
                      <a:pt x="179728" y="55737"/>
                      <a:pt x="185302" y="63462"/>
                    </a:cubicBezTo>
                    <a:lnTo>
                      <a:pt x="213464" y="51826"/>
                    </a:lnTo>
                    <a:lnTo>
                      <a:pt x="228523" y="88300"/>
                    </a:lnTo>
                    <a:lnTo>
                      <a:pt x="200361" y="99936"/>
                    </a:lnTo>
                    <a:cubicBezTo>
                      <a:pt x="201926" y="109323"/>
                      <a:pt x="202023" y="118906"/>
                      <a:pt x="200361" y="128587"/>
                    </a:cubicBezTo>
                    <a:lnTo>
                      <a:pt x="228523" y="140223"/>
                    </a:lnTo>
                    <a:lnTo>
                      <a:pt x="213464" y="176697"/>
                    </a:lnTo>
                    <a:lnTo>
                      <a:pt x="185302" y="165061"/>
                    </a:lnTo>
                    <a:cubicBezTo>
                      <a:pt x="179631" y="172981"/>
                      <a:pt x="172786" y="179728"/>
                      <a:pt x="165061" y="185302"/>
                    </a:cubicBezTo>
                    <a:lnTo>
                      <a:pt x="176697" y="213464"/>
                    </a:lnTo>
                    <a:lnTo>
                      <a:pt x="140223" y="228523"/>
                    </a:lnTo>
                    <a:lnTo>
                      <a:pt x="128587" y="200361"/>
                    </a:lnTo>
                    <a:cubicBezTo>
                      <a:pt x="119200" y="201925"/>
                      <a:pt x="109617" y="202023"/>
                      <a:pt x="99936" y="200361"/>
                    </a:cubicBezTo>
                    <a:lnTo>
                      <a:pt x="88300" y="228523"/>
                    </a:lnTo>
                    <a:lnTo>
                      <a:pt x="51826" y="213464"/>
                    </a:lnTo>
                    <a:lnTo>
                      <a:pt x="63463" y="185302"/>
                    </a:lnTo>
                    <a:cubicBezTo>
                      <a:pt x="55542" y="179630"/>
                      <a:pt x="48795" y="172785"/>
                      <a:pt x="43221" y="165061"/>
                    </a:cubicBezTo>
                    <a:lnTo>
                      <a:pt x="15059" y="176697"/>
                    </a:lnTo>
                    <a:lnTo>
                      <a:pt x="0" y="140223"/>
                    </a:lnTo>
                    <a:lnTo>
                      <a:pt x="28162" y="128587"/>
                    </a:lnTo>
                    <a:cubicBezTo>
                      <a:pt x="26598" y="119200"/>
                      <a:pt x="26500" y="109617"/>
                      <a:pt x="28162" y="99936"/>
                    </a:cubicBezTo>
                    <a:lnTo>
                      <a:pt x="0" y="88300"/>
                    </a:lnTo>
                    <a:close/>
                  </a:path>
                </a:pathLst>
              </a:custGeom>
              <a:noFill/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1" name="Freeform 177">
                <a:extLst>
                  <a:ext uri="{FF2B5EF4-FFF2-40B4-BE49-F238E27FC236}">
                    <a16:creationId xmlns:a16="http://schemas.microsoft.com/office/drawing/2014/main" id="{629406AC-2399-F4E2-FABB-38246ED26FAA}"/>
                  </a:ext>
                </a:extLst>
              </p:cNvPr>
              <p:cNvSpPr/>
              <p:nvPr/>
            </p:nvSpPr>
            <p:spPr>
              <a:xfrm>
                <a:off x="9189968" y="5163391"/>
                <a:ext cx="169167" cy="180706"/>
              </a:xfrm>
              <a:custGeom>
                <a:avLst/>
                <a:gdLst>
                  <a:gd name="connsiteX0" fmla="*/ 46937 w 169167"/>
                  <a:gd name="connsiteY0" fmla="*/ 167603 h 180706"/>
                  <a:gd name="connsiteX1" fmla="*/ 19948 w 169167"/>
                  <a:gd name="connsiteY1" fmla="*/ 180706 h 180706"/>
                  <a:gd name="connsiteX2" fmla="*/ 3031 w 169167"/>
                  <a:gd name="connsiteY2" fmla="*/ 145797 h 180706"/>
                  <a:gd name="connsiteX3" fmla="*/ 30020 w 169167"/>
                  <a:gd name="connsiteY3" fmla="*/ 132694 h 180706"/>
                  <a:gd name="connsiteX4" fmla="*/ 28358 w 169167"/>
                  <a:gd name="connsiteY4" fmla="*/ 104630 h 180706"/>
                  <a:gd name="connsiteX5" fmla="*/ 0 w 169167"/>
                  <a:gd name="connsiteY5" fmla="*/ 94851 h 180706"/>
                  <a:gd name="connsiteX6" fmla="*/ 12712 w 169167"/>
                  <a:gd name="connsiteY6" fmla="*/ 58182 h 180706"/>
                  <a:gd name="connsiteX7" fmla="*/ 41070 w 169167"/>
                  <a:gd name="connsiteY7" fmla="*/ 67960 h 180706"/>
                  <a:gd name="connsiteX8" fmla="*/ 59746 w 169167"/>
                  <a:gd name="connsiteY8" fmla="*/ 46937 h 180706"/>
                  <a:gd name="connsiteX9" fmla="*/ 46643 w 169167"/>
                  <a:gd name="connsiteY9" fmla="*/ 19948 h 180706"/>
                  <a:gd name="connsiteX10" fmla="*/ 81553 w 169167"/>
                  <a:gd name="connsiteY10" fmla="*/ 3031 h 180706"/>
                  <a:gd name="connsiteX11" fmla="*/ 94655 w 169167"/>
                  <a:gd name="connsiteY11" fmla="*/ 30020 h 180706"/>
                  <a:gd name="connsiteX12" fmla="*/ 122720 w 169167"/>
                  <a:gd name="connsiteY12" fmla="*/ 28357 h 180706"/>
                  <a:gd name="connsiteX13" fmla="*/ 132498 w 169167"/>
                  <a:gd name="connsiteY13" fmla="*/ 0 h 180706"/>
                  <a:gd name="connsiteX14" fmla="*/ 169167 w 169167"/>
                  <a:gd name="connsiteY14" fmla="*/ 12712 h 180706"/>
                  <a:gd name="connsiteX15" fmla="*/ 159389 w 169167"/>
                  <a:gd name="connsiteY15" fmla="*/ 41070 h 180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9167" h="180706">
                    <a:moveTo>
                      <a:pt x="46937" y="167603"/>
                    </a:moveTo>
                    <a:lnTo>
                      <a:pt x="19948" y="180706"/>
                    </a:lnTo>
                    <a:lnTo>
                      <a:pt x="3031" y="145797"/>
                    </a:lnTo>
                    <a:lnTo>
                      <a:pt x="30020" y="132694"/>
                    </a:lnTo>
                    <a:cubicBezTo>
                      <a:pt x="27966" y="123600"/>
                      <a:pt x="27282" y="114115"/>
                      <a:pt x="28358" y="104630"/>
                    </a:cubicBezTo>
                    <a:lnTo>
                      <a:pt x="0" y="94851"/>
                    </a:lnTo>
                    <a:lnTo>
                      <a:pt x="12712" y="58182"/>
                    </a:lnTo>
                    <a:lnTo>
                      <a:pt x="41070" y="67960"/>
                    </a:lnTo>
                    <a:cubicBezTo>
                      <a:pt x="46155" y="59844"/>
                      <a:pt x="52510" y="52804"/>
                      <a:pt x="59746" y="46937"/>
                    </a:cubicBezTo>
                    <a:lnTo>
                      <a:pt x="46643" y="19948"/>
                    </a:lnTo>
                    <a:lnTo>
                      <a:pt x="81553" y="3031"/>
                    </a:lnTo>
                    <a:lnTo>
                      <a:pt x="94655" y="30020"/>
                    </a:lnTo>
                    <a:cubicBezTo>
                      <a:pt x="103749" y="27967"/>
                      <a:pt x="113235" y="27282"/>
                      <a:pt x="122720" y="28357"/>
                    </a:cubicBezTo>
                    <a:lnTo>
                      <a:pt x="132498" y="0"/>
                    </a:lnTo>
                    <a:lnTo>
                      <a:pt x="169167" y="12712"/>
                    </a:lnTo>
                    <a:lnTo>
                      <a:pt x="159389" y="41070"/>
                    </a:lnTo>
                  </a:path>
                </a:pathLst>
              </a:custGeom>
              <a:noFill/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2" name="Freeform 178">
                <a:extLst>
                  <a:ext uri="{FF2B5EF4-FFF2-40B4-BE49-F238E27FC236}">
                    <a16:creationId xmlns:a16="http://schemas.microsoft.com/office/drawing/2014/main" id="{297B10D8-3BF8-3503-3DE9-8874FA276DCD}"/>
                  </a:ext>
                </a:extLst>
              </p:cNvPr>
              <p:cNvSpPr/>
              <p:nvPr/>
            </p:nvSpPr>
            <p:spPr>
              <a:xfrm>
                <a:off x="9272301" y="5435034"/>
                <a:ext cx="76667" cy="76668"/>
              </a:xfrm>
              <a:custGeom>
                <a:avLst/>
                <a:gdLst>
                  <a:gd name="connsiteX0" fmla="*/ 2936 w 76667"/>
                  <a:gd name="connsiteY0" fmla="*/ 23666 h 76668"/>
                  <a:gd name="connsiteX1" fmla="*/ 23666 w 76667"/>
                  <a:gd name="connsiteY1" fmla="*/ 73732 h 76668"/>
                  <a:gd name="connsiteX2" fmla="*/ 73732 w 76667"/>
                  <a:gd name="connsiteY2" fmla="*/ 53002 h 76668"/>
                  <a:gd name="connsiteX3" fmla="*/ 53002 w 76667"/>
                  <a:gd name="connsiteY3" fmla="*/ 2936 h 76668"/>
                  <a:gd name="connsiteX4" fmla="*/ 2936 w 76667"/>
                  <a:gd name="connsiteY4" fmla="*/ 23666 h 7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667" h="76668">
                    <a:moveTo>
                      <a:pt x="2936" y="23666"/>
                    </a:moveTo>
                    <a:cubicBezTo>
                      <a:pt x="-5180" y="43223"/>
                      <a:pt x="4109" y="65616"/>
                      <a:pt x="23666" y="73732"/>
                    </a:cubicBezTo>
                    <a:cubicBezTo>
                      <a:pt x="43223" y="81848"/>
                      <a:pt x="65616" y="72559"/>
                      <a:pt x="73732" y="53002"/>
                    </a:cubicBezTo>
                    <a:cubicBezTo>
                      <a:pt x="81848" y="33445"/>
                      <a:pt x="72559" y="11052"/>
                      <a:pt x="53002" y="2936"/>
                    </a:cubicBezTo>
                    <a:cubicBezTo>
                      <a:pt x="33445" y="-5180"/>
                      <a:pt x="11052" y="4109"/>
                      <a:pt x="2936" y="23666"/>
                    </a:cubicBezTo>
                    <a:close/>
                  </a:path>
                </a:pathLst>
              </a:custGeom>
              <a:noFill/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99" name="Graphic 12">
              <a:extLst>
                <a:ext uri="{FF2B5EF4-FFF2-40B4-BE49-F238E27FC236}">
                  <a16:creationId xmlns:a16="http://schemas.microsoft.com/office/drawing/2014/main" id="{AB6A7F08-E021-ECED-4F60-269749FCA87E}"/>
                </a:ext>
              </a:extLst>
            </p:cNvPr>
            <p:cNvGrpSpPr/>
            <p:nvPr/>
          </p:nvGrpSpPr>
          <p:grpSpPr>
            <a:xfrm>
              <a:off x="9260178" y="6151505"/>
              <a:ext cx="444724" cy="444725"/>
              <a:chOff x="9260178" y="6151505"/>
              <a:chExt cx="444724" cy="444725"/>
            </a:xfrm>
            <a:noFill/>
          </p:grpSpPr>
          <p:grpSp>
            <p:nvGrpSpPr>
              <p:cNvPr id="220" name="Graphic 12">
                <a:extLst>
                  <a:ext uri="{FF2B5EF4-FFF2-40B4-BE49-F238E27FC236}">
                    <a16:creationId xmlns:a16="http://schemas.microsoft.com/office/drawing/2014/main" id="{1E549A72-B23F-71A0-2FD8-7CCD4136790B}"/>
                  </a:ext>
                </a:extLst>
              </p:cNvPr>
              <p:cNvGrpSpPr/>
              <p:nvPr/>
            </p:nvGrpSpPr>
            <p:grpSpPr>
              <a:xfrm>
                <a:off x="9260178" y="6151505"/>
                <a:ext cx="344397" cy="444725"/>
                <a:chOff x="9260178" y="6151505"/>
                <a:chExt cx="344397" cy="444725"/>
              </a:xfrm>
              <a:noFill/>
            </p:grpSpPr>
            <p:sp>
              <p:nvSpPr>
                <p:cNvPr id="233" name="Freeform 181">
                  <a:extLst>
                    <a:ext uri="{FF2B5EF4-FFF2-40B4-BE49-F238E27FC236}">
                      <a16:creationId xmlns:a16="http://schemas.microsoft.com/office/drawing/2014/main" id="{FFF5E204-E2E8-47B1-B81D-C9B575FD98EC}"/>
                    </a:ext>
                  </a:extLst>
                </p:cNvPr>
                <p:cNvSpPr/>
                <p:nvPr/>
              </p:nvSpPr>
              <p:spPr>
                <a:xfrm>
                  <a:off x="9339090" y="6151505"/>
                  <a:ext cx="186573" cy="86050"/>
                </a:xfrm>
                <a:custGeom>
                  <a:avLst/>
                  <a:gdLst>
                    <a:gd name="connsiteX0" fmla="*/ 186573 w 186573"/>
                    <a:gd name="connsiteY0" fmla="*/ 86050 h 86050"/>
                    <a:gd name="connsiteX1" fmla="*/ 186573 w 186573"/>
                    <a:gd name="connsiteY1" fmla="*/ 57400 h 86050"/>
                    <a:gd name="connsiteX2" fmla="*/ 165061 w 186573"/>
                    <a:gd name="connsiteY2" fmla="*/ 35887 h 86050"/>
                    <a:gd name="connsiteX3" fmla="*/ 150686 w 186573"/>
                    <a:gd name="connsiteY3" fmla="*/ 35887 h 86050"/>
                    <a:gd name="connsiteX4" fmla="*/ 150686 w 186573"/>
                    <a:gd name="connsiteY4" fmla="*/ 0 h 86050"/>
                    <a:gd name="connsiteX5" fmla="*/ 35887 w 186573"/>
                    <a:gd name="connsiteY5" fmla="*/ 0 h 86050"/>
                    <a:gd name="connsiteX6" fmla="*/ 35887 w 186573"/>
                    <a:gd name="connsiteY6" fmla="*/ 35887 h 86050"/>
                    <a:gd name="connsiteX7" fmla="*/ 21513 w 186573"/>
                    <a:gd name="connsiteY7" fmla="*/ 35887 h 86050"/>
                    <a:gd name="connsiteX8" fmla="*/ 0 w 186573"/>
                    <a:gd name="connsiteY8" fmla="*/ 57400 h 86050"/>
                    <a:gd name="connsiteX9" fmla="*/ 0 w 186573"/>
                    <a:gd name="connsiteY9" fmla="*/ 86050 h 86050"/>
                    <a:gd name="connsiteX10" fmla="*/ 186573 w 186573"/>
                    <a:gd name="connsiteY10" fmla="*/ 86050 h 86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6573" h="86050">
                      <a:moveTo>
                        <a:pt x="186573" y="86050"/>
                      </a:moveTo>
                      <a:lnTo>
                        <a:pt x="186573" y="57400"/>
                      </a:lnTo>
                      <a:cubicBezTo>
                        <a:pt x="186573" y="45567"/>
                        <a:pt x="176990" y="35887"/>
                        <a:pt x="165061" y="35887"/>
                      </a:cubicBezTo>
                      <a:lnTo>
                        <a:pt x="150686" y="35887"/>
                      </a:lnTo>
                      <a:lnTo>
                        <a:pt x="150686" y="0"/>
                      </a:lnTo>
                      <a:lnTo>
                        <a:pt x="35887" y="0"/>
                      </a:lnTo>
                      <a:lnTo>
                        <a:pt x="35887" y="35887"/>
                      </a:lnTo>
                      <a:lnTo>
                        <a:pt x="21513" y="35887"/>
                      </a:lnTo>
                      <a:cubicBezTo>
                        <a:pt x="9583" y="35887"/>
                        <a:pt x="0" y="45567"/>
                        <a:pt x="0" y="57400"/>
                      </a:cubicBezTo>
                      <a:lnTo>
                        <a:pt x="0" y="86050"/>
                      </a:lnTo>
                      <a:lnTo>
                        <a:pt x="186573" y="86050"/>
                      </a:lnTo>
                      <a:close/>
                    </a:path>
                  </a:pathLst>
                </a:custGeom>
                <a:noFill/>
                <a:ln w="14822" cap="flat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4864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9728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4592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9456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4320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9184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84048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38912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34" name="Freeform 182">
                  <a:extLst>
                    <a:ext uri="{FF2B5EF4-FFF2-40B4-BE49-F238E27FC236}">
                      <a16:creationId xmlns:a16="http://schemas.microsoft.com/office/drawing/2014/main" id="{D3529062-F1C8-D45B-3303-4567966CAC8A}"/>
                    </a:ext>
                  </a:extLst>
                </p:cNvPr>
                <p:cNvSpPr/>
                <p:nvPr/>
              </p:nvSpPr>
              <p:spPr>
                <a:xfrm>
                  <a:off x="9410864" y="6187392"/>
                  <a:ext cx="43024" cy="14276"/>
                </a:xfrm>
                <a:custGeom>
                  <a:avLst/>
                  <a:gdLst>
                    <a:gd name="connsiteX0" fmla="*/ 0 w 43024"/>
                    <a:gd name="connsiteY0" fmla="*/ 0 h 14276"/>
                    <a:gd name="connsiteX1" fmla="*/ 0 w 43024"/>
                    <a:gd name="connsiteY1" fmla="*/ 14276 h 14276"/>
                    <a:gd name="connsiteX2" fmla="*/ 43025 w 43024"/>
                    <a:gd name="connsiteY2" fmla="*/ 14276 h 14276"/>
                    <a:gd name="connsiteX3" fmla="*/ 43025 w 43024"/>
                    <a:gd name="connsiteY3" fmla="*/ 0 h 14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024" h="14276">
                      <a:moveTo>
                        <a:pt x="0" y="0"/>
                      </a:moveTo>
                      <a:lnTo>
                        <a:pt x="0" y="14276"/>
                      </a:lnTo>
                      <a:lnTo>
                        <a:pt x="43025" y="14276"/>
                      </a:lnTo>
                      <a:lnTo>
                        <a:pt x="43025" y="0"/>
                      </a:lnTo>
                    </a:path>
                  </a:pathLst>
                </a:custGeom>
                <a:noFill/>
                <a:ln w="14822" cap="flat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4864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9728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4592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9456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4320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9184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84048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38912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35" name="Freeform 183">
                  <a:extLst>
                    <a:ext uri="{FF2B5EF4-FFF2-40B4-BE49-F238E27FC236}">
                      <a16:creationId xmlns:a16="http://schemas.microsoft.com/office/drawing/2014/main" id="{ADE9478B-842D-5848-4FDD-362FC037FD82}"/>
                    </a:ext>
                  </a:extLst>
                </p:cNvPr>
                <p:cNvSpPr/>
                <p:nvPr/>
              </p:nvSpPr>
              <p:spPr>
                <a:xfrm>
                  <a:off x="9260178" y="6208807"/>
                  <a:ext cx="251110" cy="387423"/>
                </a:xfrm>
                <a:custGeom>
                  <a:avLst/>
                  <a:gdLst>
                    <a:gd name="connsiteX0" fmla="*/ 251111 w 251110"/>
                    <a:gd name="connsiteY0" fmla="*/ 387423 h 387423"/>
                    <a:gd name="connsiteX1" fmla="*/ 14375 w 251110"/>
                    <a:gd name="connsiteY1" fmla="*/ 387423 h 387423"/>
                    <a:gd name="connsiteX2" fmla="*/ 0 w 251110"/>
                    <a:gd name="connsiteY2" fmla="*/ 373048 h 387423"/>
                    <a:gd name="connsiteX3" fmla="*/ 0 w 251110"/>
                    <a:gd name="connsiteY3" fmla="*/ 14374 h 387423"/>
                    <a:gd name="connsiteX4" fmla="*/ 14375 w 251110"/>
                    <a:gd name="connsiteY4" fmla="*/ 0 h 387423"/>
                    <a:gd name="connsiteX5" fmla="*/ 50261 w 251110"/>
                    <a:gd name="connsiteY5" fmla="*/ 0 h 387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1110" h="387423">
                      <a:moveTo>
                        <a:pt x="251111" y="387423"/>
                      </a:moveTo>
                      <a:lnTo>
                        <a:pt x="14375" y="387423"/>
                      </a:lnTo>
                      <a:cubicBezTo>
                        <a:pt x="6454" y="387423"/>
                        <a:pt x="0" y="380969"/>
                        <a:pt x="0" y="373048"/>
                      </a:cubicBezTo>
                      <a:lnTo>
                        <a:pt x="0" y="14374"/>
                      </a:lnTo>
                      <a:cubicBezTo>
                        <a:pt x="0" y="6454"/>
                        <a:pt x="6454" y="0"/>
                        <a:pt x="14375" y="0"/>
                      </a:cubicBezTo>
                      <a:lnTo>
                        <a:pt x="50261" y="0"/>
                      </a:lnTo>
                    </a:path>
                  </a:pathLst>
                </a:custGeom>
                <a:noFill/>
                <a:ln w="14822" cap="flat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4864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9728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4592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9456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4320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9184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84048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38912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36" name="Freeform 184">
                  <a:extLst>
                    <a:ext uri="{FF2B5EF4-FFF2-40B4-BE49-F238E27FC236}">
                      <a16:creationId xmlns:a16="http://schemas.microsoft.com/office/drawing/2014/main" id="{2C65E87D-909B-41CD-C950-5992754CF908}"/>
                    </a:ext>
                  </a:extLst>
                </p:cNvPr>
                <p:cNvSpPr/>
                <p:nvPr/>
              </p:nvSpPr>
              <p:spPr>
                <a:xfrm>
                  <a:off x="9532801" y="6208905"/>
                  <a:ext cx="71774" cy="143449"/>
                </a:xfrm>
                <a:custGeom>
                  <a:avLst/>
                  <a:gdLst>
                    <a:gd name="connsiteX0" fmla="*/ 0 w 71774"/>
                    <a:gd name="connsiteY0" fmla="*/ 0 h 143449"/>
                    <a:gd name="connsiteX1" fmla="*/ 57400 w 71774"/>
                    <a:gd name="connsiteY1" fmla="*/ 0 h 143449"/>
                    <a:gd name="connsiteX2" fmla="*/ 71774 w 71774"/>
                    <a:gd name="connsiteY2" fmla="*/ 14374 h 143449"/>
                    <a:gd name="connsiteX3" fmla="*/ 71774 w 71774"/>
                    <a:gd name="connsiteY3" fmla="*/ 143450 h 143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774" h="143449">
                      <a:moveTo>
                        <a:pt x="0" y="0"/>
                      </a:moveTo>
                      <a:lnTo>
                        <a:pt x="57400" y="0"/>
                      </a:lnTo>
                      <a:cubicBezTo>
                        <a:pt x="65320" y="0"/>
                        <a:pt x="71774" y="6454"/>
                        <a:pt x="71774" y="14374"/>
                      </a:cubicBezTo>
                      <a:lnTo>
                        <a:pt x="71774" y="143450"/>
                      </a:lnTo>
                    </a:path>
                  </a:pathLst>
                </a:custGeom>
                <a:noFill/>
                <a:ln w="14822" cap="flat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4864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9728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4592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9456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4320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9184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84048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38912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221" name="Graphic 12">
                <a:extLst>
                  <a:ext uri="{FF2B5EF4-FFF2-40B4-BE49-F238E27FC236}">
                    <a16:creationId xmlns:a16="http://schemas.microsoft.com/office/drawing/2014/main" id="{84C7D7C8-5C0F-273B-872B-088F7A4AC008}"/>
                  </a:ext>
                </a:extLst>
              </p:cNvPr>
              <p:cNvGrpSpPr/>
              <p:nvPr/>
            </p:nvGrpSpPr>
            <p:grpSpPr>
              <a:xfrm>
                <a:off x="9317577" y="6309232"/>
                <a:ext cx="222362" cy="200947"/>
                <a:chOff x="9317577" y="6309232"/>
                <a:chExt cx="222362" cy="200947"/>
              </a:xfrm>
              <a:noFill/>
            </p:grpSpPr>
            <p:sp>
              <p:nvSpPr>
                <p:cNvPr id="225" name="Freeform 186">
                  <a:extLst>
                    <a:ext uri="{FF2B5EF4-FFF2-40B4-BE49-F238E27FC236}">
                      <a16:creationId xmlns:a16="http://schemas.microsoft.com/office/drawing/2014/main" id="{DE70F053-A054-7239-62BF-4218298197ED}"/>
                    </a:ext>
                  </a:extLst>
                </p:cNvPr>
                <p:cNvSpPr/>
                <p:nvPr/>
              </p:nvSpPr>
              <p:spPr>
                <a:xfrm>
                  <a:off x="9382115" y="6323606"/>
                  <a:ext cx="157824" cy="9778"/>
                </a:xfrm>
                <a:custGeom>
                  <a:avLst/>
                  <a:gdLst>
                    <a:gd name="connsiteX0" fmla="*/ 0 w 157824"/>
                    <a:gd name="connsiteY0" fmla="*/ 0 h 9778"/>
                    <a:gd name="connsiteX1" fmla="*/ 157824 w 157824"/>
                    <a:gd name="connsiteY1" fmla="*/ 0 h 9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7824" h="9778">
                      <a:moveTo>
                        <a:pt x="0" y="0"/>
                      </a:moveTo>
                      <a:lnTo>
                        <a:pt x="157824" y="0"/>
                      </a:lnTo>
                    </a:path>
                  </a:pathLst>
                </a:custGeom>
                <a:ln w="14822" cap="flat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4864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9728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4592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9456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4320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9184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84048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38912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26" name="Freeform 187">
                  <a:extLst>
                    <a:ext uri="{FF2B5EF4-FFF2-40B4-BE49-F238E27FC236}">
                      <a16:creationId xmlns:a16="http://schemas.microsoft.com/office/drawing/2014/main" id="{B45AA8E3-9C31-9CF2-68A6-8F21A364E9B7}"/>
                    </a:ext>
                  </a:extLst>
                </p:cNvPr>
                <p:cNvSpPr/>
                <p:nvPr/>
              </p:nvSpPr>
              <p:spPr>
                <a:xfrm>
                  <a:off x="9382115" y="6381006"/>
                  <a:ext cx="129173" cy="9778"/>
                </a:xfrm>
                <a:custGeom>
                  <a:avLst/>
                  <a:gdLst>
                    <a:gd name="connsiteX0" fmla="*/ 0 w 129173"/>
                    <a:gd name="connsiteY0" fmla="*/ 0 h 9778"/>
                    <a:gd name="connsiteX1" fmla="*/ 129173 w 129173"/>
                    <a:gd name="connsiteY1" fmla="*/ 0 h 9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173" h="9778">
                      <a:moveTo>
                        <a:pt x="0" y="0"/>
                      </a:moveTo>
                      <a:lnTo>
                        <a:pt x="129173" y="0"/>
                      </a:lnTo>
                    </a:path>
                  </a:pathLst>
                </a:custGeom>
                <a:ln w="14822" cap="flat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4864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9728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4592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9456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4320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9184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84048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38912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27" name="Freeform 188">
                  <a:extLst>
                    <a:ext uri="{FF2B5EF4-FFF2-40B4-BE49-F238E27FC236}">
                      <a16:creationId xmlns:a16="http://schemas.microsoft.com/office/drawing/2014/main" id="{E4EEC929-E3CA-B642-1294-F0AD00C8A4DD}"/>
                    </a:ext>
                  </a:extLst>
                </p:cNvPr>
                <p:cNvSpPr/>
                <p:nvPr/>
              </p:nvSpPr>
              <p:spPr>
                <a:xfrm>
                  <a:off x="9382115" y="6438405"/>
                  <a:ext cx="100424" cy="9778"/>
                </a:xfrm>
                <a:custGeom>
                  <a:avLst/>
                  <a:gdLst>
                    <a:gd name="connsiteX0" fmla="*/ 0 w 100424"/>
                    <a:gd name="connsiteY0" fmla="*/ 0 h 9778"/>
                    <a:gd name="connsiteX1" fmla="*/ 100425 w 100424"/>
                    <a:gd name="connsiteY1" fmla="*/ 0 h 9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424" h="9778">
                      <a:moveTo>
                        <a:pt x="0" y="0"/>
                      </a:moveTo>
                      <a:lnTo>
                        <a:pt x="100425" y="0"/>
                      </a:lnTo>
                    </a:path>
                  </a:pathLst>
                </a:custGeom>
                <a:ln w="14822" cap="flat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4864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9728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4592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9456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4320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9184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84048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38912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28" name="Freeform 189">
                  <a:extLst>
                    <a:ext uri="{FF2B5EF4-FFF2-40B4-BE49-F238E27FC236}">
                      <a16:creationId xmlns:a16="http://schemas.microsoft.com/office/drawing/2014/main" id="{76EEE2EF-626D-5C5C-CCB6-8D58FF73E2E1}"/>
                    </a:ext>
                  </a:extLst>
                </p:cNvPr>
                <p:cNvSpPr/>
                <p:nvPr/>
              </p:nvSpPr>
              <p:spPr>
                <a:xfrm>
                  <a:off x="9382115" y="6495805"/>
                  <a:ext cx="78912" cy="9778"/>
                </a:xfrm>
                <a:custGeom>
                  <a:avLst/>
                  <a:gdLst>
                    <a:gd name="connsiteX0" fmla="*/ 0 w 78912"/>
                    <a:gd name="connsiteY0" fmla="*/ 0 h 9778"/>
                    <a:gd name="connsiteX1" fmla="*/ 78913 w 78912"/>
                    <a:gd name="connsiteY1" fmla="*/ 0 h 9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912" h="9778">
                      <a:moveTo>
                        <a:pt x="0" y="0"/>
                      </a:moveTo>
                      <a:lnTo>
                        <a:pt x="78913" y="0"/>
                      </a:lnTo>
                    </a:path>
                  </a:pathLst>
                </a:custGeom>
                <a:ln w="14822" cap="flat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4864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9728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4592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9456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4320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9184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84048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38912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29" name="Freeform 190">
                  <a:extLst>
                    <a:ext uri="{FF2B5EF4-FFF2-40B4-BE49-F238E27FC236}">
                      <a16:creationId xmlns:a16="http://schemas.microsoft.com/office/drawing/2014/main" id="{8C635A95-E758-FCAB-B917-88DCF062FA53}"/>
                    </a:ext>
                  </a:extLst>
                </p:cNvPr>
                <p:cNvSpPr/>
                <p:nvPr/>
              </p:nvSpPr>
              <p:spPr>
                <a:xfrm>
                  <a:off x="9317577" y="6309232"/>
                  <a:ext cx="28748" cy="28748"/>
                </a:xfrm>
                <a:custGeom>
                  <a:avLst/>
                  <a:gdLst>
                    <a:gd name="connsiteX0" fmla="*/ 28749 w 28748"/>
                    <a:gd name="connsiteY0" fmla="*/ 14374 h 28748"/>
                    <a:gd name="connsiteX1" fmla="*/ 14375 w 28748"/>
                    <a:gd name="connsiteY1" fmla="*/ 28749 h 28748"/>
                    <a:gd name="connsiteX2" fmla="*/ 0 w 28748"/>
                    <a:gd name="connsiteY2" fmla="*/ 14374 h 28748"/>
                    <a:gd name="connsiteX3" fmla="*/ 14375 w 28748"/>
                    <a:gd name="connsiteY3" fmla="*/ 0 h 28748"/>
                    <a:gd name="connsiteX4" fmla="*/ 28749 w 28748"/>
                    <a:gd name="connsiteY4" fmla="*/ 14374 h 28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48" h="28748">
                      <a:moveTo>
                        <a:pt x="28749" y="14374"/>
                      </a:moveTo>
                      <a:cubicBezTo>
                        <a:pt x="28749" y="22313"/>
                        <a:pt x="22313" y="28749"/>
                        <a:pt x="14375" y="28749"/>
                      </a:cubicBezTo>
                      <a:cubicBezTo>
                        <a:pt x="6436" y="28749"/>
                        <a:pt x="0" y="22313"/>
                        <a:pt x="0" y="14374"/>
                      </a:cubicBezTo>
                      <a:cubicBezTo>
                        <a:pt x="0" y="6436"/>
                        <a:pt x="6436" y="0"/>
                        <a:pt x="14375" y="0"/>
                      </a:cubicBezTo>
                      <a:cubicBezTo>
                        <a:pt x="22313" y="0"/>
                        <a:pt x="28749" y="6436"/>
                        <a:pt x="28749" y="14374"/>
                      </a:cubicBezTo>
                      <a:close/>
                    </a:path>
                  </a:pathLst>
                </a:custGeom>
                <a:noFill/>
                <a:ln w="14822" cap="flat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4864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9728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4592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9456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4320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9184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84048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38912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30" name="Freeform 191">
                  <a:extLst>
                    <a:ext uri="{FF2B5EF4-FFF2-40B4-BE49-F238E27FC236}">
                      <a16:creationId xmlns:a16="http://schemas.microsoft.com/office/drawing/2014/main" id="{B6241826-CC3F-F52C-D01C-8FBA3D01F2E8}"/>
                    </a:ext>
                  </a:extLst>
                </p:cNvPr>
                <p:cNvSpPr/>
                <p:nvPr/>
              </p:nvSpPr>
              <p:spPr>
                <a:xfrm>
                  <a:off x="9317577" y="6366631"/>
                  <a:ext cx="28748" cy="28748"/>
                </a:xfrm>
                <a:custGeom>
                  <a:avLst/>
                  <a:gdLst>
                    <a:gd name="connsiteX0" fmla="*/ 28749 w 28748"/>
                    <a:gd name="connsiteY0" fmla="*/ 14374 h 28748"/>
                    <a:gd name="connsiteX1" fmla="*/ 14375 w 28748"/>
                    <a:gd name="connsiteY1" fmla="*/ 28749 h 28748"/>
                    <a:gd name="connsiteX2" fmla="*/ 0 w 28748"/>
                    <a:gd name="connsiteY2" fmla="*/ 14374 h 28748"/>
                    <a:gd name="connsiteX3" fmla="*/ 14375 w 28748"/>
                    <a:gd name="connsiteY3" fmla="*/ 0 h 28748"/>
                    <a:gd name="connsiteX4" fmla="*/ 28749 w 28748"/>
                    <a:gd name="connsiteY4" fmla="*/ 14374 h 28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48" h="28748">
                      <a:moveTo>
                        <a:pt x="28749" y="14374"/>
                      </a:moveTo>
                      <a:cubicBezTo>
                        <a:pt x="28749" y="22313"/>
                        <a:pt x="22313" y="28749"/>
                        <a:pt x="14375" y="28749"/>
                      </a:cubicBezTo>
                      <a:cubicBezTo>
                        <a:pt x="6436" y="28749"/>
                        <a:pt x="0" y="22313"/>
                        <a:pt x="0" y="14374"/>
                      </a:cubicBezTo>
                      <a:cubicBezTo>
                        <a:pt x="0" y="6436"/>
                        <a:pt x="6436" y="0"/>
                        <a:pt x="14375" y="0"/>
                      </a:cubicBezTo>
                      <a:cubicBezTo>
                        <a:pt x="22313" y="0"/>
                        <a:pt x="28749" y="6436"/>
                        <a:pt x="28749" y="14374"/>
                      </a:cubicBezTo>
                      <a:close/>
                    </a:path>
                  </a:pathLst>
                </a:custGeom>
                <a:noFill/>
                <a:ln w="14822" cap="flat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4864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9728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4592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9456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4320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9184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84048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38912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31" name="Freeform 192">
                  <a:extLst>
                    <a:ext uri="{FF2B5EF4-FFF2-40B4-BE49-F238E27FC236}">
                      <a16:creationId xmlns:a16="http://schemas.microsoft.com/office/drawing/2014/main" id="{AA8701C5-8D3B-713D-55CE-06CC0374549A}"/>
                    </a:ext>
                  </a:extLst>
                </p:cNvPr>
                <p:cNvSpPr/>
                <p:nvPr/>
              </p:nvSpPr>
              <p:spPr>
                <a:xfrm>
                  <a:off x="9317577" y="6424031"/>
                  <a:ext cx="28748" cy="28748"/>
                </a:xfrm>
                <a:custGeom>
                  <a:avLst/>
                  <a:gdLst>
                    <a:gd name="connsiteX0" fmla="*/ 28749 w 28748"/>
                    <a:gd name="connsiteY0" fmla="*/ 14374 h 28748"/>
                    <a:gd name="connsiteX1" fmla="*/ 14375 w 28748"/>
                    <a:gd name="connsiteY1" fmla="*/ 28749 h 28748"/>
                    <a:gd name="connsiteX2" fmla="*/ 0 w 28748"/>
                    <a:gd name="connsiteY2" fmla="*/ 14374 h 28748"/>
                    <a:gd name="connsiteX3" fmla="*/ 14375 w 28748"/>
                    <a:gd name="connsiteY3" fmla="*/ 0 h 28748"/>
                    <a:gd name="connsiteX4" fmla="*/ 28749 w 28748"/>
                    <a:gd name="connsiteY4" fmla="*/ 14374 h 28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48" h="28748">
                      <a:moveTo>
                        <a:pt x="28749" y="14374"/>
                      </a:moveTo>
                      <a:cubicBezTo>
                        <a:pt x="28749" y="22313"/>
                        <a:pt x="22313" y="28749"/>
                        <a:pt x="14375" y="28749"/>
                      </a:cubicBezTo>
                      <a:cubicBezTo>
                        <a:pt x="6436" y="28749"/>
                        <a:pt x="0" y="22313"/>
                        <a:pt x="0" y="14374"/>
                      </a:cubicBezTo>
                      <a:cubicBezTo>
                        <a:pt x="0" y="6436"/>
                        <a:pt x="6436" y="0"/>
                        <a:pt x="14375" y="0"/>
                      </a:cubicBezTo>
                      <a:cubicBezTo>
                        <a:pt x="22313" y="0"/>
                        <a:pt x="28749" y="6436"/>
                        <a:pt x="28749" y="14374"/>
                      </a:cubicBezTo>
                      <a:close/>
                    </a:path>
                  </a:pathLst>
                </a:custGeom>
                <a:noFill/>
                <a:ln w="14822" cap="flat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4864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9728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4592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9456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4320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9184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84048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38912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32" name="Freeform 193">
                  <a:extLst>
                    <a:ext uri="{FF2B5EF4-FFF2-40B4-BE49-F238E27FC236}">
                      <a16:creationId xmlns:a16="http://schemas.microsoft.com/office/drawing/2014/main" id="{D4AD6C06-B7FB-B245-F987-842B94BFE51A}"/>
                    </a:ext>
                  </a:extLst>
                </p:cNvPr>
                <p:cNvSpPr/>
                <p:nvPr/>
              </p:nvSpPr>
              <p:spPr>
                <a:xfrm>
                  <a:off x="9317577" y="6481431"/>
                  <a:ext cx="28748" cy="28748"/>
                </a:xfrm>
                <a:custGeom>
                  <a:avLst/>
                  <a:gdLst>
                    <a:gd name="connsiteX0" fmla="*/ 28749 w 28748"/>
                    <a:gd name="connsiteY0" fmla="*/ 14374 h 28748"/>
                    <a:gd name="connsiteX1" fmla="*/ 14375 w 28748"/>
                    <a:gd name="connsiteY1" fmla="*/ 28749 h 28748"/>
                    <a:gd name="connsiteX2" fmla="*/ 0 w 28748"/>
                    <a:gd name="connsiteY2" fmla="*/ 14374 h 28748"/>
                    <a:gd name="connsiteX3" fmla="*/ 14375 w 28748"/>
                    <a:gd name="connsiteY3" fmla="*/ 0 h 28748"/>
                    <a:gd name="connsiteX4" fmla="*/ 28749 w 28748"/>
                    <a:gd name="connsiteY4" fmla="*/ 14374 h 28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48" h="28748">
                      <a:moveTo>
                        <a:pt x="28749" y="14374"/>
                      </a:moveTo>
                      <a:cubicBezTo>
                        <a:pt x="28749" y="22313"/>
                        <a:pt x="22313" y="28749"/>
                        <a:pt x="14375" y="28749"/>
                      </a:cubicBezTo>
                      <a:cubicBezTo>
                        <a:pt x="6436" y="28749"/>
                        <a:pt x="0" y="22313"/>
                        <a:pt x="0" y="14374"/>
                      </a:cubicBezTo>
                      <a:cubicBezTo>
                        <a:pt x="0" y="6436"/>
                        <a:pt x="6436" y="0"/>
                        <a:pt x="14375" y="0"/>
                      </a:cubicBezTo>
                      <a:cubicBezTo>
                        <a:pt x="22313" y="0"/>
                        <a:pt x="28749" y="6436"/>
                        <a:pt x="28749" y="14374"/>
                      </a:cubicBezTo>
                      <a:close/>
                    </a:path>
                  </a:pathLst>
                </a:custGeom>
                <a:noFill/>
                <a:ln w="14822" cap="flat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4864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9728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4592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9456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4320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9184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84048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38912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222" name="Graphic 12">
                <a:extLst>
                  <a:ext uri="{FF2B5EF4-FFF2-40B4-BE49-F238E27FC236}">
                    <a16:creationId xmlns:a16="http://schemas.microsoft.com/office/drawing/2014/main" id="{A7B05B45-D2E0-D01C-75CC-E610E6A0372F}"/>
                  </a:ext>
                </a:extLst>
              </p:cNvPr>
              <p:cNvGrpSpPr/>
              <p:nvPr/>
            </p:nvGrpSpPr>
            <p:grpSpPr>
              <a:xfrm>
                <a:off x="9504053" y="6395380"/>
                <a:ext cx="200849" cy="200849"/>
                <a:chOff x="9504053" y="6395380"/>
                <a:chExt cx="200849" cy="200849"/>
              </a:xfrm>
              <a:noFill/>
            </p:grpSpPr>
            <p:sp>
              <p:nvSpPr>
                <p:cNvPr id="223" name="Freeform 195">
                  <a:extLst>
                    <a:ext uri="{FF2B5EF4-FFF2-40B4-BE49-F238E27FC236}">
                      <a16:creationId xmlns:a16="http://schemas.microsoft.com/office/drawing/2014/main" id="{3B4DCE93-356B-49C5-16DC-3BCBE41F5B53}"/>
                    </a:ext>
                  </a:extLst>
                </p:cNvPr>
                <p:cNvSpPr/>
                <p:nvPr/>
              </p:nvSpPr>
              <p:spPr>
                <a:xfrm>
                  <a:off x="9504053" y="6395380"/>
                  <a:ext cx="200849" cy="200849"/>
                </a:xfrm>
                <a:custGeom>
                  <a:avLst/>
                  <a:gdLst>
                    <a:gd name="connsiteX0" fmla="*/ 200849 w 200849"/>
                    <a:gd name="connsiteY0" fmla="*/ 100425 h 200849"/>
                    <a:gd name="connsiteX1" fmla="*/ 100424 w 200849"/>
                    <a:gd name="connsiteY1" fmla="*/ 200850 h 200849"/>
                    <a:gd name="connsiteX2" fmla="*/ -1 w 200849"/>
                    <a:gd name="connsiteY2" fmla="*/ 100425 h 200849"/>
                    <a:gd name="connsiteX3" fmla="*/ 100424 w 200849"/>
                    <a:gd name="connsiteY3" fmla="*/ 0 h 200849"/>
                    <a:gd name="connsiteX4" fmla="*/ 200849 w 200849"/>
                    <a:gd name="connsiteY4" fmla="*/ 100425 h 200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849" h="200849">
                      <a:moveTo>
                        <a:pt x="200849" y="100425"/>
                      </a:moveTo>
                      <a:cubicBezTo>
                        <a:pt x="200849" y="155888"/>
                        <a:pt x="155888" y="200850"/>
                        <a:pt x="100424" y="200850"/>
                      </a:cubicBezTo>
                      <a:cubicBezTo>
                        <a:pt x="44962" y="200850"/>
                        <a:pt x="-1" y="155888"/>
                        <a:pt x="-1" y="100425"/>
                      </a:cubicBezTo>
                      <a:cubicBezTo>
                        <a:pt x="-1" y="44962"/>
                        <a:pt x="44961" y="0"/>
                        <a:pt x="100424" y="0"/>
                      </a:cubicBezTo>
                      <a:cubicBezTo>
                        <a:pt x="155887" y="0"/>
                        <a:pt x="200849" y="44962"/>
                        <a:pt x="200849" y="100425"/>
                      </a:cubicBezTo>
                      <a:close/>
                    </a:path>
                  </a:pathLst>
                </a:custGeom>
                <a:noFill/>
                <a:ln w="14822" cap="flat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4864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9728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4592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9456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4320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9184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84048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38912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24" name="Freeform 196">
                  <a:extLst>
                    <a:ext uri="{FF2B5EF4-FFF2-40B4-BE49-F238E27FC236}">
                      <a16:creationId xmlns:a16="http://schemas.microsoft.com/office/drawing/2014/main" id="{0D1D7558-5FB2-3E41-A583-964D362EB4F7}"/>
                    </a:ext>
                  </a:extLst>
                </p:cNvPr>
                <p:cNvSpPr/>
                <p:nvPr/>
              </p:nvSpPr>
              <p:spPr>
                <a:xfrm>
                  <a:off x="9561452" y="6459918"/>
                  <a:ext cx="86050" cy="71676"/>
                </a:xfrm>
                <a:custGeom>
                  <a:avLst/>
                  <a:gdLst>
                    <a:gd name="connsiteX0" fmla="*/ 0 w 86050"/>
                    <a:gd name="connsiteY0" fmla="*/ 35887 h 71676"/>
                    <a:gd name="connsiteX1" fmla="*/ 35887 w 86050"/>
                    <a:gd name="connsiteY1" fmla="*/ 71676 h 71676"/>
                    <a:gd name="connsiteX2" fmla="*/ 86050 w 86050"/>
                    <a:gd name="connsiteY2" fmla="*/ 0 h 71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050" h="71676">
                      <a:moveTo>
                        <a:pt x="0" y="35887"/>
                      </a:moveTo>
                      <a:lnTo>
                        <a:pt x="35887" y="71676"/>
                      </a:lnTo>
                      <a:lnTo>
                        <a:pt x="86050" y="0"/>
                      </a:lnTo>
                    </a:path>
                  </a:pathLst>
                </a:custGeom>
                <a:noFill/>
                <a:ln w="14822" cap="flat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4864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9728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4592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9456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4320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9184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84048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389120" algn="l" defTabSz="1097280" rtl="0" eaLnBrk="1" latinLnBrk="0" hangingPunct="1">
                    <a:defRPr sz="21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</p:grpSp>
        <p:grpSp>
          <p:nvGrpSpPr>
            <p:cNvPr id="200" name="Graphic 12">
              <a:extLst>
                <a:ext uri="{FF2B5EF4-FFF2-40B4-BE49-F238E27FC236}">
                  <a16:creationId xmlns:a16="http://schemas.microsoft.com/office/drawing/2014/main" id="{CDC02254-D451-969D-AD01-651B25ED66E2}"/>
                </a:ext>
              </a:extLst>
            </p:cNvPr>
            <p:cNvGrpSpPr/>
            <p:nvPr/>
          </p:nvGrpSpPr>
          <p:grpSpPr>
            <a:xfrm>
              <a:off x="6225724" y="6151505"/>
              <a:ext cx="444724" cy="444627"/>
              <a:chOff x="6225724" y="6151505"/>
              <a:chExt cx="444724" cy="444627"/>
            </a:xfrm>
            <a:noFill/>
          </p:grpSpPr>
          <p:sp>
            <p:nvSpPr>
              <p:cNvPr id="209" name="Freeform 198">
                <a:extLst>
                  <a:ext uri="{FF2B5EF4-FFF2-40B4-BE49-F238E27FC236}">
                    <a16:creationId xmlns:a16="http://schemas.microsoft.com/office/drawing/2014/main" id="{430D741B-65D0-91B4-774F-F87A7305A3A9}"/>
                  </a:ext>
                </a:extLst>
              </p:cNvPr>
              <p:cNvSpPr/>
              <p:nvPr/>
            </p:nvSpPr>
            <p:spPr>
              <a:xfrm>
                <a:off x="6225724" y="6257895"/>
                <a:ext cx="57986" cy="299612"/>
              </a:xfrm>
              <a:custGeom>
                <a:avLst/>
                <a:gdLst>
                  <a:gd name="connsiteX0" fmla="*/ 57986 w 57986"/>
                  <a:gd name="connsiteY0" fmla="*/ 270668 h 299612"/>
                  <a:gd name="connsiteX1" fmla="*/ 38625 w 57986"/>
                  <a:gd name="connsiteY1" fmla="*/ 260987 h 299612"/>
                  <a:gd name="connsiteX2" fmla="*/ 0 w 57986"/>
                  <a:gd name="connsiteY2" fmla="*/ 299612 h 299612"/>
                  <a:gd name="connsiteX3" fmla="*/ 0 w 57986"/>
                  <a:gd name="connsiteY3" fmla="*/ 38625 h 299612"/>
                  <a:gd name="connsiteX4" fmla="*/ 38625 w 57986"/>
                  <a:gd name="connsiteY4" fmla="*/ 0 h 299612"/>
                  <a:gd name="connsiteX5" fmla="*/ 57986 w 57986"/>
                  <a:gd name="connsiteY5" fmla="*/ 9681 h 299612"/>
                  <a:gd name="connsiteX6" fmla="*/ 57986 w 57986"/>
                  <a:gd name="connsiteY6" fmla="*/ 270668 h 29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986" h="299612">
                    <a:moveTo>
                      <a:pt x="57986" y="270668"/>
                    </a:moveTo>
                    <a:cubicBezTo>
                      <a:pt x="53977" y="263823"/>
                      <a:pt x="45665" y="260987"/>
                      <a:pt x="38625" y="260987"/>
                    </a:cubicBezTo>
                    <a:cubicBezTo>
                      <a:pt x="17308" y="260987"/>
                      <a:pt x="0" y="278295"/>
                      <a:pt x="0" y="299612"/>
                    </a:cubicBezTo>
                    <a:lnTo>
                      <a:pt x="0" y="38625"/>
                    </a:lnTo>
                    <a:cubicBezTo>
                      <a:pt x="0" y="17308"/>
                      <a:pt x="17308" y="0"/>
                      <a:pt x="38625" y="0"/>
                    </a:cubicBezTo>
                    <a:cubicBezTo>
                      <a:pt x="45665" y="0"/>
                      <a:pt x="54662" y="1662"/>
                      <a:pt x="57986" y="9681"/>
                    </a:cubicBezTo>
                    <a:lnTo>
                      <a:pt x="57986" y="270668"/>
                    </a:lnTo>
                    <a:close/>
                  </a:path>
                </a:pathLst>
              </a:custGeom>
              <a:noFill/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0" name="Freeform 199">
                <a:extLst>
                  <a:ext uri="{FF2B5EF4-FFF2-40B4-BE49-F238E27FC236}">
                    <a16:creationId xmlns:a16="http://schemas.microsoft.com/office/drawing/2014/main" id="{1268DDED-F7BF-957F-8185-22B486932BD8}"/>
                  </a:ext>
                </a:extLst>
              </p:cNvPr>
              <p:cNvSpPr/>
              <p:nvPr/>
            </p:nvSpPr>
            <p:spPr>
              <a:xfrm>
                <a:off x="6283710" y="6306200"/>
                <a:ext cx="96709" cy="9778"/>
              </a:xfrm>
              <a:custGeom>
                <a:avLst/>
                <a:gdLst>
                  <a:gd name="connsiteX0" fmla="*/ 96709 w 96709"/>
                  <a:gd name="connsiteY0" fmla="*/ 0 h 9778"/>
                  <a:gd name="connsiteX1" fmla="*/ 0 w 96709"/>
                  <a:gd name="connsiteY1" fmla="*/ 0 h 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6709" h="9778">
                    <a:moveTo>
                      <a:pt x="96709" y="0"/>
                    </a:moveTo>
                    <a:lnTo>
                      <a:pt x="0" y="0"/>
                    </a:lnTo>
                  </a:path>
                </a:pathLst>
              </a:custGeom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1" name="Freeform 200">
                <a:extLst>
                  <a:ext uri="{FF2B5EF4-FFF2-40B4-BE49-F238E27FC236}">
                    <a16:creationId xmlns:a16="http://schemas.microsoft.com/office/drawing/2014/main" id="{F3D05958-DB30-BE15-07BF-CEED23F911AC}"/>
                  </a:ext>
                </a:extLst>
              </p:cNvPr>
              <p:cNvSpPr/>
              <p:nvPr/>
            </p:nvSpPr>
            <p:spPr>
              <a:xfrm>
                <a:off x="6515753" y="6306200"/>
                <a:ext cx="96709" cy="9778"/>
              </a:xfrm>
              <a:custGeom>
                <a:avLst/>
                <a:gdLst>
                  <a:gd name="connsiteX0" fmla="*/ 96709 w 96709"/>
                  <a:gd name="connsiteY0" fmla="*/ 0 h 9778"/>
                  <a:gd name="connsiteX1" fmla="*/ 0 w 96709"/>
                  <a:gd name="connsiteY1" fmla="*/ 0 h 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6709" h="9778">
                    <a:moveTo>
                      <a:pt x="96709" y="0"/>
                    </a:moveTo>
                    <a:lnTo>
                      <a:pt x="0" y="0"/>
                    </a:lnTo>
                  </a:path>
                </a:pathLst>
              </a:custGeom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2" name="Freeform 201">
                <a:extLst>
                  <a:ext uri="{FF2B5EF4-FFF2-40B4-BE49-F238E27FC236}">
                    <a16:creationId xmlns:a16="http://schemas.microsoft.com/office/drawing/2014/main" id="{A26D5A3E-39EE-B28B-B3AC-0ADCF4D50B03}"/>
                  </a:ext>
                </a:extLst>
              </p:cNvPr>
              <p:cNvSpPr/>
              <p:nvPr/>
            </p:nvSpPr>
            <p:spPr>
              <a:xfrm>
                <a:off x="6225822" y="6557507"/>
                <a:ext cx="444626" cy="38625"/>
              </a:xfrm>
              <a:custGeom>
                <a:avLst/>
                <a:gdLst>
                  <a:gd name="connsiteX0" fmla="*/ 444627 w 444626"/>
                  <a:gd name="connsiteY0" fmla="*/ 0 h 38625"/>
                  <a:gd name="connsiteX1" fmla="*/ 406002 w 444626"/>
                  <a:gd name="connsiteY1" fmla="*/ 38625 h 38625"/>
                  <a:gd name="connsiteX2" fmla="*/ 38625 w 444626"/>
                  <a:gd name="connsiteY2" fmla="*/ 38625 h 38625"/>
                  <a:gd name="connsiteX3" fmla="*/ 0 w 444626"/>
                  <a:gd name="connsiteY3" fmla="*/ 0 h 3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4626" h="38625">
                    <a:moveTo>
                      <a:pt x="444627" y="0"/>
                    </a:moveTo>
                    <a:cubicBezTo>
                      <a:pt x="444627" y="21317"/>
                      <a:pt x="427319" y="38625"/>
                      <a:pt x="406002" y="38625"/>
                    </a:cubicBezTo>
                    <a:lnTo>
                      <a:pt x="38625" y="38625"/>
                    </a:lnTo>
                    <a:cubicBezTo>
                      <a:pt x="17308" y="38625"/>
                      <a:pt x="0" y="21317"/>
                      <a:pt x="0" y="0"/>
                    </a:cubicBezTo>
                  </a:path>
                </a:pathLst>
              </a:custGeom>
              <a:noFill/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3" name="Freeform 202">
                <a:extLst>
                  <a:ext uri="{FF2B5EF4-FFF2-40B4-BE49-F238E27FC236}">
                    <a16:creationId xmlns:a16="http://schemas.microsoft.com/office/drawing/2014/main" id="{C66B4C7A-E0E6-3F46-42D3-C09D0F482B5A}"/>
                  </a:ext>
                </a:extLst>
              </p:cNvPr>
              <p:cNvSpPr/>
              <p:nvPr/>
            </p:nvSpPr>
            <p:spPr>
              <a:xfrm>
                <a:off x="6612462" y="6257895"/>
                <a:ext cx="57986" cy="299612"/>
              </a:xfrm>
              <a:custGeom>
                <a:avLst/>
                <a:gdLst>
                  <a:gd name="connsiteX0" fmla="*/ 0 w 57986"/>
                  <a:gd name="connsiteY0" fmla="*/ 270668 h 299612"/>
                  <a:gd name="connsiteX1" fmla="*/ 19361 w 57986"/>
                  <a:gd name="connsiteY1" fmla="*/ 260987 h 299612"/>
                  <a:gd name="connsiteX2" fmla="*/ 57986 w 57986"/>
                  <a:gd name="connsiteY2" fmla="*/ 299612 h 299612"/>
                  <a:gd name="connsiteX3" fmla="*/ 57986 w 57986"/>
                  <a:gd name="connsiteY3" fmla="*/ 38625 h 299612"/>
                  <a:gd name="connsiteX4" fmla="*/ 19361 w 57986"/>
                  <a:gd name="connsiteY4" fmla="*/ 0 h 299612"/>
                  <a:gd name="connsiteX5" fmla="*/ 0 w 57986"/>
                  <a:gd name="connsiteY5" fmla="*/ 9681 h 299612"/>
                  <a:gd name="connsiteX6" fmla="*/ 0 w 57986"/>
                  <a:gd name="connsiteY6" fmla="*/ 270668 h 29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986" h="299612">
                    <a:moveTo>
                      <a:pt x="0" y="270668"/>
                    </a:moveTo>
                    <a:cubicBezTo>
                      <a:pt x="4009" y="263823"/>
                      <a:pt x="12321" y="260987"/>
                      <a:pt x="19361" y="260987"/>
                    </a:cubicBezTo>
                    <a:cubicBezTo>
                      <a:pt x="40678" y="260987"/>
                      <a:pt x="57986" y="278295"/>
                      <a:pt x="57986" y="299612"/>
                    </a:cubicBezTo>
                    <a:lnTo>
                      <a:pt x="57986" y="38625"/>
                    </a:lnTo>
                    <a:cubicBezTo>
                      <a:pt x="57986" y="17308"/>
                      <a:pt x="40678" y="0"/>
                      <a:pt x="19361" y="0"/>
                    </a:cubicBezTo>
                    <a:cubicBezTo>
                      <a:pt x="12321" y="0"/>
                      <a:pt x="3325" y="1662"/>
                      <a:pt x="0" y="9681"/>
                    </a:cubicBezTo>
                    <a:lnTo>
                      <a:pt x="0" y="270668"/>
                    </a:lnTo>
                    <a:close/>
                  </a:path>
                </a:pathLst>
              </a:custGeom>
              <a:noFill/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4" name="Freeform 203">
                <a:extLst>
                  <a:ext uri="{FF2B5EF4-FFF2-40B4-BE49-F238E27FC236}">
                    <a16:creationId xmlns:a16="http://schemas.microsoft.com/office/drawing/2014/main" id="{52455C50-56A7-72F8-CB34-0F4949830850}"/>
                  </a:ext>
                </a:extLst>
              </p:cNvPr>
              <p:cNvSpPr/>
              <p:nvPr/>
            </p:nvSpPr>
            <p:spPr>
              <a:xfrm>
                <a:off x="6428725" y="6151505"/>
                <a:ext cx="38722" cy="77347"/>
              </a:xfrm>
              <a:custGeom>
                <a:avLst/>
                <a:gdLst>
                  <a:gd name="connsiteX0" fmla="*/ 19361 w 38722"/>
                  <a:gd name="connsiteY0" fmla="*/ 0 h 77347"/>
                  <a:gd name="connsiteX1" fmla="*/ 0 w 38722"/>
                  <a:gd name="connsiteY1" fmla="*/ 19361 h 77347"/>
                  <a:gd name="connsiteX2" fmla="*/ 0 w 38722"/>
                  <a:gd name="connsiteY2" fmla="*/ 57986 h 77347"/>
                  <a:gd name="connsiteX3" fmla="*/ 19361 w 38722"/>
                  <a:gd name="connsiteY3" fmla="*/ 77347 h 77347"/>
                  <a:gd name="connsiteX4" fmla="*/ 38723 w 38722"/>
                  <a:gd name="connsiteY4" fmla="*/ 57986 h 77347"/>
                  <a:gd name="connsiteX5" fmla="*/ 38723 w 38722"/>
                  <a:gd name="connsiteY5" fmla="*/ 19361 h 77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722" h="77347">
                    <a:moveTo>
                      <a:pt x="19361" y="0"/>
                    </a:moveTo>
                    <a:lnTo>
                      <a:pt x="0" y="19361"/>
                    </a:lnTo>
                    <a:lnTo>
                      <a:pt x="0" y="57986"/>
                    </a:lnTo>
                    <a:lnTo>
                      <a:pt x="19361" y="77347"/>
                    </a:lnTo>
                    <a:lnTo>
                      <a:pt x="38723" y="57986"/>
                    </a:lnTo>
                    <a:lnTo>
                      <a:pt x="38723" y="19361"/>
                    </a:lnTo>
                    <a:close/>
                  </a:path>
                </a:pathLst>
              </a:custGeom>
              <a:noFill/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5" name="Freeform 204">
                <a:extLst>
                  <a:ext uri="{FF2B5EF4-FFF2-40B4-BE49-F238E27FC236}">
                    <a16:creationId xmlns:a16="http://schemas.microsoft.com/office/drawing/2014/main" id="{8391B1D2-E8D3-B641-C450-CC160F4EC991}"/>
                  </a:ext>
                </a:extLst>
              </p:cNvPr>
              <p:cNvSpPr/>
              <p:nvPr/>
            </p:nvSpPr>
            <p:spPr>
              <a:xfrm>
                <a:off x="6332114" y="6315881"/>
                <a:ext cx="86930" cy="212681"/>
              </a:xfrm>
              <a:custGeom>
                <a:avLst/>
                <a:gdLst>
                  <a:gd name="connsiteX0" fmla="*/ 86931 w 86930"/>
                  <a:gd name="connsiteY0" fmla="*/ 0 h 212681"/>
                  <a:gd name="connsiteX1" fmla="*/ 0 w 86930"/>
                  <a:gd name="connsiteY1" fmla="*/ 212682 h 212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6930" h="212681">
                    <a:moveTo>
                      <a:pt x="86931" y="0"/>
                    </a:moveTo>
                    <a:lnTo>
                      <a:pt x="0" y="212682"/>
                    </a:lnTo>
                  </a:path>
                </a:pathLst>
              </a:custGeom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6" name="Freeform 205">
                <a:extLst>
                  <a:ext uri="{FF2B5EF4-FFF2-40B4-BE49-F238E27FC236}">
                    <a16:creationId xmlns:a16="http://schemas.microsoft.com/office/drawing/2014/main" id="{257B3B63-5370-6BAC-2CCE-60A8552C54DC}"/>
                  </a:ext>
                </a:extLst>
              </p:cNvPr>
              <p:cNvSpPr/>
              <p:nvPr/>
            </p:nvSpPr>
            <p:spPr>
              <a:xfrm>
                <a:off x="6477031" y="6315881"/>
                <a:ext cx="77347" cy="212681"/>
              </a:xfrm>
              <a:custGeom>
                <a:avLst/>
                <a:gdLst>
                  <a:gd name="connsiteX0" fmla="*/ 77348 w 77347"/>
                  <a:gd name="connsiteY0" fmla="*/ 212682 h 212681"/>
                  <a:gd name="connsiteX1" fmla="*/ 0 w 77347"/>
                  <a:gd name="connsiteY1" fmla="*/ 0 h 212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347" h="212681">
                    <a:moveTo>
                      <a:pt x="77348" y="212682"/>
                    </a:moveTo>
                    <a:lnTo>
                      <a:pt x="0" y="0"/>
                    </a:lnTo>
                  </a:path>
                </a:pathLst>
              </a:custGeom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7" name="Freeform 206">
                <a:extLst>
                  <a:ext uri="{FF2B5EF4-FFF2-40B4-BE49-F238E27FC236}">
                    <a16:creationId xmlns:a16="http://schemas.microsoft.com/office/drawing/2014/main" id="{E2A2D452-5443-8197-888E-B05A83F52DCC}"/>
                  </a:ext>
                </a:extLst>
              </p:cNvPr>
              <p:cNvSpPr/>
              <p:nvPr/>
            </p:nvSpPr>
            <p:spPr>
              <a:xfrm>
                <a:off x="6448086" y="6383548"/>
                <a:ext cx="9778" cy="86930"/>
              </a:xfrm>
              <a:custGeom>
                <a:avLst/>
                <a:gdLst>
                  <a:gd name="connsiteX0" fmla="*/ 0 w 9778"/>
                  <a:gd name="connsiteY0" fmla="*/ 0 h 86930"/>
                  <a:gd name="connsiteX1" fmla="*/ 0 w 9778"/>
                  <a:gd name="connsiteY1" fmla="*/ 86931 h 8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778" h="86930">
                    <a:moveTo>
                      <a:pt x="0" y="0"/>
                    </a:moveTo>
                    <a:lnTo>
                      <a:pt x="0" y="86931"/>
                    </a:lnTo>
                  </a:path>
                </a:pathLst>
              </a:custGeom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8" name="Freeform 207">
                <a:extLst>
                  <a:ext uri="{FF2B5EF4-FFF2-40B4-BE49-F238E27FC236}">
                    <a16:creationId xmlns:a16="http://schemas.microsoft.com/office/drawing/2014/main" id="{A7BB3E44-1219-3CF8-6AE6-08AF62E7092B}"/>
                  </a:ext>
                </a:extLst>
              </p:cNvPr>
              <p:cNvSpPr/>
              <p:nvPr/>
            </p:nvSpPr>
            <p:spPr>
              <a:xfrm>
                <a:off x="6399781" y="6228853"/>
                <a:ext cx="96611" cy="96611"/>
              </a:xfrm>
              <a:custGeom>
                <a:avLst/>
                <a:gdLst>
                  <a:gd name="connsiteX0" fmla="*/ 96611 w 96611"/>
                  <a:gd name="connsiteY0" fmla="*/ 48306 h 96611"/>
                  <a:gd name="connsiteX1" fmla="*/ 48306 w 96611"/>
                  <a:gd name="connsiteY1" fmla="*/ 96611 h 96611"/>
                  <a:gd name="connsiteX2" fmla="*/ 0 w 96611"/>
                  <a:gd name="connsiteY2" fmla="*/ 48306 h 96611"/>
                  <a:gd name="connsiteX3" fmla="*/ 48306 w 96611"/>
                  <a:gd name="connsiteY3" fmla="*/ 0 h 96611"/>
                  <a:gd name="connsiteX4" fmla="*/ 96611 w 96611"/>
                  <a:gd name="connsiteY4" fmla="*/ 48306 h 9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11" h="96611">
                    <a:moveTo>
                      <a:pt x="96611" y="48306"/>
                    </a:moveTo>
                    <a:cubicBezTo>
                      <a:pt x="96611" y="74984"/>
                      <a:pt x="74984" y="96611"/>
                      <a:pt x="48306" y="96611"/>
                    </a:cubicBezTo>
                    <a:cubicBezTo>
                      <a:pt x="21627" y="96611"/>
                      <a:pt x="0" y="74984"/>
                      <a:pt x="0" y="48306"/>
                    </a:cubicBezTo>
                    <a:cubicBezTo>
                      <a:pt x="0" y="21627"/>
                      <a:pt x="21627" y="0"/>
                      <a:pt x="48306" y="0"/>
                    </a:cubicBezTo>
                    <a:cubicBezTo>
                      <a:pt x="74984" y="0"/>
                      <a:pt x="96611" y="21627"/>
                      <a:pt x="96611" y="48306"/>
                    </a:cubicBezTo>
                    <a:close/>
                  </a:path>
                </a:pathLst>
              </a:custGeom>
              <a:noFill/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9" name="Freeform 208">
                <a:extLst>
                  <a:ext uri="{FF2B5EF4-FFF2-40B4-BE49-F238E27FC236}">
                    <a16:creationId xmlns:a16="http://schemas.microsoft.com/office/drawing/2014/main" id="{67D57AB9-87B3-22E2-DAA2-FF048F7B0D33}"/>
                  </a:ext>
                </a:extLst>
              </p:cNvPr>
              <p:cNvSpPr/>
              <p:nvPr/>
            </p:nvSpPr>
            <p:spPr>
              <a:xfrm>
                <a:off x="6351377" y="6373867"/>
                <a:ext cx="193418" cy="48305"/>
              </a:xfrm>
              <a:custGeom>
                <a:avLst/>
                <a:gdLst>
                  <a:gd name="connsiteX0" fmla="*/ 193418 w 193418"/>
                  <a:gd name="connsiteY0" fmla="*/ 0 h 48305"/>
                  <a:gd name="connsiteX1" fmla="*/ 96709 w 193418"/>
                  <a:gd name="connsiteY1" fmla="*/ 48306 h 48305"/>
                  <a:gd name="connsiteX2" fmla="*/ 0 w 193418"/>
                  <a:gd name="connsiteY2" fmla="*/ 0 h 48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3418" h="48305">
                    <a:moveTo>
                      <a:pt x="193418" y="0"/>
                    </a:moveTo>
                    <a:cubicBezTo>
                      <a:pt x="167798" y="27380"/>
                      <a:pt x="137192" y="48306"/>
                      <a:pt x="96709" y="48306"/>
                    </a:cubicBezTo>
                    <a:cubicBezTo>
                      <a:pt x="56226" y="48306"/>
                      <a:pt x="25717" y="27282"/>
                      <a:pt x="0" y="0"/>
                    </a:cubicBezTo>
                  </a:path>
                </a:pathLst>
              </a:custGeom>
              <a:noFill/>
              <a:ln w="14822" cap="flat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459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9456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9184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4048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89120" algn="l" defTabSz="1097280" rtl="0" eaLnBrk="1" latinLnBrk="0" hangingPunct="1"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01" name="TextBox 23">
              <a:extLst>
                <a:ext uri="{FF2B5EF4-FFF2-40B4-BE49-F238E27FC236}">
                  <a16:creationId xmlns:a16="http://schemas.microsoft.com/office/drawing/2014/main" id="{6E037C96-A221-3999-DADD-A87CE53A590D}"/>
                </a:ext>
              </a:extLst>
            </p:cNvPr>
            <p:cNvSpPr txBox="1"/>
            <p:nvPr/>
          </p:nvSpPr>
          <p:spPr>
            <a:xfrm>
              <a:off x="5109877" y="2620965"/>
              <a:ext cx="267533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spc="0" baseline="0">
                  <a:ln/>
                  <a:solidFill>
                    <a:srgbClr val="097846"/>
                  </a:solidFill>
                  <a:latin typeface="Metropolis-Regular"/>
                  <a:sym typeface="Metropolis-Regular"/>
                  <a:rtl val="0"/>
                </a:rPr>
                <a:t>Headquarters &amp; Site Office</a:t>
              </a:r>
            </a:p>
          </p:txBody>
        </p:sp>
        <p:sp>
          <p:nvSpPr>
            <p:cNvPr id="202" name="TextBox 24">
              <a:extLst>
                <a:ext uri="{FF2B5EF4-FFF2-40B4-BE49-F238E27FC236}">
                  <a16:creationId xmlns:a16="http://schemas.microsoft.com/office/drawing/2014/main" id="{1CE8FE19-B6FC-BE23-22B6-C4E39780A7CA}"/>
                </a:ext>
              </a:extLst>
            </p:cNvPr>
            <p:cNvSpPr txBox="1"/>
            <p:nvPr/>
          </p:nvSpPr>
          <p:spPr>
            <a:xfrm>
              <a:off x="8119947" y="2620965"/>
              <a:ext cx="267533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spc="0" baseline="0">
                  <a:ln/>
                  <a:solidFill>
                    <a:srgbClr val="004885"/>
                  </a:solidFill>
                  <a:latin typeface="Metropolis-Regular"/>
                  <a:sym typeface="Metropolis-Regular"/>
                  <a:rtl val="0"/>
                </a:rPr>
                <a:t>Board &amp; Committees</a:t>
              </a:r>
            </a:p>
          </p:txBody>
        </p:sp>
        <p:sp>
          <p:nvSpPr>
            <p:cNvPr id="203" name="TextBox 25">
              <a:extLst>
                <a:ext uri="{FF2B5EF4-FFF2-40B4-BE49-F238E27FC236}">
                  <a16:creationId xmlns:a16="http://schemas.microsoft.com/office/drawing/2014/main" id="{1B0BD827-D87C-AC74-6AED-63E0EE01726B}"/>
                </a:ext>
              </a:extLst>
            </p:cNvPr>
            <p:cNvSpPr txBox="1"/>
            <p:nvPr/>
          </p:nvSpPr>
          <p:spPr>
            <a:xfrm>
              <a:off x="6600424" y="3643160"/>
              <a:ext cx="267533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spc="0" baseline="0">
                  <a:ln/>
                  <a:solidFill>
                    <a:srgbClr val="DF8B33"/>
                  </a:solidFill>
                  <a:latin typeface="Metropolis-Regular"/>
                  <a:sym typeface="Metropolis-Regular"/>
                  <a:rtl val="0"/>
                </a:rPr>
                <a:t>Laboratory Management</a:t>
              </a:r>
            </a:p>
          </p:txBody>
        </p:sp>
        <p:sp>
          <p:nvSpPr>
            <p:cNvPr id="204" name="TextBox 26">
              <a:extLst>
                <a:ext uri="{FF2B5EF4-FFF2-40B4-BE49-F238E27FC236}">
                  <a16:creationId xmlns:a16="http://schemas.microsoft.com/office/drawing/2014/main" id="{32181158-1483-8920-9602-462811C16872}"/>
                </a:ext>
              </a:extLst>
            </p:cNvPr>
            <p:cNvSpPr txBox="1"/>
            <p:nvPr/>
          </p:nvSpPr>
          <p:spPr>
            <a:xfrm>
              <a:off x="6600424" y="4659351"/>
              <a:ext cx="267533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spc="0" baseline="0">
                  <a:ln/>
                  <a:solidFill>
                    <a:srgbClr val="4F2683"/>
                  </a:solidFill>
                  <a:latin typeface="Metropolis-Regular"/>
                  <a:sym typeface="Metropolis-Regular"/>
                  <a:rtl val="0"/>
                </a:rPr>
                <a:t>Directorate</a:t>
              </a:r>
            </a:p>
          </p:txBody>
        </p:sp>
        <p:sp>
          <p:nvSpPr>
            <p:cNvPr id="205" name="TextBox 27">
              <a:extLst>
                <a:ext uri="{FF2B5EF4-FFF2-40B4-BE49-F238E27FC236}">
                  <a16:creationId xmlns:a16="http://schemas.microsoft.com/office/drawing/2014/main" id="{830D64CA-3125-991A-DE6C-246F2B2A50A5}"/>
                </a:ext>
              </a:extLst>
            </p:cNvPr>
            <p:cNvSpPr txBox="1"/>
            <p:nvPr/>
          </p:nvSpPr>
          <p:spPr>
            <a:xfrm>
              <a:off x="5116551" y="5683404"/>
              <a:ext cx="267533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spc="0" baseline="0">
                  <a:ln/>
                  <a:solidFill>
                    <a:srgbClr val="755B9E"/>
                  </a:solidFill>
                  <a:latin typeface="Metropolis-Regular"/>
                  <a:sym typeface="Metropolis-Regular"/>
                  <a:rtl val="0"/>
                </a:rPr>
                <a:t>Project</a:t>
              </a:r>
            </a:p>
          </p:txBody>
        </p:sp>
        <p:sp>
          <p:nvSpPr>
            <p:cNvPr id="206" name="TextBox 28">
              <a:extLst>
                <a:ext uri="{FF2B5EF4-FFF2-40B4-BE49-F238E27FC236}">
                  <a16:creationId xmlns:a16="http://schemas.microsoft.com/office/drawing/2014/main" id="{1D42305B-C10B-F3DF-1F88-2FB9CE7E8C21}"/>
                </a:ext>
              </a:extLst>
            </p:cNvPr>
            <p:cNvSpPr txBox="1"/>
            <p:nvPr/>
          </p:nvSpPr>
          <p:spPr>
            <a:xfrm>
              <a:off x="8108796" y="5683404"/>
              <a:ext cx="267533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spc="0" baseline="0">
                  <a:ln/>
                  <a:solidFill>
                    <a:srgbClr val="755B9E"/>
                  </a:solidFill>
                  <a:latin typeface="Metropolis-Regular"/>
                  <a:sym typeface="Metropolis-Regular"/>
                  <a:rtl val="0"/>
                </a:rPr>
                <a:t>M&amp;O Program</a:t>
              </a:r>
            </a:p>
          </p:txBody>
        </p:sp>
        <p:sp>
          <p:nvSpPr>
            <p:cNvPr id="207" name="TextBox 29">
              <a:extLst>
                <a:ext uri="{FF2B5EF4-FFF2-40B4-BE49-F238E27FC236}">
                  <a16:creationId xmlns:a16="http://schemas.microsoft.com/office/drawing/2014/main" id="{1B8FDDF8-C799-1EDC-83CD-2EAFE4BE551C}"/>
                </a:ext>
              </a:extLst>
            </p:cNvPr>
            <p:cNvSpPr txBox="1"/>
            <p:nvPr/>
          </p:nvSpPr>
          <p:spPr>
            <a:xfrm>
              <a:off x="5116551" y="6696306"/>
              <a:ext cx="267533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spc="0" baseline="0">
                  <a:ln/>
                  <a:solidFill>
                    <a:srgbClr val="755B9E"/>
                  </a:solidFill>
                  <a:latin typeface="Metropolis-Regular"/>
                  <a:sym typeface="Metropolis-Regular"/>
                  <a:rtl val="0"/>
                </a:rPr>
                <a:t>Activity &amp; Space</a:t>
              </a:r>
            </a:p>
          </p:txBody>
        </p:sp>
        <p:sp>
          <p:nvSpPr>
            <p:cNvPr id="208" name="TextBox 30">
              <a:extLst>
                <a:ext uri="{FF2B5EF4-FFF2-40B4-BE49-F238E27FC236}">
                  <a16:creationId xmlns:a16="http://schemas.microsoft.com/office/drawing/2014/main" id="{32658AEB-5C5D-AA5A-C944-BE0ECE307EDA}"/>
                </a:ext>
              </a:extLst>
            </p:cNvPr>
            <p:cNvSpPr txBox="1"/>
            <p:nvPr/>
          </p:nvSpPr>
          <p:spPr>
            <a:xfrm>
              <a:off x="8108796" y="6696306"/>
              <a:ext cx="267533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spc="0" baseline="0">
                  <a:ln/>
                  <a:solidFill>
                    <a:srgbClr val="755B9E"/>
                  </a:solidFill>
                  <a:latin typeface="Metropolis-Regular"/>
                  <a:sym typeface="Metropolis-Regular"/>
                  <a:rtl val="0"/>
                </a:rPr>
                <a:t>Requirements</a:t>
              </a:r>
            </a:p>
          </p:txBody>
        </p:sp>
      </p:grp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AE038846-BC9C-606E-B6DB-BD444FCF8982}"/>
              </a:ext>
            </a:extLst>
          </p:cNvPr>
          <p:cNvSpPr/>
          <p:nvPr/>
        </p:nvSpPr>
        <p:spPr>
          <a:xfrm rot="10800000">
            <a:off x="11667957" y="-1"/>
            <a:ext cx="2737853" cy="871621"/>
          </a:xfrm>
          <a:prstGeom prst="round2SameRect">
            <a:avLst/>
          </a:prstGeom>
          <a:solidFill>
            <a:srgbClr val="00338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657A7-ECDC-7032-C4E8-AF71A6456514}"/>
              </a:ext>
            </a:extLst>
          </p:cNvPr>
          <p:cNvSpPr txBox="1"/>
          <p:nvPr/>
        </p:nvSpPr>
        <p:spPr>
          <a:xfrm>
            <a:off x="11667958" y="2672"/>
            <a:ext cx="273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ERM Phase 1</a:t>
            </a:r>
          </a:p>
          <a:p>
            <a:pPr algn="ctr"/>
            <a:r>
              <a:rPr lang="en-US" sz="2400" b="1">
                <a:solidFill>
                  <a:schemeClr val="bg1"/>
                </a:solidFill>
              </a:rPr>
              <a:t>2012-2017</a:t>
            </a:r>
          </a:p>
        </p:txBody>
      </p:sp>
    </p:spTree>
    <p:extLst>
      <p:ext uri="{BB962C8B-B14F-4D97-AF65-F5344CB8AC3E}">
        <p14:creationId xmlns:p14="http://schemas.microsoft.com/office/powerpoint/2010/main" val="397821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BAE3A5-BDBC-71A1-A58F-B4C036535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D71112-D3D0-AFE7-5C3B-38EA40005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 Risk Evaluation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353-E4BB-2336-E0B9-FD1E4B145BD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598" y="2057399"/>
            <a:ext cx="8799097" cy="5486401"/>
          </a:xfrm>
        </p:spPr>
        <p:txBody>
          <a:bodyPr/>
          <a:lstStyle/>
          <a:p>
            <a:pPr>
              <a:spcAft>
                <a:spcPts val="1200"/>
              </a:spcAft>
              <a:defRPr/>
            </a:pPr>
            <a:r>
              <a:rPr lang="en-US" b="1">
                <a:solidFill>
                  <a:srgbClr val="191C1F"/>
                </a:solidFill>
              </a:rPr>
              <a:t>ASSESS: </a:t>
            </a:r>
            <a:r>
              <a:rPr lang="en-US">
                <a:solidFill>
                  <a:srgbClr val="191C1F"/>
                </a:solidFill>
              </a:rPr>
              <a:t>Identify and analyze the risk.</a:t>
            </a:r>
          </a:p>
          <a:p>
            <a:pPr>
              <a:spcAft>
                <a:spcPts val="1200"/>
              </a:spcAft>
              <a:defRPr/>
            </a:pPr>
            <a:r>
              <a:rPr lang="en-US" b="1">
                <a:solidFill>
                  <a:srgbClr val="191C1F"/>
                </a:solidFill>
              </a:rPr>
              <a:t>SCREEN: </a:t>
            </a:r>
            <a:r>
              <a:rPr lang="en-US">
                <a:solidFill>
                  <a:srgbClr val="191C1F"/>
                </a:solidFill>
              </a:rPr>
              <a:t>Estimate risk level based on impact and likelihood and determine the appropriate treatment. </a:t>
            </a:r>
            <a:endParaRPr lang="en-US" b="1">
              <a:solidFill>
                <a:srgbClr val="191C1F"/>
              </a:solidFill>
            </a:endParaRPr>
          </a:p>
          <a:p>
            <a:pPr>
              <a:spcAft>
                <a:spcPts val="1200"/>
              </a:spcAft>
              <a:defRPr/>
            </a:pPr>
            <a:r>
              <a:rPr lang="en-US" b="1">
                <a:solidFill>
                  <a:srgbClr val="191C1F"/>
                </a:solidFill>
              </a:rPr>
              <a:t>TREAT: </a:t>
            </a:r>
            <a:r>
              <a:rPr lang="en-US">
                <a:solidFill>
                  <a:srgbClr val="191C1F"/>
                </a:solidFill>
              </a:rPr>
              <a:t>Apply treatments to mitigate or manage risk.</a:t>
            </a:r>
          </a:p>
          <a:p>
            <a:pPr>
              <a:defRPr/>
            </a:pPr>
            <a:r>
              <a:rPr lang="en-US" b="1">
                <a:solidFill>
                  <a:srgbClr val="191C1F"/>
                </a:solidFill>
              </a:rPr>
              <a:t>MONITOR, REVIEW, &amp; REPORT: </a:t>
            </a:r>
            <a:r>
              <a:rPr lang="en-US">
                <a:solidFill>
                  <a:srgbClr val="191C1F"/>
                </a:solidFill>
              </a:rPr>
              <a:t>Continue </a:t>
            </a:r>
            <a:br>
              <a:rPr lang="en-US">
                <a:solidFill>
                  <a:srgbClr val="191C1F"/>
                </a:solidFill>
              </a:rPr>
            </a:br>
            <a:r>
              <a:rPr lang="en-US">
                <a:solidFill>
                  <a:srgbClr val="191C1F"/>
                </a:solidFill>
              </a:rPr>
              <a:t>to monitor and review risk to determine if additional treatment or actions are needed. If a risk changes, report the changes within the appropriate risk register. </a:t>
            </a:r>
            <a:endParaRPr lang="en-US" i="1">
              <a:solidFill>
                <a:schemeClr val="tx2"/>
              </a:solidFill>
            </a:endParaRPr>
          </a:p>
          <a:p>
            <a:endParaRPr lang="en-US"/>
          </a:p>
        </p:txBody>
      </p:sp>
      <p:pic>
        <p:nvPicPr>
          <p:cNvPr id="6" name="Picture 5" descr="A diagram of a screen risk&#10;&#10;Description automatically generated">
            <a:extLst>
              <a:ext uri="{FF2B5EF4-FFF2-40B4-BE49-F238E27FC236}">
                <a16:creationId xmlns:a16="http://schemas.microsoft.com/office/drawing/2014/main" id="{A13CEF87-804B-86F0-2448-1F252915F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4952" y="1443788"/>
            <a:ext cx="2767703" cy="6328611"/>
          </a:xfrm>
          <a:prstGeom prst="rect">
            <a:avLst/>
          </a:prstGeom>
        </p:spPr>
      </p:pic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7EFB81A6-7AF4-85BF-CA86-A80D255E8406}"/>
              </a:ext>
            </a:extLst>
          </p:cNvPr>
          <p:cNvSpPr/>
          <p:nvPr/>
        </p:nvSpPr>
        <p:spPr>
          <a:xfrm rot="10800000">
            <a:off x="11667957" y="-1"/>
            <a:ext cx="2737853" cy="871621"/>
          </a:xfrm>
          <a:prstGeom prst="round2SameRect">
            <a:avLst/>
          </a:prstGeom>
          <a:solidFill>
            <a:srgbClr val="00338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B4C595-717F-BAB2-73C0-56DD9D84F75F}"/>
              </a:ext>
            </a:extLst>
          </p:cNvPr>
          <p:cNvSpPr txBox="1"/>
          <p:nvPr/>
        </p:nvSpPr>
        <p:spPr>
          <a:xfrm>
            <a:off x="11667958" y="2672"/>
            <a:ext cx="273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ERM Phase 1</a:t>
            </a:r>
          </a:p>
          <a:p>
            <a:pPr algn="ctr"/>
            <a:r>
              <a:rPr lang="en-US" sz="2400" b="1">
                <a:solidFill>
                  <a:schemeClr val="bg1"/>
                </a:solidFill>
              </a:rPr>
              <a:t>2012-2017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964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0D9455-9A50-95B0-0144-FEA4D5A39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E60B67-4BA6-25BF-EDEE-0C938D039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 Risk Assessment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447509-778B-737E-39E8-B96FD59D0EE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1" y="2057399"/>
            <a:ext cx="5681577" cy="5715001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 b="1">
                <a:solidFill>
                  <a:schemeClr val="accent2"/>
                </a:solidFill>
                <a:latin typeface="Arial"/>
                <a:cs typeface="Arial"/>
              </a:rPr>
              <a:t>Risk Registers</a:t>
            </a:r>
          </a:p>
          <a:p>
            <a:pPr marL="285750" indent="-285750"/>
            <a:r>
              <a:rPr lang="en-US" sz="2400">
                <a:solidFill>
                  <a:schemeClr val="accent2"/>
                </a:solidFill>
                <a:latin typeface="Arial"/>
                <a:cs typeface="Arial"/>
              </a:rPr>
              <a:t>Capture most important risks associated with a PNNL project, </a:t>
            </a:r>
            <a:br>
              <a:rPr lang="en-US" sz="2400">
                <a:solidFill>
                  <a:schemeClr val="accent2"/>
                </a:solidFill>
                <a:latin typeface="Arial"/>
                <a:cs typeface="Arial"/>
              </a:rPr>
            </a:br>
            <a:r>
              <a:rPr lang="en-US" sz="2400">
                <a:solidFill>
                  <a:schemeClr val="accent2"/>
                </a:solidFill>
                <a:latin typeface="Arial"/>
                <a:cs typeface="Arial"/>
              </a:rPr>
              <a:t>M&amp;O Program, Directorate, or the Laboratory.  </a:t>
            </a:r>
            <a:endParaRPr lang="en-US" sz="2400">
              <a:solidFill>
                <a:schemeClr val="accent2"/>
              </a:solidFill>
            </a:endParaRPr>
          </a:p>
          <a:p>
            <a:pPr marL="285750" indent="-285750"/>
            <a:r>
              <a:rPr lang="en-US" sz="2400">
                <a:solidFill>
                  <a:schemeClr val="accent2"/>
                </a:solidFill>
                <a:latin typeface="Arial"/>
                <a:cs typeface="Arial"/>
              </a:rPr>
              <a:t>Include specific risk details such as risk source, mitigations, controls, likelihood and impact, key risk indicators, risk treatment, risk level, and risk owner. </a:t>
            </a:r>
          </a:p>
          <a:p>
            <a:pPr marL="285750" indent="-285750"/>
            <a:r>
              <a:rPr lang="en-US" sz="2400">
                <a:solidFill>
                  <a:schemeClr val="accent2"/>
                </a:solidFill>
                <a:latin typeface="Arial"/>
                <a:cs typeface="Arial"/>
              </a:rPr>
              <a:t>Projects utilize a risk register within </a:t>
            </a:r>
            <a:br>
              <a:rPr lang="en-US" sz="2400">
                <a:solidFill>
                  <a:schemeClr val="accent2"/>
                </a:solidFill>
                <a:latin typeface="Arial"/>
                <a:cs typeface="Arial"/>
              </a:rPr>
            </a:br>
            <a:r>
              <a:rPr lang="en-US" sz="2400">
                <a:solidFill>
                  <a:schemeClr val="accent2"/>
                </a:solidFill>
                <a:latin typeface="Arial"/>
                <a:cs typeface="Arial"/>
              </a:rPr>
              <a:t>a work planning and controls system. </a:t>
            </a:r>
            <a:endParaRPr lang="en-US" sz="2400">
              <a:solidFill>
                <a:schemeClr val="accent2"/>
              </a:solidFill>
            </a:endParaRPr>
          </a:p>
          <a:p>
            <a:pPr marL="274320" indent="-274320"/>
            <a:r>
              <a:rPr lang="en-US" sz="2400">
                <a:solidFill>
                  <a:schemeClr val="accent2"/>
                </a:solidFill>
                <a:latin typeface="Arial"/>
                <a:cs typeface="Arial"/>
              </a:rPr>
              <a:t>Enterprise, directorates, and programs use a standardized electronic risk register.</a:t>
            </a:r>
            <a:endParaRPr lang="en-US" sz="2300"/>
          </a:p>
        </p:txBody>
      </p:sp>
      <p:pic>
        <p:nvPicPr>
          <p:cNvPr id="13" name="Picture 12" descr="A group of colorful triangles with text&#10;&#10;Description automatically generated">
            <a:extLst>
              <a:ext uri="{FF2B5EF4-FFF2-40B4-BE49-F238E27FC236}">
                <a16:creationId xmlns:a16="http://schemas.microsoft.com/office/drawing/2014/main" id="{C7010B42-6B92-0ED1-FD14-6165B14EFA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151" b="11642"/>
          <a:stretch/>
        </p:blipFill>
        <p:spPr>
          <a:xfrm>
            <a:off x="7726948" y="1509271"/>
            <a:ext cx="6155701" cy="6263129"/>
          </a:xfrm>
          <a:prstGeom prst="rect">
            <a:avLst/>
          </a:prstGeom>
        </p:spPr>
      </p:pic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E512B4AD-97CC-3DE4-4375-7BF02FB1005B}"/>
              </a:ext>
            </a:extLst>
          </p:cNvPr>
          <p:cNvSpPr/>
          <p:nvPr/>
        </p:nvSpPr>
        <p:spPr>
          <a:xfrm rot="10800000">
            <a:off x="11667957" y="-1"/>
            <a:ext cx="2737853" cy="871621"/>
          </a:xfrm>
          <a:prstGeom prst="round2SameRect">
            <a:avLst/>
          </a:prstGeom>
          <a:solidFill>
            <a:srgbClr val="00338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CD686D-9825-341B-EE9A-71B97212640C}"/>
              </a:ext>
            </a:extLst>
          </p:cNvPr>
          <p:cNvSpPr txBox="1"/>
          <p:nvPr/>
        </p:nvSpPr>
        <p:spPr>
          <a:xfrm>
            <a:off x="11667958" y="2672"/>
            <a:ext cx="273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ERM Phase 1</a:t>
            </a:r>
          </a:p>
          <a:p>
            <a:pPr algn="ctr"/>
            <a:r>
              <a:rPr lang="en-US" sz="2400" b="1">
                <a:solidFill>
                  <a:schemeClr val="bg1"/>
                </a:solidFill>
              </a:rPr>
              <a:t>2012-2017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62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04108-23C9-6594-25A2-9A1B6EC3A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Evolving PNNL’s ERM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B97FD-AA86-7B08-7137-6FBE25C4D02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599" y="2057399"/>
            <a:ext cx="8125327" cy="3658938"/>
          </a:xfrm>
        </p:spPr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Simplified risk terminology and tools</a:t>
            </a:r>
          </a:p>
          <a:p>
            <a:r>
              <a:rPr lang="en-US">
                <a:solidFill>
                  <a:schemeClr val="accent2"/>
                </a:solidFill>
              </a:rPr>
              <a:t>Increased support of ERM from senior leader</a:t>
            </a:r>
          </a:p>
          <a:p>
            <a:r>
              <a:rPr lang="en-US">
                <a:solidFill>
                  <a:schemeClr val="accent2"/>
                </a:solidFill>
              </a:rPr>
              <a:t>Established Chief Risk Officer (CRO) role</a:t>
            </a:r>
          </a:p>
          <a:p>
            <a:r>
              <a:rPr lang="en-US">
                <a:solidFill>
                  <a:schemeClr val="accent2"/>
                </a:solidFill>
              </a:rPr>
              <a:t>Enhanced risk-related R2A2’s for key roles</a:t>
            </a:r>
          </a:p>
          <a:p>
            <a:r>
              <a:rPr lang="en-US">
                <a:solidFill>
                  <a:schemeClr val="accent2"/>
                </a:solidFill>
              </a:rPr>
              <a:t>Created more dynamic enterprise risk register</a:t>
            </a:r>
          </a:p>
          <a:p>
            <a:r>
              <a:rPr lang="en-US">
                <a:solidFill>
                  <a:schemeClr val="accent2"/>
                </a:solidFill>
              </a:rPr>
              <a:t>Integrated ERM into other Contractor Assurance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521B1-5A51-8A9B-965B-02B5DDD0C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1E4FED60-C8C5-5957-EE72-3CBBA05AC731}"/>
              </a:ext>
            </a:extLst>
          </p:cNvPr>
          <p:cNvSpPr/>
          <p:nvPr/>
        </p:nvSpPr>
        <p:spPr>
          <a:xfrm rot="10800000">
            <a:off x="11667957" y="-1"/>
            <a:ext cx="2737853" cy="871621"/>
          </a:xfrm>
          <a:prstGeom prst="round2SameRect">
            <a:avLst/>
          </a:prstGeom>
          <a:solidFill>
            <a:srgbClr val="0081A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712B00-5903-4944-A5B7-0129DE393367}"/>
              </a:ext>
            </a:extLst>
          </p:cNvPr>
          <p:cNvSpPr txBox="1"/>
          <p:nvPr/>
        </p:nvSpPr>
        <p:spPr>
          <a:xfrm>
            <a:off x="11667958" y="2672"/>
            <a:ext cx="273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ERM Phase 2</a:t>
            </a:r>
          </a:p>
          <a:p>
            <a:pPr algn="ctr"/>
            <a:r>
              <a:rPr lang="en-US" sz="2400" b="1">
                <a:solidFill>
                  <a:schemeClr val="bg1"/>
                </a:solidFill>
              </a:rPr>
              <a:t>2017-2021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4249A2-B6F8-DBD4-AD5B-99739091E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4373" y="1805838"/>
            <a:ext cx="3281485" cy="184086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CC826D-ABE6-712D-CD05-74729DB89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6095" y="3514271"/>
            <a:ext cx="2038862" cy="2636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D624F9-5F4A-E9F2-03BF-367BAF1680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5604" y="3029892"/>
            <a:ext cx="2038862" cy="263340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DD74B7-BDE3-E62A-18AE-7D0A48FE3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4862" y="5652819"/>
            <a:ext cx="3368316" cy="17215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E270CD-8271-CC5D-1B23-BADBDD4027CA}"/>
              </a:ext>
            </a:extLst>
          </p:cNvPr>
          <p:cNvSpPr txBox="1"/>
          <p:nvPr/>
        </p:nvSpPr>
        <p:spPr>
          <a:xfrm>
            <a:off x="9903283" y="7398792"/>
            <a:ext cx="40314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0" lvl="1" indent="-273050" algn="ctr"/>
            <a:r>
              <a:rPr lang="en-US" sz="1400" i="1"/>
              <a:t>Past ERM documentation and training</a:t>
            </a:r>
          </a:p>
        </p:txBody>
      </p:sp>
    </p:spTree>
    <p:extLst>
      <p:ext uri="{BB962C8B-B14F-4D97-AF65-F5344CB8AC3E}">
        <p14:creationId xmlns:p14="http://schemas.microsoft.com/office/powerpoint/2010/main" val="1919447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79649F-FB23-9719-2A16-E00400DC4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4C46A4-37D2-BB6D-DEC3-908BD0C9D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45720" rIns="91440" bIns="45720" anchor="b"/>
          <a:lstStyle/>
          <a:p>
            <a:r>
              <a:rPr lang="en-US">
                <a:latin typeface="Arial"/>
                <a:cs typeface="Arial"/>
              </a:rPr>
              <a:t>Simplified Risk Terminology &amp; Assessment</a:t>
            </a:r>
            <a:endParaRPr lang="en-US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904177D0-674E-4572-5A34-E2F08F90CD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29739"/>
              </p:ext>
            </p:extLst>
          </p:nvPr>
        </p:nvGraphicFramePr>
        <p:xfrm>
          <a:off x="1511572" y="5077849"/>
          <a:ext cx="5519692" cy="207263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79923">
                  <a:extLst>
                    <a:ext uri="{9D8B030D-6E8A-4147-A177-3AD203B41FA5}">
                      <a16:colId xmlns:a16="http://schemas.microsoft.com/office/drawing/2014/main" val="1511933888"/>
                    </a:ext>
                  </a:extLst>
                </a:gridCol>
                <a:gridCol w="1379923">
                  <a:extLst>
                    <a:ext uri="{9D8B030D-6E8A-4147-A177-3AD203B41FA5}">
                      <a16:colId xmlns:a16="http://schemas.microsoft.com/office/drawing/2014/main" val="2305104815"/>
                    </a:ext>
                  </a:extLst>
                </a:gridCol>
                <a:gridCol w="1379923">
                  <a:extLst>
                    <a:ext uri="{9D8B030D-6E8A-4147-A177-3AD203B41FA5}">
                      <a16:colId xmlns:a16="http://schemas.microsoft.com/office/drawing/2014/main" val="2545358503"/>
                    </a:ext>
                  </a:extLst>
                </a:gridCol>
                <a:gridCol w="1379923">
                  <a:extLst>
                    <a:ext uri="{9D8B030D-6E8A-4147-A177-3AD203B41FA5}">
                      <a16:colId xmlns:a16="http://schemas.microsoft.com/office/drawing/2014/main" val="3641668456"/>
                    </a:ext>
                  </a:extLst>
                </a:gridCol>
              </a:tblGrid>
              <a:tr h="350754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accent2"/>
                          </a:solidFill>
                        </a:rPr>
                        <a:t>Determining Risk Level by Impact and Likelihood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accent6"/>
                          </a:solidFill>
                        </a:rPr>
                        <a:t>Risk Level Table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7049475"/>
                  </a:ext>
                </a:extLst>
              </a:tr>
              <a:tr h="318868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accent2"/>
                          </a:solidFill>
                        </a:rPr>
                        <a:t>Likelihood Level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1AB">
                        <a:alpha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accent2"/>
                          </a:solidFill>
                        </a:rPr>
                        <a:t>Impact Level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1AB">
                        <a:alpha val="21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179261"/>
                  </a:ext>
                </a:extLst>
              </a:tr>
              <a:tr h="3507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Level 1: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1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Level 2: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1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Level 3: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1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315264"/>
                  </a:ext>
                </a:extLst>
              </a:tr>
              <a:tr h="350754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Level 3:</a:t>
                      </a: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1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</a:rPr>
                        <a:t>Risk Level 2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</a:rPr>
                        <a:t>Risk Level 3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</a:rPr>
                        <a:t>Risk Level 3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144586"/>
                  </a:ext>
                </a:extLst>
              </a:tr>
              <a:tr h="350754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Level 2:</a:t>
                      </a: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1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</a:rPr>
                        <a:t>Risk Level 1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</a:rPr>
                        <a:t>Risk Level 2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</a:rPr>
                        <a:t>Risk Level 3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301837"/>
                  </a:ext>
                </a:extLst>
              </a:tr>
              <a:tr h="350754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Level 1:</a:t>
                      </a: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1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</a:rPr>
                        <a:t>Risk Level 1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</a:rPr>
                        <a:t>Risk Level 1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</a:rPr>
                        <a:t>Risk Level 2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139661"/>
                  </a:ext>
                </a:extLst>
              </a:tr>
            </a:tbl>
          </a:graphicData>
        </a:graphic>
      </p:graphicFrame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B97E0DAF-3DE2-7793-1A5E-3BE417036E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442778"/>
              </p:ext>
            </p:extLst>
          </p:nvPr>
        </p:nvGraphicFramePr>
        <p:xfrm>
          <a:off x="7664450" y="5077849"/>
          <a:ext cx="6015886" cy="210034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494178">
                  <a:extLst>
                    <a:ext uri="{9D8B030D-6E8A-4147-A177-3AD203B41FA5}">
                      <a16:colId xmlns:a16="http://schemas.microsoft.com/office/drawing/2014/main" val="1511933888"/>
                    </a:ext>
                  </a:extLst>
                </a:gridCol>
                <a:gridCol w="4521708">
                  <a:extLst>
                    <a:ext uri="{9D8B030D-6E8A-4147-A177-3AD203B41FA5}">
                      <a16:colId xmlns:a16="http://schemas.microsoft.com/office/drawing/2014/main" val="2305104815"/>
                    </a:ext>
                  </a:extLst>
                </a:gridCol>
              </a:tblGrid>
              <a:tr h="340822">
                <a:tc gridSpan="2"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accent2"/>
                          </a:solidFill>
                        </a:rPr>
                        <a:t>Required Approval for Acceptance</a:t>
                      </a: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accent6"/>
                          </a:solidFill>
                        </a:rPr>
                        <a:t>Required Approval for Acceptance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7126038"/>
                  </a:ext>
                </a:extLst>
              </a:tr>
              <a:tr h="340822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Risk Level 1:</a:t>
                      </a: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2D7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None; accepted as-is by risk owner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301837"/>
                  </a:ext>
                </a:extLst>
              </a:tr>
              <a:tr h="439431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Risk Level 2:</a:t>
                      </a: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2D7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solidFill>
                            <a:srgbClr val="000000"/>
                          </a:solidFill>
                        </a:rPr>
                        <a:t>Directorate Chief Operating Officer, or Associate Laboratory Director if no Chief Operating Officer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733934"/>
                  </a:ext>
                </a:extLst>
              </a:tr>
              <a:tr h="839585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Risk Level 3:</a:t>
                      </a: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2D7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solidFill>
                            <a:srgbClr val="000000"/>
                          </a:solidFill>
                        </a:rPr>
                        <a:t>Delegated by Laboratory Director to the Deputy Director for Operations and Deputy Director for Science and Technology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139661"/>
                  </a:ext>
                </a:extLst>
              </a:tr>
            </a:tbl>
          </a:graphicData>
        </a:graphic>
      </p:graphicFrame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44618289-14DD-6BC6-1121-BAEA6249438D}"/>
              </a:ext>
            </a:extLst>
          </p:cNvPr>
          <p:cNvSpPr/>
          <p:nvPr/>
        </p:nvSpPr>
        <p:spPr>
          <a:xfrm rot="10800000">
            <a:off x="11667957" y="-1"/>
            <a:ext cx="2737853" cy="871621"/>
          </a:xfrm>
          <a:prstGeom prst="round2SameRect">
            <a:avLst/>
          </a:prstGeom>
          <a:solidFill>
            <a:srgbClr val="0081A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469A54-880C-5EC4-DDEA-998C5C160BC0}"/>
              </a:ext>
            </a:extLst>
          </p:cNvPr>
          <p:cNvSpPr txBox="1"/>
          <p:nvPr/>
        </p:nvSpPr>
        <p:spPr>
          <a:xfrm>
            <a:off x="11667958" y="2672"/>
            <a:ext cx="273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ERM Phase 2</a:t>
            </a:r>
          </a:p>
          <a:p>
            <a:pPr algn="ctr"/>
            <a:r>
              <a:rPr lang="en-US" sz="2400" b="1">
                <a:solidFill>
                  <a:schemeClr val="bg1"/>
                </a:solidFill>
              </a:rPr>
              <a:t>2017-2021</a:t>
            </a:r>
          </a:p>
        </p:txBody>
      </p:sp>
      <p:graphicFrame>
        <p:nvGraphicFramePr>
          <p:cNvPr id="11" name="Table 7">
            <a:extLst>
              <a:ext uri="{FF2B5EF4-FFF2-40B4-BE49-F238E27FC236}">
                <a16:creationId xmlns:a16="http://schemas.microsoft.com/office/drawing/2014/main" id="{E0675DAA-082F-0BBF-5C63-C4645F1530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750774"/>
              </p:ext>
            </p:extLst>
          </p:nvPr>
        </p:nvGraphicFramePr>
        <p:xfrm>
          <a:off x="1514146" y="2080185"/>
          <a:ext cx="12153098" cy="229628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125372">
                  <a:extLst>
                    <a:ext uri="{9D8B030D-6E8A-4147-A177-3AD203B41FA5}">
                      <a16:colId xmlns:a16="http://schemas.microsoft.com/office/drawing/2014/main" val="1511933888"/>
                    </a:ext>
                  </a:extLst>
                </a:gridCol>
                <a:gridCol w="10027726">
                  <a:extLst>
                    <a:ext uri="{9D8B030D-6E8A-4147-A177-3AD203B41FA5}">
                      <a16:colId xmlns:a16="http://schemas.microsoft.com/office/drawing/2014/main" val="2305104815"/>
                    </a:ext>
                  </a:extLst>
                </a:gridCol>
              </a:tblGrid>
              <a:tr h="152372">
                <a:tc gridSpan="2"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accent2"/>
                          </a:solidFill>
                        </a:rPr>
                        <a:t>Risk Terminology</a:t>
                      </a: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accent6"/>
                          </a:solidFill>
                        </a:rPr>
                        <a:t>Required Approval for Acceptance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7126038"/>
                  </a:ext>
                </a:extLst>
              </a:tr>
              <a:tr h="207780">
                <a:tc>
                  <a:txBody>
                    <a:bodyPr/>
                    <a:lstStyle/>
                    <a:p>
                      <a:pPr algn="l"/>
                      <a:r>
                        <a:rPr lang="en-US" sz="2000" b="1">
                          <a:solidFill>
                            <a:schemeClr val="bg1"/>
                          </a:solidFill>
                        </a:rPr>
                        <a:t>Risk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An uncertainty that matters.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301837"/>
                  </a:ext>
                </a:extLst>
              </a:tr>
              <a:tr h="207780">
                <a:tc>
                  <a:txBody>
                    <a:bodyPr/>
                    <a:lstStyle/>
                    <a:p>
                      <a:pPr algn="l"/>
                      <a:r>
                        <a:rPr lang="en-US" sz="2000" b="1">
                          <a:solidFill>
                            <a:schemeClr val="bg1"/>
                          </a:solidFill>
                        </a:rPr>
                        <a:t>Issue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 realized risk.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95303"/>
                  </a:ext>
                </a:extLst>
              </a:tr>
              <a:tr h="531604">
                <a:tc>
                  <a:txBody>
                    <a:bodyPr/>
                    <a:lstStyle/>
                    <a:p>
                      <a:pPr algn="l"/>
                      <a:r>
                        <a:rPr lang="en-US" sz="2000" b="1">
                          <a:solidFill>
                            <a:schemeClr val="bg1"/>
                          </a:solidFill>
                        </a:rPr>
                        <a:t>Control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 risk treatment that maintains or mitigates risk and increases the likelihood established objectives will be achieved. </a:t>
                      </a:r>
                      <a:endParaRPr lang="en-US" sz="2000" i="1" kern="12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219653"/>
                  </a:ext>
                </a:extLst>
              </a:tr>
              <a:tr h="406520">
                <a:tc>
                  <a:txBody>
                    <a:bodyPr/>
                    <a:lstStyle/>
                    <a:p>
                      <a:pPr algn="l"/>
                      <a:r>
                        <a:rPr lang="en-US" sz="2000" b="1">
                          <a:solidFill>
                            <a:schemeClr val="bg1"/>
                          </a:solidFill>
                        </a:rPr>
                        <a:t>Critical Control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 control whose failure or degradation would result in a significant increase in risk.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012479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54400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NNL_Option_4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NNL_Black.potx" id="{1D173DD0-3620-434F-9D5F-B1E0EE55DA59}" vid="{DE0A0E12-C90B-471B-A3EE-EA3BC6E3E5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ece13e-3376-4417-9525-be60b11a89a8" xsi:nil="true"/>
    <lcf76f155ced4ddcb4097134ff3c332f xmlns="a156acda-e8ac-40cf-93ad-cb2c36f584d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9A33F1479A414CB16E5D99C0520F08" ma:contentTypeVersion="14" ma:contentTypeDescription="Create a new document." ma:contentTypeScope="" ma:versionID="0095ff39d0b7b0ff0a97b4d8f2b996ae">
  <xsd:schema xmlns:xsd="http://www.w3.org/2001/XMLSchema" xmlns:xs="http://www.w3.org/2001/XMLSchema" xmlns:p="http://schemas.microsoft.com/office/2006/metadata/properties" xmlns:ns2="a156acda-e8ac-40cf-93ad-cb2c36f584d3" xmlns:ns3="10533080-1dd2-476f-8f08-4bbc0db700f7" xmlns:ns4="5cece13e-3376-4417-9525-be60b11a89a8" targetNamespace="http://schemas.microsoft.com/office/2006/metadata/properties" ma:root="true" ma:fieldsID="8bdce8c27ef028bcaf5b13d7b60bada9" ns2:_="" ns3:_="" ns4:_="">
    <xsd:import namespace="a156acda-e8ac-40cf-93ad-cb2c36f584d3"/>
    <xsd:import namespace="10533080-1dd2-476f-8f08-4bbc0db700f7"/>
    <xsd:import namespace="5cece13e-3376-4417-9525-be60b11a89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56acda-e8ac-40cf-93ad-cb2c36f584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60f1aaf-6244-4bb9-9bf9-38bf373853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533080-1dd2-476f-8f08-4bbc0db700f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ece13e-3376-4417-9525-be60b11a89a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d556a5a-e34c-4caf-bfc3-bb98581cda6d}" ma:internalName="TaxCatchAll" ma:showField="CatchAllData" ma:web="10533080-1dd2-476f-8f08-4bbc0db700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633E4BB-4B7D-418B-8517-CC3D2D9368C1}">
  <ds:schemaRefs>
    <ds:schemaRef ds:uri="a156acda-e8ac-40cf-93ad-cb2c36f584d3"/>
    <ds:schemaRef ds:uri="http://purl.org/dc/elements/1.1/"/>
    <ds:schemaRef ds:uri="http://purl.org/dc/dcmitype/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5cece13e-3376-4417-9525-be60b11a89a8"/>
    <ds:schemaRef ds:uri="10533080-1dd2-476f-8f08-4bbc0db700f7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8B219B89-3257-48CC-8C0B-89EA7A42A7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56acda-e8ac-40cf-93ad-cb2c36f584d3"/>
    <ds:schemaRef ds:uri="10533080-1dd2-476f-8f08-4bbc0db700f7"/>
    <ds:schemaRef ds:uri="5cece13e-3376-4417-9525-be60b11a89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9600F4-EAED-4AC3-A561-3748FE6B901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PNNL_Black</Template>
  <TotalTime>24</TotalTime>
  <Words>1362</Words>
  <Application>Microsoft Office PowerPoint</Application>
  <PresentationFormat>Custom</PresentationFormat>
  <Paragraphs>271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Metropolis-Regular</vt:lpstr>
      <vt:lpstr>Roboto</vt:lpstr>
      <vt:lpstr>Wingdings</vt:lpstr>
      <vt:lpstr>PNNL_Option_4</vt:lpstr>
      <vt:lpstr>PNNL’s  Enterprise Risk Management Journey</vt:lpstr>
      <vt:lpstr>Value of Enterprise Risk Management (ERM)</vt:lpstr>
      <vt:lpstr>PNNL’s ERM Journey</vt:lpstr>
      <vt:lpstr>Established PNNL’s ERM Framework</vt:lpstr>
      <vt:lpstr>Implemented ERM Governance</vt:lpstr>
      <vt:lpstr>Standard Risk Evaluation</vt:lpstr>
      <vt:lpstr>Standard Risk Assessment</vt:lpstr>
      <vt:lpstr>Evolving PNNL’s ERM Framework</vt:lpstr>
      <vt:lpstr>Simplified Risk Terminology &amp; Assessment</vt:lpstr>
      <vt:lpstr>Established Chief Risk Officer</vt:lpstr>
      <vt:lpstr>Improved Enterprise Risk Register</vt:lpstr>
      <vt:lpstr>Integrated ERM with CAS </vt:lpstr>
      <vt:lpstr>Modernizing PNNL’s ERM Framework</vt:lpstr>
      <vt:lpstr>PowerPoint Presentation</vt:lpstr>
      <vt:lpstr>PowerPoint Presentation</vt:lpstr>
      <vt:lpstr>PowerPoint Presentation</vt:lpstr>
      <vt:lpstr>Enhanced tools and data analytics</vt:lpstr>
      <vt:lpstr>PNNL’s ERM Journey</vt:lpstr>
      <vt:lpstr>Looking Ahead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Maturing ERM</dc:title>
  <dc:creator>Jaekel, Cahley G</dc:creator>
  <cp:lastModifiedBy>Mace, Shannon S</cp:lastModifiedBy>
  <cp:revision>2</cp:revision>
  <dcterms:created xsi:type="dcterms:W3CDTF">2024-01-04T17:08:27Z</dcterms:created>
  <dcterms:modified xsi:type="dcterms:W3CDTF">2024-05-07T14:17:59Z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0x010104004B633ED6233F7649A8308B1796D280CC</vt:lpwstr>
  </property>
  <property fmtid="{D5CDD505-2E9C-101B-9397-08002B2CF9AE}" pid="3" name="MediaServiceImageTags">
    <vt:lpwstr/>
  </property>
</Properties>
</file>