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7" r:id="rId6"/>
    <p:sldId id="262" r:id="rId7"/>
    <p:sldId id="266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ADD80-9002-4C79-A68F-E5ECD59759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Issue Investigation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F380D-F5DC-4C23-8F7C-CC86CC0522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Gabby Thomas – SRS Causal Analyst</a:t>
            </a:r>
          </a:p>
          <a:p>
            <a:r>
              <a:rPr lang="en-US" dirty="0"/>
              <a:t>Dave Giblin – SNL Issue Management SME</a:t>
            </a:r>
          </a:p>
        </p:txBody>
      </p:sp>
    </p:spTree>
    <p:extLst>
      <p:ext uri="{BB962C8B-B14F-4D97-AF65-F5344CB8AC3E}">
        <p14:creationId xmlns:p14="http://schemas.microsoft.com/office/powerpoint/2010/main" val="326455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35CF-E410-4602-AB0A-BC186B57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/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921DD-4666-47B2-99D9-8C52B194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Objective - Identify best practices for Issues Investigation</a:t>
            </a:r>
          </a:p>
          <a:p>
            <a:r>
              <a:rPr lang="en-US" sz="2800" dirty="0"/>
              <a:t>Status - Need Improvement</a:t>
            </a:r>
          </a:p>
        </p:txBody>
      </p:sp>
    </p:spTree>
    <p:extLst>
      <p:ext uri="{BB962C8B-B14F-4D97-AF65-F5344CB8AC3E}">
        <p14:creationId xmlns:p14="http://schemas.microsoft.com/office/powerpoint/2010/main" val="213051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85DD0-4BC0-4738-A1D9-C3A662687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/ Recommendations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07B47-F941-46BE-A957-D51660D714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138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188DA-0A59-4D49-AD33-A031FB3EF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Lack of Graded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37DFD-7DCD-4B2A-BE4A-8977DA63A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significance to establish level of rigor</a:t>
            </a:r>
          </a:p>
          <a:p>
            <a:r>
              <a:rPr lang="en-US" dirty="0"/>
              <a:t>Not all findings are high significance.</a:t>
            </a:r>
          </a:p>
          <a:p>
            <a:r>
              <a:rPr lang="en-US" dirty="0"/>
              <a:t>Many issues / findings may be multiple instances of the same cause</a:t>
            </a:r>
          </a:p>
          <a:p>
            <a:r>
              <a:rPr lang="en-US" dirty="0"/>
              <a:t>Utilize Affinity Diagram to group issues / findings to establish the critical few. </a:t>
            </a:r>
          </a:p>
          <a:p>
            <a:r>
              <a:rPr lang="en-US" dirty="0"/>
              <a:t>Utilize T-Matrix to communicate the rational to collapse issues / findings and show the issues, causes and corrective actions.</a:t>
            </a:r>
          </a:p>
          <a:p>
            <a:r>
              <a:rPr lang="en-US" dirty="0"/>
              <a:t>Partner with DOE to communicate rational to best utilize contractor and DOE resources.</a:t>
            </a:r>
          </a:p>
        </p:txBody>
      </p:sp>
    </p:spTree>
    <p:extLst>
      <p:ext uri="{BB962C8B-B14F-4D97-AF65-F5344CB8AC3E}">
        <p14:creationId xmlns:p14="http://schemas.microsoft.com/office/powerpoint/2010/main" val="1461447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9F109-67A4-4035-8E60-E0D1C5464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Finding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DFA5A-DE1D-4882-814E-316240F34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Ask, “What are the requirements that would have made this go well?”</a:t>
            </a:r>
          </a:p>
          <a:p>
            <a:r>
              <a:rPr lang="en-US" dirty="0"/>
              <a:t>What are the interfacing documents?</a:t>
            </a:r>
          </a:p>
          <a:p>
            <a:r>
              <a:rPr lang="en-US" dirty="0"/>
              <a:t>Get statements before the end of shift.</a:t>
            </a:r>
          </a:p>
          <a:p>
            <a:r>
              <a:rPr lang="en-US" dirty="0"/>
              <a:t>Do not probe for causes.</a:t>
            </a:r>
          </a:p>
          <a:p>
            <a:r>
              <a:rPr lang="en-US" dirty="0"/>
              <a:t>No discussion of fault.</a:t>
            </a:r>
          </a:p>
          <a:p>
            <a:r>
              <a:rPr lang="en-US" dirty="0"/>
              <a:t>Person(s) involved with peers in room to find out “how we set them up for the event/ failure?”</a:t>
            </a:r>
          </a:p>
          <a:p>
            <a:r>
              <a:rPr lang="en-US" dirty="0"/>
              <a:t>What are the error likely situations. </a:t>
            </a:r>
          </a:p>
          <a:p>
            <a:r>
              <a:rPr lang="en-US" dirty="0"/>
              <a:t>Keep fact finding meeting small to encourage openness.</a:t>
            </a:r>
          </a:p>
          <a:p>
            <a:r>
              <a:rPr lang="en-US" dirty="0"/>
              <a:t>Be aware of management influence.</a:t>
            </a:r>
          </a:p>
          <a:p>
            <a:r>
              <a:rPr lang="en-US" dirty="0"/>
              <a:t>Be Yoda!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19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EF0C5-FF2A-4121-83D7-E1D9873D7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Analyst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227C-0B12-4D65-A219-2AA72BA25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 finding is often a fractured process especially when Occurrence and SIMP DOE reporting is required.</a:t>
            </a:r>
          </a:p>
          <a:p>
            <a:r>
              <a:rPr lang="en-US" dirty="0"/>
              <a:t>Fact finding is often performed to meet DOE reporting Occurrence or SIMP requirements by a person different from Causal Analyst.</a:t>
            </a:r>
          </a:p>
          <a:p>
            <a:r>
              <a:rPr lang="en-US" dirty="0"/>
              <a:t>Fact Finding is actually the first iteration of causal process.</a:t>
            </a:r>
          </a:p>
          <a:p>
            <a:r>
              <a:rPr lang="en-US" dirty="0"/>
              <a:t>Analyst needs to be present, be involved in or perform the Fact Finding exercise to avoid handoff. </a:t>
            </a:r>
          </a:p>
          <a:p>
            <a:r>
              <a:rPr lang="en-US" dirty="0"/>
              <a:t>Analyst must own the process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35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84287-5688-4886-870E-DD236CF99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Analyst Proficiency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3AF6A-8C92-43DB-9B9D-206112FF6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– Lack of experience for those performing investigations</a:t>
            </a:r>
          </a:p>
          <a:p>
            <a:r>
              <a:rPr lang="en-US" dirty="0"/>
              <a:t> Need a better method for identifying, vetting and qualifying Fact Finding Directors (FFD) / Causal Analysts</a:t>
            </a:r>
          </a:p>
          <a:p>
            <a:r>
              <a:rPr lang="en-US" dirty="0"/>
              <a:t>“Minimum” of one causal is too low to qualify.</a:t>
            </a:r>
          </a:p>
          <a:p>
            <a:r>
              <a:rPr lang="en-US" dirty="0"/>
              <a:t>Need formal mentoring process.</a:t>
            </a:r>
          </a:p>
          <a:p>
            <a:r>
              <a:rPr lang="en-US" dirty="0"/>
              <a:t>Exercise analysts to maintain proficiency (if no High or Moderate issues, perform causal on Low significance)</a:t>
            </a:r>
          </a:p>
          <a:p>
            <a:r>
              <a:rPr lang="en-US" dirty="0"/>
              <a:t>Dedicated experienced analysts</a:t>
            </a:r>
          </a:p>
        </p:txBody>
      </p:sp>
    </p:spTree>
    <p:extLst>
      <p:ext uri="{BB962C8B-B14F-4D97-AF65-F5344CB8AC3E}">
        <p14:creationId xmlns:p14="http://schemas.microsoft.com/office/powerpoint/2010/main" val="3610551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BDCCB-68B7-4BD9-AB71-142EAA3D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a Fact Finding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701BF-B8E2-4162-9A01-8E68CF3C0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Revamp EFGOG process to utilize the attendees to develop an improved process.</a:t>
            </a:r>
          </a:p>
          <a:p>
            <a:r>
              <a:rPr lang="en-US" dirty="0"/>
              <a:t>Assign a champion to own development of a FF Charter.</a:t>
            </a:r>
          </a:p>
          <a:p>
            <a:r>
              <a:rPr lang="en-US" dirty="0"/>
              <a:t>Review recommended “good processes” from site SMEs.</a:t>
            </a:r>
          </a:p>
          <a:p>
            <a:r>
              <a:rPr lang="en-US" dirty="0"/>
              <a:t>Utilize Consultative Decision process to have SMEs educate champion on process recommendations.</a:t>
            </a:r>
          </a:p>
          <a:p>
            <a:r>
              <a:rPr lang="en-US" dirty="0"/>
              <a:t>ID best components.</a:t>
            </a:r>
          </a:p>
          <a:p>
            <a:r>
              <a:rPr lang="en-US" dirty="0"/>
              <a:t>Develop process that all users could adopt.</a:t>
            </a:r>
          </a:p>
        </p:txBody>
      </p:sp>
    </p:spTree>
    <p:extLst>
      <p:ext uri="{BB962C8B-B14F-4D97-AF65-F5344CB8AC3E}">
        <p14:creationId xmlns:p14="http://schemas.microsoft.com/office/powerpoint/2010/main" val="41994499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728</TotalTime>
  <Words>414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Issue Investigation</vt:lpstr>
      <vt:lpstr>Objective / Status</vt:lpstr>
      <vt:lpstr>Issues / Recommendations</vt:lpstr>
      <vt:lpstr>Lack of Graded Approach</vt:lpstr>
      <vt:lpstr>Fact Finding Best Practices</vt:lpstr>
      <vt:lpstr>Analyst Involvement</vt:lpstr>
      <vt:lpstr>Analyst Proficiency</vt:lpstr>
      <vt:lpstr>Develop a Fact Finding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Investigation</dc:title>
  <dc:creator>Giblin, Dave Matthew</dc:creator>
  <cp:lastModifiedBy>Giblin, Dave Matthew</cp:lastModifiedBy>
  <cp:revision>12</cp:revision>
  <dcterms:created xsi:type="dcterms:W3CDTF">2019-05-09T01:56:48Z</dcterms:created>
  <dcterms:modified xsi:type="dcterms:W3CDTF">2019-05-09T14:05:31Z</dcterms:modified>
</cp:coreProperties>
</file>