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5" r:id="rId2"/>
    <p:sldId id="402" r:id="rId3"/>
    <p:sldId id="403" r:id="rId4"/>
    <p:sldId id="410" r:id="rId5"/>
    <p:sldId id="411" r:id="rId6"/>
    <p:sldId id="415" r:id="rId7"/>
    <p:sldId id="413" r:id="rId8"/>
    <p:sldId id="414" r:id="rId9"/>
    <p:sldId id="405" r:id="rId10"/>
    <p:sldId id="421" r:id="rId11"/>
    <p:sldId id="422" r:id="rId12"/>
    <p:sldId id="423" r:id="rId13"/>
    <p:sldId id="406" r:id="rId14"/>
    <p:sldId id="408" r:id="rId15"/>
    <p:sldId id="416" r:id="rId16"/>
    <p:sldId id="417" r:id="rId17"/>
    <p:sldId id="418" r:id="rId18"/>
    <p:sldId id="419" r:id="rId19"/>
    <p:sldId id="420" r:id="rId20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3">
          <p15:clr>
            <a:srgbClr val="A4A3A4"/>
          </p15:clr>
        </p15:guide>
        <p15:guide id="2" orient="horz" pos="1615">
          <p15:clr>
            <a:srgbClr val="A4A3A4"/>
          </p15:clr>
        </p15:guide>
        <p15:guide id="3" pos="5488">
          <p15:clr>
            <a:srgbClr val="A4A3A4"/>
          </p15:clr>
        </p15:guide>
        <p15:guide id="4" pos="2882">
          <p15:clr>
            <a:srgbClr val="A4A3A4"/>
          </p15:clr>
        </p15:guide>
        <p15:guide id="5" pos="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736"/>
    <a:srgbClr val="BAD246"/>
    <a:srgbClr val="D3CC7F"/>
    <a:srgbClr val="164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905" autoAdjust="0"/>
  </p:normalViewPr>
  <p:slideViewPr>
    <p:cSldViewPr snapToGrid="0" snapToObjects="1" showGuides="1">
      <p:cViewPr varScale="1">
        <p:scale>
          <a:sx n="153" d="100"/>
          <a:sy n="153" d="100"/>
        </p:scale>
        <p:origin x="168" y="174"/>
      </p:cViewPr>
      <p:guideLst>
        <p:guide orient="horz" pos="633"/>
        <p:guide orient="horz" pos="1615"/>
        <p:guide pos="5488"/>
        <p:guide pos="2882"/>
        <p:guide pos="2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8A66D-3B32-4291-8139-921017BB5223}" type="doc">
      <dgm:prSet loTypeId="urn:microsoft.com/office/officeart/2005/8/layout/hierarchy6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6C5939-F078-431B-AEB4-B13EF359BB86}">
      <dgm:prSet phldrT="[Text]"/>
      <dgm:spPr/>
      <dgm:t>
        <a:bodyPr/>
        <a:lstStyle/>
        <a:p>
          <a:r>
            <a:rPr lang="en-US" dirty="0" smtClean="0"/>
            <a:t>SLT</a:t>
          </a:r>
          <a:endParaRPr lang="en-US" dirty="0"/>
        </a:p>
      </dgm:t>
    </dgm:pt>
    <dgm:pt modelId="{1FD2C174-4998-48BF-8B30-DA5C04E03F1E}" type="parTrans" cxnId="{A1CDEE9D-04C5-41A7-8B78-4DA65D578DFD}">
      <dgm:prSet/>
      <dgm:spPr/>
      <dgm:t>
        <a:bodyPr/>
        <a:lstStyle/>
        <a:p>
          <a:endParaRPr lang="en-US"/>
        </a:p>
      </dgm:t>
    </dgm:pt>
    <dgm:pt modelId="{57C61D14-44C1-4509-A25E-728474C9EB37}" type="sibTrans" cxnId="{A1CDEE9D-04C5-41A7-8B78-4DA65D578DFD}">
      <dgm:prSet/>
      <dgm:spPr/>
      <dgm:t>
        <a:bodyPr/>
        <a:lstStyle/>
        <a:p>
          <a:endParaRPr lang="en-US"/>
        </a:p>
      </dgm:t>
    </dgm:pt>
    <dgm:pt modelId="{51991F93-0C83-4025-8820-647A7B7E5CBE}">
      <dgm:prSet phldrT="[Text]"/>
      <dgm:spPr/>
      <dgm:t>
        <a:bodyPr/>
        <a:lstStyle/>
        <a:p>
          <a:r>
            <a:rPr lang="en-US" dirty="0" smtClean="0"/>
            <a:t>F&amp;SS</a:t>
          </a:r>
          <a:endParaRPr lang="en-US" dirty="0"/>
        </a:p>
      </dgm:t>
    </dgm:pt>
    <dgm:pt modelId="{93EC177F-5514-49FD-B0C0-C6DE36067217}" type="parTrans" cxnId="{294A9248-4B9E-4B12-B41A-9813F90715AB}">
      <dgm:prSet/>
      <dgm:spPr/>
      <dgm:t>
        <a:bodyPr/>
        <a:lstStyle/>
        <a:p>
          <a:endParaRPr lang="en-US"/>
        </a:p>
      </dgm:t>
    </dgm:pt>
    <dgm:pt modelId="{3FB8B564-0C69-4EA7-971B-102357250C20}" type="sibTrans" cxnId="{294A9248-4B9E-4B12-B41A-9813F90715AB}">
      <dgm:prSet/>
      <dgm:spPr/>
      <dgm:t>
        <a:bodyPr/>
        <a:lstStyle/>
        <a:p>
          <a:endParaRPr lang="en-US"/>
        </a:p>
      </dgm:t>
    </dgm:pt>
    <dgm:pt modelId="{ACD85844-4864-426E-8817-68A541F5960D}">
      <dgm:prSet phldrT="[Text]"/>
      <dgm:spPr/>
      <dgm:t>
        <a:bodyPr/>
        <a:lstStyle/>
        <a:p>
          <a:r>
            <a:rPr lang="en-US" dirty="0" smtClean="0"/>
            <a:t>Tech Support Services</a:t>
          </a:r>
          <a:endParaRPr lang="en-US" dirty="0"/>
        </a:p>
      </dgm:t>
    </dgm:pt>
    <dgm:pt modelId="{B8AC9E19-DF11-47F2-97B2-CCB1FF10D59A}" type="parTrans" cxnId="{07BF09C0-E1E1-47C5-B403-86C19EDFC575}">
      <dgm:prSet/>
      <dgm:spPr/>
      <dgm:t>
        <a:bodyPr/>
        <a:lstStyle/>
        <a:p>
          <a:endParaRPr lang="en-US"/>
        </a:p>
      </dgm:t>
    </dgm:pt>
    <dgm:pt modelId="{36536D55-0201-4920-8F63-F89119B20E98}" type="sibTrans" cxnId="{07BF09C0-E1E1-47C5-B403-86C19EDFC575}">
      <dgm:prSet/>
      <dgm:spPr/>
      <dgm:t>
        <a:bodyPr/>
        <a:lstStyle/>
        <a:p>
          <a:endParaRPr lang="en-US"/>
        </a:p>
      </dgm:t>
    </dgm:pt>
    <dgm:pt modelId="{DB07D7D9-3928-4FE4-8E84-2894D0647F5A}">
      <dgm:prSet phldrT="[Text]"/>
      <dgm:spPr/>
      <dgm:t>
        <a:bodyPr/>
        <a:lstStyle/>
        <a:p>
          <a:r>
            <a:rPr lang="en-US" dirty="0" smtClean="0"/>
            <a:t>Applied Engineering</a:t>
          </a:r>
          <a:endParaRPr lang="en-US" dirty="0"/>
        </a:p>
      </dgm:t>
    </dgm:pt>
    <dgm:pt modelId="{F04EDBD3-F34A-44A7-87E0-EAC54D12DC43}" type="parTrans" cxnId="{E1B05F82-B13E-4EA8-885B-C3A2C100DC8A}">
      <dgm:prSet/>
      <dgm:spPr/>
      <dgm:t>
        <a:bodyPr/>
        <a:lstStyle/>
        <a:p>
          <a:endParaRPr lang="en-US"/>
        </a:p>
      </dgm:t>
    </dgm:pt>
    <dgm:pt modelId="{609A1AFC-E8A1-4ABB-884F-FB6E92C130C4}" type="sibTrans" cxnId="{E1B05F82-B13E-4EA8-885B-C3A2C100DC8A}">
      <dgm:prSet/>
      <dgm:spPr/>
      <dgm:t>
        <a:bodyPr/>
        <a:lstStyle/>
        <a:p>
          <a:endParaRPr lang="en-US"/>
        </a:p>
      </dgm:t>
    </dgm:pt>
    <dgm:pt modelId="{BEFAF443-F2E8-49BE-BA5D-5C515C5042D4}">
      <dgm:prSet/>
      <dgm:spPr/>
      <dgm:t>
        <a:bodyPr/>
        <a:lstStyle/>
        <a:p>
          <a:r>
            <a:rPr lang="en-US" dirty="0" smtClean="0"/>
            <a:t>EES&amp;T</a:t>
          </a:r>
          <a:endParaRPr lang="en-US" dirty="0"/>
        </a:p>
      </dgm:t>
    </dgm:pt>
    <dgm:pt modelId="{3DBB4C4A-16AB-4ED2-BD4C-E955C04763E0}" type="parTrans" cxnId="{D2421281-F4E5-4C29-923B-65416B479454}">
      <dgm:prSet/>
      <dgm:spPr/>
      <dgm:t>
        <a:bodyPr/>
        <a:lstStyle/>
        <a:p>
          <a:endParaRPr lang="en-US"/>
        </a:p>
      </dgm:t>
    </dgm:pt>
    <dgm:pt modelId="{F55686A3-6EDB-414F-8FA4-59A9A4B2A3B4}" type="sibTrans" cxnId="{D2421281-F4E5-4C29-923B-65416B479454}">
      <dgm:prSet/>
      <dgm:spPr/>
      <dgm:t>
        <a:bodyPr/>
        <a:lstStyle/>
        <a:p>
          <a:endParaRPr lang="en-US"/>
        </a:p>
      </dgm:t>
    </dgm:pt>
    <dgm:pt modelId="{BEBF605B-70BE-4972-A420-843EC203F71C}">
      <dgm:prSet/>
      <dgm:spPr/>
      <dgm:t>
        <a:bodyPr/>
        <a:lstStyle/>
        <a:p>
          <a:r>
            <a:rPr lang="en-US" dirty="0" smtClean="0"/>
            <a:t>Sitewide Utilities</a:t>
          </a:r>
          <a:endParaRPr lang="en-US" dirty="0"/>
        </a:p>
      </dgm:t>
    </dgm:pt>
    <dgm:pt modelId="{6FDAA1DE-9DFF-41EB-ADA6-B8F8EB7D5DBD}" type="parTrans" cxnId="{999669E1-5F1F-4290-A001-C8DC4D9A3330}">
      <dgm:prSet/>
      <dgm:spPr/>
      <dgm:t>
        <a:bodyPr/>
        <a:lstStyle/>
        <a:p>
          <a:endParaRPr lang="en-US"/>
        </a:p>
      </dgm:t>
    </dgm:pt>
    <dgm:pt modelId="{B8E2D4F9-A6C5-4DB0-B8C3-30D9112F5C1C}" type="sibTrans" cxnId="{999669E1-5F1F-4290-A001-C8DC4D9A3330}">
      <dgm:prSet/>
      <dgm:spPr/>
      <dgm:t>
        <a:bodyPr/>
        <a:lstStyle/>
        <a:p>
          <a:endParaRPr lang="en-US"/>
        </a:p>
      </dgm:t>
    </dgm:pt>
    <dgm:pt modelId="{732BFF06-68EB-4DDF-B22B-D3DA07A16AAD}">
      <dgm:prSet/>
      <dgm:spPr/>
      <dgm:t>
        <a:bodyPr/>
        <a:lstStyle/>
        <a:p>
          <a:r>
            <a:rPr lang="en-US" dirty="0" smtClean="0"/>
            <a:t>Power Maintenance</a:t>
          </a:r>
          <a:endParaRPr lang="en-US" dirty="0"/>
        </a:p>
      </dgm:t>
    </dgm:pt>
    <dgm:pt modelId="{4C05E997-ED06-4334-B0E9-089EF3B7BC01}" type="parTrans" cxnId="{4F1CCADB-3351-4C0A-8A25-4CCAD43D0BFD}">
      <dgm:prSet/>
      <dgm:spPr/>
      <dgm:t>
        <a:bodyPr/>
        <a:lstStyle/>
        <a:p>
          <a:endParaRPr lang="en-US"/>
        </a:p>
      </dgm:t>
    </dgm:pt>
    <dgm:pt modelId="{3F38B12A-D30C-41F2-ABEF-ECA53B03A8AE}" type="sibTrans" cxnId="{4F1CCADB-3351-4C0A-8A25-4CCAD43D0BFD}">
      <dgm:prSet/>
      <dgm:spPr/>
      <dgm:t>
        <a:bodyPr/>
        <a:lstStyle/>
        <a:p>
          <a:endParaRPr lang="en-US"/>
        </a:p>
      </dgm:t>
    </dgm:pt>
    <dgm:pt modelId="{07B12E3D-1D97-41E5-BCA8-CF20F79489F0}">
      <dgm:prSet/>
      <dgm:spPr/>
      <dgm:t>
        <a:bodyPr/>
        <a:lstStyle/>
        <a:p>
          <a:r>
            <a:rPr lang="en-US" dirty="0" smtClean="0"/>
            <a:t>Life Safety Systems</a:t>
          </a:r>
          <a:endParaRPr lang="en-US" dirty="0"/>
        </a:p>
      </dgm:t>
    </dgm:pt>
    <dgm:pt modelId="{6D651AA7-2864-4515-B379-9A6486C7955E}" type="parTrans" cxnId="{094E3FBF-7A73-4EA5-9A97-6212E1275880}">
      <dgm:prSet/>
      <dgm:spPr/>
      <dgm:t>
        <a:bodyPr/>
        <a:lstStyle/>
        <a:p>
          <a:endParaRPr lang="en-US"/>
        </a:p>
      </dgm:t>
    </dgm:pt>
    <dgm:pt modelId="{0B78A953-0E62-457A-88E6-495EEBF191FD}" type="sibTrans" cxnId="{094E3FBF-7A73-4EA5-9A97-6212E1275880}">
      <dgm:prSet/>
      <dgm:spPr/>
      <dgm:t>
        <a:bodyPr/>
        <a:lstStyle/>
        <a:p>
          <a:endParaRPr lang="en-US"/>
        </a:p>
      </dgm:t>
    </dgm:pt>
    <dgm:pt modelId="{29577B20-A823-47E5-A8EF-E52D67A5B8F8}" type="pres">
      <dgm:prSet presAssocID="{2A58A66D-3B32-4291-8139-921017BB522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739DAF-8580-44D7-963E-EB25382EBECE}" type="pres">
      <dgm:prSet presAssocID="{2A58A66D-3B32-4291-8139-921017BB5223}" presName="hierFlow" presStyleCnt="0"/>
      <dgm:spPr/>
    </dgm:pt>
    <dgm:pt modelId="{2CFDD34A-A120-4637-89BA-43702CE79641}" type="pres">
      <dgm:prSet presAssocID="{2A58A66D-3B32-4291-8139-921017BB522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9A648A0-E9EB-43F4-80D4-1EC8BF019FAC}" type="pres">
      <dgm:prSet presAssocID="{2D6C5939-F078-431B-AEB4-B13EF359BB86}" presName="Name14" presStyleCnt="0"/>
      <dgm:spPr/>
    </dgm:pt>
    <dgm:pt modelId="{1E96AD8B-9249-46A9-8F2E-8991C26F5E4D}" type="pres">
      <dgm:prSet presAssocID="{2D6C5939-F078-431B-AEB4-B13EF359BB86}" presName="level1Shape" presStyleLbl="node0" presStyleIdx="0" presStyleCnt="1" custLinFactX="12716" custLinFactNeighborX="100000" custLinFactNeighborY="3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8B4D00-6C7F-4747-A91C-F189E0BF1F76}" type="pres">
      <dgm:prSet presAssocID="{2D6C5939-F078-431B-AEB4-B13EF359BB86}" presName="hierChild2" presStyleCnt="0"/>
      <dgm:spPr/>
    </dgm:pt>
    <dgm:pt modelId="{05A380D4-7FE2-48D2-B3C2-6A2AF26E778C}" type="pres">
      <dgm:prSet presAssocID="{93EC177F-5514-49FD-B0C0-C6DE36067217}" presName="Name19" presStyleLbl="parChTrans1D2" presStyleIdx="0" presStyleCnt="2"/>
      <dgm:spPr/>
      <dgm:t>
        <a:bodyPr/>
        <a:lstStyle/>
        <a:p>
          <a:endParaRPr lang="en-US"/>
        </a:p>
      </dgm:t>
    </dgm:pt>
    <dgm:pt modelId="{ED6DA5FB-9E27-40D0-9E87-61C9DB1942A8}" type="pres">
      <dgm:prSet presAssocID="{51991F93-0C83-4025-8820-647A7B7E5CBE}" presName="Name21" presStyleCnt="0"/>
      <dgm:spPr/>
    </dgm:pt>
    <dgm:pt modelId="{C2F12058-7899-4B98-BB43-FADC77AD8787}" type="pres">
      <dgm:prSet presAssocID="{51991F93-0C83-4025-8820-647A7B7E5CBE}" presName="level2Shape" presStyleLbl="node2" presStyleIdx="0" presStyleCnt="2"/>
      <dgm:spPr/>
      <dgm:t>
        <a:bodyPr/>
        <a:lstStyle/>
        <a:p>
          <a:endParaRPr lang="en-US"/>
        </a:p>
      </dgm:t>
    </dgm:pt>
    <dgm:pt modelId="{377C8B0D-E393-4F8A-8D30-BCBB4DCC38A5}" type="pres">
      <dgm:prSet presAssocID="{51991F93-0C83-4025-8820-647A7B7E5CBE}" presName="hierChild3" presStyleCnt="0"/>
      <dgm:spPr/>
    </dgm:pt>
    <dgm:pt modelId="{0E52FC73-37A0-4FCC-B387-D66A08E38E80}" type="pres">
      <dgm:prSet presAssocID="{B8AC9E19-DF11-47F2-97B2-CCB1FF10D59A}" presName="Name19" presStyleLbl="parChTrans1D3" presStyleIdx="0" presStyleCnt="3"/>
      <dgm:spPr/>
      <dgm:t>
        <a:bodyPr/>
        <a:lstStyle/>
        <a:p>
          <a:endParaRPr lang="en-US"/>
        </a:p>
      </dgm:t>
    </dgm:pt>
    <dgm:pt modelId="{8AE77543-FFEB-480E-AAFF-0CF9B25685D1}" type="pres">
      <dgm:prSet presAssocID="{ACD85844-4864-426E-8817-68A541F5960D}" presName="Name21" presStyleCnt="0"/>
      <dgm:spPr/>
    </dgm:pt>
    <dgm:pt modelId="{1B976D4E-8578-4C52-86D5-19017998A919}" type="pres">
      <dgm:prSet presAssocID="{ACD85844-4864-426E-8817-68A541F5960D}" presName="level2Shape" presStyleLbl="node3" presStyleIdx="0" presStyleCnt="3"/>
      <dgm:spPr/>
      <dgm:t>
        <a:bodyPr/>
        <a:lstStyle/>
        <a:p>
          <a:endParaRPr lang="en-US"/>
        </a:p>
      </dgm:t>
    </dgm:pt>
    <dgm:pt modelId="{9222080B-068F-46EB-8280-D9C992F8FC2A}" type="pres">
      <dgm:prSet presAssocID="{ACD85844-4864-426E-8817-68A541F5960D}" presName="hierChild3" presStyleCnt="0"/>
      <dgm:spPr/>
    </dgm:pt>
    <dgm:pt modelId="{E1FA78C5-9F7D-45A5-BFD8-95D88F4D9CDE}" type="pres">
      <dgm:prSet presAssocID="{F04EDBD3-F34A-44A7-87E0-EAC54D12DC43}" presName="Name19" presStyleLbl="parChTrans1D3" presStyleIdx="1" presStyleCnt="3"/>
      <dgm:spPr/>
      <dgm:t>
        <a:bodyPr/>
        <a:lstStyle/>
        <a:p>
          <a:endParaRPr lang="en-US"/>
        </a:p>
      </dgm:t>
    </dgm:pt>
    <dgm:pt modelId="{DD653D8D-CD7C-4AE0-98D6-2B48ACD917B3}" type="pres">
      <dgm:prSet presAssocID="{DB07D7D9-3928-4FE4-8E84-2894D0647F5A}" presName="Name21" presStyleCnt="0"/>
      <dgm:spPr/>
    </dgm:pt>
    <dgm:pt modelId="{0D14E078-197F-4C57-BBF7-46663DF273B0}" type="pres">
      <dgm:prSet presAssocID="{DB07D7D9-3928-4FE4-8E84-2894D0647F5A}" presName="level2Shape" presStyleLbl="node3" presStyleIdx="1" presStyleCnt="3"/>
      <dgm:spPr/>
      <dgm:t>
        <a:bodyPr/>
        <a:lstStyle/>
        <a:p>
          <a:endParaRPr lang="en-US"/>
        </a:p>
      </dgm:t>
    </dgm:pt>
    <dgm:pt modelId="{38F33729-6D11-421C-B1B0-C1BC9855607B}" type="pres">
      <dgm:prSet presAssocID="{DB07D7D9-3928-4FE4-8E84-2894D0647F5A}" presName="hierChild3" presStyleCnt="0"/>
      <dgm:spPr/>
    </dgm:pt>
    <dgm:pt modelId="{24E23965-FAD0-472C-8A4F-A6ABB9F4BFBD}" type="pres">
      <dgm:prSet presAssocID="{6FDAA1DE-9DFF-41EB-ADA6-B8F8EB7D5DBD}" presName="Name19" presStyleLbl="parChTrans1D3" presStyleIdx="2" presStyleCnt="3"/>
      <dgm:spPr/>
      <dgm:t>
        <a:bodyPr/>
        <a:lstStyle/>
        <a:p>
          <a:endParaRPr lang="en-US"/>
        </a:p>
      </dgm:t>
    </dgm:pt>
    <dgm:pt modelId="{41553FDF-8F42-48EA-A8A4-76955D95CF4C}" type="pres">
      <dgm:prSet presAssocID="{BEBF605B-70BE-4972-A420-843EC203F71C}" presName="Name21" presStyleCnt="0"/>
      <dgm:spPr/>
    </dgm:pt>
    <dgm:pt modelId="{CD17A9C2-1508-4363-B263-6DD6C4A23079}" type="pres">
      <dgm:prSet presAssocID="{BEBF605B-70BE-4972-A420-843EC203F71C}" presName="level2Shape" presStyleLbl="node3" presStyleIdx="2" presStyleCnt="3"/>
      <dgm:spPr/>
      <dgm:t>
        <a:bodyPr/>
        <a:lstStyle/>
        <a:p>
          <a:endParaRPr lang="en-US"/>
        </a:p>
      </dgm:t>
    </dgm:pt>
    <dgm:pt modelId="{3CB5043C-6374-43CD-B7F4-CB3D31D34707}" type="pres">
      <dgm:prSet presAssocID="{BEBF605B-70BE-4972-A420-843EC203F71C}" presName="hierChild3" presStyleCnt="0"/>
      <dgm:spPr/>
    </dgm:pt>
    <dgm:pt modelId="{15D49317-C816-4834-A89A-193CDD47B612}" type="pres">
      <dgm:prSet presAssocID="{4C05E997-ED06-4334-B0E9-089EF3B7BC01}" presName="Name19" presStyleLbl="parChTrans1D4" presStyleIdx="0" presStyleCnt="2"/>
      <dgm:spPr/>
      <dgm:t>
        <a:bodyPr/>
        <a:lstStyle/>
        <a:p>
          <a:endParaRPr lang="en-US"/>
        </a:p>
      </dgm:t>
    </dgm:pt>
    <dgm:pt modelId="{745602E6-AB50-47D3-AB7C-D5064BF56C1C}" type="pres">
      <dgm:prSet presAssocID="{732BFF06-68EB-4DDF-B22B-D3DA07A16AAD}" presName="Name21" presStyleCnt="0"/>
      <dgm:spPr/>
    </dgm:pt>
    <dgm:pt modelId="{3C566D01-A99A-4399-837F-86440AB71D8A}" type="pres">
      <dgm:prSet presAssocID="{732BFF06-68EB-4DDF-B22B-D3DA07A16AAD}" presName="level2Shape" presStyleLbl="node4" presStyleIdx="0" presStyleCnt="2"/>
      <dgm:spPr/>
      <dgm:t>
        <a:bodyPr/>
        <a:lstStyle/>
        <a:p>
          <a:endParaRPr lang="en-US"/>
        </a:p>
      </dgm:t>
    </dgm:pt>
    <dgm:pt modelId="{8EB47AA7-B442-4196-86A6-5853966BFE87}" type="pres">
      <dgm:prSet presAssocID="{732BFF06-68EB-4DDF-B22B-D3DA07A16AAD}" presName="hierChild3" presStyleCnt="0"/>
      <dgm:spPr/>
    </dgm:pt>
    <dgm:pt modelId="{C595843B-675F-4DE5-A443-498CBB62DE2E}" type="pres">
      <dgm:prSet presAssocID="{6D651AA7-2864-4515-B379-9A6486C7955E}" presName="Name19" presStyleLbl="parChTrans1D4" presStyleIdx="1" presStyleCnt="2"/>
      <dgm:spPr/>
      <dgm:t>
        <a:bodyPr/>
        <a:lstStyle/>
        <a:p>
          <a:endParaRPr lang="en-US"/>
        </a:p>
      </dgm:t>
    </dgm:pt>
    <dgm:pt modelId="{D40223FD-424C-45BE-AC1D-A19AD810FB5B}" type="pres">
      <dgm:prSet presAssocID="{07B12E3D-1D97-41E5-BCA8-CF20F79489F0}" presName="Name21" presStyleCnt="0"/>
      <dgm:spPr/>
    </dgm:pt>
    <dgm:pt modelId="{10B75AD8-0F3D-47EF-8866-A3CC09510C51}" type="pres">
      <dgm:prSet presAssocID="{07B12E3D-1D97-41E5-BCA8-CF20F79489F0}" presName="level2Shape" presStyleLbl="node4" presStyleIdx="1" presStyleCnt="2"/>
      <dgm:spPr/>
      <dgm:t>
        <a:bodyPr/>
        <a:lstStyle/>
        <a:p>
          <a:endParaRPr lang="en-US"/>
        </a:p>
      </dgm:t>
    </dgm:pt>
    <dgm:pt modelId="{DCFC272A-A43A-4970-A5E3-A0CA78F5090B}" type="pres">
      <dgm:prSet presAssocID="{07B12E3D-1D97-41E5-BCA8-CF20F79489F0}" presName="hierChild3" presStyleCnt="0"/>
      <dgm:spPr/>
    </dgm:pt>
    <dgm:pt modelId="{D5A08FF3-CD5A-4071-B4DB-90669881F779}" type="pres">
      <dgm:prSet presAssocID="{3DBB4C4A-16AB-4ED2-BD4C-E955C04763E0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B85D19F-9EC9-4790-ABD4-D245EE1F1001}" type="pres">
      <dgm:prSet presAssocID="{BEFAF443-F2E8-49BE-BA5D-5C515C5042D4}" presName="Name21" presStyleCnt="0"/>
      <dgm:spPr/>
    </dgm:pt>
    <dgm:pt modelId="{A1374376-6410-4852-93F2-3B3DE1C73F35}" type="pres">
      <dgm:prSet presAssocID="{BEFAF443-F2E8-49BE-BA5D-5C515C5042D4}" presName="level2Shape" presStyleLbl="node2" presStyleIdx="1" presStyleCnt="2" custLinFactX="100000" custLinFactNeighborX="102889" custLinFactNeighborY="-626"/>
      <dgm:spPr/>
      <dgm:t>
        <a:bodyPr/>
        <a:lstStyle/>
        <a:p>
          <a:endParaRPr lang="en-US"/>
        </a:p>
      </dgm:t>
    </dgm:pt>
    <dgm:pt modelId="{A255A2A0-4B3D-467C-A5ED-569F28BC8366}" type="pres">
      <dgm:prSet presAssocID="{BEFAF443-F2E8-49BE-BA5D-5C515C5042D4}" presName="hierChild3" presStyleCnt="0"/>
      <dgm:spPr/>
    </dgm:pt>
    <dgm:pt modelId="{696E8A4E-EBCB-45C6-BEA1-3A13A599EAB5}" type="pres">
      <dgm:prSet presAssocID="{2A58A66D-3B32-4291-8139-921017BB5223}" presName="bgShapesFlow" presStyleCnt="0"/>
      <dgm:spPr/>
    </dgm:pt>
  </dgm:ptLst>
  <dgm:cxnLst>
    <dgm:cxn modelId="{DCF405D5-8078-4E06-ABA4-C64607814A3C}" type="presOf" srcId="{93EC177F-5514-49FD-B0C0-C6DE36067217}" destId="{05A380D4-7FE2-48D2-B3C2-6A2AF26E778C}" srcOrd="0" destOrd="0" presId="urn:microsoft.com/office/officeart/2005/8/layout/hierarchy6"/>
    <dgm:cxn modelId="{D9E32B3F-8B02-42BB-8DDC-8B8D63BF1918}" type="presOf" srcId="{ACD85844-4864-426E-8817-68A541F5960D}" destId="{1B976D4E-8578-4C52-86D5-19017998A919}" srcOrd="0" destOrd="0" presId="urn:microsoft.com/office/officeart/2005/8/layout/hierarchy6"/>
    <dgm:cxn modelId="{07BF09C0-E1E1-47C5-B403-86C19EDFC575}" srcId="{51991F93-0C83-4025-8820-647A7B7E5CBE}" destId="{ACD85844-4864-426E-8817-68A541F5960D}" srcOrd="0" destOrd="0" parTransId="{B8AC9E19-DF11-47F2-97B2-CCB1FF10D59A}" sibTransId="{36536D55-0201-4920-8F63-F89119B20E98}"/>
    <dgm:cxn modelId="{FE7A1EA8-BC3F-4AE3-86F7-1365AFC25BBF}" type="presOf" srcId="{51991F93-0C83-4025-8820-647A7B7E5CBE}" destId="{C2F12058-7899-4B98-BB43-FADC77AD8787}" srcOrd="0" destOrd="0" presId="urn:microsoft.com/office/officeart/2005/8/layout/hierarchy6"/>
    <dgm:cxn modelId="{094E3FBF-7A73-4EA5-9A97-6212E1275880}" srcId="{BEBF605B-70BE-4972-A420-843EC203F71C}" destId="{07B12E3D-1D97-41E5-BCA8-CF20F79489F0}" srcOrd="1" destOrd="0" parTransId="{6D651AA7-2864-4515-B379-9A6486C7955E}" sibTransId="{0B78A953-0E62-457A-88E6-495EEBF191FD}"/>
    <dgm:cxn modelId="{999669E1-5F1F-4290-A001-C8DC4D9A3330}" srcId="{51991F93-0C83-4025-8820-647A7B7E5CBE}" destId="{BEBF605B-70BE-4972-A420-843EC203F71C}" srcOrd="2" destOrd="0" parTransId="{6FDAA1DE-9DFF-41EB-ADA6-B8F8EB7D5DBD}" sibTransId="{B8E2D4F9-A6C5-4DB0-B8C3-30D9112F5C1C}"/>
    <dgm:cxn modelId="{F4EC8BB1-0462-490B-BE52-D6C8A31D7FE6}" type="presOf" srcId="{732BFF06-68EB-4DDF-B22B-D3DA07A16AAD}" destId="{3C566D01-A99A-4399-837F-86440AB71D8A}" srcOrd="0" destOrd="0" presId="urn:microsoft.com/office/officeart/2005/8/layout/hierarchy6"/>
    <dgm:cxn modelId="{144D5872-D8A3-4509-8506-0C425A00EF08}" type="presOf" srcId="{BEBF605B-70BE-4972-A420-843EC203F71C}" destId="{CD17A9C2-1508-4363-B263-6DD6C4A23079}" srcOrd="0" destOrd="0" presId="urn:microsoft.com/office/officeart/2005/8/layout/hierarchy6"/>
    <dgm:cxn modelId="{B02050DB-F5D9-4E15-AC0A-CBE00DFC13DC}" type="presOf" srcId="{BEFAF443-F2E8-49BE-BA5D-5C515C5042D4}" destId="{A1374376-6410-4852-93F2-3B3DE1C73F35}" srcOrd="0" destOrd="0" presId="urn:microsoft.com/office/officeart/2005/8/layout/hierarchy6"/>
    <dgm:cxn modelId="{4F1CCADB-3351-4C0A-8A25-4CCAD43D0BFD}" srcId="{BEBF605B-70BE-4972-A420-843EC203F71C}" destId="{732BFF06-68EB-4DDF-B22B-D3DA07A16AAD}" srcOrd="0" destOrd="0" parTransId="{4C05E997-ED06-4334-B0E9-089EF3B7BC01}" sibTransId="{3F38B12A-D30C-41F2-ABEF-ECA53B03A8AE}"/>
    <dgm:cxn modelId="{979FA955-F58C-4B62-8802-523445CC5A82}" type="presOf" srcId="{6FDAA1DE-9DFF-41EB-ADA6-B8F8EB7D5DBD}" destId="{24E23965-FAD0-472C-8A4F-A6ABB9F4BFBD}" srcOrd="0" destOrd="0" presId="urn:microsoft.com/office/officeart/2005/8/layout/hierarchy6"/>
    <dgm:cxn modelId="{2E6FFD24-8763-42DE-BCB6-24E75D975DEC}" type="presOf" srcId="{2D6C5939-F078-431B-AEB4-B13EF359BB86}" destId="{1E96AD8B-9249-46A9-8F2E-8991C26F5E4D}" srcOrd="0" destOrd="0" presId="urn:microsoft.com/office/officeart/2005/8/layout/hierarchy6"/>
    <dgm:cxn modelId="{A1C58A30-742F-4556-90F6-88A9C8A7C8D4}" type="presOf" srcId="{B8AC9E19-DF11-47F2-97B2-CCB1FF10D59A}" destId="{0E52FC73-37A0-4FCC-B387-D66A08E38E80}" srcOrd="0" destOrd="0" presId="urn:microsoft.com/office/officeart/2005/8/layout/hierarchy6"/>
    <dgm:cxn modelId="{E1B05F82-B13E-4EA8-885B-C3A2C100DC8A}" srcId="{51991F93-0C83-4025-8820-647A7B7E5CBE}" destId="{DB07D7D9-3928-4FE4-8E84-2894D0647F5A}" srcOrd="1" destOrd="0" parTransId="{F04EDBD3-F34A-44A7-87E0-EAC54D12DC43}" sibTransId="{609A1AFC-E8A1-4ABB-884F-FB6E92C130C4}"/>
    <dgm:cxn modelId="{05C556D7-9ADA-47D7-9ADD-523474A0C284}" type="presOf" srcId="{3DBB4C4A-16AB-4ED2-BD4C-E955C04763E0}" destId="{D5A08FF3-CD5A-4071-B4DB-90669881F779}" srcOrd="0" destOrd="0" presId="urn:microsoft.com/office/officeart/2005/8/layout/hierarchy6"/>
    <dgm:cxn modelId="{21BA09E5-54C8-408E-B4B5-1B8B7A964C2A}" type="presOf" srcId="{4C05E997-ED06-4334-B0E9-089EF3B7BC01}" destId="{15D49317-C816-4834-A89A-193CDD47B612}" srcOrd="0" destOrd="0" presId="urn:microsoft.com/office/officeart/2005/8/layout/hierarchy6"/>
    <dgm:cxn modelId="{58D43471-635B-49BD-BFD2-E3E32372C943}" type="presOf" srcId="{F04EDBD3-F34A-44A7-87E0-EAC54D12DC43}" destId="{E1FA78C5-9F7D-45A5-BFD8-95D88F4D9CDE}" srcOrd="0" destOrd="0" presId="urn:microsoft.com/office/officeart/2005/8/layout/hierarchy6"/>
    <dgm:cxn modelId="{D2421281-F4E5-4C29-923B-65416B479454}" srcId="{2D6C5939-F078-431B-AEB4-B13EF359BB86}" destId="{BEFAF443-F2E8-49BE-BA5D-5C515C5042D4}" srcOrd="1" destOrd="0" parTransId="{3DBB4C4A-16AB-4ED2-BD4C-E955C04763E0}" sibTransId="{F55686A3-6EDB-414F-8FA4-59A9A4B2A3B4}"/>
    <dgm:cxn modelId="{A1CDEE9D-04C5-41A7-8B78-4DA65D578DFD}" srcId="{2A58A66D-3B32-4291-8139-921017BB5223}" destId="{2D6C5939-F078-431B-AEB4-B13EF359BB86}" srcOrd="0" destOrd="0" parTransId="{1FD2C174-4998-48BF-8B30-DA5C04E03F1E}" sibTransId="{57C61D14-44C1-4509-A25E-728474C9EB37}"/>
    <dgm:cxn modelId="{4583286D-9E9B-4286-958D-E772B2CDEF60}" type="presOf" srcId="{DB07D7D9-3928-4FE4-8E84-2894D0647F5A}" destId="{0D14E078-197F-4C57-BBF7-46663DF273B0}" srcOrd="0" destOrd="0" presId="urn:microsoft.com/office/officeart/2005/8/layout/hierarchy6"/>
    <dgm:cxn modelId="{E91EE8F8-8971-482A-B864-29A24FD01CB1}" type="presOf" srcId="{07B12E3D-1D97-41E5-BCA8-CF20F79489F0}" destId="{10B75AD8-0F3D-47EF-8866-A3CC09510C51}" srcOrd="0" destOrd="0" presId="urn:microsoft.com/office/officeart/2005/8/layout/hierarchy6"/>
    <dgm:cxn modelId="{294A9248-4B9E-4B12-B41A-9813F90715AB}" srcId="{2D6C5939-F078-431B-AEB4-B13EF359BB86}" destId="{51991F93-0C83-4025-8820-647A7B7E5CBE}" srcOrd="0" destOrd="0" parTransId="{93EC177F-5514-49FD-B0C0-C6DE36067217}" sibTransId="{3FB8B564-0C69-4EA7-971B-102357250C20}"/>
    <dgm:cxn modelId="{A26D5B47-BEA4-4546-8E6D-80025112B2C6}" type="presOf" srcId="{6D651AA7-2864-4515-B379-9A6486C7955E}" destId="{C595843B-675F-4DE5-A443-498CBB62DE2E}" srcOrd="0" destOrd="0" presId="urn:microsoft.com/office/officeart/2005/8/layout/hierarchy6"/>
    <dgm:cxn modelId="{97344750-C869-4B20-BB98-7144578087FD}" type="presOf" srcId="{2A58A66D-3B32-4291-8139-921017BB5223}" destId="{29577B20-A823-47E5-A8EF-E52D67A5B8F8}" srcOrd="0" destOrd="0" presId="urn:microsoft.com/office/officeart/2005/8/layout/hierarchy6"/>
    <dgm:cxn modelId="{A79171EA-EC7B-4BBF-901B-AB50C85C5018}" type="presParOf" srcId="{29577B20-A823-47E5-A8EF-E52D67A5B8F8}" destId="{08739DAF-8580-44D7-963E-EB25382EBECE}" srcOrd="0" destOrd="0" presId="urn:microsoft.com/office/officeart/2005/8/layout/hierarchy6"/>
    <dgm:cxn modelId="{C25ED224-E1CC-408B-B7B2-74ED9820AB7B}" type="presParOf" srcId="{08739DAF-8580-44D7-963E-EB25382EBECE}" destId="{2CFDD34A-A120-4637-89BA-43702CE79641}" srcOrd="0" destOrd="0" presId="urn:microsoft.com/office/officeart/2005/8/layout/hierarchy6"/>
    <dgm:cxn modelId="{238D5286-1485-4004-812D-B63D448880E7}" type="presParOf" srcId="{2CFDD34A-A120-4637-89BA-43702CE79641}" destId="{29A648A0-E9EB-43F4-80D4-1EC8BF019FAC}" srcOrd="0" destOrd="0" presId="urn:microsoft.com/office/officeart/2005/8/layout/hierarchy6"/>
    <dgm:cxn modelId="{EA17B486-C0AD-4ABE-915E-AC0373729B5D}" type="presParOf" srcId="{29A648A0-E9EB-43F4-80D4-1EC8BF019FAC}" destId="{1E96AD8B-9249-46A9-8F2E-8991C26F5E4D}" srcOrd="0" destOrd="0" presId="urn:microsoft.com/office/officeart/2005/8/layout/hierarchy6"/>
    <dgm:cxn modelId="{2B7F42E3-FE44-42F6-A02F-26FAAB2AC48E}" type="presParOf" srcId="{29A648A0-E9EB-43F4-80D4-1EC8BF019FAC}" destId="{F18B4D00-6C7F-4747-A91C-F189E0BF1F76}" srcOrd="1" destOrd="0" presId="urn:microsoft.com/office/officeart/2005/8/layout/hierarchy6"/>
    <dgm:cxn modelId="{197F0573-178E-4B80-B7A4-4634EB6631E0}" type="presParOf" srcId="{F18B4D00-6C7F-4747-A91C-F189E0BF1F76}" destId="{05A380D4-7FE2-48D2-B3C2-6A2AF26E778C}" srcOrd="0" destOrd="0" presId="urn:microsoft.com/office/officeart/2005/8/layout/hierarchy6"/>
    <dgm:cxn modelId="{ABEAD40C-F0F1-40C9-9206-DE2DEF511D45}" type="presParOf" srcId="{F18B4D00-6C7F-4747-A91C-F189E0BF1F76}" destId="{ED6DA5FB-9E27-40D0-9E87-61C9DB1942A8}" srcOrd="1" destOrd="0" presId="urn:microsoft.com/office/officeart/2005/8/layout/hierarchy6"/>
    <dgm:cxn modelId="{9CD710F0-D77D-4ECB-84FB-EEC4D474B4F1}" type="presParOf" srcId="{ED6DA5FB-9E27-40D0-9E87-61C9DB1942A8}" destId="{C2F12058-7899-4B98-BB43-FADC77AD8787}" srcOrd="0" destOrd="0" presId="urn:microsoft.com/office/officeart/2005/8/layout/hierarchy6"/>
    <dgm:cxn modelId="{BC75499F-4C11-46B0-8456-B6805FB47E31}" type="presParOf" srcId="{ED6DA5FB-9E27-40D0-9E87-61C9DB1942A8}" destId="{377C8B0D-E393-4F8A-8D30-BCBB4DCC38A5}" srcOrd="1" destOrd="0" presId="urn:microsoft.com/office/officeart/2005/8/layout/hierarchy6"/>
    <dgm:cxn modelId="{09485ECB-6803-4A3B-A748-BE4EF0A1BF09}" type="presParOf" srcId="{377C8B0D-E393-4F8A-8D30-BCBB4DCC38A5}" destId="{0E52FC73-37A0-4FCC-B387-D66A08E38E80}" srcOrd="0" destOrd="0" presId="urn:microsoft.com/office/officeart/2005/8/layout/hierarchy6"/>
    <dgm:cxn modelId="{467E3571-E3CC-42E1-82EA-EF04DE93DC0E}" type="presParOf" srcId="{377C8B0D-E393-4F8A-8D30-BCBB4DCC38A5}" destId="{8AE77543-FFEB-480E-AAFF-0CF9B25685D1}" srcOrd="1" destOrd="0" presId="urn:microsoft.com/office/officeart/2005/8/layout/hierarchy6"/>
    <dgm:cxn modelId="{98007DDC-CEB3-4093-8E22-2D824E38BB90}" type="presParOf" srcId="{8AE77543-FFEB-480E-AAFF-0CF9B25685D1}" destId="{1B976D4E-8578-4C52-86D5-19017998A919}" srcOrd="0" destOrd="0" presId="urn:microsoft.com/office/officeart/2005/8/layout/hierarchy6"/>
    <dgm:cxn modelId="{158AA149-98BC-495B-B1DF-AE1E5ECEA9CA}" type="presParOf" srcId="{8AE77543-FFEB-480E-AAFF-0CF9B25685D1}" destId="{9222080B-068F-46EB-8280-D9C992F8FC2A}" srcOrd="1" destOrd="0" presId="urn:microsoft.com/office/officeart/2005/8/layout/hierarchy6"/>
    <dgm:cxn modelId="{DB53E0BC-AD69-4DEE-8728-8D4A95F53AE8}" type="presParOf" srcId="{377C8B0D-E393-4F8A-8D30-BCBB4DCC38A5}" destId="{E1FA78C5-9F7D-45A5-BFD8-95D88F4D9CDE}" srcOrd="2" destOrd="0" presId="urn:microsoft.com/office/officeart/2005/8/layout/hierarchy6"/>
    <dgm:cxn modelId="{D7385DB0-AC38-4B41-8BA3-DC9CCD0FCFFD}" type="presParOf" srcId="{377C8B0D-E393-4F8A-8D30-BCBB4DCC38A5}" destId="{DD653D8D-CD7C-4AE0-98D6-2B48ACD917B3}" srcOrd="3" destOrd="0" presId="urn:microsoft.com/office/officeart/2005/8/layout/hierarchy6"/>
    <dgm:cxn modelId="{623C6034-86F2-4BAB-A1E3-296846904562}" type="presParOf" srcId="{DD653D8D-CD7C-4AE0-98D6-2B48ACD917B3}" destId="{0D14E078-197F-4C57-BBF7-46663DF273B0}" srcOrd="0" destOrd="0" presId="urn:microsoft.com/office/officeart/2005/8/layout/hierarchy6"/>
    <dgm:cxn modelId="{805EF78E-57C0-463D-97EA-76D9D1B470B6}" type="presParOf" srcId="{DD653D8D-CD7C-4AE0-98D6-2B48ACD917B3}" destId="{38F33729-6D11-421C-B1B0-C1BC9855607B}" srcOrd="1" destOrd="0" presId="urn:microsoft.com/office/officeart/2005/8/layout/hierarchy6"/>
    <dgm:cxn modelId="{17502B7B-CB86-470A-AB82-D93B1C1698A1}" type="presParOf" srcId="{377C8B0D-E393-4F8A-8D30-BCBB4DCC38A5}" destId="{24E23965-FAD0-472C-8A4F-A6ABB9F4BFBD}" srcOrd="4" destOrd="0" presId="urn:microsoft.com/office/officeart/2005/8/layout/hierarchy6"/>
    <dgm:cxn modelId="{96585B85-3BE1-408D-B59C-62F72AFB686A}" type="presParOf" srcId="{377C8B0D-E393-4F8A-8D30-BCBB4DCC38A5}" destId="{41553FDF-8F42-48EA-A8A4-76955D95CF4C}" srcOrd="5" destOrd="0" presId="urn:microsoft.com/office/officeart/2005/8/layout/hierarchy6"/>
    <dgm:cxn modelId="{BC8560A0-0580-497C-9994-3D41B71DB693}" type="presParOf" srcId="{41553FDF-8F42-48EA-A8A4-76955D95CF4C}" destId="{CD17A9C2-1508-4363-B263-6DD6C4A23079}" srcOrd="0" destOrd="0" presId="urn:microsoft.com/office/officeart/2005/8/layout/hierarchy6"/>
    <dgm:cxn modelId="{07AF9322-7176-4707-A9C9-5721AB28D871}" type="presParOf" srcId="{41553FDF-8F42-48EA-A8A4-76955D95CF4C}" destId="{3CB5043C-6374-43CD-B7F4-CB3D31D34707}" srcOrd="1" destOrd="0" presId="urn:microsoft.com/office/officeart/2005/8/layout/hierarchy6"/>
    <dgm:cxn modelId="{13E54504-BFD4-4347-B031-70CA686E94AB}" type="presParOf" srcId="{3CB5043C-6374-43CD-B7F4-CB3D31D34707}" destId="{15D49317-C816-4834-A89A-193CDD47B612}" srcOrd="0" destOrd="0" presId="urn:microsoft.com/office/officeart/2005/8/layout/hierarchy6"/>
    <dgm:cxn modelId="{14A10796-B62C-49F6-B53E-6D6BF002E1D0}" type="presParOf" srcId="{3CB5043C-6374-43CD-B7F4-CB3D31D34707}" destId="{745602E6-AB50-47D3-AB7C-D5064BF56C1C}" srcOrd="1" destOrd="0" presId="urn:microsoft.com/office/officeart/2005/8/layout/hierarchy6"/>
    <dgm:cxn modelId="{C68C32D6-BB10-437D-9266-03542F869581}" type="presParOf" srcId="{745602E6-AB50-47D3-AB7C-D5064BF56C1C}" destId="{3C566D01-A99A-4399-837F-86440AB71D8A}" srcOrd="0" destOrd="0" presId="urn:microsoft.com/office/officeart/2005/8/layout/hierarchy6"/>
    <dgm:cxn modelId="{9DEBE23A-F695-4F51-9F37-0929ADF43755}" type="presParOf" srcId="{745602E6-AB50-47D3-AB7C-D5064BF56C1C}" destId="{8EB47AA7-B442-4196-86A6-5853966BFE87}" srcOrd="1" destOrd="0" presId="urn:microsoft.com/office/officeart/2005/8/layout/hierarchy6"/>
    <dgm:cxn modelId="{F03EDC0D-164F-472B-BB8F-747F0ABB43F9}" type="presParOf" srcId="{3CB5043C-6374-43CD-B7F4-CB3D31D34707}" destId="{C595843B-675F-4DE5-A443-498CBB62DE2E}" srcOrd="2" destOrd="0" presId="urn:microsoft.com/office/officeart/2005/8/layout/hierarchy6"/>
    <dgm:cxn modelId="{3C2B8031-E8EB-48CC-8766-ACD38A38C691}" type="presParOf" srcId="{3CB5043C-6374-43CD-B7F4-CB3D31D34707}" destId="{D40223FD-424C-45BE-AC1D-A19AD810FB5B}" srcOrd="3" destOrd="0" presId="urn:microsoft.com/office/officeart/2005/8/layout/hierarchy6"/>
    <dgm:cxn modelId="{4F284D06-4D75-4A93-8379-74C652BA743A}" type="presParOf" srcId="{D40223FD-424C-45BE-AC1D-A19AD810FB5B}" destId="{10B75AD8-0F3D-47EF-8866-A3CC09510C51}" srcOrd="0" destOrd="0" presId="urn:microsoft.com/office/officeart/2005/8/layout/hierarchy6"/>
    <dgm:cxn modelId="{E7CC6925-65CB-4DDA-8637-6314ED017752}" type="presParOf" srcId="{D40223FD-424C-45BE-AC1D-A19AD810FB5B}" destId="{DCFC272A-A43A-4970-A5E3-A0CA78F5090B}" srcOrd="1" destOrd="0" presId="urn:microsoft.com/office/officeart/2005/8/layout/hierarchy6"/>
    <dgm:cxn modelId="{B6DD1B01-6C01-4577-8751-004A18C94CDF}" type="presParOf" srcId="{F18B4D00-6C7F-4747-A91C-F189E0BF1F76}" destId="{D5A08FF3-CD5A-4071-B4DB-90669881F779}" srcOrd="2" destOrd="0" presId="urn:microsoft.com/office/officeart/2005/8/layout/hierarchy6"/>
    <dgm:cxn modelId="{A45FC454-584B-4ADD-95CE-DD89A570AD6E}" type="presParOf" srcId="{F18B4D00-6C7F-4747-A91C-F189E0BF1F76}" destId="{AB85D19F-9EC9-4790-ABD4-D245EE1F1001}" srcOrd="3" destOrd="0" presId="urn:microsoft.com/office/officeart/2005/8/layout/hierarchy6"/>
    <dgm:cxn modelId="{72E9C71E-387D-4BC6-A6CD-5B62BB0FC04E}" type="presParOf" srcId="{AB85D19F-9EC9-4790-ABD4-D245EE1F1001}" destId="{A1374376-6410-4852-93F2-3B3DE1C73F35}" srcOrd="0" destOrd="0" presId="urn:microsoft.com/office/officeart/2005/8/layout/hierarchy6"/>
    <dgm:cxn modelId="{7F725549-C6FB-4B1F-BA32-D1303FC6A878}" type="presParOf" srcId="{AB85D19F-9EC9-4790-ABD4-D245EE1F1001}" destId="{A255A2A0-4B3D-467C-A5ED-569F28BC8366}" srcOrd="1" destOrd="0" presId="urn:microsoft.com/office/officeart/2005/8/layout/hierarchy6"/>
    <dgm:cxn modelId="{D981688D-2442-4B66-8B6F-0B3B6D4F29E3}" type="presParOf" srcId="{29577B20-A823-47E5-A8EF-E52D67A5B8F8}" destId="{696E8A4E-EBCB-45C6-BEA1-3A13A599EAB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6AD8B-9249-46A9-8F2E-8991C26F5E4D}">
      <dsp:nvSpPr>
        <dsp:cNvPr id="0" name=""/>
        <dsp:cNvSpPr/>
      </dsp:nvSpPr>
      <dsp:spPr>
        <a:xfrm>
          <a:off x="5219082" y="3227"/>
          <a:ext cx="1039722" cy="693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SLT</a:t>
          </a:r>
          <a:endParaRPr lang="en-US" sz="1300" kern="1200" dirty="0"/>
        </a:p>
      </dsp:txBody>
      <dsp:txXfrm>
        <a:off x="5239384" y="23529"/>
        <a:ext cx="999118" cy="652544"/>
      </dsp:txXfrm>
    </dsp:sp>
    <dsp:sp modelId="{05A380D4-7FE2-48D2-B3C2-6A2AF26E778C}">
      <dsp:nvSpPr>
        <dsp:cNvPr id="0" name=""/>
        <dsp:cNvSpPr/>
      </dsp:nvSpPr>
      <dsp:spPr>
        <a:xfrm>
          <a:off x="3891190" y="696375"/>
          <a:ext cx="1847753" cy="275048"/>
        </a:xfrm>
        <a:custGeom>
          <a:avLst/>
          <a:gdLst/>
          <a:ahLst/>
          <a:cxnLst/>
          <a:rect l="0" t="0" r="0" b="0"/>
          <a:pathLst>
            <a:path>
              <a:moveTo>
                <a:pt x="1847753" y="0"/>
              </a:moveTo>
              <a:lnTo>
                <a:pt x="1847753" y="137524"/>
              </a:lnTo>
              <a:lnTo>
                <a:pt x="0" y="137524"/>
              </a:lnTo>
              <a:lnTo>
                <a:pt x="0" y="275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12058-7899-4B98-BB43-FADC77AD8787}">
      <dsp:nvSpPr>
        <dsp:cNvPr id="0" name=""/>
        <dsp:cNvSpPr/>
      </dsp:nvSpPr>
      <dsp:spPr>
        <a:xfrm>
          <a:off x="3371328" y="971423"/>
          <a:ext cx="1039722" cy="693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F&amp;SS</a:t>
          </a:r>
          <a:endParaRPr lang="en-US" sz="1300" kern="1200" dirty="0"/>
        </a:p>
      </dsp:txBody>
      <dsp:txXfrm>
        <a:off x="3391630" y="991725"/>
        <a:ext cx="999118" cy="652544"/>
      </dsp:txXfrm>
    </dsp:sp>
    <dsp:sp modelId="{0E52FC73-37A0-4FCC-B387-D66A08E38E80}">
      <dsp:nvSpPr>
        <dsp:cNvPr id="0" name=""/>
        <dsp:cNvSpPr/>
      </dsp:nvSpPr>
      <dsp:spPr>
        <a:xfrm>
          <a:off x="2539550" y="1664572"/>
          <a:ext cx="1351639" cy="277259"/>
        </a:xfrm>
        <a:custGeom>
          <a:avLst/>
          <a:gdLst/>
          <a:ahLst/>
          <a:cxnLst/>
          <a:rect l="0" t="0" r="0" b="0"/>
          <a:pathLst>
            <a:path>
              <a:moveTo>
                <a:pt x="1351639" y="0"/>
              </a:moveTo>
              <a:lnTo>
                <a:pt x="1351639" y="138629"/>
              </a:lnTo>
              <a:lnTo>
                <a:pt x="0" y="138629"/>
              </a:lnTo>
              <a:lnTo>
                <a:pt x="0" y="2772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76D4E-8578-4C52-86D5-19017998A919}">
      <dsp:nvSpPr>
        <dsp:cNvPr id="0" name=""/>
        <dsp:cNvSpPr/>
      </dsp:nvSpPr>
      <dsp:spPr>
        <a:xfrm>
          <a:off x="2019689" y="1941831"/>
          <a:ext cx="1039722" cy="693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Tech Support Services</a:t>
          </a:r>
          <a:endParaRPr lang="en-US" sz="1300" kern="1200" dirty="0"/>
        </a:p>
      </dsp:txBody>
      <dsp:txXfrm>
        <a:off x="2039991" y="1962133"/>
        <a:ext cx="999118" cy="652544"/>
      </dsp:txXfrm>
    </dsp:sp>
    <dsp:sp modelId="{E1FA78C5-9F7D-45A5-BFD8-95D88F4D9CDE}">
      <dsp:nvSpPr>
        <dsp:cNvPr id="0" name=""/>
        <dsp:cNvSpPr/>
      </dsp:nvSpPr>
      <dsp:spPr>
        <a:xfrm>
          <a:off x="3845470" y="1664572"/>
          <a:ext cx="91440" cy="277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2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4E078-197F-4C57-BBF7-46663DF273B0}">
      <dsp:nvSpPr>
        <dsp:cNvPr id="0" name=""/>
        <dsp:cNvSpPr/>
      </dsp:nvSpPr>
      <dsp:spPr>
        <a:xfrm>
          <a:off x="3371328" y="1941831"/>
          <a:ext cx="1039722" cy="693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Applied Engineering</a:t>
          </a:r>
          <a:endParaRPr lang="en-US" sz="1300" kern="1200" dirty="0"/>
        </a:p>
      </dsp:txBody>
      <dsp:txXfrm>
        <a:off x="3391630" y="1962133"/>
        <a:ext cx="999118" cy="652544"/>
      </dsp:txXfrm>
    </dsp:sp>
    <dsp:sp modelId="{24E23965-FAD0-472C-8A4F-A6ABB9F4BFBD}">
      <dsp:nvSpPr>
        <dsp:cNvPr id="0" name=""/>
        <dsp:cNvSpPr/>
      </dsp:nvSpPr>
      <dsp:spPr>
        <a:xfrm>
          <a:off x="3891190" y="1664572"/>
          <a:ext cx="1351639" cy="277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29"/>
              </a:lnTo>
              <a:lnTo>
                <a:pt x="1351639" y="138629"/>
              </a:lnTo>
              <a:lnTo>
                <a:pt x="1351639" y="2772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7A9C2-1508-4363-B263-6DD6C4A23079}">
      <dsp:nvSpPr>
        <dsp:cNvPr id="0" name=""/>
        <dsp:cNvSpPr/>
      </dsp:nvSpPr>
      <dsp:spPr>
        <a:xfrm>
          <a:off x="4722968" y="1941831"/>
          <a:ext cx="1039722" cy="693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Sitewide Utilities</a:t>
          </a:r>
          <a:endParaRPr lang="en-US" sz="1300" kern="1200" dirty="0"/>
        </a:p>
      </dsp:txBody>
      <dsp:txXfrm>
        <a:off x="4743270" y="1962133"/>
        <a:ext cx="999118" cy="652544"/>
      </dsp:txXfrm>
    </dsp:sp>
    <dsp:sp modelId="{15D49317-C816-4834-A89A-193CDD47B612}">
      <dsp:nvSpPr>
        <dsp:cNvPr id="0" name=""/>
        <dsp:cNvSpPr/>
      </dsp:nvSpPr>
      <dsp:spPr>
        <a:xfrm>
          <a:off x="4567009" y="2634980"/>
          <a:ext cx="675819" cy="277259"/>
        </a:xfrm>
        <a:custGeom>
          <a:avLst/>
          <a:gdLst/>
          <a:ahLst/>
          <a:cxnLst/>
          <a:rect l="0" t="0" r="0" b="0"/>
          <a:pathLst>
            <a:path>
              <a:moveTo>
                <a:pt x="675819" y="0"/>
              </a:moveTo>
              <a:lnTo>
                <a:pt x="675819" y="138629"/>
              </a:lnTo>
              <a:lnTo>
                <a:pt x="0" y="138629"/>
              </a:lnTo>
              <a:lnTo>
                <a:pt x="0" y="2772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66D01-A99A-4399-837F-86440AB71D8A}">
      <dsp:nvSpPr>
        <dsp:cNvPr id="0" name=""/>
        <dsp:cNvSpPr/>
      </dsp:nvSpPr>
      <dsp:spPr>
        <a:xfrm>
          <a:off x="4047148" y="2912239"/>
          <a:ext cx="1039722" cy="693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Power Maintenance</a:t>
          </a:r>
          <a:endParaRPr lang="en-US" sz="1300" kern="1200" dirty="0"/>
        </a:p>
      </dsp:txBody>
      <dsp:txXfrm>
        <a:off x="4067450" y="2932541"/>
        <a:ext cx="999118" cy="652544"/>
      </dsp:txXfrm>
    </dsp:sp>
    <dsp:sp modelId="{C595843B-675F-4DE5-A443-498CBB62DE2E}">
      <dsp:nvSpPr>
        <dsp:cNvPr id="0" name=""/>
        <dsp:cNvSpPr/>
      </dsp:nvSpPr>
      <dsp:spPr>
        <a:xfrm>
          <a:off x="5242829" y="2634980"/>
          <a:ext cx="675819" cy="277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29"/>
              </a:lnTo>
              <a:lnTo>
                <a:pt x="675819" y="138629"/>
              </a:lnTo>
              <a:lnTo>
                <a:pt x="675819" y="2772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75AD8-0F3D-47EF-8866-A3CC09510C51}">
      <dsp:nvSpPr>
        <dsp:cNvPr id="0" name=""/>
        <dsp:cNvSpPr/>
      </dsp:nvSpPr>
      <dsp:spPr>
        <a:xfrm>
          <a:off x="5398787" y="2912239"/>
          <a:ext cx="1039722" cy="693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Life Safety Systems</a:t>
          </a:r>
          <a:endParaRPr lang="en-US" sz="1300" kern="1200" dirty="0"/>
        </a:p>
      </dsp:txBody>
      <dsp:txXfrm>
        <a:off x="5419089" y="2932541"/>
        <a:ext cx="999118" cy="652544"/>
      </dsp:txXfrm>
    </dsp:sp>
    <dsp:sp modelId="{D5A08FF3-CD5A-4071-B4DB-90669881F779}">
      <dsp:nvSpPr>
        <dsp:cNvPr id="0" name=""/>
        <dsp:cNvSpPr/>
      </dsp:nvSpPr>
      <dsp:spPr>
        <a:xfrm>
          <a:off x="5738943" y="696375"/>
          <a:ext cx="1613368" cy="270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54"/>
              </a:lnTo>
              <a:lnTo>
                <a:pt x="1613368" y="135354"/>
              </a:lnTo>
              <a:lnTo>
                <a:pt x="1613368" y="2707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74376-6410-4852-93F2-3B3DE1C73F35}">
      <dsp:nvSpPr>
        <dsp:cNvPr id="0" name=""/>
        <dsp:cNvSpPr/>
      </dsp:nvSpPr>
      <dsp:spPr>
        <a:xfrm>
          <a:off x="6832450" y="967084"/>
          <a:ext cx="1039722" cy="693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EES&amp;T</a:t>
          </a:r>
          <a:endParaRPr lang="en-US" sz="1300" kern="1200" dirty="0"/>
        </a:p>
      </dsp:txBody>
      <dsp:txXfrm>
        <a:off x="6852752" y="987386"/>
        <a:ext cx="999118" cy="652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A97850-B825-1F49-9B0B-9B414E118F78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D4948C-7103-674F-8BFB-47A5EA791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28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65CCAC8-3D8D-A749-B9B6-B15735931020}" type="datetimeFigureOut">
              <a:rPr lang="en-US" smtClean="0"/>
              <a:t>5/8/2019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2BB3E1-C8AF-DC44-9023-05BF9E84B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609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9894" y="1464183"/>
            <a:ext cx="6189141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0329" y="2821730"/>
            <a:ext cx="5503341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Title_slid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67"/>
            <a:ext cx="1275588" cy="51435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9434" y="478274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122CCA-ABD1-DF46-AD32-D257523121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8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r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9966" cy="1228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3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Slider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9966" cy="12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9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r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9966" cy="1228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3660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3660"/>
            <a:ext cx="4038600" cy="25455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r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9966" cy="1228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3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Slider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9966" cy="12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1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r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9966" cy="1228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608" y="380446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8608" y="66359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8608" y="4229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9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7347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8277"/>
            <a:ext cx="8229600" cy="339447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9434" y="478274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122CCA-ABD1-DF46-AD32-D257523121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0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400" b="1" i="1" kern="1200">
          <a:solidFill>
            <a:srgbClr val="164863"/>
          </a:solidFill>
          <a:latin typeface="Arial"/>
          <a:ea typeface="+mj-ea"/>
          <a:cs typeface="Arial"/>
        </a:defRPr>
      </a:lvl1pPr>
    </p:titleStyle>
    <p:bodyStyle>
      <a:lvl1pPr marL="169863" indent="-169863" algn="l" defTabSz="457200" rtl="0" eaLnBrk="1" latinLnBrk="0" hangingPunct="1">
        <a:spcBef>
          <a:spcPct val="20000"/>
        </a:spcBef>
        <a:buClr>
          <a:srgbClr val="164863"/>
        </a:buClr>
        <a:buFont typeface="Arial"/>
        <a:buChar char="•"/>
        <a:tabLst/>
        <a:defRPr sz="1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27063" indent="-169863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abway.inl.gov/INLDWAYProd/?sub=MPEKYU4525&amp;sso=saml&amp;RequestId=1#n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Aligning Risk to Mission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Tyson Olson</a:t>
            </a:r>
          </a:p>
          <a:p>
            <a:r>
              <a:rPr lang="en-US" dirty="0" smtClean="0"/>
              <a:t>Idaho National Laboratory</a:t>
            </a:r>
          </a:p>
          <a:p>
            <a:r>
              <a:rPr lang="en-US" dirty="0" smtClean="0"/>
              <a:t>Tyson.Olson@inl.gov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In Performance Reporting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2877" y="1389063"/>
            <a:ext cx="4198246" cy="3394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In Performance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244" y="1389063"/>
            <a:ext cx="3851512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In Performance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324597"/>
            <a:ext cx="5662612" cy="361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56090" y="1050403"/>
            <a:ext cx="6423950" cy="794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Sr MRM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&amp; Enterprise Risk Register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38223"/>
            <a:ext cx="8458117" cy="2726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ERM Structure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6090" y="2022676"/>
            <a:ext cx="8051639" cy="789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Directorate MRMs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&amp; Risk Register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42900" y="1097756"/>
          <a:ext cx="8458200" cy="360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-Down Arrow 6"/>
          <p:cNvSpPr/>
          <p:nvPr/>
        </p:nvSpPr>
        <p:spPr bwMode="auto">
          <a:xfrm>
            <a:off x="1441048" y="2934183"/>
            <a:ext cx="772610" cy="2118167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    Customized</a:t>
            </a:r>
          </a:p>
        </p:txBody>
      </p:sp>
    </p:spTree>
    <p:extLst>
      <p:ext uri="{BB962C8B-B14F-4D97-AF65-F5344CB8AC3E}">
        <p14:creationId xmlns:p14="http://schemas.microsoft.com/office/powerpoint/2010/main" val="18581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ERM Tool</a:t>
            </a:r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6838" y="1389063"/>
            <a:ext cx="6110324" cy="3394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Risk Register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493242"/>
              </p:ext>
            </p:extLst>
          </p:nvPr>
        </p:nvGraphicFramePr>
        <p:xfrm>
          <a:off x="216534" y="1371600"/>
          <a:ext cx="7759700" cy="1524000"/>
        </p:xfrm>
        <a:graphic>
          <a:graphicData uri="http://schemas.openxmlformats.org/drawingml/2006/table">
            <a:tbl>
              <a:tblPr/>
              <a:tblGrid>
                <a:gridCol w="7759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1.1. Nuclear Energy Competitiveness and Leadership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Excessive financial burdens from other INL and/or DOE mandates takes resources from the NSUF core mission funding.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MFC User-Facility Model Implementation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SMR Investments and Deployment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1.2. Integrated Fuel Cycle Solutions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Fuel Cycle Funding and Policy Uncertainty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Spent Nuclear Fuel Management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Spent Nuclear Fuel Impasse with Idaho AG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0368"/>
              </p:ext>
            </p:extLst>
          </p:nvPr>
        </p:nvGraphicFramePr>
        <p:xfrm>
          <a:off x="216534" y="2942603"/>
          <a:ext cx="7759700" cy="1524000"/>
        </p:xfrm>
        <a:graphic>
          <a:graphicData uri="http://schemas.openxmlformats.org/drawingml/2006/table">
            <a:tbl>
              <a:tblPr/>
              <a:tblGrid>
                <a:gridCol w="7759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 Optimize Cost Management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DOE and INL misalignment for accounting practices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Increasing construction costs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 Revitalize Security and Enabling Infrastructure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 infrastructure not positioned to support future R&amp;D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Competition for construction human capital resources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Deficiency in strategic infrastructure planning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Shortage of funding to support enabling infrastructure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4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Reporting Risk Register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052449"/>
              </p:ext>
            </p:extLst>
          </p:nvPr>
        </p:nvGraphicFramePr>
        <p:xfrm>
          <a:off x="503067" y="1388669"/>
          <a:ext cx="7680666" cy="3394080"/>
        </p:xfrm>
        <a:graphic>
          <a:graphicData uri="http://schemas.openxmlformats.org/drawingml/2006/table">
            <a:tbl>
              <a:tblPr/>
              <a:tblGrid>
                <a:gridCol w="7680666"/>
              </a:tblGrid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</a:t>
                      </a:r>
                    </a:p>
                  </a:txBody>
                  <a:tcPr marL="9428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 telephony infrastructure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Competition for construction human capital resources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Cyber Researcher Human Capital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Deficiency in advanced manufacturing expertise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Increasing competition for human capital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Shortage of Cyber Security Operations Personnel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Shortage of funding to support enabling infrastructure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Timeline of Safeguards and Security personnel onboarding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</a:t>
                      </a:r>
                    </a:p>
                  </a:txBody>
                  <a:tcPr marL="9428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 enterprise systems and IT infrastructure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 infrastructure not positioned to support future R&amp;D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systems infrastructure increasing fraud risks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DOE and INL misalignment for accounting practices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 Systems Integration Lab Upgrades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to meet SCMS Backlog Treatment Commitments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Hazard Safety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Increasing construction costs</a:t>
                      </a:r>
                    </a:p>
                  </a:txBody>
                  <a:tcPr marL="84852" marR="9428" marT="94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 Alt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1805658"/>
              </p:ext>
            </p:extLst>
          </p:nvPr>
        </p:nvGraphicFramePr>
        <p:xfrm>
          <a:off x="590550" y="1714500"/>
          <a:ext cx="7759700" cy="571500"/>
        </p:xfrm>
        <a:graphic>
          <a:graphicData uri="http://schemas.openxmlformats.org/drawingml/2006/table">
            <a:tbl>
              <a:tblPr/>
              <a:tblGrid>
                <a:gridCol w="7759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of the ATR Warm Waste Treatment System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to Meet Idaho State Settlement Agreement (ISA) Resulting in Fines and Impacts to INL Mission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7380"/>
              </p:ext>
            </p:extLst>
          </p:nvPr>
        </p:nvGraphicFramePr>
        <p:xfrm>
          <a:off x="590550" y="2514600"/>
          <a:ext cx="7759700" cy="1143000"/>
        </p:xfrm>
        <a:graphic>
          <a:graphicData uri="http://schemas.openxmlformats.org/drawingml/2006/table">
            <a:tbl>
              <a:tblPr/>
              <a:tblGrid>
                <a:gridCol w="7759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Design and Manufacturing customer funding risks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Adverse Impacts to Significant Cultural Resources or Numerous Repetitive Type 2 Impacts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 enterprise systems and IT infrastructure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Aging infrastructure not positioned to support future R&amp;D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systems infrastructure increasing fraud risks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17514"/>
              </p:ext>
            </p:extLst>
          </p:nvPr>
        </p:nvGraphicFramePr>
        <p:xfrm>
          <a:off x="590550" y="3759200"/>
          <a:ext cx="7759700" cy="762000"/>
        </p:xfrm>
        <a:graphic>
          <a:graphicData uri="http://schemas.openxmlformats.org/drawingml/2006/table">
            <a:tbl>
              <a:tblPr/>
              <a:tblGrid>
                <a:gridCol w="7759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LOW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Deficiency in strategic infrastructure planning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Programmatic diversity creates funding obstacles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Strengthening CRMO Performance Through Transition to ES&amp;S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0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 Alt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216117"/>
              </p:ext>
            </p:extLst>
          </p:nvPr>
        </p:nvGraphicFramePr>
        <p:xfrm>
          <a:off x="457200" y="1324597"/>
          <a:ext cx="7759700" cy="2095500"/>
        </p:xfrm>
        <a:graphic>
          <a:graphicData uri="http://schemas.openxmlformats.org/drawingml/2006/table">
            <a:tbl>
              <a:tblPr/>
              <a:tblGrid>
                <a:gridCol w="7759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B000 ENERGY &amp; ENVIRONMENT S&amp;T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Computational and Mathematical obstacles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Deficiency in advanced manufacturing expertise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 Systems Integration Lab Upgrades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ThermoLoop funding and construction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C000 NUCLEAR SCIENCE AND TECHNOLOGY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Design and Manufacturing customer funding risks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 Fuel Cycle Funding and Policy Uncertainty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Political uncertainties related to advanced design and manufacturing prioritization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SMR Investments and Deployment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Spent Nuclear Fuel Impasse with Idaho AG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09375"/>
              </p:ext>
            </p:extLst>
          </p:nvPr>
        </p:nvGraphicFramePr>
        <p:xfrm>
          <a:off x="457200" y="3420097"/>
          <a:ext cx="7759700" cy="762000"/>
        </p:xfrm>
        <a:graphic>
          <a:graphicData uri="http://schemas.openxmlformats.org/drawingml/2006/table">
            <a:tbl>
              <a:tblPr/>
              <a:tblGrid>
                <a:gridCol w="7759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L000 PARTNERSHIPS, ENGAGEMENT &amp; TECH DEPLY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Lack of engagement from SLT in supporting reputation-building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activates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Relationships with academic stakeholders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SLT engagement of key stakeholders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4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Register Alt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550738"/>
              </p:ext>
            </p:extLst>
          </p:nvPr>
        </p:nvGraphicFramePr>
        <p:xfrm>
          <a:off x="457200" y="1324597"/>
          <a:ext cx="6284181" cy="3394072"/>
        </p:xfrm>
        <a:graphic>
          <a:graphicData uri="http://schemas.openxmlformats.org/drawingml/2006/table">
            <a:tbl>
              <a:tblPr/>
              <a:tblGrid>
                <a:gridCol w="6284181"/>
              </a:tblGrid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H000 ES&amp;H&amp;Q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Hazard Safety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Lab-wide Safety Risks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Risks to INL's Environmental Legacy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H500 ENVIRONMENTAL SUPPORT &amp; SERV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to Meet Regulatory/Contractual Commitments or INL Mission Due to Staffing Retirements, Transfers, or Promotions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to Meet Regulatory/Contractual Commitments or INL Mission Due to Work Planning and Control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H510 PROJECT &amp; PROGRAM SUPPORT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of the ATR Warm Waste Treatment System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to Maintain Building/Painted Surfaces at ATR, CFA, &amp; MFC Resulting in PCB Releases &amp; Non-Compliance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to Meet Idaho State Settlement Agreement (ISA) Resulting in Fines and Impacts to INL Mission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Release of Radionuclides from ATR Evap Ponds Above Permit or Regulatory Limits from Liner Leak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H530 REGULATORY &amp; MONITORING SERV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Adverse Impacts to Significant Cultural Resources or Numerous Repetitive Type 2 Impacts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to Maintain Accurate IRC Radionuclide Inventory and Emissions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to Meet NEPA &amp; CRMO Commitments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Legacy Deficiencies in Cultural Resource Management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Strengthening CRMO Performance Through Transition to ES&amp;S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H540 WASTE MANAGEMENT PROGRAM</a:t>
                      </a:r>
                    </a:p>
                  </a:txBody>
                  <a:tcPr marL="771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of Flour to Meet INL Needs for Characterization and Disposal of TRU Waste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Failure to meet SCMS Backlog Treatment Commitments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Significant deficiencies in INL TRU Program impacting INL’s ability to dispose of TRU waste at WIPP</a:t>
                      </a:r>
                    </a:p>
                  </a:txBody>
                  <a:tcPr marL="69424" marR="7714" marT="7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9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Enterprise 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Governance </a:t>
            </a:r>
            <a:r>
              <a:rPr lang="en-US" b="1" dirty="0"/>
              <a:t>Framework is Important 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b="1" dirty="0" smtClean="0"/>
              <a:t>Managers </a:t>
            </a:r>
            <a:r>
              <a:rPr lang="en-US" b="1" dirty="0"/>
              <a:t>Own the Risk 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b="1" dirty="0"/>
              <a:t>Transparency Supports Informed Decision Making 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b="1" dirty="0"/>
              <a:t>Forums for Discussing Risk are Important </a:t>
            </a:r>
            <a:endParaRPr lang="en-US" b="1" dirty="0" smtClean="0"/>
          </a:p>
          <a:p>
            <a:pPr>
              <a:lnSpc>
                <a:spcPct val="200000"/>
              </a:lnSpc>
            </a:pPr>
            <a:r>
              <a:rPr lang="en-US" b="1" dirty="0"/>
              <a:t>Diversity of People and Thought Aids Risk Management 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b="1" dirty="0"/>
              <a:t>Risk Management Should Be Integrated into Key Agency Processes 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b="1" dirty="0"/>
              <a:t>Planning Fosters a Culture of Resilience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90" y="4704048"/>
            <a:ext cx="868101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en-US" sz="1350" dirty="0">
              <a:solidFill>
                <a:srgbClr val="000000"/>
              </a:solidFill>
            </a:endParaRPr>
          </a:p>
          <a:p>
            <a:pPr defTabSz="685800"/>
            <a:r>
              <a:rPr lang="en-US" sz="900" dirty="0">
                <a:solidFill>
                  <a:srgbClr val="808080"/>
                </a:solidFill>
              </a:rPr>
              <a:t>Source: Playbook: Enterprise Risk Management for the U.S. Federal Government 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88808" y="3757808"/>
            <a:ext cx="419622" cy="36951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188808" y="4230928"/>
            <a:ext cx="419622" cy="36951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ERM at INL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277"/>
            <a:ext cx="8229600" cy="3668316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Enterprise </a:t>
            </a: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Risks are identified using Laboratory processes (MRMs, Senior </a:t>
            </a:r>
            <a:r>
              <a:rPr lang="en-US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MRMs, KPIs, Assessments, Etc) </a:t>
            </a: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well as top down insights from INL Leadership (e.g., portfolio review meetings, or strategic planning meetings</a:t>
            </a:r>
            <a:r>
              <a:rPr lang="en-US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Risks are categorized under the following categories based on their primary nature: </a:t>
            </a:r>
            <a:r>
              <a:rPr lang="en-US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Strategic, Research/Mission, Operations, Finance, People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Risks are tied to the Laboratory Agenda.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Risks are ranked according to a common probability and consequence </a:t>
            </a:r>
            <a:r>
              <a:rPr lang="en-US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framework.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strategy of monitor, mitigate, or avoid is decided</a:t>
            </a:r>
            <a:r>
              <a:rPr lang="en-US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Risks and associated actions are tracked through a common software </a:t>
            </a:r>
            <a:r>
              <a:rPr lang="en-US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Enterprise Risk Register informs the Integrated Priority List (IPL) process for funding decisions</a:t>
            </a:r>
            <a:r>
              <a:rPr lang="en-US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Risks </a:t>
            </a:r>
            <a:r>
              <a:rPr lang="en-US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associated actions and strategy are reviewed and updated quarterly as part of the </a:t>
            </a:r>
            <a:r>
              <a:rPr lang="en-US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Senior MRM.</a:t>
            </a: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20331" y="1324597"/>
            <a:ext cx="419622" cy="36951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320331" y="2063106"/>
            <a:ext cx="419622" cy="36951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320331" y="2617383"/>
            <a:ext cx="419622" cy="36951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0" dirty="0" smtClean="0"/>
          </a:p>
          <a:p>
            <a:pPr marL="0" indent="0">
              <a:buNone/>
            </a:pPr>
            <a:r>
              <a:rPr lang="en-US" sz="3200" b="0" dirty="0" smtClean="0"/>
              <a:t>“Discover, demonstrate and secure innovative nuclear energy solutions, clean energy options and critical infrastructure.”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 Mission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Nuclear Science &amp; Technology</a:t>
            </a:r>
          </a:p>
          <a:p>
            <a:endParaRPr lang="en-US" b="0" dirty="0"/>
          </a:p>
          <a:p>
            <a:r>
              <a:rPr lang="en-US" b="0" dirty="0" smtClean="0"/>
              <a:t>Energy and Environmental Science &amp; Technology</a:t>
            </a:r>
          </a:p>
          <a:p>
            <a:endParaRPr lang="en-US" b="0" dirty="0"/>
          </a:p>
          <a:p>
            <a:r>
              <a:rPr lang="en-US" b="0" dirty="0" smtClean="0"/>
              <a:t>National and Homeland Security Science &amp; Technology</a:t>
            </a:r>
          </a:p>
          <a:p>
            <a:endParaRPr lang="en-US" b="0" dirty="0"/>
          </a:p>
          <a:p>
            <a:r>
              <a:rPr lang="en-US" b="0" dirty="0" smtClean="0"/>
              <a:t>Advanced Test Reactor</a:t>
            </a:r>
          </a:p>
          <a:p>
            <a:endParaRPr lang="en-US" b="0" dirty="0"/>
          </a:p>
          <a:p>
            <a:r>
              <a:rPr lang="en-US" b="0" dirty="0" smtClean="0"/>
              <a:t>Materials and Fuels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229"/>
            <a:ext cx="8229600" cy="857250"/>
          </a:xfrm>
        </p:spPr>
        <p:txBody>
          <a:bodyPr/>
          <a:lstStyle/>
          <a:p>
            <a:r>
              <a:rPr lang="en-US" dirty="0" smtClean="0"/>
              <a:t>Mission Enabling Initiatives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891588"/>
              </p:ext>
            </p:extLst>
          </p:nvPr>
        </p:nvGraphicFramePr>
        <p:xfrm>
          <a:off x="457200" y="1388673"/>
          <a:ext cx="4020362" cy="3394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0362"/>
              </a:tblGrid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1.1. Nuclear Energy Competitiveness and Leadership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1.2. Integrated Fuel Cycle Solutions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1.3. Advanced Integrated Energy Systems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1.4. Advanced Design and Manufacturing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1.5. Enduring Control Systems Cybersecurity Innovation Capabilities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2.1. Transform How We Perform and Manage Work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2.2. Build INL's Future Workforce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2.3.  Modernize and Mature INL Information Systems and Services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2.4. Optimize Cost Management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2.5. Revitalize Security and Enabling Infrastructure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2.6. Achieve Leadership in Safety to Enable Cutting Edge S&amp;T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2.7. Advance INL's Stewardship of its Environmental Legacy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2.8. Advance INL's Security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  <a:tr h="2424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3.1. INL is a High Value Partner Nationally and in Community, State, and Region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76" marR="7576" marT="7576" marB="0" anchor="ctr"/>
                </a:tc>
              </a:tr>
            </a:tbl>
          </a:graphicData>
        </a:graphic>
      </p:graphicFrame>
      <p:sp>
        <p:nvSpPr>
          <p:cNvPr id="10" name="Right Brace 9"/>
          <p:cNvSpPr/>
          <p:nvPr/>
        </p:nvSpPr>
        <p:spPr>
          <a:xfrm>
            <a:off x="4572000" y="1388673"/>
            <a:ext cx="285750" cy="118307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4572000" y="2598551"/>
            <a:ext cx="285750" cy="19240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62525" y="1819275"/>
            <a:ext cx="22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 &amp; Technology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4572000" y="4549403"/>
            <a:ext cx="285750" cy="23334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2188" y="3375910"/>
            <a:ext cx="221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Laboratory Support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2187" y="4481410"/>
            <a:ext cx="273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Enabling Initiatives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884" y="1209792"/>
            <a:ext cx="7799167" cy="36877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Enabling Initiatives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379" y="1389063"/>
            <a:ext cx="7597242" cy="3394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2CCA-ABD1-DF46-AD32-D257523121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Integration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91" y="1196999"/>
            <a:ext cx="8751617" cy="38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7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L Teal Template">
      <a:dk1>
        <a:sysClr val="windowText" lastClr="000000"/>
      </a:dk1>
      <a:lt1>
        <a:sysClr val="window" lastClr="FFFFFF"/>
      </a:lt1>
      <a:dk2>
        <a:srgbClr val="17435A"/>
      </a:dk2>
      <a:lt2>
        <a:srgbClr val="F0EEE3"/>
      </a:lt2>
      <a:accent1>
        <a:srgbClr val="164863"/>
      </a:accent1>
      <a:accent2>
        <a:srgbClr val="5F7B81"/>
      </a:accent2>
      <a:accent3>
        <a:srgbClr val="718854"/>
      </a:accent3>
      <a:accent4>
        <a:srgbClr val="E2DA85"/>
      </a:accent4>
      <a:accent5>
        <a:srgbClr val="607C86"/>
      </a:accent5>
      <a:accent6>
        <a:srgbClr val="CF874B"/>
      </a:accent6>
      <a:hlink>
        <a:srgbClr val="000000"/>
      </a:hlink>
      <a:folHlink>
        <a:srgbClr val="BFC0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17122</TotalTime>
  <Words>1021</Words>
  <Application>Microsoft Office PowerPoint</Application>
  <PresentationFormat>On-screen Show (16:9)</PresentationFormat>
  <Paragraphs>187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Aligning Risk to Mission</vt:lpstr>
      <vt:lpstr>Principles of Enterprise Risk Management</vt:lpstr>
      <vt:lpstr>ERM at INL</vt:lpstr>
      <vt:lpstr>INL Mission</vt:lpstr>
      <vt:lpstr>INL Mission Organizations</vt:lpstr>
      <vt:lpstr>Mission Enabling Initiatives</vt:lpstr>
      <vt:lpstr>Mission Enabling Initiatives</vt:lpstr>
      <vt:lpstr>Mission Enabling Initiatives</vt:lpstr>
      <vt:lpstr>Risk Integration</vt:lpstr>
      <vt:lpstr>Risk In Performance Reporting</vt:lpstr>
      <vt:lpstr>Risk In Performance Reporting</vt:lpstr>
      <vt:lpstr>Risk In Performance Reporting</vt:lpstr>
      <vt:lpstr>ERM Structure </vt:lpstr>
      <vt:lpstr>ERM Tool</vt:lpstr>
      <vt:lpstr>Enterprise Risk Register</vt:lpstr>
      <vt:lpstr>Performance Reporting Risk Register</vt:lpstr>
      <vt:lpstr>Risk Register Alt</vt:lpstr>
      <vt:lpstr>Risk Register Alt</vt:lpstr>
      <vt:lpstr>Risk Register Alt</vt:lpstr>
    </vt:vector>
  </TitlesOfParts>
  <Company>INL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Lewis</dc:creator>
  <cp:lastModifiedBy>Tyson N. Olson</cp:lastModifiedBy>
  <cp:revision>159</cp:revision>
  <cp:lastPrinted>2019-03-28T14:53:59Z</cp:lastPrinted>
  <dcterms:created xsi:type="dcterms:W3CDTF">2016-07-26T17:17:41Z</dcterms:created>
  <dcterms:modified xsi:type="dcterms:W3CDTF">2019-05-08T18:40:44Z</dcterms:modified>
</cp:coreProperties>
</file>