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handoutMasterIdLst>
    <p:handoutMasterId r:id="rId16"/>
  </p:handoutMasterIdLst>
  <p:sldIdLst>
    <p:sldId id="256" r:id="rId5"/>
    <p:sldId id="264" r:id="rId6"/>
    <p:sldId id="274" r:id="rId7"/>
    <p:sldId id="276" r:id="rId8"/>
    <p:sldId id="269" r:id="rId9"/>
    <p:sldId id="280" r:id="rId10"/>
    <p:sldId id="278" r:id="rId11"/>
    <p:sldId id="279" r:id="rId12"/>
    <p:sldId id="281" r:id="rId13"/>
    <p:sldId id="27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pencer L. Daw" initials="SLD" lastIdx="1" clrIdx="0">
    <p:extLst>
      <p:ext uri="{19B8F6BF-5375-455C-9EA6-DF929625EA0E}">
        <p15:presenceInfo xmlns:p15="http://schemas.microsoft.com/office/powerpoint/2012/main" userId="S::Spencer.Daw@inl.gov::14a0591b-f886-4187-84f5-ed7f0e7b87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8F8F8"/>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0704" autoAdjust="0"/>
  </p:normalViewPr>
  <p:slideViewPr>
    <p:cSldViewPr snapToGrid="0">
      <p:cViewPr varScale="1">
        <p:scale>
          <a:sx n="54" d="100"/>
          <a:sy n="54" d="100"/>
        </p:scale>
        <p:origin x="77" y="523"/>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E7F456E-01A6-4013-ACA5-F5492591A24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484983A3-9B9B-4D61-97C9-B9E239A3159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56F32FC-4BD9-442A-A8C6-51598C909FE3}" type="datetimeFigureOut">
              <a:rPr lang="en-US" smtClean="0"/>
              <a:t>11/7/2022</a:t>
            </a:fld>
            <a:endParaRPr lang="en-US" dirty="0"/>
          </a:p>
        </p:txBody>
      </p:sp>
      <p:sp>
        <p:nvSpPr>
          <p:cNvPr id="4" name="Footer Placeholder 3">
            <a:extLst>
              <a:ext uri="{FF2B5EF4-FFF2-40B4-BE49-F238E27FC236}">
                <a16:creationId xmlns:a16="http://schemas.microsoft.com/office/drawing/2014/main" id="{5EEABE74-7A97-4D17-8390-42ADD25C33C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42C1DBD-1052-425E-BF3C-983304BED57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EEFA9E-C190-4F5C-8394-BD5F1CD55C02}" type="slidenum">
              <a:rPr lang="en-US" smtClean="0"/>
              <a:t>‹#›</a:t>
            </a:fld>
            <a:endParaRPr lang="en-US" dirty="0"/>
          </a:p>
        </p:txBody>
      </p:sp>
    </p:spTree>
    <p:extLst>
      <p:ext uri="{BB962C8B-B14F-4D97-AF65-F5344CB8AC3E}">
        <p14:creationId xmlns:p14="http://schemas.microsoft.com/office/powerpoint/2010/main" val="23248019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6371FA-A98D-41E8-93F4-09945841298A}" type="datetimeFigureOut">
              <a:rPr lang="en-US" smtClean="0"/>
              <a:t>11/7/2022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289C57-55D7-40A4-A101-E74FAC7A092B}" type="slidenum">
              <a:rPr lang="en-US" smtClean="0"/>
              <a:t>‹#›</a:t>
            </a:fld>
            <a:endParaRPr lang="en-US" dirty="0"/>
          </a:p>
        </p:txBody>
      </p:sp>
    </p:spTree>
    <p:extLst>
      <p:ext uri="{BB962C8B-B14F-4D97-AF65-F5344CB8AC3E}">
        <p14:creationId xmlns:p14="http://schemas.microsoft.com/office/powerpoint/2010/main" val="2839902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12.svg"/><Relationship Id="rId4" Type="http://schemas.openxmlformats.org/officeDocument/2006/relationships/image" Target="../media/image1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416040" y="4434840"/>
            <a:ext cx="4941771" cy="1122202"/>
          </a:xfrm>
        </p:spPr>
        <p:txBody>
          <a:bodyPr anchor="b">
            <a:noAutofit/>
          </a:bodyPr>
          <a:lstStyle>
            <a:lvl1pPr algn="l">
              <a:defRPr sz="3600" spc="150" baseline="0"/>
            </a:lvl1pPr>
          </a:lstStyle>
          <a:p>
            <a:r>
              <a:rPr lang="en-US"/>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6416041" y="5586890"/>
            <a:ext cx="4941770" cy="396660"/>
          </a:xfrm>
        </p:spPr>
        <p:txBody>
          <a:bodyPr>
            <a:norm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8" name="Graphic 7">
            <a:extLst>
              <a:ext uri="{FF2B5EF4-FFF2-40B4-BE49-F238E27FC236}">
                <a16:creationId xmlns:a16="http://schemas.microsoft.com/office/drawing/2014/main" id="{A04F1E16-9A84-4D0E-9706-79C396AF6AE6}"/>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9358" t="23650" b="-1"/>
          <a:stretch/>
        </p:blipFill>
        <p:spPr>
          <a:xfrm>
            <a:off x="0" y="0"/>
            <a:ext cx="9488312" cy="5054323"/>
          </a:xfrm>
          <a:prstGeom prst="rect">
            <a:avLst/>
          </a:prstGeom>
        </p:spPr>
      </p:pic>
    </p:spTree>
    <p:extLst>
      <p:ext uri="{BB962C8B-B14F-4D97-AF65-F5344CB8AC3E}">
        <p14:creationId xmlns:p14="http://schemas.microsoft.com/office/powerpoint/2010/main" val="1776826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rt Art">
    <p:bg>
      <p:bgRef idx="1001">
        <a:schemeClr val="bg1"/>
      </p:bgRef>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786F69D-D4FA-4075-A7EC-8D31A184F630}"/>
              </a:ext>
              <a:ext uri="{C183D7F6-B498-43B3-948B-1728B52AA6E4}">
                <adec:decorative xmlns:adec="http://schemas.microsoft.com/office/drawing/2017/decorative" val="1"/>
              </a:ext>
            </a:extLst>
          </p:cNvPr>
          <p:cNvGrpSpPr/>
          <p:nvPr userDrawn="1"/>
        </p:nvGrpSpPr>
        <p:grpSpPr>
          <a:xfrm>
            <a:off x="0" y="0"/>
            <a:ext cx="2590800" cy="1027906"/>
            <a:chOff x="0" y="0"/>
            <a:chExt cx="2590800" cy="1027906"/>
          </a:xfrm>
        </p:grpSpPr>
        <p:cxnSp>
          <p:nvCxnSpPr>
            <p:cNvPr id="10" name="Straight Connector 9">
              <a:extLst>
                <a:ext uri="{FF2B5EF4-FFF2-40B4-BE49-F238E27FC236}">
                  <a16:creationId xmlns:a16="http://schemas.microsoft.com/office/drawing/2014/main" id="{66988B2D-0240-4256-8268-4B9FF1E72363}"/>
                </a:ext>
              </a:extLst>
            </p:cNvPr>
            <p:cNvCxnSpPr>
              <a:cxnSpLocks/>
            </p:cNvCxnSpPr>
            <p:nvPr userDrawn="1"/>
          </p:nvCxnSpPr>
          <p:spPr>
            <a:xfrm flipV="1">
              <a:off x="0" y="0"/>
              <a:ext cx="259080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8EEAAE1-3D04-41C3-B2D2-B3BEF34C3B27}"/>
                </a:ext>
              </a:extLst>
            </p:cNvPr>
            <p:cNvCxnSpPr>
              <a:cxnSpLocks/>
            </p:cNvCxnSpPr>
            <p:nvPr userDrawn="1"/>
          </p:nvCxnSpPr>
          <p:spPr>
            <a:xfrm flipH="1">
              <a:off x="0" y="0"/>
              <a:ext cx="704850" cy="10279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7" name="SmartArt Placeholder 6">
            <a:extLst>
              <a:ext uri="{FF2B5EF4-FFF2-40B4-BE49-F238E27FC236}">
                <a16:creationId xmlns:a16="http://schemas.microsoft.com/office/drawing/2014/main" id="{156CA116-0F6E-4EE9-B34F-03BA07161A7A}"/>
              </a:ext>
            </a:extLst>
          </p:cNvPr>
          <p:cNvSpPr>
            <a:spLocks noGrp="1"/>
          </p:cNvSpPr>
          <p:nvPr>
            <p:ph type="dgm" sz="quarter" idx="15"/>
          </p:nvPr>
        </p:nvSpPr>
        <p:spPr>
          <a:xfrm>
            <a:off x="838200" y="2111375"/>
            <a:ext cx="10515600" cy="3744913"/>
          </a:xfrm>
        </p:spPr>
        <p:txBody>
          <a:bodyPr/>
          <a:lstStyle/>
          <a:p>
            <a:r>
              <a:rPr lang="en-US"/>
              <a:t>Click icon to add SmartArt graphic</a:t>
            </a:r>
            <a:endParaRPr lang="en-US" dirty="0"/>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fld id="{C8686A5E-F6FC-45CE-9D72-2AC3CC7C6E46}" type="datetime1">
              <a:rPr lang="en-US" smtClean="0"/>
              <a:t>11/7/2022</a:t>
            </a:fld>
            <a:endParaRPr lang="en-US" dirty="0"/>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a:t>EFCOG Procurement Engineering</a:t>
            </a:r>
            <a:endParaRPr lang="en-US" dirty="0"/>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68311559"/>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12" name="Graphic 10">
            <a:extLst>
              <a:ext uri="{FF2B5EF4-FFF2-40B4-BE49-F238E27FC236}">
                <a16:creationId xmlns:a16="http://schemas.microsoft.com/office/drawing/2014/main" id="{9D2AF524-D4B4-4A3A-9CE4-EDAFE1D5A37B}"/>
              </a:ext>
              <a:ext uri="{C183D7F6-B498-43B3-948B-1728B52AA6E4}">
                <adec:decorative xmlns:adec="http://schemas.microsoft.com/office/drawing/2017/decorative" val="1"/>
              </a:ext>
            </a:extLst>
          </p:cNvPr>
          <p:cNvSpPr/>
          <p:nvPr/>
        </p:nvSpPr>
        <p:spPr>
          <a:xfrm>
            <a:off x="2113884" y="0"/>
            <a:ext cx="10078116" cy="6858000"/>
          </a:xfrm>
          <a:custGeom>
            <a:avLst/>
            <a:gdLst>
              <a:gd name="connsiteX0" fmla="*/ 3793236 w 10078116"/>
              <a:gd name="connsiteY0" fmla="*/ 6858000 h 6858000"/>
              <a:gd name="connsiteX1" fmla="*/ 0 w 10078116"/>
              <a:gd name="connsiteY1" fmla="*/ 0 h 6858000"/>
              <a:gd name="connsiteX2" fmla="*/ 10078116 w 10078116"/>
              <a:gd name="connsiteY2" fmla="*/ 0 h 6858000"/>
              <a:gd name="connsiteX3" fmla="*/ 10078116 w 1007811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078116" h="6858000">
                <a:moveTo>
                  <a:pt x="3793236" y="6858000"/>
                </a:moveTo>
                <a:lnTo>
                  <a:pt x="0" y="0"/>
                </a:lnTo>
                <a:lnTo>
                  <a:pt x="10078116" y="0"/>
                </a:lnTo>
                <a:lnTo>
                  <a:pt x="10078116" y="6858000"/>
                </a:lnTo>
                <a:close/>
              </a:path>
            </a:pathLst>
          </a:custGeom>
          <a:solidFill>
            <a:schemeClr val="accent1"/>
          </a:solid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6E3987A5-99A6-4B33-BAAF-53159635382E}"/>
              </a:ext>
            </a:extLst>
          </p:cNvPr>
          <p:cNvSpPr>
            <a:spLocks noGrp="1"/>
          </p:cNvSpPr>
          <p:nvPr>
            <p:ph type="title" hasCustomPrompt="1"/>
          </p:nvPr>
        </p:nvSpPr>
        <p:spPr>
          <a:xfrm>
            <a:off x="838200" y="5509419"/>
            <a:ext cx="4082142" cy="585788"/>
          </a:xfrm>
        </p:spPr>
        <p:txBody>
          <a:bodyPr>
            <a:normAutofit/>
          </a:bodyPr>
          <a:lstStyle>
            <a:lvl1pPr>
              <a:defRPr lang="en-US" sz="2800" kern="1200" spc="150" baseline="0" dirty="0">
                <a:solidFill>
                  <a:schemeClr val="tx1"/>
                </a:solidFill>
                <a:latin typeface="+mj-lt"/>
                <a:ea typeface="+mj-ea"/>
                <a:cs typeface="+mj-cs"/>
              </a:defRPr>
            </a:lvl1pPr>
          </a:lstStyle>
          <a:p>
            <a:r>
              <a:rPr lang="en-US"/>
              <a:t>CLICK TO EDIT TITLE</a:t>
            </a:r>
          </a:p>
        </p:txBody>
      </p:sp>
      <p:sp>
        <p:nvSpPr>
          <p:cNvPr id="16" name="Text Placeholder 15">
            <a:extLst>
              <a:ext uri="{FF2B5EF4-FFF2-40B4-BE49-F238E27FC236}">
                <a16:creationId xmlns:a16="http://schemas.microsoft.com/office/drawing/2014/main" id="{3BABF6CA-407C-4BF0-8234-1321A676E756}"/>
              </a:ext>
            </a:extLst>
          </p:cNvPr>
          <p:cNvSpPr>
            <a:spLocks noGrp="1"/>
          </p:cNvSpPr>
          <p:nvPr>
            <p:ph type="body" sz="quarter" idx="13"/>
          </p:nvPr>
        </p:nvSpPr>
        <p:spPr>
          <a:xfrm>
            <a:off x="166074" y="1507772"/>
            <a:ext cx="2141764" cy="514350"/>
          </a:xfrm>
        </p:spPr>
        <p:txBody>
          <a:bodyPr anchor="ctr">
            <a:normAutofit/>
          </a:bodyPr>
          <a:lstStyle>
            <a:lvl1pPr marL="0" indent="0" algn="r">
              <a:buNone/>
              <a:defRPr sz="2000"/>
            </a:lvl1pPr>
          </a:lstStyle>
          <a:p>
            <a:pPr lvl="0"/>
            <a:r>
              <a:rPr lang="en-US"/>
              <a:t>Click to edit Master text styles</a:t>
            </a:r>
          </a:p>
        </p:txBody>
      </p:sp>
      <p:sp>
        <p:nvSpPr>
          <p:cNvPr id="17" name="Text Placeholder 15">
            <a:extLst>
              <a:ext uri="{FF2B5EF4-FFF2-40B4-BE49-F238E27FC236}">
                <a16:creationId xmlns:a16="http://schemas.microsoft.com/office/drawing/2014/main" id="{76D8129B-5B68-421C-968C-3663C86EFC7C}"/>
              </a:ext>
            </a:extLst>
          </p:cNvPr>
          <p:cNvSpPr>
            <a:spLocks noGrp="1"/>
          </p:cNvSpPr>
          <p:nvPr>
            <p:ph type="body" sz="quarter" idx="14"/>
          </p:nvPr>
        </p:nvSpPr>
        <p:spPr>
          <a:xfrm>
            <a:off x="732131" y="2584097"/>
            <a:ext cx="2141764" cy="514350"/>
          </a:xfrm>
        </p:spPr>
        <p:txBody>
          <a:bodyPr anchor="ctr">
            <a:normAutofit/>
          </a:bodyPr>
          <a:lstStyle>
            <a:lvl1pPr marL="0" indent="0" algn="r">
              <a:buNone/>
              <a:defRPr sz="2000"/>
            </a:lvl1pPr>
          </a:lstStyle>
          <a:p>
            <a:pPr lvl="0"/>
            <a:r>
              <a:rPr lang="en-US"/>
              <a:t>Click to edit Master text styles</a:t>
            </a:r>
          </a:p>
        </p:txBody>
      </p:sp>
      <p:sp>
        <p:nvSpPr>
          <p:cNvPr id="18" name="Text Placeholder 15">
            <a:extLst>
              <a:ext uri="{FF2B5EF4-FFF2-40B4-BE49-F238E27FC236}">
                <a16:creationId xmlns:a16="http://schemas.microsoft.com/office/drawing/2014/main" id="{6C741DCA-8EBD-44F5-9D38-E938A628ADCD}"/>
              </a:ext>
            </a:extLst>
          </p:cNvPr>
          <p:cNvSpPr>
            <a:spLocks noGrp="1"/>
          </p:cNvSpPr>
          <p:nvPr>
            <p:ph type="body" sz="quarter" idx="15"/>
          </p:nvPr>
        </p:nvSpPr>
        <p:spPr>
          <a:xfrm>
            <a:off x="1338556" y="3660422"/>
            <a:ext cx="2141764" cy="514350"/>
          </a:xfrm>
        </p:spPr>
        <p:txBody>
          <a:bodyPr anchor="ctr">
            <a:normAutofit/>
          </a:bodyPr>
          <a:lstStyle>
            <a:lvl1pPr marL="0" indent="0" algn="r">
              <a:buNone/>
              <a:defRPr sz="2000"/>
            </a:lvl1pPr>
          </a:lstStyle>
          <a:p>
            <a:pPr lvl="0"/>
            <a:r>
              <a:rPr lang="en-US"/>
              <a:t>Click to edit Master text styles</a:t>
            </a:r>
          </a:p>
        </p:txBody>
      </p:sp>
      <p:sp>
        <p:nvSpPr>
          <p:cNvPr id="19" name="Text Placeholder 15">
            <a:extLst>
              <a:ext uri="{FF2B5EF4-FFF2-40B4-BE49-F238E27FC236}">
                <a16:creationId xmlns:a16="http://schemas.microsoft.com/office/drawing/2014/main" id="{5C43C6B1-A1BD-4A90-8B4B-F361C1BEDD26}"/>
              </a:ext>
            </a:extLst>
          </p:cNvPr>
          <p:cNvSpPr>
            <a:spLocks noGrp="1"/>
          </p:cNvSpPr>
          <p:nvPr>
            <p:ph type="body" sz="quarter" idx="16"/>
          </p:nvPr>
        </p:nvSpPr>
        <p:spPr>
          <a:xfrm>
            <a:off x="1922756" y="4736748"/>
            <a:ext cx="2141764" cy="514350"/>
          </a:xfrm>
        </p:spPr>
        <p:txBody>
          <a:bodyPr anchor="ctr">
            <a:normAutofit/>
          </a:bodyPr>
          <a:lstStyle>
            <a:lvl1pPr marL="0" indent="0" algn="r">
              <a:buNone/>
              <a:defRPr sz="2000"/>
            </a:lvl1pPr>
          </a:lstStyle>
          <a:p>
            <a:pPr lvl="0"/>
            <a:r>
              <a:rPr lang="en-US"/>
              <a:t>Click to edit Master text styles</a:t>
            </a:r>
          </a:p>
        </p:txBody>
      </p:sp>
      <p:sp>
        <p:nvSpPr>
          <p:cNvPr id="34" name="Text Placeholder 15">
            <a:extLst>
              <a:ext uri="{FF2B5EF4-FFF2-40B4-BE49-F238E27FC236}">
                <a16:creationId xmlns:a16="http://schemas.microsoft.com/office/drawing/2014/main" id="{0C66E1BD-33F0-4B94-BF94-CD4698F85C3D}"/>
              </a:ext>
            </a:extLst>
          </p:cNvPr>
          <p:cNvSpPr>
            <a:spLocks noGrp="1"/>
          </p:cNvSpPr>
          <p:nvPr>
            <p:ph type="body" sz="quarter" idx="17" hasCustomPrompt="1"/>
          </p:nvPr>
        </p:nvSpPr>
        <p:spPr>
          <a:xfrm>
            <a:off x="4401536" y="1613528"/>
            <a:ext cx="5102680" cy="1010842"/>
          </a:xfrm>
        </p:spPr>
        <p:txBody>
          <a:bodyPr anchor="t">
            <a:normAutofit/>
          </a:bodyPr>
          <a:lstStyle>
            <a:lvl1pPr marL="0" indent="0" algn="l">
              <a:lnSpc>
                <a:spcPct val="100000"/>
              </a:lnSpc>
              <a:buNone/>
              <a:defRPr sz="1400" spc="50" baseline="0"/>
            </a:lvl1pPr>
          </a:lstStyle>
          <a:p>
            <a:pPr lvl="0"/>
            <a:r>
              <a:rPr lang="en-US" dirty="0"/>
              <a:t>Click to edit master text style</a:t>
            </a:r>
          </a:p>
        </p:txBody>
      </p:sp>
      <p:sp>
        <p:nvSpPr>
          <p:cNvPr id="35" name="Text Placeholder 15">
            <a:extLst>
              <a:ext uri="{FF2B5EF4-FFF2-40B4-BE49-F238E27FC236}">
                <a16:creationId xmlns:a16="http://schemas.microsoft.com/office/drawing/2014/main" id="{2D4661B1-6559-407A-9AEC-A46A0570AE8F}"/>
              </a:ext>
            </a:extLst>
          </p:cNvPr>
          <p:cNvSpPr>
            <a:spLocks noGrp="1"/>
          </p:cNvSpPr>
          <p:nvPr>
            <p:ph type="body" sz="quarter" idx="18" hasCustomPrompt="1"/>
          </p:nvPr>
        </p:nvSpPr>
        <p:spPr>
          <a:xfrm>
            <a:off x="4986029" y="2682564"/>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36" name="Text Placeholder 15">
            <a:extLst>
              <a:ext uri="{FF2B5EF4-FFF2-40B4-BE49-F238E27FC236}">
                <a16:creationId xmlns:a16="http://schemas.microsoft.com/office/drawing/2014/main" id="{DCC983F7-6A25-42C0-811C-EA32138C5B80}"/>
              </a:ext>
            </a:extLst>
          </p:cNvPr>
          <p:cNvSpPr>
            <a:spLocks noGrp="1"/>
          </p:cNvSpPr>
          <p:nvPr>
            <p:ph type="body" sz="quarter" idx="19" hasCustomPrompt="1"/>
          </p:nvPr>
        </p:nvSpPr>
        <p:spPr>
          <a:xfrm>
            <a:off x="5576938" y="3755394"/>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37" name="Text Placeholder 15">
            <a:extLst>
              <a:ext uri="{FF2B5EF4-FFF2-40B4-BE49-F238E27FC236}">
                <a16:creationId xmlns:a16="http://schemas.microsoft.com/office/drawing/2014/main" id="{E83DA0EB-27DD-416A-8DA5-4AFDC8587E5C}"/>
              </a:ext>
            </a:extLst>
          </p:cNvPr>
          <p:cNvSpPr>
            <a:spLocks noGrp="1"/>
          </p:cNvSpPr>
          <p:nvPr>
            <p:ph type="body" sz="quarter" idx="20" hasCustomPrompt="1"/>
          </p:nvPr>
        </p:nvSpPr>
        <p:spPr>
          <a:xfrm>
            <a:off x="6175280" y="4824430"/>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5" name="Date Placeholder 4">
            <a:extLst>
              <a:ext uri="{FF2B5EF4-FFF2-40B4-BE49-F238E27FC236}">
                <a16:creationId xmlns:a16="http://schemas.microsoft.com/office/drawing/2014/main" id="{874DC36F-5D3E-439D-80B5-32633FC34434}"/>
              </a:ext>
            </a:extLst>
          </p:cNvPr>
          <p:cNvSpPr>
            <a:spLocks noGrp="1"/>
          </p:cNvSpPr>
          <p:nvPr>
            <p:ph type="dt" sz="half" idx="10"/>
          </p:nvPr>
        </p:nvSpPr>
        <p:spPr/>
        <p:txBody>
          <a:bodyPr/>
          <a:lstStyle>
            <a:lvl1pPr>
              <a:defRPr sz="900">
                <a:solidFill>
                  <a:srgbClr val="898989"/>
                </a:solidFill>
              </a:defRPr>
            </a:lvl1pPr>
          </a:lstStyle>
          <a:p>
            <a:fld id="{33A99217-586C-411B-83FB-B53D9A0707E0}" type="datetime1">
              <a:rPr lang="en-US" smtClean="0"/>
              <a:t>11/7/2022</a:t>
            </a:fld>
            <a:endParaRPr lang="en-US" dirty="0"/>
          </a:p>
        </p:txBody>
      </p:sp>
      <p:sp>
        <p:nvSpPr>
          <p:cNvPr id="6" name="Footer Placeholder 5">
            <a:extLst>
              <a:ext uri="{FF2B5EF4-FFF2-40B4-BE49-F238E27FC236}">
                <a16:creationId xmlns:a16="http://schemas.microsoft.com/office/drawing/2014/main" id="{6C710A8A-CEC9-4787-A745-C28DD965F7DD}"/>
              </a:ext>
            </a:extLst>
          </p:cNvPr>
          <p:cNvSpPr>
            <a:spLocks noGrp="1"/>
          </p:cNvSpPr>
          <p:nvPr>
            <p:ph type="ftr" sz="quarter" idx="11"/>
          </p:nvPr>
        </p:nvSpPr>
        <p:spPr>
          <a:xfrm>
            <a:off x="6749143" y="6356350"/>
            <a:ext cx="3775981" cy="365125"/>
          </a:xfrm>
        </p:spPr>
        <p:txBody>
          <a:bodyPr/>
          <a:lstStyle>
            <a:lvl1pPr>
              <a:defRPr sz="900"/>
            </a:lvl1pPr>
          </a:lstStyle>
          <a:p>
            <a:r>
              <a:rPr lang="en-US"/>
              <a:t>EFCOG Procurement Engineering</a:t>
            </a:r>
            <a:endParaRPr lang="en-US" dirty="0"/>
          </a:p>
        </p:txBody>
      </p:sp>
      <p:sp>
        <p:nvSpPr>
          <p:cNvPr id="7" name="Slide Number Placeholder 6">
            <a:extLst>
              <a:ext uri="{FF2B5EF4-FFF2-40B4-BE49-F238E27FC236}">
                <a16:creationId xmlns:a16="http://schemas.microsoft.com/office/drawing/2014/main" id="{4162BD04-8F01-472A-9456-4702A2218BB5}"/>
              </a:ext>
            </a:extLst>
          </p:cNvPr>
          <p:cNvSpPr>
            <a:spLocks noGrp="1"/>
          </p:cNvSpPr>
          <p:nvPr>
            <p:ph type="sldNum" sz="quarter" idx="12"/>
          </p:nvPr>
        </p:nvSpPr>
        <p:spPr>
          <a:xfrm>
            <a:off x="10810874" y="6356350"/>
            <a:ext cx="542925" cy="365125"/>
          </a:xfrm>
        </p:spPr>
        <p:txBody>
          <a:bodyPr/>
          <a:lstStyle>
            <a:lvl1pPr>
              <a:defRPr sz="900"/>
            </a:lvl1pPr>
          </a:lstStyle>
          <a:p>
            <a:fld id="{A49DFD55-3C28-40EF-9E31-A92D2E4017FF}" type="slidenum">
              <a:rPr lang="en-US" smtClean="0"/>
              <a:pPr/>
              <a:t>‹#›</a:t>
            </a:fld>
            <a:endParaRPr lang="en-US" dirty="0"/>
          </a:p>
        </p:txBody>
      </p:sp>
      <p:cxnSp>
        <p:nvCxnSpPr>
          <p:cNvPr id="3" name="Straight Connector 2">
            <a:extLst>
              <a:ext uri="{FF2B5EF4-FFF2-40B4-BE49-F238E27FC236}">
                <a16:creationId xmlns:a16="http://schemas.microsoft.com/office/drawing/2014/main" id="{D3795F91-C721-4363-956D-756673AE7957}"/>
              </a:ext>
              <a:ext uri="{C183D7F6-B498-43B3-948B-1728B52AA6E4}">
                <adec:decorative xmlns:adec="http://schemas.microsoft.com/office/drawing/2017/decorative" val="1"/>
              </a:ext>
            </a:extLst>
          </p:cNvPr>
          <p:cNvCxnSpPr>
            <a:cxnSpLocks/>
          </p:cNvCxnSpPr>
          <p:nvPr userDrawn="1"/>
        </p:nvCxnSpPr>
        <p:spPr>
          <a:xfrm>
            <a:off x="4353515" y="5023933"/>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4" name="Straight Connector 3">
            <a:extLst>
              <a:ext uri="{FF2B5EF4-FFF2-40B4-BE49-F238E27FC236}">
                <a16:creationId xmlns:a16="http://schemas.microsoft.com/office/drawing/2014/main" id="{8AC14461-E27D-413D-B31A-47B74646AF25}"/>
              </a:ext>
              <a:ext uri="{C183D7F6-B498-43B3-948B-1728B52AA6E4}">
                <adec:decorative xmlns:adec="http://schemas.microsoft.com/office/drawing/2017/decorative" val="1"/>
              </a:ext>
            </a:extLst>
          </p:cNvPr>
          <p:cNvCxnSpPr>
            <a:cxnSpLocks/>
          </p:cNvCxnSpPr>
          <p:nvPr userDrawn="1"/>
        </p:nvCxnSpPr>
        <p:spPr>
          <a:xfrm>
            <a:off x="3759917" y="3948451"/>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8" name="Straight Connector 7">
            <a:extLst>
              <a:ext uri="{FF2B5EF4-FFF2-40B4-BE49-F238E27FC236}">
                <a16:creationId xmlns:a16="http://schemas.microsoft.com/office/drawing/2014/main" id="{4D6AEA4C-7710-4829-BA87-8DD77F15932C}"/>
              </a:ext>
              <a:ext uri="{C183D7F6-B498-43B3-948B-1728B52AA6E4}">
                <adec:decorative xmlns:adec="http://schemas.microsoft.com/office/drawing/2017/decorative" val="1"/>
              </a:ext>
            </a:extLst>
          </p:cNvPr>
          <p:cNvCxnSpPr>
            <a:cxnSpLocks/>
          </p:cNvCxnSpPr>
          <p:nvPr userDrawn="1"/>
        </p:nvCxnSpPr>
        <p:spPr>
          <a:xfrm>
            <a:off x="3173453" y="2872686"/>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9" name="Straight Connector 8">
            <a:extLst>
              <a:ext uri="{FF2B5EF4-FFF2-40B4-BE49-F238E27FC236}">
                <a16:creationId xmlns:a16="http://schemas.microsoft.com/office/drawing/2014/main" id="{E9BD473E-6203-491C-87AC-54AC0AB23333}"/>
              </a:ext>
              <a:ext uri="{C183D7F6-B498-43B3-948B-1728B52AA6E4}">
                <adec:decorative xmlns:adec="http://schemas.microsoft.com/office/drawing/2017/decorative" val="1"/>
              </a:ext>
            </a:extLst>
          </p:cNvPr>
          <p:cNvCxnSpPr>
            <a:cxnSpLocks/>
          </p:cNvCxnSpPr>
          <p:nvPr userDrawn="1"/>
        </p:nvCxnSpPr>
        <p:spPr>
          <a:xfrm>
            <a:off x="2586263" y="1796083"/>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1165259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2933700" y="892177"/>
            <a:ext cx="8421688" cy="1325563"/>
          </a:xfrm>
        </p:spPr>
        <p:txBody>
          <a:bodyPr>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2933700" y="2776936"/>
            <a:ext cx="3924300"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4" name="Content Placeholder 3">
            <a:extLst>
              <a:ext uri="{FF2B5EF4-FFF2-40B4-BE49-F238E27FC236}">
                <a16:creationId xmlns:a16="http://schemas.microsoft.com/office/drawing/2014/main" id="{AC9B20CF-6B91-4562-B799-0ABDAEBC0D2A}"/>
              </a:ext>
            </a:extLst>
          </p:cNvPr>
          <p:cNvSpPr>
            <a:spLocks noGrp="1"/>
          </p:cNvSpPr>
          <p:nvPr>
            <p:ph sz="half" idx="2"/>
          </p:nvPr>
        </p:nvSpPr>
        <p:spPr>
          <a:xfrm>
            <a:off x="2933700" y="3834606"/>
            <a:ext cx="3924300"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7410173" y="2776936"/>
            <a:ext cx="3943627"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a:t>
            </a:r>
          </a:p>
        </p:txBody>
      </p:sp>
      <p:sp>
        <p:nvSpPr>
          <p:cNvPr id="6" name="Content Placeholder 5">
            <a:extLst>
              <a:ext uri="{FF2B5EF4-FFF2-40B4-BE49-F238E27FC236}">
                <a16:creationId xmlns:a16="http://schemas.microsoft.com/office/drawing/2014/main" id="{B36EE64B-44BF-4634-97BC-5ED74C6DF280}"/>
              </a:ext>
            </a:extLst>
          </p:cNvPr>
          <p:cNvSpPr>
            <a:spLocks noGrp="1"/>
          </p:cNvSpPr>
          <p:nvPr>
            <p:ph sz="quarter" idx="4"/>
          </p:nvPr>
        </p:nvSpPr>
        <p:spPr>
          <a:xfrm>
            <a:off x="7410173" y="3834606"/>
            <a:ext cx="3943627"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fld id="{1BC47F62-204B-45AC-B34A-237B7F019B13}" type="datetime1">
              <a:rPr lang="en-US" smtClean="0"/>
              <a:t>11/7/2022</a:t>
            </a:fld>
            <a:endParaRPr lang="en-US" dirty="0"/>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a:t>EFCOG Procurement Engineering</a:t>
            </a:r>
            <a:endParaRPr lang="en-US" dirty="0"/>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pic>
        <p:nvPicPr>
          <p:cNvPr id="11" name="Graphic 10">
            <a:extLst>
              <a:ext uri="{FF2B5EF4-FFF2-40B4-BE49-F238E27FC236}">
                <a16:creationId xmlns:a16="http://schemas.microsoft.com/office/drawing/2014/main" id="{EE24E1DB-1F20-4C28-8069-D9219D1F8BBD}"/>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39434" t="20278" b="22673"/>
          <a:stretch/>
        </p:blipFill>
        <p:spPr>
          <a:xfrm>
            <a:off x="25785" y="0"/>
            <a:ext cx="4368030" cy="3912394"/>
          </a:xfrm>
          <a:prstGeom prst="rect">
            <a:avLst/>
          </a:prstGeom>
        </p:spPr>
      </p:pic>
    </p:spTree>
    <p:extLst>
      <p:ext uri="{BB962C8B-B14F-4D97-AF65-F5344CB8AC3E}">
        <p14:creationId xmlns:p14="http://schemas.microsoft.com/office/powerpoint/2010/main" val="24324519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ree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243104" y="2776936"/>
            <a:ext cx="2882475"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4" name="Content Placeholder 3">
            <a:extLst>
              <a:ext uri="{FF2B5EF4-FFF2-40B4-BE49-F238E27FC236}">
                <a16:creationId xmlns:a16="http://schemas.microsoft.com/office/drawing/2014/main" id="{AC9B20CF-6B91-4562-B799-0ABDAEBC0D2A}"/>
              </a:ext>
            </a:extLst>
          </p:cNvPr>
          <p:cNvSpPr>
            <a:spLocks noGrp="1"/>
          </p:cNvSpPr>
          <p:nvPr>
            <p:ph sz="half" idx="2"/>
          </p:nvPr>
        </p:nvSpPr>
        <p:spPr>
          <a:xfrm>
            <a:off x="1243104" y="3834606"/>
            <a:ext cx="2882475"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4647665" y="2776936"/>
            <a:ext cx="2896671"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a:t>
            </a:r>
          </a:p>
        </p:txBody>
      </p:sp>
      <p:sp>
        <p:nvSpPr>
          <p:cNvPr id="6" name="Content Placeholder 5">
            <a:extLst>
              <a:ext uri="{FF2B5EF4-FFF2-40B4-BE49-F238E27FC236}">
                <a16:creationId xmlns:a16="http://schemas.microsoft.com/office/drawing/2014/main" id="{B36EE64B-44BF-4634-97BC-5ED74C6DF280}"/>
              </a:ext>
            </a:extLst>
          </p:cNvPr>
          <p:cNvSpPr>
            <a:spLocks noGrp="1"/>
          </p:cNvSpPr>
          <p:nvPr>
            <p:ph sz="quarter" idx="4"/>
          </p:nvPr>
        </p:nvSpPr>
        <p:spPr>
          <a:xfrm>
            <a:off x="4647665" y="3834606"/>
            <a:ext cx="2896671"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2">
            <a:extLst>
              <a:ext uri="{FF2B5EF4-FFF2-40B4-BE49-F238E27FC236}">
                <a16:creationId xmlns:a16="http://schemas.microsoft.com/office/drawing/2014/main" id="{1F60A771-8BBC-4565-AB09-402DA7CB2780}"/>
              </a:ext>
            </a:extLst>
          </p:cNvPr>
          <p:cNvSpPr>
            <a:spLocks noGrp="1"/>
          </p:cNvSpPr>
          <p:nvPr>
            <p:ph type="body" idx="13" hasCustomPrompt="1"/>
          </p:nvPr>
        </p:nvSpPr>
        <p:spPr>
          <a:xfrm>
            <a:off x="8066421" y="2776936"/>
            <a:ext cx="2882475"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22" name="Content Placeholder 3">
            <a:extLst>
              <a:ext uri="{FF2B5EF4-FFF2-40B4-BE49-F238E27FC236}">
                <a16:creationId xmlns:a16="http://schemas.microsoft.com/office/drawing/2014/main" id="{C464A9BD-B815-4632-8F54-6EB70E48BAFF}"/>
              </a:ext>
            </a:extLst>
          </p:cNvPr>
          <p:cNvSpPr>
            <a:spLocks noGrp="1"/>
          </p:cNvSpPr>
          <p:nvPr>
            <p:ph sz="half" idx="14"/>
          </p:nvPr>
        </p:nvSpPr>
        <p:spPr>
          <a:xfrm>
            <a:off x="8066421" y="3834606"/>
            <a:ext cx="2882475"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fld id="{2E0F872F-AFBA-4BD0-89C8-2C909E03FA99}" type="datetime1">
              <a:rPr lang="en-US" smtClean="0"/>
              <a:t>11/7/2022</a:t>
            </a:fld>
            <a:endParaRPr lang="en-US" dirty="0"/>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a:t>EFCOG Procurement Engineering</a:t>
            </a:r>
            <a:endParaRPr lang="en-US" dirty="0"/>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10" name="Group 9">
            <a:extLst>
              <a:ext uri="{FF2B5EF4-FFF2-40B4-BE49-F238E27FC236}">
                <a16:creationId xmlns:a16="http://schemas.microsoft.com/office/drawing/2014/main" id="{B2368EF4-1233-48C7-8DB5-75844BFCD594}"/>
              </a:ext>
              <a:ext uri="{C183D7F6-B498-43B3-948B-1728B52AA6E4}">
                <adec:decorative xmlns:adec="http://schemas.microsoft.com/office/drawing/2017/decorative" val="1"/>
              </a:ext>
            </a:extLst>
          </p:cNvPr>
          <p:cNvGrpSpPr/>
          <p:nvPr userDrawn="1"/>
        </p:nvGrpSpPr>
        <p:grpSpPr>
          <a:xfrm>
            <a:off x="0" y="0"/>
            <a:ext cx="2238376" cy="3105150"/>
            <a:chOff x="0" y="0"/>
            <a:chExt cx="2238376" cy="3105150"/>
          </a:xfrm>
        </p:grpSpPr>
        <p:cxnSp>
          <p:nvCxnSpPr>
            <p:cNvPr id="16" name="Straight Connector 15">
              <a:extLst>
                <a:ext uri="{FF2B5EF4-FFF2-40B4-BE49-F238E27FC236}">
                  <a16:creationId xmlns:a16="http://schemas.microsoft.com/office/drawing/2014/main" id="{463D7850-C2A6-43CE-BBE4-8E81A0A593BF}"/>
                </a:ext>
              </a:extLst>
            </p:cNvPr>
            <p:cNvCxnSpPr>
              <a:cxnSpLocks/>
            </p:cNvCxnSpPr>
            <p:nvPr userDrawn="1"/>
          </p:nvCxnSpPr>
          <p:spPr>
            <a:xfrm flipH="1">
              <a:off x="0" y="0"/>
              <a:ext cx="1238250" cy="31051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BAD3E03-2E3B-440C-9105-6F9D33006D66}"/>
                </a:ext>
              </a:extLst>
            </p:cNvPr>
            <p:cNvCxnSpPr>
              <a:cxnSpLocks/>
            </p:cNvCxnSpPr>
            <p:nvPr userDrawn="1"/>
          </p:nvCxnSpPr>
          <p:spPr>
            <a:xfrm flipH="1">
              <a:off x="0" y="0"/>
              <a:ext cx="2238376" cy="2476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18896713"/>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umm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3821F-4537-4AE7-8829-C2E3AE60F6E1}"/>
              </a:ext>
            </a:extLst>
          </p:cNvPr>
          <p:cNvSpPr>
            <a:spLocks noGrp="1"/>
          </p:cNvSpPr>
          <p:nvPr>
            <p:ph type="title" hasCustomPrompt="1"/>
          </p:nvPr>
        </p:nvSpPr>
        <p:spPr>
          <a:xfrm>
            <a:off x="5476875" y="1671639"/>
            <a:ext cx="5111750" cy="1204912"/>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92FD4279-EA62-4397-878A-73F4948DB176}"/>
              </a:ext>
            </a:extLst>
          </p:cNvPr>
          <p:cNvSpPr>
            <a:spLocks noGrp="1"/>
          </p:cNvSpPr>
          <p:nvPr>
            <p:ph type="body" idx="1"/>
          </p:nvPr>
        </p:nvSpPr>
        <p:spPr>
          <a:xfrm>
            <a:off x="5476875" y="3660774"/>
            <a:ext cx="5111750" cy="1525588"/>
          </a:xfrm>
        </p:spPr>
        <p:txBody>
          <a:bodyPr>
            <a:normAutofit/>
          </a:bodyPr>
          <a:lstStyle>
            <a:lvl1pPr marL="0" indent="0">
              <a:lnSpc>
                <a:spcPct val="100000"/>
              </a:lnSpc>
              <a:buNone/>
              <a:defRPr sz="1400" spc="5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grpSp>
        <p:nvGrpSpPr>
          <p:cNvPr id="4" name="Group 3">
            <a:extLst>
              <a:ext uri="{FF2B5EF4-FFF2-40B4-BE49-F238E27FC236}">
                <a16:creationId xmlns:a16="http://schemas.microsoft.com/office/drawing/2014/main" id="{D74AA03A-263D-4B5F-B05B-7D6923A9A4D3}"/>
              </a:ext>
            </a:extLst>
          </p:cNvPr>
          <p:cNvGrpSpPr/>
          <p:nvPr userDrawn="1"/>
        </p:nvGrpSpPr>
        <p:grpSpPr>
          <a:xfrm>
            <a:off x="0" y="0"/>
            <a:ext cx="4762501" cy="5186363"/>
            <a:chOff x="0" y="0"/>
            <a:chExt cx="4762501" cy="5186363"/>
          </a:xfrm>
        </p:grpSpPr>
        <p:cxnSp>
          <p:nvCxnSpPr>
            <p:cNvPr id="23" name="Straight Connector 22">
              <a:extLst>
                <a:ext uri="{FF2B5EF4-FFF2-40B4-BE49-F238E27FC236}">
                  <a16:creationId xmlns:a16="http://schemas.microsoft.com/office/drawing/2014/main" id="{D87F08D6-2CA7-4A5A-BE34-07113DCA535D}"/>
                </a:ext>
              </a:extLst>
            </p:cNvPr>
            <p:cNvCxnSpPr>
              <a:cxnSpLocks/>
            </p:cNvCxnSpPr>
            <p:nvPr userDrawn="1"/>
          </p:nvCxnSpPr>
          <p:spPr>
            <a:xfrm flipH="1" flipV="1">
              <a:off x="0" y="876300"/>
              <a:ext cx="4762500" cy="1628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768C87F-B9C3-4DFF-8454-F3F52CE4346B}"/>
                </a:ext>
              </a:extLst>
            </p:cNvPr>
            <p:cNvCxnSpPr>
              <a:cxnSpLocks/>
            </p:cNvCxnSpPr>
            <p:nvPr userDrawn="1"/>
          </p:nvCxnSpPr>
          <p:spPr>
            <a:xfrm flipH="1" flipV="1">
              <a:off x="2638425" y="0"/>
              <a:ext cx="2124076" cy="51863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 name="Date Placeholder 6">
            <a:extLst>
              <a:ext uri="{FF2B5EF4-FFF2-40B4-BE49-F238E27FC236}">
                <a16:creationId xmlns:a16="http://schemas.microsoft.com/office/drawing/2014/main" id="{71F34533-9677-48AF-9374-976825F4BB7E}"/>
              </a:ext>
            </a:extLst>
          </p:cNvPr>
          <p:cNvSpPr>
            <a:spLocks noGrp="1"/>
          </p:cNvSpPr>
          <p:nvPr>
            <p:ph type="dt" sz="half" idx="10"/>
          </p:nvPr>
        </p:nvSpPr>
        <p:spPr>
          <a:xfrm>
            <a:off x="838200" y="6356350"/>
            <a:ext cx="2743200" cy="365125"/>
          </a:xfrm>
        </p:spPr>
        <p:txBody>
          <a:bodyPr/>
          <a:lstStyle>
            <a:lvl1pPr>
              <a:defRPr sz="900"/>
            </a:lvl1pPr>
          </a:lstStyle>
          <a:p>
            <a:fld id="{55094F57-E6C6-4BBE-B805-8FBDDA24A515}" type="datetime1">
              <a:rPr lang="en-US" smtClean="0"/>
              <a:t>11/7/2022</a:t>
            </a:fld>
            <a:endParaRPr lang="en-US" dirty="0"/>
          </a:p>
        </p:txBody>
      </p:sp>
      <p:sp>
        <p:nvSpPr>
          <p:cNvPr id="22" name="Footer Placeholder 7">
            <a:extLst>
              <a:ext uri="{FF2B5EF4-FFF2-40B4-BE49-F238E27FC236}">
                <a16:creationId xmlns:a16="http://schemas.microsoft.com/office/drawing/2014/main" id="{4FAB8A26-B99E-4F96-8327-A932A14F2C03}"/>
              </a:ext>
            </a:extLst>
          </p:cNvPr>
          <p:cNvSpPr>
            <a:spLocks noGrp="1"/>
          </p:cNvSpPr>
          <p:nvPr>
            <p:ph type="ftr" sz="quarter" idx="11"/>
          </p:nvPr>
        </p:nvSpPr>
        <p:spPr>
          <a:xfrm>
            <a:off x="4038600" y="6356350"/>
            <a:ext cx="4114800" cy="365125"/>
          </a:xfrm>
        </p:spPr>
        <p:txBody>
          <a:bodyPr/>
          <a:lstStyle>
            <a:lvl1pPr>
              <a:defRPr sz="900"/>
            </a:lvl1pPr>
          </a:lstStyle>
          <a:p>
            <a:r>
              <a:rPr lang="en-US"/>
              <a:t>EFCOG Procurement Engineering</a:t>
            </a:r>
            <a:endParaRPr lang="en-US" dirty="0"/>
          </a:p>
        </p:txBody>
      </p:sp>
      <p:sp>
        <p:nvSpPr>
          <p:cNvPr id="24" name="Slide Number Placeholder 8">
            <a:extLst>
              <a:ext uri="{FF2B5EF4-FFF2-40B4-BE49-F238E27FC236}">
                <a16:creationId xmlns:a16="http://schemas.microsoft.com/office/drawing/2014/main" id="{EB0962D2-BCC3-48AB-A769-2A7327D29191}"/>
              </a:ext>
            </a:extLst>
          </p:cNvPr>
          <p:cNvSpPr>
            <a:spLocks noGrp="1"/>
          </p:cNvSpPr>
          <p:nvPr>
            <p:ph type="sldNum" sz="quarter" idx="12"/>
          </p:nvPr>
        </p:nvSpPr>
        <p:spPr>
          <a:xfrm>
            <a:off x="8610600" y="6356350"/>
            <a:ext cx="2743200"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917780591"/>
      </p:ext>
    </p:extLst>
  </p:cSld>
  <p:clrMapOvr>
    <a:masterClrMapping/>
  </p:clrMapOvr>
  <p:extLst>
    <p:ext uri="{DCECCB84-F9BA-43D5-87BE-67443E8EF086}">
      <p15:sldGuideLst xmlns:p15="http://schemas.microsoft.com/office/powerpoint/2012/main">
        <p15:guide id="1" pos="300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Closing">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4267200" y="1615736"/>
            <a:ext cx="4179570" cy="1524735"/>
          </a:xfrm>
        </p:spPr>
        <p:txBody>
          <a:bodyPr anchor="b">
            <a:noAutofit/>
          </a:bodyPr>
          <a:lstStyle>
            <a:lvl1pPr algn="l">
              <a:defRPr sz="3600" spc="150" baseline="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4267200" y="3238103"/>
            <a:ext cx="4179570" cy="1371997"/>
          </a:xfrm>
        </p:spPr>
        <p:txBody>
          <a:bodyPr>
            <a:normAutofit/>
          </a:bodyPr>
          <a:lstStyle>
            <a:lvl1pPr marL="0" indent="0" algn="l">
              <a:lnSpc>
                <a:spcPct val="150000"/>
              </a:lnSpc>
              <a:buNone/>
              <a:defRPr sz="1400"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6" name="Graphic 5">
            <a:extLst>
              <a:ext uri="{FF2B5EF4-FFF2-40B4-BE49-F238E27FC236}">
                <a16:creationId xmlns:a16="http://schemas.microsoft.com/office/drawing/2014/main" id="{ED3361C9-310A-4255-A94E-B77588962DA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3176938" cy="6858000"/>
          </a:xfrm>
          <a:prstGeom prst="rect">
            <a:avLst/>
          </a:prstGeom>
        </p:spPr>
      </p:pic>
      <p:sp>
        <p:nvSpPr>
          <p:cNvPr id="9" name="Date Placeholder 6">
            <a:extLst>
              <a:ext uri="{FF2B5EF4-FFF2-40B4-BE49-F238E27FC236}">
                <a16:creationId xmlns:a16="http://schemas.microsoft.com/office/drawing/2014/main" id="{BF358517-D7B7-40D0-A9D0-B650C80898AC}"/>
              </a:ext>
            </a:extLst>
          </p:cNvPr>
          <p:cNvSpPr>
            <a:spLocks noGrp="1"/>
          </p:cNvSpPr>
          <p:nvPr>
            <p:ph type="dt" sz="half" idx="10"/>
          </p:nvPr>
        </p:nvSpPr>
        <p:spPr>
          <a:xfrm>
            <a:off x="4267200" y="6356350"/>
            <a:ext cx="1774371" cy="365125"/>
          </a:xfrm>
        </p:spPr>
        <p:txBody>
          <a:bodyPr/>
          <a:lstStyle>
            <a:lvl1pPr>
              <a:defRPr sz="900"/>
            </a:lvl1pPr>
          </a:lstStyle>
          <a:p>
            <a:fld id="{057FA18E-DCAC-43C2-8FA4-FE86838C41B7}" type="datetime1">
              <a:rPr lang="en-US" smtClean="0"/>
              <a:t>11/7/2022</a:t>
            </a:fld>
            <a:endParaRPr lang="en-US" dirty="0"/>
          </a:p>
        </p:txBody>
      </p:sp>
      <p:sp>
        <p:nvSpPr>
          <p:cNvPr id="10" name="Footer Placeholder 7">
            <a:extLst>
              <a:ext uri="{FF2B5EF4-FFF2-40B4-BE49-F238E27FC236}">
                <a16:creationId xmlns:a16="http://schemas.microsoft.com/office/drawing/2014/main" id="{6026D44C-0B39-4DE1-A0FC-5615DDAAE3CE}"/>
              </a:ext>
            </a:extLst>
          </p:cNvPr>
          <p:cNvSpPr>
            <a:spLocks noGrp="1"/>
          </p:cNvSpPr>
          <p:nvPr>
            <p:ph type="ftr" sz="quarter" idx="11"/>
          </p:nvPr>
        </p:nvSpPr>
        <p:spPr>
          <a:xfrm>
            <a:off x="6479721" y="6356350"/>
            <a:ext cx="2661557" cy="365125"/>
          </a:xfrm>
        </p:spPr>
        <p:txBody>
          <a:bodyPr/>
          <a:lstStyle>
            <a:lvl1pPr>
              <a:defRPr sz="900"/>
            </a:lvl1pPr>
          </a:lstStyle>
          <a:p>
            <a:r>
              <a:rPr lang="en-US"/>
              <a:t>EFCOG Procurement Engineering</a:t>
            </a:r>
            <a:endParaRPr lang="en-US" dirty="0"/>
          </a:p>
        </p:txBody>
      </p:sp>
      <p:sp>
        <p:nvSpPr>
          <p:cNvPr id="11" name="Slide Number Placeholder 8">
            <a:extLst>
              <a:ext uri="{FF2B5EF4-FFF2-40B4-BE49-F238E27FC236}">
                <a16:creationId xmlns:a16="http://schemas.microsoft.com/office/drawing/2014/main" id="{0F8222B4-B618-42C4-8BDB-D2E4DF2F22C3}"/>
              </a:ext>
            </a:extLst>
          </p:cNvPr>
          <p:cNvSpPr>
            <a:spLocks noGrp="1"/>
          </p:cNvSpPr>
          <p:nvPr>
            <p:ph type="sldNum" sz="quarter" idx="12"/>
          </p:nvPr>
        </p:nvSpPr>
        <p:spPr>
          <a:xfrm>
            <a:off x="9579428" y="6356350"/>
            <a:ext cx="1774371"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1291140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genda">
    <p:bg>
      <p:bgPr>
        <a:solidFill>
          <a:schemeClr val="tx1"/>
        </a:solidFill>
        <a:effectLst/>
      </p:bgPr>
    </p:bg>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D514C6BF-376E-43E8-881D-2E767426990A}"/>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18301" r="28341" b="23071"/>
          <a:stretch/>
        </p:blipFill>
        <p:spPr>
          <a:xfrm>
            <a:off x="5488815" y="0"/>
            <a:ext cx="6703185" cy="6858000"/>
          </a:xfrm>
          <a:prstGeom prst="rect">
            <a:avLst/>
          </a:prstGeom>
        </p:spPr>
      </p:pic>
      <p:sp>
        <p:nvSpPr>
          <p:cNvPr id="2" name="Title 1">
            <a:extLst>
              <a:ext uri="{FF2B5EF4-FFF2-40B4-BE49-F238E27FC236}">
                <a16:creationId xmlns:a16="http://schemas.microsoft.com/office/drawing/2014/main" id="{3F0A9B92-C2D0-466A-A680-A35832C452B3}"/>
              </a:ext>
            </a:extLst>
          </p:cNvPr>
          <p:cNvSpPr>
            <a:spLocks noGrp="1"/>
          </p:cNvSpPr>
          <p:nvPr>
            <p:ph type="title" hasCustomPrompt="1"/>
          </p:nvPr>
        </p:nvSpPr>
        <p:spPr>
          <a:xfrm>
            <a:off x="1333500" y="1020445"/>
            <a:ext cx="2895600" cy="1325563"/>
          </a:xfrm>
        </p:spPr>
        <p:txBody>
          <a:bodyPr anchor="b">
            <a:normAutofit/>
          </a:bodyPr>
          <a:lstStyle>
            <a:lvl1pPr>
              <a:defRPr sz="2800" spc="150" baseline="0">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2DA41CE6-5A88-4C5C-B2A4-6A5D2153B16F}"/>
              </a:ext>
            </a:extLst>
          </p:cNvPr>
          <p:cNvSpPr>
            <a:spLocks noGrp="1"/>
          </p:cNvSpPr>
          <p:nvPr>
            <p:ph idx="1"/>
          </p:nvPr>
        </p:nvSpPr>
        <p:spPr>
          <a:xfrm>
            <a:off x="1333500" y="2924175"/>
            <a:ext cx="2895600" cy="2519363"/>
          </a:xfrm>
        </p:spPr>
        <p:txBody>
          <a:bodyPr>
            <a:normAutofit/>
          </a:bodyPr>
          <a:lstStyle>
            <a:lvl1pPr marL="0" indent="0">
              <a:lnSpc>
                <a:spcPct val="150000"/>
              </a:lnSpc>
              <a:buNone/>
              <a:defRPr sz="1400">
                <a:solidFill>
                  <a:schemeClr val="bg1"/>
                </a:solidFill>
              </a:defRPr>
            </a:lvl1pPr>
            <a:lvl2pPr marL="457200" indent="0">
              <a:lnSpc>
                <a:spcPct val="150000"/>
              </a:lnSpc>
              <a:buNone/>
              <a:defRPr sz="1400">
                <a:solidFill>
                  <a:schemeClr val="bg1"/>
                </a:solidFill>
              </a:defRPr>
            </a:lvl2pPr>
            <a:lvl3pPr marL="914400" indent="0">
              <a:lnSpc>
                <a:spcPct val="150000"/>
              </a:lnSpc>
              <a:buNone/>
              <a:defRPr sz="1400">
                <a:solidFill>
                  <a:schemeClr val="bg1"/>
                </a:solidFill>
              </a:defRPr>
            </a:lvl3pPr>
            <a:lvl4pPr marL="1371600" indent="0">
              <a:lnSpc>
                <a:spcPct val="150000"/>
              </a:lnSpc>
              <a:buNone/>
              <a:defRPr sz="1400">
                <a:solidFill>
                  <a:schemeClr val="bg1"/>
                </a:solidFill>
              </a:defRPr>
            </a:lvl4pPr>
            <a:lvl5pPr marL="1828800" indent="0">
              <a:lnSpc>
                <a:spcPct val="150000"/>
              </a:lnSpc>
              <a:buNone/>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9F5093-3C53-4152-B8FE-0522E0795269}"/>
              </a:ext>
            </a:extLst>
          </p:cNvPr>
          <p:cNvSpPr>
            <a:spLocks noGrp="1"/>
          </p:cNvSpPr>
          <p:nvPr>
            <p:ph type="dt" sz="half" idx="10"/>
          </p:nvPr>
        </p:nvSpPr>
        <p:spPr>
          <a:xfrm>
            <a:off x="1333500" y="6356350"/>
            <a:ext cx="985157" cy="365125"/>
          </a:xfrm>
        </p:spPr>
        <p:txBody>
          <a:bodyPr/>
          <a:lstStyle>
            <a:lvl1pPr>
              <a:defRPr sz="900"/>
            </a:lvl1pPr>
          </a:lstStyle>
          <a:p>
            <a:fld id="{3E1F443D-C8A4-42BB-B3D0-4640500EE608}" type="datetime1">
              <a:rPr lang="en-US" smtClean="0"/>
              <a:t>11/7/2022</a:t>
            </a:fld>
            <a:endParaRPr lang="en-US" dirty="0"/>
          </a:p>
        </p:txBody>
      </p:sp>
      <p:sp>
        <p:nvSpPr>
          <p:cNvPr id="5" name="Footer Placeholder 4">
            <a:extLst>
              <a:ext uri="{FF2B5EF4-FFF2-40B4-BE49-F238E27FC236}">
                <a16:creationId xmlns:a16="http://schemas.microsoft.com/office/drawing/2014/main" id="{7727F11D-8AF8-44D6-A48B-D8C7779B8B08}"/>
              </a:ext>
            </a:extLst>
          </p:cNvPr>
          <p:cNvSpPr>
            <a:spLocks noGrp="1"/>
          </p:cNvSpPr>
          <p:nvPr>
            <p:ph type="ftr" sz="quarter" idx="11"/>
          </p:nvPr>
        </p:nvSpPr>
        <p:spPr>
          <a:xfrm>
            <a:off x="2669886" y="6356349"/>
            <a:ext cx="2482842" cy="365125"/>
          </a:xfrm>
        </p:spPr>
        <p:txBody>
          <a:bodyPr/>
          <a:lstStyle>
            <a:lvl1pPr>
              <a:defRPr sz="900"/>
            </a:lvl1pPr>
          </a:lstStyle>
          <a:p>
            <a:r>
              <a:rPr lang="en-US"/>
              <a:t>EFCOG Procurement Engineering</a:t>
            </a:r>
            <a:endParaRPr lang="en-US" dirty="0"/>
          </a:p>
        </p:txBody>
      </p:sp>
      <p:sp>
        <p:nvSpPr>
          <p:cNvPr id="6" name="Slide Number Placeholder 5">
            <a:extLst>
              <a:ext uri="{FF2B5EF4-FFF2-40B4-BE49-F238E27FC236}">
                <a16:creationId xmlns:a16="http://schemas.microsoft.com/office/drawing/2014/main" id="{658C0879-6B0F-4AF6-A997-EC61DA8964AE}"/>
              </a:ext>
            </a:extLst>
          </p:cNvPr>
          <p:cNvSpPr>
            <a:spLocks noGrp="1"/>
          </p:cNvSpPr>
          <p:nvPr>
            <p:ph type="sldNum" sz="quarter" idx="12"/>
          </p:nvPr>
        </p:nvSpPr>
        <p:spPr>
          <a:xfrm>
            <a:off x="5536305" y="6356350"/>
            <a:ext cx="987552"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982124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rodu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3821F-4537-4AE7-8829-C2E3AE60F6E1}"/>
              </a:ext>
            </a:extLst>
          </p:cNvPr>
          <p:cNvSpPr>
            <a:spLocks noGrp="1"/>
          </p:cNvSpPr>
          <p:nvPr>
            <p:ph type="title" hasCustomPrompt="1"/>
          </p:nvPr>
        </p:nvSpPr>
        <p:spPr>
          <a:xfrm>
            <a:off x="1362075" y="1671639"/>
            <a:ext cx="5111750" cy="1204912"/>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92FD4279-EA62-4397-878A-73F4948DB176}"/>
              </a:ext>
            </a:extLst>
          </p:cNvPr>
          <p:cNvSpPr>
            <a:spLocks noGrp="1"/>
          </p:cNvSpPr>
          <p:nvPr>
            <p:ph type="body" idx="1"/>
          </p:nvPr>
        </p:nvSpPr>
        <p:spPr>
          <a:xfrm>
            <a:off x="1362075" y="3660774"/>
            <a:ext cx="5111750" cy="1525588"/>
          </a:xfrm>
        </p:spPr>
        <p:txBody>
          <a:bodyPr>
            <a:normAutofit/>
          </a:bodyPr>
          <a:lstStyle>
            <a:lvl1pPr marL="0" indent="0">
              <a:lnSpc>
                <a:spcPct val="100000"/>
              </a:lnSpc>
              <a:buNone/>
              <a:defRPr sz="1400" spc="5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11EBF9-6826-475B-8079-C11128991BAE}"/>
              </a:ext>
            </a:extLst>
          </p:cNvPr>
          <p:cNvSpPr>
            <a:spLocks noGrp="1"/>
          </p:cNvSpPr>
          <p:nvPr>
            <p:ph type="dt" sz="half" idx="10"/>
          </p:nvPr>
        </p:nvSpPr>
        <p:spPr>
          <a:xfrm>
            <a:off x="838200" y="6356350"/>
            <a:ext cx="1219200" cy="365125"/>
          </a:xfrm>
        </p:spPr>
        <p:txBody>
          <a:bodyPr/>
          <a:lstStyle>
            <a:lvl1pPr>
              <a:defRPr sz="900"/>
            </a:lvl1pPr>
          </a:lstStyle>
          <a:p>
            <a:fld id="{A09A14F5-3753-41E5-81A2-352D8330107A}" type="datetime1">
              <a:rPr lang="en-US" smtClean="0"/>
              <a:t>11/7/2022</a:t>
            </a:fld>
            <a:endParaRPr lang="en-US" dirty="0"/>
          </a:p>
        </p:txBody>
      </p:sp>
      <p:sp>
        <p:nvSpPr>
          <p:cNvPr id="5" name="Footer Placeholder 4">
            <a:extLst>
              <a:ext uri="{FF2B5EF4-FFF2-40B4-BE49-F238E27FC236}">
                <a16:creationId xmlns:a16="http://schemas.microsoft.com/office/drawing/2014/main" id="{3FB726A3-DF54-47D2-8C3A-34FD43A19E8E}"/>
              </a:ext>
            </a:extLst>
          </p:cNvPr>
          <p:cNvSpPr>
            <a:spLocks noGrp="1"/>
          </p:cNvSpPr>
          <p:nvPr>
            <p:ph type="ftr" sz="quarter" idx="11"/>
          </p:nvPr>
        </p:nvSpPr>
        <p:spPr>
          <a:xfrm>
            <a:off x="2463800" y="6356350"/>
            <a:ext cx="3479800" cy="365125"/>
          </a:xfrm>
        </p:spPr>
        <p:txBody>
          <a:bodyPr/>
          <a:lstStyle>
            <a:lvl1pPr>
              <a:defRPr sz="900"/>
            </a:lvl1pPr>
          </a:lstStyle>
          <a:p>
            <a:r>
              <a:rPr lang="en-US"/>
              <a:t>EFCOG Procurement Engineering</a:t>
            </a:r>
            <a:endParaRPr lang="en-US" dirty="0"/>
          </a:p>
        </p:txBody>
      </p:sp>
      <p:sp>
        <p:nvSpPr>
          <p:cNvPr id="6" name="Slide Number Placeholder 5">
            <a:extLst>
              <a:ext uri="{FF2B5EF4-FFF2-40B4-BE49-F238E27FC236}">
                <a16:creationId xmlns:a16="http://schemas.microsoft.com/office/drawing/2014/main" id="{D0CD125A-4493-4967-9146-841D0EF3BC63}"/>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7" name="Group 6">
            <a:extLst>
              <a:ext uri="{FF2B5EF4-FFF2-40B4-BE49-F238E27FC236}">
                <a16:creationId xmlns:a16="http://schemas.microsoft.com/office/drawing/2014/main" id="{D7A1CF8B-3479-49A3-A30E-2F2ECE962075}"/>
              </a:ext>
            </a:extLst>
          </p:cNvPr>
          <p:cNvGrpSpPr/>
          <p:nvPr userDrawn="1"/>
        </p:nvGrpSpPr>
        <p:grpSpPr>
          <a:xfrm>
            <a:off x="6953250" y="-25401"/>
            <a:ext cx="5238750" cy="6902451"/>
            <a:chOff x="6953250" y="-25401"/>
            <a:chExt cx="5238750" cy="6902451"/>
          </a:xfrm>
        </p:grpSpPr>
        <p:cxnSp>
          <p:nvCxnSpPr>
            <p:cNvPr id="14" name="Straight Connector 13">
              <a:extLst>
                <a:ext uri="{FF2B5EF4-FFF2-40B4-BE49-F238E27FC236}">
                  <a16:creationId xmlns:a16="http://schemas.microsoft.com/office/drawing/2014/main" id="{49FBD260-5143-4B12-B9F8-33E48D548909}"/>
                </a:ext>
              </a:extLst>
            </p:cNvPr>
            <p:cNvCxnSpPr/>
            <p:nvPr userDrawn="1"/>
          </p:nvCxnSpPr>
          <p:spPr>
            <a:xfrm>
              <a:off x="9096375" y="1497012"/>
              <a:ext cx="3095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87F08D6-2CA7-4A5A-BE34-07113DCA535D}"/>
                </a:ext>
              </a:extLst>
            </p:cNvPr>
            <p:cNvCxnSpPr/>
            <p:nvPr userDrawn="1"/>
          </p:nvCxnSpPr>
          <p:spPr>
            <a:xfrm flipH="1">
              <a:off x="6953250" y="-25401"/>
              <a:ext cx="3790950" cy="69024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49735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Break">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991350" y="2148840"/>
            <a:ext cx="4179570" cy="1715531"/>
          </a:xfrm>
        </p:spPr>
        <p:txBody>
          <a:bodyPr anchor="b">
            <a:noAutofit/>
          </a:bodyPr>
          <a:lstStyle>
            <a:lvl1pPr algn="l">
              <a:defRPr sz="3600" spc="150" baseline="0">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6991350" y="3962003"/>
            <a:ext cx="4179570" cy="365125"/>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5" name="Graphic 4">
            <a:extLst>
              <a:ext uri="{FF2B5EF4-FFF2-40B4-BE49-F238E27FC236}">
                <a16:creationId xmlns:a16="http://schemas.microsoft.com/office/drawing/2014/main" id="{F05D2CCB-CCFC-4A8A-ADA9-C1E4D13B968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828675"/>
            <a:ext cx="5876925" cy="5200650"/>
          </a:xfrm>
          <a:prstGeom prst="rect">
            <a:avLst/>
          </a:prstGeom>
        </p:spPr>
      </p:pic>
    </p:spTree>
    <p:extLst>
      <p:ext uri="{BB962C8B-B14F-4D97-AF65-F5344CB8AC3E}">
        <p14:creationId xmlns:p14="http://schemas.microsoft.com/office/powerpoint/2010/main" val="2699512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fld id="{DFB212C7-46BD-48D0-A2DF-0033C6FAB070}" type="datetime1">
              <a:rPr lang="en-US" smtClean="0"/>
              <a:t>11/7/2022</a:t>
            </a:fld>
            <a:endParaRPr lang="en-US" dirty="0"/>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a:t>EFCOG Procurement Engineering</a:t>
            </a:r>
            <a:endParaRPr lang="en-US" dirty="0"/>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
        <p:nvSpPr>
          <p:cNvPr id="7" name="Chart Placeholder 6">
            <a:extLst>
              <a:ext uri="{FF2B5EF4-FFF2-40B4-BE49-F238E27FC236}">
                <a16:creationId xmlns:a16="http://schemas.microsoft.com/office/drawing/2014/main" id="{08AF2DB4-A973-4307-B59C-6058A138835C}"/>
              </a:ext>
            </a:extLst>
          </p:cNvPr>
          <p:cNvSpPr>
            <a:spLocks noGrp="1"/>
          </p:cNvSpPr>
          <p:nvPr>
            <p:ph type="chart" sz="quarter" idx="13"/>
          </p:nvPr>
        </p:nvSpPr>
        <p:spPr>
          <a:xfrm>
            <a:off x="838200" y="2111608"/>
            <a:ext cx="10515600" cy="3744912"/>
          </a:xfrm>
        </p:spPr>
        <p:txBody>
          <a:bodyPr/>
          <a:lstStyle/>
          <a:p>
            <a:r>
              <a:rPr lang="en-US"/>
              <a:t>Click icon to add chart</a:t>
            </a:r>
            <a:endParaRPr lang="en-US" dirty="0"/>
          </a:p>
        </p:txBody>
      </p:sp>
    </p:spTree>
    <p:extLst>
      <p:ext uri="{BB962C8B-B14F-4D97-AF65-F5344CB8AC3E}">
        <p14:creationId xmlns:p14="http://schemas.microsoft.com/office/powerpoint/2010/main" val="1485277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8" name="Table Placeholder 7">
            <a:extLst>
              <a:ext uri="{FF2B5EF4-FFF2-40B4-BE49-F238E27FC236}">
                <a16:creationId xmlns:a16="http://schemas.microsoft.com/office/drawing/2014/main" id="{C3975522-461E-4D79-B5B9-BF9471B54688}"/>
              </a:ext>
            </a:extLst>
          </p:cNvPr>
          <p:cNvSpPr>
            <a:spLocks noGrp="1"/>
          </p:cNvSpPr>
          <p:nvPr>
            <p:ph type="tbl" sz="quarter" idx="14"/>
          </p:nvPr>
        </p:nvSpPr>
        <p:spPr>
          <a:xfrm>
            <a:off x="838200" y="2111381"/>
            <a:ext cx="10515600" cy="3744913"/>
          </a:xfrm>
        </p:spPr>
        <p:txBody>
          <a:bodyPr/>
          <a:lstStyle/>
          <a:p>
            <a:r>
              <a:rPr lang="en-US"/>
              <a:t>Click icon to add table</a:t>
            </a:r>
            <a:endParaRPr lang="en-US" dirty="0"/>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fld id="{87500E77-AAAA-4E31-99CF-EB2582F38E89}" type="datetime1">
              <a:rPr lang="en-US" smtClean="0"/>
              <a:t>11/7/2022</a:t>
            </a:fld>
            <a:endParaRPr lang="en-US" dirty="0"/>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a:t>EFCOG Procurement Engineering</a:t>
            </a:r>
            <a:endParaRPr lang="en-US" dirty="0"/>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3370680036"/>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AEE644D4-F9A4-4237-BD5C-4B97ABA9337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5581650" cy="6858000"/>
          </a:xfrm>
          <a:prstGeom prst="rect">
            <a:avLst/>
          </a:prstGeom>
        </p:spPr>
      </p:pic>
      <p:sp>
        <p:nvSpPr>
          <p:cNvPr id="2" name="Title 1">
            <a:extLst>
              <a:ext uri="{FF2B5EF4-FFF2-40B4-BE49-F238E27FC236}">
                <a16:creationId xmlns:a16="http://schemas.microsoft.com/office/drawing/2014/main" id="{C2FF67A8-55FA-435D-A18C-96D63D22B53E}"/>
              </a:ext>
            </a:extLst>
          </p:cNvPr>
          <p:cNvSpPr>
            <a:spLocks noGrp="1"/>
          </p:cNvSpPr>
          <p:nvPr>
            <p:ph type="title" hasCustomPrompt="1"/>
          </p:nvPr>
        </p:nvSpPr>
        <p:spPr>
          <a:xfrm>
            <a:off x="4657724" y="2809875"/>
            <a:ext cx="6696075" cy="1909763"/>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10" name="Subtitle 2">
            <a:extLst>
              <a:ext uri="{FF2B5EF4-FFF2-40B4-BE49-F238E27FC236}">
                <a16:creationId xmlns:a16="http://schemas.microsoft.com/office/drawing/2014/main" id="{104828DA-5EC5-4A00-9A7B-CD9668EF24D1}"/>
              </a:ext>
            </a:extLst>
          </p:cNvPr>
          <p:cNvSpPr>
            <a:spLocks noGrp="1"/>
          </p:cNvSpPr>
          <p:nvPr>
            <p:ph type="subTitle" idx="1"/>
          </p:nvPr>
        </p:nvSpPr>
        <p:spPr>
          <a:xfrm>
            <a:off x="4657725" y="5028803"/>
            <a:ext cx="6696074" cy="365125"/>
          </a:xfrm>
        </p:spPr>
        <p:txBody>
          <a:bodyPr anchor="b">
            <a:normAutofit/>
          </a:bodyPr>
          <a:lstStyle>
            <a:lvl1pPr marL="0" indent="0" algn="l">
              <a:buNone/>
              <a:defRPr sz="160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 name="Date Placeholder 2">
            <a:extLst>
              <a:ext uri="{FF2B5EF4-FFF2-40B4-BE49-F238E27FC236}">
                <a16:creationId xmlns:a16="http://schemas.microsoft.com/office/drawing/2014/main" id="{D9303E9A-96BC-4283-A6E1-5948AEB119F4}"/>
              </a:ext>
            </a:extLst>
          </p:cNvPr>
          <p:cNvSpPr>
            <a:spLocks noGrp="1"/>
          </p:cNvSpPr>
          <p:nvPr>
            <p:ph type="dt" sz="half" idx="10"/>
          </p:nvPr>
        </p:nvSpPr>
        <p:spPr>
          <a:xfrm>
            <a:off x="4676774" y="6356350"/>
            <a:ext cx="1695450" cy="365125"/>
          </a:xfrm>
        </p:spPr>
        <p:txBody>
          <a:bodyPr/>
          <a:lstStyle>
            <a:lvl1pPr>
              <a:defRPr sz="900"/>
            </a:lvl1pPr>
          </a:lstStyle>
          <a:p>
            <a:fld id="{3B39FD75-5A7A-4586-A3E8-0664E9E0BC18}" type="datetime1">
              <a:rPr lang="en-US" smtClean="0"/>
              <a:t>11/7/2022</a:t>
            </a:fld>
            <a:endParaRPr lang="en-US" dirty="0"/>
          </a:p>
        </p:txBody>
      </p:sp>
      <p:sp>
        <p:nvSpPr>
          <p:cNvPr id="4" name="Footer Placeholder 3">
            <a:extLst>
              <a:ext uri="{FF2B5EF4-FFF2-40B4-BE49-F238E27FC236}">
                <a16:creationId xmlns:a16="http://schemas.microsoft.com/office/drawing/2014/main" id="{45A19C49-052B-4D3E-B227-1D787463CE96}"/>
              </a:ext>
            </a:extLst>
          </p:cNvPr>
          <p:cNvSpPr>
            <a:spLocks noGrp="1"/>
          </p:cNvSpPr>
          <p:nvPr>
            <p:ph type="ftr" sz="quarter" idx="11"/>
          </p:nvPr>
        </p:nvSpPr>
        <p:spPr>
          <a:xfrm>
            <a:off x="6743699" y="6356350"/>
            <a:ext cx="2543175" cy="365125"/>
          </a:xfrm>
        </p:spPr>
        <p:txBody>
          <a:bodyPr/>
          <a:lstStyle>
            <a:lvl1pPr>
              <a:defRPr sz="900"/>
            </a:lvl1pPr>
          </a:lstStyle>
          <a:p>
            <a:r>
              <a:rPr lang="en-US"/>
              <a:t>EFCOG Procurement Engineering</a:t>
            </a:r>
            <a:endParaRPr lang="en-US" dirty="0"/>
          </a:p>
        </p:txBody>
      </p:sp>
      <p:sp>
        <p:nvSpPr>
          <p:cNvPr id="5" name="Slide Number Placeholder 4">
            <a:extLst>
              <a:ext uri="{FF2B5EF4-FFF2-40B4-BE49-F238E27FC236}">
                <a16:creationId xmlns:a16="http://schemas.microsoft.com/office/drawing/2014/main" id="{4E5E724A-95F0-41B6-A77E-EDD067272C27}"/>
              </a:ext>
            </a:extLst>
          </p:cNvPr>
          <p:cNvSpPr>
            <a:spLocks noGrp="1"/>
          </p:cNvSpPr>
          <p:nvPr>
            <p:ph type="sldNum" sz="quarter" idx="12"/>
          </p:nvPr>
        </p:nvSpPr>
        <p:spPr>
          <a:xfrm>
            <a:off x="9658350" y="6356350"/>
            <a:ext cx="1695450" cy="365125"/>
          </a:xfrm>
        </p:spPr>
        <p:txBody>
          <a:bodyPr/>
          <a:lstStyle>
            <a:lvl1pPr>
              <a:defRPr sz="900"/>
            </a:lvl1pPr>
          </a:lstStyle>
          <a:p>
            <a:fld id="{A49DFD55-3C28-40EF-9E31-A92D2E4017FF}" type="slidenum">
              <a:rPr lang="en-US" smtClean="0"/>
              <a:pPr/>
              <a:t>‹#›</a:t>
            </a:fld>
            <a:endParaRPr lang="en-US" dirty="0"/>
          </a:p>
        </p:txBody>
      </p:sp>
      <p:cxnSp>
        <p:nvCxnSpPr>
          <p:cNvPr id="9" name="Straight Connector 8">
            <a:extLst>
              <a:ext uri="{FF2B5EF4-FFF2-40B4-BE49-F238E27FC236}">
                <a16:creationId xmlns:a16="http://schemas.microsoft.com/office/drawing/2014/main" id="{BDAC7E4E-FE06-4E90-8107-6B543E5515ED}"/>
              </a:ext>
              <a:ext uri="{C183D7F6-B498-43B3-948B-1728B52AA6E4}">
                <adec:decorative xmlns:adec="http://schemas.microsoft.com/office/drawing/2017/decorative" val="1"/>
              </a:ext>
            </a:extLst>
          </p:cNvPr>
          <p:cNvCxnSpPr/>
          <p:nvPr userDrawn="1"/>
        </p:nvCxnSpPr>
        <p:spPr>
          <a:xfrm flipV="1">
            <a:off x="2209800" y="0"/>
            <a:ext cx="243840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3065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Slide 4 Peop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11" name="Picture Placeholder 10">
            <a:extLst>
              <a:ext uri="{FF2B5EF4-FFF2-40B4-BE49-F238E27FC236}">
                <a16:creationId xmlns:a16="http://schemas.microsoft.com/office/drawing/2014/main" id="{B0BDE76A-30A6-4268-9656-28A484C3DCC9}"/>
              </a:ext>
            </a:extLst>
          </p:cNvPr>
          <p:cNvSpPr>
            <a:spLocks noGrp="1"/>
          </p:cNvSpPr>
          <p:nvPr>
            <p:ph type="pic" sz="quarter" idx="14"/>
          </p:nvPr>
        </p:nvSpPr>
        <p:spPr>
          <a:xfrm>
            <a:off x="1487181" y="2886074"/>
            <a:ext cx="1845511" cy="1845511"/>
          </a:xfrm>
          <a:solidFill>
            <a:schemeClr val="bg1">
              <a:lumMod val="95000"/>
            </a:schemeClr>
          </a:solidFill>
        </p:spPr>
        <p:txBody>
          <a:bodyPr/>
          <a:lstStyle/>
          <a:p>
            <a:r>
              <a:rPr lang="en-US"/>
              <a:t>Click icon to add picture</a:t>
            </a:r>
            <a:endParaRPr lang="en-US" dirty="0"/>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228568" y="5084524"/>
            <a:ext cx="2317707"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6" name="Text Placeholder 2">
            <a:extLst>
              <a:ext uri="{FF2B5EF4-FFF2-40B4-BE49-F238E27FC236}">
                <a16:creationId xmlns:a16="http://schemas.microsoft.com/office/drawing/2014/main" id="{A02C0876-23F7-41FA-9AC9-721097D1A3CD}"/>
              </a:ext>
            </a:extLst>
          </p:cNvPr>
          <p:cNvSpPr>
            <a:spLocks noGrp="1"/>
          </p:cNvSpPr>
          <p:nvPr>
            <p:ph type="body" idx="21" hasCustomPrompt="1"/>
          </p:nvPr>
        </p:nvSpPr>
        <p:spPr>
          <a:xfrm>
            <a:off x="1487181" y="5464114"/>
            <a:ext cx="1845511"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17" name="Picture Placeholder 10">
            <a:extLst>
              <a:ext uri="{FF2B5EF4-FFF2-40B4-BE49-F238E27FC236}">
                <a16:creationId xmlns:a16="http://schemas.microsoft.com/office/drawing/2014/main" id="{C4CA5C9C-91D5-44B1-A82A-A49732B4691A}"/>
              </a:ext>
            </a:extLst>
          </p:cNvPr>
          <p:cNvSpPr>
            <a:spLocks noGrp="1"/>
          </p:cNvSpPr>
          <p:nvPr>
            <p:ph type="pic" sz="quarter" idx="15"/>
          </p:nvPr>
        </p:nvSpPr>
        <p:spPr>
          <a:xfrm>
            <a:off x="3836914" y="2886074"/>
            <a:ext cx="1845511" cy="1845511"/>
          </a:xfrm>
          <a:solidFill>
            <a:schemeClr val="bg1">
              <a:lumMod val="95000"/>
            </a:schemeClr>
          </a:solidFill>
        </p:spPr>
        <p:txBody>
          <a:bodyPr/>
          <a:lstStyle/>
          <a:p>
            <a:r>
              <a:rPr lang="en-US"/>
              <a:t>Click icon to add picture</a:t>
            </a:r>
            <a:endParaRPr lang="en-US" dirty="0"/>
          </a:p>
        </p:txBody>
      </p:sp>
      <p:sp>
        <p:nvSpPr>
          <p:cNvPr id="23" name="Text Placeholder 2">
            <a:extLst>
              <a:ext uri="{FF2B5EF4-FFF2-40B4-BE49-F238E27FC236}">
                <a16:creationId xmlns:a16="http://schemas.microsoft.com/office/drawing/2014/main" id="{572D0301-10F1-41B4-BEF8-C53FA4D66214}"/>
              </a:ext>
            </a:extLst>
          </p:cNvPr>
          <p:cNvSpPr>
            <a:spLocks noGrp="1"/>
          </p:cNvSpPr>
          <p:nvPr>
            <p:ph type="body" idx="18" hasCustomPrompt="1"/>
          </p:nvPr>
        </p:nvSpPr>
        <p:spPr>
          <a:xfrm>
            <a:off x="3578300" y="5084524"/>
            <a:ext cx="2330816"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7" name="Text Placeholder 2">
            <a:extLst>
              <a:ext uri="{FF2B5EF4-FFF2-40B4-BE49-F238E27FC236}">
                <a16:creationId xmlns:a16="http://schemas.microsoft.com/office/drawing/2014/main" id="{7ADEB263-F204-4A78-A5E0-7361EFE0B921}"/>
              </a:ext>
            </a:extLst>
          </p:cNvPr>
          <p:cNvSpPr>
            <a:spLocks noGrp="1"/>
          </p:cNvSpPr>
          <p:nvPr>
            <p:ph type="body" idx="22" hasCustomPrompt="1"/>
          </p:nvPr>
        </p:nvSpPr>
        <p:spPr>
          <a:xfrm>
            <a:off x="3836913" y="5478796"/>
            <a:ext cx="1855949"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8" name="Picture Placeholder 10">
            <a:extLst>
              <a:ext uri="{FF2B5EF4-FFF2-40B4-BE49-F238E27FC236}">
                <a16:creationId xmlns:a16="http://schemas.microsoft.com/office/drawing/2014/main" id="{4EBC7D6F-397D-4C5A-AA62-F683F88531A2}"/>
              </a:ext>
            </a:extLst>
          </p:cNvPr>
          <p:cNvSpPr>
            <a:spLocks noGrp="1"/>
          </p:cNvSpPr>
          <p:nvPr>
            <p:ph type="pic" sz="quarter" idx="16"/>
          </p:nvPr>
        </p:nvSpPr>
        <p:spPr>
          <a:xfrm>
            <a:off x="6327578" y="2886074"/>
            <a:ext cx="1845511" cy="1845511"/>
          </a:xfrm>
          <a:solidFill>
            <a:schemeClr val="bg1">
              <a:lumMod val="95000"/>
            </a:schemeClr>
          </a:solidFill>
        </p:spPr>
        <p:txBody>
          <a:bodyPr/>
          <a:lstStyle/>
          <a:p>
            <a:pPr lvl="1"/>
            <a:r>
              <a:rPr lang="en-US"/>
              <a:t>Click icon to add picture</a:t>
            </a:r>
            <a:endParaRPr lang="en-US" dirty="0"/>
          </a:p>
        </p:txBody>
      </p:sp>
      <p:sp>
        <p:nvSpPr>
          <p:cNvPr id="24" name="Text Placeholder 2">
            <a:extLst>
              <a:ext uri="{FF2B5EF4-FFF2-40B4-BE49-F238E27FC236}">
                <a16:creationId xmlns:a16="http://schemas.microsoft.com/office/drawing/2014/main" id="{E767B9DE-7410-43CC-90CF-52D67EF03D48}"/>
              </a:ext>
            </a:extLst>
          </p:cNvPr>
          <p:cNvSpPr>
            <a:spLocks noGrp="1"/>
          </p:cNvSpPr>
          <p:nvPr>
            <p:ph type="body" idx="19" hasCustomPrompt="1"/>
          </p:nvPr>
        </p:nvSpPr>
        <p:spPr>
          <a:xfrm>
            <a:off x="6068964" y="5084524"/>
            <a:ext cx="2317707"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8" name="Text Placeholder 2">
            <a:extLst>
              <a:ext uri="{FF2B5EF4-FFF2-40B4-BE49-F238E27FC236}">
                <a16:creationId xmlns:a16="http://schemas.microsoft.com/office/drawing/2014/main" id="{103678F5-B025-46E2-BD45-E77861487165}"/>
              </a:ext>
            </a:extLst>
          </p:cNvPr>
          <p:cNvSpPr>
            <a:spLocks noGrp="1"/>
          </p:cNvSpPr>
          <p:nvPr>
            <p:ph type="body" idx="23" hasCustomPrompt="1"/>
          </p:nvPr>
        </p:nvSpPr>
        <p:spPr>
          <a:xfrm>
            <a:off x="6327577" y="5478796"/>
            <a:ext cx="1845511"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9" name="Picture Placeholder 10">
            <a:extLst>
              <a:ext uri="{FF2B5EF4-FFF2-40B4-BE49-F238E27FC236}">
                <a16:creationId xmlns:a16="http://schemas.microsoft.com/office/drawing/2014/main" id="{92E6B581-A522-4758-A9A4-8B9C7B860CF2}"/>
              </a:ext>
            </a:extLst>
          </p:cNvPr>
          <p:cNvSpPr>
            <a:spLocks noGrp="1"/>
          </p:cNvSpPr>
          <p:nvPr>
            <p:ph type="pic" sz="quarter" idx="17"/>
          </p:nvPr>
        </p:nvSpPr>
        <p:spPr>
          <a:xfrm>
            <a:off x="8747458" y="2886074"/>
            <a:ext cx="1845511" cy="1845511"/>
          </a:xfrm>
          <a:solidFill>
            <a:schemeClr val="bg1">
              <a:lumMod val="95000"/>
            </a:schemeClr>
          </a:solidFill>
        </p:spPr>
        <p:txBody>
          <a:bodyPr/>
          <a:lstStyle/>
          <a:p>
            <a:r>
              <a:rPr lang="en-US"/>
              <a:t>Click icon to add picture</a:t>
            </a:r>
            <a:endParaRPr lang="en-US" dirty="0"/>
          </a:p>
        </p:txBody>
      </p:sp>
      <p:sp>
        <p:nvSpPr>
          <p:cNvPr id="25" name="Text Placeholder 2">
            <a:extLst>
              <a:ext uri="{FF2B5EF4-FFF2-40B4-BE49-F238E27FC236}">
                <a16:creationId xmlns:a16="http://schemas.microsoft.com/office/drawing/2014/main" id="{E13DFE1F-4534-4828-990E-B052F51FC65C}"/>
              </a:ext>
            </a:extLst>
          </p:cNvPr>
          <p:cNvSpPr>
            <a:spLocks noGrp="1"/>
          </p:cNvSpPr>
          <p:nvPr>
            <p:ph type="body" idx="20" hasCustomPrompt="1"/>
          </p:nvPr>
        </p:nvSpPr>
        <p:spPr>
          <a:xfrm>
            <a:off x="8488845" y="5084524"/>
            <a:ext cx="2317706"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9" name="Text Placeholder 2">
            <a:extLst>
              <a:ext uri="{FF2B5EF4-FFF2-40B4-BE49-F238E27FC236}">
                <a16:creationId xmlns:a16="http://schemas.microsoft.com/office/drawing/2014/main" id="{7E3F385B-4DD9-4F3C-A02B-179B9FA61292}"/>
              </a:ext>
            </a:extLst>
          </p:cNvPr>
          <p:cNvSpPr>
            <a:spLocks noGrp="1"/>
          </p:cNvSpPr>
          <p:nvPr>
            <p:ph type="body" idx="24" hasCustomPrompt="1"/>
          </p:nvPr>
        </p:nvSpPr>
        <p:spPr>
          <a:xfrm>
            <a:off x="8747458" y="5464114"/>
            <a:ext cx="1845510"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fld id="{C8A6B8C5-A59F-4C32-B011-22DD0D416A31}" type="datetime1">
              <a:rPr lang="en-US" smtClean="0"/>
              <a:t>11/7/2022</a:t>
            </a:fld>
            <a:endParaRPr lang="en-US" dirty="0"/>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a:t>EFCOG Procurement Engineering</a:t>
            </a:r>
            <a:endParaRPr lang="en-US" dirty="0"/>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4" name="Group 3">
            <a:extLst>
              <a:ext uri="{FF2B5EF4-FFF2-40B4-BE49-F238E27FC236}">
                <a16:creationId xmlns:a16="http://schemas.microsoft.com/office/drawing/2014/main" id="{73C911F2-9041-416A-B83C-F23B354E063B}"/>
              </a:ext>
              <a:ext uri="{C183D7F6-B498-43B3-948B-1728B52AA6E4}">
                <adec:decorative xmlns:adec="http://schemas.microsoft.com/office/drawing/2017/decorative" val="1"/>
              </a:ext>
            </a:extLst>
          </p:cNvPr>
          <p:cNvGrpSpPr/>
          <p:nvPr userDrawn="1"/>
        </p:nvGrpSpPr>
        <p:grpSpPr>
          <a:xfrm>
            <a:off x="7334250" y="0"/>
            <a:ext cx="4857750" cy="1724025"/>
            <a:chOff x="7334250" y="0"/>
            <a:chExt cx="4857750" cy="1724025"/>
          </a:xfrm>
        </p:grpSpPr>
        <p:cxnSp>
          <p:nvCxnSpPr>
            <p:cNvPr id="10" name="Straight Connector 9">
              <a:extLst>
                <a:ext uri="{FF2B5EF4-FFF2-40B4-BE49-F238E27FC236}">
                  <a16:creationId xmlns:a16="http://schemas.microsoft.com/office/drawing/2014/main" id="{4E4B72DA-52CB-4D39-A342-8857B4D959B2}"/>
                </a:ext>
              </a:extLst>
            </p:cNvPr>
            <p:cNvCxnSpPr/>
            <p:nvPr userDrawn="1"/>
          </p:nvCxnSpPr>
          <p:spPr>
            <a:xfrm flipH="1" flipV="1">
              <a:off x="7334250" y="0"/>
              <a:ext cx="485775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1D9BCDA-DFB7-41A4-A7C7-CEE86CEDCBE5}"/>
                </a:ext>
              </a:extLst>
            </p:cNvPr>
            <p:cNvCxnSpPr>
              <a:cxnSpLocks/>
            </p:cNvCxnSpPr>
            <p:nvPr userDrawn="1"/>
          </p:nvCxnSpPr>
          <p:spPr>
            <a:xfrm>
              <a:off x="11487150" y="0"/>
              <a:ext cx="704850" cy="17240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5122785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Slide 8 People">
    <p:bg>
      <p:bgPr>
        <a:solidFill>
          <a:schemeClr val="bg1"/>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87AAB93-862D-455E-9E73-3D0DAEFDEDB4}"/>
              </a:ext>
              <a:ext uri="{C183D7F6-B498-43B3-948B-1728B52AA6E4}">
                <adec:decorative xmlns:adec="http://schemas.microsoft.com/office/drawing/2017/decorative" val="1"/>
              </a:ext>
            </a:extLst>
          </p:cNvPr>
          <p:cNvGrpSpPr/>
          <p:nvPr userDrawn="1"/>
        </p:nvGrpSpPr>
        <p:grpSpPr>
          <a:xfrm>
            <a:off x="0" y="473953"/>
            <a:ext cx="12192000" cy="5621336"/>
            <a:chOff x="0" y="473953"/>
            <a:chExt cx="12192000" cy="5621336"/>
          </a:xfrm>
        </p:grpSpPr>
        <p:pic>
          <p:nvPicPr>
            <p:cNvPr id="13" name="Graphic 12">
              <a:extLst>
                <a:ext uri="{FF2B5EF4-FFF2-40B4-BE49-F238E27FC236}">
                  <a16:creationId xmlns:a16="http://schemas.microsoft.com/office/drawing/2014/main" id="{B0DFD584-E5CF-41EF-B51E-679CE22DDF9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473953"/>
              <a:ext cx="2057400" cy="1647825"/>
            </a:xfrm>
            <a:prstGeom prst="rect">
              <a:avLst/>
            </a:prstGeom>
          </p:spPr>
        </p:pic>
        <p:pic>
          <p:nvPicPr>
            <p:cNvPr id="14" name="Graphic 13">
              <a:extLst>
                <a:ext uri="{FF2B5EF4-FFF2-40B4-BE49-F238E27FC236}">
                  <a16:creationId xmlns:a16="http://schemas.microsoft.com/office/drawing/2014/main" id="{E5C02DDF-25A6-42C7-9525-F279CE2095C0}"/>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049000" y="5180889"/>
              <a:ext cx="1143000" cy="914400"/>
            </a:xfrm>
            <a:prstGeom prst="rect">
              <a:avLst/>
            </a:prstGeom>
          </p:spPr>
        </p:pic>
      </p:grpSp>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11" name="Picture Placeholder 10">
            <a:extLst>
              <a:ext uri="{FF2B5EF4-FFF2-40B4-BE49-F238E27FC236}">
                <a16:creationId xmlns:a16="http://schemas.microsoft.com/office/drawing/2014/main" id="{B0BDE76A-30A6-4268-9656-28A484C3DCC9}"/>
              </a:ext>
            </a:extLst>
          </p:cNvPr>
          <p:cNvSpPr>
            <a:spLocks noGrp="1"/>
          </p:cNvSpPr>
          <p:nvPr>
            <p:ph type="pic" sz="quarter" idx="14"/>
          </p:nvPr>
        </p:nvSpPr>
        <p:spPr>
          <a:xfrm>
            <a:off x="1877176" y="2428875"/>
            <a:ext cx="1066800" cy="1066800"/>
          </a:xfrm>
          <a:solidFill>
            <a:schemeClr val="tx1"/>
          </a:solidFill>
        </p:spPr>
        <p:txBody>
          <a:bodyPr>
            <a:normAutofit/>
          </a:bodyPr>
          <a:lstStyle>
            <a:lvl1pPr marL="0" indent="0" algn="l">
              <a:lnSpc>
                <a:spcPct val="100000"/>
              </a:lnSpc>
              <a:buFont typeface="Arial" panose="020B0604020202020204" pitchFamily="34" charset="0"/>
              <a:buNone/>
              <a:defRPr sz="900">
                <a:solidFill>
                  <a:sysClr val="windowText" lastClr="000000"/>
                </a:solidFill>
              </a:defRPr>
            </a:lvl1pPr>
          </a:lstStyle>
          <a:p>
            <a:r>
              <a:rPr lang="en-US"/>
              <a:t>Click icon to add picture</a:t>
            </a:r>
            <a:endParaRPr lang="en-US" dirty="0"/>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500168"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6" name="Text Placeholder 2">
            <a:extLst>
              <a:ext uri="{FF2B5EF4-FFF2-40B4-BE49-F238E27FC236}">
                <a16:creationId xmlns:a16="http://schemas.microsoft.com/office/drawing/2014/main" id="{A02C0876-23F7-41FA-9AC9-721097D1A3CD}"/>
              </a:ext>
            </a:extLst>
          </p:cNvPr>
          <p:cNvSpPr>
            <a:spLocks noGrp="1"/>
          </p:cNvSpPr>
          <p:nvPr>
            <p:ph type="body" idx="21" hasCustomPrompt="1"/>
          </p:nvPr>
        </p:nvSpPr>
        <p:spPr>
          <a:xfrm>
            <a:off x="1500168" y="3809747"/>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7" name="Picture Placeholder 10">
            <a:extLst>
              <a:ext uri="{FF2B5EF4-FFF2-40B4-BE49-F238E27FC236}">
                <a16:creationId xmlns:a16="http://schemas.microsoft.com/office/drawing/2014/main" id="{C4CA5C9C-91D5-44B1-A82A-A49732B4691A}"/>
              </a:ext>
            </a:extLst>
          </p:cNvPr>
          <p:cNvSpPr>
            <a:spLocks noGrp="1"/>
          </p:cNvSpPr>
          <p:nvPr>
            <p:ph type="pic" sz="quarter" idx="15"/>
          </p:nvPr>
        </p:nvSpPr>
        <p:spPr>
          <a:xfrm>
            <a:off x="4226270"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3" name="Text Placeholder 2">
            <a:extLst>
              <a:ext uri="{FF2B5EF4-FFF2-40B4-BE49-F238E27FC236}">
                <a16:creationId xmlns:a16="http://schemas.microsoft.com/office/drawing/2014/main" id="{572D0301-10F1-41B4-BEF8-C53FA4D66214}"/>
              </a:ext>
            </a:extLst>
          </p:cNvPr>
          <p:cNvSpPr>
            <a:spLocks noGrp="1"/>
          </p:cNvSpPr>
          <p:nvPr>
            <p:ph type="body" idx="18" hasCustomPrompt="1"/>
          </p:nvPr>
        </p:nvSpPr>
        <p:spPr>
          <a:xfrm>
            <a:off x="3849262"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7" name="Text Placeholder 2">
            <a:extLst>
              <a:ext uri="{FF2B5EF4-FFF2-40B4-BE49-F238E27FC236}">
                <a16:creationId xmlns:a16="http://schemas.microsoft.com/office/drawing/2014/main" id="{7ADEB263-F204-4A78-A5E0-7361EFE0B921}"/>
              </a:ext>
            </a:extLst>
          </p:cNvPr>
          <p:cNvSpPr>
            <a:spLocks noGrp="1"/>
          </p:cNvSpPr>
          <p:nvPr>
            <p:ph type="body" idx="22" hasCustomPrompt="1"/>
          </p:nvPr>
        </p:nvSpPr>
        <p:spPr>
          <a:xfrm>
            <a:off x="3849262" y="3809747"/>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32" name="Picture Placeholder 10">
            <a:extLst>
              <a:ext uri="{FF2B5EF4-FFF2-40B4-BE49-F238E27FC236}">
                <a16:creationId xmlns:a16="http://schemas.microsoft.com/office/drawing/2014/main" id="{1938DB4D-239F-4E8E-8802-0470B0131189}"/>
              </a:ext>
            </a:extLst>
          </p:cNvPr>
          <p:cNvSpPr>
            <a:spLocks noGrp="1"/>
          </p:cNvSpPr>
          <p:nvPr>
            <p:ph type="pic" sz="quarter" idx="37"/>
          </p:nvPr>
        </p:nvSpPr>
        <p:spPr>
          <a:xfrm>
            <a:off x="6655584"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4" name="Text Placeholder 2">
            <a:extLst>
              <a:ext uri="{FF2B5EF4-FFF2-40B4-BE49-F238E27FC236}">
                <a16:creationId xmlns:a16="http://schemas.microsoft.com/office/drawing/2014/main" id="{E767B9DE-7410-43CC-90CF-52D67EF03D48}"/>
              </a:ext>
            </a:extLst>
          </p:cNvPr>
          <p:cNvSpPr>
            <a:spLocks noGrp="1"/>
          </p:cNvSpPr>
          <p:nvPr>
            <p:ph type="body" idx="19" hasCustomPrompt="1"/>
          </p:nvPr>
        </p:nvSpPr>
        <p:spPr>
          <a:xfrm>
            <a:off x="6198355" y="3654378"/>
            <a:ext cx="2105135"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28" name="Text Placeholder 2">
            <a:extLst>
              <a:ext uri="{FF2B5EF4-FFF2-40B4-BE49-F238E27FC236}">
                <a16:creationId xmlns:a16="http://schemas.microsoft.com/office/drawing/2014/main" id="{103678F5-B025-46E2-BD45-E77861487165}"/>
              </a:ext>
            </a:extLst>
          </p:cNvPr>
          <p:cNvSpPr>
            <a:spLocks noGrp="1"/>
          </p:cNvSpPr>
          <p:nvPr>
            <p:ph type="body" idx="23" hasCustomPrompt="1"/>
          </p:nvPr>
        </p:nvSpPr>
        <p:spPr>
          <a:xfrm>
            <a:off x="6095999" y="3809747"/>
            <a:ext cx="2299855"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9" name="Picture Placeholder 10">
            <a:extLst>
              <a:ext uri="{FF2B5EF4-FFF2-40B4-BE49-F238E27FC236}">
                <a16:creationId xmlns:a16="http://schemas.microsoft.com/office/drawing/2014/main" id="{92E6B581-A522-4758-A9A4-8B9C7B860CF2}"/>
              </a:ext>
            </a:extLst>
          </p:cNvPr>
          <p:cNvSpPr>
            <a:spLocks noGrp="1"/>
          </p:cNvSpPr>
          <p:nvPr>
            <p:ph type="pic" sz="quarter" idx="17"/>
          </p:nvPr>
        </p:nvSpPr>
        <p:spPr>
          <a:xfrm>
            <a:off x="9136814"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5" name="Text Placeholder 2">
            <a:extLst>
              <a:ext uri="{FF2B5EF4-FFF2-40B4-BE49-F238E27FC236}">
                <a16:creationId xmlns:a16="http://schemas.microsoft.com/office/drawing/2014/main" id="{E13DFE1F-4534-4828-990E-B052F51FC65C}"/>
              </a:ext>
            </a:extLst>
          </p:cNvPr>
          <p:cNvSpPr>
            <a:spLocks noGrp="1"/>
          </p:cNvSpPr>
          <p:nvPr>
            <p:ph type="body" idx="20" hasCustomPrompt="1"/>
          </p:nvPr>
        </p:nvSpPr>
        <p:spPr>
          <a:xfrm>
            <a:off x="8759806"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9" name="Text Placeholder 2">
            <a:extLst>
              <a:ext uri="{FF2B5EF4-FFF2-40B4-BE49-F238E27FC236}">
                <a16:creationId xmlns:a16="http://schemas.microsoft.com/office/drawing/2014/main" id="{7E3F385B-4DD9-4F3C-A02B-179B9FA61292}"/>
              </a:ext>
            </a:extLst>
          </p:cNvPr>
          <p:cNvSpPr>
            <a:spLocks noGrp="1"/>
          </p:cNvSpPr>
          <p:nvPr>
            <p:ph type="body" idx="24" hasCustomPrompt="1"/>
          </p:nvPr>
        </p:nvSpPr>
        <p:spPr>
          <a:xfrm>
            <a:off x="8744480" y="3809747"/>
            <a:ext cx="1844126"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55" name="Picture Placeholder 10">
            <a:extLst>
              <a:ext uri="{FF2B5EF4-FFF2-40B4-BE49-F238E27FC236}">
                <a16:creationId xmlns:a16="http://schemas.microsoft.com/office/drawing/2014/main" id="{1EBAEB1D-A7F9-4F90-B642-4277D3802BAB}"/>
              </a:ext>
            </a:extLst>
          </p:cNvPr>
          <p:cNvSpPr>
            <a:spLocks noGrp="1"/>
          </p:cNvSpPr>
          <p:nvPr>
            <p:ph type="pic" sz="quarter" idx="26"/>
          </p:nvPr>
        </p:nvSpPr>
        <p:spPr>
          <a:xfrm>
            <a:off x="1877176"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54" name="Text Placeholder 2">
            <a:extLst>
              <a:ext uri="{FF2B5EF4-FFF2-40B4-BE49-F238E27FC236}">
                <a16:creationId xmlns:a16="http://schemas.microsoft.com/office/drawing/2014/main" id="{22930C5B-603C-494E-A467-8B394D01D406}"/>
              </a:ext>
            </a:extLst>
          </p:cNvPr>
          <p:cNvSpPr>
            <a:spLocks noGrp="1"/>
          </p:cNvSpPr>
          <p:nvPr>
            <p:ph type="body" idx="25" hasCustomPrompt="1"/>
          </p:nvPr>
        </p:nvSpPr>
        <p:spPr>
          <a:xfrm>
            <a:off x="1500168"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2" name="Text Placeholder 2">
            <a:extLst>
              <a:ext uri="{FF2B5EF4-FFF2-40B4-BE49-F238E27FC236}">
                <a16:creationId xmlns:a16="http://schemas.microsoft.com/office/drawing/2014/main" id="{540C455F-A23B-493F-B95E-AB485D91DA6A}"/>
              </a:ext>
            </a:extLst>
          </p:cNvPr>
          <p:cNvSpPr>
            <a:spLocks noGrp="1"/>
          </p:cNvSpPr>
          <p:nvPr>
            <p:ph type="body" idx="33" hasCustomPrompt="1"/>
          </p:nvPr>
        </p:nvSpPr>
        <p:spPr>
          <a:xfrm>
            <a:off x="1500168" y="5668583"/>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56" name="Picture Placeholder 10">
            <a:extLst>
              <a:ext uri="{FF2B5EF4-FFF2-40B4-BE49-F238E27FC236}">
                <a16:creationId xmlns:a16="http://schemas.microsoft.com/office/drawing/2014/main" id="{9461A69E-14C8-4325-89AF-D4257C1C05BA}"/>
              </a:ext>
            </a:extLst>
          </p:cNvPr>
          <p:cNvSpPr>
            <a:spLocks noGrp="1"/>
          </p:cNvSpPr>
          <p:nvPr>
            <p:ph type="pic" sz="quarter" idx="27"/>
          </p:nvPr>
        </p:nvSpPr>
        <p:spPr>
          <a:xfrm>
            <a:off x="4226270"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59" name="Text Placeholder 2">
            <a:extLst>
              <a:ext uri="{FF2B5EF4-FFF2-40B4-BE49-F238E27FC236}">
                <a16:creationId xmlns:a16="http://schemas.microsoft.com/office/drawing/2014/main" id="{6D1C374C-DAF7-40EF-B279-4EC7A2AFE6A2}"/>
              </a:ext>
            </a:extLst>
          </p:cNvPr>
          <p:cNvSpPr>
            <a:spLocks noGrp="1"/>
          </p:cNvSpPr>
          <p:nvPr>
            <p:ph type="body" idx="30" hasCustomPrompt="1"/>
          </p:nvPr>
        </p:nvSpPr>
        <p:spPr>
          <a:xfrm>
            <a:off x="3849262"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3" name="Text Placeholder 2">
            <a:extLst>
              <a:ext uri="{FF2B5EF4-FFF2-40B4-BE49-F238E27FC236}">
                <a16:creationId xmlns:a16="http://schemas.microsoft.com/office/drawing/2014/main" id="{421FF438-E4E8-4643-BCB3-4A1C12429042}"/>
              </a:ext>
            </a:extLst>
          </p:cNvPr>
          <p:cNvSpPr>
            <a:spLocks noGrp="1"/>
          </p:cNvSpPr>
          <p:nvPr>
            <p:ph type="body" idx="34" hasCustomPrompt="1"/>
          </p:nvPr>
        </p:nvSpPr>
        <p:spPr>
          <a:xfrm>
            <a:off x="3849262" y="5668583"/>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33" name="Picture Placeholder 10">
            <a:extLst>
              <a:ext uri="{FF2B5EF4-FFF2-40B4-BE49-F238E27FC236}">
                <a16:creationId xmlns:a16="http://schemas.microsoft.com/office/drawing/2014/main" id="{E029C5CA-EDDA-4BF9-9051-8B09E98EE1E2}"/>
              </a:ext>
            </a:extLst>
          </p:cNvPr>
          <p:cNvSpPr>
            <a:spLocks noGrp="1"/>
          </p:cNvSpPr>
          <p:nvPr>
            <p:ph type="pic" sz="quarter" idx="38"/>
          </p:nvPr>
        </p:nvSpPr>
        <p:spPr>
          <a:xfrm>
            <a:off x="6655584"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60" name="Text Placeholder 2">
            <a:extLst>
              <a:ext uri="{FF2B5EF4-FFF2-40B4-BE49-F238E27FC236}">
                <a16:creationId xmlns:a16="http://schemas.microsoft.com/office/drawing/2014/main" id="{D4FEDD19-A7BA-45BB-93A0-F1E896C9F26D}"/>
              </a:ext>
            </a:extLst>
          </p:cNvPr>
          <p:cNvSpPr>
            <a:spLocks noGrp="1"/>
          </p:cNvSpPr>
          <p:nvPr>
            <p:ph type="body" idx="31" hasCustomPrompt="1"/>
          </p:nvPr>
        </p:nvSpPr>
        <p:spPr>
          <a:xfrm>
            <a:off x="6339926"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4" name="Text Placeholder 2">
            <a:extLst>
              <a:ext uri="{FF2B5EF4-FFF2-40B4-BE49-F238E27FC236}">
                <a16:creationId xmlns:a16="http://schemas.microsoft.com/office/drawing/2014/main" id="{A12F0175-7AEE-46B1-9590-D4A427680DC7}"/>
              </a:ext>
            </a:extLst>
          </p:cNvPr>
          <p:cNvSpPr>
            <a:spLocks noGrp="1"/>
          </p:cNvSpPr>
          <p:nvPr>
            <p:ph type="body" idx="35" hasCustomPrompt="1"/>
          </p:nvPr>
        </p:nvSpPr>
        <p:spPr>
          <a:xfrm>
            <a:off x="6339926" y="5668583"/>
            <a:ext cx="1813474"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58" name="Picture Placeholder 10">
            <a:extLst>
              <a:ext uri="{FF2B5EF4-FFF2-40B4-BE49-F238E27FC236}">
                <a16:creationId xmlns:a16="http://schemas.microsoft.com/office/drawing/2014/main" id="{622ED9F4-EB9B-4588-8501-BFECB846EE73}"/>
              </a:ext>
            </a:extLst>
          </p:cNvPr>
          <p:cNvSpPr>
            <a:spLocks noGrp="1"/>
          </p:cNvSpPr>
          <p:nvPr>
            <p:ph type="pic" sz="quarter" idx="29"/>
          </p:nvPr>
        </p:nvSpPr>
        <p:spPr>
          <a:xfrm>
            <a:off x="9136814"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61" name="Text Placeholder 2">
            <a:extLst>
              <a:ext uri="{FF2B5EF4-FFF2-40B4-BE49-F238E27FC236}">
                <a16:creationId xmlns:a16="http://schemas.microsoft.com/office/drawing/2014/main" id="{5026D39F-46AB-4680-9A52-F367344A3531}"/>
              </a:ext>
            </a:extLst>
          </p:cNvPr>
          <p:cNvSpPr>
            <a:spLocks noGrp="1"/>
          </p:cNvSpPr>
          <p:nvPr>
            <p:ph type="body" idx="32" hasCustomPrompt="1"/>
          </p:nvPr>
        </p:nvSpPr>
        <p:spPr>
          <a:xfrm>
            <a:off x="8759806"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5" name="Text Placeholder 2">
            <a:extLst>
              <a:ext uri="{FF2B5EF4-FFF2-40B4-BE49-F238E27FC236}">
                <a16:creationId xmlns:a16="http://schemas.microsoft.com/office/drawing/2014/main" id="{04E11FE2-6320-4E8C-A5B3-8104AF329ADA}"/>
              </a:ext>
            </a:extLst>
          </p:cNvPr>
          <p:cNvSpPr>
            <a:spLocks noGrp="1"/>
          </p:cNvSpPr>
          <p:nvPr>
            <p:ph type="body" idx="36" hasCustomPrompt="1"/>
          </p:nvPr>
        </p:nvSpPr>
        <p:spPr>
          <a:xfrm>
            <a:off x="8744480" y="5668583"/>
            <a:ext cx="1844126"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solidFill>
                  <a:srgbClr val="898989"/>
                </a:solidFill>
              </a:defRPr>
            </a:lvl1pPr>
          </a:lstStyle>
          <a:p>
            <a:fld id="{8CE8C1F1-86A2-4991-90EA-DC7C4463DB28}" type="datetime1">
              <a:rPr lang="en-US" smtClean="0"/>
              <a:t>11/7/2022</a:t>
            </a:fld>
            <a:endParaRPr lang="en-US" dirty="0"/>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solidFill>
                  <a:srgbClr val="898989"/>
                </a:solidFill>
              </a:defRPr>
            </a:lvl1pPr>
          </a:lstStyle>
          <a:p>
            <a:r>
              <a:rPr lang="en-US"/>
              <a:t>EFCOG Procurement Engineering</a:t>
            </a:r>
            <a:endParaRPr lang="en-US" dirty="0"/>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solidFill>
                  <a:srgbClr val="898989"/>
                </a:solidFill>
              </a:defRPr>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85712064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4C17E5-24ED-44BC-BA50-02EF903552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33D101-3AF0-4F06-90ED-B83615C36C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AE9FDE-AF95-49F8-A927-35A23C9E65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5D30A7-F445-476C-9C6F-47A3573592D9}" type="datetime1">
              <a:rPr lang="en-US" smtClean="0"/>
              <a:t>11/7/2022</a:t>
            </a:fld>
            <a:endParaRPr lang="en-US" dirty="0"/>
          </a:p>
        </p:txBody>
      </p:sp>
      <p:sp>
        <p:nvSpPr>
          <p:cNvPr id="5" name="Footer Placeholder 4">
            <a:extLst>
              <a:ext uri="{FF2B5EF4-FFF2-40B4-BE49-F238E27FC236}">
                <a16:creationId xmlns:a16="http://schemas.microsoft.com/office/drawing/2014/main" id="{CC2E900D-8FF9-4E80-860D-89C2D3B4E4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EFCOG Procurement Engineering</a:t>
            </a:r>
            <a:endParaRPr lang="en-US" dirty="0"/>
          </a:p>
        </p:txBody>
      </p:sp>
      <p:sp>
        <p:nvSpPr>
          <p:cNvPr id="6" name="Slide Number Placeholder 5">
            <a:extLst>
              <a:ext uri="{FF2B5EF4-FFF2-40B4-BE49-F238E27FC236}">
                <a16:creationId xmlns:a16="http://schemas.microsoft.com/office/drawing/2014/main" id="{F1A66A0C-1415-46A3-A1FF-BE18C70873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9DFD55-3C28-40EF-9E31-A92D2E4017FF}" type="slidenum">
              <a:rPr lang="en-US" smtClean="0"/>
              <a:t>‹#›</a:t>
            </a:fld>
            <a:endParaRPr lang="en-US" dirty="0"/>
          </a:p>
        </p:txBody>
      </p:sp>
    </p:spTree>
    <p:extLst>
      <p:ext uri="{BB962C8B-B14F-4D97-AF65-F5344CB8AC3E}">
        <p14:creationId xmlns:p14="http://schemas.microsoft.com/office/powerpoint/2010/main" val="2319061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1" r:id="rId4"/>
    <p:sldLayoutId id="2147483666" r:id="rId5"/>
    <p:sldLayoutId id="2147483667" r:id="rId6"/>
    <p:sldLayoutId id="2147483654" r:id="rId7"/>
    <p:sldLayoutId id="2147483663" r:id="rId8"/>
    <p:sldLayoutId id="2147483662" r:id="rId9"/>
    <p:sldLayoutId id="2147483668" r:id="rId10"/>
    <p:sldLayoutId id="2147483652" r:id="rId11"/>
    <p:sldLayoutId id="2147483653" r:id="rId12"/>
    <p:sldLayoutId id="2147483660" r:id="rId13"/>
    <p:sldLayoutId id="2147483664" r:id="rId14"/>
    <p:sldLayoutId id="2147483665" r:id="rId15"/>
  </p:sldLayoutIdLst>
  <p:hf hdr="0"/>
  <p:txStyles>
    <p:titleStyle>
      <a:lvl1pPr algn="l" defTabSz="914400" rtl="0" eaLnBrk="1" latinLnBrk="0" hangingPunct="1">
        <a:lnSpc>
          <a:spcPct val="90000"/>
        </a:lnSpc>
        <a:spcBef>
          <a:spcPct val="0"/>
        </a:spcBef>
        <a:buNone/>
        <a:defRPr sz="44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efcog.org/procurement-engineering-task-group/" TargetMode="Externa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jpg"/><Relationship Id="rId1" Type="http://schemas.openxmlformats.org/officeDocument/2006/relationships/slideLayout" Target="../slideLayouts/slideLayout8.xml"/><Relationship Id="rId4" Type="http://schemas.openxmlformats.org/officeDocument/2006/relationships/hyperlink" Target="https://efcog.org/?s=procuremen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efcog.org/procurement-engineering-task-team-faq/"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75451-6A4B-484B-9ED1-353CCE25B0F4}"/>
              </a:ext>
            </a:extLst>
          </p:cNvPr>
          <p:cNvSpPr>
            <a:spLocks noGrp="1"/>
          </p:cNvSpPr>
          <p:nvPr>
            <p:ph type="ctrTitle"/>
          </p:nvPr>
        </p:nvSpPr>
        <p:spPr>
          <a:xfrm>
            <a:off x="6416040" y="4434840"/>
            <a:ext cx="4941771" cy="1122202"/>
          </a:xfrm>
          <a:noFill/>
        </p:spPr>
        <p:txBody>
          <a:bodyPr/>
          <a:lstStyle/>
          <a:p>
            <a:r>
              <a:rPr lang="en-US" dirty="0"/>
              <a:t>Procurement Engineering </a:t>
            </a:r>
          </a:p>
        </p:txBody>
      </p:sp>
      <p:sp>
        <p:nvSpPr>
          <p:cNvPr id="3" name="Subtitle 2">
            <a:extLst>
              <a:ext uri="{FF2B5EF4-FFF2-40B4-BE49-F238E27FC236}">
                <a16:creationId xmlns:a16="http://schemas.microsoft.com/office/drawing/2014/main" id="{0236A1B4-B8D1-4A72-8E20-0703F54BF1FE}"/>
              </a:ext>
            </a:extLst>
          </p:cNvPr>
          <p:cNvSpPr>
            <a:spLocks noGrp="1"/>
          </p:cNvSpPr>
          <p:nvPr>
            <p:ph type="subTitle" idx="1"/>
          </p:nvPr>
        </p:nvSpPr>
        <p:spPr>
          <a:xfrm>
            <a:off x="6416041" y="5586890"/>
            <a:ext cx="4941770" cy="396660"/>
          </a:xfrm>
        </p:spPr>
        <p:txBody>
          <a:bodyPr>
            <a:normAutofit/>
          </a:bodyPr>
          <a:lstStyle/>
          <a:p>
            <a:r>
              <a:rPr lang="en-US" sz="1800" dirty="0"/>
              <a:t>Fall Virtual Conference – November 14-17, 2022</a:t>
            </a:r>
          </a:p>
        </p:txBody>
      </p:sp>
      <p:sp>
        <p:nvSpPr>
          <p:cNvPr id="4" name="Subtitle 2">
            <a:extLst>
              <a:ext uri="{FF2B5EF4-FFF2-40B4-BE49-F238E27FC236}">
                <a16:creationId xmlns:a16="http://schemas.microsoft.com/office/drawing/2014/main" id="{F2CD08C3-E45C-44A5-80BD-CAF2D0C1730E}"/>
              </a:ext>
            </a:extLst>
          </p:cNvPr>
          <p:cNvSpPr txBox="1">
            <a:spLocks/>
          </p:cNvSpPr>
          <p:nvPr/>
        </p:nvSpPr>
        <p:spPr>
          <a:xfrm>
            <a:off x="700839" y="4995941"/>
            <a:ext cx="4941770" cy="1297568"/>
          </a:xfrm>
          <a:prstGeom prst="rect">
            <a:avLst/>
          </a:prstGeom>
          <a:noFill/>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spcBef>
                <a:spcPts val="0"/>
              </a:spcBef>
            </a:pPr>
            <a:r>
              <a:rPr lang="en-US" sz="1800" b="1" dirty="0"/>
              <a:t>Chair: Spencer Daw</a:t>
            </a:r>
          </a:p>
          <a:p>
            <a:pPr>
              <a:lnSpc>
                <a:spcPct val="100000"/>
              </a:lnSpc>
              <a:spcBef>
                <a:spcPts val="0"/>
              </a:spcBef>
            </a:pPr>
            <a:r>
              <a:rPr lang="en-US" sz="1800" b="1" dirty="0"/>
              <a:t>Vice-Chair: John Hendricks</a:t>
            </a:r>
          </a:p>
          <a:p>
            <a:pPr>
              <a:lnSpc>
                <a:spcPct val="100000"/>
              </a:lnSpc>
              <a:spcBef>
                <a:spcPts val="0"/>
              </a:spcBef>
            </a:pPr>
            <a:r>
              <a:rPr lang="en-US" sz="1800" b="1" dirty="0"/>
              <a:t>Secretary: Open</a:t>
            </a:r>
          </a:p>
        </p:txBody>
      </p:sp>
      <p:pic>
        <p:nvPicPr>
          <p:cNvPr id="5" name="Picture 4">
            <a:extLst>
              <a:ext uri="{FF2B5EF4-FFF2-40B4-BE49-F238E27FC236}">
                <a16:creationId xmlns:a16="http://schemas.microsoft.com/office/drawing/2014/main" id="{4B162E2E-712B-4CC1-BB18-2357D308DDE7}"/>
              </a:ext>
            </a:extLst>
          </p:cNvPr>
          <p:cNvPicPr/>
          <p:nvPr/>
        </p:nvPicPr>
        <p:blipFill>
          <a:blip r:embed="rId2"/>
          <a:srcRect/>
          <a:stretch/>
        </p:blipFill>
        <p:spPr>
          <a:xfrm>
            <a:off x="6416040" y="3006671"/>
            <a:ext cx="2875050" cy="1256931"/>
          </a:xfrm>
          <a:prstGeom prst="rect">
            <a:avLst/>
          </a:prstGeom>
        </p:spPr>
      </p:pic>
    </p:spTree>
    <p:extLst>
      <p:ext uri="{BB962C8B-B14F-4D97-AF65-F5344CB8AC3E}">
        <p14:creationId xmlns:p14="http://schemas.microsoft.com/office/powerpoint/2010/main" val="2586058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F1EDE-5423-435C-B149-87AB1BC22B83}"/>
              </a:ext>
            </a:extLst>
          </p:cNvPr>
          <p:cNvSpPr>
            <a:spLocks noGrp="1"/>
          </p:cNvSpPr>
          <p:nvPr>
            <p:ph type="ctrTitle"/>
          </p:nvPr>
        </p:nvSpPr>
        <p:spPr>
          <a:xfrm>
            <a:off x="4267200" y="1615736"/>
            <a:ext cx="4179570" cy="1524735"/>
          </a:xfrm>
        </p:spPr>
        <p:txBody>
          <a:bodyPr/>
          <a:lstStyle/>
          <a:p>
            <a:r>
              <a:rPr lang="en-US" dirty="0"/>
              <a:t>THANK YOU!</a:t>
            </a:r>
          </a:p>
        </p:txBody>
      </p:sp>
      <p:sp>
        <p:nvSpPr>
          <p:cNvPr id="3" name="Subtitle 2">
            <a:extLst>
              <a:ext uri="{FF2B5EF4-FFF2-40B4-BE49-F238E27FC236}">
                <a16:creationId xmlns:a16="http://schemas.microsoft.com/office/drawing/2014/main" id="{AF64C29E-DF30-4DC6-AB95-2016F9A703B6}"/>
              </a:ext>
            </a:extLst>
          </p:cNvPr>
          <p:cNvSpPr>
            <a:spLocks noGrp="1"/>
          </p:cNvSpPr>
          <p:nvPr>
            <p:ph type="subTitle" idx="1"/>
          </p:nvPr>
        </p:nvSpPr>
        <p:spPr>
          <a:xfrm>
            <a:off x="4267200" y="3238103"/>
            <a:ext cx="4179570" cy="1371997"/>
          </a:xfrm>
        </p:spPr>
        <p:txBody>
          <a:bodyPr>
            <a:normAutofit/>
          </a:bodyPr>
          <a:lstStyle/>
          <a:p>
            <a:r>
              <a:rPr lang="en-US" sz="2800" dirty="0">
                <a:hlinkClick r:id="rId2">
                  <a:extLst>
                    <a:ext uri="{A12FA001-AC4F-418D-AE19-62706E023703}">
                      <ahyp:hlinkClr xmlns:ahyp="http://schemas.microsoft.com/office/drawing/2018/hyperlinkcolor" val="tx"/>
                    </a:ext>
                  </a:extLst>
                </a:hlinkClick>
              </a:rPr>
              <a:t>EFCOG PE Task Team</a:t>
            </a:r>
            <a:endParaRPr lang="en-US" sz="2800" dirty="0"/>
          </a:p>
        </p:txBody>
      </p:sp>
      <p:sp>
        <p:nvSpPr>
          <p:cNvPr id="4" name="Date Placeholder 3">
            <a:extLst>
              <a:ext uri="{FF2B5EF4-FFF2-40B4-BE49-F238E27FC236}">
                <a16:creationId xmlns:a16="http://schemas.microsoft.com/office/drawing/2014/main" id="{A47C7382-18E7-4821-8C61-461D6BBE08FC}"/>
              </a:ext>
            </a:extLst>
          </p:cNvPr>
          <p:cNvSpPr>
            <a:spLocks noGrp="1"/>
          </p:cNvSpPr>
          <p:nvPr>
            <p:ph type="dt" sz="half" idx="10"/>
          </p:nvPr>
        </p:nvSpPr>
        <p:spPr>
          <a:xfrm>
            <a:off x="4267200" y="6356350"/>
            <a:ext cx="1774371" cy="365125"/>
          </a:xfrm>
        </p:spPr>
        <p:txBody>
          <a:bodyPr/>
          <a:lstStyle/>
          <a:p>
            <a:fld id="{FAA8E9FF-507F-4863-A2C0-4D0E33636EE7}" type="datetime1">
              <a:rPr lang="en-US" smtClean="0"/>
              <a:t>11/7/2022</a:t>
            </a:fld>
            <a:endParaRPr lang="en-US" dirty="0"/>
          </a:p>
        </p:txBody>
      </p:sp>
      <p:sp>
        <p:nvSpPr>
          <p:cNvPr id="5" name="Footer Placeholder 4">
            <a:extLst>
              <a:ext uri="{FF2B5EF4-FFF2-40B4-BE49-F238E27FC236}">
                <a16:creationId xmlns:a16="http://schemas.microsoft.com/office/drawing/2014/main" id="{3990FA1B-5022-47AB-A0AE-8F5C5797997C}"/>
              </a:ext>
            </a:extLst>
          </p:cNvPr>
          <p:cNvSpPr>
            <a:spLocks noGrp="1"/>
          </p:cNvSpPr>
          <p:nvPr>
            <p:ph type="ftr" sz="quarter" idx="11"/>
          </p:nvPr>
        </p:nvSpPr>
        <p:spPr>
          <a:xfrm>
            <a:off x="6479721" y="6356350"/>
            <a:ext cx="2661557" cy="365125"/>
          </a:xfrm>
        </p:spPr>
        <p:txBody>
          <a:bodyPr/>
          <a:lstStyle/>
          <a:p>
            <a:r>
              <a:rPr lang="en-US"/>
              <a:t>EFCOG Procurement Engineering</a:t>
            </a:r>
            <a:endParaRPr lang="en-US" dirty="0"/>
          </a:p>
        </p:txBody>
      </p:sp>
      <p:sp>
        <p:nvSpPr>
          <p:cNvPr id="6" name="Slide Number Placeholder 5">
            <a:extLst>
              <a:ext uri="{FF2B5EF4-FFF2-40B4-BE49-F238E27FC236}">
                <a16:creationId xmlns:a16="http://schemas.microsoft.com/office/drawing/2014/main" id="{4C127D99-645F-4FCF-9573-FDFE2A344FA9}"/>
              </a:ext>
            </a:extLst>
          </p:cNvPr>
          <p:cNvSpPr>
            <a:spLocks noGrp="1"/>
          </p:cNvSpPr>
          <p:nvPr>
            <p:ph type="sldNum" sz="quarter" idx="12"/>
          </p:nvPr>
        </p:nvSpPr>
        <p:spPr>
          <a:xfrm>
            <a:off x="9579428" y="6356350"/>
            <a:ext cx="1774371" cy="365125"/>
          </a:xfrm>
        </p:spPr>
        <p:txBody>
          <a:bodyPr/>
          <a:lstStyle/>
          <a:p>
            <a:fld id="{A49DFD55-3C28-40EF-9E31-A92D2E4017FF}" type="slidenum">
              <a:rPr lang="en-US" smtClean="0"/>
              <a:pPr/>
              <a:t>10</a:t>
            </a:fld>
            <a:endParaRPr lang="en-US" dirty="0"/>
          </a:p>
        </p:txBody>
      </p:sp>
    </p:spTree>
    <p:extLst>
      <p:ext uri="{BB962C8B-B14F-4D97-AF65-F5344CB8AC3E}">
        <p14:creationId xmlns:p14="http://schemas.microsoft.com/office/powerpoint/2010/main" val="1969787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A2D15-4D68-4BF7-9421-032AE6C8852C}"/>
              </a:ext>
            </a:extLst>
          </p:cNvPr>
          <p:cNvSpPr>
            <a:spLocks noGrp="1"/>
          </p:cNvSpPr>
          <p:nvPr>
            <p:ph type="title"/>
          </p:nvPr>
        </p:nvSpPr>
        <p:spPr>
          <a:xfrm>
            <a:off x="1885156" y="892177"/>
            <a:ext cx="8421688" cy="1325563"/>
          </a:xfrm>
          <a:noFill/>
        </p:spPr>
        <p:txBody>
          <a:bodyPr/>
          <a:lstStyle/>
          <a:p>
            <a:r>
              <a:rPr lang="en-US" dirty="0"/>
              <a:t>Procurement Engineering Task Team</a:t>
            </a:r>
            <a:br>
              <a:rPr lang="en-US" dirty="0"/>
            </a:br>
            <a:r>
              <a:rPr lang="en-US" dirty="0"/>
              <a:t>Leadership</a:t>
            </a:r>
          </a:p>
        </p:txBody>
      </p:sp>
      <p:sp>
        <p:nvSpPr>
          <p:cNvPr id="3" name="Text Placeholder 2">
            <a:extLst>
              <a:ext uri="{FF2B5EF4-FFF2-40B4-BE49-F238E27FC236}">
                <a16:creationId xmlns:a16="http://schemas.microsoft.com/office/drawing/2014/main" id="{78BCC184-1096-457B-AB72-BD49E6E54117}"/>
              </a:ext>
            </a:extLst>
          </p:cNvPr>
          <p:cNvSpPr>
            <a:spLocks noGrp="1"/>
          </p:cNvSpPr>
          <p:nvPr>
            <p:ph type="body" idx="1"/>
          </p:nvPr>
        </p:nvSpPr>
        <p:spPr>
          <a:xfrm>
            <a:off x="2445899" y="4018336"/>
            <a:ext cx="2317707" cy="343061"/>
          </a:xfrm>
        </p:spPr>
        <p:txBody>
          <a:bodyPr/>
          <a:lstStyle/>
          <a:p>
            <a:r>
              <a:rPr lang="en-US" dirty="0"/>
              <a:t>Spencer Daw</a:t>
            </a:r>
          </a:p>
        </p:txBody>
      </p:sp>
      <p:sp>
        <p:nvSpPr>
          <p:cNvPr id="11" name="Text Placeholder 10">
            <a:extLst>
              <a:ext uri="{FF2B5EF4-FFF2-40B4-BE49-F238E27FC236}">
                <a16:creationId xmlns:a16="http://schemas.microsoft.com/office/drawing/2014/main" id="{DB420882-1CC0-49B4-8DDE-24EC26687506}"/>
              </a:ext>
            </a:extLst>
          </p:cNvPr>
          <p:cNvSpPr>
            <a:spLocks noGrp="1"/>
          </p:cNvSpPr>
          <p:nvPr>
            <p:ph type="body" idx="21"/>
          </p:nvPr>
        </p:nvSpPr>
        <p:spPr>
          <a:xfrm>
            <a:off x="2681997" y="4368191"/>
            <a:ext cx="1845511" cy="343061"/>
          </a:xfrm>
        </p:spPr>
        <p:txBody>
          <a:bodyPr/>
          <a:lstStyle/>
          <a:p>
            <a:r>
              <a:rPr lang="en-US" dirty="0"/>
              <a:t>Chair</a:t>
            </a:r>
          </a:p>
        </p:txBody>
      </p:sp>
      <p:sp>
        <p:nvSpPr>
          <p:cNvPr id="8" name="Text Placeholder 7">
            <a:extLst>
              <a:ext uri="{FF2B5EF4-FFF2-40B4-BE49-F238E27FC236}">
                <a16:creationId xmlns:a16="http://schemas.microsoft.com/office/drawing/2014/main" id="{8F0714D4-1A7C-4D7F-A5C0-4F766382B6A9}"/>
              </a:ext>
            </a:extLst>
          </p:cNvPr>
          <p:cNvSpPr>
            <a:spLocks noGrp="1"/>
          </p:cNvSpPr>
          <p:nvPr>
            <p:ph type="body" idx="18"/>
          </p:nvPr>
        </p:nvSpPr>
        <p:spPr>
          <a:xfrm>
            <a:off x="4922443" y="4018336"/>
            <a:ext cx="2330816" cy="343061"/>
          </a:xfrm>
        </p:spPr>
        <p:txBody>
          <a:bodyPr/>
          <a:lstStyle/>
          <a:p>
            <a:r>
              <a:rPr lang="en-US" dirty="0"/>
              <a:t>John Hendricks</a:t>
            </a:r>
          </a:p>
        </p:txBody>
      </p:sp>
      <p:sp>
        <p:nvSpPr>
          <p:cNvPr id="12" name="Text Placeholder 11">
            <a:extLst>
              <a:ext uri="{FF2B5EF4-FFF2-40B4-BE49-F238E27FC236}">
                <a16:creationId xmlns:a16="http://schemas.microsoft.com/office/drawing/2014/main" id="{E017101B-2009-4267-8513-19000E37B1F0}"/>
              </a:ext>
            </a:extLst>
          </p:cNvPr>
          <p:cNvSpPr>
            <a:spLocks noGrp="1"/>
          </p:cNvSpPr>
          <p:nvPr>
            <p:ph type="body" idx="22"/>
          </p:nvPr>
        </p:nvSpPr>
        <p:spPr>
          <a:xfrm>
            <a:off x="5159877" y="4368191"/>
            <a:ext cx="1855949" cy="343061"/>
          </a:xfrm>
        </p:spPr>
        <p:txBody>
          <a:bodyPr/>
          <a:lstStyle/>
          <a:p>
            <a:r>
              <a:rPr lang="en-US" dirty="0"/>
              <a:t>Vice-Chair</a:t>
            </a:r>
          </a:p>
        </p:txBody>
      </p:sp>
      <p:sp>
        <p:nvSpPr>
          <p:cNvPr id="9" name="Text Placeholder 8">
            <a:extLst>
              <a:ext uri="{FF2B5EF4-FFF2-40B4-BE49-F238E27FC236}">
                <a16:creationId xmlns:a16="http://schemas.microsoft.com/office/drawing/2014/main" id="{36AEE506-9967-4592-BC98-D3FD3028A8E5}"/>
              </a:ext>
            </a:extLst>
          </p:cNvPr>
          <p:cNvSpPr>
            <a:spLocks noGrp="1"/>
          </p:cNvSpPr>
          <p:nvPr>
            <p:ph type="body" idx="19"/>
          </p:nvPr>
        </p:nvSpPr>
        <p:spPr>
          <a:xfrm>
            <a:off x="7412513" y="4011897"/>
            <a:ext cx="2317707" cy="343061"/>
          </a:xfrm>
        </p:spPr>
        <p:txBody>
          <a:bodyPr/>
          <a:lstStyle/>
          <a:p>
            <a:r>
              <a:rPr lang="en-US" dirty="0"/>
              <a:t>Open</a:t>
            </a:r>
          </a:p>
        </p:txBody>
      </p:sp>
      <p:sp>
        <p:nvSpPr>
          <p:cNvPr id="13" name="Text Placeholder 12">
            <a:extLst>
              <a:ext uri="{FF2B5EF4-FFF2-40B4-BE49-F238E27FC236}">
                <a16:creationId xmlns:a16="http://schemas.microsoft.com/office/drawing/2014/main" id="{D40B843D-6615-46EB-A813-BEBD624EC685}"/>
              </a:ext>
            </a:extLst>
          </p:cNvPr>
          <p:cNvSpPr>
            <a:spLocks noGrp="1"/>
          </p:cNvSpPr>
          <p:nvPr>
            <p:ph type="body" idx="23"/>
          </p:nvPr>
        </p:nvSpPr>
        <p:spPr>
          <a:xfrm>
            <a:off x="7648611" y="4361752"/>
            <a:ext cx="1845511" cy="343061"/>
          </a:xfrm>
        </p:spPr>
        <p:txBody>
          <a:bodyPr/>
          <a:lstStyle/>
          <a:p>
            <a:r>
              <a:rPr lang="en-US" dirty="0"/>
              <a:t>Secretary</a:t>
            </a:r>
          </a:p>
        </p:txBody>
      </p:sp>
      <p:sp>
        <p:nvSpPr>
          <p:cNvPr id="23" name="Date Placeholder 22">
            <a:extLst>
              <a:ext uri="{FF2B5EF4-FFF2-40B4-BE49-F238E27FC236}">
                <a16:creationId xmlns:a16="http://schemas.microsoft.com/office/drawing/2014/main" id="{637DEDF5-3FCD-4BC2-86A5-7BE2BF01EA38}"/>
              </a:ext>
            </a:extLst>
          </p:cNvPr>
          <p:cNvSpPr>
            <a:spLocks noGrp="1"/>
          </p:cNvSpPr>
          <p:nvPr>
            <p:ph type="dt" sz="half" idx="10"/>
          </p:nvPr>
        </p:nvSpPr>
        <p:spPr>
          <a:xfrm>
            <a:off x="838200" y="6356350"/>
            <a:ext cx="2743200" cy="365125"/>
          </a:xfrm>
        </p:spPr>
        <p:txBody>
          <a:bodyPr/>
          <a:lstStyle/>
          <a:p>
            <a:fld id="{52E98F11-AFAD-4843-91D3-DF42430256A6}" type="datetime1">
              <a:rPr lang="en-US" smtClean="0"/>
              <a:t>11/7/2022</a:t>
            </a:fld>
            <a:endParaRPr lang="en-US" dirty="0"/>
          </a:p>
        </p:txBody>
      </p:sp>
      <p:sp>
        <p:nvSpPr>
          <p:cNvPr id="24" name="Footer Placeholder 23">
            <a:extLst>
              <a:ext uri="{FF2B5EF4-FFF2-40B4-BE49-F238E27FC236}">
                <a16:creationId xmlns:a16="http://schemas.microsoft.com/office/drawing/2014/main" id="{918C3C97-444D-4600-8553-B9C4C1F8483B}"/>
              </a:ext>
            </a:extLst>
          </p:cNvPr>
          <p:cNvSpPr>
            <a:spLocks noGrp="1"/>
          </p:cNvSpPr>
          <p:nvPr>
            <p:ph type="ftr" sz="quarter" idx="11"/>
          </p:nvPr>
        </p:nvSpPr>
        <p:spPr>
          <a:xfrm>
            <a:off x="3855743" y="6358977"/>
            <a:ext cx="4114800" cy="365125"/>
          </a:xfrm>
        </p:spPr>
        <p:txBody>
          <a:bodyPr/>
          <a:lstStyle/>
          <a:p>
            <a:r>
              <a:rPr lang="en-US"/>
              <a:t>EFCOG Procurement Engineering</a:t>
            </a:r>
            <a:endParaRPr lang="en-US" dirty="0"/>
          </a:p>
        </p:txBody>
      </p:sp>
      <p:sp>
        <p:nvSpPr>
          <p:cNvPr id="25" name="Slide Number Placeholder 24">
            <a:extLst>
              <a:ext uri="{FF2B5EF4-FFF2-40B4-BE49-F238E27FC236}">
                <a16:creationId xmlns:a16="http://schemas.microsoft.com/office/drawing/2014/main" id="{148E9129-4CC6-47BA-ACD8-2C632A8660EC}"/>
              </a:ext>
            </a:extLst>
          </p:cNvPr>
          <p:cNvSpPr>
            <a:spLocks noGrp="1"/>
          </p:cNvSpPr>
          <p:nvPr>
            <p:ph type="sldNum" sz="quarter" idx="12"/>
          </p:nvPr>
        </p:nvSpPr>
        <p:spPr>
          <a:xfrm>
            <a:off x="8610600" y="6356350"/>
            <a:ext cx="2743200" cy="365125"/>
          </a:xfrm>
        </p:spPr>
        <p:txBody>
          <a:bodyPr/>
          <a:lstStyle/>
          <a:p>
            <a:fld id="{A49DFD55-3C28-40EF-9E31-A92D2E4017FF}" type="slidenum">
              <a:rPr lang="en-US" smtClean="0"/>
              <a:pPr/>
              <a:t>2</a:t>
            </a:fld>
            <a:endParaRPr lang="en-US" dirty="0"/>
          </a:p>
        </p:txBody>
      </p:sp>
      <p:pic>
        <p:nvPicPr>
          <p:cNvPr id="39" name="Picture Placeholder 38">
            <a:extLst>
              <a:ext uri="{FF2B5EF4-FFF2-40B4-BE49-F238E27FC236}">
                <a16:creationId xmlns:a16="http://schemas.microsoft.com/office/drawing/2014/main" id="{4DAD1ECD-1494-4019-8FEA-271AE0800845}"/>
              </a:ext>
            </a:extLst>
          </p:cNvPr>
          <p:cNvPicPr>
            <a:picLocks noGrp="1" noChangeAspect="1"/>
          </p:cNvPicPr>
          <p:nvPr>
            <p:ph type="pic" sz="quarter" idx="15"/>
          </p:nvPr>
        </p:nvPicPr>
        <p:blipFill>
          <a:blip r:embed="rId2"/>
          <a:srcRect l="43" r="43"/>
          <a:stretch>
            <a:fillRect/>
          </a:stretch>
        </p:blipFill>
        <p:spPr>
          <a:xfrm>
            <a:off x="5165096" y="2126042"/>
            <a:ext cx="1845511" cy="1845511"/>
          </a:xfrm>
        </p:spPr>
      </p:pic>
      <p:pic>
        <p:nvPicPr>
          <p:cNvPr id="7" name="Picture Placeholder 6">
            <a:extLst>
              <a:ext uri="{FF2B5EF4-FFF2-40B4-BE49-F238E27FC236}">
                <a16:creationId xmlns:a16="http://schemas.microsoft.com/office/drawing/2014/main" id="{627810F8-95E2-4B68-AFFB-3FCEEEA7395C}"/>
              </a:ext>
            </a:extLst>
          </p:cNvPr>
          <p:cNvPicPr>
            <a:picLocks noGrp="1" noChangeAspect="1"/>
          </p:cNvPicPr>
          <p:nvPr>
            <p:ph type="pic" sz="quarter" idx="14"/>
          </p:nvPr>
        </p:nvPicPr>
        <p:blipFill>
          <a:blip r:embed="rId3"/>
          <a:srcRect l="413" r="413"/>
          <a:stretch>
            <a:fillRect/>
          </a:stretch>
        </p:blipFill>
        <p:spPr>
          <a:xfrm>
            <a:off x="2681997" y="2134394"/>
            <a:ext cx="1845511" cy="1845511"/>
          </a:xfrm>
          <a:prstGeom prst="rect">
            <a:avLst/>
          </a:prstGeom>
        </p:spPr>
      </p:pic>
      <p:sp>
        <p:nvSpPr>
          <p:cNvPr id="4" name="TextBox 3">
            <a:extLst>
              <a:ext uri="{FF2B5EF4-FFF2-40B4-BE49-F238E27FC236}">
                <a16:creationId xmlns:a16="http://schemas.microsoft.com/office/drawing/2014/main" id="{41C9FC7F-D15E-445B-AC19-9CC1EB998201}"/>
              </a:ext>
            </a:extLst>
          </p:cNvPr>
          <p:cNvSpPr txBox="1"/>
          <p:nvPr/>
        </p:nvSpPr>
        <p:spPr>
          <a:xfrm>
            <a:off x="2681997" y="4965700"/>
            <a:ext cx="6811706" cy="369332"/>
          </a:xfrm>
          <a:prstGeom prst="rect">
            <a:avLst/>
          </a:prstGeom>
          <a:noFill/>
        </p:spPr>
        <p:txBody>
          <a:bodyPr wrap="square" rtlCol="0">
            <a:spAutoFit/>
          </a:bodyPr>
          <a:lstStyle/>
          <a:p>
            <a:pPr algn="ctr"/>
            <a:r>
              <a:rPr lang="en-US" dirty="0">
                <a:hlinkClick r:id="rId4"/>
              </a:rPr>
              <a:t>EFCOG PE Web site</a:t>
            </a:r>
            <a:endParaRPr lang="en-US" dirty="0"/>
          </a:p>
        </p:txBody>
      </p:sp>
    </p:spTree>
    <p:extLst>
      <p:ext uri="{BB962C8B-B14F-4D97-AF65-F5344CB8AC3E}">
        <p14:creationId xmlns:p14="http://schemas.microsoft.com/office/powerpoint/2010/main" val="2619301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2731C-311B-46F7-A865-6C3AF6B09A47}"/>
              </a:ext>
            </a:extLst>
          </p:cNvPr>
          <p:cNvSpPr>
            <a:spLocks noGrp="1"/>
          </p:cNvSpPr>
          <p:nvPr>
            <p:ph type="title"/>
          </p:nvPr>
        </p:nvSpPr>
        <p:spPr>
          <a:xfrm>
            <a:off x="838200" y="517661"/>
            <a:ext cx="5111750" cy="671511"/>
          </a:xfrm>
        </p:spPr>
        <p:txBody>
          <a:bodyPr/>
          <a:lstStyle/>
          <a:p>
            <a:r>
              <a:rPr lang="en-US" dirty="0">
                <a:solidFill>
                  <a:schemeClr val="bg1"/>
                </a:solidFill>
              </a:rPr>
              <a:t>CHARTER</a:t>
            </a:r>
          </a:p>
        </p:txBody>
      </p:sp>
      <p:sp>
        <p:nvSpPr>
          <p:cNvPr id="3" name="Text Placeholder 2">
            <a:extLst>
              <a:ext uri="{FF2B5EF4-FFF2-40B4-BE49-F238E27FC236}">
                <a16:creationId xmlns:a16="http://schemas.microsoft.com/office/drawing/2014/main" id="{9D5232F9-FD00-464A-9F17-619C91AEF8F3}"/>
              </a:ext>
            </a:extLst>
          </p:cNvPr>
          <p:cNvSpPr>
            <a:spLocks noGrp="1"/>
          </p:cNvSpPr>
          <p:nvPr>
            <p:ph type="body" idx="1"/>
          </p:nvPr>
        </p:nvSpPr>
        <p:spPr>
          <a:xfrm>
            <a:off x="838200" y="1395344"/>
            <a:ext cx="10299700" cy="3430656"/>
          </a:xfrm>
        </p:spPr>
        <p:txBody>
          <a:bodyPr>
            <a:noAutofit/>
          </a:bodyPr>
          <a:lstStyle/>
          <a:p>
            <a:r>
              <a:rPr lang="en-US" sz="2400" dirty="0">
                <a:solidFill>
                  <a:schemeClr val="accent5">
                    <a:lumMod val="40000"/>
                    <a:lumOff val="60000"/>
                  </a:schemeClr>
                </a:solidFill>
              </a:rPr>
              <a:t>Task Group Purpose: </a:t>
            </a:r>
          </a:p>
          <a:p>
            <a:r>
              <a:rPr lang="en-US" sz="2400" dirty="0">
                <a:solidFill>
                  <a:schemeClr val="accent5">
                    <a:lumMod val="40000"/>
                    <a:lumOff val="60000"/>
                  </a:schemeClr>
                </a:solidFill>
              </a:rPr>
              <a:t>The EFCOG Procurement Engineering Task Team is comprised of industry experts in engineering and procurement. This groups primary focus is to identify opportunities for improvement with regards to the procurement engineering processes, such as commercial grade dedication (CGD), and develop best practices and lessons learned based on those identified opportunities.</a:t>
            </a:r>
          </a:p>
        </p:txBody>
      </p:sp>
      <p:sp>
        <p:nvSpPr>
          <p:cNvPr id="4" name="Date Placeholder 3">
            <a:extLst>
              <a:ext uri="{FF2B5EF4-FFF2-40B4-BE49-F238E27FC236}">
                <a16:creationId xmlns:a16="http://schemas.microsoft.com/office/drawing/2014/main" id="{70E12647-CCB2-45E2-A9CB-A868F490497E}"/>
              </a:ext>
            </a:extLst>
          </p:cNvPr>
          <p:cNvSpPr>
            <a:spLocks noGrp="1"/>
          </p:cNvSpPr>
          <p:nvPr>
            <p:ph type="dt" sz="half" idx="10"/>
          </p:nvPr>
        </p:nvSpPr>
        <p:spPr>
          <a:xfrm>
            <a:off x="838200" y="6356350"/>
            <a:ext cx="1219200" cy="365125"/>
          </a:xfrm>
        </p:spPr>
        <p:txBody>
          <a:bodyPr/>
          <a:lstStyle/>
          <a:p>
            <a:fld id="{1EC0F2AD-3F70-42B2-B331-CB51A5068E5A}" type="datetime1">
              <a:rPr lang="en-US" smtClean="0"/>
              <a:t>11/7/2022</a:t>
            </a:fld>
            <a:endParaRPr lang="en-US" dirty="0"/>
          </a:p>
        </p:txBody>
      </p:sp>
      <p:sp>
        <p:nvSpPr>
          <p:cNvPr id="5" name="Footer Placeholder 4">
            <a:extLst>
              <a:ext uri="{FF2B5EF4-FFF2-40B4-BE49-F238E27FC236}">
                <a16:creationId xmlns:a16="http://schemas.microsoft.com/office/drawing/2014/main" id="{8D51ED20-04D4-4894-B0C2-9C541A61A734}"/>
              </a:ext>
            </a:extLst>
          </p:cNvPr>
          <p:cNvSpPr>
            <a:spLocks noGrp="1"/>
          </p:cNvSpPr>
          <p:nvPr>
            <p:ph type="ftr" sz="quarter" idx="11"/>
          </p:nvPr>
        </p:nvSpPr>
        <p:spPr>
          <a:xfrm>
            <a:off x="2463800" y="6356350"/>
            <a:ext cx="3479800" cy="365125"/>
          </a:xfrm>
        </p:spPr>
        <p:txBody>
          <a:bodyPr/>
          <a:lstStyle/>
          <a:p>
            <a:r>
              <a:rPr lang="en-US"/>
              <a:t>EFCOG Procurement Engineering</a:t>
            </a:r>
            <a:endParaRPr lang="en-US" dirty="0"/>
          </a:p>
        </p:txBody>
      </p:sp>
      <p:sp>
        <p:nvSpPr>
          <p:cNvPr id="6" name="Slide Number Placeholder 5">
            <a:extLst>
              <a:ext uri="{FF2B5EF4-FFF2-40B4-BE49-F238E27FC236}">
                <a16:creationId xmlns:a16="http://schemas.microsoft.com/office/drawing/2014/main" id="{7BC1787E-7110-4989-B0B8-DD4E0ACC09DF}"/>
              </a:ext>
            </a:extLst>
          </p:cNvPr>
          <p:cNvSpPr>
            <a:spLocks noGrp="1"/>
          </p:cNvSpPr>
          <p:nvPr>
            <p:ph type="sldNum" sz="quarter" idx="12"/>
          </p:nvPr>
        </p:nvSpPr>
        <p:spPr>
          <a:xfrm>
            <a:off x="8610600" y="6356350"/>
            <a:ext cx="2743200" cy="365125"/>
          </a:xfrm>
        </p:spPr>
        <p:txBody>
          <a:bodyPr/>
          <a:lstStyle/>
          <a:p>
            <a:fld id="{A49DFD55-3C28-40EF-9E31-A92D2E4017FF}" type="slidenum">
              <a:rPr lang="en-US" smtClean="0"/>
              <a:pPr/>
              <a:t>3</a:t>
            </a:fld>
            <a:endParaRPr lang="en-US" dirty="0"/>
          </a:p>
        </p:txBody>
      </p:sp>
    </p:spTree>
    <p:extLst>
      <p:ext uri="{BB962C8B-B14F-4D97-AF65-F5344CB8AC3E}">
        <p14:creationId xmlns:p14="http://schemas.microsoft.com/office/powerpoint/2010/main" val="3055761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2731C-311B-46F7-A865-6C3AF6B09A47}"/>
              </a:ext>
            </a:extLst>
          </p:cNvPr>
          <p:cNvSpPr>
            <a:spLocks noGrp="1"/>
          </p:cNvSpPr>
          <p:nvPr>
            <p:ph type="title"/>
          </p:nvPr>
        </p:nvSpPr>
        <p:spPr>
          <a:xfrm>
            <a:off x="444500" y="158751"/>
            <a:ext cx="5111750" cy="527050"/>
          </a:xfrm>
        </p:spPr>
        <p:txBody>
          <a:bodyPr/>
          <a:lstStyle/>
          <a:p>
            <a:r>
              <a:rPr lang="en-US" dirty="0">
                <a:solidFill>
                  <a:schemeClr val="bg1"/>
                </a:solidFill>
              </a:rPr>
              <a:t>Scope</a:t>
            </a:r>
          </a:p>
        </p:txBody>
      </p:sp>
      <p:sp>
        <p:nvSpPr>
          <p:cNvPr id="3" name="Text Placeholder 2">
            <a:extLst>
              <a:ext uri="{FF2B5EF4-FFF2-40B4-BE49-F238E27FC236}">
                <a16:creationId xmlns:a16="http://schemas.microsoft.com/office/drawing/2014/main" id="{9D5232F9-FD00-464A-9F17-619C91AEF8F3}"/>
              </a:ext>
            </a:extLst>
          </p:cNvPr>
          <p:cNvSpPr>
            <a:spLocks noGrp="1"/>
          </p:cNvSpPr>
          <p:nvPr>
            <p:ph type="body" idx="1"/>
          </p:nvPr>
        </p:nvSpPr>
        <p:spPr>
          <a:xfrm>
            <a:off x="444500" y="685801"/>
            <a:ext cx="10820400" cy="5105400"/>
          </a:xfrm>
        </p:spPr>
        <p:txBody>
          <a:bodyPr>
            <a:noAutofit/>
          </a:bodyPr>
          <a:lstStyle/>
          <a:p>
            <a:r>
              <a:rPr lang="en-US" sz="2000" dirty="0">
                <a:solidFill>
                  <a:schemeClr val="bg1"/>
                </a:solidFill>
              </a:rPr>
              <a:t>The scope of the Procurement Engineering Task Group is to facilitate seamless integration through engineering, quality, procurement and supply chain partners throughout the DOE complex. Areas of focus to accomplish this are:</a:t>
            </a:r>
          </a:p>
          <a:p>
            <a:pPr marL="342900" indent="-342900">
              <a:buFont typeface="Arial" panose="020B0604020202020204" pitchFamily="34" charset="0"/>
              <a:buChar char="•"/>
            </a:pPr>
            <a:r>
              <a:rPr lang="en-US" sz="1800" dirty="0">
                <a:solidFill>
                  <a:schemeClr val="bg1"/>
                </a:solidFill>
              </a:rPr>
              <a:t>engineering specifying technical and quality requirements</a:t>
            </a:r>
          </a:p>
          <a:p>
            <a:pPr marL="342900" indent="-342900">
              <a:buFont typeface="Arial" panose="020B0604020202020204" pitchFamily="34" charset="0"/>
              <a:buChar char="•"/>
            </a:pPr>
            <a:r>
              <a:rPr lang="en-US" sz="1800" dirty="0">
                <a:solidFill>
                  <a:schemeClr val="bg1"/>
                </a:solidFill>
              </a:rPr>
              <a:t>procurement specification/commercial grade dedication development and approval approaches</a:t>
            </a:r>
          </a:p>
          <a:p>
            <a:pPr marL="342900" indent="-342900">
              <a:buFont typeface="Arial" panose="020B0604020202020204" pitchFamily="34" charset="0"/>
              <a:buChar char="•"/>
            </a:pPr>
            <a:r>
              <a:rPr lang="en-US" sz="1800" dirty="0">
                <a:solidFill>
                  <a:schemeClr val="bg1"/>
                </a:solidFill>
              </a:rPr>
              <a:t>acquisition planning</a:t>
            </a:r>
          </a:p>
          <a:p>
            <a:pPr marL="342900" indent="-342900">
              <a:buFont typeface="Arial" panose="020B0604020202020204" pitchFamily="34" charset="0"/>
              <a:buChar char="•"/>
            </a:pPr>
            <a:r>
              <a:rPr lang="en-US" sz="1800" dirty="0">
                <a:solidFill>
                  <a:schemeClr val="bg1"/>
                </a:solidFill>
              </a:rPr>
              <a:t>vendor selection</a:t>
            </a:r>
          </a:p>
          <a:p>
            <a:pPr marL="342900" indent="-342900">
              <a:buFont typeface="Arial" panose="020B0604020202020204" pitchFamily="34" charset="0"/>
              <a:buChar char="•"/>
            </a:pPr>
            <a:r>
              <a:rPr lang="en-US" sz="1800" dirty="0">
                <a:solidFill>
                  <a:schemeClr val="bg1"/>
                </a:solidFill>
              </a:rPr>
              <a:t>vendor oversight</a:t>
            </a:r>
          </a:p>
          <a:p>
            <a:pPr marL="342900" indent="-342900">
              <a:buFont typeface="Arial" panose="020B0604020202020204" pitchFamily="34" charset="0"/>
              <a:buChar char="•"/>
            </a:pPr>
            <a:r>
              <a:rPr lang="en-US" sz="1800" dirty="0">
                <a:solidFill>
                  <a:schemeClr val="bg1"/>
                </a:solidFill>
              </a:rPr>
              <a:t>product acceptance/delivery </a:t>
            </a:r>
          </a:p>
          <a:p>
            <a:pPr marL="342900" indent="-342900">
              <a:buFont typeface="Arial" panose="020B0604020202020204" pitchFamily="34" charset="0"/>
              <a:buChar char="•"/>
            </a:pPr>
            <a:r>
              <a:rPr lang="en-US" sz="1800" dirty="0">
                <a:solidFill>
                  <a:schemeClr val="bg1"/>
                </a:solidFill>
              </a:rPr>
              <a:t> obsolescence evaluations and mitigation approaches</a:t>
            </a:r>
          </a:p>
          <a:p>
            <a:pPr marL="342900" indent="-342900">
              <a:buFont typeface="Arial" panose="020B0604020202020204" pitchFamily="34" charset="0"/>
              <a:buChar char="•"/>
            </a:pPr>
            <a:r>
              <a:rPr lang="en-US" sz="1800" dirty="0">
                <a:solidFill>
                  <a:schemeClr val="bg1"/>
                </a:solidFill>
              </a:rPr>
              <a:t>supply chain analysis and improvement (e.g., vulnerabilities in supply chain performance and improvement actions (e.g., welding), foreign national company issues for weapons materials, techniques to better utilize commercial vendors for nuclear safety fabrications, etc.)</a:t>
            </a:r>
          </a:p>
        </p:txBody>
      </p:sp>
      <p:sp>
        <p:nvSpPr>
          <p:cNvPr id="4" name="Date Placeholder 3">
            <a:extLst>
              <a:ext uri="{FF2B5EF4-FFF2-40B4-BE49-F238E27FC236}">
                <a16:creationId xmlns:a16="http://schemas.microsoft.com/office/drawing/2014/main" id="{70E12647-CCB2-45E2-A9CB-A868F490497E}"/>
              </a:ext>
            </a:extLst>
          </p:cNvPr>
          <p:cNvSpPr>
            <a:spLocks noGrp="1"/>
          </p:cNvSpPr>
          <p:nvPr>
            <p:ph type="dt" sz="half" idx="10"/>
          </p:nvPr>
        </p:nvSpPr>
        <p:spPr>
          <a:xfrm>
            <a:off x="838200" y="6356350"/>
            <a:ext cx="1219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08A2FEE-A4C2-44DE-A96F-962793CA43CB}" type="datetime1">
              <a:rPr kumimoji="0" lang="en-US" sz="900" b="0" i="0" u="none" strike="noStrike" kern="1200" cap="none" spc="0" normalizeH="0" baseline="0" noProof="0" smtClean="0">
                <a:ln>
                  <a:noFill/>
                </a:ln>
                <a:solidFill>
                  <a:prstClr val="black">
                    <a:tint val="75000"/>
                  </a:prstClr>
                </a:solidFill>
                <a:effectLst/>
                <a:uLnTx/>
                <a:uFillTx/>
                <a:latin typeface="Tenorite"/>
                <a:ea typeface="+mn-ea"/>
                <a:cs typeface="+mn-cs"/>
              </a:rPr>
              <a:t>11/7/2022</a:t>
            </a:fld>
            <a:endParaRPr kumimoji="0" lang="en-US" sz="900" b="0" i="0" u="none" strike="noStrike" kern="1200" cap="none" spc="0" normalizeH="0" baseline="0" noProof="0" dirty="0">
              <a:ln>
                <a:noFill/>
              </a:ln>
              <a:solidFill>
                <a:prstClr val="black">
                  <a:tint val="75000"/>
                </a:prstClr>
              </a:solidFill>
              <a:effectLst/>
              <a:uLnTx/>
              <a:uFillTx/>
              <a:latin typeface="Tenorite"/>
              <a:ea typeface="+mn-ea"/>
              <a:cs typeface="+mn-cs"/>
            </a:endParaRPr>
          </a:p>
        </p:txBody>
      </p:sp>
      <p:sp>
        <p:nvSpPr>
          <p:cNvPr id="5" name="Footer Placeholder 4">
            <a:extLst>
              <a:ext uri="{FF2B5EF4-FFF2-40B4-BE49-F238E27FC236}">
                <a16:creationId xmlns:a16="http://schemas.microsoft.com/office/drawing/2014/main" id="{8D51ED20-04D4-4894-B0C2-9C541A61A734}"/>
              </a:ext>
            </a:extLst>
          </p:cNvPr>
          <p:cNvSpPr>
            <a:spLocks noGrp="1"/>
          </p:cNvSpPr>
          <p:nvPr>
            <p:ph type="ftr" sz="quarter" idx="11"/>
          </p:nvPr>
        </p:nvSpPr>
        <p:spPr>
          <a:xfrm>
            <a:off x="2463800" y="6356350"/>
            <a:ext cx="3479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tint val="75000"/>
                  </a:prstClr>
                </a:solidFill>
                <a:effectLst/>
                <a:uLnTx/>
                <a:uFillTx/>
                <a:latin typeface="Tenorite"/>
                <a:ea typeface="+mn-ea"/>
                <a:cs typeface="+mn-cs"/>
              </a:rPr>
              <a:t>EFCOG Procurement Engineering</a:t>
            </a:r>
          </a:p>
        </p:txBody>
      </p:sp>
      <p:sp>
        <p:nvSpPr>
          <p:cNvPr id="6" name="Slide Number Placeholder 5">
            <a:extLst>
              <a:ext uri="{FF2B5EF4-FFF2-40B4-BE49-F238E27FC236}">
                <a16:creationId xmlns:a16="http://schemas.microsoft.com/office/drawing/2014/main" id="{7BC1787E-7110-4989-B0B8-DD4E0ACC09DF}"/>
              </a:ext>
            </a:extLst>
          </p:cNvPr>
          <p:cNvSpPr>
            <a:spLocks noGrp="1"/>
          </p:cNvSpPr>
          <p:nvPr>
            <p:ph type="sldNum" sz="quarter" idx="12"/>
          </p:nvPr>
        </p:nvSpPr>
        <p:spPr>
          <a:xfrm>
            <a:off x="86106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9DFD55-3C28-40EF-9E31-A92D2E4017FF}" type="slidenum">
              <a:rPr kumimoji="0" lang="en-US" sz="900" b="0" i="0" u="none" strike="noStrike" kern="1200" cap="none" spc="0" normalizeH="0" baseline="0" noProof="0" smtClean="0">
                <a:ln>
                  <a:noFill/>
                </a:ln>
                <a:solidFill>
                  <a:prstClr val="black">
                    <a:tint val="75000"/>
                  </a:prstClr>
                </a:solidFill>
                <a:effectLst/>
                <a:uLnTx/>
                <a:uFillTx/>
                <a:latin typeface="Tenorite"/>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900" b="0" i="0" u="none" strike="noStrike" kern="1200" cap="none" spc="0" normalizeH="0" baseline="0" noProof="0" dirty="0">
              <a:ln>
                <a:noFill/>
              </a:ln>
              <a:solidFill>
                <a:prstClr val="black">
                  <a:tint val="75000"/>
                </a:prstClr>
              </a:solidFill>
              <a:effectLst/>
              <a:uLnTx/>
              <a:uFillTx/>
              <a:latin typeface="Tenorite"/>
              <a:ea typeface="+mn-ea"/>
              <a:cs typeface="+mn-cs"/>
            </a:endParaRPr>
          </a:p>
        </p:txBody>
      </p:sp>
    </p:spTree>
    <p:extLst>
      <p:ext uri="{BB962C8B-B14F-4D97-AF65-F5344CB8AC3E}">
        <p14:creationId xmlns:p14="http://schemas.microsoft.com/office/powerpoint/2010/main" val="114052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E5FEE2D-79E5-4C1D-8BF7-EE619CA7039A}"/>
              </a:ext>
            </a:extLst>
          </p:cNvPr>
          <p:cNvSpPr>
            <a:spLocks noGrp="1"/>
          </p:cNvSpPr>
          <p:nvPr>
            <p:ph type="title"/>
          </p:nvPr>
        </p:nvSpPr>
        <p:spPr>
          <a:xfrm>
            <a:off x="838200" y="391683"/>
            <a:ext cx="10515600" cy="319564"/>
          </a:xfrm>
        </p:spPr>
        <p:txBody>
          <a:bodyPr>
            <a:normAutofit fontScale="90000"/>
          </a:bodyPr>
          <a:lstStyle/>
          <a:p>
            <a:r>
              <a:rPr lang="en-US" dirty="0"/>
              <a:t>Detailed Schedule for PE </a:t>
            </a:r>
            <a:r>
              <a:rPr lang="en-US" cap="small" dirty="0">
                <a:latin typeface="+mn-lt"/>
              </a:rPr>
              <a:t>Wednesday, Nov. 16</a:t>
            </a:r>
            <a:endParaRPr lang="en-US" dirty="0"/>
          </a:p>
        </p:txBody>
      </p:sp>
      <p:sp>
        <p:nvSpPr>
          <p:cNvPr id="7" name="Date Placeholder 6">
            <a:extLst>
              <a:ext uri="{FF2B5EF4-FFF2-40B4-BE49-F238E27FC236}">
                <a16:creationId xmlns:a16="http://schemas.microsoft.com/office/drawing/2014/main" id="{E7F1AE66-47AA-4110-86B9-0626D4953989}"/>
              </a:ext>
            </a:extLst>
          </p:cNvPr>
          <p:cNvSpPr>
            <a:spLocks noGrp="1"/>
          </p:cNvSpPr>
          <p:nvPr>
            <p:ph type="dt" sz="half" idx="10"/>
          </p:nvPr>
        </p:nvSpPr>
        <p:spPr>
          <a:xfrm>
            <a:off x="838200" y="6356350"/>
            <a:ext cx="2743200" cy="365125"/>
          </a:xfrm>
        </p:spPr>
        <p:txBody>
          <a:bodyPr/>
          <a:lstStyle/>
          <a:p>
            <a:fld id="{303F33A7-7755-419D-A882-510A97CA7196}" type="datetime1">
              <a:rPr lang="en-US" smtClean="0"/>
              <a:t>11/7/2022</a:t>
            </a:fld>
            <a:endParaRPr lang="en-US" dirty="0"/>
          </a:p>
        </p:txBody>
      </p:sp>
      <p:sp>
        <p:nvSpPr>
          <p:cNvPr id="8" name="Footer Placeholder 7">
            <a:extLst>
              <a:ext uri="{FF2B5EF4-FFF2-40B4-BE49-F238E27FC236}">
                <a16:creationId xmlns:a16="http://schemas.microsoft.com/office/drawing/2014/main" id="{8BA5A93F-DCAE-40B8-8E94-3239A1A6A21A}"/>
              </a:ext>
            </a:extLst>
          </p:cNvPr>
          <p:cNvSpPr>
            <a:spLocks noGrp="1"/>
          </p:cNvSpPr>
          <p:nvPr>
            <p:ph type="ftr" sz="quarter" idx="11"/>
          </p:nvPr>
        </p:nvSpPr>
        <p:spPr>
          <a:xfrm>
            <a:off x="4038600" y="6356350"/>
            <a:ext cx="4114800" cy="365125"/>
          </a:xfrm>
        </p:spPr>
        <p:txBody>
          <a:bodyPr/>
          <a:lstStyle/>
          <a:p>
            <a:r>
              <a:rPr lang="en-US"/>
              <a:t>EFCOG Procurement Engineering</a:t>
            </a:r>
            <a:endParaRPr lang="en-US" dirty="0"/>
          </a:p>
        </p:txBody>
      </p:sp>
      <p:sp>
        <p:nvSpPr>
          <p:cNvPr id="9" name="Slide Number Placeholder 8">
            <a:extLst>
              <a:ext uri="{FF2B5EF4-FFF2-40B4-BE49-F238E27FC236}">
                <a16:creationId xmlns:a16="http://schemas.microsoft.com/office/drawing/2014/main" id="{03091613-153A-4005-9F4D-2F185AE5F7BF}"/>
              </a:ext>
            </a:extLst>
          </p:cNvPr>
          <p:cNvSpPr>
            <a:spLocks noGrp="1"/>
          </p:cNvSpPr>
          <p:nvPr>
            <p:ph type="sldNum" sz="quarter" idx="12"/>
          </p:nvPr>
        </p:nvSpPr>
        <p:spPr>
          <a:xfrm>
            <a:off x="8610600" y="6356350"/>
            <a:ext cx="2743200" cy="365125"/>
          </a:xfrm>
        </p:spPr>
        <p:txBody>
          <a:bodyPr/>
          <a:lstStyle/>
          <a:p>
            <a:fld id="{A49DFD55-3C28-40EF-9E31-A92D2E4017FF}" type="slidenum">
              <a:rPr lang="en-US" smtClean="0"/>
              <a:pPr/>
              <a:t>5</a:t>
            </a:fld>
            <a:endParaRPr lang="en-US" dirty="0"/>
          </a:p>
        </p:txBody>
      </p:sp>
      <p:graphicFrame>
        <p:nvGraphicFramePr>
          <p:cNvPr id="2" name="Table 1">
            <a:extLst>
              <a:ext uri="{FF2B5EF4-FFF2-40B4-BE49-F238E27FC236}">
                <a16:creationId xmlns:a16="http://schemas.microsoft.com/office/drawing/2014/main" id="{97414BB8-83A1-4703-933E-4ADEDBAF9E28}"/>
              </a:ext>
            </a:extLst>
          </p:cNvPr>
          <p:cNvGraphicFramePr>
            <a:graphicFrameLocks noGrp="1"/>
          </p:cNvGraphicFramePr>
          <p:nvPr>
            <p:extLst>
              <p:ext uri="{D42A27DB-BD31-4B8C-83A1-F6EECF244321}">
                <p14:modId xmlns:p14="http://schemas.microsoft.com/office/powerpoint/2010/main" val="1192299092"/>
              </p:ext>
            </p:extLst>
          </p:nvPr>
        </p:nvGraphicFramePr>
        <p:xfrm>
          <a:off x="838200" y="711247"/>
          <a:ext cx="10515600" cy="5473536"/>
        </p:xfrm>
        <a:graphic>
          <a:graphicData uri="http://schemas.openxmlformats.org/drawingml/2006/table">
            <a:tbl>
              <a:tblPr firstRow="1" firstCol="1" bandRow="1"/>
              <a:tblGrid>
                <a:gridCol w="1126567">
                  <a:extLst>
                    <a:ext uri="{9D8B030D-6E8A-4147-A177-3AD203B41FA5}">
                      <a16:colId xmlns:a16="http://schemas.microsoft.com/office/drawing/2014/main" val="447311548"/>
                    </a:ext>
                  </a:extLst>
                </a:gridCol>
                <a:gridCol w="7026970">
                  <a:extLst>
                    <a:ext uri="{9D8B030D-6E8A-4147-A177-3AD203B41FA5}">
                      <a16:colId xmlns:a16="http://schemas.microsoft.com/office/drawing/2014/main" val="1810161103"/>
                    </a:ext>
                  </a:extLst>
                </a:gridCol>
                <a:gridCol w="2362063">
                  <a:extLst>
                    <a:ext uri="{9D8B030D-6E8A-4147-A177-3AD203B41FA5}">
                      <a16:colId xmlns:a16="http://schemas.microsoft.com/office/drawing/2014/main" val="2678890351"/>
                    </a:ext>
                  </a:extLst>
                </a:gridCol>
              </a:tblGrid>
              <a:tr h="333058">
                <a:tc>
                  <a:txBody>
                    <a:bodyPr/>
                    <a:lstStyle/>
                    <a:p>
                      <a:pPr marL="0" marR="0" algn="ctr">
                        <a:lnSpc>
                          <a:spcPct val="106000"/>
                        </a:lnSpc>
                        <a:spcBef>
                          <a:spcPts val="0"/>
                        </a:spcBef>
                        <a:spcAft>
                          <a:spcPts val="0"/>
                        </a:spcAft>
                      </a:pPr>
                      <a:r>
                        <a:rPr lang="en-US" sz="1800" b="1" kern="12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Time EST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27305"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33CC"/>
                    </a:solidFill>
                  </a:tcPr>
                </a:tc>
                <a:tc>
                  <a:txBody>
                    <a:bodyPr/>
                    <a:lstStyle/>
                    <a:p>
                      <a:pPr marL="0" marR="0" algn="ctr">
                        <a:lnSpc>
                          <a:spcPct val="106000"/>
                        </a:lnSpc>
                        <a:spcBef>
                          <a:spcPts val="0"/>
                        </a:spcBef>
                        <a:spcAft>
                          <a:spcPts val="0"/>
                        </a:spcAft>
                      </a:pPr>
                      <a:r>
                        <a:rPr lang="en-US" sz="1800" b="1" kern="12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Topic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273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33CC"/>
                    </a:solidFill>
                  </a:tcPr>
                </a:tc>
                <a:tc>
                  <a:txBody>
                    <a:bodyPr/>
                    <a:lstStyle/>
                    <a:p>
                      <a:pPr marL="0" marR="0" algn="ctr">
                        <a:lnSpc>
                          <a:spcPct val="106000"/>
                        </a:lnSpc>
                        <a:spcBef>
                          <a:spcPts val="0"/>
                        </a:spcBef>
                        <a:spcAft>
                          <a:spcPts val="0"/>
                        </a:spcAft>
                      </a:pPr>
                      <a:r>
                        <a:rPr lang="en-US" sz="1800" b="1" kern="12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Presenter(s)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27305"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33CC"/>
                    </a:solidFill>
                  </a:tcPr>
                </a:tc>
                <a:extLst>
                  <a:ext uri="{0D108BD9-81ED-4DB2-BD59-A6C34878D82A}">
                    <a16:rowId xmlns:a16="http://schemas.microsoft.com/office/drawing/2014/main" val="131520203"/>
                  </a:ext>
                </a:extLst>
              </a:tr>
              <a:tr h="388366">
                <a:tc>
                  <a:txBody>
                    <a:bodyPr/>
                    <a:lstStyle/>
                    <a:p>
                      <a:pPr marL="0" marR="0" algn="ctr">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10:30 </a:t>
                      </a:r>
                    </a:p>
                  </a:txBody>
                  <a:tcPr marL="73025" marR="73025"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Greeting - Review Charter</a:t>
                      </a:r>
                    </a:p>
                    <a:p>
                      <a:pPr marL="0" marR="0" lvl="0" indent="0" algn="ctr" defTabSz="914400" rtl="0" eaLnBrk="1" fontAlgn="auto" latinLnBrk="0" hangingPunct="1">
                        <a:lnSpc>
                          <a:spcPct val="115000"/>
                        </a:lnSpc>
                        <a:spcBef>
                          <a:spcPts val="0"/>
                        </a:spcBef>
                        <a:spcAft>
                          <a:spcPts val="0"/>
                        </a:spcAft>
                        <a:buClrTx/>
                        <a:buSzTx/>
                        <a:buFontTx/>
                        <a:buNone/>
                        <a:tabLst/>
                        <a:defRPr/>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WebEx “Rules of the Road”</a:t>
                      </a:r>
                    </a:p>
                  </a:txBody>
                  <a:tcPr marL="73025" marR="730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Spencer </a:t>
                      </a:r>
                      <a:r>
                        <a:rPr lang="en-US" sz="1600" kern="1200" dirty="0" err="1">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Daw</a:t>
                      </a: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 (INL)</a:t>
                      </a:r>
                    </a:p>
                    <a:p>
                      <a:pPr marL="0" marR="0" algn="ctr">
                        <a:lnSpc>
                          <a:spcPct val="115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Jenn and Jeanne (CW)</a:t>
                      </a:r>
                    </a:p>
                  </a:txBody>
                  <a:tcPr marL="73025" marR="73025"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7068964"/>
                  </a:ext>
                </a:extLst>
              </a:tr>
              <a:tr h="388366">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10:45</a:t>
                      </a:r>
                    </a:p>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1 </a:t>
                      </a:r>
                      <a:r>
                        <a:rPr lang="en-US" sz="1600" kern="1200" dirty="0" err="1">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hr</a:t>
                      </a:r>
                      <a:endPar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endParaRPr>
                    </a:p>
                  </a:txBody>
                  <a:tcPr marL="73025" marR="73025"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Procurement of Items and Services from Non-Nuclear </a:t>
                      </a:r>
                    </a:p>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Suppliers Using Part I of NQA-1 </a:t>
                      </a:r>
                    </a:p>
                    <a:p>
                      <a:pPr marL="0" marR="0" algn="ctr" defTabSz="914400" rtl="0" eaLnBrk="1" latinLnBrk="0" hangingPunct="1">
                        <a:lnSpc>
                          <a:spcPct val="106000"/>
                        </a:lnSpc>
                        <a:spcBef>
                          <a:spcPts val="0"/>
                        </a:spcBef>
                        <a:spcAft>
                          <a:spcPts val="0"/>
                        </a:spcAft>
                      </a:pPr>
                      <a:r>
                        <a:rPr lang="en-US" sz="14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(Presentation of white paper and discussion)</a:t>
                      </a:r>
                    </a:p>
                  </a:txBody>
                  <a:tcPr marL="73025" marR="730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(Team) Spencer </a:t>
                      </a:r>
                      <a:r>
                        <a:rPr lang="en-US" sz="1600" kern="1200" dirty="0" err="1">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Daw</a:t>
                      </a: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 Mike </a:t>
                      </a:r>
                      <a:r>
                        <a:rPr lang="en-US" sz="1600" kern="1200" dirty="0" err="1">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Genoni</a:t>
                      </a: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 Chris Hartz, Allen Davidson</a:t>
                      </a:r>
                    </a:p>
                  </a:txBody>
                  <a:tcPr marL="73025" marR="73025"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37852332"/>
                  </a:ext>
                </a:extLst>
              </a:tr>
              <a:tr h="734951">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11:45</a:t>
                      </a:r>
                    </a:p>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3/4 </a:t>
                      </a:r>
                      <a:r>
                        <a:rPr lang="en-US" sz="1600" kern="1200" dirty="0" err="1">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hr</a:t>
                      </a:r>
                      <a:endPar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endParaRPr>
                    </a:p>
                  </a:txBody>
                  <a:tcPr marL="73025" marR="73025"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Application of UL (ISO-17065) in the CGD process</a:t>
                      </a:r>
                    </a:p>
                    <a:p>
                      <a:pPr marL="0" marR="0" algn="ctr" defTabSz="914400" rtl="0" eaLnBrk="1" latinLnBrk="0" hangingPunct="1">
                        <a:lnSpc>
                          <a:spcPct val="106000"/>
                        </a:lnSpc>
                        <a:spcBef>
                          <a:spcPts val="0"/>
                        </a:spcBef>
                        <a:spcAft>
                          <a:spcPts val="0"/>
                        </a:spcAft>
                      </a:pPr>
                      <a:r>
                        <a:rPr lang="en-US" sz="14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(Presentation of white paper)</a:t>
                      </a:r>
                    </a:p>
                  </a:txBody>
                  <a:tcPr marL="73025" marR="730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John Hendricks (CW)</a:t>
                      </a:r>
                    </a:p>
                  </a:txBody>
                  <a:tcPr marL="73025" marR="73025"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89381170"/>
                  </a:ext>
                </a:extLst>
              </a:tr>
              <a:tr h="411692">
                <a:tc>
                  <a:txBody>
                    <a:bodyPr/>
                    <a:lstStyle/>
                    <a:p>
                      <a:pPr marL="0" marR="0" algn="ctr" defTabSz="914400" rtl="0" eaLnBrk="1" latinLnBrk="0" hangingPunct="1">
                        <a:lnSpc>
                          <a:spcPct val="106000"/>
                        </a:lnSpc>
                        <a:spcBef>
                          <a:spcPts val="0"/>
                        </a:spcBef>
                        <a:spcAft>
                          <a:spcPts val="0"/>
                        </a:spcAft>
                      </a:pPr>
                      <a:r>
                        <a:rPr lang="en-US" sz="1600" b="1"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12:30</a:t>
                      </a:r>
                    </a:p>
                  </a:txBody>
                  <a:tcPr marL="73025" marR="73025"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b="1"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LUNCH</a:t>
                      </a:r>
                    </a:p>
                  </a:txBody>
                  <a:tcPr marL="73025" marR="730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b="1"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52108328"/>
                  </a:ext>
                </a:extLst>
              </a:tr>
              <a:tr h="371920">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1:00</a:t>
                      </a:r>
                    </a:p>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¾ </a:t>
                      </a:r>
                      <a:r>
                        <a:rPr lang="en-US" sz="1600" kern="1200" dirty="0" err="1">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hr</a:t>
                      </a:r>
                      <a:endPar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endParaRPr>
                    </a:p>
                  </a:txBody>
                  <a:tcPr marL="73025" marR="73025"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Improving Material Traceability and CMTR Requirements in Procurement Documents</a:t>
                      </a:r>
                    </a:p>
                    <a:p>
                      <a:pPr marL="0" marR="0" algn="ctr" defTabSz="914400" rtl="0" eaLnBrk="1" latinLnBrk="0" hangingPunct="1">
                        <a:lnSpc>
                          <a:spcPct val="106000"/>
                        </a:lnSpc>
                        <a:spcBef>
                          <a:spcPts val="0"/>
                        </a:spcBef>
                        <a:spcAft>
                          <a:spcPts val="0"/>
                        </a:spcAft>
                      </a:pPr>
                      <a:r>
                        <a:rPr lang="en-US" sz="14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(Presentation)</a:t>
                      </a:r>
                    </a:p>
                  </a:txBody>
                  <a:tcPr marL="73025" marR="730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Steve O’Connor (SRS)</a:t>
                      </a:r>
                    </a:p>
                  </a:txBody>
                  <a:tcPr marL="73025" marR="73025"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solidFill>
                      <a:srgbClr val="FFFFFF"/>
                    </a:solidFill>
                  </a:tcPr>
                </a:tc>
                <a:extLst>
                  <a:ext uri="{0D108BD9-81ED-4DB2-BD59-A6C34878D82A}">
                    <a16:rowId xmlns:a16="http://schemas.microsoft.com/office/drawing/2014/main" val="1570986137"/>
                  </a:ext>
                </a:extLst>
              </a:tr>
              <a:tr h="530697">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1:45</a:t>
                      </a:r>
                    </a:p>
                    <a:p>
                      <a:pPr marL="0" marR="0" lvl="0" indent="0" algn="ctr" defTabSz="914400" rtl="0" eaLnBrk="1" fontAlgn="auto" latinLnBrk="0" hangingPunct="1">
                        <a:lnSpc>
                          <a:spcPct val="106000"/>
                        </a:lnSpc>
                        <a:spcBef>
                          <a:spcPts val="0"/>
                        </a:spcBef>
                        <a:spcAft>
                          <a:spcPts val="0"/>
                        </a:spcAft>
                        <a:buClrTx/>
                        <a:buSzTx/>
                        <a:buFontTx/>
                        <a:buNone/>
                        <a:tabLst/>
                        <a:defRPr/>
                      </a:pPr>
                      <a:r>
                        <a:rPr lang="en-US" sz="14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3/4 </a:t>
                      </a:r>
                      <a:r>
                        <a:rPr lang="en-US" sz="1400" kern="1200" dirty="0" err="1">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hr</a:t>
                      </a:r>
                      <a:endParaRPr lang="en-US" sz="14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endParaRPr>
                    </a:p>
                  </a:txBody>
                  <a:tcPr marL="73025" marR="73025"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Application of testing and calibration laboratories (ISO-17025) in the CGD process</a:t>
                      </a:r>
                    </a:p>
                    <a:p>
                      <a:pPr marL="0" marR="0" algn="ctr" defTabSz="914400" rtl="0" eaLnBrk="1" latinLnBrk="0" hangingPunct="1">
                        <a:lnSpc>
                          <a:spcPct val="106000"/>
                        </a:lnSpc>
                        <a:spcBef>
                          <a:spcPts val="0"/>
                        </a:spcBef>
                        <a:spcAft>
                          <a:spcPts val="0"/>
                        </a:spcAft>
                      </a:pPr>
                      <a:r>
                        <a:rPr lang="en-US" sz="14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(Presentation of white paper) </a:t>
                      </a:r>
                    </a:p>
                  </a:txBody>
                  <a:tcPr marL="73025" marR="730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John Hendricks (CW)</a:t>
                      </a:r>
                    </a:p>
                  </a:txBody>
                  <a:tcPr marL="73025" marR="73025"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74460482"/>
                  </a:ext>
                </a:extLst>
              </a:tr>
              <a:tr h="369888">
                <a:tc>
                  <a:txBody>
                    <a:bodyPr/>
                    <a:lstStyle/>
                    <a:p>
                      <a:pPr marL="0" marR="0" algn="ctr" defTabSz="914400" rtl="0" eaLnBrk="1" latinLnBrk="0" hangingPunct="1">
                        <a:lnSpc>
                          <a:spcPct val="106000"/>
                        </a:lnSpc>
                        <a:spcBef>
                          <a:spcPts val="0"/>
                        </a:spcBef>
                        <a:spcAft>
                          <a:spcPts val="0"/>
                        </a:spcAft>
                      </a:pPr>
                      <a:r>
                        <a:rPr lang="en-US" sz="1600" b="1"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2:30</a:t>
                      </a:r>
                    </a:p>
                  </a:txBody>
                  <a:tcPr marL="73025" marR="73025"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b="1"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BREAK</a:t>
                      </a:r>
                    </a:p>
                  </a:txBody>
                  <a:tcPr marL="73025" marR="730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endParaRPr lang="en-US" sz="1600" b="1" kern="1200" dirty="0">
                        <a:solidFill>
                          <a:srgbClr val="000000"/>
                        </a:solidFill>
                        <a:effectLst/>
                        <a:latin typeface="Calibri Light" panose="020F0302020204030204" pitchFamily="34" charset="0"/>
                        <a:cs typeface="Times New Roman" panose="02020603050405020304" pitchFamily="18" charset="0"/>
                      </a:endParaRPr>
                    </a:p>
                  </a:txBody>
                  <a:tcPr marL="73025" marR="73025"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24476024"/>
                  </a:ext>
                </a:extLst>
              </a:tr>
              <a:tr h="369888">
                <a:tc>
                  <a:txBody>
                    <a:bodyPr/>
                    <a:lstStyle/>
                    <a:p>
                      <a:pPr marL="0" marR="0" algn="ctr" defTabSz="914400" rtl="0" eaLnBrk="1" latinLnBrk="0" hangingPunct="1">
                        <a:lnSpc>
                          <a:spcPct val="106000"/>
                        </a:lnSpc>
                        <a:spcBef>
                          <a:spcPts val="0"/>
                        </a:spcBef>
                        <a:spcAft>
                          <a:spcPts val="0"/>
                        </a:spcAft>
                      </a:pPr>
                      <a:r>
                        <a:rPr lang="en-US" sz="1600" kern="120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2:45</a:t>
                      </a:r>
                    </a:p>
                  </a:txBody>
                  <a:tcPr marL="73025" marR="73025"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Frequently Asked Questions (FAQ) </a:t>
                      </a:r>
                    </a:p>
                    <a:p>
                      <a:pPr marL="0" marR="0" algn="ctr" defTabSz="914400" rtl="0" eaLnBrk="1" latinLnBrk="0" hangingPunct="1">
                        <a:lnSpc>
                          <a:spcPct val="106000"/>
                        </a:lnSpc>
                        <a:spcBef>
                          <a:spcPts val="0"/>
                        </a:spcBef>
                        <a:spcAft>
                          <a:spcPts val="0"/>
                        </a:spcAft>
                      </a:pPr>
                      <a:r>
                        <a:rPr lang="en-US" sz="1600" dirty="0">
                          <a:hlinkClick r:id="rId2"/>
                        </a:rPr>
                        <a:t>Procurement Engineering Task Team FAQ – EFCOG.org</a:t>
                      </a:r>
                      <a:endPar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endParaRPr>
                    </a:p>
                  </a:txBody>
                  <a:tcPr marL="73025" marR="730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Paul Nielsen (INL)</a:t>
                      </a:r>
                    </a:p>
                  </a:txBody>
                  <a:tcPr marL="73025" marR="73025"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41266600"/>
                  </a:ext>
                </a:extLst>
              </a:tr>
              <a:tr h="371920">
                <a:tc>
                  <a:txBody>
                    <a:bodyPr/>
                    <a:lstStyle/>
                    <a:p>
                      <a:pPr marL="0" marR="0" algn="ctr" defTabSz="914400" rtl="0" eaLnBrk="1" latinLnBrk="0" hangingPunct="1">
                        <a:lnSpc>
                          <a:spcPct val="106000"/>
                        </a:lnSpc>
                        <a:spcBef>
                          <a:spcPts val="0"/>
                        </a:spcBef>
                        <a:spcAft>
                          <a:spcPts val="0"/>
                        </a:spcAft>
                      </a:pPr>
                      <a:r>
                        <a:rPr lang="en-US" sz="1600" kern="120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3:30</a:t>
                      </a:r>
                    </a:p>
                  </a:txBody>
                  <a:tcPr marL="73025" marR="73025"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End of Day wrap up</a:t>
                      </a:r>
                    </a:p>
                  </a:txBody>
                  <a:tcPr marL="73025" marR="730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Spencer </a:t>
                      </a:r>
                      <a:r>
                        <a:rPr lang="en-US" sz="1600" kern="1200" dirty="0" err="1">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Daw</a:t>
                      </a: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 (INL)</a:t>
                      </a:r>
                    </a:p>
                  </a:txBody>
                  <a:tcPr marL="73025" marR="73025"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857134233"/>
                  </a:ext>
                </a:extLst>
              </a:tr>
            </a:tbl>
          </a:graphicData>
        </a:graphic>
      </p:graphicFrame>
      <p:graphicFrame>
        <p:nvGraphicFramePr>
          <p:cNvPr id="4" name="Table 4">
            <a:extLst>
              <a:ext uri="{FF2B5EF4-FFF2-40B4-BE49-F238E27FC236}">
                <a16:creationId xmlns:a16="http://schemas.microsoft.com/office/drawing/2014/main" id="{6990CD9A-0665-473F-96CE-866E965B306A}"/>
              </a:ext>
            </a:extLst>
          </p:cNvPr>
          <p:cNvGraphicFramePr>
            <a:graphicFrameLocks noGrp="1"/>
          </p:cNvGraphicFramePr>
          <p:nvPr>
            <p:extLst>
              <p:ext uri="{D42A27DB-BD31-4B8C-83A1-F6EECF244321}">
                <p14:modId xmlns:p14="http://schemas.microsoft.com/office/powerpoint/2010/main" val="3107251662"/>
              </p:ext>
            </p:extLst>
          </p:nvPr>
        </p:nvGraphicFramePr>
        <p:xfrm>
          <a:off x="4450080" y="6356350"/>
          <a:ext cx="3291840" cy="396240"/>
        </p:xfrm>
        <a:graphic>
          <a:graphicData uri="http://schemas.openxmlformats.org/drawingml/2006/table">
            <a:tbl>
              <a:tblPr bandRow="1">
                <a:tableStyleId>{69012ECD-51FC-41F1-AA8D-1B2483CD663E}</a:tableStyleId>
              </a:tblPr>
              <a:tblGrid>
                <a:gridCol w="822960">
                  <a:extLst>
                    <a:ext uri="{9D8B030D-6E8A-4147-A177-3AD203B41FA5}">
                      <a16:colId xmlns:a16="http://schemas.microsoft.com/office/drawing/2014/main" val="2726921099"/>
                    </a:ext>
                  </a:extLst>
                </a:gridCol>
                <a:gridCol w="822960">
                  <a:extLst>
                    <a:ext uri="{9D8B030D-6E8A-4147-A177-3AD203B41FA5}">
                      <a16:colId xmlns:a16="http://schemas.microsoft.com/office/drawing/2014/main" val="743087825"/>
                    </a:ext>
                  </a:extLst>
                </a:gridCol>
                <a:gridCol w="822960">
                  <a:extLst>
                    <a:ext uri="{9D8B030D-6E8A-4147-A177-3AD203B41FA5}">
                      <a16:colId xmlns:a16="http://schemas.microsoft.com/office/drawing/2014/main" val="1109109352"/>
                    </a:ext>
                  </a:extLst>
                </a:gridCol>
                <a:gridCol w="822960">
                  <a:extLst>
                    <a:ext uri="{9D8B030D-6E8A-4147-A177-3AD203B41FA5}">
                      <a16:colId xmlns:a16="http://schemas.microsoft.com/office/drawing/2014/main" val="2216454145"/>
                    </a:ext>
                  </a:extLst>
                </a:gridCol>
              </a:tblGrid>
              <a:tr h="182880">
                <a:tc>
                  <a:txBody>
                    <a:bodyPr/>
                    <a:lstStyle/>
                    <a:p>
                      <a:pPr algn="ctr"/>
                      <a:r>
                        <a:rPr lang="en-US" sz="1000" b="1" u="sng" dirty="0">
                          <a:solidFill>
                            <a:schemeClr val="tx1"/>
                          </a:solidFill>
                        </a:rPr>
                        <a:t>EST</a:t>
                      </a:r>
                      <a:r>
                        <a:rPr lang="en-US" sz="1000" b="1" dirty="0">
                          <a:solidFill>
                            <a:schemeClr val="tx1"/>
                          </a:solidFill>
                        </a:rPr>
                        <a:t> </a:t>
                      </a:r>
                      <a:r>
                        <a:rPr lang="en-US" sz="1000" dirty="0">
                          <a:solidFill>
                            <a:schemeClr val="tx1"/>
                          </a:solidFill>
                        </a:rPr>
                        <a:t>10:30am</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000" b="1" u="sng" dirty="0">
                          <a:solidFill>
                            <a:schemeClr val="tx1"/>
                          </a:solidFill>
                        </a:rPr>
                        <a:t>CST</a:t>
                      </a:r>
                      <a:r>
                        <a:rPr lang="en-US" sz="1000" b="1" dirty="0">
                          <a:solidFill>
                            <a:schemeClr val="tx1"/>
                          </a:solidFill>
                        </a:rPr>
                        <a:t> </a:t>
                      </a:r>
                      <a:r>
                        <a:rPr lang="en-US" sz="1000" dirty="0">
                          <a:solidFill>
                            <a:schemeClr val="tx1"/>
                          </a:solidFill>
                        </a:rPr>
                        <a:t>9:30am</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000" b="1" u="sng" dirty="0">
                          <a:solidFill>
                            <a:schemeClr val="tx1"/>
                          </a:solidFill>
                        </a:rPr>
                        <a:t>MST</a:t>
                      </a:r>
                      <a:r>
                        <a:rPr lang="en-US" sz="1000" b="1" dirty="0">
                          <a:solidFill>
                            <a:schemeClr val="tx1"/>
                          </a:solidFill>
                        </a:rPr>
                        <a:t> </a:t>
                      </a:r>
                      <a:r>
                        <a:rPr lang="en-US" sz="1000" dirty="0">
                          <a:solidFill>
                            <a:schemeClr val="tx1"/>
                          </a:solidFill>
                        </a:rPr>
                        <a:t>8:30am</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000" b="1" u="sng" dirty="0">
                          <a:solidFill>
                            <a:schemeClr val="tx1"/>
                          </a:solidFill>
                        </a:rPr>
                        <a:t>PST</a:t>
                      </a:r>
                      <a:r>
                        <a:rPr lang="en-US" sz="1000" b="1" dirty="0">
                          <a:solidFill>
                            <a:schemeClr val="tx1"/>
                          </a:solidFill>
                        </a:rPr>
                        <a:t> </a:t>
                      </a:r>
                      <a:r>
                        <a:rPr lang="en-US" sz="1000" dirty="0">
                          <a:solidFill>
                            <a:schemeClr val="tx1"/>
                          </a:solidFill>
                        </a:rPr>
                        <a:t>7:30am</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589897498"/>
                  </a:ext>
                </a:extLst>
              </a:tr>
            </a:tbl>
          </a:graphicData>
        </a:graphic>
      </p:graphicFrame>
    </p:spTree>
    <p:extLst>
      <p:ext uri="{BB962C8B-B14F-4D97-AF65-F5344CB8AC3E}">
        <p14:creationId xmlns:p14="http://schemas.microsoft.com/office/powerpoint/2010/main" val="2499682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E5FEE2D-79E5-4C1D-8BF7-EE619CA7039A}"/>
              </a:ext>
            </a:extLst>
          </p:cNvPr>
          <p:cNvSpPr>
            <a:spLocks noGrp="1"/>
          </p:cNvSpPr>
          <p:nvPr>
            <p:ph type="title"/>
          </p:nvPr>
        </p:nvSpPr>
        <p:spPr>
          <a:xfrm>
            <a:off x="838200" y="391683"/>
            <a:ext cx="10515600" cy="319564"/>
          </a:xfrm>
        </p:spPr>
        <p:txBody>
          <a:bodyPr>
            <a:normAutofit fontScale="90000"/>
          </a:bodyPr>
          <a:lstStyle/>
          <a:p>
            <a:r>
              <a:rPr lang="en-US" dirty="0"/>
              <a:t>Detailed Schedule for PE </a:t>
            </a:r>
            <a:r>
              <a:rPr lang="en-US" cap="small" dirty="0">
                <a:latin typeface="+mn-lt"/>
              </a:rPr>
              <a:t>Thursday, Nov. 17</a:t>
            </a:r>
            <a:endParaRPr lang="en-US" dirty="0"/>
          </a:p>
        </p:txBody>
      </p:sp>
      <p:sp>
        <p:nvSpPr>
          <p:cNvPr id="7" name="Date Placeholder 6">
            <a:extLst>
              <a:ext uri="{FF2B5EF4-FFF2-40B4-BE49-F238E27FC236}">
                <a16:creationId xmlns:a16="http://schemas.microsoft.com/office/drawing/2014/main" id="{E7F1AE66-47AA-4110-86B9-0626D4953989}"/>
              </a:ext>
            </a:extLst>
          </p:cNvPr>
          <p:cNvSpPr>
            <a:spLocks noGrp="1"/>
          </p:cNvSpPr>
          <p:nvPr>
            <p:ph type="dt" sz="half" idx="10"/>
          </p:nvPr>
        </p:nvSpPr>
        <p:spPr>
          <a:xfrm>
            <a:off x="838200" y="6356350"/>
            <a:ext cx="2743200" cy="365125"/>
          </a:xfrm>
        </p:spPr>
        <p:txBody>
          <a:bodyPr/>
          <a:lstStyle/>
          <a:p>
            <a:fld id="{303F33A7-7755-419D-A882-510A97CA7196}" type="datetime1">
              <a:rPr lang="en-US" smtClean="0"/>
              <a:t>11/7/2022</a:t>
            </a:fld>
            <a:endParaRPr lang="en-US" dirty="0"/>
          </a:p>
        </p:txBody>
      </p:sp>
      <p:sp>
        <p:nvSpPr>
          <p:cNvPr id="8" name="Footer Placeholder 7">
            <a:extLst>
              <a:ext uri="{FF2B5EF4-FFF2-40B4-BE49-F238E27FC236}">
                <a16:creationId xmlns:a16="http://schemas.microsoft.com/office/drawing/2014/main" id="{8BA5A93F-DCAE-40B8-8E94-3239A1A6A21A}"/>
              </a:ext>
            </a:extLst>
          </p:cNvPr>
          <p:cNvSpPr>
            <a:spLocks noGrp="1"/>
          </p:cNvSpPr>
          <p:nvPr>
            <p:ph type="ftr" sz="quarter" idx="11"/>
          </p:nvPr>
        </p:nvSpPr>
        <p:spPr>
          <a:xfrm>
            <a:off x="4038600" y="6356350"/>
            <a:ext cx="4114800" cy="365125"/>
          </a:xfrm>
        </p:spPr>
        <p:txBody>
          <a:bodyPr/>
          <a:lstStyle/>
          <a:p>
            <a:r>
              <a:rPr lang="en-US"/>
              <a:t>EFCOG Procurement Engineering</a:t>
            </a:r>
            <a:endParaRPr lang="en-US" dirty="0"/>
          </a:p>
        </p:txBody>
      </p:sp>
      <p:sp>
        <p:nvSpPr>
          <p:cNvPr id="9" name="Slide Number Placeholder 8">
            <a:extLst>
              <a:ext uri="{FF2B5EF4-FFF2-40B4-BE49-F238E27FC236}">
                <a16:creationId xmlns:a16="http://schemas.microsoft.com/office/drawing/2014/main" id="{03091613-153A-4005-9F4D-2F185AE5F7BF}"/>
              </a:ext>
            </a:extLst>
          </p:cNvPr>
          <p:cNvSpPr>
            <a:spLocks noGrp="1"/>
          </p:cNvSpPr>
          <p:nvPr>
            <p:ph type="sldNum" sz="quarter" idx="12"/>
          </p:nvPr>
        </p:nvSpPr>
        <p:spPr>
          <a:xfrm>
            <a:off x="8610600" y="6356350"/>
            <a:ext cx="2743200" cy="365125"/>
          </a:xfrm>
        </p:spPr>
        <p:txBody>
          <a:bodyPr/>
          <a:lstStyle/>
          <a:p>
            <a:fld id="{A49DFD55-3C28-40EF-9E31-A92D2E4017FF}" type="slidenum">
              <a:rPr lang="en-US" smtClean="0"/>
              <a:pPr/>
              <a:t>6</a:t>
            </a:fld>
            <a:endParaRPr lang="en-US" dirty="0"/>
          </a:p>
        </p:txBody>
      </p:sp>
      <p:graphicFrame>
        <p:nvGraphicFramePr>
          <p:cNvPr id="2" name="Table 1">
            <a:extLst>
              <a:ext uri="{FF2B5EF4-FFF2-40B4-BE49-F238E27FC236}">
                <a16:creationId xmlns:a16="http://schemas.microsoft.com/office/drawing/2014/main" id="{97414BB8-83A1-4703-933E-4ADEDBAF9E28}"/>
              </a:ext>
            </a:extLst>
          </p:cNvPr>
          <p:cNvGraphicFramePr>
            <a:graphicFrameLocks noGrp="1"/>
          </p:cNvGraphicFramePr>
          <p:nvPr>
            <p:extLst>
              <p:ext uri="{D42A27DB-BD31-4B8C-83A1-F6EECF244321}">
                <p14:modId xmlns:p14="http://schemas.microsoft.com/office/powerpoint/2010/main" val="1858015687"/>
              </p:ext>
            </p:extLst>
          </p:nvPr>
        </p:nvGraphicFramePr>
        <p:xfrm>
          <a:off x="838200" y="791855"/>
          <a:ext cx="10515600" cy="5433634"/>
        </p:xfrm>
        <a:graphic>
          <a:graphicData uri="http://schemas.openxmlformats.org/drawingml/2006/table">
            <a:tbl>
              <a:tblPr firstRow="1" firstCol="1" bandRow="1"/>
              <a:tblGrid>
                <a:gridCol w="1126567">
                  <a:extLst>
                    <a:ext uri="{9D8B030D-6E8A-4147-A177-3AD203B41FA5}">
                      <a16:colId xmlns:a16="http://schemas.microsoft.com/office/drawing/2014/main" val="447311548"/>
                    </a:ext>
                  </a:extLst>
                </a:gridCol>
                <a:gridCol w="7026970">
                  <a:extLst>
                    <a:ext uri="{9D8B030D-6E8A-4147-A177-3AD203B41FA5}">
                      <a16:colId xmlns:a16="http://schemas.microsoft.com/office/drawing/2014/main" val="1810161103"/>
                    </a:ext>
                  </a:extLst>
                </a:gridCol>
                <a:gridCol w="2362063">
                  <a:extLst>
                    <a:ext uri="{9D8B030D-6E8A-4147-A177-3AD203B41FA5}">
                      <a16:colId xmlns:a16="http://schemas.microsoft.com/office/drawing/2014/main" val="2678890351"/>
                    </a:ext>
                  </a:extLst>
                </a:gridCol>
              </a:tblGrid>
              <a:tr h="333058">
                <a:tc>
                  <a:txBody>
                    <a:bodyPr/>
                    <a:lstStyle/>
                    <a:p>
                      <a:pPr marL="0" marR="0" algn="ctr">
                        <a:lnSpc>
                          <a:spcPct val="106000"/>
                        </a:lnSpc>
                        <a:spcBef>
                          <a:spcPts val="0"/>
                        </a:spcBef>
                        <a:spcAft>
                          <a:spcPts val="0"/>
                        </a:spcAft>
                      </a:pPr>
                      <a:r>
                        <a:rPr lang="en-US" sz="1800" b="1" kern="12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Time EST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27305"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33CC"/>
                    </a:solidFill>
                  </a:tcPr>
                </a:tc>
                <a:tc>
                  <a:txBody>
                    <a:bodyPr/>
                    <a:lstStyle/>
                    <a:p>
                      <a:pPr marL="0" marR="0" algn="ctr">
                        <a:lnSpc>
                          <a:spcPct val="106000"/>
                        </a:lnSpc>
                        <a:spcBef>
                          <a:spcPts val="0"/>
                        </a:spcBef>
                        <a:spcAft>
                          <a:spcPts val="0"/>
                        </a:spcAft>
                      </a:pPr>
                      <a:r>
                        <a:rPr lang="en-US" sz="1800" b="1" kern="12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Topic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273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33CC"/>
                    </a:solidFill>
                  </a:tcPr>
                </a:tc>
                <a:tc>
                  <a:txBody>
                    <a:bodyPr/>
                    <a:lstStyle/>
                    <a:p>
                      <a:pPr marL="0" marR="0" algn="ctr">
                        <a:lnSpc>
                          <a:spcPct val="106000"/>
                        </a:lnSpc>
                        <a:spcBef>
                          <a:spcPts val="0"/>
                        </a:spcBef>
                        <a:spcAft>
                          <a:spcPts val="0"/>
                        </a:spcAft>
                      </a:pPr>
                      <a:r>
                        <a:rPr lang="en-US" sz="1800" b="1" kern="12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Presenter(s)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27305"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33CC"/>
                    </a:solidFill>
                  </a:tcPr>
                </a:tc>
                <a:extLst>
                  <a:ext uri="{0D108BD9-81ED-4DB2-BD59-A6C34878D82A}">
                    <a16:rowId xmlns:a16="http://schemas.microsoft.com/office/drawing/2014/main" val="131520203"/>
                  </a:ext>
                </a:extLst>
              </a:tr>
              <a:tr h="388366">
                <a:tc>
                  <a:txBody>
                    <a:bodyPr/>
                    <a:lstStyle/>
                    <a:p>
                      <a:pPr marL="0" marR="0" algn="ctr">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10:30</a:t>
                      </a:r>
                    </a:p>
                  </a:txBody>
                  <a:tcPr marL="73025" marR="73025"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Greeting - Review Charter</a:t>
                      </a:r>
                    </a:p>
                    <a:p>
                      <a:pPr marL="0" marR="0" lvl="0" indent="0" algn="ctr" defTabSz="914400" rtl="0" eaLnBrk="1" fontAlgn="auto" latinLnBrk="0" hangingPunct="1">
                        <a:lnSpc>
                          <a:spcPct val="115000"/>
                        </a:lnSpc>
                        <a:spcBef>
                          <a:spcPts val="0"/>
                        </a:spcBef>
                        <a:spcAft>
                          <a:spcPts val="0"/>
                        </a:spcAft>
                        <a:buClrTx/>
                        <a:buSzTx/>
                        <a:buFontTx/>
                        <a:buNone/>
                        <a:tabLst/>
                        <a:defRPr/>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WebEx “Rules of the Road”</a:t>
                      </a:r>
                    </a:p>
                  </a:txBody>
                  <a:tcPr marL="73025" marR="730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Spencer </a:t>
                      </a:r>
                      <a:r>
                        <a:rPr lang="en-US" sz="1600" kern="1200" dirty="0" err="1">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Daw</a:t>
                      </a: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 (INL)</a:t>
                      </a:r>
                    </a:p>
                    <a:p>
                      <a:pPr marL="0" marR="0" algn="ctr">
                        <a:lnSpc>
                          <a:spcPct val="115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Jenn and Jeanne (CW)</a:t>
                      </a:r>
                    </a:p>
                  </a:txBody>
                  <a:tcPr marL="73025" marR="73025"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7068964"/>
                  </a:ext>
                </a:extLst>
              </a:tr>
              <a:tr h="388366">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10:35</a:t>
                      </a:r>
                    </a:p>
                  </a:txBody>
                  <a:tcPr marL="73025" marR="73025"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Application of Embedded Digital Device Considerations in the CGD Process </a:t>
                      </a:r>
                    </a:p>
                    <a:p>
                      <a:pPr marL="0" marR="0" algn="ctr" defTabSz="914400" rtl="0" eaLnBrk="1" latinLnBrk="0" hangingPunct="1">
                        <a:lnSpc>
                          <a:spcPct val="106000"/>
                        </a:lnSpc>
                        <a:spcBef>
                          <a:spcPts val="0"/>
                        </a:spcBef>
                        <a:spcAft>
                          <a:spcPts val="0"/>
                        </a:spcAft>
                      </a:pPr>
                      <a:r>
                        <a:rPr lang="en-US" sz="14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(Technical Paper Presentation)</a:t>
                      </a:r>
                    </a:p>
                  </a:txBody>
                  <a:tcPr marL="73025" marR="730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kern="120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John Hendricks (CW)</a:t>
                      </a:r>
                    </a:p>
                  </a:txBody>
                  <a:tcPr marL="73025" marR="73025"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0421347"/>
                  </a:ext>
                </a:extLst>
              </a:tr>
              <a:tr h="388366">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11:45</a:t>
                      </a:r>
                    </a:p>
                  </a:txBody>
                  <a:tcPr marL="73025" marR="73025"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Voice of the Regulator</a:t>
                      </a:r>
                    </a:p>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(Regulator Overview / Question &amp; Answer)</a:t>
                      </a:r>
                    </a:p>
                  </a:txBody>
                  <a:tcPr marL="73025" marR="730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Chris Beaman (HQ)</a:t>
                      </a:r>
                    </a:p>
                  </a:txBody>
                  <a:tcPr marL="73025" marR="73025"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9027511"/>
                  </a:ext>
                </a:extLst>
              </a:tr>
              <a:tr h="388366">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12:15</a:t>
                      </a:r>
                    </a:p>
                  </a:txBody>
                  <a:tcPr marL="73025" marR="73025"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Review proposed white paper on alternate like-for-like definition for use within the DOE</a:t>
                      </a:r>
                    </a:p>
                    <a:p>
                      <a:pPr marL="0" marR="0" algn="ctr" defTabSz="914400" rtl="0" eaLnBrk="1" latinLnBrk="0" hangingPunct="1">
                        <a:lnSpc>
                          <a:spcPct val="106000"/>
                        </a:lnSpc>
                        <a:spcBef>
                          <a:spcPts val="0"/>
                        </a:spcBef>
                        <a:spcAft>
                          <a:spcPts val="0"/>
                        </a:spcAft>
                      </a:pPr>
                      <a:r>
                        <a:rPr lang="en-US" sz="14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(White Paper)</a:t>
                      </a:r>
                    </a:p>
                  </a:txBody>
                  <a:tcPr marL="73025" marR="730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Spencer </a:t>
                      </a:r>
                      <a:r>
                        <a:rPr lang="en-US" sz="1600" kern="1200" dirty="0" err="1">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Daw</a:t>
                      </a: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 (INL)</a:t>
                      </a:r>
                    </a:p>
                  </a:txBody>
                  <a:tcPr marL="73025" marR="73025"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55701552"/>
                  </a:ext>
                </a:extLst>
              </a:tr>
              <a:tr h="388366">
                <a:tc>
                  <a:txBody>
                    <a:bodyPr/>
                    <a:lstStyle/>
                    <a:p>
                      <a:pPr marL="0" marR="0" algn="ctr" defTabSz="914400" rtl="0" eaLnBrk="1" latinLnBrk="0" hangingPunct="1">
                        <a:lnSpc>
                          <a:spcPct val="106000"/>
                        </a:lnSpc>
                        <a:spcBef>
                          <a:spcPts val="0"/>
                        </a:spcBef>
                        <a:spcAft>
                          <a:spcPts val="0"/>
                        </a:spcAft>
                      </a:pPr>
                      <a:r>
                        <a:rPr lang="en-US" sz="1600" b="1"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1:00</a:t>
                      </a:r>
                    </a:p>
                  </a:txBody>
                  <a:tcPr marL="73025" marR="73025"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b="1"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LUNCH</a:t>
                      </a:r>
                    </a:p>
                  </a:txBody>
                  <a:tcPr marL="73025" marR="730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kern="120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79333258"/>
                  </a:ext>
                </a:extLst>
              </a:tr>
              <a:tr h="388366">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1:30</a:t>
                      </a:r>
                    </a:p>
                  </a:txBody>
                  <a:tcPr marL="73025" marR="73025"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6000"/>
                        </a:lnSpc>
                        <a:spcBef>
                          <a:spcPts val="0"/>
                        </a:spcBef>
                        <a:spcAft>
                          <a:spcPts val="0"/>
                        </a:spcAft>
                        <a:buClrTx/>
                        <a:buSzTx/>
                        <a:buFontTx/>
                        <a:buNone/>
                        <a:tabLst/>
                        <a:defRPr/>
                      </a:pPr>
                      <a:r>
                        <a:rPr lang="en-US" sz="14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National Reactor Innovation Center Overview</a:t>
                      </a:r>
                    </a:p>
                    <a:p>
                      <a:pPr marL="0" marR="0" lvl="0" indent="0" algn="ctr" defTabSz="914400" rtl="0" eaLnBrk="1" fontAlgn="auto" latinLnBrk="0" hangingPunct="1">
                        <a:lnSpc>
                          <a:spcPct val="106000"/>
                        </a:lnSpc>
                        <a:spcBef>
                          <a:spcPts val="0"/>
                        </a:spcBef>
                        <a:spcAft>
                          <a:spcPts val="0"/>
                        </a:spcAft>
                        <a:buClrTx/>
                        <a:buSzTx/>
                        <a:buFontTx/>
                        <a:buNone/>
                        <a:tabLst/>
                        <a:defRPr/>
                      </a:pPr>
                      <a:r>
                        <a:rPr lang="en-US" sz="14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(Presentation)</a:t>
                      </a:r>
                    </a:p>
                  </a:txBody>
                  <a:tcPr marL="73025" marR="730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6000"/>
                        </a:lnSpc>
                        <a:spcBef>
                          <a:spcPts val="0"/>
                        </a:spcBef>
                        <a:spcAft>
                          <a:spcPts val="0"/>
                        </a:spcAft>
                        <a:buClrTx/>
                        <a:buSzTx/>
                        <a:buFontTx/>
                        <a:buNone/>
                        <a:tabLst/>
                        <a:defRPr/>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Spencer Daw (INL)</a:t>
                      </a:r>
                    </a:p>
                  </a:txBody>
                  <a:tcPr marL="73025" marR="73025"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23772098"/>
                  </a:ext>
                </a:extLst>
              </a:tr>
              <a:tr h="388366">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2:00</a:t>
                      </a:r>
                    </a:p>
                  </a:txBody>
                  <a:tcPr marL="73025" marR="73025"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6000"/>
                        </a:lnSpc>
                        <a:spcBef>
                          <a:spcPts val="0"/>
                        </a:spcBef>
                        <a:spcAft>
                          <a:spcPts val="0"/>
                        </a:spcAft>
                        <a:buClrTx/>
                        <a:buSzTx/>
                        <a:buFontTx/>
                        <a:buNone/>
                        <a:tabLst/>
                        <a:defRPr/>
                      </a:pPr>
                      <a:r>
                        <a:rPr lang="en-US" sz="14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NQA-1 Committee Update</a:t>
                      </a:r>
                    </a:p>
                  </a:txBody>
                  <a:tcPr marL="73025" marR="730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6000"/>
                        </a:lnSpc>
                        <a:spcBef>
                          <a:spcPts val="0"/>
                        </a:spcBef>
                        <a:spcAft>
                          <a:spcPts val="0"/>
                        </a:spcAft>
                        <a:buClrTx/>
                        <a:buSzTx/>
                        <a:buFontTx/>
                        <a:buNone/>
                        <a:tabLst/>
                        <a:defRPr/>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Spencer Daw (INL)</a:t>
                      </a:r>
                    </a:p>
                  </a:txBody>
                  <a:tcPr marL="73025" marR="73025"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00553120"/>
                  </a:ext>
                </a:extLst>
              </a:tr>
              <a:tr h="388366">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2:15</a:t>
                      </a:r>
                    </a:p>
                  </a:txBody>
                  <a:tcPr marL="73025" marR="73025"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6000"/>
                        </a:lnSpc>
                        <a:spcBef>
                          <a:spcPts val="0"/>
                        </a:spcBef>
                        <a:spcAft>
                          <a:spcPts val="0"/>
                        </a:spcAft>
                        <a:buClrTx/>
                        <a:buSzTx/>
                        <a:buFontTx/>
                        <a:buNone/>
                        <a:tabLst/>
                        <a:defRPr/>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Discussion of Existing Tasks and Future Desired Tasks</a:t>
                      </a:r>
                    </a:p>
                  </a:txBody>
                  <a:tcPr marL="73025" marR="730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6000"/>
                        </a:lnSpc>
                        <a:spcBef>
                          <a:spcPts val="0"/>
                        </a:spcBef>
                        <a:spcAft>
                          <a:spcPts val="0"/>
                        </a:spcAft>
                        <a:buClrTx/>
                        <a:buSzTx/>
                        <a:buFontTx/>
                        <a:buNone/>
                        <a:tabLst/>
                        <a:defRPr/>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Group</a:t>
                      </a:r>
                    </a:p>
                  </a:txBody>
                  <a:tcPr marL="73025" marR="73025"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54237832"/>
                  </a:ext>
                </a:extLst>
              </a:tr>
              <a:tr h="388366">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2:30</a:t>
                      </a:r>
                    </a:p>
                  </a:txBody>
                  <a:tcPr marL="73025" marR="73025"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PE Task Review and Fall Meeting Preparation / Plus Delta on Spring Meeting</a:t>
                      </a:r>
                    </a:p>
                  </a:txBody>
                  <a:tcPr marL="73025" marR="730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Group</a:t>
                      </a:r>
                    </a:p>
                  </a:txBody>
                  <a:tcPr marL="73025" marR="73025"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82747789"/>
                  </a:ext>
                </a:extLst>
              </a:tr>
              <a:tr h="388366">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3:30</a:t>
                      </a:r>
                    </a:p>
                  </a:txBody>
                  <a:tcPr marL="73025" marR="73025"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kern="120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End of Day wrap up </a:t>
                      </a:r>
                    </a:p>
                  </a:txBody>
                  <a:tcPr marL="73025" marR="730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defTabSz="914400" rtl="0" eaLnBrk="1" latinLnBrk="0" hangingPunct="1">
                        <a:lnSpc>
                          <a:spcPct val="106000"/>
                        </a:lnSpc>
                        <a:spcBef>
                          <a:spcPts val="0"/>
                        </a:spcBef>
                        <a:spcAft>
                          <a:spcPts val="0"/>
                        </a:spcAft>
                      </a:pP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Spencer </a:t>
                      </a:r>
                      <a:r>
                        <a:rPr lang="en-US" sz="1600" kern="1200" dirty="0" err="1">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Daw</a:t>
                      </a:r>
                      <a:r>
                        <a:rPr lang="en-US" sz="16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 (INL)</a:t>
                      </a:r>
                    </a:p>
                  </a:txBody>
                  <a:tcPr marL="73025" marR="73025"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99189935"/>
                  </a:ext>
                </a:extLst>
              </a:tr>
            </a:tbl>
          </a:graphicData>
        </a:graphic>
      </p:graphicFrame>
      <p:graphicFrame>
        <p:nvGraphicFramePr>
          <p:cNvPr id="4" name="Table 4">
            <a:extLst>
              <a:ext uri="{FF2B5EF4-FFF2-40B4-BE49-F238E27FC236}">
                <a16:creationId xmlns:a16="http://schemas.microsoft.com/office/drawing/2014/main" id="{6990CD9A-0665-473F-96CE-866E965B306A}"/>
              </a:ext>
            </a:extLst>
          </p:cNvPr>
          <p:cNvGraphicFramePr>
            <a:graphicFrameLocks noGrp="1"/>
          </p:cNvGraphicFramePr>
          <p:nvPr/>
        </p:nvGraphicFramePr>
        <p:xfrm>
          <a:off x="4450080" y="6356350"/>
          <a:ext cx="3291840" cy="396240"/>
        </p:xfrm>
        <a:graphic>
          <a:graphicData uri="http://schemas.openxmlformats.org/drawingml/2006/table">
            <a:tbl>
              <a:tblPr bandRow="1">
                <a:tableStyleId>{69012ECD-51FC-41F1-AA8D-1B2483CD663E}</a:tableStyleId>
              </a:tblPr>
              <a:tblGrid>
                <a:gridCol w="822960">
                  <a:extLst>
                    <a:ext uri="{9D8B030D-6E8A-4147-A177-3AD203B41FA5}">
                      <a16:colId xmlns:a16="http://schemas.microsoft.com/office/drawing/2014/main" val="2726921099"/>
                    </a:ext>
                  </a:extLst>
                </a:gridCol>
                <a:gridCol w="822960">
                  <a:extLst>
                    <a:ext uri="{9D8B030D-6E8A-4147-A177-3AD203B41FA5}">
                      <a16:colId xmlns:a16="http://schemas.microsoft.com/office/drawing/2014/main" val="743087825"/>
                    </a:ext>
                  </a:extLst>
                </a:gridCol>
                <a:gridCol w="822960">
                  <a:extLst>
                    <a:ext uri="{9D8B030D-6E8A-4147-A177-3AD203B41FA5}">
                      <a16:colId xmlns:a16="http://schemas.microsoft.com/office/drawing/2014/main" val="1109109352"/>
                    </a:ext>
                  </a:extLst>
                </a:gridCol>
                <a:gridCol w="822960">
                  <a:extLst>
                    <a:ext uri="{9D8B030D-6E8A-4147-A177-3AD203B41FA5}">
                      <a16:colId xmlns:a16="http://schemas.microsoft.com/office/drawing/2014/main" val="2216454145"/>
                    </a:ext>
                  </a:extLst>
                </a:gridCol>
              </a:tblGrid>
              <a:tr h="182880">
                <a:tc>
                  <a:txBody>
                    <a:bodyPr/>
                    <a:lstStyle/>
                    <a:p>
                      <a:pPr algn="ctr"/>
                      <a:r>
                        <a:rPr lang="en-US" sz="1000" b="1" u="sng" dirty="0">
                          <a:solidFill>
                            <a:schemeClr val="tx1"/>
                          </a:solidFill>
                        </a:rPr>
                        <a:t>EST</a:t>
                      </a:r>
                      <a:r>
                        <a:rPr lang="en-US" sz="1000" b="1" dirty="0">
                          <a:solidFill>
                            <a:schemeClr val="tx1"/>
                          </a:solidFill>
                        </a:rPr>
                        <a:t> </a:t>
                      </a:r>
                      <a:r>
                        <a:rPr lang="en-US" sz="1000" dirty="0">
                          <a:solidFill>
                            <a:schemeClr val="tx1"/>
                          </a:solidFill>
                        </a:rPr>
                        <a:t>10:30am</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000" b="1" u="sng" dirty="0">
                          <a:solidFill>
                            <a:schemeClr val="tx1"/>
                          </a:solidFill>
                        </a:rPr>
                        <a:t>CST</a:t>
                      </a:r>
                      <a:r>
                        <a:rPr lang="en-US" sz="1000" b="1" dirty="0">
                          <a:solidFill>
                            <a:schemeClr val="tx1"/>
                          </a:solidFill>
                        </a:rPr>
                        <a:t> </a:t>
                      </a:r>
                      <a:r>
                        <a:rPr lang="en-US" sz="1000" dirty="0">
                          <a:solidFill>
                            <a:schemeClr val="tx1"/>
                          </a:solidFill>
                        </a:rPr>
                        <a:t>9:30am</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000" b="1" u="sng" dirty="0">
                          <a:solidFill>
                            <a:schemeClr val="tx1"/>
                          </a:solidFill>
                        </a:rPr>
                        <a:t>MST</a:t>
                      </a:r>
                      <a:r>
                        <a:rPr lang="en-US" sz="1000" b="1" dirty="0">
                          <a:solidFill>
                            <a:schemeClr val="tx1"/>
                          </a:solidFill>
                        </a:rPr>
                        <a:t> </a:t>
                      </a:r>
                      <a:r>
                        <a:rPr lang="en-US" sz="1000" dirty="0">
                          <a:solidFill>
                            <a:schemeClr val="tx1"/>
                          </a:solidFill>
                        </a:rPr>
                        <a:t>8:30am</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000" b="1" u="sng" dirty="0">
                          <a:solidFill>
                            <a:schemeClr val="tx1"/>
                          </a:solidFill>
                        </a:rPr>
                        <a:t>PST</a:t>
                      </a:r>
                      <a:r>
                        <a:rPr lang="en-US" sz="1000" b="1" dirty="0">
                          <a:solidFill>
                            <a:schemeClr val="tx1"/>
                          </a:solidFill>
                        </a:rPr>
                        <a:t> </a:t>
                      </a:r>
                      <a:r>
                        <a:rPr lang="en-US" sz="1000" dirty="0">
                          <a:solidFill>
                            <a:schemeClr val="tx1"/>
                          </a:solidFill>
                        </a:rPr>
                        <a:t>7:30am</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589897498"/>
                  </a:ext>
                </a:extLst>
              </a:tr>
            </a:tbl>
          </a:graphicData>
        </a:graphic>
      </p:graphicFrame>
    </p:spTree>
    <p:extLst>
      <p:ext uri="{BB962C8B-B14F-4D97-AF65-F5344CB8AC3E}">
        <p14:creationId xmlns:p14="http://schemas.microsoft.com/office/powerpoint/2010/main" val="1676696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F1EDE-5423-435C-B149-87AB1BC22B83}"/>
              </a:ext>
            </a:extLst>
          </p:cNvPr>
          <p:cNvSpPr>
            <a:spLocks noGrp="1"/>
          </p:cNvSpPr>
          <p:nvPr>
            <p:ph type="ctrTitle"/>
          </p:nvPr>
        </p:nvSpPr>
        <p:spPr>
          <a:xfrm>
            <a:off x="4267199" y="1615736"/>
            <a:ext cx="5495109" cy="1524735"/>
          </a:xfrm>
        </p:spPr>
        <p:txBody>
          <a:bodyPr/>
          <a:lstStyle/>
          <a:p>
            <a:r>
              <a:rPr lang="en-US" b="1" dirty="0"/>
              <a:t>Enjoy your lunch!</a:t>
            </a:r>
          </a:p>
        </p:txBody>
      </p:sp>
      <p:sp>
        <p:nvSpPr>
          <p:cNvPr id="3" name="Subtitle 2">
            <a:extLst>
              <a:ext uri="{FF2B5EF4-FFF2-40B4-BE49-F238E27FC236}">
                <a16:creationId xmlns:a16="http://schemas.microsoft.com/office/drawing/2014/main" id="{AF64C29E-DF30-4DC6-AB95-2016F9A703B6}"/>
              </a:ext>
            </a:extLst>
          </p:cNvPr>
          <p:cNvSpPr>
            <a:spLocks noGrp="1"/>
          </p:cNvSpPr>
          <p:nvPr>
            <p:ph type="subTitle" idx="1"/>
          </p:nvPr>
        </p:nvSpPr>
        <p:spPr>
          <a:xfrm>
            <a:off x="4267200" y="3238103"/>
            <a:ext cx="7924800" cy="2004161"/>
          </a:xfrm>
        </p:spPr>
        <p:txBody>
          <a:bodyPr>
            <a:normAutofit/>
          </a:bodyPr>
          <a:lstStyle/>
          <a:p>
            <a:r>
              <a:rPr lang="en-US" sz="2800" dirty="0"/>
              <a:t>WE WILL RESUME AT 1PM EST</a:t>
            </a:r>
          </a:p>
        </p:txBody>
      </p:sp>
      <p:sp>
        <p:nvSpPr>
          <p:cNvPr id="4" name="Date Placeholder 3">
            <a:extLst>
              <a:ext uri="{FF2B5EF4-FFF2-40B4-BE49-F238E27FC236}">
                <a16:creationId xmlns:a16="http://schemas.microsoft.com/office/drawing/2014/main" id="{A47C7382-18E7-4821-8C61-461D6BBE08FC}"/>
              </a:ext>
            </a:extLst>
          </p:cNvPr>
          <p:cNvSpPr>
            <a:spLocks noGrp="1"/>
          </p:cNvSpPr>
          <p:nvPr>
            <p:ph type="dt" sz="half" idx="10"/>
          </p:nvPr>
        </p:nvSpPr>
        <p:spPr>
          <a:xfrm>
            <a:off x="4267200" y="6356350"/>
            <a:ext cx="1774371" cy="365125"/>
          </a:xfrm>
        </p:spPr>
        <p:txBody>
          <a:bodyPr/>
          <a:lstStyle/>
          <a:p>
            <a:fld id="{FAA8E9FF-507F-4863-A2C0-4D0E33636EE7}" type="datetime1">
              <a:rPr lang="en-US" smtClean="0"/>
              <a:t>11/7/2022</a:t>
            </a:fld>
            <a:endParaRPr lang="en-US" dirty="0"/>
          </a:p>
        </p:txBody>
      </p:sp>
      <p:sp>
        <p:nvSpPr>
          <p:cNvPr id="5" name="Footer Placeholder 4">
            <a:extLst>
              <a:ext uri="{FF2B5EF4-FFF2-40B4-BE49-F238E27FC236}">
                <a16:creationId xmlns:a16="http://schemas.microsoft.com/office/drawing/2014/main" id="{3990FA1B-5022-47AB-A0AE-8F5C5797997C}"/>
              </a:ext>
            </a:extLst>
          </p:cNvPr>
          <p:cNvSpPr>
            <a:spLocks noGrp="1"/>
          </p:cNvSpPr>
          <p:nvPr>
            <p:ph type="ftr" sz="quarter" idx="11"/>
          </p:nvPr>
        </p:nvSpPr>
        <p:spPr>
          <a:xfrm>
            <a:off x="6479721" y="6356350"/>
            <a:ext cx="2661557" cy="365125"/>
          </a:xfrm>
        </p:spPr>
        <p:txBody>
          <a:bodyPr/>
          <a:lstStyle/>
          <a:p>
            <a:r>
              <a:rPr lang="en-US"/>
              <a:t>EFCOG Procurement Engineering</a:t>
            </a:r>
            <a:endParaRPr lang="en-US" dirty="0"/>
          </a:p>
        </p:txBody>
      </p:sp>
      <p:sp>
        <p:nvSpPr>
          <p:cNvPr id="6" name="Slide Number Placeholder 5">
            <a:extLst>
              <a:ext uri="{FF2B5EF4-FFF2-40B4-BE49-F238E27FC236}">
                <a16:creationId xmlns:a16="http://schemas.microsoft.com/office/drawing/2014/main" id="{4C127D99-645F-4FCF-9573-FDFE2A344FA9}"/>
              </a:ext>
            </a:extLst>
          </p:cNvPr>
          <p:cNvSpPr>
            <a:spLocks noGrp="1"/>
          </p:cNvSpPr>
          <p:nvPr>
            <p:ph type="sldNum" sz="quarter" idx="12"/>
          </p:nvPr>
        </p:nvSpPr>
        <p:spPr>
          <a:xfrm>
            <a:off x="9579428" y="6356350"/>
            <a:ext cx="1774371" cy="365125"/>
          </a:xfrm>
        </p:spPr>
        <p:txBody>
          <a:bodyPr/>
          <a:lstStyle/>
          <a:p>
            <a:fld id="{A49DFD55-3C28-40EF-9E31-A92D2E4017FF}" type="slidenum">
              <a:rPr lang="en-US" smtClean="0"/>
              <a:pPr/>
              <a:t>7</a:t>
            </a:fld>
            <a:endParaRPr lang="en-US" dirty="0"/>
          </a:p>
        </p:txBody>
      </p:sp>
      <p:graphicFrame>
        <p:nvGraphicFramePr>
          <p:cNvPr id="7" name="Table 4">
            <a:extLst>
              <a:ext uri="{FF2B5EF4-FFF2-40B4-BE49-F238E27FC236}">
                <a16:creationId xmlns:a16="http://schemas.microsoft.com/office/drawing/2014/main" id="{94570892-4D96-4946-BC15-3C54B1458751}"/>
              </a:ext>
            </a:extLst>
          </p:cNvPr>
          <p:cNvGraphicFramePr>
            <a:graphicFrameLocks noGrp="1"/>
          </p:cNvGraphicFramePr>
          <p:nvPr>
            <p:extLst>
              <p:ext uri="{D42A27DB-BD31-4B8C-83A1-F6EECF244321}">
                <p14:modId xmlns:p14="http://schemas.microsoft.com/office/powerpoint/2010/main" val="3590968164"/>
              </p:ext>
            </p:extLst>
          </p:nvPr>
        </p:nvGraphicFramePr>
        <p:xfrm>
          <a:off x="4395651" y="4134767"/>
          <a:ext cx="3291840" cy="396240"/>
        </p:xfrm>
        <a:graphic>
          <a:graphicData uri="http://schemas.openxmlformats.org/drawingml/2006/table">
            <a:tbl>
              <a:tblPr bandRow="1">
                <a:tableStyleId>{69012ECD-51FC-41F1-AA8D-1B2483CD663E}</a:tableStyleId>
              </a:tblPr>
              <a:tblGrid>
                <a:gridCol w="822960">
                  <a:extLst>
                    <a:ext uri="{9D8B030D-6E8A-4147-A177-3AD203B41FA5}">
                      <a16:colId xmlns:a16="http://schemas.microsoft.com/office/drawing/2014/main" val="2726921099"/>
                    </a:ext>
                  </a:extLst>
                </a:gridCol>
                <a:gridCol w="822960">
                  <a:extLst>
                    <a:ext uri="{9D8B030D-6E8A-4147-A177-3AD203B41FA5}">
                      <a16:colId xmlns:a16="http://schemas.microsoft.com/office/drawing/2014/main" val="743087825"/>
                    </a:ext>
                  </a:extLst>
                </a:gridCol>
                <a:gridCol w="822960">
                  <a:extLst>
                    <a:ext uri="{9D8B030D-6E8A-4147-A177-3AD203B41FA5}">
                      <a16:colId xmlns:a16="http://schemas.microsoft.com/office/drawing/2014/main" val="1109109352"/>
                    </a:ext>
                  </a:extLst>
                </a:gridCol>
                <a:gridCol w="822960">
                  <a:extLst>
                    <a:ext uri="{9D8B030D-6E8A-4147-A177-3AD203B41FA5}">
                      <a16:colId xmlns:a16="http://schemas.microsoft.com/office/drawing/2014/main" val="2216454145"/>
                    </a:ext>
                  </a:extLst>
                </a:gridCol>
              </a:tblGrid>
              <a:tr h="182880">
                <a:tc>
                  <a:txBody>
                    <a:bodyPr/>
                    <a:lstStyle/>
                    <a:p>
                      <a:pPr algn="ctr"/>
                      <a:r>
                        <a:rPr lang="en-US" sz="1000" b="1" u="sng" dirty="0">
                          <a:solidFill>
                            <a:schemeClr val="tx1"/>
                          </a:solidFill>
                        </a:rPr>
                        <a:t>EST</a:t>
                      </a:r>
                      <a:r>
                        <a:rPr lang="en-US" sz="1000" b="1" dirty="0">
                          <a:solidFill>
                            <a:schemeClr val="tx1"/>
                          </a:solidFill>
                        </a:rPr>
                        <a:t> </a:t>
                      </a:r>
                      <a:r>
                        <a:rPr lang="en-US" sz="1000" dirty="0">
                          <a:solidFill>
                            <a:schemeClr val="tx1"/>
                          </a:solidFill>
                        </a:rPr>
                        <a:t>1:00pm</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000" b="1" u="sng" dirty="0">
                          <a:solidFill>
                            <a:schemeClr val="tx1"/>
                          </a:solidFill>
                        </a:rPr>
                        <a:t>CST</a:t>
                      </a:r>
                      <a:r>
                        <a:rPr lang="en-US" sz="1000" b="1" dirty="0">
                          <a:solidFill>
                            <a:schemeClr val="tx1"/>
                          </a:solidFill>
                        </a:rPr>
                        <a:t> </a:t>
                      </a:r>
                      <a:r>
                        <a:rPr lang="en-US" sz="1000" dirty="0">
                          <a:solidFill>
                            <a:schemeClr val="tx1"/>
                          </a:solidFill>
                        </a:rPr>
                        <a:t>12:00pm</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000" b="1" u="sng" dirty="0">
                          <a:solidFill>
                            <a:schemeClr val="tx1"/>
                          </a:solidFill>
                        </a:rPr>
                        <a:t>MST</a:t>
                      </a:r>
                      <a:r>
                        <a:rPr lang="en-US" sz="1000" b="1" dirty="0">
                          <a:solidFill>
                            <a:schemeClr val="tx1"/>
                          </a:solidFill>
                        </a:rPr>
                        <a:t> </a:t>
                      </a:r>
                      <a:r>
                        <a:rPr lang="en-US" sz="1000" dirty="0">
                          <a:solidFill>
                            <a:schemeClr val="tx1"/>
                          </a:solidFill>
                        </a:rPr>
                        <a:t>11:00am</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000" b="1" u="sng" dirty="0">
                          <a:solidFill>
                            <a:schemeClr val="tx1"/>
                          </a:solidFill>
                        </a:rPr>
                        <a:t>PST</a:t>
                      </a:r>
                      <a:r>
                        <a:rPr lang="en-US" sz="1000" b="1" dirty="0">
                          <a:solidFill>
                            <a:schemeClr val="tx1"/>
                          </a:solidFill>
                        </a:rPr>
                        <a:t> </a:t>
                      </a:r>
                      <a:r>
                        <a:rPr lang="en-US" sz="1000" dirty="0">
                          <a:solidFill>
                            <a:schemeClr val="tx1"/>
                          </a:solidFill>
                        </a:rPr>
                        <a:t>10:00am</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589897498"/>
                  </a:ext>
                </a:extLst>
              </a:tr>
            </a:tbl>
          </a:graphicData>
        </a:graphic>
      </p:graphicFrame>
    </p:spTree>
    <p:extLst>
      <p:ext uri="{BB962C8B-B14F-4D97-AF65-F5344CB8AC3E}">
        <p14:creationId xmlns:p14="http://schemas.microsoft.com/office/powerpoint/2010/main" val="795142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F1EDE-5423-435C-B149-87AB1BC22B83}"/>
              </a:ext>
            </a:extLst>
          </p:cNvPr>
          <p:cNvSpPr>
            <a:spLocks noGrp="1"/>
          </p:cNvSpPr>
          <p:nvPr>
            <p:ph type="ctrTitle"/>
          </p:nvPr>
        </p:nvSpPr>
        <p:spPr>
          <a:xfrm>
            <a:off x="4267200" y="1615736"/>
            <a:ext cx="4179570" cy="1524735"/>
          </a:xfrm>
        </p:spPr>
        <p:txBody>
          <a:bodyPr/>
          <a:lstStyle/>
          <a:p>
            <a:r>
              <a:rPr lang="en-US" b="1" dirty="0"/>
              <a:t>Break</a:t>
            </a:r>
          </a:p>
        </p:txBody>
      </p:sp>
      <p:sp>
        <p:nvSpPr>
          <p:cNvPr id="3" name="Subtitle 2">
            <a:extLst>
              <a:ext uri="{FF2B5EF4-FFF2-40B4-BE49-F238E27FC236}">
                <a16:creationId xmlns:a16="http://schemas.microsoft.com/office/drawing/2014/main" id="{AF64C29E-DF30-4DC6-AB95-2016F9A703B6}"/>
              </a:ext>
            </a:extLst>
          </p:cNvPr>
          <p:cNvSpPr>
            <a:spLocks noGrp="1"/>
          </p:cNvSpPr>
          <p:nvPr>
            <p:ph type="subTitle" idx="1"/>
          </p:nvPr>
        </p:nvSpPr>
        <p:spPr>
          <a:xfrm>
            <a:off x="4267200" y="3238103"/>
            <a:ext cx="7924800" cy="2004161"/>
          </a:xfrm>
        </p:spPr>
        <p:txBody>
          <a:bodyPr>
            <a:normAutofit/>
          </a:bodyPr>
          <a:lstStyle/>
          <a:p>
            <a:r>
              <a:rPr lang="en-US" sz="2800" dirty="0"/>
              <a:t>WE WILL RESUME AT 2:45PM EST</a:t>
            </a:r>
          </a:p>
        </p:txBody>
      </p:sp>
      <p:sp>
        <p:nvSpPr>
          <p:cNvPr id="4" name="Date Placeholder 3">
            <a:extLst>
              <a:ext uri="{FF2B5EF4-FFF2-40B4-BE49-F238E27FC236}">
                <a16:creationId xmlns:a16="http://schemas.microsoft.com/office/drawing/2014/main" id="{A47C7382-18E7-4821-8C61-461D6BBE08FC}"/>
              </a:ext>
            </a:extLst>
          </p:cNvPr>
          <p:cNvSpPr>
            <a:spLocks noGrp="1"/>
          </p:cNvSpPr>
          <p:nvPr>
            <p:ph type="dt" sz="half" idx="10"/>
          </p:nvPr>
        </p:nvSpPr>
        <p:spPr>
          <a:xfrm>
            <a:off x="4267200" y="6356350"/>
            <a:ext cx="1774371" cy="365125"/>
          </a:xfrm>
        </p:spPr>
        <p:txBody>
          <a:bodyPr/>
          <a:lstStyle/>
          <a:p>
            <a:fld id="{FAA8E9FF-507F-4863-A2C0-4D0E33636EE7}" type="datetime1">
              <a:rPr lang="en-US" smtClean="0"/>
              <a:t>11/7/2022</a:t>
            </a:fld>
            <a:endParaRPr lang="en-US" dirty="0"/>
          </a:p>
        </p:txBody>
      </p:sp>
      <p:sp>
        <p:nvSpPr>
          <p:cNvPr id="5" name="Footer Placeholder 4">
            <a:extLst>
              <a:ext uri="{FF2B5EF4-FFF2-40B4-BE49-F238E27FC236}">
                <a16:creationId xmlns:a16="http://schemas.microsoft.com/office/drawing/2014/main" id="{3990FA1B-5022-47AB-A0AE-8F5C5797997C}"/>
              </a:ext>
            </a:extLst>
          </p:cNvPr>
          <p:cNvSpPr>
            <a:spLocks noGrp="1"/>
          </p:cNvSpPr>
          <p:nvPr>
            <p:ph type="ftr" sz="quarter" idx="11"/>
          </p:nvPr>
        </p:nvSpPr>
        <p:spPr>
          <a:xfrm>
            <a:off x="6479721" y="6356350"/>
            <a:ext cx="2661557" cy="365125"/>
          </a:xfrm>
        </p:spPr>
        <p:txBody>
          <a:bodyPr/>
          <a:lstStyle/>
          <a:p>
            <a:r>
              <a:rPr lang="en-US"/>
              <a:t>EFCOG Procurement Engineering</a:t>
            </a:r>
            <a:endParaRPr lang="en-US" dirty="0"/>
          </a:p>
        </p:txBody>
      </p:sp>
      <p:sp>
        <p:nvSpPr>
          <p:cNvPr id="6" name="Slide Number Placeholder 5">
            <a:extLst>
              <a:ext uri="{FF2B5EF4-FFF2-40B4-BE49-F238E27FC236}">
                <a16:creationId xmlns:a16="http://schemas.microsoft.com/office/drawing/2014/main" id="{4C127D99-645F-4FCF-9573-FDFE2A344FA9}"/>
              </a:ext>
            </a:extLst>
          </p:cNvPr>
          <p:cNvSpPr>
            <a:spLocks noGrp="1"/>
          </p:cNvSpPr>
          <p:nvPr>
            <p:ph type="sldNum" sz="quarter" idx="12"/>
          </p:nvPr>
        </p:nvSpPr>
        <p:spPr>
          <a:xfrm>
            <a:off x="9579428" y="6356350"/>
            <a:ext cx="1774371" cy="365125"/>
          </a:xfrm>
        </p:spPr>
        <p:txBody>
          <a:bodyPr/>
          <a:lstStyle/>
          <a:p>
            <a:fld id="{A49DFD55-3C28-40EF-9E31-A92D2E4017FF}" type="slidenum">
              <a:rPr lang="en-US" smtClean="0"/>
              <a:pPr/>
              <a:t>8</a:t>
            </a:fld>
            <a:endParaRPr lang="en-US" dirty="0"/>
          </a:p>
        </p:txBody>
      </p:sp>
      <p:graphicFrame>
        <p:nvGraphicFramePr>
          <p:cNvPr id="7" name="Table 4">
            <a:extLst>
              <a:ext uri="{FF2B5EF4-FFF2-40B4-BE49-F238E27FC236}">
                <a16:creationId xmlns:a16="http://schemas.microsoft.com/office/drawing/2014/main" id="{7E8571C1-4749-4D62-8663-3F891E0D45AC}"/>
              </a:ext>
            </a:extLst>
          </p:cNvPr>
          <p:cNvGraphicFramePr>
            <a:graphicFrameLocks noGrp="1"/>
          </p:cNvGraphicFramePr>
          <p:nvPr>
            <p:extLst>
              <p:ext uri="{D42A27DB-BD31-4B8C-83A1-F6EECF244321}">
                <p14:modId xmlns:p14="http://schemas.microsoft.com/office/powerpoint/2010/main" val="508403266"/>
              </p:ext>
            </p:extLst>
          </p:nvPr>
        </p:nvGraphicFramePr>
        <p:xfrm>
          <a:off x="4395651" y="4134767"/>
          <a:ext cx="3291840" cy="396240"/>
        </p:xfrm>
        <a:graphic>
          <a:graphicData uri="http://schemas.openxmlformats.org/drawingml/2006/table">
            <a:tbl>
              <a:tblPr bandRow="1">
                <a:tableStyleId>{69012ECD-51FC-41F1-AA8D-1B2483CD663E}</a:tableStyleId>
              </a:tblPr>
              <a:tblGrid>
                <a:gridCol w="822960">
                  <a:extLst>
                    <a:ext uri="{9D8B030D-6E8A-4147-A177-3AD203B41FA5}">
                      <a16:colId xmlns:a16="http://schemas.microsoft.com/office/drawing/2014/main" val="2726921099"/>
                    </a:ext>
                  </a:extLst>
                </a:gridCol>
                <a:gridCol w="822960">
                  <a:extLst>
                    <a:ext uri="{9D8B030D-6E8A-4147-A177-3AD203B41FA5}">
                      <a16:colId xmlns:a16="http://schemas.microsoft.com/office/drawing/2014/main" val="743087825"/>
                    </a:ext>
                  </a:extLst>
                </a:gridCol>
                <a:gridCol w="822960">
                  <a:extLst>
                    <a:ext uri="{9D8B030D-6E8A-4147-A177-3AD203B41FA5}">
                      <a16:colId xmlns:a16="http://schemas.microsoft.com/office/drawing/2014/main" val="1109109352"/>
                    </a:ext>
                  </a:extLst>
                </a:gridCol>
                <a:gridCol w="822960">
                  <a:extLst>
                    <a:ext uri="{9D8B030D-6E8A-4147-A177-3AD203B41FA5}">
                      <a16:colId xmlns:a16="http://schemas.microsoft.com/office/drawing/2014/main" val="2216454145"/>
                    </a:ext>
                  </a:extLst>
                </a:gridCol>
              </a:tblGrid>
              <a:tr h="182880">
                <a:tc>
                  <a:txBody>
                    <a:bodyPr/>
                    <a:lstStyle/>
                    <a:p>
                      <a:pPr algn="ctr"/>
                      <a:r>
                        <a:rPr lang="en-US" sz="1000" b="1" u="sng" dirty="0">
                          <a:solidFill>
                            <a:schemeClr val="tx1"/>
                          </a:solidFill>
                        </a:rPr>
                        <a:t>EST</a:t>
                      </a:r>
                      <a:r>
                        <a:rPr lang="en-US" sz="1000" b="1" dirty="0">
                          <a:solidFill>
                            <a:schemeClr val="tx1"/>
                          </a:solidFill>
                        </a:rPr>
                        <a:t> </a:t>
                      </a:r>
                      <a:r>
                        <a:rPr lang="en-US" sz="1000" dirty="0">
                          <a:solidFill>
                            <a:schemeClr val="tx1"/>
                          </a:solidFill>
                        </a:rPr>
                        <a:t>2:45pm</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000" b="1" u="sng" dirty="0">
                          <a:solidFill>
                            <a:schemeClr val="tx1"/>
                          </a:solidFill>
                        </a:rPr>
                        <a:t>CST</a:t>
                      </a:r>
                      <a:r>
                        <a:rPr lang="en-US" sz="1000" b="1" dirty="0">
                          <a:solidFill>
                            <a:schemeClr val="tx1"/>
                          </a:solidFill>
                        </a:rPr>
                        <a:t> </a:t>
                      </a:r>
                      <a:r>
                        <a:rPr lang="en-US" sz="1000" dirty="0">
                          <a:solidFill>
                            <a:schemeClr val="tx1"/>
                          </a:solidFill>
                        </a:rPr>
                        <a:t>1:45pm</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000" b="1" u="sng" dirty="0">
                          <a:solidFill>
                            <a:schemeClr val="tx1"/>
                          </a:solidFill>
                        </a:rPr>
                        <a:t>MST</a:t>
                      </a:r>
                      <a:r>
                        <a:rPr lang="en-US" sz="1000" b="1" dirty="0">
                          <a:solidFill>
                            <a:schemeClr val="tx1"/>
                          </a:solidFill>
                        </a:rPr>
                        <a:t> </a:t>
                      </a:r>
                      <a:r>
                        <a:rPr lang="en-US" sz="1000" dirty="0">
                          <a:solidFill>
                            <a:schemeClr val="tx1"/>
                          </a:solidFill>
                        </a:rPr>
                        <a:t>12:45pm</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000" b="1" u="sng" dirty="0">
                          <a:solidFill>
                            <a:schemeClr val="tx1"/>
                          </a:solidFill>
                        </a:rPr>
                        <a:t>PST</a:t>
                      </a:r>
                      <a:r>
                        <a:rPr lang="en-US" sz="1000" b="1" dirty="0">
                          <a:solidFill>
                            <a:schemeClr val="tx1"/>
                          </a:solidFill>
                        </a:rPr>
                        <a:t> </a:t>
                      </a:r>
                      <a:r>
                        <a:rPr lang="en-US" sz="1000" b="0" dirty="0">
                          <a:solidFill>
                            <a:schemeClr val="tx1"/>
                          </a:solidFill>
                        </a:rPr>
                        <a:t>11:45</a:t>
                      </a:r>
                      <a:r>
                        <a:rPr lang="en-US" sz="1000" dirty="0">
                          <a:solidFill>
                            <a:schemeClr val="tx1"/>
                          </a:solidFill>
                        </a:rPr>
                        <a:t>am</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589897498"/>
                  </a:ext>
                </a:extLst>
              </a:tr>
            </a:tbl>
          </a:graphicData>
        </a:graphic>
      </p:graphicFrame>
    </p:spTree>
    <p:extLst>
      <p:ext uri="{BB962C8B-B14F-4D97-AF65-F5344CB8AC3E}">
        <p14:creationId xmlns:p14="http://schemas.microsoft.com/office/powerpoint/2010/main" val="2808014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337C9-9455-ABDF-B972-4309003DDE0F}"/>
              </a:ext>
            </a:extLst>
          </p:cNvPr>
          <p:cNvSpPr>
            <a:spLocks noGrp="1"/>
          </p:cNvSpPr>
          <p:nvPr>
            <p:ph type="ctrTitle"/>
          </p:nvPr>
        </p:nvSpPr>
        <p:spPr/>
        <p:txBody>
          <a:bodyPr/>
          <a:lstStyle/>
          <a:p>
            <a:r>
              <a:rPr lang="en-US" dirty="0"/>
              <a:t>Parking lot</a:t>
            </a:r>
          </a:p>
        </p:txBody>
      </p:sp>
      <p:sp>
        <p:nvSpPr>
          <p:cNvPr id="3" name="Subtitle 2">
            <a:extLst>
              <a:ext uri="{FF2B5EF4-FFF2-40B4-BE49-F238E27FC236}">
                <a16:creationId xmlns:a16="http://schemas.microsoft.com/office/drawing/2014/main" id="{E1ABBC97-6376-CF64-8A7E-D53130084F6D}"/>
              </a:ext>
            </a:extLst>
          </p:cNvPr>
          <p:cNvSpPr>
            <a:spLocks noGrp="1"/>
          </p:cNvSpPr>
          <p:nvPr>
            <p:ph type="subTitle" idx="1"/>
          </p:nvPr>
        </p:nvSpPr>
        <p:spPr>
          <a:xfrm>
            <a:off x="4267200" y="3238103"/>
            <a:ext cx="4179570" cy="1817474"/>
          </a:xfrm>
        </p:spPr>
        <p:txBody>
          <a:bodyPr/>
          <a:lstStyle/>
          <a:p>
            <a:r>
              <a:rPr lang="en-US" dirty="0"/>
              <a:t>Method 1 Lessons learned and best practices</a:t>
            </a:r>
          </a:p>
          <a:p>
            <a:r>
              <a:rPr lang="en-US" dirty="0"/>
              <a:t>Method 2 Lessons learned and best practices</a:t>
            </a:r>
          </a:p>
          <a:p>
            <a:r>
              <a:rPr lang="en-US" dirty="0"/>
              <a:t>Method 3 Lessons learned and best practices</a:t>
            </a:r>
          </a:p>
          <a:p>
            <a:endParaRPr lang="en-US" dirty="0"/>
          </a:p>
        </p:txBody>
      </p:sp>
      <p:sp>
        <p:nvSpPr>
          <p:cNvPr id="4" name="Date Placeholder 3">
            <a:extLst>
              <a:ext uri="{FF2B5EF4-FFF2-40B4-BE49-F238E27FC236}">
                <a16:creationId xmlns:a16="http://schemas.microsoft.com/office/drawing/2014/main" id="{9776CF0C-C4B0-CC15-EBDF-BB1366A83856}"/>
              </a:ext>
            </a:extLst>
          </p:cNvPr>
          <p:cNvSpPr>
            <a:spLocks noGrp="1"/>
          </p:cNvSpPr>
          <p:nvPr>
            <p:ph type="dt" sz="half" idx="10"/>
          </p:nvPr>
        </p:nvSpPr>
        <p:spPr/>
        <p:txBody>
          <a:bodyPr/>
          <a:lstStyle/>
          <a:p>
            <a:fld id="{057FA18E-DCAC-43C2-8FA4-FE86838C41B7}" type="datetime1">
              <a:rPr lang="en-US" smtClean="0"/>
              <a:t>11/7/2022</a:t>
            </a:fld>
            <a:endParaRPr lang="en-US" dirty="0"/>
          </a:p>
        </p:txBody>
      </p:sp>
      <p:sp>
        <p:nvSpPr>
          <p:cNvPr id="5" name="Footer Placeholder 4">
            <a:extLst>
              <a:ext uri="{FF2B5EF4-FFF2-40B4-BE49-F238E27FC236}">
                <a16:creationId xmlns:a16="http://schemas.microsoft.com/office/drawing/2014/main" id="{7E23CF64-2BDF-BF20-C7F0-AF5EE2451521}"/>
              </a:ext>
            </a:extLst>
          </p:cNvPr>
          <p:cNvSpPr>
            <a:spLocks noGrp="1"/>
          </p:cNvSpPr>
          <p:nvPr>
            <p:ph type="ftr" sz="quarter" idx="11"/>
          </p:nvPr>
        </p:nvSpPr>
        <p:spPr/>
        <p:txBody>
          <a:bodyPr/>
          <a:lstStyle/>
          <a:p>
            <a:r>
              <a:rPr lang="en-US"/>
              <a:t>EFCOG Procurement Engineering</a:t>
            </a:r>
            <a:endParaRPr lang="en-US" dirty="0"/>
          </a:p>
        </p:txBody>
      </p:sp>
      <p:sp>
        <p:nvSpPr>
          <p:cNvPr id="6" name="Slide Number Placeholder 5">
            <a:extLst>
              <a:ext uri="{FF2B5EF4-FFF2-40B4-BE49-F238E27FC236}">
                <a16:creationId xmlns:a16="http://schemas.microsoft.com/office/drawing/2014/main" id="{33BB801D-6E93-3CB5-4141-3AF9382FA719}"/>
              </a:ext>
            </a:extLst>
          </p:cNvPr>
          <p:cNvSpPr>
            <a:spLocks noGrp="1"/>
          </p:cNvSpPr>
          <p:nvPr>
            <p:ph type="sldNum" sz="quarter" idx="12"/>
          </p:nvPr>
        </p:nvSpPr>
        <p:spPr/>
        <p:txBody>
          <a:bodyPr/>
          <a:lstStyle/>
          <a:p>
            <a:fld id="{A49DFD55-3C28-40EF-9E31-A92D2E4017FF}" type="slidenum">
              <a:rPr lang="en-US" smtClean="0"/>
              <a:pPr/>
              <a:t>9</a:t>
            </a:fld>
            <a:endParaRPr lang="en-US" dirty="0"/>
          </a:p>
        </p:txBody>
      </p:sp>
    </p:spTree>
    <p:extLst>
      <p:ext uri="{BB962C8B-B14F-4D97-AF65-F5344CB8AC3E}">
        <p14:creationId xmlns:p14="http://schemas.microsoft.com/office/powerpoint/2010/main" val="2238715265"/>
      </p:ext>
    </p:extLst>
  </p:cSld>
  <p:clrMapOvr>
    <a:masterClrMapping/>
  </p:clrMapOvr>
</p:sld>
</file>

<file path=ppt/theme/theme1.xml><?xml version="1.0" encoding="utf-8"?>
<a:theme xmlns:a="http://schemas.openxmlformats.org/drawingml/2006/main" name="Office Theme">
  <a:themeElements>
    <a:clrScheme name="Custom 3">
      <a:dk1>
        <a:sysClr val="windowText" lastClr="000000"/>
      </a:dk1>
      <a:lt1>
        <a:srgbClr val="BDD7EE"/>
      </a:lt1>
      <a:dk2>
        <a:srgbClr val="44546A"/>
      </a:dk2>
      <a:lt2>
        <a:srgbClr val="E7E6E6"/>
      </a:lt2>
      <a:accent1>
        <a:srgbClr val="E9E6DF"/>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56">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nimalist Presentation_tm67328976_Win32_LW_SL_v3" id="{B5A5B451-F186-4F05-917D-430247B33515}" vid="{C0610F80-F57F-4E6B-A096-3AEBDD5FC5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0F25756FC81AF488F6C711D74014336" ma:contentTypeVersion="16" ma:contentTypeDescription="Create a new document." ma:contentTypeScope="" ma:versionID="115c8eb666173d07c303936edca33c94">
  <xsd:schema xmlns:xsd="http://www.w3.org/2001/XMLSchema" xmlns:xs="http://www.w3.org/2001/XMLSchema" xmlns:p="http://schemas.microsoft.com/office/2006/metadata/properties" xmlns:ns2="ea60b319-9d9b-4050-a2da-fb9886bc818d" xmlns:ns3="696b1dda-5637-4d41-9abe-79af3c04e813" targetNamespace="http://schemas.microsoft.com/office/2006/metadata/properties" ma:root="true" ma:fieldsID="7fa3eeb103c686ca40f2c85658618079" ns2:_="" ns3:_="">
    <xsd:import namespace="ea60b319-9d9b-4050-a2da-fb9886bc818d"/>
    <xsd:import namespace="696b1dda-5637-4d41-9abe-79af3c04e81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60b319-9d9b-4050-a2da-fb9886bc81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47bc148-599b-4d76-8813-ec107773908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96b1dda-5637-4d41-9abe-79af3c04e81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dbe8c3d-43cf-406e-8e09-773fdef5d4f6}" ma:internalName="TaxCatchAll" ma:showField="CatchAllData" ma:web="696b1dda-5637-4d41-9abe-79af3c04e81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696b1dda-5637-4d41-9abe-79af3c04e813" xsi:nil="true"/>
    <MediaServiceKeyPoints xmlns="ea60b319-9d9b-4050-a2da-fb9886bc818d" xsi:nil="true"/>
    <lcf76f155ced4ddcb4097134ff3c332f xmlns="ea60b319-9d9b-4050-a2da-fb9886bc818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FD6FE22-81A0-4500-AFD0-342D21BB9A2C}">
  <ds:schemaRefs>
    <ds:schemaRef ds:uri="http://schemas.microsoft.com/sharepoint/v3/contenttype/forms"/>
  </ds:schemaRefs>
</ds:datastoreItem>
</file>

<file path=customXml/itemProps2.xml><?xml version="1.0" encoding="utf-8"?>
<ds:datastoreItem xmlns:ds="http://schemas.openxmlformats.org/officeDocument/2006/customXml" ds:itemID="{7BB5E467-8B70-474B-91BC-9907DF1DA590}"/>
</file>

<file path=customXml/itemProps3.xml><?xml version="1.0" encoding="utf-8"?>
<ds:datastoreItem xmlns:ds="http://schemas.openxmlformats.org/officeDocument/2006/customXml" ds:itemID="{29C43685-694E-4579-B109-3C418D49DA65}">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Ion</Template>
  <TotalTime>5305</TotalTime>
  <Words>686</Words>
  <Application>Microsoft Office PowerPoint</Application>
  <PresentationFormat>Widescreen</PresentationFormat>
  <Paragraphs>161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Tenorite</vt:lpstr>
      <vt:lpstr>Office Theme</vt:lpstr>
      <vt:lpstr>Procurement Engineering </vt:lpstr>
      <vt:lpstr>Procurement Engineering Task Team Leadership</vt:lpstr>
      <vt:lpstr>CHARTER</vt:lpstr>
      <vt:lpstr>Scope</vt:lpstr>
      <vt:lpstr>Detailed Schedule for PE Wednesday, Nov. 16</vt:lpstr>
      <vt:lpstr>Detailed Schedule for PE Thursday, Nov. 17</vt:lpstr>
      <vt:lpstr>Enjoy your lunch!</vt:lpstr>
      <vt:lpstr>Break</vt:lpstr>
      <vt:lpstr>Parking lot</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EFCOG Procurement Engineering</dc:title>
  <dc:creator>Schindler, Sandra</dc:creator>
  <cp:lastModifiedBy>Christine Frei</cp:lastModifiedBy>
  <cp:revision>53</cp:revision>
  <dcterms:created xsi:type="dcterms:W3CDTF">2021-09-16T14:05:54Z</dcterms:created>
  <dcterms:modified xsi:type="dcterms:W3CDTF">2022-11-07T16:58:29Z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0x01010070F25756FC81AF488F6C711D74014336</vt:lpwstr>
  </property>
  <property fmtid="{D5CDD505-2E9C-101B-9397-08002B2CF9AE}" pid="3" name="MSIP_Label_a5df92d3-bc41-4011-84ae-24af45e15272_Enabled">
    <vt:lpwstr>true</vt:lpwstr>
  </property>
  <property fmtid="{D5CDD505-2E9C-101B-9397-08002B2CF9AE}" pid="4" name="MSIP_Label_a5df92d3-bc41-4011-84ae-24af45e15272_SetDate">
    <vt:lpwstr>2021-11-02T15:31:06Z</vt:lpwstr>
  </property>
  <property fmtid="{D5CDD505-2E9C-101B-9397-08002B2CF9AE}" pid="5" name="MSIP_Label_a5df92d3-bc41-4011-84ae-24af45e15272_Method">
    <vt:lpwstr>Standard</vt:lpwstr>
  </property>
  <property fmtid="{D5CDD505-2E9C-101B-9397-08002B2CF9AE}" pid="6" name="MSIP_Label_a5df92d3-bc41-4011-84ae-24af45e15272_Name">
    <vt:lpwstr>a5df92d3-bc41-4011-84ae-24af45e15272</vt:lpwstr>
  </property>
  <property fmtid="{D5CDD505-2E9C-101B-9397-08002B2CF9AE}" pid="7" name="MSIP_Label_a5df92d3-bc41-4011-84ae-24af45e15272_SiteId">
    <vt:lpwstr>079132a0-3864-4413-a77e-c26f1fb47e37</vt:lpwstr>
  </property>
  <property fmtid="{D5CDD505-2E9C-101B-9397-08002B2CF9AE}" pid="8" name="MSIP_Label_a5df92d3-bc41-4011-84ae-24af45e15272_ActionId">
    <vt:lpwstr>72c71610-b4e5-44e7-9830-1282bdf48936</vt:lpwstr>
  </property>
  <property fmtid="{D5CDD505-2E9C-101B-9397-08002B2CF9AE}" pid="9" name="MSIP_Label_a5df92d3-bc41-4011-84ae-24af45e15272_ContentBits">
    <vt:lpwstr>0</vt:lpwstr>
  </property>
</Properties>
</file>