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7" r:id="rId2"/>
    <p:sldId id="265" r:id="rId3"/>
    <p:sldId id="258" r:id="rId4"/>
    <p:sldId id="259" r:id="rId5"/>
    <p:sldId id="260" r:id="rId6"/>
    <p:sldId id="325" r:id="rId7"/>
    <p:sldId id="332" r:id="rId8"/>
    <p:sldId id="300" r:id="rId9"/>
    <p:sldId id="326" r:id="rId10"/>
    <p:sldId id="302" r:id="rId11"/>
    <p:sldId id="303" r:id="rId12"/>
    <p:sldId id="320" r:id="rId13"/>
    <p:sldId id="319" r:id="rId14"/>
    <p:sldId id="263" r:id="rId15"/>
    <p:sldId id="321" r:id="rId16"/>
    <p:sldId id="327" r:id="rId17"/>
    <p:sldId id="330" r:id="rId18"/>
    <p:sldId id="281" r:id="rId19"/>
    <p:sldId id="333" r:id="rId20"/>
    <p:sldId id="328" r:id="rId21"/>
    <p:sldId id="329" r:id="rId22"/>
    <p:sldId id="331" r:id="rId23"/>
    <p:sldId id="262" r:id="rId24"/>
    <p:sldId id="2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A5162-6AC4-4209-ACD6-91941560008A}" v="40" dt="2020-11-05T20:12:08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" y="3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pe, Vicki L." userId="31dd4797-c567-4914-8de6-2a0e59e5bba1" providerId="ADAL" clId="{BF3A5162-6AC4-4209-ACD6-91941560008A}"/>
    <pc:docChg chg="undo custSel mod addSld modSld sldOrd">
      <pc:chgData name="Pope, Vicki L." userId="31dd4797-c567-4914-8de6-2a0e59e5bba1" providerId="ADAL" clId="{BF3A5162-6AC4-4209-ACD6-91941560008A}" dt="2020-11-09T21:00:05.863" v="1488" actId="20577"/>
      <pc:docMkLst>
        <pc:docMk/>
      </pc:docMkLst>
      <pc:sldChg chg="modSp mod setBg">
        <pc:chgData name="Pope, Vicki L." userId="31dd4797-c567-4914-8de6-2a0e59e5bba1" providerId="ADAL" clId="{BF3A5162-6AC4-4209-ACD6-91941560008A}" dt="2020-11-05T20:17:53.432" v="920" actId="1035"/>
        <pc:sldMkLst>
          <pc:docMk/>
          <pc:sldMk cId="1280297047" sldId="257"/>
        </pc:sldMkLst>
        <pc:spChg chg="mod">
          <ac:chgData name="Pope, Vicki L." userId="31dd4797-c567-4914-8de6-2a0e59e5bba1" providerId="ADAL" clId="{BF3A5162-6AC4-4209-ACD6-91941560008A}" dt="2020-11-05T20:17:53.432" v="920" actId="1035"/>
          <ac:spMkLst>
            <pc:docMk/>
            <pc:sldMk cId="1280297047" sldId="257"/>
            <ac:spMk id="5" creationId="{2238B9D0-29E6-4581-97A1-C37A56A7397D}"/>
          </ac:spMkLst>
        </pc:spChg>
        <pc:graphicFrameChg chg="mod">
          <ac:chgData name="Pope, Vicki L." userId="31dd4797-c567-4914-8de6-2a0e59e5bba1" providerId="ADAL" clId="{BF3A5162-6AC4-4209-ACD6-91941560008A}" dt="2020-11-05T20:17:49.185" v="901" actId="1035"/>
          <ac:graphicFrameMkLst>
            <pc:docMk/>
            <pc:sldMk cId="1280297047" sldId="257"/>
            <ac:graphicFrameMk id="6" creationId="{B792AB46-262E-4E5C-8918-EA7CCB869407}"/>
          </ac:graphicFrameMkLst>
        </pc:graphicFrameChg>
      </pc:sldChg>
      <pc:sldChg chg="addSp delSp delDesignElem">
        <pc:chgData name="Pope, Vicki L." userId="31dd4797-c567-4914-8de6-2a0e59e5bba1" providerId="ADAL" clId="{BF3A5162-6AC4-4209-ACD6-91941560008A}" dt="2020-11-05T18:29:40.092" v="13"/>
        <pc:sldMkLst>
          <pc:docMk/>
          <pc:sldMk cId="2810558818" sldId="260"/>
        </pc:sldMkLst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2810558818" sldId="260"/>
            <ac:spMk id="16" creationId="{4FEB7930-F0D6-4044-8BA9-D730103DBF13}"/>
          </ac:spMkLst>
        </pc:s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2810558818" sldId="260"/>
            <ac:grpSpMk id="8" creationId="{0A47CF6F-27C2-43F3-AF69-E3D576363742}"/>
          </ac:grpSpMkLst>
        </pc:gr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2810558818" sldId="260"/>
            <ac:grpSpMk id="18" creationId="{3D37B8A0-A486-4042-834D-0C08DD3B4302}"/>
          </ac:grpSpMkLst>
        </pc:gr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2810558818" sldId="260"/>
            <ac:grpSpMk id="22" creationId="{945CE9A4-4A26-4B57-A688-E6D3A8498AB1}"/>
          </ac:grpSpMkLst>
        </pc:grpChg>
      </pc:sldChg>
      <pc:sldChg chg="addSp delSp modSp mod setBg">
        <pc:chgData name="Pope, Vicki L." userId="31dd4797-c567-4914-8de6-2a0e59e5bba1" providerId="ADAL" clId="{BF3A5162-6AC4-4209-ACD6-91941560008A}" dt="2020-11-05T20:16:09.964" v="871" actId="948"/>
        <pc:sldMkLst>
          <pc:docMk/>
          <pc:sldMk cId="278200164" sldId="262"/>
        </pc:sldMkLst>
        <pc:spChg chg="mod">
          <ac:chgData name="Pope, Vicki L." userId="31dd4797-c567-4914-8de6-2a0e59e5bba1" providerId="ADAL" clId="{BF3A5162-6AC4-4209-ACD6-91941560008A}" dt="2020-11-05T19:31:28.675" v="209" actId="1076"/>
          <ac:spMkLst>
            <pc:docMk/>
            <pc:sldMk cId="278200164" sldId="262"/>
            <ac:spMk id="2" creationId="{00000000-0000-0000-0000-000000000000}"/>
          </ac:spMkLst>
        </pc:spChg>
        <pc:spChg chg="del mod">
          <ac:chgData name="Pope, Vicki L." userId="31dd4797-c567-4914-8de6-2a0e59e5bba1" providerId="ADAL" clId="{BF3A5162-6AC4-4209-ACD6-91941560008A}" dt="2020-11-05T19:23:23.453" v="145"/>
          <ac:spMkLst>
            <pc:docMk/>
            <pc:sldMk cId="278200164" sldId="262"/>
            <ac:spMk id="3" creationId="{00000000-0000-0000-0000-000000000000}"/>
          </ac:spMkLst>
        </pc:spChg>
        <pc:spChg chg="add mod">
          <ac:chgData name="Pope, Vicki L." userId="31dd4797-c567-4914-8de6-2a0e59e5bba1" providerId="ADAL" clId="{BF3A5162-6AC4-4209-ACD6-91941560008A}" dt="2020-11-05T20:16:09.964" v="871" actId="948"/>
          <ac:spMkLst>
            <pc:docMk/>
            <pc:sldMk cId="278200164" sldId="262"/>
            <ac:spMk id="6" creationId="{9DDA9A43-8A3B-4EC8-AB7A-9FB88FB9B43C}"/>
          </ac:spMkLst>
        </pc:spChg>
        <pc:picChg chg="del">
          <ac:chgData name="Pope, Vicki L." userId="31dd4797-c567-4914-8de6-2a0e59e5bba1" providerId="ADAL" clId="{BF3A5162-6AC4-4209-ACD6-91941560008A}" dt="2020-11-05T19:31:00.131" v="206" actId="21"/>
          <ac:picMkLst>
            <pc:docMk/>
            <pc:sldMk cId="278200164" sldId="262"/>
            <ac:picMk id="4" creationId="{9713D215-44B9-4954-A983-4C23C3736C56}"/>
          </ac:picMkLst>
        </pc:picChg>
        <pc:picChg chg="add mod ord">
          <ac:chgData name="Pope, Vicki L." userId="31dd4797-c567-4914-8de6-2a0e59e5bba1" providerId="ADAL" clId="{BF3A5162-6AC4-4209-ACD6-91941560008A}" dt="2020-11-05T20:13:47.306" v="851" actId="1036"/>
          <ac:picMkLst>
            <pc:docMk/>
            <pc:sldMk cId="278200164" sldId="262"/>
            <ac:picMk id="5" creationId="{481C9FE1-F65A-41B7-9CDD-A9444EEDA03B}"/>
          </ac:picMkLst>
        </pc:picChg>
        <pc:picChg chg="add">
          <ac:chgData name="Pope, Vicki L." userId="31dd4797-c567-4914-8de6-2a0e59e5bba1" providerId="ADAL" clId="{BF3A5162-6AC4-4209-ACD6-91941560008A}" dt="2020-11-05T19:31:21.351" v="208" actId="22"/>
          <ac:picMkLst>
            <pc:docMk/>
            <pc:sldMk cId="278200164" sldId="262"/>
            <ac:picMk id="8" creationId="{ECCC7F39-FE60-46EF-8786-84B453A07120}"/>
          </ac:picMkLst>
        </pc:picChg>
      </pc:sldChg>
      <pc:sldChg chg="delSp modSp mod setBg">
        <pc:chgData name="Pope, Vicki L." userId="31dd4797-c567-4914-8de6-2a0e59e5bba1" providerId="ADAL" clId="{BF3A5162-6AC4-4209-ACD6-91941560008A}" dt="2020-11-05T20:13:04.735" v="830" actId="114"/>
        <pc:sldMkLst>
          <pc:docMk/>
          <pc:sldMk cId="3204603386" sldId="263"/>
        </pc:sldMkLst>
        <pc:spChg chg="mod">
          <ac:chgData name="Pope, Vicki L." userId="31dd4797-c567-4914-8de6-2a0e59e5bba1" providerId="ADAL" clId="{BF3A5162-6AC4-4209-ACD6-91941560008A}" dt="2020-11-05T20:13:04.735" v="830" actId="114"/>
          <ac:spMkLst>
            <pc:docMk/>
            <pc:sldMk cId="3204603386" sldId="263"/>
            <ac:spMk id="3" creationId="{6EFBC7ED-4E65-4264-80B6-5B81C400D412}"/>
          </ac:spMkLst>
        </pc:spChg>
        <pc:spChg chg="mod">
          <ac:chgData name="Pope, Vicki L." userId="31dd4797-c567-4914-8de6-2a0e59e5bba1" providerId="ADAL" clId="{BF3A5162-6AC4-4209-ACD6-91941560008A}" dt="2020-11-05T19:40:22.346" v="533" actId="1076"/>
          <ac:spMkLst>
            <pc:docMk/>
            <pc:sldMk cId="3204603386" sldId="263"/>
            <ac:spMk id="4" creationId="{B6E12D75-3759-42DC-B031-146E2C6B5E0A}"/>
          </ac:spMkLst>
        </pc:spChg>
        <pc:picChg chg="del">
          <ac:chgData name="Pope, Vicki L." userId="31dd4797-c567-4914-8de6-2a0e59e5bba1" providerId="ADAL" clId="{BF3A5162-6AC4-4209-ACD6-91941560008A}" dt="2020-11-05T19:38:06.953" v="518" actId="21"/>
          <ac:picMkLst>
            <pc:docMk/>
            <pc:sldMk cId="3204603386" sldId="263"/>
            <ac:picMk id="2" creationId="{E5B61A4E-C392-42E1-9E01-7216FE91654D}"/>
          </ac:picMkLst>
        </pc:picChg>
        <pc:picChg chg="mod">
          <ac:chgData name="Pope, Vicki L." userId="31dd4797-c567-4914-8de6-2a0e59e5bba1" providerId="ADAL" clId="{BF3A5162-6AC4-4209-ACD6-91941560008A}" dt="2020-11-05T19:40:33.691" v="536" actId="1076"/>
          <ac:picMkLst>
            <pc:docMk/>
            <pc:sldMk cId="3204603386" sldId="263"/>
            <ac:picMk id="6" creationId="{CE5C2FC8-3CD7-4D99-8CE8-982476573EEC}"/>
          </ac:picMkLst>
        </pc:picChg>
      </pc:sldChg>
      <pc:sldChg chg="addSp delSp delDesignElem">
        <pc:chgData name="Pope, Vicki L." userId="31dd4797-c567-4914-8de6-2a0e59e5bba1" providerId="ADAL" clId="{BF3A5162-6AC4-4209-ACD6-91941560008A}" dt="2020-11-05T18:29:40.092" v="13"/>
        <pc:sldMkLst>
          <pc:docMk/>
          <pc:sldMk cId="4182205812" sldId="265"/>
        </pc:sldMkLst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4182205812" sldId="265"/>
            <ac:spMk id="82" creationId="{103AE710-7D3C-454B-82CF-49B0093E9892}"/>
          </ac:spMkLst>
        </pc:spChg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4182205812" sldId="265"/>
            <ac:spMk id="83" creationId="{039CC2B4-028D-4241-812D-86DEFC665CEB}"/>
          </ac:spMkLst>
        </pc:s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4182205812" sldId="265"/>
            <ac:grpSpMk id="84" creationId="{CA13242B-E02E-4DE0-859A-2A46B775FBD7}"/>
          </ac:grpSpMkLst>
        </pc:grpChg>
      </pc:sldChg>
      <pc:sldChg chg="addSp delSp delDesignElem">
        <pc:chgData name="Pope, Vicki L." userId="31dd4797-c567-4914-8de6-2a0e59e5bba1" providerId="ADAL" clId="{BF3A5162-6AC4-4209-ACD6-91941560008A}" dt="2020-11-05T18:29:40.092" v="13"/>
        <pc:sldMkLst>
          <pc:docMk/>
          <pc:sldMk cId="3309332663" sldId="266"/>
        </pc:sldMkLst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3309332663" sldId="266"/>
            <ac:spMk id="130" creationId="{6AD30037-67ED-4367-9BE0-45787510BF13}"/>
          </ac:spMkLst>
        </pc:s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3309332663" sldId="266"/>
            <ac:grpSpMk id="122" creationId="{CD6B11F9-7CF4-4EA5-927D-BD9AB9BAAEEA}"/>
          </ac:grpSpMkLst>
        </pc:gr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3309332663" sldId="266"/>
            <ac:grpSpMk id="132" creationId="{50841A4E-5BC1-44B4-83CF-D524E8AEAD64}"/>
          </ac:grpSpMkLst>
        </pc:grpChg>
      </pc:sldChg>
      <pc:sldChg chg="addSp delSp modSp mod delDesignElem">
        <pc:chgData name="Pope, Vicki L." userId="31dd4797-c567-4914-8de6-2a0e59e5bba1" providerId="ADAL" clId="{BF3A5162-6AC4-4209-ACD6-91941560008A}" dt="2020-11-05T19:37:44.739" v="517" actId="1035"/>
        <pc:sldMkLst>
          <pc:docMk/>
          <pc:sldMk cId="455168040" sldId="281"/>
        </pc:sldMkLst>
        <pc:spChg chg="mod">
          <ac:chgData name="Pope, Vicki L." userId="31dd4797-c567-4914-8de6-2a0e59e5bba1" providerId="ADAL" clId="{BF3A5162-6AC4-4209-ACD6-91941560008A}" dt="2020-11-05T19:37:31.395" v="484" actId="1037"/>
          <ac:spMkLst>
            <pc:docMk/>
            <pc:sldMk cId="455168040" sldId="281"/>
            <ac:spMk id="2" creationId="{86F113A4-4EB1-4D2A-AD48-850676139A6B}"/>
          </ac:spMkLst>
        </pc:spChg>
        <pc:spChg chg="mod">
          <ac:chgData name="Pope, Vicki L." userId="31dd4797-c567-4914-8de6-2a0e59e5bba1" providerId="ADAL" clId="{BF3A5162-6AC4-4209-ACD6-91941560008A}" dt="2020-11-05T19:37:44.739" v="517" actId="1035"/>
          <ac:spMkLst>
            <pc:docMk/>
            <pc:sldMk cId="455168040" sldId="281"/>
            <ac:spMk id="3" creationId="{322D3A49-A026-4CB7-8652-0E0072E2EDE0}"/>
          </ac:spMkLst>
        </pc:spChg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455168040" sldId="281"/>
            <ac:spMk id="36" creationId="{6AD30037-67ED-4367-9BE0-45787510BF13}"/>
          </ac:spMkLst>
        </pc:s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455168040" sldId="281"/>
            <ac:grpSpMk id="38" creationId="{50841A4E-5BC1-44B4-83CF-D524E8AEAD64}"/>
          </ac:grpSpMkLst>
        </pc:grpChg>
      </pc:sldChg>
      <pc:sldChg chg="addSp delSp modSp mod setBg chgLayout">
        <pc:chgData name="Pope, Vicki L." userId="31dd4797-c567-4914-8de6-2a0e59e5bba1" providerId="ADAL" clId="{BF3A5162-6AC4-4209-ACD6-91941560008A}" dt="2020-11-05T19:46:50.467" v="592" actId="14100"/>
        <pc:sldMkLst>
          <pc:docMk/>
          <pc:sldMk cId="899740852" sldId="300"/>
        </pc:sldMkLst>
        <pc:spChg chg="mod ord">
          <ac:chgData name="Pope, Vicki L." userId="31dd4797-c567-4914-8de6-2a0e59e5bba1" providerId="ADAL" clId="{BF3A5162-6AC4-4209-ACD6-91941560008A}" dt="2020-11-05T19:46:50.467" v="592" actId="14100"/>
          <ac:spMkLst>
            <pc:docMk/>
            <pc:sldMk cId="899740852" sldId="300"/>
            <ac:spMk id="2" creationId="{00000000-0000-0000-0000-000000000000}"/>
          </ac:spMkLst>
        </pc:spChg>
        <pc:spChg chg="del mod">
          <ac:chgData name="Pope, Vicki L." userId="31dd4797-c567-4914-8de6-2a0e59e5bba1" providerId="ADAL" clId="{BF3A5162-6AC4-4209-ACD6-91941560008A}" dt="2020-11-05T19:43:29.179" v="540" actId="478"/>
          <ac:spMkLst>
            <pc:docMk/>
            <pc:sldMk cId="899740852" sldId="300"/>
            <ac:spMk id="3" creationId="{00000000-0000-0000-0000-000000000000}"/>
          </ac:spMkLst>
        </pc:spChg>
        <pc:spChg chg="mod">
          <ac:chgData name="Pope, Vicki L." userId="31dd4797-c567-4914-8de6-2a0e59e5bba1" providerId="ADAL" clId="{BF3A5162-6AC4-4209-ACD6-91941560008A}" dt="2020-11-05T19:44:04.490" v="544" actId="26606"/>
          <ac:spMkLst>
            <pc:docMk/>
            <pc:sldMk cId="899740852" sldId="300"/>
            <ac:spMk id="4" creationId="{999C5272-7648-447F-87FD-0C7543C4FD50}"/>
          </ac:spMkLst>
        </pc:spChg>
        <pc:spChg chg="add del mod ord">
          <ac:chgData name="Pope, Vicki L." userId="31dd4797-c567-4914-8de6-2a0e59e5bba1" providerId="ADAL" clId="{BF3A5162-6AC4-4209-ACD6-91941560008A}" dt="2020-11-05T19:44:04.490" v="544" actId="26606"/>
          <ac:spMkLst>
            <pc:docMk/>
            <pc:sldMk cId="899740852" sldId="300"/>
            <ac:spMk id="6" creationId="{F5284B85-4B4E-46E3-919D-53E3704F8E3E}"/>
          </ac:spMkLst>
        </pc:spChg>
        <pc:spChg chg="add mod">
          <ac:chgData name="Pope, Vicki L." userId="31dd4797-c567-4914-8de6-2a0e59e5bba1" providerId="ADAL" clId="{BF3A5162-6AC4-4209-ACD6-91941560008A}" dt="2020-11-05T19:45:49.791" v="585" actId="12"/>
          <ac:spMkLst>
            <pc:docMk/>
            <pc:sldMk cId="899740852" sldId="300"/>
            <ac:spMk id="7" creationId="{1936E8AA-1559-448B-8417-A99DDE2CF903}"/>
          </ac:spMkLst>
        </pc:spChg>
        <pc:spChg chg="add">
          <ac:chgData name="Pope, Vicki L." userId="31dd4797-c567-4914-8de6-2a0e59e5bba1" providerId="ADAL" clId="{BF3A5162-6AC4-4209-ACD6-91941560008A}" dt="2020-11-05T19:44:04.490" v="544" actId="26606"/>
          <ac:spMkLst>
            <pc:docMk/>
            <pc:sldMk cId="899740852" sldId="300"/>
            <ac:spMk id="11" creationId="{E03BF673-8C68-4092-BF1B-53C57EFEC21F}"/>
          </ac:spMkLst>
        </pc:spChg>
        <pc:spChg chg="add del">
          <ac:chgData name="Pope, Vicki L." userId="31dd4797-c567-4914-8de6-2a0e59e5bba1" providerId="ADAL" clId="{BF3A5162-6AC4-4209-ACD6-91941560008A}" dt="2020-11-05T19:44:04.471" v="543" actId="26606"/>
          <ac:spMkLst>
            <pc:docMk/>
            <pc:sldMk cId="899740852" sldId="300"/>
            <ac:spMk id="21" creationId="{0DF3F811-7293-4792-B4BE-C473322AACC5}"/>
          </ac:spMkLst>
        </pc:spChg>
        <pc:spChg chg="add">
          <ac:chgData name="Pope, Vicki L." userId="31dd4797-c567-4914-8de6-2a0e59e5bba1" providerId="ADAL" clId="{BF3A5162-6AC4-4209-ACD6-91941560008A}" dt="2020-11-05T19:44:04.490" v="544" actId="26606"/>
          <ac:spMkLst>
            <pc:docMk/>
            <pc:sldMk cId="899740852" sldId="300"/>
            <ac:spMk id="23" creationId="{B1BDB70B-F0E6-4867-818F-C582494FB6D6}"/>
          </ac:spMkLst>
        </pc:spChg>
        <pc:spChg chg="add del">
          <ac:chgData name="Pope, Vicki L." userId="31dd4797-c567-4914-8de6-2a0e59e5bba1" providerId="ADAL" clId="{BF3A5162-6AC4-4209-ACD6-91941560008A}" dt="2020-11-05T19:44:20.569" v="545" actId="22"/>
          <ac:spMkLst>
            <pc:docMk/>
            <pc:sldMk cId="899740852" sldId="300"/>
            <ac:spMk id="25" creationId="{F5284B85-4B4E-46E3-919D-53E3704F8E3E}"/>
          </ac:spMkLst>
        </pc:spChg>
        <pc:grpChg chg="add del">
          <ac:chgData name="Pope, Vicki L." userId="31dd4797-c567-4914-8de6-2a0e59e5bba1" providerId="ADAL" clId="{BF3A5162-6AC4-4209-ACD6-91941560008A}" dt="2020-11-05T19:44:04.471" v="543" actId="26606"/>
          <ac:grpSpMkLst>
            <pc:docMk/>
            <pc:sldMk cId="899740852" sldId="300"/>
            <ac:grpSpMk id="13" creationId="{729D1C44-1DC2-46A3-AF4D-6CF3F03E7AEF}"/>
          </ac:grpSpMkLst>
        </pc:grpChg>
        <pc:grpChg chg="add">
          <ac:chgData name="Pope, Vicki L." userId="31dd4797-c567-4914-8de6-2a0e59e5bba1" providerId="ADAL" clId="{BF3A5162-6AC4-4209-ACD6-91941560008A}" dt="2020-11-05T19:44:04.490" v="544" actId="26606"/>
          <ac:grpSpMkLst>
            <pc:docMk/>
            <pc:sldMk cId="899740852" sldId="300"/>
            <ac:grpSpMk id="15" creationId="{1E52C707-F508-47B5-8864-8CC3EE0F030B}"/>
          </ac:grpSpMkLst>
        </pc:grpChg>
        <pc:picChg chg="mod">
          <ac:chgData name="Pope, Vicki L." userId="31dd4797-c567-4914-8de6-2a0e59e5bba1" providerId="ADAL" clId="{BF3A5162-6AC4-4209-ACD6-91941560008A}" dt="2020-11-05T19:44:21.013" v="546" actId="27614"/>
          <ac:picMkLst>
            <pc:docMk/>
            <pc:sldMk cId="899740852" sldId="300"/>
            <ac:picMk id="5" creationId="{81B3AC2E-AA95-4D1A-8799-63E19CA103C7}"/>
          </ac:picMkLst>
        </pc:picChg>
        <pc:picChg chg="add mod">
          <ac:chgData name="Pope, Vicki L." userId="31dd4797-c567-4914-8de6-2a0e59e5bba1" providerId="ADAL" clId="{BF3A5162-6AC4-4209-ACD6-91941560008A}" dt="2020-11-05T19:46:13.661" v="591" actId="1076"/>
          <ac:picMkLst>
            <pc:docMk/>
            <pc:sldMk cId="899740852" sldId="300"/>
            <ac:picMk id="8" creationId="{E19CCA19-4CF2-4CDC-B68F-07FD72A64488}"/>
          </ac:picMkLst>
        </pc:picChg>
        <pc:picChg chg="add del">
          <ac:chgData name="Pope, Vicki L." userId="31dd4797-c567-4914-8de6-2a0e59e5bba1" providerId="ADAL" clId="{BF3A5162-6AC4-4209-ACD6-91941560008A}" dt="2020-11-05T19:44:04.471" v="543" actId="26606"/>
          <ac:picMkLst>
            <pc:docMk/>
            <pc:sldMk cId="899740852" sldId="300"/>
            <ac:picMk id="10" creationId="{0FC8A10D-934B-4129-AC7F-1589426CF207}"/>
          </ac:picMkLst>
        </pc:picChg>
      </pc:sldChg>
      <pc:sldChg chg="addSp delSp modSp mod setBg chgLayout">
        <pc:chgData name="Pope, Vicki L." userId="31dd4797-c567-4914-8de6-2a0e59e5bba1" providerId="ADAL" clId="{BF3A5162-6AC4-4209-ACD6-91941560008A}" dt="2020-11-05T19:53:25.438" v="668" actId="255"/>
        <pc:sldMkLst>
          <pc:docMk/>
          <pc:sldMk cId="131626745" sldId="302"/>
        </pc:sldMkLst>
        <pc:spChg chg="del mod ord">
          <ac:chgData name="Pope, Vicki L." userId="31dd4797-c567-4914-8de6-2a0e59e5bba1" providerId="ADAL" clId="{BF3A5162-6AC4-4209-ACD6-91941560008A}" dt="2020-11-05T19:52:29.895" v="655" actId="478"/>
          <ac:spMkLst>
            <pc:docMk/>
            <pc:sldMk cId="131626745" sldId="302"/>
            <ac:spMk id="2" creationId="{00000000-0000-0000-0000-000000000000}"/>
          </ac:spMkLst>
        </pc:spChg>
        <pc:spChg chg="add del">
          <ac:chgData name="Pope, Vicki L." userId="31dd4797-c567-4914-8de6-2a0e59e5bba1" providerId="ADAL" clId="{BF3A5162-6AC4-4209-ACD6-91941560008A}" dt="2020-11-05T19:50:29.643" v="632" actId="478"/>
          <ac:spMkLst>
            <pc:docMk/>
            <pc:sldMk cId="131626745" sldId="302"/>
            <ac:spMk id="3" creationId="{00000000-0000-0000-0000-000000000000}"/>
          </ac:spMkLst>
        </pc:spChg>
        <pc:spChg chg="mod">
          <ac:chgData name="Pope, Vicki L." userId="31dd4797-c567-4914-8de6-2a0e59e5bba1" providerId="ADAL" clId="{BF3A5162-6AC4-4209-ACD6-91941560008A}" dt="2020-11-05T19:52:13.499" v="651" actId="26606"/>
          <ac:spMkLst>
            <pc:docMk/>
            <pc:sldMk cId="131626745" sldId="302"/>
            <ac:spMk id="4" creationId="{999C5272-7648-447F-87FD-0C7543C4FD50}"/>
          </ac:spMkLst>
        </pc:spChg>
        <pc:spChg chg="add del">
          <ac:chgData name="Pope, Vicki L." userId="31dd4797-c567-4914-8de6-2a0e59e5bba1" providerId="ADAL" clId="{BF3A5162-6AC4-4209-ACD6-91941560008A}" dt="2020-11-05T19:50:11.984" v="629" actId="22"/>
          <ac:spMkLst>
            <pc:docMk/>
            <pc:sldMk cId="131626745" sldId="302"/>
            <ac:spMk id="6" creationId="{2D31E56F-170B-4721-A2B5-D5AFF0BAC40B}"/>
          </ac:spMkLst>
        </pc:spChg>
        <pc:spChg chg="add mod ord">
          <ac:chgData name="Pope, Vicki L." userId="31dd4797-c567-4914-8de6-2a0e59e5bba1" providerId="ADAL" clId="{BF3A5162-6AC4-4209-ACD6-91941560008A}" dt="2020-11-05T19:53:25.438" v="668" actId="255"/>
          <ac:spMkLst>
            <pc:docMk/>
            <pc:sldMk cId="131626745" sldId="302"/>
            <ac:spMk id="8" creationId="{49ACA017-4BE8-42E2-8D6C-20C9D02FA9FC}"/>
          </ac:spMkLst>
        </pc:spChg>
        <pc:spChg chg="add mod">
          <ac:chgData name="Pope, Vicki L." userId="31dd4797-c567-4914-8de6-2a0e59e5bba1" providerId="ADAL" clId="{BF3A5162-6AC4-4209-ACD6-91941560008A}" dt="2020-11-05T19:52:44.694" v="659" actId="1076"/>
          <ac:spMkLst>
            <pc:docMk/>
            <pc:sldMk cId="131626745" sldId="302"/>
            <ac:spMk id="10" creationId="{0A23B66B-B3C1-49E2-86DB-169A769FD9F9}"/>
          </ac:spMkLst>
        </pc:spChg>
        <pc:spChg chg="del mod">
          <ac:chgData name="Pope, Vicki L." userId="31dd4797-c567-4914-8de6-2a0e59e5bba1" providerId="ADAL" clId="{BF3A5162-6AC4-4209-ACD6-91941560008A}" dt="2020-11-05T19:52:17.412" v="653"/>
          <ac:spMkLst>
            <pc:docMk/>
            <pc:sldMk cId="131626745" sldId="302"/>
            <ac:spMk id="11" creationId="{54A33D93-5785-40BB-8919-88AB4A813A02}"/>
          </ac:spMkLst>
        </pc:spChg>
        <pc:spChg chg="add">
          <ac:chgData name="Pope, Vicki L." userId="31dd4797-c567-4914-8de6-2a0e59e5bba1" providerId="ADAL" clId="{BF3A5162-6AC4-4209-ACD6-91941560008A}" dt="2020-11-05T19:52:13.499" v="651" actId="26606"/>
          <ac:spMkLst>
            <pc:docMk/>
            <pc:sldMk cId="131626745" sldId="302"/>
            <ac:spMk id="16" creationId="{99CAC3B1-4879-424D-8F15-206277196159}"/>
          </ac:spMkLst>
        </pc:spChg>
        <pc:spChg chg="add">
          <ac:chgData name="Pope, Vicki L." userId="31dd4797-c567-4914-8de6-2a0e59e5bba1" providerId="ADAL" clId="{BF3A5162-6AC4-4209-ACD6-91941560008A}" dt="2020-11-05T19:52:13.499" v="651" actId="26606"/>
          <ac:spMkLst>
            <pc:docMk/>
            <pc:sldMk cId="131626745" sldId="302"/>
            <ac:spMk id="18" creationId="{E34CC1C8-EBDD-4AEA-83E6-B27575B62E2E}"/>
          </ac:spMkLst>
        </pc:spChg>
        <pc:spChg chg="add">
          <ac:chgData name="Pope, Vicki L." userId="31dd4797-c567-4914-8de6-2a0e59e5bba1" providerId="ADAL" clId="{BF3A5162-6AC4-4209-ACD6-91941560008A}" dt="2020-11-05T19:52:13.499" v="651" actId="26606"/>
          <ac:spMkLst>
            <pc:docMk/>
            <pc:sldMk cId="131626745" sldId="302"/>
            <ac:spMk id="20" creationId="{D6B38644-B85D-4211-9526-5B4C2A662BF7}"/>
          </ac:spMkLst>
        </pc:spChg>
        <pc:spChg chg="add del">
          <ac:chgData name="Pope, Vicki L." userId="31dd4797-c567-4914-8de6-2a0e59e5bba1" providerId="ADAL" clId="{BF3A5162-6AC4-4209-ACD6-91941560008A}" dt="2020-11-05T19:52:47.222" v="660" actId="478"/>
          <ac:spMkLst>
            <pc:docMk/>
            <pc:sldMk cId="131626745" sldId="302"/>
            <ac:spMk id="21" creationId="{073BD61C-C404-44B9-9661-CE7D52D836C2}"/>
          </ac:spMkLst>
        </pc:spChg>
        <pc:spChg chg="add">
          <ac:chgData name="Pope, Vicki L." userId="31dd4797-c567-4914-8de6-2a0e59e5bba1" providerId="ADAL" clId="{BF3A5162-6AC4-4209-ACD6-91941560008A}" dt="2020-11-05T19:52:13.499" v="651" actId="26606"/>
          <ac:spMkLst>
            <pc:docMk/>
            <pc:sldMk cId="131626745" sldId="302"/>
            <ac:spMk id="22" creationId="{8A8B2820-6B8F-4C19-BFC5-D28EE44E54CB}"/>
          </ac:spMkLst>
        </pc:spChg>
        <pc:spChg chg="add">
          <ac:chgData name="Pope, Vicki L." userId="31dd4797-c567-4914-8de6-2a0e59e5bba1" providerId="ADAL" clId="{BF3A5162-6AC4-4209-ACD6-91941560008A}" dt="2020-11-05T19:52:13.499" v="651" actId="26606"/>
          <ac:spMkLst>
            <pc:docMk/>
            <pc:sldMk cId="131626745" sldId="302"/>
            <ac:spMk id="24" creationId="{DCA45AB7-441E-40A8-A98B-557D68F48A48}"/>
          </ac:spMkLst>
        </pc:spChg>
        <pc:spChg chg="add">
          <ac:chgData name="Pope, Vicki L." userId="31dd4797-c567-4914-8de6-2a0e59e5bba1" providerId="ADAL" clId="{BF3A5162-6AC4-4209-ACD6-91941560008A}" dt="2020-11-05T19:52:13.499" v="651" actId="26606"/>
          <ac:spMkLst>
            <pc:docMk/>
            <pc:sldMk cId="131626745" sldId="302"/>
            <ac:spMk id="26" creationId="{5F516030-4F00-4C48-AD93-91EFA17A1AC3}"/>
          </ac:spMkLst>
        </pc:spChg>
        <pc:spChg chg="add">
          <ac:chgData name="Pope, Vicki L." userId="31dd4797-c567-4914-8de6-2a0e59e5bba1" providerId="ADAL" clId="{BF3A5162-6AC4-4209-ACD6-91941560008A}" dt="2020-11-05T19:52:13.499" v="651" actId="26606"/>
          <ac:spMkLst>
            <pc:docMk/>
            <pc:sldMk cId="131626745" sldId="302"/>
            <ac:spMk id="28" creationId="{5820085E-2582-4A95-98EE-45DFFD5C017C}"/>
          </ac:spMkLst>
        </pc:spChg>
        <pc:picChg chg="mod">
          <ac:chgData name="Pope, Vicki L." userId="31dd4797-c567-4914-8de6-2a0e59e5bba1" providerId="ADAL" clId="{BF3A5162-6AC4-4209-ACD6-91941560008A}" dt="2020-11-05T19:52:17.827" v="654" actId="27614"/>
          <ac:picMkLst>
            <pc:docMk/>
            <pc:sldMk cId="131626745" sldId="302"/>
            <ac:picMk id="5" creationId="{C6F70547-002A-4333-8098-21D9CCB379EC}"/>
          </ac:picMkLst>
        </pc:picChg>
      </pc:sldChg>
      <pc:sldChg chg="addSp delSp modSp mod setBg chgLayout">
        <pc:chgData name="Pope, Vicki L." userId="31dd4797-c567-4914-8de6-2a0e59e5bba1" providerId="ADAL" clId="{BF3A5162-6AC4-4209-ACD6-91941560008A}" dt="2020-11-05T20:09:58.887" v="747" actId="21"/>
        <pc:sldMkLst>
          <pc:docMk/>
          <pc:sldMk cId="2636016312" sldId="303"/>
        </pc:sldMkLst>
        <pc:spChg chg="del">
          <ac:chgData name="Pope, Vicki L." userId="31dd4797-c567-4914-8de6-2a0e59e5bba1" providerId="ADAL" clId="{BF3A5162-6AC4-4209-ACD6-91941560008A}" dt="2020-11-05T19:54:35.097" v="672" actId="478"/>
          <ac:spMkLst>
            <pc:docMk/>
            <pc:sldMk cId="2636016312" sldId="303"/>
            <ac:spMk id="2" creationId="{00000000-0000-0000-0000-000000000000}"/>
          </ac:spMkLst>
        </pc:spChg>
        <pc:spChg chg="del">
          <ac:chgData name="Pope, Vicki L." userId="31dd4797-c567-4914-8de6-2a0e59e5bba1" providerId="ADAL" clId="{BF3A5162-6AC4-4209-ACD6-91941560008A}" dt="2020-11-05T19:54:29.566" v="671" actId="478"/>
          <ac:spMkLst>
            <pc:docMk/>
            <pc:sldMk cId="2636016312" sldId="303"/>
            <ac:spMk id="3" creationId="{00000000-0000-0000-0000-000000000000}"/>
          </ac:spMkLst>
        </pc:spChg>
        <pc:spChg chg="mod ord">
          <ac:chgData name="Pope, Vicki L." userId="31dd4797-c567-4914-8de6-2a0e59e5bba1" providerId="ADAL" clId="{BF3A5162-6AC4-4209-ACD6-91941560008A}" dt="2020-11-05T19:56:41.851" v="678" actId="26606"/>
          <ac:spMkLst>
            <pc:docMk/>
            <pc:sldMk cId="2636016312" sldId="303"/>
            <ac:spMk id="4" creationId="{999C5272-7648-447F-87FD-0C7543C4FD50}"/>
          </ac:spMkLst>
        </pc:spChg>
        <pc:spChg chg="add mod ord">
          <ac:chgData name="Pope, Vicki L." userId="31dd4797-c567-4914-8de6-2a0e59e5bba1" providerId="ADAL" clId="{BF3A5162-6AC4-4209-ACD6-91941560008A}" dt="2020-11-05T20:02:55.070" v="718" actId="1035"/>
          <ac:spMkLst>
            <pc:docMk/>
            <pc:sldMk cId="2636016312" sldId="303"/>
            <ac:spMk id="7" creationId="{CE567398-4B15-4B37-9586-E4F99F1131A0}"/>
          </ac:spMkLst>
        </pc:spChg>
        <pc:spChg chg="add mod ord">
          <ac:chgData name="Pope, Vicki L." userId="31dd4797-c567-4914-8de6-2a0e59e5bba1" providerId="ADAL" clId="{BF3A5162-6AC4-4209-ACD6-91941560008A}" dt="2020-11-05T20:01:30.312" v="706" actId="26606"/>
          <ac:spMkLst>
            <pc:docMk/>
            <pc:sldMk cId="2636016312" sldId="303"/>
            <ac:spMk id="8" creationId="{B052DD7E-A934-443C-B277-DF6A8FC79496}"/>
          </ac:spMkLst>
        </pc:spChg>
        <pc:picChg chg="mod ord">
          <ac:chgData name="Pope, Vicki L." userId="31dd4797-c567-4914-8de6-2a0e59e5bba1" providerId="ADAL" clId="{BF3A5162-6AC4-4209-ACD6-91941560008A}" dt="2020-11-05T19:56:45.908" v="679" actId="27614"/>
          <ac:picMkLst>
            <pc:docMk/>
            <pc:sldMk cId="2636016312" sldId="303"/>
            <ac:picMk id="5" creationId="{6AF70886-951D-42CF-B49B-4CEE417B1FEF}"/>
          </ac:picMkLst>
        </pc:picChg>
        <pc:picChg chg="add del mod ord">
          <ac:chgData name="Pope, Vicki L." userId="31dd4797-c567-4914-8de6-2a0e59e5bba1" providerId="ADAL" clId="{BF3A5162-6AC4-4209-ACD6-91941560008A}" dt="2020-11-05T20:04:40.216" v="723" actId="478"/>
          <ac:picMkLst>
            <pc:docMk/>
            <pc:sldMk cId="2636016312" sldId="303"/>
            <ac:picMk id="10" creationId="{0B2D2517-5500-4948-ADD4-86EBE7DA2453}"/>
          </ac:picMkLst>
        </pc:picChg>
        <pc:picChg chg="add mod">
          <ac:chgData name="Pope, Vicki L." userId="31dd4797-c567-4914-8de6-2a0e59e5bba1" providerId="ADAL" clId="{BF3A5162-6AC4-4209-ACD6-91941560008A}" dt="2020-11-05T20:04:57.344" v="728" actId="14100"/>
          <ac:picMkLst>
            <pc:docMk/>
            <pc:sldMk cId="2636016312" sldId="303"/>
            <ac:picMk id="11" creationId="{93249AF1-D0BC-41DE-AC19-15D6363C597D}"/>
          </ac:picMkLst>
        </pc:picChg>
        <pc:picChg chg="add del">
          <ac:chgData name="Pope, Vicki L." userId="31dd4797-c567-4914-8de6-2a0e59e5bba1" providerId="ADAL" clId="{BF3A5162-6AC4-4209-ACD6-91941560008A}" dt="2020-11-05T20:01:25.078" v="705" actId="478"/>
          <ac:picMkLst>
            <pc:docMk/>
            <pc:sldMk cId="2636016312" sldId="303"/>
            <ac:picMk id="12" creationId="{E92E8978-2A49-4650-B3DE-3200AF4A2F6A}"/>
          </ac:picMkLst>
        </pc:picChg>
        <pc:picChg chg="add del">
          <ac:chgData name="Pope, Vicki L." userId="31dd4797-c567-4914-8de6-2a0e59e5bba1" providerId="ADAL" clId="{BF3A5162-6AC4-4209-ACD6-91941560008A}" dt="2020-11-05T20:09:58.887" v="747" actId="21"/>
          <ac:picMkLst>
            <pc:docMk/>
            <pc:sldMk cId="2636016312" sldId="303"/>
            <ac:picMk id="15" creationId="{E21FF6A4-BE5A-43F4-8F95-D48EF328F9EB}"/>
          </ac:picMkLst>
        </pc:picChg>
      </pc:sldChg>
      <pc:sldChg chg="addSp delSp modSp mod delDesignElem">
        <pc:chgData name="Pope, Vicki L." userId="31dd4797-c567-4914-8de6-2a0e59e5bba1" providerId="ADAL" clId="{BF3A5162-6AC4-4209-ACD6-91941560008A}" dt="2020-11-05T19:18:19.588" v="57" actId="14100"/>
        <pc:sldMkLst>
          <pc:docMk/>
          <pc:sldMk cId="2396745331" sldId="319"/>
        </pc:sldMkLst>
        <pc:spChg chg="mod">
          <ac:chgData name="Pope, Vicki L." userId="31dd4797-c567-4914-8de6-2a0e59e5bba1" providerId="ADAL" clId="{BF3A5162-6AC4-4209-ACD6-91941560008A}" dt="2020-11-05T19:14:32.129" v="17" actId="122"/>
          <ac:spMkLst>
            <pc:docMk/>
            <pc:sldMk cId="2396745331" sldId="319"/>
            <ac:spMk id="4" creationId="{0439D253-5941-4942-A28F-E192AF61870D}"/>
          </ac:spMkLst>
        </pc:spChg>
        <pc:spChg chg="mod">
          <ac:chgData name="Pope, Vicki L." userId="31dd4797-c567-4914-8de6-2a0e59e5bba1" providerId="ADAL" clId="{BF3A5162-6AC4-4209-ACD6-91941560008A}" dt="2020-11-05T19:18:19.588" v="57" actId="14100"/>
          <ac:spMkLst>
            <pc:docMk/>
            <pc:sldMk cId="2396745331" sldId="319"/>
            <ac:spMk id="5" creationId="{6A330130-E1EF-4CC1-AEBA-C76A2D25B20D}"/>
          </ac:spMkLst>
        </pc:spChg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2396745331" sldId="319"/>
            <ac:spMk id="10" creationId="{CE3D4922-3D1C-4679-9A86-15BFC1A252F0}"/>
          </ac:spMkLst>
        </pc:spChg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2396745331" sldId="319"/>
            <ac:spMk id="12" creationId="{164E9BCF-1B67-4514-808C-A5DCBDEB4A85}"/>
          </ac:spMkLst>
        </pc:s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2396745331" sldId="319"/>
            <ac:grpSpMk id="14" creationId="{32238778-9D1D-45F4-BB78-76F208A224B4}"/>
          </ac:grpSpMkLst>
        </pc:grpChg>
      </pc:sldChg>
      <pc:sldChg chg="addSp delSp modSp mod setBg chgLayout">
        <pc:chgData name="Pope, Vicki L." userId="31dd4797-c567-4914-8de6-2a0e59e5bba1" providerId="ADAL" clId="{BF3A5162-6AC4-4209-ACD6-91941560008A}" dt="2020-11-05T20:12:42.241" v="829" actId="1076"/>
        <pc:sldMkLst>
          <pc:docMk/>
          <pc:sldMk cId="3537960545" sldId="320"/>
        </pc:sldMkLst>
        <pc:spChg chg="del mod ord">
          <ac:chgData name="Pope, Vicki L." userId="31dd4797-c567-4914-8de6-2a0e59e5bba1" providerId="ADAL" clId="{BF3A5162-6AC4-4209-ACD6-91941560008A}" dt="2020-11-05T20:12:07.253" v="770" actId="478"/>
          <ac:spMkLst>
            <pc:docMk/>
            <pc:sldMk cId="3537960545" sldId="320"/>
            <ac:spMk id="2" creationId="{00000000-0000-0000-0000-000000000000}"/>
          </ac:spMkLst>
        </pc:spChg>
        <pc:spChg chg="del">
          <ac:chgData name="Pope, Vicki L." userId="31dd4797-c567-4914-8de6-2a0e59e5bba1" providerId="ADAL" clId="{BF3A5162-6AC4-4209-ACD6-91941560008A}" dt="2020-11-05T20:03:22.743" v="719" actId="478"/>
          <ac:spMkLst>
            <pc:docMk/>
            <pc:sldMk cId="3537960545" sldId="320"/>
            <ac:spMk id="3" creationId="{00000000-0000-0000-0000-000000000000}"/>
          </ac:spMkLst>
        </pc:spChg>
        <pc:spChg chg="mod">
          <ac:chgData name="Pope, Vicki L." userId="31dd4797-c567-4914-8de6-2a0e59e5bba1" providerId="ADAL" clId="{BF3A5162-6AC4-4209-ACD6-91941560008A}" dt="2020-11-05T20:03:58.396" v="722" actId="26606"/>
          <ac:spMkLst>
            <pc:docMk/>
            <pc:sldMk cId="3537960545" sldId="320"/>
            <ac:spMk id="4" creationId="{999C5272-7648-447F-87FD-0C7543C4FD50}"/>
          </ac:spMkLst>
        </pc:spChg>
        <pc:spChg chg="add del mod ord">
          <ac:chgData name="Pope, Vicki L." userId="31dd4797-c567-4914-8de6-2a0e59e5bba1" providerId="ADAL" clId="{BF3A5162-6AC4-4209-ACD6-91941560008A}" dt="2020-11-05T20:03:31.920" v="721"/>
          <ac:spMkLst>
            <pc:docMk/>
            <pc:sldMk cId="3537960545" sldId="320"/>
            <ac:spMk id="6" creationId="{205FFEBA-E398-4C3D-A6A2-BFA830B4D313}"/>
          </ac:spMkLst>
        </pc:spChg>
        <pc:spChg chg="add mod ord">
          <ac:chgData name="Pope, Vicki L." userId="31dd4797-c567-4914-8de6-2a0e59e5bba1" providerId="ADAL" clId="{BF3A5162-6AC4-4209-ACD6-91941560008A}" dt="2020-11-05T20:12:42.241" v="829" actId="1076"/>
          <ac:spMkLst>
            <pc:docMk/>
            <pc:sldMk cId="3537960545" sldId="320"/>
            <ac:spMk id="7" creationId="{A652B8AE-9AB1-4649-B2AB-6BDB15D1331B}"/>
          </ac:spMkLst>
        </pc:spChg>
        <pc:spChg chg="add del mod">
          <ac:chgData name="Pope, Vicki L." userId="31dd4797-c567-4914-8de6-2a0e59e5bba1" providerId="ADAL" clId="{BF3A5162-6AC4-4209-ACD6-91941560008A}" dt="2020-11-05T20:08:09.666" v="736" actId="478"/>
          <ac:spMkLst>
            <pc:docMk/>
            <pc:sldMk cId="3537960545" sldId="320"/>
            <ac:spMk id="10" creationId="{808C272E-C4AE-4209-83F6-803853164481}"/>
          </ac:spMkLst>
        </pc:spChg>
        <pc:spChg chg="add del mod">
          <ac:chgData name="Pope, Vicki L." userId="31dd4797-c567-4914-8de6-2a0e59e5bba1" providerId="ADAL" clId="{BF3A5162-6AC4-4209-ACD6-91941560008A}" dt="2020-11-05T20:08:05.378" v="735" actId="478"/>
          <ac:spMkLst>
            <pc:docMk/>
            <pc:sldMk cId="3537960545" sldId="320"/>
            <ac:spMk id="14" creationId="{6F894DB5-AC6E-4E73-AD5A-B53A22100589}"/>
          </ac:spMkLst>
        </pc:spChg>
        <pc:spChg chg="add del mod">
          <ac:chgData name="Pope, Vicki L." userId="31dd4797-c567-4914-8de6-2a0e59e5bba1" providerId="ADAL" clId="{BF3A5162-6AC4-4209-ACD6-91941560008A}" dt="2020-11-05T20:12:14.547" v="772" actId="478"/>
          <ac:spMkLst>
            <pc:docMk/>
            <pc:sldMk cId="3537960545" sldId="320"/>
            <ac:spMk id="18" creationId="{2089469A-03A2-4AC8-99D7-4325AE276FD2}"/>
          </ac:spMkLst>
        </pc:spChg>
        <pc:spChg chg="add del">
          <ac:chgData name="Pope, Vicki L." userId="31dd4797-c567-4914-8de6-2a0e59e5bba1" providerId="ADAL" clId="{BF3A5162-6AC4-4209-ACD6-91941560008A}" dt="2020-11-05T20:10:55.659" v="753" actId="26606"/>
          <ac:spMkLst>
            <pc:docMk/>
            <pc:sldMk cId="3537960545" sldId="320"/>
            <ac:spMk id="21" creationId="{321769E6-6A2F-4023-9C9A-969AFA634DFE}"/>
          </ac:spMkLst>
        </pc:spChg>
        <pc:spChg chg="add del">
          <ac:chgData name="Pope, Vicki L." userId="31dd4797-c567-4914-8de6-2a0e59e5bba1" providerId="ADAL" clId="{BF3A5162-6AC4-4209-ACD6-91941560008A}" dt="2020-11-05T20:10:55.659" v="753" actId="26606"/>
          <ac:spMkLst>
            <pc:docMk/>
            <pc:sldMk cId="3537960545" sldId="320"/>
            <ac:spMk id="23" creationId="{41DE3563-FE44-4682-B3F5-E0AA18B0A3A1}"/>
          </ac:spMkLst>
        </pc:spChg>
        <pc:spChg chg="add mod">
          <ac:chgData name="Pope, Vicki L." userId="31dd4797-c567-4914-8de6-2a0e59e5bba1" providerId="ADAL" clId="{BF3A5162-6AC4-4209-ACD6-91941560008A}" dt="2020-11-05T20:12:08.273" v="771"/>
          <ac:spMkLst>
            <pc:docMk/>
            <pc:sldMk cId="3537960545" sldId="320"/>
            <ac:spMk id="32" creationId="{B999D1BA-8040-42AF-ABB4-299C26134F41}"/>
          </ac:spMkLst>
        </pc:spChg>
        <pc:grpChg chg="add del">
          <ac:chgData name="Pope, Vicki L." userId="31dd4797-c567-4914-8de6-2a0e59e5bba1" providerId="ADAL" clId="{BF3A5162-6AC4-4209-ACD6-91941560008A}" dt="2020-11-05T20:10:55.659" v="753" actId="26606"/>
          <ac:grpSpMkLst>
            <pc:docMk/>
            <pc:sldMk cId="3537960545" sldId="320"/>
            <ac:grpSpMk id="25" creationId="{7E83F963-B9F6-4248-912A-BE582EFC16B0}"/>
          </ac:grpSpMkLst>
        </pc:grpChg>
        <pc:picChg chg="add del mod">
          <ac:chgData name="Pope, Vicki L." userId="31dd4797-c567-4914-8de6-2a0e59e5bba1" providerId="ADAL" clId="{BF3A5162-6AC4-4209-ACD6-91941560008A}" dt="2020-11-05T20:09:53.001" v="746" actId="478"/>
          <ac:picMkLst>
            <pc:docMk/>
            <pc:sldMk cId="3537960545" sldId="320"/>
            <ac:picMk id="9" creationId="{12CC4075-6B5C-4438-9801-3FCA3612153F}"/>
          </ac:picMkLst>
        </pc:picChg>
        <pc:picChg chg="add del">
          <ac:chgData name="Pope, Vicki L." userId="31dd4797-c567-4914-8de6-2a0e59e5bba1" providerId="ADAL" clId="{BF3A5162-6AC4-4209-ACD6-91941560008A}" dt="2020-11-05T20:05:47.248" v="729" actId="478"/>
          <ac:picMkLst>
            <pc:docMk/>
            <pc:sldMk cId="3537960545" sldId="320"/>
            <ac:picMk id="11" creationId="{562081AA-BED2-44A4-8436-3E7CDEDA2FA1}"/>
          </ac:picMkLst>
        </pc:picChg>
        <pc:picChg chg="add del mod">
          <ac:chgData name="Pope, Vicki L." userId="31dd4797-c567-4914-8de6-2a0e59e5bba1" providerId="ADAL" clId="{BF3A5162-6AC4-4209-ACD6-91941560008A}" dt="2020-11-05T20:08:18.550" v="738" actId="21"/>
          <ac:picMkLst>
            <pc:docMk/>
            <pc:sldMk cId="3537960545" sldId="320"/>
            <ac:picMk id="13" creationId="{2113D068-F24F-4B61-B278-B0A1ECC90670}"/>
          </ac:picMkLst>
        </pc:picChg>
        <pc:picChg chg="add mod ord">
          <ac:chgData name="Pope, Vicki L." userId="31dd4797-c567-4914-8de6-2a0e59e5bba1" providerId="ADAL" clId="{BF3A5162-6AC4-4209-ACD6-91941560008A}" dt="2020-11-05T20:12:25.193" v="825" actId="1036"/>
          <ac:picMkLst>
            <pc:docMk/>
            <pc:sldMk cId="3537960545" sldId="320"/>
            <ac:picMk id="16" creationId="{84C612B3-907B-4E28-A049-323827D059D7}"/>
          </ac:picMkLst>
        </pc:picChg>
      </pc:sldChg>
      <pc:sldChg chg="addSp delSp modSp mod delDesignElem">
        <pc:chgData name="Pope, Vicki L." userId="31dd4797-c567-4914-8de6-2a0e59e5bba1" providerId="ADAL" clId="{BF3A5162-6AC4-4209-ACD6-91941560008A}" dt="2020-11-05T19:18:02.356" v="53" actId="1038"/>
        <pc:sldMkLst>
          <pc:docMk/>
          <pc:sldMk cId="1008647704" sldId="321"/>
        </pc:sldMkLst>
        <pc:spChg chg="mod">
          <ac:chgData name="Pope, Vicki L." userId="31dd4797-c567-4914-8de6-2a0e59e5bba1" providerId="ADAL" clId="{BF3A5162-6AC4-4209-ACD6-91941560008A}" dt="2020-11-05T19:14:56.191" v="21" actId="122"/>
          <ac:spMkLst>
            <pc:docMk/>
            <pc:sldMk cId="1008647704" sldId="321"/>
            <ac:spMk id="4" creationId="{0439D253-5941-4942-A28F-E192AF61870D}"/>
          </ac:spMkLst>
        </pc:spChg>
        <pc:spChg chg="mod">
          <ac:chgData name="Pope, Vicki L." userId="31dd4797-c567-4914-8de6-2a0e59e5bba1" providerId="ADAL" clId="{BF3A5162-6AC4-4209-ACD6-91941560008A}" dt="2020-11-05T19:18:02.356" v="53" actId="1038"/>
          <ac:spMkLst>
            <pc:docMk/>
            <pc:sldMk cId="1008647704" sldId="321"/>
            <ac:spMk id="5" creationId="{6A330130-E1EF-4CC1-AEBA-C76A2D25B20D}"/>
          </ac:spMkLst>
        </pc:spChg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1008647704" sldId="321"/>
            <ac:spMk id="10" creationId="{CE3D4922-3D1C-4679-9A86-15BFC1A252F0}"/>
          </ac:spMkLst>
        </pc:spChg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1008647704" sldId="321"/>
            <ac:spMk id="12" creationId="{164E9BCF-1B67-4514-808C-A5DCBDEB4A85}"/>
          </ac:spMkLst>
        </pc:s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1008647704" sldId="321"/>
            <ac:grpSpMk id="14" creationId="{32238778-9D1D-45F4-BB78-76F208A224B4}"/>
          </ac:grpSpMkLst>
        </pc:grpChg>
      </pc:sldChg>
      <pc:sldChg chg="addSp delSp modSp mod delDesignElem">
        <pc:chgData name="Pope, Vicki L." userId="31dd4797-c567-4914-8de6-2a0e59e5bba1" providerId="ADAL" clId="{BF3A5162-6AC4-4209-ACD6-91941560008A}" dt="2020-11-05T19:18:29.917" v="62" actId="1038"/>
        <pc:sldMkLst>
          <pc:docMk/>
          <pc:sldMk cId="700981659" sldId="325"/>
        </pc:sldMkLst>
        <pc:spChg chg="mod">
          <ac:chgData name="Pope, Vicki L." userId="31dd4797-c567-4914-8de6-2a0e59e5bba1" providerId="ADAL" clId="{BF3A5162-6AC4-4209-ACD6-91941560008A}" dt="2020-11-05T19:14:42.837" v="19" actId="122"/>
          <ac:spMkLst>
            <pc:docMk/>
            <pc:sldMk cId="700981659" sldId="325"/>
            <ac:spMk id="4" creationId="{0439D253-5941-4942-A28F-E192AF61870D}"/>
          </ac:spMkLst>
        </pc:spChg>
        <pc:spChg chg="mod">
          <ac:chgData name="Pope, Vicki L." userId="31dd4797-c567-4914-8de6-2a0e59e5bba1" providerId="ADAL" clId="{BF3A5162-6AC4-4209-ACD6-91941560008A}" dt="2020-11-05T19:18:29.917" v="62" actId="1038"/>
          <ac:spMkLst>
            <pc:docMk/>
            <pc:sldMk cId="700981659" sldId="325"/>
            <ac:spMk id="5" creationId="{6A330130-E1EF-4CC1-AEBA-C76A2D25B20D}"/>
          </ac:spMkLst>
        </pc:spChg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700981659" sldId="325"/>
            <ac:spMk id="10" creationId="{CE3D4922-3D1C-4679-9A86-15BFC1A252F0}"/>
          </ac:spMkLst>
        </pc:spChg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700981659" sldId="325"/>
            <ac:spMk id="12" creationId="{164E9BCF-1B67-4514-808C-A5DCBDEB4A85}"/>
          </ac:spMkLst>
        </pc:s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700981659" sldId="325"/>
            <ac:grpSpMk id="14" creationId="{32238778-9D1D-45F4-BB78-76F208A224B4}"/>
          </ac:grpSpMkLst>
        </pc:grpChg>
      </pc:sldChg>
      <pc:sldChg chg="addSp delSp modSp mod setBg delDesignElem">
        <pc:chgData name="Pope, Vicki L." userId="31dd4797-c567-4914-8de6-2a0e59e5bba1" providerId="ADAL" clId="{BF3A5162-6AC4-4209-ACD6-91941560008A}" dt="2020-11-05T22:53:21.840" v="932" actId="20577"/>
        <pc:sldMkLst>
          <pc:docMk/>
          <pc:sldMk cId="31557528" sldId="326"/>
        </pc:sldMkLst>
        <pc:spChg chg="mod">
          <ac:chgData name="Pope, Vicki L." userId="31dd4797-c567-4914-8de6-2a0e59e5bba1" providerId="ADAL" clId="{BF3A5162-6AC4-4209-ACD6-91941560008A}" dt="2020-11-05T19:48:57.827" v="618" actId="1076"/>
          <ac:spMkLst>
            <pc:docMk/>
            <pc:sldMk cId="31557528" sldId="326"/>
            <ac:spMk id="2" creationId="{2219E9DA-BF17-43C0-A5AD-A4979390F5E3}"/>
          </ac:spMkLst>
        </pc:spChg>
        <pc:spChg chg="del">
          <ac:chgData name="Pope, Vicki L." userId="31dd4797-c567-4914-8de6-2a0e59e5bba1" providerId="ADAL" clId="{BF3A5162-6AC4-4209-ACD6-91941560008A}" dt="2020-11-05T19:47:33.223" v="597" actId="478"/>
          <ac:spMkLst>
            <pc:docMk/>
            <pc:sldMk cId="31557528" sldId="326"/>
            <ac:spMk id="3" creationId="{B6268F70-302C-47CB-B635-9AD0B0F39066}"/>
          </ac:spMkLst>
        </pc:spChg>
        <pc:spChg chg="add del mod">
          <ac:chgData name="Pope, Vicki L." userId="31dd4797-c567-4914-8de6-2a0e59e5bba1" providerId="ADAL" clId="{BF3A5162-6AC4-4209-ACD6-91941560008A}" dt="2020-11-05T19:47:36.444" v="598"/>
          <ac:spMkLst>
            <pc:docMk/>
            <pc:sldMk cId="31557528" sldId="326"/>
            <ac:spMk id="6" creationId="{4BFFF00C-CF09-4137-BB70-F9A9318C1005}"/>
          </ac:spMkLst>
        </pc:spChg>
        <pc:spChg chg="del mod">
          <ac:chgData name="Pope, Vicki L." userId="31dd4797-c567-4914-8de6-2a0e59e5bba1" providerId="ADAL" clId="{BF3A5162-6AC4-4209-ACD6-91941560008A}" dt="2020-11-05T19:48:07.518" v="604" actId="478"/>
          <ac:spMkLst>
            <pc:docMk/>
            <pc:sldMk cId="31557528" sldId="326"/>
            <ac:spMk id="8" creationId="{62D5BC70-8069-4610-A97A-F938CAF20C5D}"/>
          </ac:spMkLst>
        </pc:spChg>
        <pc:spChg chg="add del mod">
          <ac:chgData name="Pope, Vicki L." userId="31dd4797-c567-4914-8de6-2a0e59e5bba1" providerId="ADAL" clId="{BF3A5162-6AC4-4209-ACD6-91941560008A}" dt="2020-11-05T19:47:30.988" v="596"/>
          <ac:spMkLst>
            <pc:docMk/>
            <pc:sldMk cId="31557528" sldId="326"/>
            <ac:spMk id="18" creationId="{080D01B5-6CF4-4E32-AE9D-FEFDA3BD7969}"/>
          </ac:spMkLst>
        </pc:spChg>
        <pc:spChg chg="add mod">
          <ac:chgData name="Pope, Vicki L." userId="31dd4797-c567-4914-8de6-2a0e59e5bba1" providerId="ADAL" clId="{BF3A5162-6AC4-4209-ACD6-91941560008A}" dt="2020-11-05T22:53:21.840" v="932" actId="20577"/>
          <ac:spMkLst>
            <pc:docMk/>
            <pc:sldMk cId="31557528" sldId="326"/>
            <ac:spMk id="19" creationId="{E9619237-12F2-46BB-8601-42D2CFA9BEE8}"/>
          </ac:spMkLst>
        </pc:spChg>
        <pc:spChg chg="add del">
          <ac:chgData name="Pope, Vicki L." userId="31dd4797-c567-4914-8de6-2a0e59e5bba1" providerId="ADAL" clId="{BF3A5162-6AC4-4209-ACD6-91941560008A}" dt="2020-11-05T19:48:37.096" v="613" actId="26606"/>
          <ac:spMkLst>
            <pc:docMk/>
            <pc:sldMk cId="31557528" sldId="326"/>
            <ac:spMk id="32" creationId="{6AD30037-67ED-4367-9BE0-45787510BF13}"/>
          </ac:spMkLst>
        </pc:spChg>
        <pc:spChg chg="add">
          <ac:chgData name="Pope, Vicki L." userId="31dd4797-c567-4914-8de6-2a0e59e5bba1" providerId="ADAL" clId="{BF3A5162-6AC4-4209-ACD6-91941560008A}" dt="2020-11-05T19:48:37.096" v="613" actId="26606"/>
          <ac:spMkLst>
            <pc:docMk/>
            <pc:sldMk cId="31557528" sldId="326"/>
            <ac:spMk id="39" creationId="{6AD30037-67ED-4367-9BE0-45787510BF13}"/>
          </ac:spMkLst>
        </pc:spChg>
        <pc:grpChg chg="add del">
          <ac:chgData name="Pope, Vicki L." userId="31dd4797-c567-4914-8de6-2a0e59e5bba1" providerId="ADAL" clId="{BF3A5162-6AC4-4209-ACD6-91941560008A}" dt="2020-11-05T19:48:37.096" v="613" actId="26606"/>
          <ac:grpSpMkLst>
            <pc:docMk/>
            <pc:sldMk cId="31557528" sldId="326"/>
            <ac:grpSpMk id="33" creationId="{50841A4E-5BC1-44B4-83CF-D524E8AEAD64}"/>
          </ac:grpSpMkLst>
        </pc:grpChg>
        <pc:grpChg chg="add">
          <ac:chgData name="Pope, Vicki L." userId="31dd4797-c567-4914-8de6-2a0e59e5bba1" providerId="ADAL" clId="{BF3A5162-6AC4-4209-ACD6-91941560008A}" dt="2020-11-05T19:48:37.096" v="613" actId="26606"/>
          <ac:grpSpMkLst>
            <pc:docMk/>
            <pc:sldMk cId="31557528" sldId="326"/>
            <ac:grpSpMk id="41" creationId="{50841A4E-5BC1-44B4-83CF-D524E8AEAD64}"/>
          </ac:grpSpMkLst>
        </pc:grpChg>
        <pc:picChg chg="mod">
          <ac:chgData name="Pope, Vicki L." userId="31dd4797-c567-4914-8de6-2a0e59e5bba1" providerId="ADAL" clId="{BF3A5162-6AC4-4209-ACD6-91941560008A}" dt="2020-11-05T19:48:37.096" v="613" actId="26606"/>
          <ac:picMkLst>
            <pc:docMk/>
            <pc:sldMk cId="31557528" sldId="326"/>
            <ac:picMk id="4" creationId="{DFC20E7C-053C-4F93-8CD9-BA8D419DA43E}"/>
          </ac:picMkLst>
        </pc:picChg>
      </pc:sldChg>
      <pc:sldChg chg="addSp delSp delDesignElem">
        <pc:chgData name="Pope, Vicki L." userId="31dd4797-c567-4914-8de6-2a0e59e5bba1" providerId="ADAL" clId="{BF3A5162-6AC4-4209-ACD6-91941560008A}" dt="2020-11-05T18:29:40.092" v="13"/>
        <pc:sldMkLst>
          <pc:docMk/>
          <pc:sldMk cId="1122710796" sldId="327"/>
        </pc:sldMkLst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1122710796" sldId="327"/>
            <ac:spMk id="35" creationId="{103AE710-7D3C-454B-82CF-49B0093E9892}"/>
          </ac:spMkLst>
        </pc:spChg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1122710796" sldId="327"/>
            <ac:spMk id="37" creationId="{039CC2B4-028D-4241-812D-86DEFC665CEB}"/>
          </ac:spMkLst>
        </pc:s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1122710796" sldId="327"/>
            <ac:grpSpMk id="39" creationId="{CA13242B-E02E-4DE0-859A-2A46B775FBD7}"/>
          </ac:grpSpMkLst>
        </pc:grpChg>
      </pc:sldChg>
      <pc:sldChg chg="addSp delSp modSp mod delDesignElem">
        <pc:chgData name="Pope, Vicki L." userId="31dd4797-c567-4914-8de6-2a0e59e5bba1" providerId="ADAL" clId="{BF3A5162-6AC4-4209-ACD6-91941560008A}" dt="2020-11-09T21:00:05.863" v="1488" actId="20577"/>
        <pc:sldMkLst>
          <pc:docMk/>
          <pc:sldMk cId="2532878925" sldId="328"/>
        </pc:sldMkLst>
        <pc:spChg chg="mod">
          <ac:chgData name="Pope, Vicki L." userId="31dd4797-c567-4914-8de6-2a0e59e5bba1" providerId="ADAL" clId="{BF3A5162-6AC4-4209-ACD6-91941560008A}" dt="2020-11-05T19:17:00.595" v="22" actId="108"/>
          <ac:spMkLst>
            <pc:docMk/>
            <pc:sldMk cId="2532878925" sldId="328"/>
            <ac:spMk id="4" creationId="{159857DF-F968-4DB6-B23B-A752A26E498C}"/>
          </ac:spMkLst>
        </pc:spChg>
        <pc:spChg chg="mod">
          <ac:chgData name="Pope, Vicki L." userId="31dd4797-c567-4914-8de6-2a0e59e5bba1" providerId="ADAL" clId="{BF3A5162-6AC4-4209-ACD6-91941560008A}" dt="2020-11-09T21:00:05.863" v="1488" actId="20577"/>
          <ac:spMkLst>
            <pc:docMk/>
            <pc:sldMk cId="2532878925" sldId="328"/>
            <ac:spMk id="5" creationId="{AF96A3EB-5237-439D-9316-BF614FBB14CF}"/>
          </ac:spMkLst>
        </pc:spChg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2532878925" sldId="328"/>
            <ac:spMk id="10" creationId="{CE3D4922-3D1C-4679-9A86-15BFC1A252F0}"/>
          </ac:spMkLst>
        </pc:spChg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2532878925" sldId="328"/>
            <ac:spMk id="12" creationId="{164E9BCF-1B67-4514-808C-A5DCBDEB4A85}"/>
          </ac:spMkLst>
        </pc:s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2532878925" sldId="328"/>
            <ac:grpSpMk id="14" creationId="{32238778-9D1D-45F4-BB78-76F208A224B4}"/>
          </ac:grpSpMkLst>
        </pc:grpChg>
      </pc:sldChg>
      <pc:sldChg chg="addSp delSp modSp mod delDesignElem">
        <pc:chgData name="Pope, Vicki L." userId="31dd4797-c567-4914-8de6-2a0e59e5bba1" providerId="ADAL" clId="{BF3A5162-6AC4-4209-ACD6-91941560008A}" dt="2020-11-05T20:16:49.209" v="873" actId="255"/>
        <pc:sldMkLst>
          <pc:docMk/>
          <pc:sldMk cId="765595416" sldId="329"/>
        </pc:sldMkLst>
        <pc:spChg chg="del">
          <ac:chgData name="Pope, Vicki L." userId="31dd4797-c567-4914-8de6-2a0e59e5bba1" providerId="ADAL" clId="{BF3A5162-6AC4-4209-ACD6-91941560008A}" dt="2020-11-05T19:20:14.031" v="68"/>
          <ac:spMkLst>
            <pc:docMk/>
            <pc:sldMk cId="765595416" sldId="329"/>
            <ac:spMk id="3" creationId="{6EFBC7ED-4E65-4264-80B6-5B81C400D412}"/>
          </ac:spMkLst>
        </pc:spChg>
        <pc:spChg chg="add del mod">
          <ac:chgData name="Pope, Vicki L." userId="31dd4797-c567-4914-8de6-2a0e59e5bba1" providerId="ADAL" clId="{BF3A5162-6AC4-4209-ACD6-91941560008A}" dt="2020-11-05T19:20:29.325" v="88"/>
          <ac:spMkLst>
            <pc:docMk/>
            <pc:sldMk cId="765595416" sldId="329"/>
            <ac:spMk id="6" creationId="{05334D82-FB59-454C-AE36-A47839DE97A7}"/>
          </ac:spMkLst>
        </pc:spChg>
        <pc:spChg chg="add del mod">
          <ac:chgData name="Pope, Vicki L." userId="31dd4797-c567-4914-8de6-2a0e59e5bba1" providerId="ADAL" clId="{BF3A5162-6AC4-4209-ACD6-91941560008A}" dt="2020-11-05T19:20:57.234" v="93"/>
          <ac:spMkLst>
            <pc:docMk/>
            <pc:sldMk cId="765595416" sldId="329"/>
            <ac:spMk id="8" creationId="{E566D8BB-D43C-4AA5-93A1-FCB3DCC72834}"/>
          </ac:spMkLst>
        </pc:spChg>
        <pc:spChg chg="mod topLvl">
          <ac:chgData name="Pope, Vicki L." userId="31dd4797-c567-4914-8de6-2a0e59e5bba1" providerId="ADAL" clId="{BF3A5162-6AC4-4209-ACD6-91941560008A}" dt="2020-11-05T19:36:16.061" v="398" actId="14100"/>
          <ac:spMkLst>
            <pc:docMk/>
            <pc:sldMk cId="765595416" sldId="329"/>
            <ac:spMk id="11" creationId="{00AEAD45-A810-4474-B72A-DBAEF92C8945}"/>
          </ac:spMkLst>
        </pc:spChg>
        <pc:spChg chg="mod topLvl">
          <ac:chgData name="Pope, Vicki L." userId="31dd4797-c567-4914-8de6-2a0e59e5bba1" providerId="ADAL" clId="{BF3A5162-6AC4-4209-ACD6-91941560008A}" dt="2020-11-05T19:36:32.077" v="422" actId="20577"/>
          <ac:spMkLst>
            <pc:docMk/>
            <pc:sldMk cId="765595416" sldId="329"/>
            <ac:spMk id="12" creationId="{DD39C936-B2C6-4048-BAA1-5C2FB88B1136}"/>
          </ac:spMkLst>
        </pc:spChg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765595416" sldId="329"/>
            <ac:spMk id="13" creationId="{441FAA6D-0046-4A2F-8E6E-21A4842EC658}"/>
          </ac:spMkLst>
        </pc:spChg>
        <pc:spChg chg="mod topLvl">
          <ac:chgData name="Pope, Vicki L." userId="31dd4797-c567-4914-8de6-2a0e59e5bba1" providerId="ADAL" clId="{BF3A5162-6AC4-4209-ACD6-91941560008A}" dt="2020-11-05T19:36:08.534" v="396" actId="14100"/>
          <ac:spMkLst>
            <pc:docMk/>
            <pc:sldMk cId="765595416" sldId="329"/>
            <ac:spMk id="14" creationId="{3926F4E0-9F6A-48C3-B380-3E9B81AE5E66}"/>
          </ac:spMkLst>
        </pc:spChg>
        <pc:spChg chg="mod topLvl">
          <ac:chgData name="Pope, Vicki L." userId="31dd4797-c567-4914-8de6-2a0e59e5bba1" providerId="ADAL" clId="{BF3A5162-6AC4-4209-ACD6-91941560008A}" dt="2020-11-05T19:36:42.355" v="448" actId="20577"/>
          <ac:spMkLst>
            <pc:docMk/>
            <pc:sldMk cId="765595416" sldId="329"/>
            <ac:spMk id="18" creationId="{94755F73-76D6-4113-894B-08E7654ABC2E}"/>
          </ac:spMkLst>
        </pc:spChg>
        <pc:spChg chg="add mod">
          <ac:chgData name="Pope, Vicki L." userId="31dd4797-c567-4914-8de6-2a0e59e5bba1" providerId="ADAL" clId="{BF3A5162-6AC4-4209-ACD6-91941560008A}" dt="2020-11-05T20:16:49.209" v="873" actId="255"/>
          <ac:spMkLst>
            <pc:docMk/>
            <pc:sldMk cId="765595416" sldId="329"/>
            <ac:spMk id="22" creationId="{E363BE0F-C2C3-4857-B9F4-70DD08D10BF3}"/>
          </ac:spMkLst>
        </pc:spChg>
        <pc:spChg chg="add del mod">
          <ac:chgData name="Pope, Vicki L." userId="31dd4797-c567-4914-8de6-2a0e59e5bba1" providerId="ADAL" clId="{BF3A5162-6AC4-4209-ACD6-91941560008A}" dt="2020-11-05T19:20:32.049" v="89" actId="478"/>
          <ac:spMkLst>
            <pc:docMk/>
            <pc:sldMk cId="765595416" sldId="329"/>
            <ac:spMk id="27" creationId="{ECF53ED1-34F3-4B27-A4FA-3B48FCA21206}"/>
          </ac:spMkLst>
        </pc:spChg>
        <pc:spChg chg="mod topLvl">
          <ac:chgData name="Pope, Vicki L." userId="31dd4797-c567-4914-8de6-2a0e59e5bba1" providerId="ADAL" clId="{BF3A5162-6AC4-4209-ACD6-91941560008A}" dt="2020-11-05T19:36:02.228" v="394" actId="14100"/>
          <ac:spMkLst>
            <pc:docMk/>
            <pc:sldMk cId="765595416" sldId="329"/>
            <ac:spMk id="29" creationId="{02575C76-8585-4BB8-90F0-82D2C4B60FAA}"/>
          </ac:spMkLst>
        </pc:spChg>
        <pc:spChg chg="mod topLvl">
          <ac:chgData name="Pope, Vicki L." userId="31dd4797-c567-4914-8de6-2a0e59e5bba1" providerId="ADAL" clId="{BF3A5162-6AC4-4209-ACD6-91941560008A}" dt="2020-11-05T19:36:53.176" v="473" actId="20577"/>
          <ac:spMkLst>
            <pc:docMk/>
            <pc:sldMk cId="765595416" sldId="329"/>
            <ac:spMk id="30" creationId="{D6AFA4E1-1C27-4BA2-8511-4ED2F436479A}"/>
          </ac:spMkLst>
        </pc:spChg>
        <pc:grpChg chg="del mod">
          <ac:chgData name="Pope, Vicki L." userId="31dd4797-c567-4914-8de6-2a0e59e5bba1" providerId="ADAL" clId="{BF3A5162-6AC4-4209-ACD6-91941560008A}" dt="2020-11-05T19:33:28.339" v="250" actId="165"/>
          <ac:grpSpMkLst>
            <pc:docMk/>
            <pc:sldMk cId="765595416" sldId="329"/>
            <ac:grpSpMk id="9" creationId="{78877AB6-C3D5-44CD-AF3D-AC54C9DD2B1C}"/>
          </ac:grpSpMkLst>
        </pc:gr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765595416" sldId="329"/>
            <ac:grpSpMk id="15" creationId="{62E3E11F-3694-4A25-A6CA-2EC311F18B2D}"/>
          </ac:grpSpMkLst>
        </pc:gr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765595416" sldId="329"/>
            <ac:grpSpMk id="19" creationId="{CECD1690-220A-4E9A-8B42-6231686EAFC9}"/>
          </ac:grpSpMkLst>
        </pc:grpChg>
        <pc:grpChg chg="add del mod">
          <ac:chgData name="Pope, Vicki L." userId="31dd4797-c567-4914-8de6-2a0e59e5bba1" providerId="ADAL" clId="{BF3A5162-6AC4-4209-ACD6-91941560008A}" dt="2020-11-05T19:35:52.296" v="392" actId="165"/>
          <ac:grpSpMkLst>
            <pc:docMk/>
            <pc:sldMk cId="765595416" sldId="329"/>
            <ac:grpSpMk id="31" creationId="{08863C3F-511B-42AD-87F2-46CACF49D435}"/>
          </ac:grpSpMkLst>
        </pc:grpChg>
        <pc:grpChg chg="add del mod">
          <ac:chgData name="Pope, Vicki L." userId="31dd4797-c567-4914-8de6-2a0e59e5bba1" providerId="ADAL" clId="{BF3A5162-6AC4-4209-ACD6-91941560008A}" dt="2020-11-05T19:35:52.296" v="392" actId="165"/>
          <ac:grpSpMkLst>
            <pc:docMk/>
            <pc:sldMk cId="765595416" sldId="329"/>
            <ac:grpSpMk id="32" creationId="{5730C498-FD99-4812-942D-4CA6C18D49EC}"/>
          </ac:grpSpMkLst>
        </pc:grpChg>
        <pc:grpChg chg="add del mod">
          <ac:chgData name="Pope, Vicki L." userId="31dd4797-c567-4914-8de6-2a0e59e5bba1" providerId="ADAL" clId="{BF3A5162-6AC4-4209-ACD6-91941560008A}" dt="2020-11-05T19:35:52.296" v="392" actId="165"/>
          <ac:grpSpMkLst>
            <pc:docMk/>
            <pc:sldMk cId="765595416" sldId="329"/>
            <ac:grpSpMk id="33" creationId="{AFF94728-B25F-4A62-A56A-3476A95430EB}"/>
          </ac:grpSpMkLst>
        </pc:grpChg>
        <pc:graphicFrameChg chg="add del mod">
          <ac:chgData name="Pope, Vicki L." userId="31dd4797-c567-4914-8de6-2a0e59e5bba1" providerId="ADAL" clId="{BF3A5162-6AC4-4209-ACD6-91941560008A}" dt="2020-11-05T19:33:18.308" v="249" actId="18245"/>
          <ac:graphicFrameMkLst>
            <pc:docMk/>
            <pc:sldMk cId="765595416" sldId="329"/>
            <ac:graphicFrameMk id="28" creationId="{39154AF6-4C11-4298-AF8C-7006F6DCF670}"/>
          </ac:graphicFrameMkLst>
        </pc:graphicFrameChg>
        <pc:picChg chg="del">
          <ac:chgData name="Pope, Vicki L." userId="31dd4797-c567-4914-8de6-2a0e59e5bba1" providerId="ADAL" clId="{BF3A5162-6AC4-4209-ACD6-91941560008A}" dt="2020-11-05T19:19:52.299" v="66" actId="21"/>
          <ac:picMkLst>
            <pc:docMk/>
            <pc:sldMk cId="765595416" sldId="329"/>
            <ac:picMk id="2" creationId="{F5096049-8BB5-414C-82D1-76B9529FA20E}"/>
          </ac:picMkLst>
        </pc:picChg>
      </pc:sldChg>
      <pc:sldChg chg="addSp delSp delDesignElem">
        <pc:chgData name="Pope, Vicki L." userId="31dd4797-c567-4914-8de6-2a0e59e5bba1" providerId="ADAL" clId="{BF3A5162-6AC4-4209-ACD6-91941560008A}" dt="2020-11-05T18:29:40.092" v="13"/>
        <pc:sldMkLst>
          <pc:docMk/>
          <pc:sldMk cId="3558886102" sldId="330"/>
        </pc:sldMkLst>
        <pc:spChg chg="add del">
          <ac:chgData name="Pope, Vicki L." userId="31dd4797-c567-4914-8de6-2a0e59e5bba1" providerId="ADAL" clId="{BF3A5162-6AC4-4209-ACD6-91941560008A}" dt="2020-11-05T18:29:40.092" v="13"/>
          <ac:spMkLst>
            <pc:docMk/>
            <pc:sldMk cId="3558886102" sldId="330"/>
            <ac:spMk id="23" creationId="{441FAA6D-0046-4A2F-8E6E-21A4842EC658}"/>
          </ac:spMkLst>
        </pc:s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3558886102" sldId="330"/>
            <ac:grpSpMk id="25" creationId="{62E3E11F-3694-4A25-A6CA-2EC311F18B2D}"/>
          </ac:grpSpMkLst>
        </pc:grpChg>
        <pc:grpChg chg="add del">
          <ac:chgData name="Pope, Vicki L." userId="31dd4797-c567-4914-8de6-2a0e59e5bba1" providerId="ADAL" clId="{BF3A5162-6AC4-4209-ACD6-91941560008A}" dt="2020-11-05T18:29:40.092" v="13"/>
          <ac:grpSpMkLst>
            <pc:docMk/>
            <pc:sldMk cId="3558886102" sldId="330"/>
            <ac:grpSpMk id="29" creationId="{CECD1690-220A-4E9A-8B42-6231686EAFC9}"/>
          </ac:grpSpMkLst>
        </pc:grpChg>
      </pc:sldChg>
      <pc:sldChg chg="addSp delSp modSp new mod setBg">
        <pc:chgData name="Pope, Vicki L." userId="31dd4797-c567-4914-8de6-2a0e59e5bba1" providerId="ADAL" clId="{BF3A5162-6AC4-4209-ACD6-91941560008A}" dt="2020-11-05T20:15:44.307" v="868" actId="948"/>
        <pc:sldMkLst>
          <pc:docMk/>
          <pc:sldMk cId="2189376845" sldId="331"/>
        </pc:sldMkLst>
        <pc:spChg chg="mod">
          <ac:chgData name="Pope, Vicki L." userId="31dd4797-c567-4914-8de6-2a0e59e5bba1" providerId="ADAL" clId="{BF3A5162-6AC4-4209-ACD6-91941560008A}" dt="2020-11-05T20:14:13.026" v="854" actId="14100"/>
          <ac:spMkLst>
            <pc:docMk/>
            <pc:sldMk cId="2189376845" sldId="331"/>
            <ac:spMk id="2" creationId="{353E2142-1BAE-49CF-AD9A-2C8B1AB24385}"/>
          </ac:spMkLst>
        </pc:spChg>
        <pc:spChg chg="del mod">
          <ac:chgData name="Pope, Vicki L." userId="31dd4797-c567-4914-8de6-2a0e59e5bba1" providerId="ADAL" clId="{BF3A5162-6AC4-4209-ACD6-91941560008A}" dt="2020-11-05T19:22:25.138" v="102"/>
          <ac:spMkLst>
            <pc:docMk/>
            <pc:sldMk cId="2189376845" sldId="331"/>
            <ac:spMk id="3" creationId="{E1567E8B-7142-42FF-9630-16D656E4A4C0}"/>
          </ac:spMkLst>
        </pc:spChg>
        <pc:spChg chg="add mod">
          <ac:chgData name="Pope, Vicki L." userId="31dd4797-c567-4914-8de6-2a0e59e5bba1" providerId="ADAL" clId="{BF3A5162-6AC4-4209-ACD6-91941560008A}" dt="2020-11-05T20:15:44.307" v="868" actId="948"/>
          <ac:spMkLst>
            <pc:docMk/>
            <pc:sldMk cId="2189376845" sldId="331"/>
            <ac:spMk id="4" creationId="{8F3CF5F1-D6AB-4A72-A134-10ECBB58A85A}"/>
          </ac:spMkLst>
        </pc:spChg>
        <pc:spChg chg="add">
          <ac:chgData name="Pope, Vicki L." userId="31dd4797-c567-4914-8de6-2a0e59e5bba1" providerId="ADAL" clId="{BF3A5162-6AC4-4209-ACD6-91941560008A}" dt="2020-11-05T19:30:14.434" v="199" actId="26606"/>
          <ac:spMkLst>
            <pc:docMk/>
            <pc:sldMk cId="2189376845" sldId="331"/>
            <ac:spMk id="9" creationId="{E03BF673-8C68-4092-BF1B-53C57EFEC21F}"/>
          </ac:spMkLst>
        </pc:spChg>
        <pc:spChg chg="add">
          <ac:chgData name="Pope, Vicki L." userId="31dd4797-c567-4914-8de6-2a0e59e5bba1" providerId="ADAL" clId="{BF3A5162-6AC4-4209-ACD6-91941560008A}" dt="2020-11-05T19:30:14.434" v="199" actId="26606"/>
          <ac:spMkLst>
            <pc:docMk/>
            <pc:sldMk cId="2189376845" sldId="331"/>
            <ac:spMk id="11" creationId="{B1BDB70B-F0E6-4867-818F-C582494FB6D6}"/>
          </ac:spMkLst>
        </pc:spChg>
        <pc:grpChg chg="add">
          <ac:chgData name="Pope, Vicki L." userId="31dd4797-c567-4914-8de6-2a0e59e5bba1" providerId="ADAL" clId="{BF3A5162-6AC4-4209-ACD6-91941560008A}" dt="2020-11-05T19:30:14.434" v="199" actId="26606"/>
          <ac:grpSpMkLst>
            <pc:docMk/>
            <pc:sldMk cId="2189376845" sldId="331"/>
            <ac:grpSpMk id="13" creationId="{1E52C707-F508-47B5-8864-8CC3EE0F030B}"/>
          </ac:grpSpMkLst>
        </pc:grpChg>
      </pc:sldChg>
      <pc:sldChg chg="modSp add mod ord">
        <pc:chgData name="Pope, Vicki L." userId="31dd4797-c567-4914-8de6-2a0e59e5bba1" providerId="ADAL" clId="{BF3A5162-6AC4-4209-ACD6-91941560008A}" dt="2020-11-09T20:07:25.884" v="1486" actId="5793"/>
        <pc:sldMkLst>
          <pc:docMk/>
          <pc:sldMk cId="2971195229" sldId="332"/>
        </pc:sldMkLst>
        <pc:spChg chg="mod">
          <ac:chgData name="Pope, Vicki L." userId="31dd4797-c567-4914-8de6-2a0e59e5bba1" providerId="ADAL" clId="{BF3A5162-6AC4-4209-ACD6-91941560008A}" dt="2020-11-09T18:22:57.500" v="955" actId="313"/>
          <ac:spMkLst>
            <pc:docMk/>
            <pc:sldMk cId="2971195229" sldId="332"/>
            <ac:spMk id="2" creationId="{2219E9DA-BF17-43C0-A5AD-A4979390F5E3}"/>
          </ac:spMkLst>
        </pc:spChg>
        <pc:spChg chg="mod">
          <ac:chgData name="Pope, Vicki L." userId="31dd4797-c567-4914-8de6-2a0e59e5bba1" providerId="ADAL" clId="{BF3A5162-6AC4-4209-ACD6-91941560008A}" dt="2020-11-09T20:07:25.884" v="1486" actId="5793"/>
          <ac:spMkLst>
            <pc:docMk/>
            <pc:sldMk cId="2971195229" sldId="332"/>
            <ac:spMk id="19" creationId="{E9619237-12F2-46BB-8601-42D2CFA9BEE8}"/>
          </ac:spMkLst>
        </pc:spChg>
      </pc:sldChg>
      <pc:sldChg chg="addSp modSp new mod setBg">
        <pc:chgData name="Pope, Vicki L." userId="31dd4797-c567-4914-8de6-2a0e59e5bba1" providerId="ADAL" clId="{BF3A5162-6AC4-4209-ACD6-91941560008A}" dt="2020-11-09T19:47:46.663" v="1484" actId="1035"/>
        <pc:sldMkLst>
          <pc:docMk/>
          <pc:sldMk cId="1291048125" sldId="333"/>
        </pc:sldMkLst>
        <pc:spChg chg="mod">
          <ac:chgData name="Pope, Vicki L." userId="31dd4797-c567-4914-8de6-2a0e59e5bba1" providerId="ADAL" clId="{BF3A5162-6AC4-4209-ACD6-91941560008A}" dt="2020-11-09T19:47:46.663" v="1484" actId="1035"/>
          <ac:spMkLst>
            <pc:docMk/>
            <pc:sldMk cId="1291048125" sldId="333"/>
            <ac:spMk id="2" creationId="{D6398D71-5E1E-4AAF-9D16-5DC8AD3ED4B0}"/>
          </ac:spMkLst>
        </pc:spChg>
        <pc:spChg chg="mod">
          <ac:chgData name="Pope, Vicki L." userId="31dd4797-c567-4914-8de6-2a0e59e5bba1" providerId="ADAL" clId="{BF3A5162-6AC4-4209-ACD6-91941560008A}" dt="2020-11-09T19:47:38.125" v="1479" actId="255"/>
          <ac:spMkLst>
            <pc:docMk/>
            <pc:sldMk cId="1291048125" sldId="333"/>
            <ac:spMk id="3" creationId="{5F46EBEA-09CA-40B4-8F78-1F183EF15A6D}"/>
          </ac:spMkLst>
        </pc:spChg>
        <pc:spChg chg="add">
          <ac:chgData name="Pope, Vicki L." userId="31dd4797-c567-4914-8de6-2a0e59e5bba1" providerId="ADAL" clId="{BF3A5162-6AC4-4209-ACD6-91941560008A}" dt="2020-11-09T19:46:52.918" v="1470" actId="26606"/>
          <ac:spMkLst>
            <pc:docMk/>
            <pc:sldMk cId="1291048125" sldId="333"/>
            <ac:spMk id="9" creationId="{6AD30037-67ED-4367-9BE0-45787510BF13}"/>
          </ac:spMkLst>
        </pc:spChg>
        <pc:grpChg chg="add">
          <ac:chgData name="Pope, Vicki L." userId="31dd4797-c567-4914-8de6-2a0e59e5bba1" providerId="ADAL" clId="{BF3A5162-6AC4-4209-ACD6-91941560008A}" dt="2020-11-09T19:46:52.918" v="1470" actId="26606"/>
          <ac:grpSpMkLst>
            <pc:docMk/>
            <pc:sldMk cId="1291048125" sldId="333"/>
            <ac:grpSpMk id="11" creationId="{50841A4E-5BC1-44B4-83CF-D524E8AEAD64}"/>
          </ac:grpSpMkLst>
        </pc:grpChg>
        <pc:picChg chg="add">
          <ac:chgData name="Pope, Vicki L." userId="31dd4797-c567-4914-8de6-2a0e59e5bba1" providerId="ADAL" clId="{BF3A5162-6AC4-4209-ACD6-91941560008A}" dt="2020-11-09T19:46:52.918" v="1470" actId="26606"/>
          <ac:picMkLst>
            <pc:docMk/>
            <pc:sldMk cId="1291048125" sldId="333"/>
            <ac:picMk id="5" creationId="{71672EC4-1F36-487A-B58F-D3816ECF698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4BCA8-D620-4A3E-AB40-A0B067323B9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94B422-0801-4C80-98D7-EBC6D2A14149}">
      <dgm:prSet custT="1"/>
      <dgm:spPr/>
      <dgm:t>
        <a:bodyPr/>
        <a:lstStyle/>
        <a:p>
          <a:r>
            <a:rPr lang="en-US" sz="3700" dirty="0"/>
            <a:t>Vince Grosso (NST)  – Chair </a:t>
          </a:r>
          <a:r>
            <a:rPr lang="en-US" sz="2400" dirty="0"/>
            <a:t>grossovj@nv.doe.gov</a:t>
          </a:r>
        </a:p>
      </dgm:t>
    </dgm:pt>
    <dgm:pt modelId="{1F4F032F-4BF5-4926-86AC-B50C674D4E0B}" type="parTrans" cxnId="{F576D642-A15E-492E-9B26-5264CEED5993}">
      <dgm:prSet/>
      <dgm:spPr/>
      <dgm:t>
        <a:bodyPr/>
        <a:lstStyle/>
        <a:p>
          <a:endParaRPr lang="en-US"/>
        </a:p>
      </dgm:t>
    </dgm:pt>
    <dgm:pt modelId="{879698CE-0FD1-4BC3-90B6-C082395DE9B6}" type="sibTrans" cxnId="{F576D642-A15E-492E-9B26-5264CEED5993}">
      <dgm:prSet/>
      <dgm:spPr/>
      <dgm:t>
        <a:bodyPr/>
        <a:lstStyle/>
        <a:p>
          <a:endParaRPr lang="en-US"/>
        </a:p>
      </dgm:t>
    </dgm:pt>
    <dgm:pt modelId="{4C32DC99-D3B3-4959-8266-783356DE4352}">
      <dgm:prSet custT="1"/>
      <dgm:spPr/>
      <dgm:t>
        <a:bodyPr/>
        <a:lstStyle/>
        <a:p>
          <a:r>
            <a:rPr lang="en-US" sz="3700" dirty="0"/>
            <a:t>Matthew Alt (CNS Y12) – Vice Chair </a:t>
          </a:r>
          <a:r>
            <a:rPr lang="en-US" sz="2400" dirty="0"/>
            <a:t>matthew.alt@cns.doe.gov </a:t>
          </a:r>
        </a:p>
      </dgm:t>
    </dgm:pt>
    <dgm:pt modelId="{39FF2083-CD6E-4779-9959-F708BD50E78C}" type="parTrans" cxnId="{3ACF9EA0-F1EF-4233-A388-382888DDEABF}">
      <dgm:prSet/>
      <dgm:spPr/>
      <dgm:t>
        <a:bodyPr/>
        <a:lstStyle/>
        <a:p>
          <a:endParaRPr lang="en-US"/>
        </a:p>
      </dgm:t>
    </dgm:pt>
    <dgm:pt modelId="{BE5721D6-8CA5-40ED-8999-238C2DDFCCF5}" type="sibTrans" cxnId="{3ACF9EA0-F1EF-4233-A388-382888DDEABF}">
      <dgm:prSet/>
      <dgm:spPr/>
      <dgm:t>
        <a:bodyPr/>
        <a:lstStyle/>
        <a:p>
          <a:endParaRPr lang="en-US"/>
        </a:p>
      </dgm:t>
    </dgm:pt>
    <dgm:pt modelId="{721BD38C-25F6-49CB-BD02-438C8E782BA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3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Michelle Montoya (LANL) – Secretary </a:t>
          </a:r>
        </a:p>
        <a:p>
          <a:pPr>
            <a:spcAft>
              <a:spcPts val="600"/>
            </a:spcAft>
          </a:pPr>
          <a:r>
            <a:rPr lang="en-US" sz="2400" kern="1200" dirty="0"/>
            <a:t>mic_mon@lanl.gov</a:t>
          </a:r>
        </a:p>
      </dgm:t>
    </dgm:pt>
    <dgm:pt modelId="{23B1AE61-E76D-4741-81AD-9A37D16AAA00}" type="parTrans" cxnId="{52E7B8FF-DDE2-4E88-9F87-DE8E66223B07}">
      <dgm:prSet/>
      <dgm:spPr/>
      <dgm:t>
        <a:bodyPr/>
        <a:lstStyle/>
        <a:p>
          <a:endParaRPr lang="en-US"/>
        </a:p>
      </dgm:t>
    </dgm:pt>
    <dgm:pt modelId="{95FA811D-7B8F-4625-9878-A4DFB4977B90}" type="sibTrans" cxnId="{52E7B8FF-DDE2-4E88-9F87-DE8E66223B07}">
      <dgm:prSet/>
      <dgm:spPr/>
      <dgm:t>
        <a:bodyPr/>
        <a:lstStyle/>
        <a:p>
          <a:endParaRPr lang="en-US"/>
        </a:p>
      </dgm:t>
    </dgm:pt>
    <dgm:pt modelId="{EFF2B8E3-1AB2-446F-A4A6-BA899F59165D}" type="pres">
      <dgm:prSet presAssocID="{8834BCA8-D620-4A3E-AB40-A0B067323B98}" presName="vert0" presStyleCnt="0">
        <dgm:presLayoutVars>
          <dgm:dir/>
          <dgm:animOne val="branch"/>
          <dgm:animLvl val="lvl"/>
        </dgm:presLayoutVars>
      </dgm:prSet>
      <dgm:spPr/>
    </dgm:pt>
    <dgm:pt modelId="{5FCBDDA7-B049-4BEB-A8E9-5B3795D6FDD5}" type="pres">
      <dgm:prSet presAssocID="{B494B422-0801-4C80-98D7-EBC6D2A14149}" presName="thickLine" presStyleLbl="alignNode1" presStyleIdx="0" presStyleCnt="3"/>
      <dgm:spPr/>
    </dgm:pt>
    <dgm:pt modelId="{4D83B1FF-C46D-45A6-9F4B-09974B6833E4}" type="pres">
      <dgm:prSet presAssocID="{B494B422-0801-4C80-98D7-EBC6D2A14149}" presName="horz1" presStyleCnt="0"/>
      <dgm:spPr/>
    </dgm:pt>
    <dgm:pt modelId="{DC3FD45E-FB0D-4ED3-ADE0-70A18F3865D0}" type="pres">
      <dgm:prSet presAssocID="{B494B422-0801-4C80-98D7-EBC6D2A14149}" presName="tx1" presStyleLbl="revTx" presStyleIdx="0" presStyleCnt="3"/>
      <dgm:spPr/>
    </dgm:pt>
    <dgm:pt modelId="{1755F271-52EA-40AC-B7BB-F0AB6B4AEC06}" type="pres">
      <dgm:prSet presAssocID="{B494B422-0801-4C80-98D7-EBC6D2A14149}" presName="vert1" presStyleCnt="0"/>
      <dgm:spPr/>
    </dgm:pt>
    <dgm:pt modelId="{25547596-5AAF-4865-AD15-1F11FA69EF08}" type="pres">
      <dgm:prSet presAssocID="{4C32DC99-D3B3-4959-8266-783356DE4352}" presName="thickLine" presStyleLbl="alignNode1" presStyleIdx="1" presStyleCnt="3"/>
      <dgm:spPr/>
    </dgm:pt>
    <dgm:pt modelId="{8FF4C7BE-ADCE-4F87-90A1-2B65BEFD52FB}" type="pres">
      <dgm:prSet presAssocID="{4C32DC99-D3B3-4959-8266-783356DE4352}" presName="horz1" presStyleCnt="0"/>
      <dgm:spPr/>
    </dgm:pt>
    <dgm:pt modelId="{C8D5F22D-FB96-45A2-920A-8687C95B3662}" type="pres">
      <dgm:prSet presAssocID="{4C32DC99-D3B3-4959-8266-783356DE4352}" presName="tx1" presStyleLbl="revTx" presStyleIdx="1" presStyleCnt="3"/>
      <dgm:spPr/>
    </dgm:pt>
    <dgm:pt modelId="{691A06F5-2E8D-49E4-A3E9-B1B60781052A}" type="pres">
      <dgm:prSet presAssocID="{4C32DC99-D3B3-4959-8266-783356DE4352}" presName="vert1" presStyleCnt="0"/>
      <dgm:spPr/>
    </dgm:pt>
    <dgm:pt modelId="{F65626C5-0BB8-465D-AFF4-1A2DCA247931}" type="pres">
      <dgm:prSet presAssocID="{721BD38C-25F6-49CB-BD02-438C8E782BAA}" presName="thickLine" presStyleLbl="alignNode1" presStyleIdx="2" presStyleCnt="3"/>
      <dgm:spPr/>
    </dgm:pt>
    <dgm:pt modelId="{02CDBEA3-F03F-4C55-9B8D-1DE5AB5F2747}" type="pres">
      <dgm:prSet presAssocID="{721BD38C-25F6-49CB-BD02-438C8E782BAA}" presName="horz1" presStyleCnt="0"/>
      <dgm:spPr/>
    </dgm:pt>
    <dgm:pt modelId="{BED78E51-605E-4196-91B0-B80928C61163}" type="pres">
      <dgm:prSet presAssocID="{721BD38C-25F6-49CB-BD02-438C8E782BAA}" presName="tx1" presStyleLbl="revTx" presStyleIdx="2" presStyleCnt="3"/>
      <dgm:spPr/>
    </dgm:pt>
    <dgm:pt modelId="{304ABCFE-D854-42BA-9407-7D7C1D55FDB9}" type="pres">
      <dgm:prSet presAssocID="{721BD38C-25F6-49CB-BD02-438C8E782BAA}" presName="vert1" presStyleCnt="0"/>
      <dgm:spPr/>
    </dgm:pt>
  </dgm:ptLst>
  <dgm:cxnLst>
    <dgm:cxn modelId="{51E16415-583E-450F-A3FB-974C53032D91}" type="presOf" srcId="{721BD38C-25F6-49CB-BD02-438C8E782BAA}" destId="{BED78E51-605E-4196-91B0-B80928C61163}" srcOrd="0" destOrd="0" presId="urn:microsoft.com/office/officeart/2008/layout/LinedList"/>
    <dgm:cxn modelId="{BD0BF232-E267-4711-82A6-388B6803A1FD}" type="presOf" srcId="{B494B422-0801-4C80-98D7-EBC6D2A14149}" destId="{DC3FD45E-FB0D-4ED3-ADE0-70A18F3865D0}" srcOrd="0" destOrd="0" presId="urn:microsoft.com/office/officeart/2008/layout/LinedList"/>
    <dgm:cxn modelId="{F576D642-A15E-492E-9B26-5264CEED5993}" srcId="{8834BCA8-D620-4A3E-AB40-A0B067323B98}" destId="{B494B422-0801-4C80-98D7-EBC6D2A14149}" srcOrd="0" destOrd="0" parTransId="{1F4F032F-4BF5-4926-86AC-B50C674D4E0B}" sibTransId="{879698CE-0FD1-4BC3-90B6-C082395DE9B6}"/>
    <dgm:cxn modelId="{CBE31572-D1B1-4FEC-A454-99FCA2FAEE03}" type="presOf" srcId="{8834BCA8-D620-4A3E-AB40-A0B067323B98}" destId="{EFF2B8E3-1AB2-446F-A4A6-BA899F59165D}" srcOrd="0" destOrd="0" presId="urn:microsoft.com/office/officeart/2008/layout/LinedList"/>
    <dgm:cxn modelId="{EB203F8E-4B4B-4FD2-8EEB-6C6DB52B2730}" type="presOf" srcId="{4C32DC99-D3B3-4959-8266-783356DE4352}" destId="{C8D5F22D-FB96-45A2-920A-8687C95B3662}" srcOrd="0" destOrd="0" presId="urn:microsoft.com/office/officeart/2008/layout/LinedList"/>
    <dgm:cxn modelId="{3ACF9EA0-F1EF-4233-A388-382888DDEABF}" srcId="{8834BCA8-D620-4A3E-AB40-A0B067323B98}" destId="{4C32DC99-D3B3-4959-8266-783356DE4352}" srcOrd="1" destOrd="0" parTransId="{39FF2083-CD6E-4779-9959-F708BD50E78C}" sibTransId="{BE5721D6-8CA5-40ED-8999-238C2DDFCCF5}"/>
    <dgm:cxn modelId="{52E7B8FF-DDE2-4E88-9F87-DE8E66223B07}" srcId="{8834BCA8-D620-4A3E-AB40-A0B067323B98}" destId="{721BD38C-25F6-49CB-BD02-438C8E782BAA}" srcOrd="2" destOrd="0" parTransId="{23B1AE61-E76D-4741-81AD-9A37D16AAA00}" sibTransId="{95FA811D-7B8F-4625-9878-A4DFB4977B90}"/>
    <dgm:cxn modelId="{5299A0C0-AEA3-4913-87F7-92BA27AD4358}" type="presParOf" srcId="{EFF2B8E3-1AB2-446F-A4A6-BA899F59165D}" destId="{5FCBDDA7-B049-4BEB-A8E9-5B3795D6FDD5}" srcOrd="0" destOrd="0" presId="urn:microsoft.com/office/officeart/2008/layout/LinedList"/>
    <dgm:cxn modelId="{200BA700-19E9-4B41-9184-7FE2D03697FE}" type="presParOf" srcId="{EFF2B8E3-1AB2-446F-A4A6-BA899F59165D}" destId="{4D83B1FF-C46D-45A6-9F4B-09974B6833E4}" srcOrd="1" destOrd="0" presId="urn:microsoft.com/office/officeart/2008/layout/LinedList"/>
    <dgm:cxn modelId="{8CBA7518-79BA-430A-8905-4C2CA9646C2D}" type="presParOf" srcId="{4D83B1FF-C46D-45A6-9F4B-09974B6833E4}" destId="{DC3FD45E-FB0D-4ED3-ADE0-70A18F3865D0}" srcOrd="0" destOrd="0" presId="urn:microsoft.com/office/officeart/2008/layout/LinedList"/>
    <dgm:cxn modelId="{0127FCD9-872C-4FC2-BF50-ED5F32AAE9A5}" type="presParOf" srcId="{4D83B1FF-C46D-45A6-9F4B-09974B6833E4}" destId="{1755F271-52EA-40AC-B7BB-F0AB6B4AEC06}" srcOrd="1" destOrd="0" presId="urn:microsoft.com/office/officeart/2008/layout/LinedList"/>
    <dgm:cxn modelId="{0CD62BDC-FC65-443D-B352-409485C1FD2B}" type="presParOf" srcId="{EFF2B8E3-1AB2-446F-A4A6-BA899F59165D}" destId="{25547596-5AAF-4865-AD15-1F11FA69EF08}" srcOrd="2" destOrd="0" presId="urn:microsoft.com/office/officeart/2008/layout/LinedList"/>
    <dgm:cxn modelId="{5F77AF68-405B-44F9-8CD3-2305960C43E1}" type="presParOf" srcId="{EFF2B8E3-1AB2-446F-A4A6-BA899F59165D}" destId="{8FF4C7BE-ADCE-4F87-90A1-2B65BEFD52FB}" srcOrd="3" destOrd="0" presId="urn:microsoft.com/office/officeart/2008/layout/LinedList"/>
    <dgm:cxn modelId="{1DD4D348-67FE-452C-95B1-0CC929BFF100}" type="presParOf" srcId="{8FF4C7BE-ADCE-4F87-90A1-2B65BEFD52FB}" destId="{C8D5F22D-FB96-45A2-920A-8687C95B3662}" srcOrd="0" destOrd="0" presId="urn:microsoft.com/office/officeart/2008/layout/LinedList"/>
    <dgm:cxn modelId="{6176FB44-BA0F-412C-B446-B7951B3F7D0D}" type="presParOf" srcId="{8FF4C7BE-ADCE-4F87-90A1-2B65BEFD52FB}" destId="{691A06F5-2E8D-49E4-A3E9-B1B60781052A}" srcOrd="1" destOrd="0" presId="urn:microsoft.com/office/officeart/2008/layout/LinedList"/>
    <dgm:cxn modelId="{9992E80B-AE21-4699-A023-FF336973231B}" type="presParOf" srcId="{EFF2B8E3-1AB2-446F-A4A6-BA899F59165D}" destId="{F65626C5-0BB8-465D-AFF4-1A2DCA247931}" srcOrd="4" destOrd="0" presId="urn:microsoft.com/office/officeart/2008/layout/LinedList"/>
    <dgm:cxn modelId="{BDB8551B-9C37-4DA2-9EDF-52A154DAD256}" type="presParOf" srcId="{EFF2B8E3-1AB2-446F-A4A6-BA899F59165D}" destId="{02CDBEA3-F03F-4C55-9B8D-1DE5AB5F2747}" srcOrd="5" destOrd="0" presId="urn:microsoft.com/office/officeart/2008/layout/LinedList"/>
    <dgm:cxn modelId="{E5D66D68-4295-4901-9BD8-458D357B41C1}" type="presParOf" srcId="{02CDBEA3-F03F-4C55-9B8D-1DE5AB5F2747}" destId="{BED78E51-605E-4196-91B0-B80928C61163}" srcOrd="0" destOrd="0" presId="urn:microsoft.com/office/officeart/2008/layout/LinedList"/>
    <dgm:cxn modelId="{B20C36B8-4301-4345-B66E-1E6FEF11E9D6}" type="presParOf" srcId="{02CDBEA3-F03F-4C55-9B8D-1DE5AB5F2747}" destId="{304ABCFE-D854-42BA-9407-7D7C1D55FD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BDDA7-B049-4BEB-A8E9-5B3795D6FDD5}">
      <dsp:nvSpPr>
        <dsp:cNvPr id="0" name=""/>
        <dsp:cNvSpPr/>
      </dsp:nvSpPr>
      <dsp:spPr>
        <a:xfrm>
          <a:off x="0" y="2492"/>
          <a:ext cx="70906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FD45E-FB0D-4ED3-ADE0-70A18F3865D0}">
      <dsp:nvSpPr>
        <dsp:cNvPr id="0" name=""/>
        <dsp:cNvSpPr/>
      </dsp:nvSpPr>
      <dsp:spPr>
        <a:xfrm>
          <a:off x="0" y="2492"/>
          <a:ext cx="7090673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Vince Grosso (NST)  – Chair </a:t>
          </a:r>
          <a:r>
            <a:rPr lang="en-US" sz="2400" kern="1200" dirty="0"/>
            <a:t>grossovj@nv.doe.gov</a:t>
          </a:r>
        </a:p>
      </dsp:txBody>
      <dsp:txXfrm>
        <a:off x="0" y="2492"/>
        <a:ext cx="7090673" cy="1700138"/>
      </dsp:txXfrm>
    </dsp:sp>
    <dsp:sp modelId="{25547596-5AAF-4865-AD15-1F11FA69EF08}">
      <dsp:nvSpPr>
        <dsp:cNvPr id="0" name=""/>
        <dsp:cNvSpPr/>
      </dsp:nvSpPr>
      <dsp:spPr>
        <a:xfrm>
          <a:off x="0" y="1702630"/>
          <a:ext cx="7090673" cy="0"/>
        </a:xfrm>
        <a:prstGeom prst="line">
          <a:avLst/>
        </a:prstGeom>
        <a:solidFill>
          <a:schemeClr val="accent2">
            <a:hueOff val="580323"/>
            <a:satOff val="-5172"/>
            <a:lumOff val="-1078"/>
            <a:alphaOff val="0"/>
          </a:schemeClr>
        </a:solidFill>
        <a:ln w="15875" cap="rnd" cmpd="sng" algn="ctr">
          <a:solidFill>
            <a:schemeClr val="accent2">
              <a:hueOff val="580323"/>
              <a:satOff val="-5172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5F22D-FB96-45A2-920A-8687C95B3662}">
      <dsp:nvSpPr>
        <dsp:cNvPr id="0" name=""/>
        <dsp:cNvSpPr/>
      </dsp:nvSpPr>
      <dsp:spPr>
        <a:xfrm>
          <a:off x="0" y="1702630"/>
          <a:ext cx="7090673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Matthew Alt (CNS Y12) – Vice Chair </a:t>
          </a:r>
          <a:r>
            <a:rPr lang="en-US" sz="2400" kern="1200" dirty="0"/>
            <a:t>matthew.alt@cns.doe.gov </a:t>
          </a:r>
        </a:p>
      </dsp:txBody>
      <dsp:txXfrm>
        <a:off x="0" y="1702630"/>
        <a:ext cx="7090673" cy="1700138"/>
      </dsp:txXfrm>
    </dsp:sp>
    <dsp:sp modelId="{F65626C5-0BB8-465D-AFF4-1A2DCA247931}">
      <dsp:nvSpPr>
        <dsp:cNvPr id="0" name=""/>
        <dsp:cNvSpPr/>
      </dsp:nvSpPr>
      <dsp:spPr>
        <a:xfrm>
          <a:off x="0" y="3402769"/>
          <a:ext cx="7090673" cy="0"/>
        </a:xfrm>
        <a:prstGeom prst="line">
          <a:avLst/>
        </a:prstGeom>
        <a:solidFill>
          <a:schemeClr val="accent2">
            <a:hueOff val="1160647"/>
            <a:satOff val="-10343"/>
            <a:lumOff val="-2157"/>
            <a:alphaOff val="0"/>
          </a:schemeClr>
        </a:solidFill>
        <a:ln w="15875" cap="rnd" cmpd="sng" algn="ctr">
          <a:solidFill>
            <a:schemeClr val="accent2">
              <a:hueOff val="1160647"/>
              <a:satOff val="-10343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78E51-605E-4196-91B0-B80928C61163}">
      <dsp:nvSpPr>
        <dsp:cNvPr id="0" name=""/>
        <dsp:cNvSpPr/>
      </dsp:nvSpPr>
      <dsp:spPr>
        <a:xfrm>
          <a:off x="0" y="3402769"/>
          <a:ext cx="7090673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Michelle Montoya (LANL) – Secretary </a:t>
          </a:r>
        </a:p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kern="1200" dirty="0"/>
            <a:t>mic_mon@lanl.gov</a:t>
          </a:r>
        </a:p>
      </dsp:txBody>
      <dsp:txXfrm>
        <a:off x="0" y="3402769"/>
        <a:ext cx="7090673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90288-BDED-4A8D-8029-E6BAEFCCB40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662C6-69A8-4E65-9D5B-3ACA63BE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3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SC-12-01 &amp; SC-12-04 still open?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32F7E-25D9-4A0D-A5F0-0D93F6350AE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3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SC-12-01 &amp; SC-12-04 still open?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32F7E-25D9-4A0D-A5F0-0D93F6350AE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8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SC-12-01 &amp; SC-12-04 still open?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32F7E-25D9-4A0D-A5F0-0D93F6350AE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0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32F7E-25D9-4A0D-A5F0-0D93F6350AE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7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1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3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2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09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4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01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47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2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6"/>
            <a:ext cx="12192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621792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598"/>
            <a:ext cx="10972800" cy="1510157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E5B7E-D4FE-4F8B-AB7B-63B93B969343}"/>
              </a:ext>
            </a:extLst>
          </p:cNvPr>
          <p:cNvSpPr/>
          <p:nvPr userDrawn="1"/>
        </p:nvSpPr>
        <p:spPr>
          <a:xfrm>
            <a:off x="11211791" y="6182590"/>
            <a:ext cx="980209" cy="6754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2ECF7C-E4D2-41D3-83C3-9C753FBC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679" y="6284951"/>
            <a:ext cx="602672" cy="4956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1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1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8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4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7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2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7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0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C49686-1CC1-4711-9FB1-B77B0E13881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2507E1-C487-45DC-80D3-FA08A23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1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remix3d.com/details/cbf7a101b2964ad1a2b1b0419b3ee016" TargetMode="External"/><Relationship Id="rId7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emix3d.com/details/G009SVGR9DMP" TargetMode="External"/><Relationship Id="rId5" Type="http://schemas.microsoft.com/office/2017/06/relationships/model3d" Target="../media/model3d2.glb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meeting-pn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books-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en.wikiversity.org/wiki/Visualisation_of_quantitative_informa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justspilleditout.blogspot.com/2013/05/oversmart-engineer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learning.nd.edu/remix/build/goals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hyperlink" Target="http://www.pngall.com/team-work-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blogmba.tistory.com/9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hyperlink" Target="http://stiryoursouls.blogspot.com/2014/03/when-h-and-o-got-talking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nagementexchange.com/hack/designed-growth-and-engagement-fixing-invisible-stranglehold-business-succes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nagementexchange.com/hack/designed-growth-and-engagement-fixing-invisible-stranglehold-business-succe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38B9D0-29E6-4581-97A1-C37A56A7397D}"/>
              </a:ext>
            </a:extLst>
          </p:cNvPr>
          <p:cNvSpPr txBox="1"/>
          <p:nvPr/>
        </p:nvSpPr>
        <p:spPr>
          <a:xfrm>
            <a:off x="1553674" y="2751158"/>
            <a:ext cx="9755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Quality Assurance Subgroup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WELCOME">
                <a:extLst>
                  <a:ext uri="{FF2B5EF4-FFF2-40B4-BE49-F238E27FC236}">
                    <a16:creationId xmlns:a16="http://schemas.microsoft.com/office/drawing/2014/main" id="{B792AB46-262E-4E5C-8918-EA7CCB8694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4373390"/>
                  </p:ext>
                </p:extLst>
              </p:nvPr>
            </p:nvGraphicFramePr>
            <p:xfrm rot="261643">
              <a:off x="2549961" y="767152"/>
              <a:ext cx="7834430" cy="1064967"/>
            </p:xfrm>
            <a:graphic>
              <a:graphicData uri="http://schemas.microsoft.com/office/drawing/2017/model3d">
                <am3d:model3d r:embed="rId2">
                  <am3d:spPr>
                    <a:xfrm rot="261643">
                      <a:off x="0" y="0"/>
                      <a:ext cx="7834430" cy="106496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50800" dist="50800" dir="5400000" algn="ctr" rotWithShape="0">
                        <a:srgbClr val="C00000"/>
                      </a:outerShdw>
                    </a:effectLst>
                  </am3d:spPr>
                  <am3d:camera>
                    <am3d:pos x="0" y="0" z="4735825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607788" d="1000000"/>
                    <am3d:preTrans dx="-1892375" dy="-5401946" dz="-14467663"/>
                    <am3d:scale>
                      <am3d:sx n="1000000" d="1000000"/>
                      <am3d:sy n="1000000" d="1000000"/>
                      <am3d:sz n="1000000" d="1000000"/>
                    </am3d:scale>
                    <am3d:rot ax="-201390" ay="1004693" az="-58081"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78884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WELCOME">
                <a:extLst>
                  <a:ext uri="{FF2B5EF4-FFF2-40B4-BE49-F238E27FC236}">
                    <a16:creationId xmlns:a16="http://schemas.microsoft.com/office/drawing/2014/main" id="{B792AB46-262E-4E5C-8918-EA7CCB8694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1643">
                <a:off x="2549961" y="767152"/>
                <a:ext cx="7834430" cy="10649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50800" dir="5400000" algn="ctr" rotWithShape="0">
                  <a:srgbClr val="C00000"/>
                </a:outerShdw>
              </a:effectLst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TheOdd1sOut 3D Model">
                <a:extLst>
                  <a:ext uri="{FF2B5EF4-FFF2-40B4-BE49-F238E27FC236}">
                    <a16:creationId xmlns:a16="http://schemas.microsoft.com/office/drawing/2014/main" id="{E9EEFC0B-86E5-4880-983B-B9BC337BA0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4215002"/>
                  </p:ext>
                </p:extLst>
              </p:nvPr>
            </p:nvGraphicFramePr>
            <p:xfrm>
              <a:off x="9819199" y="4344849"/>
              <a:ext cx="2111342" cy="2254005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111342" cy="2254005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</am3d:spPr>
                  <am3d:camera>
                    <am3d:pos x="0" y="0" z="705436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702364" d="1000000"/>
                    <am3d:preTrans dx="-1108510" dy="1014217" dz="48312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6"/>
                  <am3d:raster rName="Office3DRenderer" rVer="16.0.8326">
                    <am3d:blip r:embed="rId7"/>
                  </am3d:raster>
                  <am3d:objViewport viewportSz="339893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TheOdd1sOut 3D Model">
                <a:extLst>
                  <a:ext uri="{FF2B5EF4-FFF2-40B4-BE49-F238E27FC236}">
                    <a16:creationId xmlns:a16="http://schemas.microsoft.com/office/drawing/2014/main" id="{E9EEFC0B-86E5-4880-983B-B9BC337BA0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19199" y="4344849"/>
                <a:ext cx="2111342" cy="2254005"/>
              </a:xfrm>
              <a:prstGeom prst="rect">
                <a:avLst/>
              </a:prstGeom>
              <a:solidFill>
                <a:srgbClr val="C00000"/>
              </a:solidFill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C4699A6-AB80-4FF2-A3FA-49923A73F3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6534292"/>
            <a:ext cx="1058090" cy="32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97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CAC3B1-4879-424D-8F15-206277196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E34CC1C8-EBDD-4AEA-83E6-B27575B6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649700" y="0"/>
            <a:ext cx="1063625" cy="2782888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D6B38644-B85D-4211-9526-5B4C2A662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2116425" y="0"/>
            <a:ext cx="1035050" cy="2673350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8A8B2820-6B8F-4C19-BFC5-D28EE44E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457487" y="2587625"/>
            <a:ext cx="2693987" cy="4270375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CA45AB7-441E-40A8-A98B-557D68F48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" y="2692400"/>
            <a:ext cx="2713324" cy="3390788"/>
          </a:xfrm>
          <a:custGeom>
            <a:avLst/>
            <a:gdLst>
              <a:gd name="connsiteX0" fmla="*/ 0 w 2713324"/>
              <a:gd name="connsiteY0" fmla="*/ 0 h 3390788"/>
              <a:gd name="connsiteX1" fmla="*/ 4763 w 2713324"/>
              <a:gd name="connsiteY1" fmla="*/ 4763 h 3390788"/>
              <a:gd name="connsiteX2" fmla="*/ 2713324 w 2713324"/>
              <a:gd name="connsiteY2" fmla="*/ 3390788 h 3390788"/>
              <a:gd name="connsiteX3" fmla="*/ 2713324 w 2713324"/>
              <a:gd name="connsiteY3" fmla="*/ 2368619 h 3390788"/>
              <a:gd name="connsiteX4" fmla="*/ 357188 w 2713324"/>
              <a:gd name="connsiteY4" fmla="*/ 90488 h 339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3324" h="3390788">
                <a:moveTo>
                  <a:pt x="0" y="0"/>
                </a:moveTo>
                <a:lnTo>
                  <a:pt x="4763" y="4763"/>
                </a:lnTo>
                <a:lnTo>
                  <a:pt x="2713324" y="3390788"/>
                </a:lnTo>
                <a:lnTo>
                  <a:pt x="2713324" y="2368619"/>
                </a:lnTo>
                <a:lnTo>
                  <a:pt x="357188" y="904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F516030-4F00-4C48-AD93-91EFA17A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2582863"/>
            <a:ext cx="3151474" cy="4275137"/>
          </a:xfrm>
          <a:custGeom>
            <a:avLst/>
            <a:gdLst>
              <a:gd name="connsiteX0" fmla="*/ 0 w 3151474"/>
              <a:gd name="connsiteY0" fmla="*/ 0 h 4275137"/>
              <a:gd name="connsiteX1" fmla="*/ 0 w 3151474"/>
              <a:gd name="connsiteY1" fmla="*/ 4757 h 4275137"/>
              <a:gd name="connsiteX2" fmla="*/ 2693987 w 3151474"/>
              <a:gd name="connsiteY2" fmla="*/ 4275137 h 4275137"/>
              <a:gd name="connsiteX3" fmla="*/ 3151474 w 3151474"/>
              <a:gd name="connsiteY3" fmla="*/ 4275137 h 4275137"/>
              <a:gd name="connsiteX4" fmla="*/ 3151474 w 3151474"/>
              <a:gd name="connsiteY4" fmla="*/ 3714295 h 4275137"/>
              <a:gd name="connsiteX5" fmla="*/ 419100 w 3151474"/>
              <a:gd name="connsiteY5" fmla="*/ 176017 h 4275137"/>
              <a:gd name="connsiteX6" fmla="*/ 361950 w 3151474"/>
              <a:gd name="connsiteY6" fmla="*/ 95144 h 4275137"/>
              <a:gd name="connsiteX7" fmla="*/ 357188 w 3151474"/>
              <a:gd name="connsiteY7" fmla="*/ 90387 h 42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474" h="4275137">
                <a:moveTo>
                  <a:pt x="0" y="0"/>
                </a:moveTo>
                <a:lnTo>
                  <a:pt x="0" y="4757"/>
                </a:lnTo>
                <a:lnTo>
                  <a:pt x="2693987" y="4275137"/>
                </a:lnTo>
                <a:lnTo>
                  <a:pt x="3151474" y="4275137"/>
                </a:lnTo>
                <a:lnTo>
                  <a:pt x="3151474" y="3714295"/>
                </a:lnTo>
                <a:lnTo>
                  <a:pt x="419100" y="176017"/>
                </a:lnTo>
                <a:lnTo>
                  <a:pt x="361950" y="95144"/>
                </a:lnTo>
                <a:lnTo>
                  <a:pt x="357188" y="90387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820085E-2582-4A95-98EE-45DFFD5C0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2697164"/>
            <a:ext cx="2706398" cy="3513899"/>
          </a:xfrm>
          <a:custGeom>
            <a:avLst/>
            <a:gdLst>
              <a:gd name="connsiteX0" fmla="*/ 0 w 2706398"/>
              <a:gd name="connsiteY0" fmla="*/ 0 h 3513899"/>
              <a:gd name="connsiteX1" fmla="*/ 2706398 w 2706398"/>
              <a:gd name="connsiteY1" fmla="*/ 3513899 h 3513899"/>
              <a:gd name="connsiteX2" fmla="*/ 2706398 w 2706398"/>
              <a:gd name="connsiteY2" fmla="*/ 3383321 h 351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6398" h="3513899">
                <a:moveTo>
                  <a:pt x="0" y="0"/>
                </a:moveTo>
                <a:lnTo>
                  <a:pt x="2706398" y="3513899"/>
                </a:lnTo>
                <a:lnTo>
                  <a:pt x="2706398" y="338332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ACA017-4BE8-42E2-8D6C-20C9D02FA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788" y="1391176"/>
            <a:ext cx="8334725" cy="5197897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u="sng" dirty="0"/>
              <a:t>Wednesday a.m.</a:t>
            </a: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MSL Training – Kristin Bell – SNL; Dave Hebert – KCNSC &amp; David Hicks KCNSC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MSL items for future MSL development – Dave Hebert – KCNSC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Task SC-18-03 DOE EM Single Approved Supplier List – Update the MSL POC List – Bill Wingfield – LANL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COVID-19 Lines of Inquiry – Bill Wingfield – LANL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9C5272-7648-447F-87FD-0C7543C4FD50}"/>
              </a:ext>
            </a:extLst>
          </p:cNvPr>
          <p:cNvSpPr/>
          <p:nvPr/>
        </p:nvSpPr>
        <p:spPr>
          <a:xfrm>
            <a:off x="1981200" y="1143000"/>
            <a:ext cx="6934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/>
          </a:p>
          <a:p>
            <a:pPr>
              <a:spcAft>
                <a:spcPts val="600"/>
              </a:spcAft>
            </a:pPr>
            <a:endParaRPr lang="en-US" sz="280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6F70547-002A-4333-8098-21D9CCB37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542284"/>
            <a:ext cx="1031966" cy="31571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A23B66B-B3C1-49E2-86DB-169A769F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886" y="268926"/>
            <a:ext cx="10018713" cy="1122251"/>
          </a:xfrm>
        </p:spPr>
        <p:txBody>
          <a:bodyPr/>
          <a:lstStyle/>
          <a:p>
            <a:r>
              <a:rPr lang="en-US" b="1" dirty="0"/>
              <a:t>Supply Chain Quality 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567398-4B15-4B37-9586-E4F99F11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05898"/>
            <a:ext cx="10018713" cy="1185333"/>
          </a:xfrm>
        </p:spPr>
        <p:txBody>
          <a:bodyPr>
            <a:normAutofit/>
          </a:bodyPr>
          <a:lstStyle/>
          <a:p>
            <a:r>
              <a:rPr lang="en-US" b="1" dirty="0"/>
              <a:t>Supply Chain Quality Agenda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52DD7E-A934-443C-B277-DF6A8FC7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998133"/>
            <a:ext cx="6855356" cy="3793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Wednesday p.m.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Task SC-20-04 Video Assessments / </a:t>
            </a:r>
            <a:r>
              <a:rPr lang="en-US" dirty="0" err="1"/>
              <a:t>eAudits</a:t>
            </a:r>
            <a:r>
              <a:rPr lang="en-US" dirty="0"/>
              <a:t> Remote Auditing – Amber Romero – SNL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Focused Improvement Virtual Supplier Audits – Joe Fulghum – SRS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Supplier Submittal Issues – Julie Snelling – PNNL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9C5272-7648-447F-87FD-0C7543C4FD50}"/>
              </a:ext>
            </a:extLst>
          </p:cNvPr>
          <p:cNvSpPr/>
          <p:nvPr/>
        </p:nvSpPr>
        <p:spPr>
          <a:xfrm>
            <a:off x="1981200" y="1143000"/>
            <a:ext cx="6934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/>
          </a:p>
          <a:p>
            <a:pPr>
              <a:spcAft>
                <a:spcPts val="600"/>
              </a:spcAft>
            </a:pPr>
            <a:endParaRPr lang="en-US" sz="280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AF70886-951D-42CF-B49B-4CEE417B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542284"/>
            <a:ext cx="1031965" cy="315716"/>
          </a:xfrm>
          <a:prstGeom prst="rect">
            <a:avLst/>
          </a:prstGeom>
        </p:spPr>
      </p:pic>
      <p:pic>
        <p:nvPicPr>
          <p:cNvPr id="11" name="Graphic 10" descr="Daily Calendar">
            <a:extLst>
              <a:ext uri="{FF2B5EF4-FFF2-40B4-BE49-F238E27FC236}">
                <a16:creationId xmlns:a16="http://schemas.microsoft.com/office/drawing/2014/main" id="{93249AF1-D0BC-41DE-AC19-15D6363C59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4114" y="2328333"/>
            <a:ext cx="3092343" cy="358213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3601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52B8AE-9AB1-4649-B2AB-6BDB15D1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626" y="1744951"/>
            <a:ext cx="4959158" cy="2162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Thursday  a.m.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Supplier Audit Schedules Nov 2020 – Jun 2021 – Julie Snelling, PNNL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9C5272-7648-447F-87FD-0C7543C4FD50}"/>
              </a:ext>
            </a:extLst>
          </p:cNvPr>
          <p:cNvSpPr/>
          <p:nvPr/>
        </p:nvSpPr>
        <p:spPr>
          <a:xfrm>
            <a:off x="1981200" y="1143000"/>
            <a:ext cx="6934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/>
          </a:p>
          <a:p>
            <a:pPr>
              <a:spcAft>
                <a:spcPts val="600"/>
              </a:spcAft>
            </a:pPr>
            <a:endParaRPr lang="en-US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7310B-1DE1-480C-9B7C-0FCE4A336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418396"/>
            <a:ext cx="1436914" cy="439604"/>
          </a:xfrm>
          <a:prstGeom prst="rect">
            <a:avLst/>
          </a:prstGeom>
        </p:spPr>
      </p:pic>
      <p:pic>
        <p:nvPicPr>
          <p:cNvPr id="16" name="Picture 15" descr="A picture containing indoor, table, birthday, toy&#10;&#10;Description automatically generated">
            <a:extLst>
              <a:ext uri="{FF2B5EF4-FFF2-40B4-BE49-F238E27FC236}">
                <a16:creationId xmlns:a16="http://schemas.microsoft.com/office/drawing/2014/main" id="{84C612B3-907B-4E28-A049-323827D05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66340" y="2421054"/>
            <a:ext cx="5714286" cy="4285714"/>
          </a:xfrm>
          <a:prstGeom prst="rect">
            <a:avLst/>
          </a:prstGeom>
        </p:spPr>
      </p:pic>
      <p:sp>
        <p:nvSpPr>
          <p:cNvPr id="32" name="Title 6">
            <a:extLst>
              <a:ext uri="{FF2B5EF4-FFF2-40B4-BE49-F238E27FC236}">
                <a16:creationId xmlns:a16="http://schemas.microsoft.com/office/drawing/2014/main" id="{B999D1BA-8040-42AF-ABB4-299C26134F41}"/>
              </a:ext>
            </a:extLst>
          </p:cNvPr>
          <p:cNvSpPr txBox="1">
            <a:spLocks/>
          </p:cNvSpPr>
          <p:nvPr/>
        </p:nvSpPr>
        <p:spPr>
          <a:xfrm>
            <a:off x="1484311" y="605898"/>
            <a:ext cx="10018713" cy="1185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/>
              <a:t>Supply Chain Quality 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60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4E9BCF-1B67-4514-808C-A5DCBDEB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439D253-5941-4942-A28F-E192AF618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3201" y="1396180"/>
            <a:ext cx="7248685" cy="384257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Policy and Procedures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330130-E1EF-4CC1-AEBA-C76A2D25B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1" y="117656"/>
            <a:ext cx="4115961" cy="2314460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Ben Arrigoni (WTCC), Chair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Bryon </a:t>
            </a:r>
            <a:r>
              <a:rPr lang="en-US" sz="2000" dirty="0" err="1">
                <a:solidFill>
                  <a:srgbClr val="FFFFFF"/>
                </a:solidFill>
              </a:rPr>
              <a:t>Mowlds</a:t>
            </a:r>
            <a:r>
              <a:rPr lang="en-US" sz="2000" dirty="0">
                <a:solidFill>
                  <a:srgbClr val="FFFFFF"/>
                </a:solidFill>
              </a:rPr>
              <a:t> (INL), Vice Chair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John Verderber (WRPS), Secretary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C6FEF4-2197-49AB-B706-8694CA1AC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82088"/>
            <a:ext cx="1228726" cy="3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4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FBC7ED-4E65-4264-80B6-5B81C400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65017"/>
            <a:ext cx="10018713" cy="1046110"/>
          </a:xfrm>
        </p:spPr>
        <p:txBody>
          <a:bodyPr>
            <a:normAutofit/>
          </a:bodyPr>
          <a:lstStyle/>
          <a:p>
            <a:r>
              <a:rPr lang="en-US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Fall 2020 Meeting Agenda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12D75-3759-42DC-B031-146E2C6B5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896" y="1099096"/>
            <a:ext cx="7720246" cy="5758904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Corbel" panose="020B0503020204020204" pitchFamily="34" charset="0"/>
              </a:rPr>
              <a:t>Deliverable Development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Graded Approach Whitepaper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Quality Metrics Guide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Quality Culture Whitepaper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Corbel" panose="020B0503020204020204" pitchFamily="34" charset="0"/>
              </a:rPr>
              <a:t>Discussion Topics/Possible Deliverables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Effective Quality Program Checklist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Quality Career Development/Guidance for Employees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Lessons Learned Program Implementation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Stop Work Program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Requirements Management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Auditing Best Practice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Corbel" panose="020B0503020204020204" pitchFamily="34" charset="0"/>
              </a:rPr>
              <a:t>Special Presentation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“QMS in a Box” Template Program for Suppliers (Sandia)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C2FC8-3CD7-4D99-8CE8-982476573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21" y="1895412"/>
            <a:ext cx="3608226" cy="36082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0460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4E9BCF-1B67-4514-808C-A5DCBDEB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439D253-5941-4942-A28F-E192AF618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8368" y="1486668"/>
            <a:ext cx="6975331" cy="384257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Software Quality Assurance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330130-E1EF-4CC1-AEBA-C76A2D25B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1" y="254181"/>
            <a:ext cx="3780148" cy="1960699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Vicki Pope (LLNL), Chair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Teri Vincent (CNS/Y-12), Vice Chair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Marylou Apodaca (SNL), Secretary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F684B-9572-4AA6-8969-9EEBDAD0F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6440397"/>
            <a:ext cx="1365000" cy="41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47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03AE710-7D3C-454B-82CF-49B0093E9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39CC2B4-028D-4241-812D-86DEFC665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CD02D-EE44-404D-BDAC-4CCB26BD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59" y="1949089"/>
            <a:ext cx="2639962" cy="2555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SQA Agenda Highlights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A13242B-E02E-4DE0-859A-2A46B775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5ACFC104-86F4-4D49-B858-F1CA0335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80627160-C0E1-4BB7-AA86-D39CB7E79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F9C4CF4B-A323-44D9-9FEE-90EFE1D06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13E2B3A4-22DB-49DD-A716-388DEC5F8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337CB09C-5543-4330-8C3D-354519D8D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F54B39E1-DFCE-43D0-80F5-D9256E47D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71B531C-46C7-4829-B881-8E6BBF817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53809"/>
            <a:ext cx="1222428" cy="4041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2F96EA3-406E-44C7-8028-AFFCD2AD551D}"/>
              </a:ext>
            </a:extLst>
          </p:cNvPr>
          <p:cNvGrpSpPr/>
          <p:nvPr/>
        </p:nvGrpSpPr>
        <p:grpSpPr>
          <a:xfrm>
            <a:off x="5010742" y="559966"/>
            <a:ext cx="6492875" cy="5462482"/>
            <a:chOff x="5010742" y="793646"/>
            <a:chExt cx="6492875" cy="54624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A42417-82DD-4AA5-986D-B34E65902BBA}"/>
                </a:ext>
              </a:extLst>
            </p:cNvPr>
            <p:cNvGrpSpPr/>
            <p:nvPr/>
          </p:nvGrpSpPr>
          <p:grpSpPr>
            <a:xfrm>
              <a:off x="5010742" y="793646"/>
              <a:ext cx="6492875" cy="576332"/>
              <a:chOff x="5050431" y="793646"/>
              <a:chExt cx="6492875" cy="57633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DBB84D1-7CA3-4E34-A51B-01332F86FB33}"/>
                  </a:ext>
                </a:extLst>
              </p:cNvPr>
              <p:cNvSpPr/>
              <p:nvPr/>
            </p:nvSpPr>
            <p:spPr>
              <a:xfrm>
                <a:off x="5050431" y="1017178"/>
                <a:ext cx="6492875" cy="352800"/>
              </a:xfrm>
              <a:prstGeom prst="rect">
                <a:avLst/>
              </a:prstGeom>
              <a:solidFill>
                <a:schemeClr val="bg2">
                  <a:lumMod val="75000"/>
                  <a:alpha val="90000"/>
                </a:schemeClr>
              </a:solidFill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B55B477-392D-485A-B06A-C18CD28248B7}"/>
                  </a:ext>
                </a:extLst>
              </p:cNvPr>
              <p:cNvSpPr/>
              <p:nvPr/>
            </p:nvSpPr>
            <p:spPr>
              <a:xfrm>
                <a:off x="5344593" y="793646"/>
                <a:ext cx="6054928" cy="413280"/>
              </a:xfrm>
              <a:custGeom>
                <a:avLst/>
                <a:gdLst>
                  <a:gd name="connsiteX0" fmla="*/ 0 w 6080772"/>
                  <a:gd name="connsiteY0" fmla="*/ 68881 h 413280"/>
                  <a:gd name="connsiteX1" fmla="*/ 68881 w 6080772"/>
                  <a:gd name="connsiteY1" fmla="*/ 0 h 413280"/>
                  <a:gd name="connsiteX2" fmla="*/ 6011891 w 6080772"/>
                  <a:gd name="connsiteY2" fmla="*/ 0 h 413280"/>
                  <a:gd name="connsiteX3" fmla="*/ 6080772 w 6080772"/>
                  <a:gd name="connsiteY3" fmla="*/ 68881 h 413280"/>
                  <a:gd name="connsiteX4" fmla="*/ 6080772 w 6080772"/>
                  <a:gd name="connsiteY4" fmla="*/ 344399 h 413280"/>
                  <a:gd name="connsiteX5" fmla="*/ 6011891 w 6080772"/>
                  <a:gd name="connsiteY5" fmla="*/ 413280 h 413280"/>
                  <a:gd name="connsiteX6" fmla="*/ 68881 w 6080772"/>
                  <a:gd name="connsiteY6" fmla="*/ 413280 h 413280"/>
                  <a:gd name="connsiteX7" fmla="*/ 0 w 6080772"/>
                  <a:gd name="connsiteY7" fmla="*/ 344399 h 413280"/>
                  <a:gd name="connsiteX8" fmla="*/ 0 w 6080772"/>
                  <a:gd name="connsiteY8" fmla="*/ 68881 h 41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80772" h="413280">
                    <a:moveTo>
                      <a:pt x="0" y="68881"/>
                    </a:moveTo>
                    <a:cubicBezTo>
                      <a:pt x="0" y="30839"/>
                      <a:pt x="30839" y="0"/>
                      <a:pt x="68881" y="0"/>
                    </a:cubicBezTo>
                    <a:lnTo>
                      <a:pt x="6011891" y="0"/>
                    </a:lnTo>
                    <a:cubicBezTo>
                      <a:pt x="6049933" y="0"/>
                      <a:pt x="6080772" y="30839"/>
                      <a:pt x="6080772" y="68881"/>
                    </a:cubicBezTo>
                    <a:lnTo>
                      <a:pt x="6080772" y="344399"/>
                    </a:lnTo>
                    <a:cubicBezTo>
                      <a:pt x="6080772" y="382441"/>
                      <a:pt x="6049933" y="413280"/>
                      <a:pt x="6011891" y="413280"/>
                    </a:cubicBezTo>
                    <a:lnTo>
                      <a:pt x="68881" y="413280"/>
                    </a:lnTo>
                    <a:cubicBezTo>
                      <a:pt x="30839" y="413280"/>
                      <a:pt x="0" y="382441"/>
                      <a:pt x="0" y="344399"/>
                    </a:cubicBezTo>
                    <a:lnTo>
                      <a:pt x="0" y="688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193441"/>
                  <a:satOff val="-1724"/>
                  <a:lumOff val="-3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1966" tIns="20175" rIns="191966" bIns="20175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Joint  w/ Supply Chain: Software Procurement Risks, Tue. 11:00 am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269CE-A527-4FA3-A777-8EF36F252F19}"/>
                </a:ext>
              </a:extLst>
            </p:cNvPr>
            <p:cNvGrpSpPr/>
            <p:nvPr/>
          </p:nvGrpSpPr>
          <p:grpSpPr>
            <a:xfrm>
              <a:off x="5010742" y="1431802"/>
              <a:ext cx="6492875" cy="588185"/>
              <a:chOff x="5050431" y="1416833"/>
              <a:chExt cx="6492875" cy="58818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817236-AA15-474B-83E3-B9FDFC7D6174}"/>
                  </a:ext>
                </a:extLst>
              </p:cNvPr>
              <p:cNvSpPr/>
              <p:nvPr/>
            </p:nvSpPr>
            <p:spPr>
              <a:xfrm>
                <a:off x="5050431" y="1652218"/>
                <a:ext cx="6492875" cy="352800"/>
              </a:xfrm>
              <a:prstGeom prst="rect">
                <a:avLst/>
              </a:prstGeom>
              <a:solidFill>
                <a:schemeClr val="bg2">
                  <a:lumMod val="75000"/>
                  <a:alpha val="90000"/>
                </a:schemeClr>
              </a:solidFill>
            </p:spPr>
            <p:style>
              <a:lnRef idx="2">
                <a:schemeClr val="accent2">
                  <a:hueOff val="193441"/>
                  <a:satOff val="-1724"/>
                  <a:lumOff val="-359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034A65C-325D-48A5-ACD6-E17FF5C22B79}"/>
                  </a:ext>
                </a:extLst>
              </p:cNvPr>
              <p:cNvSpPr/>
              <p:nvPr/>
            </p:nvSpPr>
            <p:spPr>
              <a:xfrm>
                <a:off x="5374483" y="1416833"/>
                <a:ext cx="6025037" cy="413280"/>
              </a:xfrm>
              <a:custGeom>
                <a:avLst/>
                <a:gdLst>
                  <a:gd name="connsiteX0" fmla="*/ 0 w 6028368"/>
                  <a:gd name="connsiteY0" fmla="*/ 68881 h 413280"/>
                  <a:gd name="connsiteX1" fmla="*/ 68881 w 6028368"/>
                  <a:gd name="connsiteY1" fmla="*/ 0 h 413280"/>
                  <a:gd name="connsiteX2" fmla="*/ 5959487 w 6028368"/>
                  <a:gd name="connsiteY2" fmla="*/ 0 h 413280"/>
                  <a:gd name="connsiteX3" fmla="*/ 6028368 w 6028368"/>
                  <a:gd name="connsiteY3" fmla="*/ 68881 h 413280"/>
                  <a:gd name="connsiteX4" fmla="*/ 6028368 w 6028368"/>
                  <a:gd name="connsiteY4" fmla="*/ 344399 h 413280"/>
                  <a:gd name="connsiteX5" fmla="*/ 5959487 w 6028368"/>
                  <a:gd name="connsiteY5" fmla="*/ 413280 h 413280"/>
                  <a:gd name="connsiteX6" fmla="*/ 68881 w 6028368"/>
                  <a:gd name="connsiteY6" fmla="*/ 413280 h 413280"/>
                  <a:gd name="connsiteX7" fmla="*/ 0 w 6028368"/>
                  <a:gd name="connsiteY7" fmla="*/ 344399 h 413280"/>
                  <a:gd name="connsiteX8" fmla="*/ 0 w 6028368"/>
                  <a:gd name="connsiteY8" fmla="*/ 68881 h 41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28368" h="413280">
                    <a:moveTo>
                      <a:pt x="0" y="68881"/>
                    </a:moveTo>
                    <a:cubicBezTo>
                      <a:pt x="0" y="30839"/>
                      <a:pt x="30839" y="0"/>
                      <a:pt x="68881" y="0"/>
                    </a:cubicBezTo>
                    <a:lnTo>
                      <a:pt x="5959487" y="0"/>
                    </a:lnTo>
                    <a:cubicBezTo>
                      <a:pt x="5997529" y="0"/>
                      <a:pt x="6028368" y="30839"/>
                      <a:pt x="6028368" y="68881"/>
                    </a:cubicBezTo>
                    <a:lnTo>
                      <a:pt x="6028368" y="344399"/>
                    </a:lnTo>
                    <a:cubicBezTo>
                      <a:pt x="6028368" y="382441"/>
                      <a:pt x="5997529" y="413280"/>
                      <a:pt x="5959487" y="413280"/>
                    </a:cubicBezTo>
                    <a:lnTo>
                      <a:pt x="68881" y="413280"/>
                    </a:lnTo>
                    <a:cubicBezTo>
                      <a:pt x="30839" y="413280"/>
                      <a:pt x="0" y="382441"/>
                      <a:pt x="0" y="344399"/>
                    </a:cubicBezTo>
                    <a:lnTo>
                      <a:pt x="0" y="688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386882"/>
                  <a:satOff val="-3448"/>
                  <a:lumOff val="-71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1966" tIns="20175" rIns="191966" bIns="20175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Toolbox Update and Future: Tuesday, noon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A936E12-4225-4B47-9765-42657C49E791}"/>
                </a:ext>
              </a:extLst>
            </p:cNvPr>
            <p:cNvGrpSpPr/>
            <p:nvPr/>
          </p:nvGrpSpPr>
          <p:grpSpPr>
            <a:xfrm>
              <a:off x="5010742" y="2081811"/>
              <a:ext cx="6492875" cy="586312"/>
              <a:chOff x="5050431" y="2053747"/>
              <a:chExt cx="6492875" cy="58631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FF22AA-C5F5-4C6E-9794-B19129156F07}"/>
                  </a:ext>
                </a:extLst>
              </p:cNvPr>
              <p:cNvSpPr/>
              <p:nvPr/>
            </p:nvSpPr>
            <p:spPr>
              <a:xfrm>
                <a:off x="5050431" y="2287259"/>
                <a:ext cx="6492875" cy="352800"/>
              </a:xfrm>
              <a:prstGeom prst="rect">
                <a:avLst/>
              </a:prstGeom>
              <a:solidFill>
                <a:schemeClr val="bg2">
                  <a:lumMod val="75000"/>
                  <a:alpha val="90000"/>
                </a:schemeClr>
              </a:solidFill>
            </p:spPr>
            <p:style>
              <a:lnRef idx="2">
                <a:schemeClr val="accent2">
                  <a:hueOff val="386882"/>
                  <a:satOff val="-3448"/>
                  <a:lumOff val="-719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5D5D0B74-A9E7-4C0C-BA3C-12C57F2E3AD9}"/>
                  </a:ext>
                </a:extLst>
              </p:cNvPr>
              <p:cNvSpPr/>
              <p:nvPr/>
            </p:nvSpPr>
            <p:spPr>
              <a:xfrm>
                <a:off x="5383856" y="2053747"/>
                <a:ext cx="6018994" cy="413280"/>
              </a:xfrm>
              <a:custGeom>
                <a:avLst/>
                <a:gdLst>
                  <a:gd name="connsiteX0" fmla="*/ 0 w 5970237"/>
                  <a:gd name="connsiteY0" fmla="*/ 68881 h 413280"/>
                  <a:gd name="connsiteX1" fmla="*/ 68881 w 5970237"/>
                  <a:gd name="connsiteY1" fmla="*/ 0 h 413280"/>
                  <a:gd name="connsiteX2" fmla="*/ 5901356 w 5970237"/>
                  <a:gd name="connsiteY2" fmla="*/ 0 h 413280"/>
                  <a:gd name="connsiteX3" fmla="*/ 5970237 w 5970237"/>
                  <a:gd name="connsiteY3" fmla="*/ 68881 h 413280"/>
                  <a:gd name="connsiteX4" fmla="*/ 5970237 w 5970237"/>
                  <a:gd name="connsiteY4" fmla="*/ 344399 h 413280"/>
                  <a:gd name="connsiteX5" fmla="*/ 5901356 w 5970237"/>
                  <a:gd name="connsiteY5" fmla="*/ 413280 h 413280"/>
                  <a:gd name="connsiteX6" fmla="*/ 68881 w 5970237"/>
                  <a:gd name="connsiteY6" fmla="*/ 413280 h 413280"/>
                  <a:gd name="connsiteX7" fmla="*/ 0 w 5970237"/>
                  <a:gd name="connsiteY7" fmla="*/ 344399 h 413280"/>
                  <a:gd name="connsiteX8" fmla="*/ 0 w 5970237"/>
                  <a:gd name="connsiteY8" fmla="*/ 68881 h 41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70237" h="413280">
                    <a:moveTo>
                      <a:pt x="0" y="68881"/>
                    </a:moveTo>
                    <a:cubicBezTo>
                      <a:pt x="0" y="30839"/>
                      <a:pt x="30839" y="0"/>
                      <a:pt x="68881" y="0"/>
                    </a:cubicBezTo>
                    <a:lnTo>
                      <a:pt x="5901356" y="0"/>
                    </a:lnTo>
                    <a:cubicBezTo>
                      <a:pt x="5939398" y="0"/>
                      <a:pt x="5970237" y="30839"/>
                      <a:pt x="5970237" y="68881"/>
                    </a:cubicBezTo>
                    <a:lnTo>
                      <a:pt x="5970237" y="344399"/>
                    </a:lnTo>
                    <a:cubicBezTo>
                      <a:pt x="5970237" y="382441"/>
                      <a:pt x="5939398" y="413280"/>
                      <a:pt x="5901356" y="413280"/>
                    </a:cubicBezTo>
                    <a:lnTo>
                      <a:pt x="68881" y="413280"/>
                    </a:lnTo>
                    <a:cubicBezTo>
                      <a:pt x="30839" y="413280"/>
                      <a:pt x="0" y="382441"/>
                      <a:pt x="0" y="344399"/>
                    </a:cubicBezTo>
                    <a:lnTo>
                      <a:pt x="0" y="688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1966" tIns="20175" rIns="191966" bIns="20175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Software Gone Wrong (current events), Tuesday, 3:40 pm 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E52E3F7-42DB-4EE3-905C-0330883195B3}"/>
                </a:ext>
              </a:extLst>
            </p:cNvPr>
            <p:cNvGrpSpPr/>
            <p:nvPr/>
          </p:nvGrpSpPr>
          <p:grpSpPr>
            <a:xfrm>
              <a:off x="5010742" y="2729947"/>
              <a:ext cx="6492875" cy="569600"/>
              <a:chOff x="5050431" y="2705499"/>
              <a:chExt cx="6492875" cy="5696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646B45-9AA3-4566-BC12-A0067FC1A1C4}"/>
                  </a:ext>
                </a:extLst>
              </p:cNvPr>
              <p:cNvSpPr/>
              <p:nvPr/>
            </p:nvSpPr>
            <p:spPr>
              <a:xfrm>
                <a:off x="5050431" y="2922299"/>
                <a:ext cx="6492875" cy="352800"/>
              </a:xfrm>
              <a:prstGeom prst="rect">
                <a:avLst/>
              </a:prstGeom>
              <a:solidFill>
                <a:schemeClr val="bg2">
                  <a:lumMod val="75000"/>
                  <a:alpha val="90000"/>
                </a:schemeClr>
              </a:solidFill>
            </p:spPr>
            <p:style>
              <a:lnRef idx="2">
                <a:schemeClr val="accent2">
                  <a:hueOff val="580323"/>
                  <a:satOff val="-5172"/>
                  <a:lumOff val="-1078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1AE36DD-C1AE-456A-BB99-14B4EFA43921}"/>
                  </a:ext>
                </a:extLst>
              </p:cNvPr>
              <p:cNvSpPr/>
              <p:nvPr/>
            </p:nvSpPr>
            <p:spPr>
              <a:xfrm>
                <a:off x="5375073" y="2705499"/>
                <a:ext cx="6027777" cy="413280"/>
              </a:xfrm>
              <a:custGeom>
                <a:avLst/>
                <a:gdLst>
                  <a:gd name="connsiteX0" fmla="*/ 0 w 4545012"/>
                  <a:gd name="connsiteY0" fmla="*/ 68881 h 413280"/>
                  <a:gd name="connsiteX1" fmla="*/ 68881 w 4545012"/>
                  <a:gd name="connsiteY1" fmla="*/ 0 h 413280"/>
                  <a:gd name="connsiteX2" fmla="*/ 4476131 w 4545012"/>
                  <a:gd name="connsiteY2" fmla="*/ 0 h 413280"/>
                  <a:gd name="connsiteX3" fmla="*/ 4545012 w 4545012"/>
                  <a:gd name="connsiteY3" fmla="*/ 68881 h 413280"/>
                  <a:gd name="connsiteX4" fmla="*/ 4545012 w 4545012"/>
                  <a:gd name="connsiteY4" fmla="*/ 344399 h 413280"/>
                  <a:gd name="connsiteX5" fmla="*/ 4476131 w 4545012"/>
                  <a:gd name="connsiteY5" fmla="*/ 413280 h 413280"/>
                  <a:gd name="connsiteX6" fmla="*/ 68881 w 4545012"/>
                  <a:gd name="connsiteY6" fmla="*/ 413280 h 413280"/>
                  <a:gd name="connsiteX7" fmla="*/ 0 w 4545012"/>
                  <a:gd name="connsiteY7" fmla="*/ 344399 h 413280"/>
                  <a:gd name="connsiteX8" fmla="*/ 0 w 4545012"/>
                  <a:gd name="connsiteY8" fmla="*/ 68881 h 41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45012" h="413280">
                    <a:moveTo>
                      <a:pt x="0" y="68881"/>
                    </a:moveTo>
                    <a:cubicBezTo>
                      <a:pt x="0" y="30839"/>
                      <a:pt x="30839" y="0"/>
                      <a:pt x="68881" y="0"/>
                    </a:cubicBezTo>
                    <a:lnTo>
                      <a:pt x="4476131" y="0"/>
                    </a:lnTo>
                    <a:cubicBezTo>
                      <a:pt x="4514173" y="0"/>
                      <a:pt x="4545012" y="30839"/>
                      <a:pt x="4545012" y="68881"/>
                    </a:cubicBezTo>
                    <a:lnTo>
                      <a:pt x="4545012" y="344399"/>
                    </a:lnTo>
                    <a:cubicBezTo>
                      <a:pt x="4545012" y="382441"/>
                      <a:pt x="4514173" y="413280"/>
                      <a:pt x="4476131" y="413280"/>
                    </a:cubicBezTo>
                    <a:lnTo>
                      <a:pt x="68881" y="413280"/>
                    </a:lnTo>
                    <a:cubicBezTo>
                      <a:pt x="30839" y="413280"/>
                      <a:pt x="0" y="382441"/>
                      <a:pt x="0" y="344399"/>
                    </a:cubicBezTo>
                    <a:lnTo>
                      <a:pt x="0" y="688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580323"/>
                  <a:satOff val="-5172"/>
                  <a:lumOff val="-107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1966" tIns="20175" rIns="191966" bIns="20175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Testing Spreadsheets, Tuesday 3:40 pm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61FF70E-1DC0-4A39-941A-AB8877C824E1}"/>
                </a:ext>
              </a:extLst>
            </p:cNvPr>
            <p:cNvGrpSpPr/>
            <p:nvPr/>
          </p:nvGrpSpPr>
          <p:grpSpPr>
            <a:xfrm>
              <a:off x="5010742" y="3361371"/>
              <a:ext cx="6492875" cy="569600"/>
              <a:chOff x="5050431" y="3340539"/>
              <a:chExt cx="6492875" cy="5696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55BF500-5C93-4351-A8CB-33CE75EC5E08}"/>
                  </a:ext>
                </a:extLst>
              </p:cNvPr>
              <p:cNvSpPr/>
              <p:nvPr/>
            </p:nvSpPr>
            <p:spPr>
              <a:xfrm>
                <a:off x="5050431" y="3557339"/>
                <a:ext cx="6492875" cy="352800"/>
              </a:xfrm>
              <a:prstGeom prst="rect">
                <a:avLst/>
              </a:prstGeom>
              <a:solidFill>
                <a:schemeClr val="bg2">
                  <a:lumMod val="75000"/>
                  <a:alpha val="90000"/>
                </a:schemeClr>
              </a:solidFill>
            </p:spPr>
            <p:style>
              <a:lnRef idx="2">
                <a:schemeClr val="accent2">
                  <a:hueOff val="773765"/>
                  <a:satOff val="-6895"/>
                  <a:lumOff val="-1438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5C77CC7-8B64-4950-8C7A-865FBB2B7134}"/>
                  </a:ext>
                </a:extLst>
              </p:cNvPr>
              <p:cNvSpPr/>
              <p:nvPr/>
            </p:nvSpPr>
            <p:spPr>
              <a:xfrm>
                <a:off x="5375074" y="3340539"/>
                <a:ext cx="6027777" cy="413280"/>
              </a:xfrm>
              <a:custGeom>
                <a:avLst/>
                <a:gdLst>
                  <a:gd name="connsiteX0" fmla="*/ 0 w 6040821"/>
                  <a:gd name="connsiteY0" fmla="*/ 68881 h 413280"/>
                  <a:gd name="connsiteX1" fmla="*/ 68881 w 6040821"/>
                  <a:gd name="connsiteY1" fmla="*/ 0 h 413280"/>
                  <a:gd name="connsiteX2" fmla="*/ 5971940 w 6040821"/>
                  <a:gd name="connsiteY2" fmla="*/ 0 h 413280"/>
                  <a:gd name="connsiteX3" fmla="*/ 6040821 w 6040821"/>
                  <a:gd name="connsiteY3" fmla="*/ 68881 h 413280"/>
                  <a:gd name="connsiteX4" fmla="*/ 6040821 w 6040821"/>
                  <a:gd name="connsiteY4" fmla="*/ 344399 h 413280"/>
                  <a:gd name="connsiteX5" fmla="*/ 5971940 w 6040821"/>
                  <a:gd name="connsiteY5" fmla="*/ 413280 h 413280"/>
                  <a:gd name="connsiteX6" fmla="*/ 68881 w 6040821"/>
                  <a:gd name="connsiteY6" fmla="*/ 413280 h 413280"/>
                  <a:gd name="connsiteX7" fmla="*/ 0 w 6040821"/>
                  <a:gd name="connsiteY7" fmla="*/ 344399 h 413280"/>
                  <a:gd name="connsiteX8" fmla="*/ 0 w 6040821"/>
                  <a:gd name="connsiteY8" fmla="*/ 68881 h 41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40821" h="413280">
                    <a:moveTo>
                      <a:pt x="0" y="68881"/>
                    </a:moveTo>
                    <a:cubicBezTo>
                      <a:pt x="0" y="30839"/>
                      <a:pt x="30839" y="0"/>
                      <a:pt x="68881" y="0"/>
                    </a:cubicBezTo>
                    <a:lnTo>
                      <a:pt x="5971940" y="0"/>
                    </a:lnTo>
                    <a:cubicBezTo>
                      <a:pt x="6009982" y="0"/>
                      <a:pt x="6040821" y="30839"/>
                      <a:pt x="6040821" y="68881"/>
                    </a:cubicBezTo>
                    <a:lnTo>
                      <a:pt x="6040821" y="344399"/>
                    </a:lnTo>
                    <a:cubicBezTo>
                      <a:pt x="6040821" y="382441"/>
                      <a:pt x="6009982" y="413280"/>
                      <a:pt x="5971940" y="413280"/>
                    </a:cubicBezTo>
                    <a:lnTo>
                      <a:pt x="68881" y="413280"/>
                    </a:lnTo>
                    <a:cubicBezTo>
                      <a:pt x="30839" y="413280"/>
                      <a:pt x="0" y="382441"/>
                      <a:pt x="0" y="344399"/>
                    </a:cubicBezTo>
                    <a:lnTo>
                      <a:pt x="0" y="688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773765"/>
                  <a:satOff val="-6895"/>
                  <a:lumOff val="-143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1966" tIns="20175" rIns="191966" bIns="20175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Assurance Standards for Defense Programs, Wed. 1:45 pm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C1F6DD7-5190-4721-8963-07E2B12FBA27}"/>
                </a:ext>
              </a:extLst>
            </p:cNvPr>
            <p:cNvGrpSpPr/>
            <p:nvPr/>
          </p:nvGrpSpPr>
          <p:grpSpPr>
            <a:xfrm>
              <a:off x="5010742" y="3992795"/>
              <a:ext cx="6492875" cy="1631908"/>
              <a:chOff x="5050431" y="3985739"/>
              <a:chExt cx="6492875" cy="163190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FCC7403-57D8-483E-86CA-4D5FADD1229B}"/>
                  </a:ext>
                </a:extLst>
              </p:cNvPr>
              <p:cNvSpPr/>
              <p:nvPr/>
            </p:nvSpPr>
            <p:spPr>
              <a:xfrm>
                <a:off x="5050431" y="4192378"/>
                <a:ext cx="6492875" cy="1425269"/>
              </a:xfrm>
              <a:custGeom>
                <a:avLst/>
                <a:gdLst>
                  <a:gd name="connsiteX0" fmla="*/ 0 w 6492875"/>
                  <a:gd name="connsiteY0" fmla="*/ 0 h 815850"/>
                  <a:gd name="connsiteX1" fmla="*/ 6492875 w 6492875"/>
                  <a:gd name="connsiteY1" fmla="*/ 0 h 815850"/>
                  <a:gd name="connsiteX2" fmla="*/ 6492875 w 6492875"/>
                  <a:gd name="connsiteY2" fmla="*/ 815850 h 815850"/>
                  <a:gd name="connsiteX3" fmla="*/ 0 w 6492875"/>
                  <a:gd name="connsiteY3" fmla="*/ 815850 h 815850"/>
                  <a:gd name="connsiteX4" fmla="*/ 0 w 6492875"/>
                  <a:gd name="connsiteY4" fmla="*/ 0 h 81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2875" h="815850">
                    <a:moveTo>
                      <a:pt x="0" y="0"/>
                    </a:moveTo>
                    <a:lnTo>
                      <a:pt x="6492875" y="0"/>
                    </a:lnTo>
                    <a:lnTo>
                      <a:pt x="6492875" y="815850"/>
                    </a:lnTo>
                    <a:lnTo>
                      <a:pt x="0" y="8158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alpha val="90000"/>
                </a:schemeClr>
              </a:solidFill>
            </p:spPr>
            <p:style>
              <a:lnRef idx="2">
                <a:schemeClr val="accent2">
                  <a:hueOff val="967206"/>
                  <a:satOff val="-8619"/>
                  <a:lumOff val="-1797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3919" tIns="291592" rIns="503919" bIns="99568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kern="1200" dirty="0"/>
                  <a:t>Software Graded Approach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kern="1200" dirty="0"/>
                  <a:t>Application of DOE O 414 to “All” Software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/>
                  <a:t>Matrix of Software Standards, Orders, and Policies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kern="1200" dirty="0"/>
                  <a:t>Current DOE O 414.1D Pain Points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/>
                  <a:t>Guidance for Qualifying Vendor Cloud-Hosted Software</a:t>
                </a:r>
                <a:endParaRPr lang="en-US" sz="1400" kern="1200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3ECD097-8E7E-4D42-A4D0-CBC7CE8020A0}"/>
                  </a:ext>
                </a:extLst>
              </p:cNvPr>
              <p:cNvSpPr/>
              <p:nvPr/>
            </p:nvSpPr>
            <p:spPr>
              <a:xfrm>
                <a:off x="5375073" y="3985739"/>
                <a:ext cx="6027777" cy="413280"/>
              </a:xfrm>
              <a:custGeom>
                <a:avLst/>
                <a:gdLst>
                  <a:gd name="connsiteX0" fmla="*/ 0 w 4545012"/>
                  <a:gd name="connsiteY0" fmla="*/ 68881 h 413280"/>
                  <a:gd name="connsiteX1" fmla="*/ 68881 w 4545012"/>
                  <a:gd name="connsiteY1" fmla="*/ 0 h 413280"/>
                  <a:gd name="connsiteX2" fmla="*/ 4476131 w 4545012"/>
                  <a:gd name="connsiteY2" fmla="*/ 0 h 413280"/>
                  <a:gd name="connsiteX3" fmla="*/ 4545012 w 4545012"/>
                  <a:gd name="connsiteY3" fmla="*/ 68881 h 413280"/>
                  <a:gd name="connsiteX4" fmla="*/ 4545012 w 4545012"/>
                  <a:gd name="connsiteY4" fmla="*/ 344399 h 413280"/>
                  <a:gd name="connsiteX5" fmla="*/ 4476131 w 4545012"/>
                  <a:gd name="connsiteY5" fmla="*/ 413280 h 413280"/>
                  <a:gd name="connsiteX6" fmla="*/ 68881 w 4545012"/>
                  <a:gd name="connsiteY6" fmla="*/ 413280 h 413280"/>
                  <a:gd name="connsiteX7" fmla="*/ 0 w 4545012"/>
                  <a:gd name="connsiteY7" fmla="*/ 344399 h 413280"/>
                  <a:gd name="connsiteX8" fmla="*/ 0 w 4545012"/>
                  <a:gd name="connsiteY8" fmla="*/ 68881 h 41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45012" h="413280">
                    <a:moveTo>
                      <a:pt x="0" y="68881"/>
                    </a:moveTo>
                    <a:cubicBezTo>
                      <a:pt x="0" y="30839"/>
                      <a:pt x="30839" y="0"/>
                      <a:pt x="68881" y="0"/>
                    </a:cubicBezTo>
                    <a:lnTo>
                      <a:pt x="4476131" y="0"/>
                    </a:lnTo>
                    <a:cubicBezTo>
                      <a:pt x="4514173" y="0"/>
                      <a:pt x="4545012" y="30839"/>
                      <a:pt x="4545012" y="68881"/>
                    </a:cubicBezTo>
                    <a:lnTo>
                      <a:pt x="4545012" y="344399"/>
                    </a:lnTo>
                    <a:cubicBezTo>
                      <a:pt x="4545012" y="382441"/>
                      <a:pt x="4514173" y="413280"/>
                      <a:pt x="4476131" y="413280"/>
                    </a:cubicBezTo>
                    <a:lnTo>
                      <a:pt x="68881" y="413280"/>
                    </a:lnTo>
                    <a:cubicBezTo>
                      <a:pt x="30839" y="413280"/>
                      <a:pt x="0" y="382441"/>
                      <a:pt x="0" y="344399"/>
                    </a:cubicBezTo>
                    <a:lnTo>
                      <a:pt x="0" y="688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967206"/>
                  <a:satOff val="-8619"/>
                  <a:lumOff val="-179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1966" tIns="20175" rIns="191966" bIns="20175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Breakouts for Task Subgroup Work, throughout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E3208C7-5DE6-4CDD-9718-C15C6C44BA5A}"/>
                </a:ext>
              </a:extLst>
            </p:cNvPr>
            <p:cNvGrpSpPr/>
            <p:nvPr/>
          </p:nvGrpSpPr>
          <p:grpSpPr>
            <a:xfrm>
              <a:off x="5010742" y="5686528"/>
              <a:ext cx="6492875" cy="569600"/>
              <a:chOff x="5050431" y="5073669"/>
              <a:chExt cx="6492875" cy="5696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26BE21-4765-4B9F-ACC3-0EAB9B91FF91}"/>
                  </a:ext>
                </a:extLst>
              </p:cNvPr>
              <p:cNvSpPr/>
              <p:nvPr/>
            </p:nvSpPr>
            <p:spPr>
              <a:xfrm>
                <a:off x="5050431" y="5290469"/>
                <a:ext cx="6492875" cy="352800"/>
              </a:xfrm>
              <a:prstGeom prst="rect">
                <a:avLst/>
              </a:prstGeom>
              <a:solidFill>
                <a:schemeClr val="bg2">
                  <a:lumMod val="75000"/>
                  <a:alpha val="90000"/>
                </a:schemeClr>
              </a:solidFill>
            </p:spPr>
            <p:style>
              <a:lnRef idx="2">
                <a:schemeClr val="accent2">
                  <a:hueOff val="1160647"/>
                  <a:satOff val="-10343"/>
                  <a:lumOff val="-2157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0183D97-22D5-41BE-B75E-E02A336330EE}"/>
                  </a:ext>
                </a:extLst>
              </p:cNvPr>
              <p:cNvSpPr/>
              <p:nvPr/>
            </p:nvSpPr>
            <p:spPr>
              <a:xfrm>
                <a:off x="5375074" y="5073669"/>
                <a:ext cx="6024446" cy="413280"/>
              </a:xfrm>
              <a:custGeom>
                <a:avLst/>
                <a:gdLst>
                  <a:gd name="connsiteX0" fmla="*/ 0 w 4545012"/>
                  <a:gd name="connsiteY0" fmla="*/ 68881 h 413280"/>
                  <a:gd name="connsiteX1" fmla="*/ 68881 w 4545012"/>
                  <a:gd name="connsiteY1" fmla="*/ 0 h 413280"/>
                  <a:gd name="connsiteX2" fmla="*/ 4476131 w 4545012"/>
                  <a:gd name="connsiteY2" fmla="*/ 0 h 413280"/>
                  <a:gd name="connsiteX3" fmla="*/ 4545012 w 4545012"/>
                  <a:gd name="connsiteY3" fmla="*/ 68881 h 413280"/>
                  <a:gd name="connsiteX4" fmla="*/ 4545012 w 4545012"/>
                  <a:gd name="connsiteY4" fmla="*/ 344399 h 413280"/>
                  <a:gd name="connsiteX5" fmla="*/ 4476131 w 4545012"/>
                  <a:gd name="connsiteY5" fmla="*/ 413280 h 413280"/>
                  <a:gd name="connsiteX6" fmla="*/ 68881 w 4545012"/>
                  <a:gd name="connsiteY6" fmla="*/ 413280 h 413280"/>
                  <a:gd name="connsiteX7" fmla="*/ 0 w 4545012"/>
                  <a:gd name="connsiteY7" fmla="*/ 344399 h 413280"/>
                  <a:gd name="connsiteX8" fmla="*/ 0 w 4545012"/>
                  <a:gd name="connsiteY8" fmla="*/ 68881 h 41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45012" h="413280">
                    <a:moveTo>
                      <a:pt x="0" y="68881"/>
                    </a:moveTo>
                    <a:cubicBezTo>
                      <a:pt x="0" y="30839"/>
                      <a:pt x="30839" y="0"/>
                      <a:pt x="68881" y="0"/>
                    </a:cubicBezTo>
                    <a:lnTo>
                      <a:pt x="4476131" y="0"/>
                    </a:lnTo>
                    <a:cubicBezTo>
                      <a:pt x="4514173" y="0"/>
                      <a:pt x="4545012" y="30839"/>
                      <a:pt x="4545012" y="68881"/>
                    </a:cubicBezTo>
                    <a:lnTo>
                      <a:pt x="4545012" y="344399"/>
                    </a:lnTo>
                    <a:cubicBezTo>
                      <a:pt x="4545012" y="382441"/>
                      <a:pt x="4514173" y="413280"/>
                      <a:pt x="4476131" y="413280"/>
                    </a:cubicBezTo>
                    <a:lnTo>
                      <a:pt x="68881" y="413280"/>
                    </a:lnTo>
                    <a:cubicBezTo>
                      <a:pt x="30839" y="413280"/>
                      <a:pt x="0" y="382441"/>
                      <a:pt x="0" y="344399"/>
                    </a:cubicBezTo>
                    <a:lnTo>
                      <a:pt x="0" y="688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1160647"/>
                  <a:satOff val="-10343"/>
                  <a:lumOff val="-215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1966" tIns="20175" rIns="191966" bIns="20175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Planning of Future Meeting Topics, Wed. 4:20 pm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271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41FAA6D-0046-4A2F-8E6E-21A4842E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ck of books&#10;&#10;Description automatically generated">
            <a:extLst>
              <a:ext uri="{FF2B5EF4-FFF2-40B4-BE49-F238E27FC236}">
                <a16:creationId xmlns:a16="http://schemas.microsoft.com/office/drawing/2014/main" id="{1C8C985E-AF3B-4A42-886B-0B619E5BE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9237" t="9091" r="8107" b="-3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2E3E11F-3694-4A25-A6CA-2EC311F18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6" name="Rectangle 19">
              <a:extLst>
                <a:ext uri="{FF2B5EF4-FFF2-40B4-BE49-F238E27FC236}">
                  <a16:creationId xmlns:a16="http://schemas.microsoft.com/office/drawing/2014/main" id="{80D1B0BD-8DCD-47A1-96F6-2C225035A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7" name="Rectangle 20">
              <a:extLst>
                <a:ext uri="{FF2B5EF4-FFF2-40B4-BE49-F238E27FC236}">
                  <a16:creationId xmlns:a16="http://schemas.microsoft.com/office/drawing/2014/main" id="{24A95C9A-B923-432F-9745-6446EF8D5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CD1690-220A-4E9A-8B42-6231686E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806DE5A7-D018-46AF-BDF7-6CDCC6C3F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43AE4CE0-B238-4049-B45D-71494D777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3BB59F37-4598-48D0-9D73-9F329F8829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37017D10-4E71-48C1-AD3D-C35CFF6B3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ED5EA6CC-320E-4952-AF54-24697E7F9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8AE947FD-5039-485D-B8C4-761C15A95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59DA7F-B1BB-467A-923A-49927B927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en-US" dirty="0"/>
              <a:t>FY20 Published White Papers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E1089-5775-438E-A280-C2E0D7D9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93067"/>
          </a:xfrm>
        </p:spPr>
        <p:txBody>
          <a:bodyPr>
            <a:normAutofit/>
          </a:bodyPr>
          <a:lstStyle/>
          <a:p>
            <a:r>
              <a:rPr lang="en-US" b="1" dirty="0"/>
              <a:t>Software Audit Checklist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 WP-2020-SQA-QA-SQA-001</a:t>
            </a:r>
          </a:p>
          <a:p>
            <a:r>
              <a:rPr lang="en-US" b="1" dirty="0"/>
              <a:t>Recommendations for Streamlining the Toolbox Qualification Process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WP-2020-SAF-QA-SQA-002</a:t>
            </a:r>
          </a:p>
          <a:p>
            <a:r>
              <a:rPr lang="en-US" b="1" dirty="0"/>
              <a:t>A “Better” Definition of Software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WP-2020-SQA-QA-SQA-003</a:t>
            </a:r>
          </a:p>
        </p:txBody>
      </p:sp>
    </p:spTree>
    <p:extLst>
      <p:ext uri="{BB962C8B-B14F-4D97-AF65-F5344CB8AC3E}">
        <p14:creationId xmlns:p14="http://schemas.microsoft.com/office/powerpoint/2010/main" val="355888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able, chair, toy&#10;&#10;Description automatically generated">
            <a:extLst>
              <a:ext uri="{FF2B5EF4-FFF2-40B4-BE49-F238E27FC236}">
                <a16:creationId xmlns:a16="http://schemas.microsoft.com/office/drawing/2014/main" id="{A2D286C4-44FA-444C-A949-3088BB799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497" r="10234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F113A4-4EB1-4D2A-AD48-85067613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02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Current SQA Sub-tasks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D3A49-A026-4CB7-8652-0E0072E2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016292"/>
            <a:ext cx="5389266" cy="382015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00B09B"/>
              </a:buClr>
            </a:pPr>
            <a:r>
              <a:rPr lang="en-US" sz="2200" kern="1200" dirty="0"/>
              <a:t>Software Graded Approach</a:t>
            </a:r>
          </a:p>
          <a:p>
            <a:pPr>
              <a:spcAft>
                <a:spcPts val="1200"/>
              </a:spcAft>
              <a:buClr>
                <a:srgbClr val="00B09B"/>
              </a:buClr>
            </a:pPr>
            <a:r>
              <a:rPr lang="en-US" sz="2200" kern="1200" dirty="0"/>
              <a:t>Application of DOE O 414 to “All” Softwar</a:t>
            </a:r>
            <a:r>
              <a:rPr lang="en-US" sz="2200" dirty="0"/>
              <a:t>e</a:t>
            </a:r>
          </a:p>
          <a:p>
            <a:pPr>
              <a:spcAft>
                <a:spcPts val="1200"/>
              </a:spcAft>
              <a:buClr>
                <a:srgbClr val="00B09B"/>
              </a:buClr>
            </a:pPr>
            <a:r>
              <a:rPr lang="en-US" sz="2200" dirty="0"/>
              <a:t>Matrix of Software Standards, Orders, and Policies</a:t>
            </a:r>
          </a:p>
          <a:p>
            <a:pPr>
              <a:spcAft>
                <a:spcPts val="1200"/>
              </a:spcAft>
              <a:buClr>
                <a:srgbClr val="00B09B"/>
              </a:buClr>
            </a:pPr>
            <a:r>
              <a:rPr lang="en-US" sz="2200" kern="1200" dirty="0"/>
              <a:t>Current DOE O 414.1D Pain Points</a:t>
            </a:r>
          </a:p>
          <a:p>
            <a:pPr>
              <a:spcAft>
                <a:spcPts val="1200"/>
              </a:spcAft>
              <a:buClr>
                <a:srgbClr val="00B09B"/>
              </a:buClr>
            </a:pPr>
            <a:r>
              <a:rPr lang="en-US" sz="2200" dirty="0"/>
              <a:t>Guidance for Qualifying Vendor Cloud-Hosted Software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D68EE56-1252-4104-9ACB-1EC08B807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7277"/>
            <a:ext cx="969985" cy="3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68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72EC4-1F36-487A-B58F-D3816EC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5" r="44097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398D71-5E1E-4AAF-9D16-5DC8AD3E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346710"/>
            <a:ext cx="5260680" cy="89535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SQA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6EBEA-09CA-40B4-8F78-1F183EF1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43" y="1333500"/>
            <a:ext cx="5563657" cy="50863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Diversity of sites: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Size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Mission/focus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Sponsor: EM, NNSA, OS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DOE O 414.1D applicability to ALL software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DOE Toolbox and Coordinating/Sharing Software Vendor Assessments</a:t>
            </a:r>
          </a:p>
        </p:txBody>
      </p:sp>
    </p:spTree>
    <p:extLst>
      <p:ext uri="{BB962C8B-B14F-4D97-AF65-F5344CB8AC3E}">
        <p14:creationId xmlns:p14="http://schemas.microsoft.com/office/powerpoint/2010/main" val="129104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69">
            <a:extLst>
              <a:ext uri="{FF2B5EF4-FFF2-40B4-BE49-F238E27FC236}">
                <a16:creationId xmlns:a16="http://schemas.microsoft.com/office/drawing/2014/main" id="{103AE710-7D3C-454B-82CF-49B0093E9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71">
            <a:extLst>
              <a:ext uri="{FF2B5EF4-FFF2-40B4-BE49-F238E27FC236}">
                <a16:creationId xmlns:a16="http://schemas.microsoft.com/office/drawing/2014/main" id="{039CC2B4-028D-4241-812D-86DEFC665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A212A-59E4-40A4-98DE-5CCC1E8F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16" y="385353"/>
            <a:ext cx="2979040" cy="62375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Quality Assurance Leadership Team</a:t>
            </a:r>
          </a:p>
        </p:txBody>
      </p:sp>
      <p:grpSp>
        <p:nvGrpSpPr>
          <p:cNvPr id="84" name="Group 73">
            <a:extLst>
              <a:ext uri="{FF2B5EF4-FFF2-40B4-BE49-F238E27FC236}">
                <a16:creationId xmlns:a16="http://schemas.microsoft.com/office/drawing/2014/main" id="{CA13242B-E02E-4DE0-859A-2A46B775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5ACFC104-86F4-4D49-B858-F1CA0335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80627160-C0E1-4BB7-AA86-D39CB7E79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F9C4CF4B-A323-44D9-9FEE-90EFE1D06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13E2B3A4-22DB-49DD-A716-388DEC5F8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337CB09C-5543-4330-8C3D-354519D8D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F54B39E1-DFCE-43D0-80F5-D9256E47D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34" name="Content Placeholder 9">
            <a:extLst>
              <a:ext uri="{FF2B5EF4-FFF2-40B4-BE49-F238E27FC236}">
                <a16:creationId xmlns:a16="http://schemas.microsoft.com/office/drawing/2014/main" id="{9D756048-0984-4E6D-8BAC-8368EADFA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835729"/>
              </p:ext>
            </p:extLst>
          </p:nvPr>
        </p:nvGraphicFramePr>
        <p:xfrm>
          <a:off x="4715009" y="942975"/>
          <a:ext cx="709067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A8571C2-30D6-44ED-8DA0-75CA1D99E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9185" y="6472648"/>
            <a:ext cx="1259582" cy="3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05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4E9BCF-1B67-4514-808C-A5DCBDEB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59857DF-F968-4DB6-B23B-A752A26E4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5987" y="2224855"/>
            <a:ext cx="8436008" cy="384257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Procurement Engineering Quality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F96A3EB-5237-439D-9316-BF614FBB1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57" y="680265"/>
            <a:ext cx="3438398" cy="1619250"/>
          </a:xfrm>
        </p:spPr>
        <p:txBody>
          <a:bodyPr anchor="ctr">
            <a:norm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Spencer Daw (INL), Chair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John Hendricks (Curtiss Wright), Vice Chair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Richard Pratt (Sandia), Secretary</a:t>
            </a:r>
          </a:p>
          <a:p>
            <a:pPr algn="l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6D54275-9577-4BF8-BB1E-D842AC014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185" y="6447735"/>
            <a:ext cx="1228726" cy="3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8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41FAA6D-0046-4A2F-8E6E-21A4842E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AECB757-3872-444B-8554-698B1B1E85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014" t="9091" r="-3" b="-3"/>
          <a:stretch/>
        </p:blipFill>
        <p:spPr>
          <a:xfrm>
            <a:off x="16881" y="9939"/>
            <a:ext cx="3991294" cy="616226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2E3E11F-3694-4A25-A6CA-2EC311F18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6" name="Rectangle 19">
              <a:extLst>
                <a:ext uri="{FF2B5EF4-FFF2-40B4-BE49-F238E27FC236}">
                  <a16:creationId xmlns:a16="http://schemas.microsoft.com/office/drawing/2014/main" id="{80D1B0BD-8DCD-47A1-96F6-2C225035A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" name="Rectangle 20">
              <a:extLst>
                <a:ext uri="{FF2B5EF4-FFF2-40B4-BE49-F238E27FC236}">
                  <a16:creationId xmlns:a16="http://schemas.microsoft.com/office/drawing/2014/main" id="{24A95C9A-B923-432F-9745-6446EF8D5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CD1690-220A-4E9A-8B42-6231686E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806DE5A7-D018-46AF-BDF7-6CDCC6C3F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43AE4CE0-B238-4049-B45D-71494D777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BB59F37-4598-48D0-9D73-9F329F8829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7017D10-4E71-48C1-AD3D-C35CFF6B3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D5EA6CC-320E-4952-AF54-24697E7F9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AE947FD-5039-485D-B8C4-761C15A95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EE44F00-B596-4046-A959-872431979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6" y="6460312"/>
            <a:ext cx="1363054" cy="417007"/>
          </a:xfrm>
          <a:prstGeom prst="rect">
            <a:avLst/>
          </a:prstGeom>
        </p:spPr>
      </p:pic>
      <p:sp>
        <p:nvSpPr>
          <p:cNvPr id="22" name="Title 2">
            <a:extLst>
              <a:ext uri="{FF2B5EF4-FFF2-40B4-BE49-F238E27FC236}">
                <a16:creationId xmlns:a16="http://schemas.microsoft.com/office/drawing/2014/main" id="{E363BE0F-C2C3-4857-B9F4-70DD08D1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604" y="179363"/>
            <a:ext cx="7345363" cy="6937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EFCOG FALL MEETING PETG AGENDA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0AEAD45-A810-4474-B72A-DBAEF92C8945}"/>
              </a:ext>
            </a:extLst>
          </p:cNvPr>
          <p:cNvSpPr/>
          <p:nvPr/>
        </p:nvSpPr>
        <p:spPr>
          <a:xfrm>
            <a:off x="4527408" y="1191796"/>
            <a:ext cx="6949697" cy="1747533"/>
          </a:xfrm>
          <a:custGeom>
            <a:avLst/>
            <a:gdLst>
              <a:gd name="connsiteX0" fmla="*/ 0 w 7340600"/>
              <a:gd name="connsiteY0" fmla="*/ 0 h 1606500"/>
              <a:gd name="connsiteX1" fmla="*/ 7340600 w 7340600"/>
              <a:gd name="connsiteY1" fmla="*/ 0 h 1606500"/>
              <a:gd name="connsiteX2" fmla="*/ 7340600 w 7340600"/>
              <a:gd name="connsiteY2" fmla="*/ 1606500 h 1606500"/>
              <a:gd name="connsiteX3" fmla="*/ 0 w 7340600"/>
              <a:gd name="connsiteY3" fmla="*/ 1606500 h 1606500"/>
              <a:gd name="connsiteX4" fmla="*/ 0 w 7340600"/>
              <a:gd name="connsiteY4" fmla="*/ 0 h 16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600" h="1606500">
                <a:moveTo>
                  <a:pt x="0" y="0"/>
                </a:moveTo>
                <a:lnTo>
                  <a:pt x="7340600" y="0"/>
                </a:lnTo>
                <a:lnTo>
                  <a:pt x="7340600" y="1606500"/>
                </a:lnTo>
                <a:lnTo>
                  <a:pt x="0" y="1606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9712" tIns="354076" rIns="569712" bIns="85344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Highlight NQA-1 2019 Changes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Round Table Definition of a CGI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Like-for-Like and Equivalency in the DOE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Procurement Engineering in the COVID Era (Round Table)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Lessons Learned on ATR Flux Trap Baffle (Qualified Suppler / CGD Alternative)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CGD of Engineering Services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39C936-B2C6-4048-BAA1-5C2FB88B1136}"/>
              </a:ext>
            </a:extLst>
          </p:cNvPr>
          <p:cNvSpPr/>
          <p:nvPr/>
        </p:nvSpPr>
        <p:spPr>
          <a:xfrm>
            <a:off x="4795468" y="940877"/>
            <a:ext cx="6277090" cy="501840"/>
          </a:xfrm>
          <a:custGeom>
            <a:avLst/>
            <a:gdLst>
              <a:gd name="connsiteX0" fmla="*/ 0 w 5138420"/>
              <a:gd name="connsiteY0" fmla="*/ 83642 h 501840"/>
              <a:gd name="connsiteX1" fmla="*/ 83642 w 5138420"/>
              <a:gd name="connsiteY1" fmla="*/ 0 h 501840"/>
              <a:gd name="connsiteX2" fmla="*/ 5054778 w 5138420"/>
              <a:gd name="connsiteY2" fmla="*/ 0 h 501840"/>
              <a:gd name="connsiteX3" fmla="*/ 5138420 w 5138420"/>
              <a:gd name="connsiteY3" fmla="*/ 83642 h 501840"/>
              <a:gd name="connsiteX4" fmla="*/ 5138420 w 5138420"/>
              <a:gd name="connsiteY4" fmla="*/ 418198 h 501840"/>
              <a:gd name="connsiteX5" fmla="*/ 5054778 w 5138420"/>
              <a:gd name="connsiteY5" fmla="*/ 501840 h 501840"/>
              <a:gd name="connsiteX6" fmla="*/ 83642 w 5138420"/>
              <a:gd name="connsiteY6" fmla="*/ 501840 h 501840"/>
              <a:gd name="connsiteX7" fmla="*/ 0 w 5138420"/>
              <a:gd name="connsiteY7" fmla="*/ 418198 h 501840"/>
              <a:gd name="connsiteX8" fmla="*/ 0 w 513842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842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054778" y="0"/>
                </a:lnTo>
                <a:cubicBezTo>
                  <a:pt x="5100972" y="0"/>
                  <a:pt x="5138420" y="37448"/>
                  <a:pt x="5138420" y="83642"/>
                </a:cubicBezTo>
                <a:lnTo>
                  <a:pt x="5138420" y="418198"/>
                </a:lnTo>
                <a:cubicBezTo>
                  <a:pt x="5138420" y="464392"/>
                  <a:pt x="5100972" y="501840"/>
                  <a:pt x="505477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718" tIns="24498" rIns="218718" bIns="24498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Day 1 – Tuesday, November 10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926F4E0-9F6A-48C3-B380-3E9B81AE5E66}"/>
              </a:ext>
            </a:extLst>
          </p:cNvPr>
          <p:cNvSpPr/>
          <p:nvPr/>
        </p:nvSpPr>
        <p:spPr>
          <a:xfrm>
            <a:off x="4527408" y="3302769"/>
            <a:ext cx="6949697" cy="1747533"/>
          </a:xfrm>
          <a:custGeom>
            <a:avLst/>
            <a:gdLst>
              <a:gd name="connsiteX0" fmla="*/ 0 w 7340600"/>
              <a:gd name="connsiteY0" fmla="*/ 0 h 1606500"/>
              <a:gd name="connsiteX1" fmla="*/ 7340600 w 7340600"/>
              <a:gd name="connsiteY1" fmla="*/ 0 h 1606500"/>
              <a:gd name="connsiteX2" fmla="*/ 7340600 w 7340600"/>
              <a:gd name="connsiteY2" fmla="*/ 1606500 h 1606500"/>
              <a:gd name="connsiteX3" fmla="*/ 0 w 7340600"/>
              <a:gd name="connsiteY3" fmla="*/ 1606500 h 1606500"/>
              <a:gd name="connsiteX4" fmla="*/ 0 w 7340600"/>
              <a:gd name="connsiteY4" fmla="*/ 0 h 16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600" h="1606500">
                <a:moveTo>
                  <a:pt x="0" y="0"/>
                </a:moveTo>
                <a:lnTo>
                  <a:pt x="7340600" y="0"/>
                </a:lnTo>
                <a:lnTo>
                  <a:pt x="7340600" y="1606500"/>
                </a:lnTo>
                <a:lnTo>
                  <a:pt x="0" y="1606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9712" tIns="354076" rIns="569712" bIns="85344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CGD for EPC (SPL)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Design Build vs. Build to Print to Qualified Suppliers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Engineered Procurement Task Spotlight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OIG Lessons Learned (ITWU)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414.1D CRD and M&amp;O / EPC Prime Impacts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CGD Task Break Out Sessions (4 Task Groups)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4755F73-76D6-4113-894B-08E7654ABC2E}"/>
              </a:ext>
            </a:extLst>
          </p:cNvPr>
          <p:cNvSpPr/>
          <p:nvPr/>
        </p:nvSpPr>
        <p:spPr>
          <a:xfrm>
            <a:off x="4795468" y="3051850"/>
            <a:ext cx="6277090" cy="501840"/>
          </a:xfrm>
          <a:custGeom>
            <a:avLst/>
            <a:gdLst>
              <a:gd name="connsiteX0" fmla="*/ 0 w 5138420"/>
              <a:gd name="connsiteY0" fmla="*/ 83642 h 501840"/>
              <a:gd name="connsiteX1" fmla="*/ 83642 w 5138420"/>
              <a:gd name="connsiteY1" fmla="*/ 0 h 501840"/>
              <a:gd name="connsiteX2" fmla="*/ 5054778 w 5138420"/>
              <a:gd name="connsiteY2" fmla="*/ 0 h 501840"/>
              <a:gd name="connsiteX3" fmla="*/ 5138420 w 5138420"/>
              <a:gd name="connsiteY3" fmla="*/ 83642 h 501840"/>
              <a:gd name="connsiteX4" fmla="*/ 5138420 w 5138420"/>
              <a:gd name="connsiteY4" fmla="*/ 418198 h 501840"/>
              <a:gd name="connsiteX5" fmla="*/ 5054778 w 5138420"/>
              <a:gd name="connsiteY5" fmla="*/ 501840 h 501840"/>
              <a:gd name="connsiteX6" fmla="*/ 83642 w 5138420"/>
              <a:gd name="connsiteY6" fmla="*/ 501840 h 501840"/>
              <a:gd name="connsiteX7" fmla="*/ 0 w 5138420"/>
              <a:gd name="connsiteY7" fmla="*/ 418198 h 501840"/>
              <a:gd name="connsiteX8" fmla="*/ 0 w 513842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842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054778" y="0"/>
                </a:lnTo>
                <a:cubicBezTo>
                  <a:pt x="5100972" y="0"/>
                  <a:pt x="5138420" y="37448"/>
                  <a:pt x="5138420" y="83642"/>
                </a:cubicBezTo>
                <a:lnTo>
                  <a:pt x="5138420" y="418198"/>
                </a:lnTo>
                <a:cubicBezTo>
                  <a:pt x="5138420" y="464392"/>
                  <a:pt x="5100972" y="501840"/>
                  <a:pt x="505477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718" tIns="24498" rIns="218718" bIns="24498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Day 2 – Wednesday, November 11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575C76-8585-4BB8-90F0-82D2C4B60FAA}"/>
              </a:ext>
            </a:extLst>
          </p:cNvPr>
          <p:cNvSpPr/>
          <p:nvPr/>
        </p:nvSpPr>
        <p:spPr>
          <a:xfrm>
            <a:off x="4527408" y="5411673"/>
            <a:ext cx="6949697" cy="1127671"/>
          </a:xfrm>
          <a:custGeom>
            <a:avLst/>
            <a:gdLst>
              <a:gd name="connsiteX0" fmla="*/ 0 w 7340600"/>
              <a:gd name="connsiteY0" fmla="*/ 0 h 1017450"/>
              <a:gd name="connsiteX1" fmla="*/ 7340600 w 7340600"/>
              <a:gd name="connsiteY1" fmla="*/ 0 h 1017450"/>
              <a:gd name="connsiteX2" fmla="*/ 7340600 w 7340600"/>
              <a:gd name="connsiteY2" fmla="*/ 1017450 h 1017450"/>
              <a:gd name="connsiteX3" fmla="*/ 0 w 7340600"/>
              <a:gd name="connsiteY3" fmla="*/ 1017450 h 1017450"/>
              <a:gd name="connsiteX4" fmla="*/ 0 w 7340600"/>
              <a:gd name="connsiteY4" fmla="*/ 0 h 101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600" h="1017450">
                <a:moveTo>
                  <a:pt x="0" y="0"/>
                </a:moveTo>
                <a:lnTo>
                  <a:pt x="7340600" y="0"/>
                </a:lnTo>
                <a:lnTo>
                  <a:pt x="7340600" y="1017450"/>
                </a:lnTo>
                <a:lnTo>
                  <a:pt x="0" y="10174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9712" tIns="354076" rIns="569712" bIns="85344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Remote Supplier Oversight Strategies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DOE CGD Handbook Highlights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Task Group Updates (Team Leads)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6AFA4E1-1C27-4BA2-8511-4ED2F436479A}"/>
              </a:ext>
            </a:extLst>
          </p:cNvPr>
          <p:cNvSpPr/>
          <p:nvPr/>
        </p:nvSpPr>
        <p:spPr>
          <a:xfrm>
            <a:off x="4823194" y="5162823"/>
            <a:ext cx="6277090" cy="501840"/>
          </a:xfrm>
          <a:custGeom>
            <a:avLst/>
            <a:gdLst>
              <a:gd name="connsiteX0" fmla="*/ 0 w 5138420"/>
              <a:gd name="connsiteY0" fmla="*/ 83642 h 501840"/>
              <a:gd name="connsiteX1" fmla="*/ 83642 w 5138420"/>
              <a:gd name="connsiteY1" fmla="*/ 0 h 501840"/>
              <a:gd name="connsiteX2" fmla="*/ 5054778 w 5138420"/>
              <a:gd name="connsiteY2" fmla="*/ 0 h 501840"/>
              <a:gd name="connsiteX3" fmla="*/ 5138420 w 5138420"/>
              <a:gd name="connsiteY3" fmla="*/ 83642 h 501840"/>
              <a:gd name="connsiteX4" fmla="*/ 5138420 w 5138420"/>
              <a:gd name="connsiteY4" fmla="*/ 418198 h 501840"/>
              <a:gd name="connsiteX5" fmla="*/ 5054778 w 5138420"/>
              <a:gd name="connsiteY5" fmla="*/ 501840 h 501840"/>
              <a:gd name="connsiteX6" fmla="*/ 83642 w 5138420"/>
              <a:gd name="connsiteY6" fmla="*/ 501840 h 501840"/>
              <a:gd name="connsiteX7" fmla="*/ 0 w 5138420"/>
              <a:gd name="connsiteY7" fmla="*/ 418198 h 501840"/>
              <a:gd name="connsiteX8" fmla="*/ 0 w 513842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842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054778" y="0"/>
                </a:lnTo>
                <a:cubicBezTo>
                  <a:pt x="5100972" y="0"/>
                  <a:pt x="5138420" y="37448"/>
                  <a:pt x="5138420" y="83642"/>
                </a:cubicBezTo>
                <a:lnTo>
                  <a:pt x="5138420" y="418198"/>
                </a:lnTo>
                <a:cubicBezTo>
                  <a:pt x="5138420" y="464392"/>
                  <a:pt x="5100972" y="501840"/>
                  <a:pt x="505477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718" tIns="24498" rIns="218718" bIns="24498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Day 3 – Thursday, November 12</a:t>
            </a:r>
          </a:p>
        </p:txBody>
      </p:sp>
    </p:spTree>
    <p:extLst>
      <p:ext uri="{BB962C8B-B14F-4D97-AF65-F5344CB8AC3E}">
        <p14:creationId xmlns:p14="http://schemas.microsoft.com/office/powerpoint/2010/main" val="765595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3E2142-1BAE-49CF-AD9A-2C8B1AB2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327" y="3138002"/>
            <a:ext cx="3762895" cy="2076935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FY20 Accomplishments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3CF5F1-D6AB-4A72-A134-10ECBB58A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556" y="367155"/>
            <a:ext cx="6559641" cy="61333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Completed White Papers: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200" dirty="0"/>
              <a:t>NRC vs. DOE Safety Classification and the Resultant NQA-1 Acceptance Requirements</a:t>
            </a:r>
          </a:p>
          <a:p>
            <a:pPr lvl="1">
              <a:lnSpc>
                <a:spcPct val="90000"/>
              </a:lnSpc>
              <a:spcAft>
                <a:spcPts val="1800"/>
              </a:spcAft>
            </a:pPr>
            <a:r>
              <a:rPr lang="en-US" sz="2200" dirty="0"/>
              <a:t>NQA-1 Sub-Part 2.14 Crosswalk to NQA-1 Part 1 and NAP 401.1 (Formerly NAP 24-A)</a:t>
            </a:r>
          </a:p>
          <a:p>
            <a:pPr>
              <a:lnSpc>
                <a:spcPct val="90000"/>
              </a:lnSpc>
            </a:pPr>
            <a:r>
              <a:rPr lang="en-US" b="1" dirty="0"/>
              <a:t>Supply Chain Initiative Task-6 Engineered Procurement Effectiveness Improvement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  <a:spcAft>
                <a:spcPts val="1800"/>
              </a:spcAft>
            </a:pPr>
            <a:r>
              <a:rPr lang="en-US" sz="2200" dirty="0"/>
              <a:t>Launched a cross-functional (Engineering / Procurement Engineering / Supply Chain Quality) to improve Engineered Procurement Effectiveness</a:t>
            </a:r>
          </a:p>
          <a:p>
            <a:pPr>
              <a:lnSpc>
                <a:spcPct val="90000"/>
              </a:lnSpc>
            </a:pPr>
            <a:r>
              <a:rPr lang="en-US" b="1" dirty="0"/>
              <a:t>Other Accomplishments: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Procurement Engineering Website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Addition of “FAQ’s” to the Website</a:t>
            </a:r>
          </a:p>
        </p:txBody>
      </p:sp>
    </p:spTree>
    <p:extLst>
      <p:ext uri="{BB962C8B-B14F-4D97-AF65-F5344CB8AC3E}">
        <p14:creationId xmlns:p14="http://schemas.microsoft.com/office/powerpoint/2010/main" val="2189376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348" y="128682"/>
            <a:ext cx="10018713" cy="1185333"/>
          </a:xfrm>
        </p:spPr>
        <p:txBody>
          <a:bodyPr>
            <a:normAutofit/>
          </a:bodyPr>
          <a:lstStyle/>
          <a:p>
            <a:r>
              <a:rPr lang="en-US" b="1" dirty="0"/>
              <a:t>FY21 Goals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DA9A43-8A3B-4EC8-AB7A-9FB88FB9B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542" y="1136073"/>
            <a:ext cx="7938249" cy="55190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Lessons Learned and Best Practices: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Complete 3 additional “Lesson’s Learned” and “Best Practices” white papers</a:t>
            </a:r>
          </a:p>
          <a:p>
            <a:pPr lvl="1">
              <a:lnSpc>
                <a:spcPct val="90000"/>
              </a:lnSpc>
              <a:spcAft>
                <a:spcPts val="1800"/>
              </a:spcAft>
            </a:pPr>
            <a:r>
              <a:rPr lang="en-US" dirty="0"/>
              <a:t>Continue to add FAQ’s and responses (minimum 3)</a:t>
            </a:r>
          </a:p>
          <a:p>
            <a:pPr>
              <a:lnSpc>
                <a:spcPct val="90000"/>
              </a:lnSpc>
            </a:pPr>
            <a:r>
              <a:rPr lang="en-US" b="1" dirty="0"/>
              <a:t>Ongoing Tasks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Continue work on ongoing PETG Tasks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Sample CGD plans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Engineered Procurement Effectiveness</a:t>
            </a:r>
          </a:p>
          <a:p>
            <a:pPr lvl="2">
              <a:lnSpc>
                <a:spcPct val="90000"/>
              </a:lnSpc>
              <a:spcAft>
                <a:spcPts val="1800"/>
              </a:spcAft>
            </a:pPr>
            <a:r>
              <a:rPr lang="en-US" sz="2000" dirty="0"/>
              <a:t>Use of Qualified Suppliers</a:t>
            </a:r>
          </a:p>
          <a:p>
            <a:pPr>
              <a:lnSpc>
                <a:spcPct val="90000"/>
              </a:lnSpc>
            </a:pPr>
            <a:r>
              <a:rPr lang="en-US" b="1" dirty="0"/>
              <a:t>Expand our Reach: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Increase group participation by 25%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Ensure all sites are invited to participate</a:t>
            </a: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481C9FE1-F65A-41B7-9CDD-A9444EEDA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37206" y="3363885"/>
            <a:ext cx="4229154" cy="261166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CC7F39-FE60-46EF-8786-84B453A07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184" y="6482088"/>
            <a:ext cx="1228726" cy="3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0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D6B11F9-7CF4-4EA5-927D-BD9AB9BA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5583BE8A-798A-49D7-83DC-A87057097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6DE657C4-420A-45F7-B1EF-FDF95A5D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1EE460FA-528A-4C78-B916-355E0AE7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38A1243A-751B-4A0E-B1E7-3437113B2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11550A02-C965-4A16-A9A9-E686940F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4A579E77-1FA8-4170-94D2-499DB104C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Content Placeholder 31">
            <a:extLst>
              <a:ext uri="{FF2B5EF4-FFF2-40B4-BE49-F238E27FC236}">
                <a16:creationId xmlns:a16="http://schemas.microsoft.com/office/drawing/2014/main" id="{B3ED37FD-A64A-48FC-BB6D-6F35AA45B9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689" r="32584" b="-1"/>
          <a:stretch/>
        </p:blipFill>
        <p:spPr>
          <a:xfrm>
            <a:off x="6832717" y="26204"/>
            <a:ext cx="529907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C985EE-C17F-420D-A82D-7E0924F4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Thank You!</a:t>
            </a:r>
          </a:p>
        </p:txBody>
      </p:sp>
      <p:sp>
        <p:nvSpPr>
          <p:cNvPr id="94" name="Content Placeholder 93">
            <a:extLst>
              <a:ext uri="{FF2B5EF4-FFF2-40B4-BE49-F238E27FC236}">
                <a16:creationId xmlns:a16="http://schemas.microsoft.com/office/drawing/2014/main" id="{06A0E9BE-9468-4439-9B8D-FD2008322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230" y="2176563"/>
            <a:ext cx="5260680" cy="18952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Time and Contribution</a:t>
            </a:r>
          </a:p>
          <a:p>
            <a:r>
              <a:rPr lang="en-US" sz="2000" dirty="0"/>
              <a:t>Innovation</a:t>
            </a:r>
          </a:p>
          <a:p>
            <a:r>
              <a:rPr lang="en-US" sz="2000" dirty="0"/>
              <a:t>Dedication</a:t>
            </a:r>
          </a:p>
          <a:p>
            <a:endParaRPr lang="en-US" sz="20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756973EF-DB61-48E6-9A88-62D94D4CC5C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35730" y="5986591"/>
            <a:ext cx="637615" cy="241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6751B297-E5D2-4795-87E4-4390464A0CA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053979" y="6107198"/>
            <a:ext cx="637615" cy="241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CEE8E15-6EA2-4C56-B57A-BF4F420D0851}"/>
              </a:ext>
            </a:extLst>
          </p:cNvPr>
          <p:cNvSpPr txBox="1"/>
          <p:nvPr/>
        </p:nvSpPr>
        <p:spPr>
          <a:xfrm>
            <a:off x="804527" y="4410790"/>
            <a:ext cx="380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EFCOG Website: https://efcog.org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3E896-C341-47CE-AB86-8842BE307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9" y="6506068"/>
            <a:ext cx="1117600" cy="3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3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5B7EA7-D66D-4DC4-9F40-5DF64A43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64" y="377213"/>
            <a:ext cx="3333495" cy="1504335"/>
          </a:xfrm>
        </p:spPr>
        <p:txBody>
          <a:bodyPr>
            <a:normAutofit/>
          </a:bodyPr>
          <a:lstStyle/>
          <a:p>
            <a:r>
              <a:rPr lang="en-US" sz="3600" dirty="0"/>
              <a:t>Focus on Quality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641089-6971-4F92-93E3-D8467678D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606" y="1654350"/>
            <a:ext cx="5595479" cy="3205317"/>
          </a:xfrm>
        </p:spPr>
        <p:txBody>
          <a:bodyPr anchor="t">
            <a:normAutofit/>
          </a:bodyPr>
          <a:lstStyle/>
          <a:p>
            <a:pPr lvl="1"/>
            <a:r>
              <a:rPr lang="en-US" dirty="0"/>
              <a:t>What would you like to discuss during our QA Subgroup Meeting</a:t>
            </a:r>
          </a:p>
          <a:p>
            <a:pPr lvl="2"/>
            <a:r>
              <a:rPr lang="en-US" sz="2000" dirty="0"/>
              <a:t>Speakers</a:t>
            </a:r>
          </a:p>
          <a:p>
            <a:pPr lvl="2"/>
            <a:r>
              <a:rPr lang="en-US" sz="2000" dirty="0"/>
              <a:t>Training</a:t>
            </a:r>
          </a:p>
          <a:p>
            <a:pPr lvl="2"/>
            <a:r>
              <a:rPr lang="en-US" sz="2000" dirty="0"/>
              <a:t>Topic Areas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5552F1-17D7-41A2-94EE-04E900A28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821"/>
          <a:stretch/>
        </p:blipFill>
        <p:spPr>
          <a:xfrm>
            <a:off x="5795999" y="2309258"/>
            <a:ext cx="4397207" cy="320531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413E9-DFE9-49E4-9F33-AB100F046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44491"/>
            <a:ext cx="1064385" cy="3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9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C26F5-D42A-4B7E-8379-184323B3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756" y="145910"/>
            <a:ext cx="3973665" cy="150433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dirty="0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D34160F6-0F2B-48D8-9291-940E85383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142" y="1845681"/>
            <a:ext cx="3973665" cy="3902472"/>
          </a:xfrm>
        </p:spPr>
        <p:txBody>
          <a:bodyPr anchor="t">
            <a:normAutofit/>
          </a:bodyPr>
          <a:lstStyle/>
          <a:p>
            <a:endParaRPr lang="en-US" sz="1600" dirty="0"/>
          </a:p>
        </p:txBody>
      </p:sp>
      <p:pic>
        <p:nvPicPr>
          <p:cNvPr id="40" name="Picture 39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274347A2-DCAB-461E-BF09-CCC1E489D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58421" y="898078"/>
            <a:ext cx="6240990" cy="468074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0300F7-6D25-4A3B-9AEB-FA0B84ECB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542743"/>
            <a:ext cx="1045028" cy="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A47CF6F-27C2-43F3-AF69-E3D576363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9EB00CB-5B69-438D-944F-2E0382BA0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D931D9D-4C35-4CDF-BFF0-03DD03881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6D9B8E3-CFAB-4428-9D62-576BF978E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019DFF8-C5AB-45D0-8A70-627BFEF9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548346E-CCE3-4C53-B753-ABF3C098B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19E6868-EA25-4961-B0E5-EF4F9DD2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EB7930-F0D6-4044-8BA9-D730103D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indoor, table, wall, toy&#10;&#10;Description automatically generated">
            <a:extLst>
              <a:ext uri="{FF2B5EF4-FFF2-40B4-BE49-F238E27FC236}">
                <a16:creationId xmlns:a16="http://schemas.microsoft.com/office/drawing/2014/main" id="{4DCDB991-0DCA-4794-BFE8-3948483760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779" r="20055" b="9091"/>
          <a:stretch/>
        </p:blipFill>
        <p:spPr>
          <a:xfrm>
            <a:off x="20" y="10"/>
            <a:ext cx="5448280" cy="6857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37B8A0-A486-4042-834D-0C08DD3B4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36718" y="0"/>
            <a:ext cx="2611581" cy="6858000"/>
            <a:chOff x="2836718" y="0"/>
            <a:chExt cx="2611581" cy="6858000"/>
          </a:xfrm>
        </p:grpSpPr>
        <p:sp useBgFill="1">
          <p:nvSpPr>
            <p:cNvPr id="19" name="Rectangle 19">
              <a:extLst>
                <a:ext uri="{FF2B5EF4-FFF2-40B4-BE49-F238E27FC236}">
                  <a16:creationId xmlns:a16="http://schemas.microsoft.com/office/drawing/2014/main" id="{D467C104-5C3F-411A-B2C4-EBFD4228D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0" name="Rectangle 20">
              <a:extLst>
                <a:ext uri="{FF2B5EF4-FFF2-40B4-BE49-F238E27FC236}">
                  <a16:creationId xmlns:a16="http://schemas.microsoft.com/office/drawing/2014/main" id="{6B04D505-A84F-4973-9090-0F1ACF7AB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5CE9A4-4A26-4B57-A688-E6D3A8498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1FA9CDC9-B659-42F5-9DA2-70B1A3945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007AF8D-D1A5-4CAC-AE7B-D2A3E72B8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096A8434-7327-4C0E-BAAF-F4D86BBDF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602C7E10-50F7-489D-8249-9ECB0B45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950DCCEA-5572-4095-A960-C569CF692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5CDFA5C2-7CC1-4739-B874-1ABBCDECF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4215AEC-1001-4D2A-B9A0-CEB6A656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394" y="1812358"/>
            <a:ext cx="7284309" cy="17553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Introduction to the </a:t>
            </a:r>
            <a:br>
              <a:rPr lang="en-US" sz="6000" dirty="0"/>
            </a:br>
            <a:r>
              <a:rPr lang="en-US" sz="6000" dirty="0"/>
              <a:t>Task Teams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CBE9429-E61D-4494-AFCB-17185CC36E1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312434" y="6348549"/>
            <a:ext cx="879546" cy="50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C3BF0D-A478-40DA-99F4-B454C8A81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94" y="6551649"/>
            <a:ext cx="1063625" cy="3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5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4E9BCF-1B67-4514-808C-A5DCBDEB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439D253-5941-4942-A28F-E192AF618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3201" y="1396180"/>
            <a:ext cx="7248685" cy="384257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Supply Chain </a:t>
            </a:r>
            <a:br>
              <a:rPr lang="en-US" b="1" dirty="0"/>
            </a:br>
            <a:r>
              <a:rPr lang="en-US" b="1" dirty="0"/>
              <a:t>Quality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330130-E1EF-4CC1-AEBA-C76A2D25B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8" y="117656"/>
            <a:ext cx="4115961" cy="2239046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Bill Wingfield (LANL), Chair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Joe Fulghum (SRS), Vice Chair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Julie Snelling (PNNL), Secretary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8C129F-C2DB-445B-ACAD-D9FA92C35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54453"/>
            <a:ext cx="1645922" cy="50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8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balloon, vector graphics&#10;&#10;Description automatically generated">
            <a:extLst>
              <a:ext uri="{FF2B5EF4-FFF2-40B4-BE49-F238E27FC236}">
                <a16:creationId xmlns:a16="http://schemas.microsoft.com/office/drawing/2014/main" id="{DFC20E7C-053C-4F93-8CD9-BA8D419DA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451" r="27235" b="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19E9DA-BF17-43C0-A5AD-A4979390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66" y="411517"/>
            <a:ext cx="6626594" cy="1267060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Supply Chain Quality Accomplishments 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9619237-12F2-46BB-8601-42D2CFA9B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1581151"/>
            <a:ext cx="5975138" cy="50682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MASL converted to MSL – Dave Hebert KCNSC &amp; Kristin Bell - SNL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Task SC-12-01 POC List Updated – Veronica Ballew - WIPP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CLOSED Task SC-19-01 Foreign National / Sensitive Information Checklist – Bill Wingfield – LANL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CLOSED Task SC-20-01 JSEP / MSL Program Guide – Joe Fulghum - SRS</a:t>
            </a:r>
          </a:p>
        </p:txBody>
      </p:sp>
    </p:spTree>
    <p:extLst>
      <p:ext uri="{BB962C8B-B14F-4D97-AF65-F5344CB8AC3E}">
        <p14:creationId xmlns:p14="http://schemas.microsoft.com/office/powerpoint/2010/main" val="297119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Freeform: Shape 12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839" y="151719"/>
            <a:ext cx="6934200" cy="855221"/>
          </a:xfrm>
          <a:effectLst/>
        </p:spPr>
        <p:txBody>
          <a:bodyPr anchor="ctr">
            <a:normAutofit/>
          </a:bodyPr>
          <a:lstStyle/>
          <a:p>
            <a:pPr algn="l" defTabSz="914400">
              <a:defRPr/>
            </a:pPr>
            <a:r>
              <a:rPr lang="en-US" b="1" dirty="0">
                <a:solidFill>
                  <a:schemeClr val="tx2"/>
                </a:solidFill>
              </a:rPr>
              <a:t>Supply Chain Quality Agenda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9C5272-7648-447F-87FD-0C7543C4FD50}"/>
              </a:ext>
            </a:extLst>
          </p:cNvPr>
          <p:cNvSpPr/>
          <p:nvPr/>
        </p:nvSpPr>
        <p:spPr>
          <a:xfrm>
            <a:off x="1981200" y="1143000"/>
            <a:ext cx="6934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/>
          </a:p>
          <a:p>
            <a:pPr>
              <a:spcAft>
                <a:spcPts val="600"/>
              </a:spcAft>
            </a:pPr>
            <a:endParaRPr lang="en-US" sz="280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1B3AC2E-AA95-4D1A-8799-63E19CA10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34292"/>
            <a:ext cx="1058091" cy="32370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36E8AA-1559-448B-8417-A99DDE2CF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3" y="956970"/>
            <a:ext cx="751869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u="sng" dirty="0"/>
              <a:t>Tuesday </a:t>
            </a:r>
            <a:r>
              <a:rPr lang="en-US" sz="2000" b="1" u="sng" dirty="0" err="1"/>
              <a:t>a.m</a:t>
            </a: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 Task SC-21-01 Collaborating DOE Leverage with Suppliers – Dennis Owens – SNL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Secure Supply Chain – Managing Risks During Software Acquisitions – Emily Lies – SNL  (w/SQA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Supply Chain Resilience SNL’s approach to building a reliable and resilient Nuclear Deterrent Supply Chain – Dennis Owens – SNL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Suspect Counterfeit Item / Prevention Hotspots – COVID-19 Case Studies Fraud / Counterfeit Issues – Gabby </a:t>
            </a:r>
            <a:r>
              <a:rPr lang="en-US" sz="2000" dirty="0" err="1"/>
              <a:t>Holcolmb</a:t>
            </a:r>
            <a:r>
              <a:rPr lang="en-US" sz="2000" dirty="0"/>
              <a:t> – SNL</a:t>
            </a:r>
          </a:p>
        </p:txBody>
      </p:sp>
      <p:pic>
        <p:nvPicPr>
          <p:cNvPr id="8" name="Graphic 7" descr="Truck">
            <a:extLst>
              <a:ext uri="{FF2B5EF4-FFF2-40B4-BE49-F238E27FC236}">
                <a16:creationId xmlns:a16="http://schemas.microsoft.com/office/drawing/2014/main" id="{E19CCA19-4CF2-4CDC-B68F-07FD72A64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2338" y="3094761"/>
            <a:ext cx="2617357" cy="26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4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balloon, vector graphics&#10;&#10;Description automatically generated">
            <a:extLst>
              <a:ext uri="{FF2B5EF4-FFF2-40B4-BE49-F238E27FC236}">
                <a16:creationId xmlns:a16="http://schemas.microsoft.com/office/drawing/2014/main" id="{DFC20E7C-053C-4F93-8CD9-BA8D419DA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451" r="27235" b="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19E9DA-BF17-43C0-A5AD-A4979390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66" y="411517"/>
            <a:ext cx="6626594" cy="1169633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Supply Chain Quality Agenda 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9619237-12F2-46BB-8601-42D2CFA9B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1581151"/>
            <a:ext cx="5975138" cy="506822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u="sng" dirty="0"/>
              <a:t>Tuesday p.m.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200" dirty="0"/>
              <a:t>HEPA FTF Issues – </a:t>
            </a:r>
            <a:r>
              <a:rPr lang="en-US" sz="2200"/>
              <a:t>Sonya Barnette </a:t>
            </a:r>
            <a:r>
              <a:rPr lang="en-US" sz="2200" dirty="0"/>
              <a:t>– DOE-HQ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Task SC-20-03: DOE FTF How do we reduce rejections – Joe Fulghum – SRS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Minimizing introduction of Counterfeit Items in DOE Supply Chain – Louie Gomez – DOE-OIG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57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1048</Words>
  <Application>Microsoft Office PowerPoint</Application>
  <PresentationFormat>Widescreen</PresentationFormat>
  <Paragraphs>172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Corbel</vt:lpstr>
      <vt:lpstr>Segoe UI Black</vt:lpstr>
      <vt:lpstr>Parallax</vt:lpstr>
      <vt:lpstr>PowerPoint Presentation</vt:lpstr>
      <vt:lpstr>Quality Assurance Leadership Team</vt:lpstr>
      <vt:lpstr>Focus on Quality</vt:lpstr>
      <vt:lpstr>PowerPoint Presentation</vt:lpstr>
      <vt:lpstr>Introduction to the  Task Teams</vt:lpstr>
      <vt:lpstr>Supply Chain  Quality</vt:lpstr>
      <vt:lpstr>Supply Chain Quality Accomplishments </vt:lpstr>
      <vt:lpstr>Supply Chain Quality Agenda </vt:lpstr>
      <vt:lpstr>Supply Chain Quality Agenda </vt:lpstr>
      <vt:lpstr>Supply Chain Quality Agenda </vt:lpstr>
      <vt:lpstr>Supply Chain Quality Agenda </vt:lpstr>
      <vt:lpstr>PowerPoint Presentation</vt:lpstr>
      <vt:lpstr>Policy and Procedures</vt:lpstr>
      <vt:lpstr>Fall 2020 Meeting Agenda</vt:lpstr>
      <vt:lpstr>Software Quality Assurance</vt:lpstr>
      <vt:lpstr>SQA Agenda Highlights</vt:lpstr>
      <vt:lpstr>FY20 Published White Papers</vt:lpstr>
      <vt:lpstr>Current SQA Sub-tasks</vt:lpstr>
      <vt:lpstr>SQA Challenges</vt:lpstr>
      <vt:lpstr>Procurement Engineering Quality  </vt:lpstr>
      <vt:lpstr>EFCOG FALL MEETING PETG AGENDA</vt:lpstr>
      <vt:lpstr>FY20 Accomplishments</vt:lpstr>
      <vt:lpstr>FY21 Goals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Pope, Vicki L.</dc:creator>
  <cp:lastModifiedBy>Pope, Vicki L.</cp:lastModifiedBy>
  <cp:revision>1</cp:revision>
  <dcterms:created xsi:type="dcterms:W3CDTF">2020-11-09T19:46:52Z</dcterms:created>
  <dcterms:modified xsi:type="dcterms:W3CDTF">2020-11-09T21:00:36Z</dcterms:modified>
</cp:coreProperties>
</file>