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73" r:id="rId3"/>
    <p:sldId id="256" r:id="rId4"/>
    <p:sldId id="262" r:id="rId5"/>
    <p:sldId id="335" r:id="rId6"/>
    <p:sldId id="337" r:id="rId7"/>
    <p:sldId id="339" r:id="rId8"/>
    <p:sldId id="338" r:id="rId9"/>
    <p:sldId id="340" r:id="rId10"/>
    <p:sldId id="341" r:id="rId11"/>
    <p:sldId id="342" r:id="rId12"/>
    <p:sldId id="309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F8B35-070C-4EEB-8A2B-DA1E7DAFD0DB}" v="39" dt="2020-11-09T21:23:31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0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2C7F8B35-070C-4EEB-8A2B-DA1E7DAFD0DB}"/>
    <pc:docChg chg="undo custSel mod addSld modSld modMainMaster">
      <pc:chgData name="Pope, Vicki L." userId="31dd4797-c567-4914-8de6-2a0e59e5bba1" providerId="ADAL" clId="{2C7F8B35-070C-4EEB-8A2B-DA1E7DAFD0DB}" dt="2020-11-09T21:29:03.129" v="738" actId="14100"/>
      <pc:docMkLst>
        <pc:docMk/>
      </pc:docMkLst>
      <pc:sldChg chg="addSp delSp modSp add mod setBg">
        <pc:chgData name="Pope, Vicki L." userId="31dd4797-c567-4914-8de6-2a0e59e5bba1" providerId="ADAL" clId="{2C7F8B35-070C-4EEB-8A2B-DA1E7DAFD0DB}" dt="2020-11-07T02:36:51.023" v="215" actId="14100"/>
        <pc:sldMkLst>
          <pc:docMk/>
          <pc:sldMk cId="707475735" sldId="256"/>
        </pc:sldMkLst>
        <pc:spChg chg="mod">
          <ac:chgData name="Pope, Vicki L." userId="31dd4797-c567-4914-8de6-2a0e59e5bba1" providerId="ADAL" clId="{2C7F8B35-070C-4EEB-8A2B-DA1E7DAFD0DB}" dt="2020-11-07T02:36:51.023" v="215" actId="14100"/>
          <ac:spMkLst>
            <pc:docMk/>
            <pc:sldMk cId="707475735" sldId="256"/>
            <ac:spMk id="2" creationId="{00000000-0000-0000-0000-000000000000}"/>
          </ac:spMkLst>
        </pc:spChg>
        <pc:spChg chg="mod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3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9" creationId="{CE2313CB-AD5A-4ABF-8017-2F3888D07300}"/>
          </ac:spMkLst>
        </pc:spChg>
        <pc:spChg chg="add del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11" creationId="{FDE009D9-E9CB-4EBB-A0C6-C345F84959D4}"/>
          </ac:spMkLst>
        </pc:spChg>
        <pc:spChg chg="add del">
          <ac:chgData name="Pope, Vicki L." userId="31dd4797-c567-4914-8de6-2a0e59e5bba1" providerId="ADAL" clId="{2C7F8B35-070C-4EEB-8A2B-DA1E7DAFD0DB}" dt="2020-11-05T22:31:27.670" v="11" actId="26606"/>
          <ac:spMkLst>
            <pc:docMk/>
            <pc:sldMk cId="707475735" sldId="256"/>
            <ac:spMk id="17" creationId="{EC547D0E-8A87-4725-8224-311D6A772966}"/>
          </ac:spMkLst>
        </pc:spChg>
        <pc:grpChg chg="add del">
          <ac:chgData name="Pope, Vicki L." userId="31dd4797-c567-4914-8de6-2a0e59e5bba1" providerId="ADAL" clId="{2C7F8B35-070C-4EEB-8A2B-DA1E7DAFD0DB}" dt="2020-11-05T22:31:27.670" v="11" actId="26606"/>
          <ac:grpSpMkLst>
            <pc:docMk/>
            <pc:sldMk cId="707475735" sldId="256"/>
            <ac:grpSpMk id="13" creationId="{230FFF44-4B6D-47A3-8EF6-EC72DA2A7FFD}"/>
          </ac:grpSpMkLst>
        </pc:grpChg>
        <pc:picChg chg="mod">
          <ac:chgData name="Pope, Vicki L." userId="31dd4797-c567-4914-8de6-2a0e59e5bba1" providerId="ADAL" clId="{2C7F8B35-070C-4EEB-8A2B-DA1E7DAFD0DB}" dt="2020-11-05T23:04:49.776" v="43" actId="1035"/>
          <ac:picMkLst>
            <pc:docMk/>
            <pc:sldMk cId="707475735" sldId="256"/>
            <ac:picMk id="4" creationId="{00000000-0000-0000-0000-000000000000}"/>
          </ac:picMkLst>
        </pc:picChg>
        <pc:picChg chg="add del">
          <ac:chgData name="Pope, Vicki L." userId="31dd4797-c567-4914-8de6-2a0e59e5bba1" providerId="ADAL" clId="{2C7F8B35-070C-4EEB-8A2B-DA1E7DAFD0DB}" dt="2020-11-05T22:31:27.670" v="11" actId="26606"/>
          <ac:picMkLst>
            <pc:docMk/>
            <pc:sldMk cId="707475735" sldId="256"/>
            <ac:picMk id="21" creationId="{3A580E99-2B1B-4372-A707-20312A9403A1}"/>
          </ac:picMkLst>
        </pc:picChg>
        <pc:cxnChg chg="add del">
          <ac:chgData name="Pope, Vicki L." userId="31dd4797-c567-4914-8de6-2a0e59e5bba1" providerId="ADAL" clId="{2C7F8B35-070C-4EEB-8A2B-DA1E7DAFD0DB}" dt="2020-11-05T22:31:27.670" v="11" actId="26606"/>
          <ac:cxnSpMkLst>
            <pc:docMk/>
            <pc:sldMk cId="707475735" sldId="256"/>
            <ac:cxnSpMk id="19" creationId="{3E5C3848-5A58-4B84-AFBB-E7D9B99EB1EA}"/>
          </ac:cxnSpMkLst>
        </pc:cxnChg>
        <pc:cxnChg chg="add del">
          <ac:chgData name="Pope, Vicki L." userId="31dd4797-c567-4914-8de6-2a0e59e5bba1" providerId="ADAL" clId="{2C7F8B35-070C-4EEB-8A2B-DA1E7DAFD0DB}" dt="2020-11-05T22:31:27.670" v="11" actId="26606"/>
          <ac:cxnSpMkLst>
            <pc:docMk/>
            <pc:sldMk cId="707475735" sldId="256"/>
            <ac:cxnSpMk id="23" creationId="{63B4A4AA-0179-4AB7-8EED-031600A724D6}"/>
          </ac:cxnSpMkLst>
        </pc:cxnChg>
      </pc:sldChg>
      <pc:sldChg chg="addSp delSp modSp add mod setBg">
        <pc:chgData name="Pope, Vicki L." userId="31dd4797-c567-4914-8de6-2a0e59e5bba1" providerId="ADAL" clId="{2C7F8B35-070C-4EEB-8A2B-DA1E7DAFD0DB}" dt="2020-11-05T23:05:45.928" v="65" actId="1035"/>
        <pc:sldMkLst>
          <pc:docMk/>
          <pc:sldMk cId="1432083233" sldId="262"/>
        </pc:sldMkLst>
        <pc:spChg chg="mo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2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2:59.816" v="23" actId="26606"/>
          <ac:spMkLst>
            <pc:docMk/>
            <pc:sldMk cId="1432083233" sldId="262"/>
            <ac:spMk id="9" creationId="{84C75E2B-CACA-478C-B26B-182AF87A18E3}"/>
          </ac:spMkLst>
        </pc:spChg>
        <pc:spChg chg="ad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17" creationId="{D0712110-0BC1-4B31-B3BB-63B44222E87F}"/>
          </ac:spMkLst>
        </pc:spChg>
        <pc:spChg chg="ad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18" creationId="{0CABCAE3-64FC-4149-819F-2C1812824154}"/>
          </ac:spMkLst>
        </pc:spChg>
        <pc:spChg chg="add">
          <ac:chgData name="Pope, Vicki L." userId="31dd4797-c567-4914-8de6-2a0e59e5bba1" providerId="ADAL" clId="{2C7F8B35-070C-4EEB-8A2B-DA1E7DAFD0DB}" dt="2020-11-05T22:32:59.890" v="24" actId="26606"/>
          <ac:spMkLst>
            <pc:docMk/>
            <pc:sldMk cId="1432083233" sldId="262"/>
            <ac:spMk id="19" creationId="{4466B5F3-C053-4580-B04A-1EF949888280}"/>
          </ac:spMkLst>
        </pc:spChg>
        <pc:graphicFrameChg chg="add mod modGraphic">
          <ac:chgData name="Pope, Vicki L." userId="31dd4797-c567-4914-8de6-2a0e59e5bba1" providerId="ADAL" clId="{2C7F8B35-070C-4EEB-8A2B-DA1E7DAFD0DB}" dt="2020-11-05T23:05:45.928" v="65" actId="1035"/>
          <ac:graphicFrameMkLst>
            <pc:docMk/>
            <pc:sldMk cId="1432083233" sldId="262"/>
            <ac:graphicFrameMk id="4" creationId="{00000000-0000-0000-0000-000000000000}"/>
          </ac:graphicFrameMkLst>
        </pc:graphicFrameChg>
        <pc:picChg chg="add del">
          <ac:chgData name="Pope, Vicki L." userId="31dd4797-c567-4914-8de6-2a0e59e5bba1" providerId="ADAL" clId="{2C7F8B35-070C-4EEB-8A2B-DA1E7DAFD0DB}" dt="2020-11-05T22:32:59.816" v="23" actId="26606"/>
          <ac:picMkLst>
            <pc:docMk/>
            <pc:sldMk cId="1432083233" sldId="262"/>
            <ac:picMk id="11" creationId="{50FF2874-547C-4D14-9E18-28B19002FB8C}"/>
          </ac:picMkLst>
        </pc:picChg>
        <pc:picChg chg="add">
          <ac:chgData name="Pope, Vicki L." userId="31dd4797-c567-4914-8de6-2a0e59e5bba1" providerId="ADAL" clId="{2C7F8B35-070C-4EEB-8A2B-DA1E7DAFD0DB}" dt="2020-11-05T22:32:59.890" v="24" actId="26606"/>
          <ac:picMkLst>
            <pc:docMk/>
            <pc:sldMk cId="1432083233" sldId="262"/>
            <ac:picMk id="20" creationId="{012FDCFE-9AD2-4D8A-8CBF-B3AA37EBF6DD}"/>
          </ac:picMkLst>
        </pc:picChg>
        <pc:picChg chg="add">
          <ac:chgData name="Pope, Vicki L." userId="31dd4797-c567-4914-8de6-2a0e59e5bba1" providerId="ADAL" clId="{2C7F8B35-070C-4EEB-8A2B-DA1E7DAFD0DB}" dt="2020-11-05T22:32:59.890" v="24" actId="26606"/>
          <ac:picMkLst>
            <pc:docMk/>
            <pc:sldMk cId="1432083233" sldId="262"/>
            <ac:picMk id="23" creationId="{25CED634-E2D0-4AB7-96DD-816C9B52C5CF}"/>
          </ac:picMkLst>
        </pc:picChg>
        <pc:cxnChg chg="add del">
          <ac:chgData name="Pope, Vicki L." userId="31dd4797-c567-4914-8de6-2a0e59e5bba1" providerId="ADAL" clId="{2C7F8B35-070C-4EEB-8A2B-DA1E7DAFD0DB}" dt="2020-11-05T22:32:59.816" v="23" actId="26606"/>
          <ac:cxnSpMkLst>
            <pc:docMk/>
            <pc:sldMk cId="1432083233" sldId="262"/>
            <ac:cxnSpMk id="13" creationId="{36CF827D-A163-47F7-BD87-34EB4FA7D696}"/>
          </ac:cxnSpMkLst>
        </pc:cxnChg>
        <pc:cxnChg chg="add del">
          <ac:chgData name="Pope, Vicki L." userId="31dd4797-c567-4914-8de6-2a0e59e5bba1" providerId="ADAL" clId="{2C7F8B35-070C-4EEB-8A2B-DA1E7DAFD0DB}" dt="2020-11-05T22:32:59.816" v="23" actId="26606"/>
          <ac:cxnSpMkLst>
            <pc:docMk/>
            <pc:sldMk cId="1432083233" sldId="262"/>
            <ac:cxnSpMk id="15" creationId="{D299D9A9-1DA8-433D-A9BC-FB48D93D4217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1" creationId="{FA6123F2-4B61-414F-A7E5-5B7828EACAE2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2" creationId="{FBD463FC-4CA8-4FF4-85A3-AF9F4B98D210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4" creationId="{BECF35C3-8B44-4F4B-BD25-4C01823DB22A}"/>
          </ac:cxnSpMkLst>
        </pc:cxnChg>
        <pc:cxnChg chg="add">
          <ac:chgData name="Pope, Vicki L." userId="31dd4797-c567-4914-8de6-2a0e59e5bba1" providerId="ADAL" clId="{2C7F8B35-070C-4EEB-8A2B-DA1E7DAFD0DB}" dt="2020-11-05T22:32:59.890" v="24" actId="26606"/>
          <ac:cxnSpMkLst>
            <pc:docMk/>
            <pc:sldMk cId="1432083233" sldId="262"/>
            <ac:cxnSpMk id="25" creationId="{FCDDCDFB-696D-4FDF-9B58-24F71B7C37BC}"/>
          </ac:cxnSpMkLst>
        </pc:cxnChg>
      </pc:sldChg>
      <pc:sldChg chg="modSp mod">
        <pc:chgData name="Pope, Vicki L." userId="31dd4797-c567-4914-8de6-2a0e59e5bba1" providerId="ADAL" clId="{2C7F8B35-070C-4EEB-8A2B-DA1E7DAFD0DB}" dt="2020-11-05T22:58:09.155" v="36" actId="14100"/>
        <pc:sldMkLst>
          <pc:docMk/>
          <pc:sldMk cId="999495842" sldId="264"/>
        </pc:sldMkLst>
        <pc:spChg chg="mod">
          <ac:chgData name="Pope, Vicki L." userId="31dd4797-c567-4914-8de6-2a0e59e5bba1" providerId="ADAL" clId="{2C7F8B35-070C-4EEB-8A2B-DA1E7DAFD0DB}" dt="2020-11-05T22:58:09.155" v="36" actId="14100"/>
          <ac:spMkLst>
            <pc:docMk/>
            <pc:sldMk cId="999495842" sldId="264"/>
            <ac:spMk id="3" creationId="{00000000-0000-0000-0000-000000000000}"/>
          </ac:spMkLst>
        </pc:spChg>
      </pc:sldChg>
      <pc:sldChg chg="addSp delSp modSp mod setBg">
        <pc:chgData name="Pope, Vicki L." userId="31dd4797-c567-4914-8de6-2a0e59e5bba1" providerId="ADAL" clId="{2C7F8B35-070C-4EEB-8A2B-DA1E7DAFD0DB}" dt="2020-11-05T22:30:37.345" v="9" actId="26606"/>
        <pc:sldMkLst>
          <pc:docMk/>
          <pc:sldMk cId="3884822949" sldId="273"/>
        </pc:sldMkLst>
        <pc:spChg chg="mod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2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3" creationId="{00000000-0000-0000-0000-000000000000}"/>
          </ac:spMkLst>
        </pc:spChg>
        <pc:spChg chg="add del">
          <ac:chgData name="Pope, Vicki L." userId="31dd4797-c567-4914-8de6-2a0e59e5bba1" providerId="ADAL" clId="{2C7F8B35-070C-4EEB-8A2B-DA1E7DAFD0DB}" dt="2020-11-05T22:30:19.601" v="4" actId="26606"/>
          <ac:spMkLst>
            <pc:docMk/>
            <pc:sldMk cId="3884822949" sldId="273"/>
            <ac:spMk id="9" creationId="{1A86B93D-0879-4BC3-B616-90E504482842}"/>
          </ac:spMkLst>
        </pc:spChg>
        <pc:spChg chg="add del">
          <ac:chgData name="Pope, Vicki L." userId="31dd4797-c567-4914-8de6-2a0e59e5bba1" providerId="ADAL" clId="{2C7F8B35-070C-4EEB-8A2B-DA1E7DAFD0DB}" dt="2020-11-05T22:30:37.304" v="8" actId="26606"/>
          <ac:spMkLst>
            <pc:docMk/>
            <pc:sldMk cId="3884822949" sldId="273"/>
            <ac:spMk id="10" creationId="{35C3D674-3D59-4E93-80CA-0C0A9095E816}"/>
          </ac:spMkLst>
        </pc:spChg>
        <pc:spChg chg="add del">
          <ac:chgData name="Pope, Vicki L." userId="31dd4797-c567-4914-8de6-2a0e59e5bba1" providerId="ADAL" clId="{2C7F8B35-070C-4EEB-8A2B-DA1E7DAFD0DB}" dt="2020-11-05T22:30:19.601" v="4" actId="26606"/>
          <ac:spMkLst>
            <pc:docMk/>
            <pc:sldMk cId="3884822949" sldId="273"/>
            <ac:spMk id="11" creationId="{720E885D-F4D2-48FD-95D9-DA0751F3D6E2}"/>
          </ac:spMkLst>
        </pc:spChg>
        <pc:spChg chg="add del">
          <ac:chgData name="Pope, Vicki L." userId="31dd4797-c567-4914-8de6-2a0e59e5bba1" providerId="ADAL" clId="{2C7F8B35-070C-4EEB-8A2B-DA1E7DAFD0DB}" dt="2020-11-05T22:30:37.304" v="8" actId="26606"/>
          <ac:spMkLst>
            <pc:docMk/>
            <pc:sldMk cId="3884822949" sldId="273"/>
            <ac:spMk id="14" creationId="{EF2A81E1-BCBE-426B-8C09-33274E69409D}"/>
          </ac:spMkLst>
        </pc:spChg>
        <pc:spChg chg="add del">
          <ac:chgData name="Pope, Vicki L." userId="31dd4797-c567-4914-8de6-2a0e59e5bba1" providerId="ADAL" clId="{2C7F8B35-070C-4EEB-8A2B-DA1E7DAFD0DB}" dt="2020-11-05T22:30:19.601" v="4" actId="26606"/>
          <ac:spMkLst>
            <pc:docMk/>
            <pc:sldMk cId="3884822949" sldId="273"/>
            <ac:spMk id="15" creationId="{A599AF7C-8D7E-4D1B-AB28-587084B3DEF2}"/>
          </ac:spMkLst>
        </pc:spChg>
        <pc:spChg chg="add del">
          <ac:chgData name="Pope, Vicki L." userId="31dd4797-c567-4914-8de6-2a0e59e5bba1" providerId="ADAL" clId="{2C7F8B35-070C-4EEB-8A2B-DA1E7DAFD0DB}" dt="2020-11-05T22:30:26.924" v="6" actId="26606"/>
          <ac:spMkLst>
            <pc:docMk/>
            <pc:sldMk cId="3884822949" sldId="273"/>
            <ac:spMk id="18" creationId="{32D32A60-013B-47A8-8833-D2424080917B}"/>
          </ac:spMkLst>
        </pc:spChg>
        <pc:spChg chg="add del">
          <ac:chgData name="Pope, Vicki L." userId="31dd4797-c567-4914-8de6-2a0e59e5bba1" providerId="ADAL" clId="{2C7F8B35-070C-4EEB-8A2B-DA1E7DAFD0DB}" dt="2020-11-05T22:30:26.924" v="6" actId="26606"/>
          <ac:spMkLst>
            <pc:docMk/>
            <pc:sldMk cId="3884822949" sldId="273"/>
            <ac:spMk id="20" creationId="{AE27932B-B694-4C4C-90D7-A0333A7C5876}"/>
          </ac:spMkLst>
        </pc:spChg>
        <pc:spChg chg="add del">
          <ac:chgData name="Pope, Vicki L." userId="31dd4797-c567-4914-8de6-2a0e59e5bba1" providerId="ADAL" clId="{2C7F8B35-070C-4EEB-8A2B-DA1E7DAFD0DB}" dt="2020-11-05T22:30:26.924" v="6" actId="26606"/>
          <ac:spMkLst>
            <pc:docMk/>
            <pc:sldMk cId="3884822949" sldId="273"/>
            <ac:spMk id="22" creationId="{A9DA474E-6B91-4200-840F-0257B2358A75}"/>
          </ac:spMkLst>
        </pc:spChg>
        <pc:spChg chg="add del">
          <ac:chgData name="Pope, Vicki L." userId="31dd4797-c567-4914-8de6-2a0e59e5bba1" providerId="ADAL" clId="{2C7F8B35-070C-4EEB-8A2B-DA1E7DAFD0DB}" dt="2020-11-05T22:30:37.304" v="8" actId="26606"/>
          <ac:spMkLst>
            <pc:docMk/>
            <pc:sldMk cId="3884822949" sldId="273"/>
            <ac:spMk id="25" creationId="{00000000-0000-0000-0000-000000000000}"/>
          </ac:spMkLst>
        </pc:spChg>
        <pc:spChg chg="add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28" creationId="{1B6FE1E6-1155-46CD-9113-BC03DDD53DEB}"/>
          </ac:spMkLst>
        </pc:spChg>
        <pc:spChg chg="add">
          <ac:chgData name="Pope, Vicki L." userId="31dd4797-c567-4914-8de6-2a0e59e5bba1" providerId="ADAL" clId="{2C7F8B35-070C-4EEB-8A2B-DA1E7DAFD0DB}" dt="2020-11-05T22:30:37.345" v="9" actId="26606"/>
          <ac:spMkLst>
            <pc:docMk/>
            <pc:sldMk cId="3884822949" sldId="273"/>
            <ac:spMk id="29" creationId="{F80DFCE9-814C-46CF-8B54-3DF7C405D591}"/>
          </ac:spMkLst>
        </pc:spChg>
        <pc:graphicFrameChg chg="add del">
          <ac:chgData name="Pope, Vicki L." userId="31dd4797-c567-4914-8de6-2a0e59e5bba1" providerId="ADAL" clId="{2C7F8B35-070C-4EEB-8A2B-DA1E7DAFD0DB}" dt="2020-11-05T22:30:19.601" v="4" actId="26606"/>
          <ac:graphicFrameMkLst>
            <pc:docMk/>
            <pc:sldMk cId="3884822949" sldId="273"/>
            <ac:graphicFrameMk id="5" creationId="{0611AB18-AC96-4561-9521-01CCEB00F7DA}"/>
          </ac:graphicFrameMkLst>
        </pc:graphicFrameChg>
        <pc:graphicFrameChg chg="add del">
          <ac:chgData name="Pope, Vicki L." userId="31dd4797-c567-4914-8de6-2a0e59e5bba1" providerId="ADAL" clId="{2C7F8B35-070C-4EEB-8A2B-DA1E7DAFD0DB}" dt="2020-11-05T22:30:26.924" v="6" actId="26606"/>
          <ac:graphicFrameMkLst>
            <pc:docMk/>
            <pc:sldMk cId="3884822949" sldId="273"/>
            <ac:graphicFrameMk id="23" creationId="{85A24383-539F-4F3F-B935-2BC161B62F5B}"/>
          </ac:graphicFrameMkLst>
        </pc:graphicFrameChg>
        <pc:graphicFrameChg chg="add">
          <ac:chgData name="Pope, Vicki L." userId="31dd4797-c567-4914-8de6-2a0e59e5bba1" providerId="ADAL" clId="{2C7F8B35-070C-4EEB-8A2B-DA1E7DAFD0DB}" dt="2020-11-05T22:30:37.345" v="9" actId="26606"/>
          <ac:graphicFrameMkLst>
            <pc:docMk/>
            <pc:sldMk cId="3884822949" sldId="273"/>
            <ac:graphicFrameMk id="33" creationId="{25DDDBA3-4B6F-47A7-AEDB-D0D19065C1EE}"/>
          </ac:graphicFrameMkLst>
        </pc:graphicFrameChg>
        <pc:picChg chg="add del">
          <ac:chgData name="Pope, Vicki L." userId="31dd4797-c567-4914-8de6-2a0e59e5bba1" providerId="ADAL" clId="{2C7F8B35-070C-4EEB-8A2B-DA1E7DAFD0DB}" dt="2020-11-05T22:30:37.304" v="8" actId="26606"/>
          <ac:picMkLst>
            <pc:docMk/>
            <pc:sldMk cId="3884822949" sldId="273"/>
            <ac:picMk id="7" creationId="{B4033EB7-3922-472C-832B-1A1244BC3141}"/>
          </ac:picMkLst>
        </pc:picChg>
        <pc:picChg chg="add del">
          <ac:chgData name="Pope, Vicki L." userId="31dd4797-c567-4914-8de6-2a0e59e5bba1" providerId="ADAL" clId="{2C7F8B35-070C-4EEB-8A2B-DA1E7DAFD0DB}" dt="2020-11-05T22:30:37.304" v="8" actId="26606"/>
          <ac:picMkLst>
            <pc:docMk/>
            <pc:sldMk cId="3884822949" sldId="273"/>
            <ac:picMk id="16" creationId="{39D1DDD4-5BB3-45BA-B9B3-06B62299AD79}"/>
          </ac:picMkLst>
        </pc:picChg>
        <pc:picChg chg="add del">
          <ac:chgData name="Pope, Vicki L." userId="31dd4797-c567-4914-8de6-2a0e59e5bba1" providerId="ADAL" clId="{2C7F8B35-070C-4EEB-8A2B-DA1E7DAFD0DB}" dt="2020-11-05T22:30:26.924" v="6" actId="26606"/>
          <ac:picMkLst>
            <pc:docMk/>
            <pc:sldMk cId="3884822949" sldId="273"/>
            <ac:picMk id="17" creationId="{DF63C9AD-AE6E-4512-8171-91612E84CCFB}"/>
          </ac:picMkLst>
        </pc:picChg>
        <pc:picChg chg="add">
          <ac:chgData name="Pope, Vicki L." userId="31dd4797-c567-4914-8de6-2a0e59e5bba1" providerId="ADAL" clId="{2C7F8B35-070C-4EEB-8A2B-DA1E7DAFD0DB}" dt="2020-11-05T22:30:37.345" v="9" actId="26606"/>
          <ac:picMkLst>
            <pc:docMk/>
            <pc:sldMk cId="3884822949" sldId="273"/>
            <ac:picMk id="31" creationId="{4CB4C886-8576-4974-AB93-DE953D24393F}"/>
          </ac:picMkLst>
        </pc:picChg>
        <pc:cxnChg chg="add del">
          <ac:chgData name="Pope, Vicki L." userId="31dd4797-c567-4914-8de6-2a0e59e5bba1" providerId="ADAL" clId="{2C7F8B35-070C-4EEB-8A2B-DA1E7DAFD0DB}" dt="2020-11-05T22:30:37.304" v="8" actId="26606"/>
          <ac:cxnSpMkLst>
            <pc:docMk/>
            <pc:sldMk cId="3884822949" sldId="273"/>
            <ac:cxnSpMk id="12" creationId="{C884B8F8-FDC9-498B-9960-5D7260AFCB03}"/>
          </ac:cxnSpMkLst>
        </pc:cxnChg>
        <pc:cxnChg chg="add del">
          <ac:chgData name="Pope, Vicki L." userId="31dd4797-c567-4914-8de6-2a0e59e5bba1" providerId="ADAL" clId="{2C7F8B35-070C-4EEB-8A2B-DA1E7DAFD0DB}" dt="2020-11-05T22:30:19.601" v="4" actId="26606"/>
          <ac:cxnSpMkLst>
            <pc:docMk/>
            <pc:sldMk cId="3884822949" sldId="273"/>
            <ac:cxnSpMk id="13" creationId="{39EC1CB8-4497-451C-9F6C-6BC9B650565D}"/>
          </ac:cxnSpMkLst>
        </pc:cxnChg>
        <pc:cxnChg chg="add del">
          <ac:chgData name="Pope, Vicki L." userId="31dd4797-c567-4914-8de6-2a0e59e5bba1" providerId="ADAL" clId="{2C7F8B35-070C-4EEB-8A2B-DA1E7DAFD0DB}" dt="2020-11-05T22:30:26.924" v="6" actId="26606"/>
          <ac:cxnSpMkLst>
            <pc:docMk/>
            <pc:sldMk cId="3884822949" sldId="273"/>
            <ac:cxnSpMk id="19" creationId="{FE1A49CE-B63D-457A-A180-1C883E1A63D2}"/>
          </ac:cxnSpMkLst>
        </pc:cxnChg>
        <pc:cxnChg chg="add del">
          <ac:chgData name="Pope, Vicki L." userId="31dd4797-c567-4914-8de6-2a0e59e5bba1" providerId="ADAL" clId="{2C7F8B35-070C-4EEB-8A2B-DA1E7DAFD0DB}" dt="2020-11-05T22:30:26.924" v="6" actId="26606"/>
          <ac:cxnSpMkLst>
            <pc:docMk/>
            <pc:sldMk cId="3884822949" sldId="273"/>
            <ac:cxnSpMk id="21" creationId="{9EBB0476-5CF0-4F44-8D68-5D42D7AEE43A}"/>
          </ac:cxnSpMkLst>
        </pc:cxnChg>
        <pc:cxnChg chg="add del">
          <ac:chgData name="Pope, Vicki L." userId="31dd4797-c567-4914-8de6-2a0e59e5bba1" providerId="ADAL" clId="{2C7F8B35-070C-4EEB-8A2B-DA1E7DAFD0DB}" dt="2020-11-05T22:30:37.304" v="8" actId="26606"/>
          <ac:cxnSpMkLst>
            <pc:docMk/>
            <pc:sldMk cId="3884822949" sldId="273"/>
            <ac:cxnSpMk id="26" creationId="{A24DAE64-2302-42EA-8239-F2F0775CA5AD}"/>
          </ac:cxnSpMkLst>
        </pc:cxnChg>
        <pc:cxnChg chg="add">
          <ac:chgData name="Pope, Vicki L." userId="31dd4797-c567-4914-8de6-2a0e59e5bba1" providerId="ADAL" clId="{2C7F8B35-070C-4EEB-8A2B-DA1E7DAFD0DB}" dt="2020-11-05T22:30:37.345" v="9" actId="26606"/>
          <ac:cxnSpMkLst>
            <pc:docMk/>
            <pc:sldMk cId="3884822949" sldId="273"/>
            <ac:cxnSpMk id="30" creationId="{34EA8DE4-CCC2-431B-8C80-EA90145DB847}"/>
          </ac:cxnSpMkLst>
        </pc:cxnChg>
        <pc:cxnChg chg="add">
          <ac:chgData name="Pope, Vicki L." userId="31dd4797-c567-4914-8de6-2a0e59e5bba1" providerId="ADAL" clId="{2C7F8B35-070C-4EEB-8A2B-DA1E7DAFD0DB}" dt="2020-11-05T22:30:37.345" v="9" actId="26606"/>
          <ac:cxnSpMkLst>
            <pc:docMk/>
            <pc:sldMk cId="3884822949" sldId="273"/>
            <ac:cxnSpMk id="32" creationId="{9F386762-7F04-4308-9C63-5F9B6DD51527}"/>
          </ac:cxnSpMkLst>
        </pc:cxnChg>
      </pc:sldChg>
      <pc:sldChg chg="modSp add mod setBg">
        <pc:chgData name="Pope, Vicki L." userId="31dd4797-c567-4914-8de6-2a0e59e5bba1" providerId="ADAL" clId="{2C7F8B35-070C-4EEB-8A2B-DA1E7DAFD0DB}" dt="2020-11-09T17:48:39.734" v="397" actId="1076"/>
        <pc:sldMkLst>
          <pc:docMk/>
          <pc:sldMk cId="2359262032" sldId="309"/>
        </pc:sldMkLst>
        <pc:spChg chg="mod">
          <ac:chgData name="Pope, Vicki L." userId="31dd4797-c567-4914-8de6-2a0e59e5bba1" providerId="ADAL" clId="{2C7F8B35-070C-4EEB-8A2B-DA1E7DAFD0DB}" dt="2020-11-09T17:48:35.368" v="396" actId="1076"/>
          <ac:spMkLst>
            <pc:docMk/>
            <pc:sldMk cId="2359262032" sldId="309"/>
            <ac:spMk id="2" creationId="{60C903E7-5D3A-4FD0-94A8-A169F6A501B9}"/>
          </ac:spMkLst>
        </pc:spChg>
        <pc:spChg chg="mod">
          <ac:chgData name="Pope, Vicki L." userId="31dd4797-c567-4914-8de6-2a0e59e5bba1" providerId="ADAL" clId="{2C7F8B35-070C-4EEB-8A2B-DA1E7DAFD0DB}" dt="2020-11-09T17:48:39.734" v="397" actId="1076"/>
          <ac:spMkLst>
            <pc:docMk/>
            <pc:sldMk cId="2359262032" sldId="309"/>
            <ac:spMk id="3" creationId="{83862F03-90BC-45E0-8EAA-65BBF9214DFB}"/>
          </ac:spMkLst>
        </pc:spChg>
      </pc:sldChg>
      <pc:sldChg chg="addSp delSp modSp add mod setBg">
        <pc:chgData name="Pope, Vicki L." userId="31dd4797-c567-4914-8de6-2a0e59e5bba1" providerId="ADAL" clId="{2C7F8B35-070C-4EEB-8A2B-DA1E7DAFD0DB}" dt="2020-11-05T23:07:58.158" v="78" actId="27636"/>
        <pc:sldMkLst>
          <pc:docMk/>
          <pc:sldMk cId="1433008823" sldId="335"/>
        </pc:sldMkLst>
        <pc:spChg chg="mod ord">
          <ac:chgData name="Pope, Vicki L." userId="31dd4797-c567-4914-8de6-2a0e59e5bba1" providerId="ADAL" clId="{2C7F8B35-070C-4EEB-8A2B-DA1E7DAFD0DB}" dt="2020-11-05T23:07:58.158" v="78" actId="27636"/>
          <ac:spMkLst>
            <pc:docMk/>
            <pc:sldMk cId="1433008823" sldId="335"/>
            <ac:spMk id="3" creationId="{B4109E7C-83BF-497D-97C4-414DB5289851}"/>
          </ac:spMkLst>
        </pc:spChg>
        <pc:spChg chg="mod">
          <ac:chgData name="Pope, Vicki L." userId="31dd4797-c567-4914-8de6-2a0e59e5bba1" providerId="ADAL" clId="{2C7F8B35-070C-4EEB-8A2B-DA1E7DAFD0DB}" dt="2020-11-05T23:07:19.644" v="72" actId="122"/>
          <ac:spMkLst>
            <pc:docMk/>
            <pc:sldMk cId="1433008823" sldId="335"/>
            <ac:spMk id="5" creationId="{E283141B-C7B7-4387-80D0-58F1CB43DF34}"/>
          </ac:spMkLst>
        </pc:spChg>
        <pc:spChg chg="add del">
          <ac:chgData name="Pope, Vicki L." userId="31dd4797-c567-4914-8de6-2a0e59e5bba1" providerId="ADAL" clId="{2C7F8B35-070C-4EEB-8A2B-DA1E7DAFD0DB}" dt="2020-11-05T23:06:40.104" v="67" actId="26606"/>
          <ac:spMkLst>
            <pc:docMk/>
            <pc:sldMk cId="1433008823" sldId="335"/>
            <ac:spMk id="12" creationId="{35C3D674-3D59-4E93-80CA-0C0A9095E816}"/>
          </ac:spMkLst>
        </pc:spChg>
        <pc:spChg chg="add del">
          <ac:chgData name="Pope, Vicki L." userId="31dd4797-c567-4914-8de6-2a0e59e5bba1" providerId="ADAL" clId="{2C7F8B35-070C-4EEB-8A2B-DA1E7DAFD0DB}" dt="2020-11-05T23:06:40.104" v="67" actId="26606"/>
          <ac:spMkLst>
            <pc:docMk/>
            <pc:sldMk cId="1433008823" sldId="335"/>
            <ac:spMk id="16" creationId="{EF2A81E1-BCBE-426B-8C09-33274E69409D}"/>
          </ac:spMkLst>
        </pc:spChg>
        <pc:picChg chg="add del">
          <ac:chgData name="Pope, Vicki L." userId="31dd4797-c567-4914-8de6-2a0e59e5bba1" providerId="ADAL" clId="{2C7F8B35-070C-4EEB-8A2B-DA1E7DAFD0DB}" dt="2020-11-05T23:06:40.104" v="67" actId="26606"/>
          <ac:picMkLst>
            <pc:docMk/>
            <pc:sldMk cId="1433008823" sldId="335"/>
            <ac:picMk id="9" creationId="{01C58755-A51B-4F27-92D1-CBB09EB0D539}"/>
          </ac:picMkLst>
        </pc:picChg>
        <pc:picChg chg="add del">
          <ac:chgData name="Pope, Vicki L." userId="31dd4797-c567-4914-8de6-2a0e59e5bba1" providerId="ADAL" clId="{2C7F8B35-070C-4EEB-8A2B-DA1E7DAFD0DB}" dt="2020-11-05T23:06:40.104" v="67" actId="26606"/>
          <ac:picMkLst>
            <pc:docMk/>
            <pc:sldMk cId="1433008823" sldId="335"/>
            <ac:picMk id="18" creationId="{39D1DDD4-5BB3-45BA-B9B3-06B62299AD79}"/>
          </ac:picMkLst>
        </pc:picChg>
        <pc:picChg chg="add">
          <ac:chgData name="Pope, Vicki L." userId="31dd4797-c567-4914-8de6-2a0e59e5bba1" providerId="ADAL" clId="{2C7F8B35-070C-4EEB-8A2B-DA1E7DAFD0DB}" dt="2020-11-05T23:06:40.114" v="68" actId="26606"/>
          <ac:picMkLst>
            <pc:docMk/>
            <pc:sldMk cId="1433008823" sldId="335"/>
            <ac:picMk id="22" creationId="{78B8BE5E-7E15-4A4A-A18B-BFF46D00AF9C}"/>
          </ac:picMkLst>
        </pc:picChg>
        <pc:cxnChg chg="add del">
          <ac:chgData name="Pope, Vicki L." userId="31dd4797-c567-4914-8de6-2a0e59e5bba1" providerId="ADAL" clId="{2C7F8B35-070C-4EEB-8A2B-DA1E7DAFD0DB}" dt="2020-11-05T23:06:40.104" v="67" actId="26606"/>
          <ac:cxnSpMkLst>
            <pc:docMk/>
            <pc:sldMk cId="1433008823" sldId="335"/>
            <ac:cxnSpMk id="14" creationId="{C884B8F8-FDC9-498B-9960-5D7260AFCB03}"/>
          </ac:cxnSpMkLst>
        </pc:cxnChg>
        <pc:cxnChg chg="add del">
          <ac:chgData name="Pope, Vicki L." userId="31dd4797-c567-4914-8de6-2a0e59e5bba1" providerId="ADAL" clId="{2C7F8B35-070C-4EEB-8A2B-DA1E7DAFD0DB}" dt="2020-11-05T23:06:40.104" v="67" actId="26606"/>
          <ac:cxnSpMkLst>
            <pc:docMk/>
            <pc:sldMk cId="1433008823" sldId="335"/>
            <ac:cxnSpMk id="20" creationId="{A24DAE64-2302-42EA-8239-F2F0775CA5AD}"/>
          </ac:cxnSpMkLst>
        </pc:cxnChg>
      </pc:sldChg>
      <pc:sldChg chg="modSp add mod">
        <pc:chgData name="Pope, Vicki L." userId="31dd4797-c567-4914-8de6-2a0e59e5bba1" providerId="ADAL" clId="{2C7F8B35-070C-4EEB-8A2B-DA1E7DAFD0DB}" dt="2020-11-05T23:09:13.090" v="92" actId="1036"/>
        <pc:sldMkLst>
          <pc:docMk/>
          <pc:sldMk cId="4277253976" sldId="337"/>
        </pc:sldMkLst>
        <pc:spChg chg="mod">
          <ac:chgData name="Pope, Vicki L." userId="31dd4797-c567-4914-8de6-2a0e59e5bba1" providerId="ADAL" clId="{2C7F8B35-070C-4EEB-8A2B-DA1E7DAFD0DB}" dt="2020-11-05T23:09:13.090" v="92" actId="1036"/>
          <ac:spMkLst>
            <pc:docMk/>
            <pc:sldMk cId="4277253976" sldId="337"/>
            <ac:spMk id="2" creationId="{62152239-395D-4E1A-AEAF-8480EF686274}"/>
          </ac:spMkLst>
        </pc:spChg>
        <pc:spChg chg="mod">
          <ac:chgData name="Pope, Vicki L." userId="31dd4797-c567-4914-8de6-2a0e59e5bba1" providerId="ADAL" clId="{2C7F8B35-070C-4EEB-8A2B-DA1E7DAFD0DB}" dt="2020-11-05T23:08:44.745" v="84" actId="14100"/>
          <ac:spMkLst>
            <pc:docMk/>
            <pc:sldMk cId="4277253976" sldId="337"/>
            <ac:spMk id="7" creationId="{E42BF476-5FA8-4971-B175-66A68B88E055}"/>
          </ac:spMkLst>
        </pc:spChg>
        <pc:picChg chg="mod">
          <ac:chgData name="Pope, Vicki L." userId="31dd4797-c567-4914-8de6-2a0e59e5bba1" providerId="ADAL" clId="{2C7F8B35-070C-4EEB-8A2B-DA1E7DAFD0DB}" dt="2020-11-05T23:08:58.634" v="89" actId="1035"/>
          <ac:picMkLst>
            <pc:docMk/>
            <pc:sldMk cId="4277253976" sldId="337"/>
            <ac:picMk id="9" creationId="{A56A5C57-8C53-4EAB-930D-956A15130F6D}"/>
          </ac:picMkLst>
        </pc:picChg>
      </pc:sldChg>
      <pc:sldChg chg="addSp modSp add mod setBg">
        <pc:chgData name="Pope, Vicki L." userId="31dd4797-c567-4914-8de6-2a0e59e5bba1" providerId="ADAL" clId="{2C7F8B35-070C-4EEB-8A2B-DA1E7DAFD0DB}" dt="2020-11-05T23:12:08.978" v="119" actId="113"/>
        <pc:sldMkLst>
          <pc:docMk/>
          <pc:sldMk cId="3841685776" sldId="338"/>
        </pc:sldMkLst>
        <pc:spChg chg="mod">
          <ac:chgData name="Pope, Vicki L." userId="31dd4797-c567-4914-8de6-2a0e59e5bba1" providerId="ADAL" clId="{2C7F8B35-070C-4EEB-8A2B-DA1E7DAFD0DB}" dt="2020-11-05T23:12:08.978" v="119" actId="113"/>
          <ac:spMkLst>
            <pc:docMk/>
            <pc:sldMk cId="3841685776" sldId="338"/>
            <ac:spMk id="2" creationId="{62152239-395D-4E1A-AEAF-8480EF686274}"/>
          </ac:spMkLst>
        </pc:spChg>
        <pc:spChg chg="mod or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3" creationId="{4C6A84A9-7581-45D8-9470-7C9C53722CCB}"/>
          </ac:spMkLst>
        </pc:spChg>
        <pc:spChg chg="ad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11" creationId="{7C70BFDB-979D-4D01-8764-154458F98B93}"/>
          </ac:spMkLst>
        </pc:spChg>
        <pc:spChg chg="ad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13" creationId="{45FCB5B7-E85D-4C9D-AE9B-2B04C20D7C33}"/>
          </ac:spMkLst>
        </pc:spChg>
        <pc:spChg chg="add">
          <ac:chgData name="Pope, Vicki L." userId="31dd4797-c567-4914-8de6-2a0e59e5bba1" providerId="ADAL" clId="{2C7F8B35-070C-4EEB-8A2B-DA1E7DAFD0DB}" dt="2020-11-05T23:12:04.054" v="118" actId="26606"/>
          <ac:spMkLst>
            <pc:docMk/>
            <pc:sldMk cId="3841685776" sldId="338"/>
            <ac:spMk id="19" creationId="{66DEDBC9-7E02-4AC1-84C0-28900C560B7D}"/>
          </ac:spMkLst>
        </pc:spChg>
        <pc:grpChg chg="add">
          <ac:chgData name="Pope, Vicki L." userId="31dd4797-c567-4914-8de6-2a0e59e5bba1" providerId="ADAL" clId="{2C7F8B35-070C-4EEB-8A2B-DA1E7DAFD0DB}" dt="2020-11-05T23:12:04.054" v="118" actId="26606"/>
          <ac:grpSpMkLst>
            <pc:docMk/>
            <pc:sldMk cId="3841685776" sldId="338"/>
            <ac:grpSpMk id="15" creationId="{4C48EA7D-6DFA-4BAB-B557-0D500356BE3D}"/>
          </ac:grpSpMkLst>
        </pc:grpChg>
        <pc:picChg chg="mod">
          <ac:chgData name="Pope, Vicki L." userId="31dd4797-c567-4914-8de6-2a0e59e5bba1" providerId="ADAL" clId="{2C7F8B35-070C-4EEB-8A2B-DA1E7DAFD0DB}" dt="2020-11-05T23:12:04.054" v="118" actId="26606"/>
          <ac:picMkLst>
            <pc:docMk/>
            <pc:sldMk cId="3841685776" sldId="338"/>
            <ac:picMk id="6" creationId="{11DDD52B-2472-40B3-9BAE-A7E214DF61FD}"/>
          </ac:picMkLst>
        </pc:picChg>
        <pc:picChg chg="add">
          <ac:chgData name="Pope, Vicki L." userId="31dd4797-c567-4914-8de6-2a0e59e5bba1" providerId="ADAL" clId="{2C7F8B35-070C-4EEB-8A2B-DA1E7DAFD0DB}" dt="2020-11-05T23:12:04.054" v="118" actId="26606"/>
          <ac:picMkLst>
            <pc:docMk/>
            <pc:sldMk cId="3841685776" sldId="338"/>
            <ac:picMk id="23" creationId="{BAC44D98-B853-4420-8ED4-E3792706D41A}"/>
          </ac:picMkLst>
        </pc:picChg>
        <pc:cxnChg chg="add">
          <ac:chgData name="Pope, Vicki L." userId="31dd4797-c567-4914-8de6-2a0e59e5bba1" providerId="ADAL" clId="{2C7F8B35-070C-4EEB-8A2B-DA1E7DAFD0DB}" dt="2020-11-05T23:12:04.054" v="118" actId="26606"/>
          <ac:cxnSpMkLst>
            <pc:docMk/>
            <pc:sldMk cId="3841685776" sldId="338"/>
            <ac:cxnSpMk id="21" creationId="{5D8167BA-4647-4588-9EF8-AFA0496DC82C}"/>
          </ac:cxnSpMkLst>
        </pc:cxnChg>
        <pc:cxnChg chg="add">
          <ac:chgData name="Pope, Vicki L." userId="31dd4797-c567-4914-8de6-2a0e59e5bba1" providerId="ADAL" clId="{2C7F8B35-070C-4EEB-8A2B-DA1E7DAFD0DB}" dt="2020-11-05T23:12:04.054" v="118" actId="26606"/>
          <ac:cxnSpMkLst>
            <pc:docMk/>
            <pc:sldMk cId="3841685776" sldId="338"/>
            <ac:cxnSpMk id="25" creationId="{46625410-A0A9-42B8-96F9-540C7C42CBED}"/>
          </ac:cxnSpMkLst>
        </pc:cxnChg>
      </pc:sldChg>
      <pc:sldChg chg="addSp delSp modSp add mod setBg">
        <pc:chgData name="Pope, Vicki L." userId="31dd4797-c567-4914-8de6-2a0e59e5bba1" providerId="ADAL" clId="{2C7F8B35-070C-4EEB-8A2B-DA1E7DAFD0DB}" dt="2020-11-05T23:11:52.218" v="117" actId="14100"/>
        <pc:sldMkLst>
          <pc:docMk/>
          <pc:sldMk cId="4040505854" sldId="339"/>
        </pc:sldMkLst>
        <pc:spChg chg="mod">
          <ac:chgData name="Pope, Vicki L." userId="31dd4797-c567-4914-8de6-2a0e59e5bba1" providerId="ADAL" clId="{2C7F8B35-070C-4EEB-8A2B-DA1E7DAFD0DB}" dt="2020-11-05T23:11:25.938" v="114" actId="1037"/>
          <ac:spMkLst>
            <pc:docMk/>
            <pc:sldMk cId="4040505854" sldId="339"/>
            <ac:spMk id="2" creationId="{62152239-395D-4E1A-AEAF-8480EF686274}"/>
          </ac:spMkLst>
        </pc:spChg>
        <pc:spChg chg="add del">
          <ac:chgData name="Pope, Vicki L." userId="31dd4797-c567-4914-8de6-2a0e59e5bba1" providerId="ADAL" clId="{2C7F8B35-070C-4EEB-8A2B-DA1E7DAFD0DB}" dt="2020-11-05T23:09:56.872" v="94" actId="478"/>
          <ac:spMkLst>
            <pc:docMk/>
            <pc:sldMk cId="4040505854" sldId="339"/>
            <ac:spMk id="15" creationId="{C0AA3223-9844-4696-B139-710D52FF9C2C}"/>
          </ac:spMkLst>
        </pc:spChg>
        <pc:spChg chg="add">
          <ac:chgData name="Pope, Vicki L." userId="31dd4797-c567-4914-8de6-2a0e59e5bba1" providerId="ADAL" clId="{2C7F8B35-070C-4EEB-8A2B-DA1E7DAFD0DB}" dt="2020-11-05T23:09:52.607" v="93" actId="26606"/>
          <ac:spMkLst>
            <pc:docMk/>
            <pc:sldMk cId="4040505854" sldId="339"/>
            <ac:spMk id="18" creationId="{00F178E2-AACB-4EFE-A67A-5327512E4004}"/>
          </ac:spMkLst>
        </pc:spChg>
        <pc:spChg chg="add">
          <ac:chgData name="Pope, Vicki L." userId="31dd4797-c567-4914-8de6-2a0e59e5bba1" providerId="ADAL" clId="{2C7F8B35-070C-4EEB-8A2B-DA1E7DAFD0DB}" dt="2020-11-05T23:09:52.607" v="93" actId="26606"/>
          <ac:spMkLst>
            <pc:docMk/>
            <pc:sldMk cId="4040505854" sldId="339"/>
            <ac:spMk id="22" creationId="{EE282A56-24D8-489E-AC37-6EA78E071FB9}"/>
          </ac:spMkLst>
        </pc:spChg>
        <pc:picChg chg="mod ord">
          <ac:chgData name="Pope, Vicki L." userId="31dd4797-c567-4914-8de6-2a0e59e5bba1" providerId="ADAL" clId="{2C7F8B35-070C-4EEB-8A2B-DA1E7DAFD0DB}" dt="2020-11-05T23:11:52.218" v="117" actId="14100"/>
          <ac:picMkLst>
            <pc:docMk/>
            <pc:sldMk cId="4040505854" sldId="339"/>
            <ac:picMk id="5" creationId="{019D5278-EA00-452E-9086-613F547D6C9F}"/>
          </ac:picMkLst>
        </pc:picChg>
        <pc:picChg chg="mod">
          <ac:chgData name="Pope, Vicki L." userId="31dd4797-c567-4914-8de6-2a0e59e5bba1" providerId="ADAL" clId="{2C7F8B35-070C-4EEB-8A2B-DA1E7DAFD0DB}" dt="2020-11-05T23:11:36.554" v="116" actId="1036"/>
          <ac:picMkLst>
            <pc:docMk/>
            <pc:sldMk cId="4040505854" sldId="339"/>
            <ac:picMk id="11" creationId="{A3F7555C-1F40-4AD0-832A-BCA656A0419C}"/>
          </ac:picMkLst>
        </pc:picChg>
        <pc:picChg chg="add">
          <ac:chgData name="Pope, Vicki L." userId="31dd4797-c567-4914-8de6-2a0e59e5bba1" providerId="ADAL" clId="{2C7F8B35-070C-4EEB-8A2B-DA1E7DAFD0DB}" dt="2020-11-05T23:09:52.607" v="93" actId="26606"/>
          <ac:picMkLst>
            <pc:docMk/>
            <pc:sldMk cId="4040505854" sldId="339"/>
            <ac:picMk id="24" creationId="{A21A879E-4440-4322-879E-91929B1414B3}"/>
          </ac:picMkLst>
        </pc:picChg>
        <pc:cxnChg chg="add">
          <ac:chgData name="Pope, Vicki L." userId="31dd4797-c567-4914-8de6-2a0e59e5bba1" providerId="ADAL" clId="{2C7F8B35-070C-4EEB-8A2B-DA1E7DAFD0DB}" dt="2020-11-05T23:09:52.607" v="93" actId="26606"/>
          <ac:cxnSpMkLst>
            <pc:docMk/>
            <pc:sldMk cId="4040505854" sldId="339"/>
            <ac:cxnSpMk id="20" creationId="{F8F31E2E-F25D-43B0-9B21-1DE46FC6DC70}"/>
          </ac:cxnSpMkLst>
        </pc:cxnChg>
        <pc:cxnChg chg="add">
          <ac:chgData name="Pope, Vicki L." userId="31dd4797-c567-4914-8de6-2a0e59e5bba1" providerId="ADAL" clId="{2C7F8B35-070C-4EEB-8A2B-DA1E7DAFD0DB}" dt="2020-11-05T23:09:52.607" v="93" actId="26606"/>
          <ac:cxnSpMkLst>
            <pc:docMk/>
            <pc:sldMk cId="4040505854" sldId="339"/>
            <ac:cxnSpMk id="26" creationId="{02B8CEF1-AE40-447A-B7A4-2024DDCDFD37}"/>
          </ac:cxnSpMkLst>
        </pc:cxnChg>
      </pc:sldChg>
      <pc:sldChg chg="modSp add mod">
        <pc:chgData name="Pope, Vicki L." userId="31dd4797-c567-4914-8de6-2a0e59e5bba1" providerId="ADAL" clId="{2C7F8B35-070C-4EEB-8A2B-DA1E7DAFD0DB}" dt="2020-11-05T23:12:50.172" v="125" actId="255"/>
        <pc:sldMkLst>
          <pc:docMk/>
          <pc:sldMk cId="500820695" sldId="340"/>
        </pc:sldMkLst>
        <pc:spChg chg="mod">
          <ac:chgData name="Pope, Vicki L." userId="31dd4797-c567-4914-8de6-2a0e59e5bba1" providerId="ADAL" clId="{2C7F8B35-070C-4EEB-8A2B-DA1E7DAFD0DB}" dt="2020-11-05T23:12:50.172" v="125" actId="255"/>
          <ac:spMkLst>
            <pc:docMk/>
            <pc:sldMk cId="500820695" sldId="340"/>
            <ac:spMk id="2" creationId="{62152239-395D-4E1A-AEAF-8480EF686274}"/>
          </ac:spMkLst>
        </pc:spChg>
        <pc:spChg chg="mod">
          <ac:chgData name="Pope, Vicki L." userId="31dd4797-c567-4914-8de6-2a0e59e5bba1" providerId="ADAL" clId="{2C7F8B35-070C-4EEB-8A2B-DA1E7DAFD0DB}" dt="2020-11-05T23:12:34.982" v="121" actId="14100"/>
          <ac:spMkLst>
            <pc:docMk/>
            <pc:sldMk cId="500820695" sldId="340"/>
            <ac:spMk id="3" creationId="{4C6A84A9-7581-45D8-9470-7C9C53722CCB}"/>
          </ac:spMkLst>
        </pc:spChg>
        <pc:picChg chg="mod">
          <ac:chgData name="Pope, Vicki L." userId="31dd4797-c567-4914-8de6-2a0e59e5bba1" providerId="ADAL" clId="{2C7F8B35-070C-4EEB-8A2B-DA1E7DAFD0DB}" dt="2020-11-05T23:12:40.026" v="122" actId="1076"/>
          <ac:picMkLst>
            <pc:docMk/>
            <pc:sldMk cId="500820695" sldId="340"/>
            <ac:picMk id="5" creationId="{656C6C57-D1BF-40F0-B63E-9031FC032E36}"/>
          </ac:picMkLst>
        </pc:picChg>
      </pc:sldChg>
      <pc:sldChg chg="addSp modSp new mod setBg">
        <pc:chgData name="Pope, Vicki L." userId="31dd4797-c567-4914-8de6-2a0e59e5bba1" providerId="ADAL" clId="{2C7F8B35-070C-4EEB-8A2B-DA1E7DAFD0DB}" dt="2020-11-07T02:48:18.308" v="354" actId="12789"/>
        <pc:sldMkLst>
          <pc:docMk/>
          <pc:sldMk cId="2065241576" sldId="341"/>
        </pc:sldMkLst>
        <pc:spChg chg="mod">
          <ac:chgData name="Pope, Vicki L." userId="31dd4797-c567-4914-8de6-2a0e59e5bba1" providerId="ADAL" clId="{2C7F8B35-070C-4EEB-8A2B-DA1E7DAFD0DB}" dt="2020-11-07T02:38:45.101" v="247" actId="1038"/>
          <ac:spMkLst>
            <pc:docMk/>
            <pc:sldMk cId="2065241576" sldId="341"/>
            <ac:spMk id="2" creationId="{7E12FFB9-89CB-4F0F-88FB-59E97B347E43}"/>
          </ac:spMkLst>
        </pc:spChg>
        <pc:spChg chg="mod">
          <ac:chgData name="Pope, Vicki L." userId="31dd4797-c567-4914-8de6-2a0e59e5bba1" providerId="ADAL" clId="{2C7F8B35-070C-4EEB-8A2B-DA1E7DAFD0DB}" dt="2020-11-07T02:48:18.308" v="354" actId="12789"/>
          <ac:spMkLst>
            <pc:docMk/>
            <pc:sldMk cId="2065241576" sldId="341"/>
            <ac:spMk id="3" creationId="{7A306224-A6D5-489B-9654-17ACA77E3428}"/>
          </ac:spMkLst>
        </pc:spChg>
        <pc:picChg chg="add mod">
          <ac:chgData name="Pope, Vicki L." userId="31dd4797-c567-4914-8de6-2a0e59e5bba1" providerId="ADAL" clId="{2C7F8B35-070C-4EEB-8A2B-DA1E7DAFD0DB}" dt="2020-11-07T02:48:18.308" v="354" actId="12789"/>
          <ac:picMkLst>
            <pc:docMk/>
            <pc:sldMk cId="2065241576" sldId="341"/>
            <ac:picMk id="5" creationId="{3E983054-D805-41BE-8543-4DE54BCEB19A}"/>
          </ac:picMkLst>
        </pc:picChg>
        <pc:picChg chg="add mod">
          <ac:chgData name="Pope, Vicki L." userId="31dd4797-c567-4914-8de6-2a0e59e5bba1" providerId="ADAL" clId="{2C7F8B35-070C-4EEB-8A2B-DA1E7DAFD0DB}" dt="2020-11-07T02:47:15.519" v="343" actId="1076"/>
          <ac:picMkLst>
            <pc:docMk/>
            <pc:sldMk cId="2065241576" sldId="341"/>
            <ac:picMk id="1026" creationId="{75D5CF7B-AB8C-4B78-A03B-A44923CDEA12}"/>
          </ac:picMkLst>
        </pc:picChg>
      </pc:sldChg>
      <pc:sldChg chg="addSp delSp modSp add mod setBg">
        <pc:chgData name="Pope, Vicki L." userId="31dd4797-c567-4914-8de6-2a0e59e5bba1" providerId="ADAL" clId="{2C7F8B35-070C-4EEB-8A2B-DA1E7DAFD0DB}" dt="2020-11-07T02:51:29.587" v="378" actId="1037"/>
        <pc:sldMkLst>
          <pc:docMk/>
          <pc:sldMk cId="3638735001" sldId="342"/>
        </pc:sldMkLst>
        <pc:spChg chg="mod">
          <ac:chgData name="Pope, Vicki L." userId="31dd4797-c567-4914-8de6-2a0e59e5bba1" providerId="ADAL" clId="{2C7F8B35-070C-4EEB-8A2B-DA1E7DAFD0DB}" dt="2020-11-07T02:51:06.374" v="371" actId="553"/>
          <ac:spMkLst>
            <pc:docMk/>
            <pc:sldMk cId="3638735001" sldId="342"/>
            <ac:spMk id="2" creationId="{7E12FFB9-89CB-4F0F-88FB-59E97B347E43}"/>
          </ac:spMkLst>
        </pc:spChg>
        <pc:spChg chg="mod">
          <ac:chgData name="Pope, Vicki L." userId="31dd4797-c567-4914-8de6-2a0e59e5bba1" providerId="ADAL" clId="{2C7F8B35-070C-4EEB-8A2B-DA1E7DAFD0DB}" dt="2020-11-07T02:51:24.108" v="373" actId="14100"/>
          <ac:spMkLst>
            <pc:docMk/>
            <pc:sldMk cId="3638735001" sldId="342"/>
            <ac:spMk id="3" creationId="{7A306224-A6D5-489B-9654-17ACA77E3428}"/>
          </ac:spMkLst>
        </pc:spChg>
        <pc:picChg chg="add mod">
          <ac:chgData name="Pope, Vicki L." userId="31dd4797-c567-4914-8de6-2a0e59e5bba1" providerId="ADAL" clId="{2C7F8B35-070C-4EEB-8A2B-DA1E7DAFD0DB}" dt="2020-11-07T02:51:29.587" v="378" actId="1037"/>
          <ac:picMkLst>
            <pc:docMk/>
            <pc:sldMk cId="3638735001" sldId="342"/>
            <ac:picMk id="4" creationId="{F0904F22-BA25-49BD-A4F2-9B1A32F33269}"/>
          </ac:picMkLst>
        </pc:picChg>
        <pc:picChg chg="del mod">
          <ac:chgData name="Pope, Vicki L." userId="31dd4797-c567-4914-8de6-2a0e59e5bba1" providerId="ADAL" clId="{2C7F8B35-070C-4EEB-8A2B-DA1E7DAFD0DB}" dt="2020-11-07T02:50:48.346" v="368" actId="478"/>
          <ac:picMkLst>
            <pc:docMk/>
            <pc:sldMk cId="3638735001" sldId="342"/>
            <ac:picMk id="5" creationId="{3E983054-D805-41BE-8543-4DE54BCEB19A}"/>
          </ac:picMkLst>
        </pc:picChg>
        <pc:picChg chg="add mod">
          <ac:chgData name="Pope, Vicki L." userId="31dd4797-c567-4914-8de6-2a0e59e5bba1" providerId="ADAL" clId="{2C7F8B35-070C-4EEB-8A2B-DA1E7DAFD0DB}" dt="2020-11-07T02:50:31.081" v="364" actId="1076"/>
          <ac:picMkLst>
            <pc:docMk/>
            <pc:sldMk cId="3638735001" sldId="342"/>
            <ac:picMk id="2050" creationId="{20A850F0-DEA3-4AC0-B475-5BF2522C91DB}"/>
          </ac:picMkLst>
        </pc:picChg>
      </pc:sldChg>
      <pc:sldChg chg="addSp delSp modSp add mod modClrScheme chgLayout">
        <pc:chgData name="Pope, Vicki L." userId="31dd4797-c567-4914-8de6-2a0e59e5bba1" providerId="ADAL" clId="{2C7F8B35-070C-4EEB-8A2B-DA1E7DAFD0DB}" dt="2020-11-09T18:17:16.567" v="422" actId="700"/>
        <pc:sldMkLst>
          <pc:docMk/>
          <pc:sldMk cId="894326155" sldId="343"/>
        </pc:sldMkLst>
        <pc:spChg chg="mod ord">
          <ac:chgData name="Pope, Vicki L." userId="31dd4797-c567-4914-8de6-2a0e59e5bba1" providerId="ADAL" clId="{2C7F8B35-070C-4EEB-8A2B-DA1E7DAFD0DB}" dt="2020-11-09T18:17:16.567" v="422" actId="700"/>
          <ac:spMkLst>
            <pc:docMk/>
            <pc:sldMk cId="894326155" sldId="343"/>
            <ac:spMk id="2" creationId="{7E12FFB9-89CB-4F0F-88FB-59E97B347E43}"/>
          </ac:spMkLst>
        </pc:spChg>
        <pc:spChg chg="mod ord">
          <ac:chgData name="Pope, Vicki L." userId="31dd4797-c567-4914-8de6-2a0e59e5bba1" providerId="ADAL" clId="{2C7F8B35-070C-4EEB-8A2B-DA1E7DAFD0DB}" dt="2020-11-09T18:17:16.567" v="422" actId="700"/>
          <ac:spMkLst>
            <pc:docMk/>
            <pc:sldMk cId="894326155" sldId="343"/>
            <ac:spMk id="3" creationId="{7A306224-A6D5-489B-9654-17ACA77E3428}"/>
          </ac:spMkLst>
        </pc:spChg>
        <pc:picChg chg="add">
          <ac:chgData name="Pope, Vicki L." userId="31dd4797-c567-4914-8de6-2a0e59e5bba1" providerId="ADAL" clId="{2C7F8B35-070C-4EEB-8A2B-DA1E7DAFD0DB}" dt="2020-11-07T02:51:43.441" v="380" actId="22"/>
          <ac:picMkLst>
            <pc:docMk/>
            <pc:sldMk cId="894326155" sldId="343"/>
            <ac:picMk id="4" creationId="{66DDC716-20D2-444D-B8B6-471D649339D2}"/>
          </ac:picMkLst>
        </pc:picChg>
        <pc:picChg chg="del mod">
          <ac:chgData name="Pope, Vicki L." userId="31dd4797-c567-4914-8de6-2a0e59e5bba1" providerId="ADAL" clId="{2C7F8B35-070C-4EEB-8A2B-DA1E7DAFD0DB}" dt="2020-11-07T02:51:42.324" v="379" actId="478"/>
          <ac:picMkLst>
            <pc:docMk/>
            <pc:sldMk cId="894326155" sldId="343"/>
            <ac:picMk id="5" creationId="{3E983054-D805-41BE-8543-4DE54BCEB19A}"/>
          </ac:picMkLst>
        </pc:picChg>
        <pc:picChg chg="add mod">
          <ac:chgData name="Pope, Vicki L." userId="31dd4797-c567-4914-8de6-2a0e59e5bba1" providerId="ADAL" clId="{2C7F8B35-070C-4EEB-8A2B-DA1E7DAFD0DB}" dt="2020-11-07T02:55:26.292" v="394" actId="1038"/>
          <ac:picMkLst>
            <pc:docMk/>
            <pc:sldMk cId="894326155" sldId="343"/>
            <ac:picMk id="3074" creationId="{32E579BC-F3CA-4FBA-9E24-A4C54BB9316B}"/>
          </ac:picMkLst>
        </pc:picChg>
      </pc:sldChg>
      <pc:sldChg chg="addSp delSp modSp new mod modClrScheme chgLayout">
        <pc:chgData name="Pope, Vicki L." userId="31dd4797-c567-4914-8de6-2a0e59e5bba1" providerId="ADAL" clId="{2C7F8B35-070C-4EEB-8A2B-DA1E7DAFD0DB}" dt="2020-11-09T18:16:52.235" v="419" actId="1076"/>
        <pc:sldMkLst>
          <pc:docMk/>
          <pc:sldMk cId="1737675306" sldId="344"/>
        </pc:sldMkLst>
        <pc:spChg chg="mod ord">
          <ac:chgData name="Pope, Vicki L." userId="31dd4797-c567-4914-8de6-2a0e59e5bba1" providerId="ADAL" clId="{2C7F8B35-070C-4EEB-8A2B-DA1E7DAFD0DB}" dt="2020-11-09T18:15:10.766" v="408" actId="20577"/>
          <ac:spMkLst>
            <pc:docMk/>
            <pc:sldMk cId="1737675306" sldId="344"/>
            <ac:spMk id="2" creationId="{EBB8469B-9269-43B9-84EF-2B79E35F957F}"/>
          </ac:spMkLst>
        </pc:spChg>
        <pc:spChg chg="del mod ord">
          <ac:chgData name="Pope, Vicki L." userId="31dd4797-c567-4914-8de6-2a0e59e5bba1" providerId="ADAL" clId="{2C7F8B35-070C-4EEB-8A2B-DA1E7DAFD0DB}" dt="2020-11-09T18:14:46.859" v="401" actId="700"/>
          <ac:spMkLst>
            <pc:docMk/>
            <pc:sldMk cId="1737675306" sldId="344"/>
            <ac:spMk id="3" creationId="{A5B899F5-3D1A-45DA-86CB-38D1F7048A89}"/>
          </ac:spMkLst>
        </pc:spChg>
        <pc:spChg chg="add mod ord">
          <ac:chgData name="Pope, Vicki L." userId="31dd4797-c567-4914-8de6-2a0e59e5bba1" providerId="ADAL" clId="{2C7F8B35-070C-4EEB-8A2B-DA1E7DAFD0DB}" dt="2020-11-09T18:15:58.315" v="415" actId="1076"/>
          <ac:spMkLst>
            <pc:docMk/>
            <pc:sldMk cId="1737675306" sldId="344"/>
            <ac:spMk id="4" creationId="{8ABBD9AE-7D9E-4214-8E6F-8B923C23E9A7}"/>
          </ac:spMkLst>
        </pc:spChg>
        <pc:picChg chg="add mod">
          <ac:chgData name="Pope, Vicki L." userId="31dd4797-c567-4914-8de6-2a0e59e5bba1" providerId="ADAL" clId="{2C7F8B35-070C-4EEB-8A2B-DA1E7DAFD0DB}" dt="2020-11-09T18:16:52.235" v="419" actId="1076"/>
          <ac:picMkLst>
            <pc:docMk/>
            <pc:sldMk cId="1737675306" sldId="344"/>
            <ac:picMk id="5" creationId="{D6320F81-24A8-4E3F-86C4-0737AD930B6D}"/>
          </ac:picMkLst>
        </pc:picChg>
      </pc:sldChg>
      <pc:sldChg chg="addSp delSp modSp new mod modClrScheme chgLayout">
        <pc:chgData name="Pope, Vicki L." userId="31dd4797-c567-4914-8de6-2a0e59e5bba1" providerId="ADAL" clId="{2C7F8B35-070C-4EEB-8A2B-DA1E7DAFD0DB}" dt="2020-11-09T18:20:20.510" v="442" actId="208"/>
        <pc:sldMkLst>
          <pc:docMk/>
          <pc:sldMk cId="3447498468" sldId="345"/>
        </pc:sldMkLst>
        <pc:spChg chg="del">
          <ac:chgData name="Pope, Vicki L." userId="31dd4797-c567-4914-8de6-2a0e59e5bba1" providerId="ADAL" clId="{2C7F8B35-070C-4EEB-8A2B-DA1E7DAFD0DB}" dt="2020-11-09T18:17:23.185" v="423" actId="700"/>
          <ac:spMkLst>
            <pc:docMk/>
            <pc:sldMk cId="3447498468" sldId="345"/>
            <ac:spMk id="2" creationId="{D0611A59-913C-4437-8AD9-07CE93F24DEE}"/>
          </ac:spMkLst>
        </pc:spChg>
        <pc:spChg chg="del">
          <ac:chgData name="Pope, Vicki L." userId="31dd4797-c567-4914-8de6-2a0e59e5bba1" providerId="ADAL" clId="{2C7F8B35-070C-4EEB-8A2B-DA1E7DAFD0DB}" dt="2020-11-09T18:17:23.185" v="423" actId="700"/>
          <ac:spMkLst>
            <pc:docMk/>
            <pc:sldMk cId="3447498468" sldId="345"/>
            <ac:spMk id="3" creationId="{6CEE184E-40FF-4A80-81E8-20B564DADE88}"/>
          </ac:spMkLst>
        </pc:spChg>
        <pc:spChg chg="add del mod">
          <ac:chgData name="Pope, Vicki L." userId="31dd4797-c567-4914-8de6-2a0e59e5bba1" providerId="ADAL" clId="{2C7F8B35-070C-4EEB-8A2B-DA1E7DAFD0DB}" dt="2020-11-09T18:17:53.164" v="425" actId="700"/>
          <ac:spMkLst>
            <pc:docMk/>
            <pc:sldMk cId="3447498468" sldId="345"/>
            <ac:spMk id="4" creationId="{BE0D852F-EA54-4584-B3F3-14448AC7D11A}"/>
          </ac:spMkLst>
        </pc:spChg>
        <pc:spChg chg="add del mod ord">
          <ac:chgData name="Pope, Vicki L." userId="31dd4797-c567-4914-8de6-2a0e59e5bba1" providerId="ADAL" clId="{2C7F8B35-070C-4EEB-8A2B-DA1E7DAFD0DB}" dt="2020-11-09T18:18:00.772" v="426" actId="700"/>
          <ac:spMkLst>
            <pc:docMk/>
            <pc:sldMk cId="3447498468" sldId="345"/>
            <ac:spMk id="5" creationId="{37774F8F-1D16-4778-9F2E-CDCDBE807570}"/>
          </ac:spMkLst>
        </pc:spChg>
        <pc:spChg chg="add mod">
          <ac:chgData name="Pope, Vicki L." userId="31dd4797-c567-4914-8de6-2a0e59e5bba1" providerId="ADAL" clId="{2C7F8B35-070C-4EEB-8A2B-DA1E7DAFD0DB}" dt="2020-11-09T18:18:22.731" v="431" actId="1076"/>
          <ac:spMkLst>
            <pc:docMk/>
            <pc:sldMk cId="3447498468" sldId="345"/>
            <ac:spMk id="7" creationId="{1D7B2C39-1413-450C-9F17-B3A4710C55FE}"/>
          </ac:spMkLst>
        </pc:spChg>
        <pc:spChg chg="add del mod">
          <ac:chgData name="Pope, Vicki L." userId="31dd4797-c567-4914-8de6-2a0e59e5bba1" providerId="ADAL" clId="{2C7F8B35-070C-4EEB-8A2B-DA1E7DAFD0DB}" dt="2020-11-09T18:18:52.464" v="434" actId="478"/>
          <ac:spMkLst>
            <pc:docMk/>
            <pc:sldMk cId="3447498468" sldId="345"/>
            <ac:spMk id="9" creationId="{E40FFDFA-9C0C-4D0C-82FC-A7AB1E48411D}"/>
          </ac:spMkLst>
        </pc:spChg>
        <pc:spChg chg="add mod">
          <ac:chgData name="Pope, Vicki L." userId="31dd4797-c567-4914-8de6-2a0e59e5bba1" providerId="ADAL" clId="{2C7F8B35-070C-4EEB-8A2B-DA1E7DAFD0DB}" dt="2020-11-09T18:20:20.510" v="442" actId="208"/>
          <ac:spMkLst>
            <pc:docMk/>
            <pc:sldMk cId="3447498468" sldId="345"/>
            <ac:spMk id="11" creationId="{C9CF5C43-8657-4AAF-A364-E98E5DB54818}"/>
          </ac:spMkLst>
        </pc:spChg>
        <pc:picChg chg="add mod">
          <ac:chgData name="Pope, Vicki L." userId="31dd4797-c567-4914-8de6-2a0e59e5bba1" providerId="ADAL" clId="{2C7F8B35-070C-4EEB-8A2B-DA1E7DAFD0DB}" dt="2020-11-09T18:19:54.893" v="438" actId="208"/>
          <ac:picMkLst>
            <pc:docMk/>
            <pc:sldMk cId="3447498468" sldId="345"/>
            <ac:picMk id="10" creationId="{E5DBFACB-B406-4E4E-A8C7-09B559DD0013}"/>
          </ac:picMkLst>
        </pc:picChg>
      </pc:sldChg>
      <pc:sldChg chg="addSp modSp new mod setBg modClrScheme chgLayout">
        <pc:chgData name="Pope, Vicki L." userId="31dd4797-c567-4914-8de6-2a0e59e5bba1" providerId="ADAL" clId="{2C7F8B35-070C-4EEB-8A2B-DA1E7DAFD0DB}" dt="2020-11-09T19:51:48.960" v="469" actId="1076"/>
        <pc:sldMkLst>
          <pc:docMk/>
          <pc:sldMk cId="522738910" sldId="346"/>
        </pc:sldMkLst>
        <pc:spChg chg="add mod">
          <ac:chgData name="Pope, Vicki L." userId="31dd4797-c567-4914-8de6-2a0e59e5bba1" providerId="ADAL" clId="{2C7F8B35-070C-4EEB-8A2B-DA1E7DAFD0DB}" dt="2020-11-09T19:51:48.960" v="469" actId="1076"/>
          <ac:spMkLst>
            <pc:docMk/>
            <pc:sldMk cId="522738910" sldId="346"/>
            <ac:spMk id="2" creationId="{161578FE-13C9-4AD6-AD64-C3980BCC1BD5}"/>
          </ac:spMkLst>
        </pc:spChg>
        <pc:spChg chg="add mod ord">
          <ac:chgData name="Pope, Vicki L." userId="31dd4797-c567-4914-8de6-2a0e59e5bba1" providerId="ADAL" clId="{2C7F8B35-070C-4EEB-8A2B-DA1E7DAFD0DB}" dt="2020-11-09T19:51:07.415" v="463" actId="14100"/>
          <ac:spMkLst>
            <pc:docMk/>
            <pc:sldMk cId="522738910" sldId="346"/>
            <ac:spMk id="3" creationId="{A82A89E0-82D0-434C-B4CE-69EAC0CCB922}"/>
          </ac:spMkLst>
        </pc:spChg>
        <pc:spChg chg="add">
          <ac:chgData name="Pope, Vicki L." userId="31dd4797-c567-4914-8de6-2a0e59e5bba1" providerId="ADAL" clId="{2C7F8B35-070C-4EEB-8A2B-DA1E7DAFD0DB}" dt="2020-11-09T19:50:18.924" v="453" actId="26606"/>
          <ac:spMkLst>
            <pc:docMk/>
            <pc:sldMk cId="522738910" sldId="346"/>
            <ac:spMk id="9" creationId="{7C70BFDB-979D-4D01-8764-154458F98B93}"/>
          </ac:spMkLst>
        </pc:spChg>
        <pc:spChg chg="add">
          <ac:chgData name="Pope, Vicki L." userId="31dd4797-c567-4914-8de6-2a0e59e5bba1" providerId="ADAL" clId="{2C7F8B35-070C-4EEB-8A2B-DA1E7DAFD0DB}" dt="2020-11-09T19:50:18.924" v="453" actId="26606"/>
          <ac:spMkLst>
            <pc:docMk/>
            <pc:sldMk cId="522738910" sldId="346"/>
            <ac:spMk id="11" creationId="{45FCB5B7-E85D-4C9D-AE9B-2B04C20D7C33}"/>
          </ac:spMkLst>
        </pc:spChg>
        <pc:spChg chg="add">
          <ac:chgData name="Pope, Vicki L." userId="31dd4797-c567-4914-8de6-2a0e59e5bba1" providerId="ADAL" clId="{2C7F8B35-070C-4EEB-8A2B-DA1E7DAFD0DB}" dt="2020-11-09T19:50:18.924" v="453" actId="26606"/>
          <ac:spMkLst>
            <pc:docMk/>
            <pc:sldMk cId="522738910" sldId="346"/>
            <ac:spMk id="17" creationId="{66DEDBC9-7E02-4AC1-84C0-28900C560B7D}"/>
          </ac:spMkLst>
        </pc:spChg>
        <pc:grpChg chg="add">
          <ac:chgData name="Pope, Vicki L." userId="31dd4797-c567-4914-8de6-2a0e59e5bba1" providerId="ADAL" clId="{2C7F8B35-070C-4EEB-8A2B-DA1E7DAFD0DB}" dt="2020-11-09T19:50:18.924" v="453" actId="26606"/>
          <ac:grpSpMkLst>
            <pc:docMk/>
            <pc:sldMk cId="522738910" sldId="346"/>
            <ac:grpSpMk id="13" creationId="{4C48EA7D-6DFA-4BAB-B557-0D500356BE3D}"/>
          </ac:grpSpMkLst>
        </pc:grpChg>
        <pc:picChg chg="add mod">
          <ac:chgData name="Pope, Vicki L." userId="31dd4797-c567-4914-8de6-2a0e59e5bba1" providerId="ADAL" clId="{2C7F8B35-070C-4EEB-8A2B-DA1E7DAFD0DB}" dt="2020-11-09T19:50:47.048" v="458" actId="1038"/>
          <ac:picMkLst>
            <pc:docMk/>
            <pc:sldMk cId="522738910" sldId="346"/>
            <ac:picMk id="4" creationId="{767FFB5C-4035-4D30-86DE-AEBD404D4FBE}"/>
          </ac:picMkLst>
        </pc:picChg>
        <pc:picChg chg="add">
          <ac:chgData name="Pope, Vicki L." userId="31dd4797-c567-4914-8de6-2a0e59e5bba1" providerId="ADAL" clId="{2C7F8B35-070C-4EEB-8A2B-DA1E7DAFD0DB}" dt="2020-11-09T19:50:18.924" v="453" actId="26606"/>
          <ac:picMkLst>
            <pc:docMk/>
            <pc:sldMk cId="522738910" sldId="346"/>
            <ac:picMk id="21" creationId="{BAC44D98-B853-4420-8ED4-E3792706D41A}"/>
          </ac:picMkLst>
        </pc:picChg>
        <pc:cxnChg chg="add">
          <ac:chgData name="Pope, Vicki L." userId="31dd4797-c567-4914-8de6-2a0e59e5bba1" providerId="ADAL" clId="{2C7F8B35-070C-4EEB-8A2B-DA1E7DAFD0DB}" dt="2020-11-09T19:50:18.924" v="453" actId="26606"/>
          <ac:cxnSpMkLst>
            <pc:docMk/>
            <pc:sldMk cId="522738910" sldId="346"/>
            <ac:cxnSpMk id="19" creationId="{5D8167BA-4647-4588-9EF8-AFA0496DC82C}"/>
          </ac:cxnSpMkLst>
        </pc:cxnChg>
        <pc:cxnChg chg="add">
          <ac:chgData name="Pope, Vicki L." userId="31dd4797-c567-4914-8de6-2a0e59e5bba1" providerId="ADAL" clId="{2C7F8B35-070C-4EEB-8A2B-DA1E7DAFD0DB}" dt="2020-11-09T19:50:18.924" v="453" actId="26606"/>
          <ac:cxnSpMkLst>
            <pc:docMk/>
            <pc:sldMk cId="522738910" sldId="346"/>
            <ac:cxnSpMk id="23" creationId="{46625410-A0A9-42B8-96F9-540C7C42CBED}"/>
          </ac:cxnSpMkLst>
        </pc:cxnChg>
      </pc:sldChg>
      <pc:sldChg chg="addSp modSp new mod">
        <pc:chgData name="Pope, Vicki L." userId="31dd4797-c567-4914-8de6-2a0e59e5bba1" providerId="ADAL" clId="{2C7F8B35-070C-4EEB-8A2B-DA1E7DAFD0DB}" dt="2020-11-09T21:12:11.075" v="584" actId="11530"/>
        <pc:sldMkLst>
          <pc:docMk/>
          <pc:sldMk cId="1505630880" sldId="347"/>
        </pc:sldMkLst>
        <pc:spChg chg="mod">
          <ac:chgData name="Pope, Vicki L." userId="31dd4797-c567-4914-8de6-2a0e59e5bba1" providerId="ADAL" clId="{2C7F8B35-070C-4EEB-8A2B-DA1E7DAFD0DB}" dt="2020-11-09T19:51:32.010" v="466" actId="255"/>
          <ac:spMkLst>
            <pc:docMk/>
            <pc:sldMk cId="1505630880" sldId="347"/>
            <ac:spMk id="2" creationId="{9BA31242-9DFF-43F1-A72F-3FBD99B2097E}"/>
          </ac:spMkLst>
        </pc:spChg>
        <pc:spChg chg="mod">
          <ac:chgData name="Pope, Vicki L." userId="31dd4797-c567-4914-8de6-2a0e59e5bba1" providerId="ADAL" clId="{2C7F8B35-070C-4EEB-8A2B-DA1E7DAFD0DB}" dt="2020-11-09T19:52:15.247" v="474" actId="255"/>
          <ac:spMkLst>
            <pc:docMk/>
            <pc:sldMk cId="1505630880" sldId="347"/>
            <ac:spMk id="3" creationId="{5C4FE777-2893-4523-B68E-82088F9B8253}"/>
          </ac:spMkLst>
        </pc:spChg>
        <pc:spChg chg="add mod">
          <ac:chgData name="Pope, Vicki L." userId="31dd4797-c567-4914-8de6-2a0e59e5bba1" providerId="ADAL" clId="{2C7F8B35-070C-4EEB-8A2B-DA1E7DAFD0DB}" dt="2020-11-09T21:04:07.670" v="478" actId="1076"/>
          <ac:spMkLst>
            <pc:docMk/>
            <pc:sldMk cId="1505630880" sldId="347"/>
            <ac:spMk id="5" creationId="{136D9BC6-EB3E-414C-A23E-468B2932682A}"/>
          </ac:spMkLst>
        </pc:spChg>
        <pc:picChg chg="add mod">
          <ac:chgData name="Pope, Vicki L." userId="31dd4797-c567-4914-8de6-2a0e59e5bba1" providerId="ADAL" clId="{2C7F8B35-070C-4EEB-8A2B-DA1E7DAFD0DB}" dt="2020-11-09T21:12:11.075" v="584" actId="11530"/>
          <ac:picMkLst>
            <pc:docMk/>
            <pc:sldMk cId="1505630880" sldId="347"/>
            <ac:picMk id="6" creationId="{0CB1CC66-EC35-44A5-9EF5-ACDEB9999CBB}"/>
          </ac:picMkLst>
        </pc:picChg>
      </pc:sldChg>
      <pc:sldChg chg="addSp modSp new mod setBg">
        <pc:chgData name="Pope, Vicki L." userId="31dd4797-c567-4914-8de6-2a0e59e5bba1" providerId="ADAL" clId="{2C7F8B35-070C-4EEB-8A2B-DA1E7DAFD0DB}" dt="2020-11-09T21:12:02.582" v="583" actId="11530"/>
        <pc:sldMkLst>
          <pc:docMk/>
          <pc:sldMk cId="3843539153" sldId="348"/>
        </pc:sldMkLst>
        <pc:spChg chg="mod">
          <ac:chgData name="Pope, Vicki L." userId="31dd4797-c567-4914-8de6-2a0e59e5bba1" providerId="ADAL" clId="{2C7F8B35-070C-4EEB-8A2B-DA1E7DAFD0DB}" dt="2020-11-09T21:07:00.251" v="498" actId="26606"/>
          <ac:spMkLst>
            <pc:docMk/>
            <pc:sldMk cId="3843539153" sldId="348"/>
            <ac:spMk id="2" creationId="{B7937ABD-0D93-4122-963D-3A78E5377F05}"/>
          </ac:spMkLst>
        </pc:spChg>
        <pc:spChg chg="mod ord">
          <ac:chgData name="Pope, Vicki L." userId="31dd4797-c567-4914-8de6-2a0e59e5bba1" providerId="ADAL" clId="{2C7F8B35-070C-4EEB-8A2B-DA1E7DAFD0DB}" dt="2020-11-09T21:07:22.181" v="502" actId="255"/>
          <ac:spMkLst>
            <pc:docMk/>
            <pc:sldMk cId="3843539153" sldId="348"/>
            <ac:spMk id="3" creationId="{E1F37CD7-FAB5-49DF-985B-84671A0AA8CE}"/>
          </ac:spMkLst>
        </pc:spChg>
        <pc:spChg chg="add">
          <ac:chgData name="Pope, Vicki L." userId="31dd4797-c567-4914-8de6-2a0e59e5bba1" providerId="ADAL" clId="{2C7F8B35-070C-4EEB-8A2B-DA1E7DAFD0DB}" dt="2020-11-09T21:07:32.471" v="503" actId="22"/>
          <ac:spMkLst>
            <pc:docMk/>
            <pc:sldMk cId="3843539153" sldId="348"/>
            <ac:spMk id="6" creationId="{B751456E-32A1-434D-BAC6-1D5100D2CC4D}"/>
          </ac:spMkLst>
        </pc:spChg>
        <pc:picChg chg="add mod">
          <ac:chgData name="Pope, Vicki L." userId="31dd4797-c567-4914-8de6-2a0e59e5bba1" providerId="ADAL" clId="{2C7F8B35-070C-4EEB-8A2B-DA1E7DAFD0DB}" dt="2020-11-09T21:12:02.582" v="583" actId="11530"/>
          <ac:picMkLst>
            <pc:docMk/>
            <pc:sldMk cId="3843539153" sldId="348"/>
            <ac:picMk id="4" creationId="{6DF81B17-F492-497C-B6D8-1AF319BAAC5E}"/>
          </ac:picMkLst>
        </pc:picChg>
      </pc:sldChg>
      <pc:sldChg chg="addSp modSp new mod setBg setClrOvrMap">
        <pc:chgData name="Pope, Vicki L." userId="31dd4797-c567-4914-8de6-2a0e59e5bba1" providerId="ADAL" clId="{2C7F8B35-070C-4EEB-8A2B-DA1E7DAFD0DB}" dt="2020-11-09T21:11:51.347" v="582" actId="11530"/>
        <pc:sldMkLst>
          <pc:docMk/>
          <pc:sldMk cId="2168438709" sldId="349"/>
        </pc:sldMkLst>
        <pc:spChg chg="mod">
          <ac:chgData name="Pope, Vicki L." userId="31dd4797-c567-4914-8de6-2a0e59e5bba1" providerId="ADAL" clId="{2C7F8B35-070C-4EEB-8A2B-DA1E7DAFD0DB}" dt="2020-11-09T21:11:06.741" v="574" actId="255"/>
          <ac:spMkLst>
            <pc:docMk/>
            <pc:sldMk cId="2168438709" sldId="349"/>
            <ac:spMk id="2" creationId="{9445330C-0B7A-4E8C-9FCB-133380E65614}"/>
          </ac:spMkLst>
        </pc:spChg>
        <pc:spChg chg="mod">
          <ac:chgData name="Pope, Vicki L." userId="31dd4797-c567-4914-8de6-2a0e59e5bba1" providerId="ADAL" clId="{2C7F8B35-070C-4EEB-8A2B-DA1E7DAFD0DB}" dt="2020-11-09T21:10:47.164" v="570" actId="27636"/>
          <ac:spMkLst>
            <pc:docMk/>
            <pc:sldMk cId="2168438709" sldId="349"/>
            <ac:spMk id="3" creationId="{9B041AF7-95AA-4B12-A72C-A28171309EC8}"/>
          </ac:spMkLst>
        </pc:spChg>
        <pc:spChg chg="add mod">
          <ac:chgData name="Pope, Vicki L." userId="31dd4797-c567-4914-8de6-2a0e59e5bba1" providerId="ADAL" clId="{2C7F8B35-070C-4EEB-8A2B-DA1E7DAFD0DB}" dt="2020-11-09T21:11:30.601" v="580" actId="1038"/>
          <ac:spMkLst>
            <pc:docMk/>
            <pc:sldMk cId="2168438709" sldId="349"/>
            <ac:spMk id="5" creationId="{E8675C7E-8ED9-4CF1-A1D2-7695027981DB}"/>
          </ac:spMkLst>
        </pc:spChg>
        <pc:spChg chg="add">
          <ac:chgData name="Pope, Vicki L." userId="31dd4797-c567-4914-8de6-2a0e59e5bba1" providerId="ADAL" clId="{2C7F8B35-070C-4EEB-8A2B-DA1E7DAFD0DB}" dt="2020-11-09T21:09:55.368" v="539" actId="26606"/>
          <ac:spMkLst>
            <pc:docMk/>
            <pc:sldMk cId="2168438709" sldId="349"/>
            <ac:spMk id="9" creationId="{54F891EB-ED45-44C3-95D6-FFB2EC07FA10}"/>
          </ac:spMkLst>
        </pc:spChg>
        <pc:spChg chg="add">
          <ac:chgData name="Pope, Vicki L." userId="31dd4797-c567-4914-8de6-2a0e59e5bba1" providerId="ADAL" clId="{2C7F8B35-070C-4EEB-8A2B-DA1E7DAFD0DB}" dt="2020-11-09T21:09:55.368" v="539" actId="26606"/>
          <ac:spMkLst>
            <pc:docMk/>
            <pc:sldMk cId="2168438709" sldId="349"/>
            <ac:spMk id="11" creationId="{2EA385B8-7C85-4CE0-AE3A-00EB627B3443}"/>
          </ac:spMkLst>
        </pc:spChg>
        <pc:picChg chg="add mod">
          <ac:chgData name="Pope, Vicki L." userId="31dd4797-c567-4914-8de6-2a0e59e5bba1" providerId="ADAL" clId="{2C7F8B35-070C-4EEB-8A2B-DA1E7DAFD0DB}" dt="2020-11-09T21:11:51.347" v="582" actId="11530"/>
          <ac:picMkLst>
            <pc:docMk/>
            <pc:sldMk cId="2168438709" sldId="349"/>
            <ac:picMk id="4" creationId="{20375759-142F-4B57-A273-8D676C4EFFC6}"/>
          </ac:picMkLst>
        </pc:picChg>
        <pc:picChg chg="add">
          <ac:chgData name="Pope, Vicki L." userId="31dd4797-c567-4914-8de6-2a0e59e5bba1" providerId="ADAL" clId="{2C7F8B35-070C-4EEB-8A2B-DA1E7DAFD0DB}" dt="2020-11-09T21:09:55.368" v="539" actId="26606"/>
          <ac:picMkLst>
            <pc:docMk/>
            <pc:sldMk cId="2168438709" sldId="349"/>
            <ac:picMk id="15" creationId="{DCC0100C-A457-45B1-8A8B-8740F43EC158}"/>
          </ac:picMkLst>
        </pc:picChg>
        <pc:cxnChg chg="add">
          <ac:chgData name="Pope, Vicki L." userId="31dd4797-c567-4914-8de6-2a0e59e5bba1" providerId="ADAL" clId="{2C7F8B35-070C-4EEB-8A2B-DA1E7DAFD0DB}" dt="2020-11-09T21:09:55.368" v="539" actId="26606"/>
          <ac:cxnSpMkLst>
            <pc:docMk/>
            <pc:sldMk cId="2168438709" sldId="349"/>
            <ac:cxnSpMk id="13" creationId="{19AF263B-E208-40DF-A182-5193478DCFA4}"/>
          </ac:cxnSpMkLst>
        </pc:cxnChg>
      </pc:sldChg>
      <pc:sldChg chg="addSp delSp modSp new mod setBg setClrOvrMap">
        <pc:chgData name="Pope, Vicki L." userId="31dd4797-c567-4914-8de6-2a0e59e5bba1" providerId="ADAL" clId="{2C7F8B35-070C-4EEB-8A2B-DA1E7DAFD0DB}" dt="2020-11-09T21:29:03.129" v="738" actId="14100"/>
        <pc:sldMkLst>
          <pc:docMk/>
          <pc:sldMk cId="1178173536" sldId="350"/>
        </pc:sldMkLst>
        <pc:spChg chg="mod ord">
          <ac:chgData name="Pope, Vicki L." userId="31dd4797-c567-4914-8de6-2a0e59e5bba1" providerId="ADAL" clId="{2C7F8B35-070C-4EEB-8A2B-DA1E7DAFD0DB}" dt="2020-11-09T21:29:03.129" v="738" actId="14100"/>
          <ac:spMkLst>
            <pc:docMk/>
            <pc:sldMk cId="1178173536" sldId="350"/>
            <ac:spMk id="2" creationId="{8D204662-3009-4C67-9A1B-0E8DC6265117}"/>
          </ac:spMkLst>
        </pc:spChg>
        <pc:spChg chg="mod ord">
          <ac:chgData name="Pope, Vicki L." userId="31dd4797-c567-4914-8de6-2a0e59e5bba1" providerId="ADAL" clId="{2C7F8B35-070C-4EEB-8A2B-DA1E7DAFD0DB}" dt="2020-11-09T21:28:48.033" v="736" actId="1036"/>
          <ac:spMkLst>
            <pc:docMk/>
            <pc:sldMk cId="1178173536" sldId="350"/>
            <ac:spMk id="3" creationId="{BDB250A8-4C30-493E-B36C-9FFE3BA9BD2F}"/>
          </ac:spMkLst>
        </pc:spChg>
        <pc:spChg chg="add del mod ord">
          <ac:chgData name="Pope, Vicki L." userId="31dd4797-c567-4914-8de6-2a0e59e5bba1" providerId="ADAL" clId="{2C7F8B35-070C-4EEB-8A2B-DA1E7DAFD0DB}" dt="2020-11-09T21:17:59.709" v="623" actId="478"/>
          <ac:spMkLst>
            <pc:docMk/>
            <pc:sldMk cId="1178173536" sldId="350"/>
            <ac:spMk id="6" creationId="{CC87CA8A-4757-4D84-9ACA-2CDC90DF965B}"/>
          </ac:spMkLst>
        </pc:spChg>
        <pc:spChg chg="add del mod">
          <ac:chgData name="Pope, Vicki L." userId="31dd4797-c567-4914-8de6-2a0e59e5bba1" providerId="ADAL" clId="{2C7F8B35-070C-4EEB-8A2B-DA1E7DAFD0DB}" dt="2020-11-09T21:18:47.813" v="629" actId="478"/>
          <ac:spMkLst>
            <pc:docMk/>
            <pc:sldMk cId="1178173536" sldId="350"/>
            <ac:spMk id="11" creationId="{958B18C9-5C3C-4030-BE7F-53E93F778D1D}"/>
          </ac:spMkLst>
        </pc:spChg>
        <pc:spChg chg="add del">
          <ac:chgData name="Pope, Vicki L." userId="31dd4797-c567-4914-8de6-2a0e59e5bba1" providerId="ADAL" clId="{2C7F8B35-070C-4EEB-8A2B-DA1E7DAFD0DB}" dt="2020-11-09T21:17:23.400" v="606" actId="26606"/>
          <ac:spMkLst>
            <pc:docMk/>
            <pc:sldMk cId="1178173536" sldId="350"/>
            <ac:spMk id="13" creationId="{50532AFA-BA86-49C1-B03E-7F1965EBB157}"/>
          </ac:spMkLst>
        </pc:spChg>
        <pc:spChg chg="add del">
          <ac:chgData name="Pope, Vicki L." userId="31dd4797-c567-4914-8de6-2a0e59e5bba1" providerId="ADAL" clId="{2C7F8B35-070C-4EEB-8A2B-DA1E7DAFD0DB}" dt="2020-11-09T21:17:23.400" v="606" actId="26606"/>
          <ac:spMkLst>
            <pc:docMk/>
            <pc:sldMk cId="1178173536" sldId="350"/>
            <ac:spMk id="15" creationId="{4BB50AE1-C1EF-484A-8F49-0FA5539B35AB}"/>
          </ac:spMkLst>
        </pc:spChg>
        <pc:spChg chg="add mod">
          <ac:chgData name="Pope, Vicki L." userId="31dd4797-c567-4914-8de6-2a0e59e5bba1" providerId="ADAL" clId="{2C7F8B35-070C-4EEB-8A2B-DA1E7DAFD0DB}" dt="2020-11-09T21:27:58.545" v="726" actId="207"/>
          <ac:spMkLst>
            <pc:docMk/>
            <pc:sldMk cId="1178173536" sldId="350"/>
            <ac:spMk id="16" creationId="{DB2016E4-7300-4A44-B3C1-B89E482C22A2}"/>
          </ac:spMkLst>
        </pc:spChg>
        <pc:spChg chg="add del">
          <ac:chgData name="Pope, Vicki L." userId="31dd4797-c567-4914-8de6-2a0e59e5bba1" providerId="ADAL" clId="{2C7F8B35-070C-4EEB-8A2B-DA1E7DAFD0DB}" dt="2020-11-09T21:17:53.402" v="621" actId="26606"/>
          <ac:spMkLst>
            <pc:docMk/>
            <pc:sldMk cId="1178173536" sldId="350"/>
            <ac:spMk id="26" creationId="{EED2B910-B28F-4A54-B17C-8B7E5893AABB}"/>
          </ac:spMkLst>
        </pc:spChg>
        <pc:spChg chg="add del">
          <ac:chgData name="Pope, Vicki L." userId="31dd4797-c567-4914-8de6-2a0e59e5bba1" providerId="ADAL" clId="{2C7F8B35-070C-4EEB-8A2B-DA1E7DAFD0DB}" dt="2020-11-09T21:17:53.402" v="621" actId="26606"/>
          <ac:spMkLst>
            <pc:docMk/>
            <pc:sldMk cId="1178173536" sldId="350"/>
            <ac:spMk id="28" creationId="{7CAB7D27-148D-4082-B160-72FAD580D663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35" creationId="{C6870151-9189-4C3A-8379-EF3D95827A0A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37" creationId="{123EA69C-102A-4DD0-9547-05DCD271D159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39" creationId="{6A862265-5CA3-4C40-8582-7534C3B03C2A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41" creationId="{600EF80B-0391-4082-9AF5-F15B091B4CE9}"/>
          </ac:spMkLst>
        </pc:spChg>
        <pc:spChg chg="add del">
          <ac:chgData name="Pope, Vicki L." userId="31dd4797-c567-4914-8de6-2a0e59e5bba1" providerId="ADAL" clId="{2C7F8B35-070C-4EEB-8A2B-DA1E7DAFD0DB}" dt="2020-11-09T21:17:37.991" v="613" actId="26606"/>
          <ac:spMkLst>
            <pc:docMk/>
            <pc:sldMk cId="1178173536" sldId="350"/>
            <ac:spMk id="45" creationId="{3FBF03E8-C602-4192-9C52-F84B29FDCC88}"/>
          </ac:spMkLst>
        </pc:spChg>
        <pc:spChg chg="add del">
          <ac:chgData name="Pope, Vicki L." userId="31dd4797-c567-4914-8de6-2a0e59e5bba1" providerId="ADAL" clId="{2C7F8B35-070C-4EEB-8A2B-DA1E7DAFD0DB}" dt="2020-11-09T21:17:44.542" v="615" actId="26606"/>
          <ac:spMkLst>
            <pc:docMk/>
            <pc:sldMk cId="1178173536" sldId="350"/>
            <ac:spMk id="48" creationId="{24BE214B-2C92-47AF-8D90-698211103731}"/>
          </ac:spMkLst>
        </pc:spChg>
        <pc:spChg chg="add del">
          <ac:chgData name="Pope, Vicki L." userId="31dd4797-c567-4914-8de6-2a0e59e5bba1" providerId="ADAL" clId="{2C7F8B35-070C-4EEB-8A2B-DA1E7DAFD0DB}" dt="2020-11-09T21:17:44.542" v="615" actId="26606"/>
          <ac:spMkLst>
            <pc:docMk/>
            <pc:sldMk cId="1178173536" sldId="350"/>
            <ac:spMk id="51" creationId="{369A020F-4984-4DD0-898A-B60A4882B04C}"/>
          </ac:spMkLst>
        </pc:spChg>
        <pc:spChg chg="add del">
          <ac:chgData name="Pope, Vicki L." userId="31dd4797-c567-4914-8de6-2a0e59e5bba1" providerId="ADAL" clId="{2C7F8B35-070C-4EEB-8A2B-DA1E7DAFD0DB}" dt="2020-11-09T21:17:44.542" v="615" actId="26606"/>
          <ac:spMkLst>
            <pc:docMk/>
            <pc:sldMk cId="1178173536" sldId="350"/>
            <ac:spMk id="54" creationId="{4380F474-D468-4F2F-8BE9-F343F8D1A9C8}"/>
          </ac:spMkLst>
        </pc:spChg>
        <pc:spChg chg="add del">
          <ac:chgData name="Pope, Vicki L." userId="31dd4797-c567-4914-8de6-2a0e59e5bba1" providerId="ADAL" clId="{2C7F8B35-070C-4EEB-8A2B-DA1E7DAFD0DB}" dt="2020-11-09T21:17:48.528" v="618" actId="26606"/>
          <ac:spMkLst>
            <pc:docMk/>
            <pc:sldMk cId="1178173536" sldId="350"/>
            <ac:spMk id="56" creationId="{35C3D674-3D59-4E93-80CA-0C0A9095E816}"/>
          </ac:spMkLst>
        </pc:spChg>
        <pc:spChg chg="add del">
          <ac:chgData name="Pope, Vicki L." userId="31dd4797-c567-4914-8de6-2a0e59e5bba1" providerId="ADAL" clId="{2C7F8B35-070C-4EEB-8A2B-DA1E7DAFD0DB}" dt="2020-11-09T21:17:48.528" v="618" actId="26606"/>
          <ac:spMkLst>
            <pc:docMk/>
            <pc:sldMk cId="1178173536" sldId="350"/>
            <ac:spMk id="58" creationId="{EF2A81E1-BCBE-426B-8C09-33274E69409D}"/>
          </ac:spMkLst>
        </pc:spChg>
        <pc:spChg chg="add del">
          <ac:chgData name="Pope, Vicki L." userId="31dd4797-c567-4914-8de6-2a0e59e5bba1" providerId="ADAL" clId="{2C7F8B35-070C-4EEB-8A2B-DA1E7DAFD0DB}" dt="2020-11-09T21:17:53.396" v="620" actId="26606"/>
          <ac:spMkLst>
            <pc:docMk/>
            <pc:sldMk cId="1178173536" sldId="350"/>
            <ac:spMk id="62" creationId="{24BE214B-2C92-47AF-8D90-698211103731}"/>
          </ac:spMkLst>
        </pc:spChg>
        <pc:spChg chg="add del">
          <ac:chgData name="Pope, Vicki L." userId="31dd4797-c567-4914-8de6-2a0e59e5bba1" providerId="ADAL" clId="{2C7F8B35-070C-4EEB-8A2B-DA1E7DAFD0DB}" dt="2020-11-09T21:17:53.396" v="620" actId="26606"/>
          <ac:spMkLst>
            <pc:docMk/>
            <pc:sldMk cId="1178173536" sldId="350"/>
            <ac:spMk id="64" creationId="{369A020F-4984-4DD0-898A-B60A4882B04C}"/>
          </ac:spMkLst>
        </pc:spChg>
        <pc:spChg chg="add del">
          <ac:chgData name="Pope, Vicki L." userId="31dd4797-c567-4914-8de6-2a0e59e5bba1" providerId="ADAL" clId="{2C7F8B35-070C-4EEB-8A2B-DA1E7DAFD0DB}" dt="2020-11-09T21:17:53.396" v="620" actId="26606"/>
          <ac:spMkLst>
            <pc:docMk/>
            <pc:sldMk cId="1178173536" sldId="350"/>
            <ac:spMk id="67" creationId="{4380F474-D468-4F2F-8BE9-F343F8D1A9C8}"/>
          </ac:spMkLst>
        </pc:spChg>
        <pc:grpChg chg="add del">
          <ac:chgData name="Pope, Vicki L." userId="31dd4797-c567-4914-8de6-2a0e59e5bba1" providerId="ADAL" clId="{2C7F8B35-070C-4EEB-8A2B-DA1E7DAFD0DB}" dt="2020-11-09T21:17:26.329" v="609" actId="26606"/>
          <ac:grpSpMkLst>
            <pc:docMk/>
            <pc:sldMk cId="1178173536" sldId="350"/>
            <ac:grpSpMk id="23" creationId="{CB43B178-1CC9-4F95-A027-8894F8A8C187}"/>
          </ac:grpSpMkLst>
        </pc:grpChg>
        <pc:grpChg chg="add del">
          <ac:chgData name="Pope, Vicki L." userId="31dd4797-c567-4914-8de6-2a0e59e5bba1" providerId="ADAL" clId="{2C7F8B35-070C-4EEB-8A2B-DA1E7DAFD0DB}" dt="2020-11-09T21:17:44.542" v="615" actId="26606"/>
          <ac:grpSpMkLst>
            <pc:docMk/>
            <pc:sldMk cId="1178173536" sldId="350"/>
            <ac:grpSpMk id="52" creationId="{A3761B47-AE33-47C9-9636-19D4B313F277}"/>
          </ac:grpSpMkLst>
        </pc:grpChg>
        <pc:grpChg chg="add del">
          <ac:chgData name="Pope, Vicki L." userId="31dd4797-c567-4914-8de6-2a0e59e5bba1" providerId="ADAL" clId="{2C7F8B35-070C-4EEB-8A2B-DA1E7DAFD0DB}" dt="2020-11-09T21:17:53.396" v="620" actId="26606"/>
          <ac:grpSpMkLst>
            <pc:docMk/>
            <pc:sldMk cId="1178173536" sldId="350"/>
            <ac:grpSpMk id="65" creationId="{A3761B47-AE33-47C9-9636-19D4B313F277}"/>
          </ac:grpSpMkLst>
        </pc:grpChg>
        <pc:picChg chg="add del mod ord">
          <ac:chgData name="Pope, Vicki L." userId="31dd4797-c567-4914-8de6-2a0e59e5bba1" providerId="ADAL" clId="{2C7F8B35-070C-4EEB-8A2B-DA1E7DAFD0DB}" dt="2020-11-09T21:17:59.709" v="623" actId="478"/>
          <ac:picMkLst>
            <pc:docMk/>
            <pc:sldMk cId="1178173536" sldId="350"/>
            <ac:picMk id="5" creationId="{EEFAA363-E0AE-49AC-86C4-D81E8EEA4D3F}"/>
          </ac:picMkLst>
        </pc:picChg>
        <pc:picChg chg="add del mod ord">
          <ac:chgData name="Pope, Vicki L." userId="31dd4797-c567-4914-8de6-2a0e59e5bba1" providerId="ADAL" clId="{2C7F8B35-070C-4EEB-8A2B-DA1E7DAFD0DB}" dt="2020-11-09T21:17:31.730" v="611" actId="478"/>
          <ac:picMkLst>
            <pc:docMk/>
            <pc:sldMk cId="1178173536" sldId="350"/>
            <ac:picMk id="8" creationId="{0083D2FA-1E3E-40A4-BEBE-FB7F3C6A8E6C}"/>
          </ac:picMkLst>
        </pc:picChg>
        <pc:picChg chg="add del mod">
          <ac:chgData name="Pope, Vicki L." userId="31dd4797-c567-4914-8de6-2a0e59e5bba1" providerId="ADAL" clId="{2C7F8B35-070C-4EEB-8A2B-DA1E7DAFD0DB}" dt="2020-11-09T21:28:40.481" v="734" actId="14100"/>
          <ac:picMkLst>
            <pc:docMk/>
            <pc:sldMk cId="1178173536" sldId="350"/>
            <ac:picMk id="10" creationId="{4C38163D-3646-45EB-9CEF-5AF12D485644}"/>
          </ac:picMkLst>
        </pc:picChg>
        <pc:picChg chg="add mod">
          <ac:chgData name="Pope, Vicki L." userId="31dd4797-c567-4914-8de6-2a0e59e5bba1" providerId="ADAL" clId="{2C7F8B35-070C-4EEB-8A2B-DA1E7DAFD0DB}" dt="2020-11-09T21:19:33.724" v="636" actId="1076"/>
          <ac:picMkLst>
            <pc:docMk/>
            <pc:sldMk cId="1178173536" sldId="350"/>
            <ac:picMk id="12" creationId="{E5AA4D3E-FCB4-4799-BC68-77F57A9ACAA4}"/>
          </ac:picMkLst>
        </pc:picChg>
        <pc:picChg chg="add del">
          <ac:chgData name="Pope, Vicki L." userId="31dd4797-c567-4914-8de6-2a0e59e5bba1" providerId="ADAL" clId="{2C7F8B35-070C-4EEB-8A2B-DA1E7DAFD0DB}" dt="2020-11-09T21:17:23.400" v="606" actId="26606"/>
          <ac:picMkLst>
            <pc:docMk/>
            <pc:sldMk cId="1178173536" sldId="350"/>
            <ac:picMk id="19" creationId="{863293B6-A98F-4781-87F3-E2A1904A0980}"/>
          </ac:picMkLst>
        </pc:picChg>
        <pc:picChg chg="add del">
          <ac:chgData name="Pope, Vicki L." userId="31dd4797-c567-4914-8de6-2a0e59e5bba1" providerId="ADAL" clId="{2C7F8B35-070C-4EEB-8A2B-DA1E7DAFD0DB}" dt="2020-11-09T21:17:53.402" v="621" actId="26606"/>
          <ac:picMkLst>
            <pc:docMk/>
            <pc:sldMk cId="1178173536" sldId="350"/>
            <ac:picMk id="29" creationId="{CD88FC76-F691-462A-BCF9-0BA4F5DE6D71}"/>
          </ac:picMkLst>
        </pc:picChg>
        <pc:picChg chg="add del">
          <ac:chgData name="Pope, Vicki L." userId="31dd4797-c567-4914-8de6-2a0e59e5bba1" providerId="ADAL" clId="{2C7F8B35-070C-4EEB-8A2B-DA1E7DAFD0DB}" dt="2020-11-09T21:17:44.542" v="615" actId="26606"/>
          <ac:picMkLst>
            <pc:docMk/>
            <pc:sldMk cId="1178173536" sldId="350"/>
            <ac:picMk id="47" creationId="{D757EBBD-8611-41C1-8124-C151D0957DBF}"/>
          </ac:picMkLst>
        </pc:picChg>
        <pc:picChg chg="add del">
          <ac:chgData name="Pope, Vicki L." userId="31dd4797-c567-4914-8de6-2a0e59e5bba1" providerId="ADAL" clId="{2C7F8B35-070C-4EEB-8A2B-DA1E7DAFD0DB}" dt="2020-11-09T21:17:48.528" v="618" actId="26606"/>
          <ac:picMkLst>
            <pc:docMk/>
            <pc:sldMk cId="1178173536" sldId="350"/>
            <ac:picMk id="59" creationId="{39D1DDD4-5BB3-45BA-B9B3-06B62299AD79}"/>
          </ac:picMkLst>
        </pc:picChg>
        <pc:picChg chg="add del">
          <ac:chgData name="Pope, Vicki L." userId="31dd4797-c567-4914-8de6-2a0e59e5bba1" providerId="ADAL" clId="{2C7F8B35-070C-4EEB-8A2B-DA1E7DAFD0DB}" dt="2020-11-09T21:17:53.396" v="620" actId="26606"/>
          <ac:picMkLst>
            <pc:docMk/>
            <pc:sldMk cId="1178173536" sldId="350"/>
            <ac:picMk id="68" creationId="{D757EBBD-8611-41C1-8124-C151D0957DBF}"/>
          </ac:picMkLst>
        </pc:picChg>
        <pc:cxnChg chg="add del">
          <ac:chgData name="Pope, Vicki L." userId="31dd4797-c567-4914-8de6-2a0e59e5bba1" providerId="ADAL" clId="{2C7F8B35-070C-4EEB-8A2B-DA1E7DAFD0DB}" dt="2020-11-09T21:17:23.400" v="606" actId="26606"/>
          <ac:cxnSpMkLst>
            <pc:docMk/>
            <pc:sldMk cId="1178173536" sldId="350"/>
            <ac:cxnSpMk id="17" creationId="{B95232D8-8E09-4D5D-AF56-B7C5F5857C02}"/>
          </ac:cxnSpMkLst>
        </pc:cxnChg>
        <pc:cxnChg chg="add del">
          <ac:chgData name="Pope, Vicki L." userId="31dd4797-c567-4914-8de6-2a0e59e5bba1" providerId="ADAL" clId="{2C7F8B35-070C-4EEB-8A2B-DA1E7DAFD0DB}" dt="2020-11-09T21:17:23.400" v="606" actId="26606"/>
          <ac:cxnSpMkLst>
            <pc:docMk/>
            <pc:sldMk cId="1178173536" sldId="350"/>
            <ac:cxnSpMk id="21" creationId="{5AF6F313-CA6A-455D-B969-783ADABB8A66}"/>
          </ac:cxnSpMkLst>
        </pc:cxnChg>
        <pc:cxnChg chg="add del">
          <ac:chgData name="Pope, Vicki L." userId="31dd4797-c567-4914-8de6-2a0e59e5bba1" providerId="ADAL" clId="{2C7F8B35-070C-4EEB-8A2B-DA1E7DAFD0DB}" dt="2020-11-09T21:17:53.402" v="621" actId="26606"/>
          <ac:cxnSpMkLst>
            <pc:docMk/>
            <pc:sldMk cId="1178173536" sldId="350"/>
            <ac:cxnSpMk id="27" creationId="{C545F118-1DF8-46A9-8A77-B3D9422CEA4A}"/>
          </ac:cxnSpMkLst>
        </pc:cxnChg>
        <pc:cxnChg chg="add del">
          <ac:chgData name="Pope, Vicki L." userId="31dd4797-c567-4914-8de6-2a0e59e5bba1" providerId="ADAL" clId="{2C7F8B35-070C-4EEB-8A2B-DA1E7DAFD0DB}" dt="2020-11-09T21:17:53.402" v="621" actId="26606"/>
          <ac:cxnSpMkLst>
            <pc:docMk/>
            <pc:sldMk cId="1178173536" sldId="350"/>
            <ac:cxnSpMk id="30" creationId="{33204A7E-B7E9-42D0-9DC4-B82FDC8C4BCC}"/>
          </ac:cxnSpMkLst>
        </pc:cxnChg>
        <pc:cxnChg chg="add del">
          <ac:chgData name="Pope, Vicki L." userId="31dd4797-c567-4914-8de6-2a0e59e5bba1" providerId="ADAL" clId="{2C7F8B35-070C-4EEB-8A2B-DA1E7DAFD0DB}" dt="2020-11-09T21:17:37.991" v="613" actId="26606"/>
          <ac:cxnSpMkLst>
            <pc:docMk/>
            <pc:sldMk cId="1178173536" sldId="350"/>
            <ac:cxnSpMk id="43" creationId="{D33AC32D-5F44-45F7-A0BD-7C11A86BED57}"/>
          </ac:cxnSpMkLst>
        </pc:cxnChg>
        <pc:cxnChg chg="add del">
          <ac:chgData name="Pope, Vicki L." userId="31dd4797-c567-4914-8de6-2a0e59e5bba1" providerId="ADAL" clId="{2C7F8B35-070C-4EEB-8A2B-DA1E7DAFD0DB}" dt="2020-11-09T21:17:44.542" v="615" actId="26606"/>
          <ac:cxnSpMkLst>
            <pc:docMk/>
            <pc:sldMk cId="1178173536" sldId="350"/>
            <ac:cxnSpMk id="49" creationId="{E40D0D8B-2D5E-48A4-BBD5-8CB09A86A663}"/>
          </ac:cxnSpMkLst>
        </pc:cxnChg>
        <pc:cxnChg chg="add del">
          <ac:chgData name="Pope, Vicki L." userId="31dd4797-c567-4914-8de6-2a0e59e5bba1" providerId="ADAL" clId="{2C7F8B35-070C-4EEB-8A2B-DA1E7DAFD0DB}" dt="2020-11-09T21:17:44.542" v="615" actId="26606"/>
          <ac:cxnSpMkLst>
            <pc:docMk/>
            <pc:sldMk cId="1178173536" sldId="350"/>
            <ac:cxnSpMk id="50" creationId="{186D07CD-E0E5-42ED-BA28-6CB6ADC3B09F}"/>
          </ac:cxnSpMkLst>
        </pc:cxnChg>
        <pc:cxnChg chg="add del">
          <ac:chgData name="Pope, Vicki L." userId="31dd4797-c567-4914-8de6-2a0e59e5bba1" providerId="ADAL" clId="{2C7F8B35-070C-4EEB-8A2B-DA1E7DAFD0DB}" dt="2020-11-09T21:17:48.528" v="618" actId="26606"/>
          <ac:cxnSpMkLst>
            <pc:docMk/>
            <pc:sldMk cId="1178173536" sldId="350"/>
            <ac:cxnSpMk id="57" creationId="{C884B8F8-FDC9-498B-9960-5D7260AFCB03}"/>
          </ac:cxnSpMkLst>
        </pc:cxnChg>
        <pc:cxnChg chg="add del">
          <ac:chgData name="Pope, Vicki L." userId="31dd4797-c567-4914-8de6-2a0e59e5bba1" providerId="ADAL" clId="{2C7F8B35-070C-4EEB-8A2B-DA1E7DAFD0DB}" dt="2020-11-09T21:17:48.528" v="618" actId="26606"/>
          <ac:cxnSpMkLst>
            <pc:docMk/>
            <pc:sldMk cId="1178173536" sldId="350"/>
            <ac:cxnSpMk id="60" creationId="{A24DAE64-2302-42EA-8239-F2F0775CA5AD}"/>
          </ac:cxnSpMkLst>
        </pc:cxnChg>
        <pc:cxnChg chg="add del">
          <ac:chgData name="Pope, Vicki L." userId="31dd4797-c567-4914-8de6-2a0e59e5bba1" providerId="ADAL" clId="{2C7F8B35-070C-4EEB-8A2B-DA1E7DAFD0DB}" dt="2020-11-09T21:17:53.396" v="620" actId="26606"/>
          <ac:cxnSpMkLst>
            <pc:docMk/>
            <pc:sldMk cId="1178173536" sldId="350"/>
            <ac:cxnSpMk id="63" creationId="{186D07CD-E0E5-42ED-BA28-6CB6ADC3B09F}"/>
          </ac:cxnSpMkLst>
        </pc:cxnChg>
        <pc:cxnChg chg="add del">
          <ac:chgData name="Pope, Vicki L." userId="31dd4797-c567-4914-8de6-2a0e59e5bba1" providerId="ADAL" clId="{2C7F8B35-070C-4EEB-8A2B-DA1E7DAFD0DB}" dt="2020-11-09T21:17:53.396" v="620" actId="26606"/>
          <ac:cxnSpMkLst>
            <pc:docMk/>
            <pc:sldMk cId="1178173536" sldId="350"/>
            <ac:cxnSpMk id="69" creationId="{E40D0D8B-2D5E-48A4-BBD5-8CB09A86A663}"/>
          </ac:cxnSpMkLst>
        </pc:cxnChg>
      </pc:sldChg>
      <pc:sldChg chg="addSp delSp modSp new mod modClrScheme chgLayout">
        <pc:chgData name="Pope, Vicki L." userId="31dd4797-c567-4914-8de6-2a0e59e5bba1" providerId="ADAL" clId="{2C7F8B35-070C-4EEB-8A2B-DA1E7DAFD0DB}" dt="2020-11-09T21:22:57.447" v="670" actId="12788"/>
        <pc:sldMkLst>
          <pc:docMk/>
          <pc:sldMk cId="135492093" sldId="351"/>
        </pc:sldMkLst>
        <pc:spChg chg="del mod ord">
          <ac:chgData name="Pope, Vicki L." userId="31dd4797-c567-4914-8de6-2a0e59e5bba1" providerId="ADAL" clId="{2C7F8B35-070C-4EEB-8A2B-DA1E7DAFD0DB}" dt="2020-11-09T21:20:25.616" v="639" actId="700"/>
          <ac:spMkLst>
            <pc:docMk/>
            <pc:sldMk cId="135492093" sldId="351"/>
            <ac:spMk id="2" creationId="{7A80964D-2B01-407A-B3EC-E0BBAF42A675}"/>
          </ac:spMkLst>
        </pc:spChg>
        <pc:spChg chg="del mod ord">
          <ac:chgData name="Pope, Vicki L." userId="31dd4797-c567-4914-8de6-2a0e59e5bba1" providerId="ADAL" clId="{2C7F8B35-070C-4EEB-8A2B-DA1E7DAFD0DB}" dt="2020-11-09T21:20:25.616" v="639" actId="700"/>
          <ac:spMkLst>
            <pc:docMk/>
            <pc:sldMk cId="135492093" sldId="351"/>
            <ac:spMk id="3" creationId="{3E89E135-8D94-4DEE-A21D-27E8D37F7DD9}"/>
          </ac:spMkLst>
        </pc:spChg>
        <pc:spChg chg="add mod ord">
          <ac:chgData name="Pope, Vicki L." userId="31dd4797-c567-4914-8de6-2a0e59e5bba1" providerId="ADAL" clId="{2C7F8B35-070C-4EEB-8A2B-DA1E7DAFD0DB}" dt="2020-11-09T21:22:46.199" v="668" actId="27636"/>
          <ac:spMkLst>
            <pc:docMk/>
            <pc:sldMk cId="135492093" sldId="351"/>
            <ac:spMk id="4" creationId="{33475D71-BF85-4BC5-AE2E-8B00B892E68E}"/>
          </ac:spMkLst>
        </pc:spChg>
        <pc:spChg chg="add mod ord">
          <ac:chgData name="Pope, Vicki L." userId="31dd4797-c567-4914-8de6-2a0e59e5bba1" providerId="ADAL" clId="{2C7F8B35-070C-4EEB-8A2B-DA1E7DAFD0DB}" dt="2020-11-09T21:22:11.634" v="661" actId="14100"/>
          <ac:spMkLst>
            <pc:docMk/>
            <pc:sldMk cId="135492093" sldId="351"/>
            <ac:spMk id="5" creationId="{A69311C8-CB3C-4559-92D8-1551E669586E}"/>
          </ac:spMkLst>
        </pc:spChg>
        <pc:spChg chg="add mod">
          <ac:chgData name="Pope, Vicki L." userId="31dd4797-c567-4914-8de6-2a0e59e5bba1" providerId="ADAL" clId="{2C7F8B35-070C-4EEB-8A2B-DA1E7DAFD0DB}" dt="2020-11-09T21:22:57.447" v="670" actId="12788"/>
          <ac:spMkLst>
            <pc:docMk/>
            <pc:sldMk cId="135492093" sldId="351"/>
            <ac:spMk id="9" creationId="{C873C29F-3D0F-48D9-B031-38214A1FEFD8}"/>
          </ac:spMkLst>
        </pc:spChg>
        <pc:picChg chg="add mod">
          <ac:chgData name="Pope, Vicki L." userId="31dd4797-c567-4914-8de6-2a0e59e5bba1" providerId="ADAL" clId="{2C7F8B35-070C-4EEB-8A2B-DA1E7DAFD0DB}" dt="2020-11-09T21:22:50.250" v="669" actId="14100"/>
          <ac:picMkLst>
            <pc:docMk/>
            <pc:sldMk cId="135492093" sldId="351"/>
            <ac:picMk id="7" creationId="{E88D672E-4A68-4464-A974-EE3C554F671E}"/>
          </ac:picMkLst>
        </pc:picChg>
      </pc:sldChg>
      <pc:sldChg chg="addSp modSp new mod setBg">
        <pc:chgData name="Pope, Vicki L." userId="31dd4797-c567-4914-8de6-2a0e59e5bba1" providerId="ADAL" clId="{2C7F8B35-070C-4EEB-8A2B-DA1E7DAFD0DB}" dt="2020-11-09T21:23:38.691" v="678" actId="26606"/>
        <pc:sldMkLst>
          <pc:docMk/>
          <pc:sldMk cId="3673354974" sldId="352"/>
        </pc:sldMkLst>
        <pc:spChg chg="add mo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3" creationId="{D0096EED-D926-4D81-BEC7-8BE5B4956D75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9" creationId="{0CABCAE3-64FC-4149-819F-2C1812824154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17" creationId="{2FA7AD0A-1871-4DF8-9235-F49D0513B9C1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19" creationId="{36B04CFB-FAE5-47DD-9B3E-4E9BA7A89CC1}"/>
          </ac:spMkLst>
        </pc:spChg>
        <pc:spChg chg="add">
          <ac:chgData name="Pope, Vicki L." userId="31dd4797-c567-4914-8de6-2a0e59e5bba1" providerId="ADAL" clId="{2C7F8B35-070C-4EEB-8A2B-DA1E7DAFD0DB}" dt="2020-11-09T21:23:38.691" v="678" actId="26606"/>
          <ac:spMkLst>
            <pc:docMk/>
            <pc:sldMk cId="3673354974" sldId="352"/>
            <ac:spMk id="27" creationId="{622F7FD7-8884-4FD5-95AB-0B5C6033ADF7}"/>
          </ac:spMkLst>
        </pc:spChg>
        <pc:grpChg chg="add">
          <ac:chgData name="Pope, Vicki L." userId="31dd4797-c567-4914-8de6-2a0e59e5bba1" providerId="ADAL" clId="{2C7F8B35-070C-4EEB-8A2B-DA1E7DAFD0DB}" dt="2020-11-09T21:23:38.691" v="678" actId="26606"/>
          <ac:grpSpMkLst>
            <pc:docMk/>
            <pc:sldMk cId="3673354974" sldId="352"/>
            <ac:grpSpMk id="23" creationId="{E8ACF89C-CFC3-4D68-B3C4-2BEFB7BBE5F7}"/>
          </ac:grpSpMkLst>
        </pc:grpChg>
        <pc:picChg chg="add mod">
          <ac:chgData name="Pope, Vicki L." userId="31dd4797-c567-4914-8de6-2a0e59e5bba1" providerId="ADAL" clId="{2C7F8B35-070C-4EEB-8A2B-DA1E7DAFD0DB}" dt="2020-11-09T21:23:38.691" v="678" actId="26606"/>
          <ac:picMkLst>
            <pc:docMk/>
            <pc:sldMk cId="3673354974" sldId="352"/>
            <ac:picMk id="4" creationId="{26938B0B-5D79-4C96-B3D6-10A1ED54DE1E}"/>
          </ac:picMkLst>
        </pc:picChg>
        <pc:picChg chg="add">
          <ac:chgData name="Pope, Vicki L." userId="31dd4797-c567-4914-8de6-2a0e59e5bba1" providerId="ADAL" clId="{2C7F8B35-070C-4EEB-8A2B-DA1E7DAFD0DB}" dt="2020-11-09T21:23:38.691" v="678" actId="26606"/>
          <ac:picMkLst>
            <pc:docMk/>
            <pc:sldMk cId="3673354974" sldId="352"/>
            <ac:picMk id="11" creationId="{012FDCFE-9AD2-4D8A-8CBF-B3AA37EBF6DD}"/>
          </ac:picMkLst>
        </pc:picChg>
        <pc:picChg chg="add">
          <ac:chgData name="Pope, Vicki L." userId="31dd4797-c567-4914-8de6-2a0e59e5bba1" providerId="ADAL" clId="{2C7F8B35-070C-4EEB-8A2B-DA1E7DAFD0DB}" dt="2020-11-09T21:23:38.691" v="678" actId="26606"/>
          <ac:picMkLst>
            <pc:docMk/>
            <pc:sldMk cId="3673354974" sldId="352"/>
            <ac:picMk id="29" creationId="{16EFE474-4FE0-4E8F-8F09-5ED2C9E76A84}"/>
          </ac:picMkLst>
        </pc:pic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13" creationId="{FBD463FC-4CA8-4FF4-85A3-AF9F4B98D210}"/>
          </ac:cxnSpMkLst>
        </pc:cxn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15" creationId="{BECF35C3-8B44-4F4B-BD25-4C01823DB22A}"/>
          </ac:cxnSpMkLst>
        </pc:cxn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21" creationId="{EE68D41B-9286-479F-9AB7-678C8E348D71}"/>
          </ac:cxnSpMkLst>
        </pc:cxnChg>
        <pc:cxnChg chg="add">
          <ac:chgData name="Pope, Vicki L." userId="31dd4797-c567-4914-8de6-2a0e59e5bba1" providerId="ADAL" clId="{2C7F8B35-070C-4EEB-8A2B-DA1E7DAFD0DB}" dt="2020-11-09T21:23:38.691" v="678" actId="26606"/>
          <ac:cxnSpMkLst>
            <pc:docMk/>
            <pc:sldMk cId="3673354974" sldId="352"/>
            <ac:cxnSpMk id="31" creationId="{CF8B8C81-54DC-4AF5-B682-3A2C70A6B55C}"/>
          </ac:cxnSpMkLst>
        </pc:cxnChg>
      </pc:sldChg>
      <pc:sldMasterChg chg="modSldLayout">
        <pc:chgData name="Pope, Vicki L." userId="31dd4797-c567-4914-8de6-2a0e59e5bba1" providerId="ADAL" clId="{2C7F8B35-070C-4EEB-8A2B-DA1E7DAFD0DB}" dt="2020-11-09T21:27:27.577" v="710" actId="1076"/>
        <pc:sldMasterMkLst>
          <pc:docMk/>
          <pc:sldMasterMk cId="2313133951" sldId="2147483684"/>
        </pc:sldMasterMkLst>
        <pc:sldLayoutChg chg="modSp mod">
          <pc:chgData name="Pope, Vicki L." userId="31dd4797-c567-4914-8de6-2a0e59e5bba1" providerId="ADAL" clId="{2C7F8B35-070C-4EEB-8A2B-DA1E7DAFD0DB}" dt="2020-11-09T21:27:27.577" v="710" actId="1076"/>
          <pc:sldLayoutMkLst>
            <pc:docMk/>
            <pc:sldMasterMk cId="2313133951" sldId="2147483684"/>
            <pc:sldLayoutMk cId="3675686817" sldId="2147483690"/>
          </pc:sldLayoutMkLst>
          <pc:spChg chg="mod">
            <ac:chgData name="Pope, Vicki L." userId="31dd4797-c567-4914-8de6-2a0e59e5bba1" providerId="ADAL" clId="{2C7F8B35-070C-4EEB-8A2B-DA1E7DAFD0DB}" dt="2020-11-09T21:27:24.322" v="709" actId="1076"/>
            <ac:spMkLst>
              <pc:docMk/>
              <pc:sldMasterMk cId="2313133951" sldId="2147483684"/>
              <pc:sldLayoutMk cId="3675686817" sldId="2147483690"/>
              <ac:spMk id="2" creationId="{00000000-0000-0000-0000-000000000000}"/>
            </ac:spMkLst>
          </pc:spChg>
          <pc:cxnChg chg="mod">
            <ac:chgData name="Pope, Vicki L." userId="31dd4797-c567-4914-8de6-2a0e59e5bba1" providerId="ADAL" clId="{2C7F8B35-070C-4EEB-8A2B-DA1E7DAFD0DB}" dt="2020-11-09T21:27:27.577" v="710" actId="1076"/>
            <ac:cxnSpMkLst>
              <pc:docMk/>
              <pc:sldMasterMk cId="2313133951" sldId="2147483684"/>
              <pc:sldLayoutMk cId="3675686817" sldId="2147483690"/>
              <ac:cxnSpMk id="32" creationId="{00000000-0000-0000-0000-000000000000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E8818-1031-4517-91ED-F44E423EEE8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AB21B8-5474-4CE8-9BB5-6A1295CEE3DC}">
      <dgm:prSet/>
      <dgm:spPr/>
      <dgm:t>
        <a:bodyPr/>
        <a:lstStyle/>
        <a:p>
          <a:r>
            <a:rPr lang="en-US"/>
            <a:t>Welcome to All / Logistics</a:t>
          </a:r>
        </a:p>
      </dgm:t>
    </dgm:pt>
    <dgm:pt modelId="{5DE78558-03CF-42C8-85C6-6B6C78C641F3}" type="parTrans" cxnId="{B2492615-D2D7-49B7-AEFF-C6DFA9A37D7A}">
      <dgm:prSet/>
      <dgm:spPr/>
      <dgm:t>
        <a:bodyPr/>
        <a:lstStyle/>
        <a:p>
          <a:endParaRPr lang="en-US"/>
        </a:p>
      </dgm:t>
    </dgm:pt>
    <dgm:pt modelId="{155D5EBC-65D3-409C-B872-DECE60D36358}" type="sibTrans" cxnId="{B2492615-D2D7-49B7-AEFF-C6DFA9A37D7A}">
      <dgm:prSet/>
      <dgm:spPr/>
      <dgm:t>
        <a:bodyPr/>
        <a:lstStyle/>
        <a:p>
          <a:endParaRPr lang="en-US"/>
        </a:p>
      </dgm:t>
    </dgm:pt>
    <dgm:pt modelId="{3F5EFB5F-F4EE-46A1-B9C3-305BAAC01EC8}">
      <dgm:prSet/>
      <dgm:spPr/>
      <dgm:t>
        <a:bodyPr/>
        <a:lstStyle/>
        <a:p>
          <a:r>
            <a:rPr lang="en-US"/>
            <a:t>Safety Topic</a:t>
          </a:r>
        </a:p>
      </dgm:t>
    </dgm:pt>
    <dgm:pt modelId="{7F1930A5-6C89-449A-9E14-281011989AA9}" type="parTrans" cxnId="{95B7DCD5-762E-44C2-83A8-DFD49304D9C8}">
      <dgm:prSet/>
      <dgm:spPr/>
      <dgm:t>
        <a:bodyPr/>
        <a:lstStyle/>
        <a:p>
          <a:endParaRPr lang="en-US"/>
        </a:p>
      </dgm:t>
    </dgm:pt>
    <dgm:pt modelId="{9886F50D-8D39-4712-BFFF-2FD0820E61FF}" type="sibTrans" cxnId="{95B7DCD5-762E-44C2-83A8-DFD49304D9C8}">
      <dgm:prSet/>
      <dgm:spPr/>
      <dgm:t>
        <a:bodyPr/>
        <a:lstStyle/>
        <a:p>
          <a:endParaRPr lang="en-US"/>
        </a:p>
      </dgm:t>
    </dgm:pt>
    <dgm:pt modelId="{29E4934A-B98D-423F-A523-36ED1BE6206E}">
      <dgm:prSet/>
      <dgm:spPr/>
      <dgm:t>
        <a:bodyPr/>
        <a:lstStyle/>
        <a:p>
          <a:r>
            <a:rPr lang="en-US"/>
            <a:t>Leadership Expectations</a:t>
          </a:r>
        </a:p>
      </dgm:t>
    </dgm:pt>
    <dgm:pt modelId="{E5EA561E-F3B1-471D-A4F1-418178ACE565}" type="parTrans" cxnId="{ED6E0F41-F905-4DCB-B3C4-68286C35FD03}">
      <dgm:prSet/>
      <dgm:spPr/>
      <dgm:t>
        <a:bodyPr/>
        <a:lstStyle/>
        <a:p>
          <a:endParaRPr lang="en-US"/>
        </a:p>
      </dgm:t>
    </dgm:pt>
    <dgm:pt modelId="{F858E3F9-DD7D-430B-BA37-8033A38B8937}" type="sibTrans" cxnId="{ED6E0F41-F905-4DCB-B3C4-68286C35FD03}">
      <dgm:prSet/>
      <dgm:spPr/>
      <dgm:t>
        <a:bodyPr/>
        <a:lstStyle/>
        <a:p>
          <a:endParaRPr lang="en-US"/>
        </a:p>
      </dgm:t>
    </dgm:pt>
    <dgm:pt modelId="{982632DC-D845-4F19-8B21-4FCFA18815A3}">
      <dgm:prSet/>
      <dgm:spPr/>
      <dgm:t>
        <a:bodyPr/>
        <a:lstStyle/>
        <a:p>
          <a:r>
            <a:rPr lang="en-US"/>
            <a:t>Discussion of Accomplishments and Future Annual Plan Activities</a:t>
          </a:r>
        </a:p>
      </dgm:t>
    </dgm:pt>
    <dgm:pt modelId="{B55E6C18-0FC5-4350-A12C-358FAAC15A6A}" type="parTrans" cxnId="{3C2CE3DC-76F3-4107-B3B2-08DD139A9099}">
      <dgm:prSet/>
      <dgm:spPr/>
      <dgm:t>
        <a:bodyPr/>
        <a:lstStyle/>
        <a:p>
          <a:endParaRPr lang="en-US"/>
        </a:p>
      </dgm:t>
    </dgm:pt>
    <dgm:pt modelId="{7395CF45-0DB7-43E9-AF14-FF5C0F35D7F8}" type="sibTrans" cxnId="{3C2CE3DC-76F3-4107-B3B2-08DD139A9099}">
      <dgm:prSet/>
      <dgm:spPr/>
      <dgm:t>
        <a:bodyPr/>
        <a:lstStyle/>
        <a:p>
          <a:endParaRPr lang="en-US"/>
        </a:p>
      </dgm:t>
    </dgm:pt>
    <dgm:pt modelId="{3B12DD20-134A-4F6A-94ED-6610EE335A8C}" type="pres">
      <dgm:prSet presAssocID="{84CE8818-1031-4517-91ED-F44E423EEE8F}" presName="diagram" presStyleCnt="0">
        <dgm:presLayoutVars>
          <dgm:dir/>
          <dgm:resizeHandles val="exact"/>
        </dgm:presLayoutVars>
      </dgm:prSet>
      <dgm:spPr/>
    </dgm:pt>
    <dgm:pt modelId="{B68CE075-307F-4030-9559-788129F45B9D}" type="pres">
      <dgm:prSet presAssocID="{F7AB21B8-5474-4CE8-9BB5-6A1295CEE3DC}" presName="node" presStyleLbl="node1" presStyleIdx="0" presStyleCnt="4">
        <dgm:presLayoutVars>
          <dgm:bulletEnabled val="1"/>
        </dgm:presLayoutVars>
      </dgm:prSet>
      <dgm:spPr/>
    </dgm:pt>
    <dgm:pt modelId="{D0B22E0B-6D23-467F-B3F2-22967421F59B}" type="pres">
      <dgm:prSet presAssocID="{155D5EBC-65D3-409C-B872-DECE60D36358}" presName="sibTrans" presStyleCnt="0"/>
      <dgm:spPr/>
    </dgm:pt>
    <dgm:pt modelId="{84603264-67B5-42AB-B30A-4C82C82295D5}" type="pres">
      <dgm:prSet presAssocID="{3F5EFB5F-F4EE-46A1-B9C3-305BAAC01EC8}" presName="node" presStyleLbl="node1" presStyleIdx="1" presStyleCnt="4">
        <dgm:presLayoutVars>
          <dgm:bulletEnabled val="1"/>
        </dgm:presLayoutVars>
      </dgm:prSet>
      <dgm:spPr/>
    </dgm:pt>
    <dgm:pt modelId="{95C121FE-2261-4CA9-A4B8-A8D75F420F77}" type="pres">
      <dgm:prSet presAssocID="{9886F50D-8D39-4712-BFFF-2FD0820E61FF}" presName="sibTrans" presStyleCnt="0"/>
      <dgm:spPr/>
    </dgm:pt>
    <dgm:pt modelId="{E4B209FE-9111-437A-94E6-B88A67E341B9}" type="pres">
      <dgm:prSet presAssocID="{29E4934A-B98D-423F-A523-36ED1BE6206E}" presName="node" presStyleLbl="node1" presStyleIdx="2" presStyleCnt="4">
        <dgm:presLayoutVars>
          <dgm:bulletEnabled val="1"/>
        </dgm:presLayoutVars>
      </dgm:prSet>
      <dgm:spPr/>
    </dgm:pt>
    <dgm:pt modelId="{B7A67489-F96A-4EC8-82B7-F0C586035BFA}" type="pres">
      <dgm:prSet presAssocID="{F858E3F9-DD7D-430B-BA37-8033A38B8937}" presName="sibTrans" presStyleCnt="0"/>
      <dgm:spPr/>
    </dgm:pt>
    <dgm:pt modelId="{FA7F61BD-C4A7-421A-9297-95FC09C5A562}" type="pres">
      <dgm:prSet presAssocID="{982632DC-D845-4F19-8B21-4FCFA18815A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492615-D2D7-49B7-AEFF-C6DFA9A37D7A}" srcId="{84CE8818-1031-4517-91ED-F44E423EEE8F}" destId="{F7AB21B8-5474-4CE8-9BB5-6A1295CEE3DC}" srcOrd="0" destOrd="0" parTransId="{5DE78558-03CF-42C8-85C6-6B6C78C641F3}" sibTransId="{155D5EBC-65D3-409C-B872-DECE60D36358}"/>
    <dgm:cxn modelId="{FCF92B32-7134-41B0-B51B-57C7AD2F0212}" type="presOf" srcId="{3F5EFB5F-F4EE-46A1-B9C3-305BAAC01EC8}" destId="{84603264-67B5-42AB-B30A-4C82C82295D5}" srcOrd="0" destOrd="0" presId="urn:microsoft.com/office/officeart/2005/8/layout/default"/>
    <dgm:cxn modelId="{EB15F539-6A14-4076-ADED-1B39C80EDB4C}" type="presOf" srcId="{982632DC-D845-4F19-8B21-4FCFA18815A3}" destId="{FA7F61BD-C4A7-421A-9297-95FC09C5A562}" srcOrd="0" destOrd="0" presId="urn:microsoft.com/office/officeart/2005/8/layout/default"/>
    <dgm:cxn modelId="{ED6E0F41-F905-4DCB-B3C4-68286C35FD03}" srcId="{84CE8818-1031-4517-91ED-F44E423EEE8F}" destId="{29E4934A-B98D-423F-A523-36ED1BE6206E}" srcOrd="2" destOrd="0" parTransId="{E5EA561E-F3B1-471D-A4F1-418178ACE565}" sibTransId="{F858E3F9-DD7D-430B-BA37-8033A38B8937}"/>
    <dgm:cxn modelId="{BA44DA8C-8DC3-4329-BA1F-2AC13453D364}" type="presOf" srcId="{29E4934A-B98D-423F-A523-36ED1BE6206E}" destId="{E4B209FE-9111-437A-94E6-B88A67E341B9}" srcOrd="0" destOrd="0" presId="urn:microsoft.com/office/officeart/2005/8/layout/default"/>
    <dgm:cxn modelId="{135CFCCC-3B0D-45D2-8079-596712B11236}" type="presOf" srcId="{F7AB21B8-5474-4CE8-9BB5-6A1295CEE3DC}" destId="{B68CE075-307F-4030-9559-788129F45B9D}" srcOrd="0" destOrd="0" presId="urn:microsoft.com/office/officeart/2005/8/layout/default"/>
    <dgm:cxn modelId="{95B7DCD5-762E-44C2-83A8-DFD49304D9C8}" srcId="{84CE8818-1031-4517-91ED-F44E423EEE8F}" destId="{3F5EFB5F-F4EE-46A1-B9C3-305BAAC01EC8}" srcOrd="1" destOrd="0" parTransId="{7F1930A5-6C89-449A-9E14-281011989AA9}" sibTransId="{9886F50D-8D39-4712-BFFF-2FD0820E61FF}"/>
    <dgm:cxn modelId="{3C2CE3DC-76F3-4107-B3B2-08DD139A9099}" srcId="{84CE8818-1031-4517-91ED-F44E423EEE8F}" destId="{982632DC-D845-4F19-8B21-4FCFA18815A3}" srcOrd="3" destOrd="0" parTransId="{B55E6C18-0FC5-4350-A12C-358FAAC15A6A}" sibTransId="{7395CF45-0DB7-43E9-AF14-FF5C0F35D7F8}"/>
    <dgm:cxn modelId="{0AB1B9FB-3942-46D6-AEBC-E89AA9F7CE80}" type="presOf" srcId="{84CE8818-1031-4517-91ED-F44E423EEE8F}" destId="{3B12DD20-134A-4F6A-94ED-6610EE335A8C}" srcOrd="0" destOrd="0" presId="urn:microsoft.com/office/officeart/2005/8/layout/default"/>
    <dgm:cxn modelId="{185EED1B-9265-49E3-84D4-6AEBA3956ECB}" type="presParOf" srcId="{3B12DD20-134A-4F6A-94ED-6610EE335A8C}" destId="{B68CE075-307F-4030-9559-788129F45B9D}" srcOrd="0" destOrd="0" presId="urn:microsoft.com/office/officeart/2005/8/layout/default"/>
    <dgm:cxn modelId="{88B5AC07-869B-4B7E-9650-D714023F5412}" type="presParOf" srcId="{3B12DD20-134A-4F6A-94ED-6610EE335A8C}" destId="{D0B22E0B-6D23-467F-B3F2-22967421F59B}" srcOrd="1" destOrd="0" presId="urn:microsoft.com/office/officeart/2005/8/layout/default"/>
    <dgm:cxn modelId="{3814BF12-B6CA-4929-BED6-07D10C1AB227}" type="presParOf" srcId="{3B12DD20-134A-4F6A-94ED-6610EE335A8C}" destId="{84603264-67B5-42AB-B30A-4C82C82295D5}" srcOrd="2" destOrd="0" presId="urn:microsoft.com/office/officeart/2005/8/layout/default"/>
    <dgm:cxn modelId="{045FBF58-3584-4551-9C5D-E8A19B5B010B}" type="presParOf" srcId="{3B12DD20-134A-4F6A-94ED-6610EE335A8C}" destId="{95C121FE-2261-4CA9-A4B8-A8D75F420F77}" srcOrd="3" destOrd="0" presId="urn:microsoft.com/office/officeart/2005/8/layout/default"/>
    <dgm:cxn modelId="{342DC7A2-A677-487E-B921-F46275EED0C5}" type="presParOf" srcId="{3B12DD20-134A-4F6A-94ED-6610EE335A8C}" destId="{E4B209FE-9111-437A-94E6-B88A67E341B9}" srcOrd="4" destOrd="0" presId="urn:microsoft.com/office/officeart/2005/8/layout/default"/>
    <dgm:cxn modelId="{FFB2717A-3912-4755-A76F-8B48B57F37E7}" type="presParOf" srcId="{3B12DD20-134A-4F6A-94ED-6610EE335A8C}" destId="{B7A67489-F96A-4EC8-82B7-F0C586035BFA}" srcOrd="5" destOrd="0" presId="urn:microsoft.com/office/officeart/2005/8/layout/default"/>
    <dgm:cxn modelId="{43BF4DBB-B79C-4EA6-8038-008E0FD7A335}" type="presParOf" srcId="{3B12DD20-134A-4F6A-94ED-6610EE335A8C}" destId="{FA7F61BD-C4A7-421A-9297-95FC09C5A5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E075-307F-4030-9559-788129F45B9D}">
      <dsp:nvSpPr>
        <dsp:cNvPr id="0" name=""/>
        <dsp:cNvSpPr/>
      </dsp:nvSpPr>
      <dsp:spPr>
        <a:xfrm>
          <a:off x="817051" y="1026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Welcome to All / Logistics</a:t>
          </a:r>
        </a:p>
      </dsp:txBody>
      <dsp:txXfrm>
        <a:off x="817051" y="1026"/>
        <a:ext cx="2651989" cy="1591193"/>
      </dsp:txXfrm>
    </dsp:sp>
    <dsp:sp modelId="{84603264-67B5-42AB-B30A-4C82C82295D5}">
      <dsp:nvSpPr>
        <dsp:cNvPr id="0" name=""/>
        <dsp:cNvSpPr/>
      </dsp:nvSpPr>
      <dsp:spPr>
        <a:xfrm>
          <a:off x="3734239" y="1026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Safety Topic</a:t>
          </a:r>
        </a:p>
      </dsp:txBody>
      <dsp:txXfrm>
        <a:off x="3734239" y="1026"/>
        <a:ext cx="2651989" cy="1591193"/>
      </dsp:txXfrm>
    </dsp:sp>
    <dsp:sp modelId="{E4B209FE-9111-437A-94E6-B88A67E341B9}">
      <dsp:nvSpPr>
        <dsp:cNvPr id="0" name=""/>
        <dsp:cNvSpPr/>
      </dsp:nvSpPr>
      <dsp:spPr>
        <a:xfrm>
          <a:off x="817051" y="1857418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Leadership Expectations</a:t>
          </a:r>
        </a:p>
      </dsp:txBody>
      <dsp:txXfrm>
        <a:off x="817051" y="1857418"/>
        <a:ext cx="2651989" cy="1591193"/>
      </dsp:txXfrm>
    </dsp:sp>
    <dsp:sp modelId="{FA7F61BD-C4A7-421A-9297-95FC09C5A562}">
      <dsp:nvSpPr>
        <dsp:cNvPr id="0" name=""/>
        <dsp:cNvSpPr/>
      </dsp:nvSpPr>
      <dsp:spPr>
        <a:xfrm>
          <a:off x="3734239" y="1857418"/>
          <a:ext cx="2651989" cy="1591193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Discussion of Accomplishments and Future Annual Plan Activities</a:t>
          </a:r>
        </a:p>
      </dsp:txBody>
      <dsp:txXfrm>
        <a:off x="3734239" y="1857418"/>
        <a:ext cx="2651989" cy="159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E90137E-8059-48C8-8439-3DD979C3041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59F9367B-97DD-405D-8A6D-5B2FAE15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6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9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2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4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544513"/>
            <a:ext cx="4149725" cy="3113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01762" y="4544723"/>
            <a:ext cx="4501754" cy="4002809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2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889000"/>
            <a:ext cx="41497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469" y="5221287"/>
            <a:ext cx="6734163" cy="3631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367B-97DD-405D-8A6D-5B2FAE1552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1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768747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598" y="717650"/>
            <a:ext cx="6571343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D640-DBD9-4D7F-A969-E671E593116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6EC44E-87A9-446C-820B-955DC3FB1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rgex.energy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identlycochrane.net/top-10-priorities-for-research-on-mild-moderate-hearing-los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1"/>
            <a:ext cx="7086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EFCOG </a:t>
            </a:r>
            <a:br>
              <a:rPr lang="en-US" dirty="0"/>
            </a:br>
            <a:r>
              <a:rPr lang="en-US" dirty="0"/>
              <a:t>ISM &amp; QA Task Groups</a:t>
            </a:r>
            <a:br>
              <a:rPr lang="en-US" dirty="0"/>
            </a:br>
            <a:r>
              <a:rPr lang="en-US" dirty="0"/>
              <a:t>Fall Meeting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001000" cy="2362200"/>
          </a:xfrm>
        </p:spPr>
        <p:txBody>
          <a:bodyPr>
            <a:normAutofit/>
          </a:bodyPr>
          <a:lstStyle/>
          <a:p>
            <a:r>
              <a:rPr lang="en-US" sz="2400" dirty="0"/>
              <a:t>Darlene Murdoch, Director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Operational Excellence and Quality Assurance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Savannah River Nuclear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99949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85" y="533400"/>
            <a:ext cx="4343400" cy="265793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 Activities &amp; Expectations for EFCOG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008418"/>
            <a:ext cx="4572000" cy="1371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Pat Worthington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5" name="Picture 4" descr="EFCOG (color)">
            <a:extLst>
              <a:ext uri="{FF2B5EF4-FFF2-40B4-BE49-F238E27FC236}">
                <a16:creationId xmlns:a16="http://schemas.microsoft.com/office/drawing/2014/main" id="{3E983054-D805-41BE-8543-4DE54BC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2607383" cy="1158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D5CF7B-AB8C-4B78-A03B-A44923CD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772"/>
            <a:ext cx="2951515" cy="29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4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0" y="990600"/>
            <a:ext cx="4343400" cy="218086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and reliability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685" y="4038600"/>
            <a:ext cx="4094515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Rizwan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shah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2050" name="Picture 2" descr="Rizwan â€œRizâ€ Shah ">
            <a:extLst>
              <a:ext uri="{FF2B5EF4-FFF2-40B4-BE49-F238E27FC236}">
                <a16:creationId xmlns:a16="http://schemas.microsoft.com/office/drawing/2014/main" id="{20A850F0-DEA3-4AC0-B475-5BF2522C9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45"/>
          <a:stretch/>
        </p:blipFill>
        <p:spPr bwMode="auto">
          <a:xfrm>
            <a:off x="685800" y="390486"/>
            <a:ext cx="2441700" cy="28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FCOG (color)">
            <a:extLst>
              <a:ext uri="{FF2B5EF4-FFF2-40B4-BE49-F238E27FC236}">
                <a16:creationId xmlns:a16="http://schemas.microsoft.com/office/drawing/2014/main" id="{F0904F22-BA25-49BD-A4F2-9B1A32F3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44982"/>
            <a:ext cx="2607383" cy="1158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87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03E7-5D3A-4FD0-94A8-A169F6A5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10" y="194210"/>
            <a:ext cx="7082558" cy="1051970"/>
          </a:xfrm>
        </p:spPr>
        <p:txBody>
          <a:bodyPr>
            <a:noAutofit/>
          </a:bodyPr>
          <a:lstStyle/>
          <a:p>
            <a:r>
              <a:rPr lang="en-US" sz="3300" b="1" dirty="0"/>
              <a:t>DOE Organizational Excellence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2F03-90BC-45E0-8EAA-65BBF921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137238"/>
            <a:ext cx="5141012" cy="479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hlinkClick r:id="rId2"/>
              </a:rPr>
              <a:t>https://orgex.energy.gov/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973A6-B1CB-4770-BDBB-2773B63B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4" y="2555463"/>
            <a:ext cx="3217695" cy="2244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8FD4-2EF1-4CB0-A3C9-1572E9DC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03" y="2941718"/>
            <a:ext cx="2471738" cy="2664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5E680-80E4-467D-83D1-ED192A51181A}"/>
              </a:ext>
            </a:extLst>
          </p:cNvPr>
          <p:cNvGrpSpPr/>
          <p:nvPr/>
        </p:nvGrpSpPr>
        <p:grpSpPr>
          <a:xfrm>
            <a:off x="5189781" y="2681142"/>
            <a:ext cx="3763605" cy="2444693"/>
            <a:chOff x="6919708" y="2431855"/>
            <a:chExt cx="5018140" cy="32595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324484-FE73-4FF4-AF30-F118FA092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" t="1199"/>
            <a:stretch/>
          </p:blipFill>
          <p:spPr>
            <a:xfrm>
              <a:off x="6919708" y="2431855"/>
              <a:ext cx="5018140" cy="32595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E7C177-98BD-4092-BA1D-136CE70C04ED}"/>
                </a:ext>
              </a:extLst>
            </p:cNvPr>
            <p:cNvSpPr/>
            <p:nvPr/>
          </p:nvSpPr>
          <p:spPr>
            <a:xfrm>
              <a:off x="9685348" y="2765640"/>
              <a:ext cx="81342" cy="126220"/>
            </a:xfrm>
            <a:prstGeom prst="rect">
              <a:avLst/>
            </a:prstGeom>
            <a:solidFill>
              <a:srgbClr val="FFD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F3AA6C-48BB-4781-ABA5-C8F5C6C7188A}"/>
                </a:ext>
              </a:extLst>
            </p:cNvPr>
            <p:cNvSpPr txBox="1"/>
            <p:nvPr/>
          </p:nvSpPr>
          <p:spPr>
            <a:xfrm>
              <a:off x="9615227" y="2729176"/>
              <a:ext cx="303931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75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26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FFB9-89CB-4F0F-88FB-59E97B34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85" y="1600200"/>
            <a:ext cx="4343400" cy="159113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6224-A6D5-489B-9654-17ACA77E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4008418"/>
            <a:ext cx="3637315" cy="1371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Palay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4" name="Picture 3" descr="EFCOG (color)">
            <a:extLst>
              <a:ext uri="{FF2B5EF4-FFF2-40B4-BE49-F238E27FC236}">
                <a16:creationId xmlns:a16="http://schemas.microsoft.com/office/drawing/2014/main" id="{66DDC716-20D2-444D-B8B6-471D6493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2607383" cy="1158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Points of Contact Workshop Information Collaborating Across Boundaries">
            <a:extLst>
              <a:ext uri="{FF2B5EF4-FFF2-40B4-BE49-F238E27FC236}">
                <a16:creationId xmlns:a16="http://schemas.microsoft.com/office/drawing/2014/main" id="{32E579BC-F3CA-4FBA-9E24-A4C54BB9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667000" cy="2667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2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469B-9269-43B9-84EF-2B79E35F9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802299"/>
            <a:ext cx="7557634" cy="2541431"/>
          </a:xfrm>
        </p:spPr>
        <p:txBody>
          <a:bodyPr>
            <a:noAutofit/>
          </a:bodyPr>
          <a:lstStyle/>
          <a:p>
            <a:pPr algn="ctr"/>
            <a:br>
              <a:rPr lang="en-US" sz="3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US" sz="3600" b="1" i="1" u="none" strike="noStrike" baseline="0" dirty="0">
                <a:solidFill>
                  <a:srgbClr val="0D4D91"/>
                </a:solidFill>
                <a:latin typeface="Segoe UI" panose="020B0502040204020203" pitchFamily="34" charset="0"/>
              </a:rPr>
              <a:t>Updates for </a:t>
            </a:r>
            <a:r>
              <a:rPr lang="en-US" sz="3600" b="1" i="1" u="none" strike="noStrike" baseline="0" dirty="0" err="1">
                <a:solidFill>
                  <a:srgbClr val="0D4D91"/>
                </a:solidFill>
                <a:latin typeface="Segoe UI" panose="020B0502040204020203" pitchFamily="34" charset="0"/>
              </a:rPr>
              <a:t>theEFCOG</a:t>
            </a:r>
            <a:r>
              <a:rPr lang="en-US" sz="3600" b="1" i="1" u="none" strike="noStrike" baseline="0" dirty="0">
                <a:solidFill>
                  <a:srgbClr val="0D4D91"/>
                </a:solidFill>
                <a:latin typeface="Segoe UI" panose="020B0502040204020203" pitchFamily="34" charset="0"/>
              </a:rPr>
              <a:t> Quality Assurance Subgroup from the Office of Quality Assurance &amp; Nuclear Safety Management Programs</a:t>
            </a: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BBD9AE-7D9E-4214-8E6F-8B923C23E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657600"/>
            <a:ext cx="5618515" cy="1421795"/>
          </a:xfrm>
        </p:spPr>
        <p:txBody>
          <a:bodyPr>
            <a:noAutofit/>
          </a:bodyPr>
          <a:lstStyle/>
          <a:p>
            <a:pPr marR="0" algn="r">
              <a:spcBef>
                <a:spcPts val="0"/>
              </a:spcBef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Segoe UI Semibold" panose="020B0702040204020203" pitchFamily="34" charset="0"/>
              </a:rPr>
              <a:t> </a:t>
            </a:r>
            <a:r>
              <a:rPr lang="en-US" sz="32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Christian Palay</a:t>
            </a:r>
            <a:endParaRPr lang="en-US" sz="3200" b="0" i="0" u="none" strike="noStrike" baseline="0" dirty="0">
              <a:solidFill>
                <a:srgbClr val="001F5F"/>
              </a:solidFill>
              <a:latin typeface="Segoe UI Semibold" panose="020B0702040204020203" pitchFamily="34" charset="0"/>
            </a:endParaRPr>
          </a:p>
          <a:p>
            <a:pPr marR="0" algn="r">
              <a:spcBef>
                <a:spcPts val="0"/>
              </a:spcBef>
            </a:pPr>
            <a:r>
              <a:rPr lang="en-US" sz="32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09 November 2020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20F81-24A8-4E3F-86C4-0737AD93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76800"/>
            <a:ext cx="2067268" cy="9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7B2C39-1413-450C-9F17-B3A4710C55FE}"/>
              </a:ext>
            </a:extLst>
          </p:cNvPr>
          <p:cNvSpPr txBox="1"/>
          <p:nvPr/>
        </p:nvSpPr>
        <p:spPr>
          <a:xfrm>
            <a:off x="1219200" y="304800"/>
            <a:ext cx="701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AU-30 Organization Updates 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BFACB-B406-4E4E-A8C7-09B559DD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924800" cy="481847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CF5C43-8657-4AAF-A364-E98E5DB54818}"/>
              </a:ext>
            </a:extLst>
          </p:cNvPr>
          <p:cNvSpPr/>
          <p:nvPr/>
        </p:nvSpPr>
        <p:spPr>
          <a:xfrm>
            <a:off x="685800" y="11430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632239" y="482171"/>
            <a:chExt cx="4074533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281" y="977965"/>
            <a:ext cx="23433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2769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1578FE-13C9-4AD6-AD64-C3980BCC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60" y="508410"/>
            <a:ext cx="4871968" cy="1049235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0" dirty="0">
                <a:latin typeface="Segoe UI Semibold" panose="020B0702040204020203" pitchFamily="34" charset="0"/>
              </a:rPr>
              <a:t>DOE Order 414.1D</a:t>
            </a:r>
            <a:br>
              <a:rPr lang="en-US" sz="3600" b="1" i="0" u="none" strike="noStrike" baseline="0" dirty="0">
                <a:latin typeface="Segoe UI Semibold" panose="020B0702040204020203" pitchFamily="34" charset="0"/>
              </a:rPr>
            </a:br>
            <a:r>
              <a:rPr lang="en-US" sz="3600" b="1" i="1" u="none" strike="noStrike" baseline="0" dirty="0">
                <a:latin typeface="Segoe UI Semibold" panose="020B0702040204020203" pitchFamily="34" charset="0"/>
              </a:rPr>
              <a:t>Quality Assurance</a:t>
            </a:r>
            <a:endParaRPr lang="en-US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FB5C-4035-4D30-86DE-AEBD404D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73" y="2000042"/>
            <a:ext cx="2099327" cy="2098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89E0-82D0-434C-B4CE-69EAC0CCB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873" y="1905060"/>
            <a:ext cx="5074327" cy="3561286"/>
          </a:xfrm>
        </p:spPr>
        <p:txBody>
          <a:bodyPr>
            <a:noAutofit/>
          </a:bodyPr>
          <a:lstStyle/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Issued on 15 September 2020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This limited change was part of the project initiated by the Directives Review Board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Create a new section that lists all invoked standards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Specifies that TQP standards are no longer specifically invoked as requirement standards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73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1242-9DFF-43F1-A72F-3FBD99B2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Other Policy Updates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E777-2893-4523-B68E-82088F9B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DOE Guide G 414.1-4A, </a:t>
            </a:r>
            <a:r>
              <a:rPr lang="en-US" sz="24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Software Quality Assurance Guide for Use with DOE O 414.1D, Quality Assurance</a:t>
            </a:r>
            <a:endParaRPr lang="en-US" sz="24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DOE-STD-3020-2015, </a:t>
            </a:r>
            <a:r>
              <a:rPr lang="en-US" sz="24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Specification for HEPA Filters Used by DOE Contractors</a:t>
            </a:r>
            <a:endParaRPr lang="en-US" sz="24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DOE-STD-3025-2007, </a:t>
            </a:r>
            <a:r>
              <a:rPr lang="en-US" sz="24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Quality Assurance Inspection and Testing of HEPA Filters</a:t>
            </a:r>
            <a:endParaRPr lang="en-US" sz="24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D9BC6-EB3E-414C-A23E-468B2932682A}"/>
              </a:ext>
            </a:extLst>
          </p:cNvPr>
          <p:cNvSpPr txBox="1"/>
          <p:nvPr/>
        </p:nvSpPr>
        <p:spPr>
          <a:xfrm>
            <a:off x="3886200" y="5672014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1CC66-EC35-44A5-9EF5-ACDEB999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219200" cy="121888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0563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7ABD-0D93-4122-963D-3A78E53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US" b="1" i="0" u="none" strike="noStrike" baseline="0">
                <a:latin typeface="Segoe UI Semibold" panose="020B0702040204020203" pitchFamily="34" charset="0"/>
              </a:rPr>
              <a:t>More Updates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81B17-F492-497C-B6D8-1AF319BA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44040"/>
            <a:ext cx="2194574" cy="2194000"/>
          </a:xfrm>
          <a:prstGeom prst="flowChartConnector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7CD7-FAB5-49DF-985B-84671A0A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2015734"/>
            <a:ext cx="5562600" cy="3450613"/>
          </a:xfrm>
        </p:spPr>
        <p:txBody>
          <a:bodyPr>
            <a:normAutofit/>
          </a:bodyPr>
          <a:lstStyle/>
          <a:p>
            <a:pPr marR="0"/>
            <a:r>
              <a:rPr lang="en-US" sz="2400" b="0" i="0" u="none" strike="noStrike" baseline="0" dirty="0">
                <a:latin typeface="Segoe UI" panose="020B0502040204020203" pitchFamily="34" charset="0"/>
              </a:rPr>
              <a:t>New Safety Software Central Activities are on hold pending revaluation</a:t>
            </a:r>
          </a:p>
          <a:p>
            <a:pPr marR="0"/>
            <a:r>
              <a:rPr lang="en-US" sz="2400" b="0" i="0" u="none" strike="noStrike" baseline="0" dirty="0">
                <a:latin typeface="Segoe UI" panose="020B0502040204020203" pitchFamily="34" charset="0"/>
              </a:rPr>
              <a:t>Existing information on toolbox codes is still available on energy.gov</a:t>
            </a:r>
          </a:p>
          <a:p>
            <a:pPr marR="0"/>
            <a:r>
              <a:rPr lang="en-US" sz="2400" b="0" i="0" u="none" strike="noStrike" baseline="0" dirty="0">
                <a:latin typeface="Segoe UI" panose="020B0502040204020203" pitchFamily="34" charset="0"/>
              </a:rPr>
              <a:t>QA Community of Practice Website is available for all DOE federal and contractor employees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1456E-32A1-434D-BAC6-1D5100D2CC4D}"/>
              </a:ext>
            </a:extLst>
          </p:cNvPr>
          <p:cNvSpPr txBox="1"/>
          <p:nvPr/>
        </p:nvSpPr>
        <p:spPr>
          <a:xfrm>
            <a:off x="3886200" y="5672014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3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5330C-0B7A-4E8C-9FCB-133380E6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804519"/>
            <a:ext cx="2971795" cy="4431360"/>
          </a:xfrm>
        </p:spPr>
        <p:txBody>
          <a:bodyPr anchor="ctr">
            <a:normAutofit/>
          </a:bodyPr>
          <a:lstStyle/>
          <a:p>
            <a:r>
              <a:rPr lang="en-US" sz="3600" b="1" i="0" u="none" strike="noStrike" baseline="0" dirty="0">
                <a:latin typeface="Segoe UI Semibold" panose="020B0702040204020203" pitchFamily="34" charset="0"/>
              </a:rPr>
              <a:t>Challenges</a:t>
            </a:r>
            <a:endParaRPr lang="en-US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1AF7-95AA-4B12-A72C-A2817130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804520"/>
            <a:ext cx="5208396" cy="4758080"/>
          </a:xfrm>
        </p:spPr>
        <p:txBody>
          <a:bodyPr anchor="ctr">
            <a:normAutofit lnSpcReduction="10000"/>
          </a:bodyPr>
          <a:lstStyle/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Remote quality assurance oversight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Is there a policy need?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b="0" i="0" u="none" strike="noStrike" baseline="0" dirty="0">
              <a:latin typeface="Segoe UI" panose="020B0502040204020203" pitchFamily="34" charset="0"/>
            </a:endParaRP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Software Quality Assurance</a:t>
            </a:r>
          </a:p>
          <a:p>
            <a:pPr marR="0">
              <a:lnSpc>
                <a:spcPct val="110000"/>
              </a:lnSpc>
            </a:pPr>
            <a:r>
              <a:rPr lang="en-US" sz="2400" b="0" i="0" u="none" strike="noStrike" baseline="0" dirty="0">
                <a:latin typeface="Segoe UI" panose="020B0502040204020203" pitchFamily="34" charset="0"/>
              </a:rPr>
              <a:t>Need for new Quality Assurance Standards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Recent ASME activities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Apply to all work beyond nuclear scopes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Segoe UI" panose="020B0502040204020203" pitchFamily="34" charset="0"/>
              </a:rPr>
              <a:t>Not competitive to ISO, but rather an alternative for work not applicable to NQA-1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75759-142F-4B57-A273-8D676C4E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1600200" cy="1599781"/>
          </a:xfrm>
          <a:prstGeom prst="flowChartConnector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75C7E-8ED9-4CF1-A1D2-7695027981DB}"/>
              </a:ext>
            </a:extLst>
          </p:cNvPr>
          <p:cNvSpPr txBox="1"/>
          <p:nvPr/>
        </p:nvSpPr>
        <p:spPr>
          <a:xfrm>
            <a:off x="149488" y="5802868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3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1B6FE1E6-1155-46CD-9113-BC03DDD53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F80DFCE9-814C-46CF-8B54-3DF7C405D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5008500"/>
            <a:ext cx="7202454" cy="960755"/>
          </a:xfrm>
        </p:spPr>
        <p:txBody>
          <a:bodyPr anchor="t">
            <a:normAutofit/>
          </a:bodyPr>
          <a:lstStyle/>
          <a:p>
            <a:r>
              <a:rPr lang="en-US"/>
              <a:t>EFCOG Fall 2020</a:t>
            </a: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4EA8DE4-CCC2-431B-8C80-EA90145DB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4826256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14">
            <a:extLst>
              <a:ext uri="{FF2B5EF4-FFF2-40B4-BE49-F238E27FC236}">
                <a16:creationId xmlns:a16="http://schemas.microsoft.com/office/drawing/2014/main" id="{4CB4C886-8576-4974-AB93-DE953D24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9144000" cy="742950"/>
          </a:xfrm>
          <a:prstGeom prst="rect">
            <a:avLst/>
          </a:prstGeom>
        </p:spPr>
      </p:pic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9F386762-7F04-4308-9C63-5F9B6DD51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5DDDBA3-4B6F-47A7-AEDB-D0D19065C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75309"/>
              </p:ext>
            </p:extLst>
          </p:nvPr>
        </p:nvGraphicFramePr>
        <p:xfrm>
          <a:off x="1088231" y="933450"/>
          <a:ext cx="7203281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82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4662-3009-4C67-9A1B-0E8DC626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3407116" cy="719481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Segoe UI Semibold" panose="020B0702040204020203" pitchFamily="34" charset="0"/>
              </a:rPr>
              <a:t>Priorities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50A8-4C30-493E-B36C-9FFE3BA9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88" y="2023719"/>
            <a:ext cx="5794112" cy="4148481"/>
          </a:xfrm>
        </p:spPr>
        <p:txBody>
          <a:bodyPr>
            <a:normAutofit fontScale="62500" lnSpcReduction="20000"/>
          </a:bodyPr>
          <a:lstStyle/>
          <a:p>
            <a:pPr marR="0">
              <a:lnSpc>
                <a:spcPct val="110000"/>
              </a:lnSpc>
            </a:pPr>
            <a:r>
              <a:rPr lang="en-US" sz="3200" b="0" i="0" u="none" strike="noStrike" baseline="0" dirty="0">
                <a:latin typeface="Segoe UI" panose="020B0502040204020203" pitchFamily="34" charset="0"/>
              </a:rPr>
              <a:t>Issuing the DOE Guide G 414.1-4A (Software QA Guide)</a:t>
            </a:r>
          </a:p>
          <a:p>
            <a:pPr marR="0">
              <a:lnSpc>
                <a:spcPct val="110000"/>
              </a:lnSpc>
            </a:pPr>
            <a:r>
              <a:rPr lang="en-US" sz="3200" b="0" i="0" u="none" strike="noStrike" baseline="0" dirty="0">
                <a:latin typeface="Segoe UI" panose="020B0502040204020203" pitchFamily="34" charset="0"/>
              </a:rPr>
              <a:t>Hiring more quality assurance oriented federal staff</a:t>
            </a:r>
          </a:p>
          <a:p>
            <a:pPr marR="0">
              <a:lnSpc>
                <a:spcPct val="110000"/>
              </a:lnSpc>
            </a:pPr>
            <a:r>
              <a:rPr lang="en-US" sz="3200" b="0" i="0" u="none" strike="noStrike" baseline="0" dirty="0">
                <a:latin typeface="Segoe UI" panose="020B0502040204020203" pitchFamily="34" charset="0"/>
              </a:rPr>
              <a:t>DOE Order 414.1, </a:t>
            </a:r>
            <a:r>
              <a:rPr lang="en-US" sz="3200" b="0" i="1" u="none" strike="noStrike" baseline="0" dirty="0">
                <a:latin typeface="Segoe UI" panose="020B0502040204020203" pitchFamily="34" charset="0"/>
              </a:rPr>
              <a:t>Quality Assurance</a:t>
            </a:r>
          </a:p>
          <a:p>
            <a:pPr lvl="1">
              <a:lnSpc>
                <a:spcPct val="110000"/>
              </a:lnSpc>
            </a:pPr>
            <a:r>
              <a:rPr lang="en-US" sz="2600" b="0" i="0" u="none" strike="noStrike" baseline="0" dirty="0">
                <a:latin typeface="Segoe UI" panose="020B0502040204020203" pitchFamily="34" charset="0"/>
              </a:rPr>
              <a:t>Work with stakeholders to determine the need for revision</a:t>
            </a:r>
          </a:p>
          <a:p>
            <a:pPr lvl="1">
              <a:lnSpc>
                <a:spcPct val="110000"/>
              </a:lnSpc>
            </a:pPr>
            <a:r>
              <a:rPr lang="en-US" sz="2600" b="0" i="0" u="none" strike="noStrike" baseline="0" dirty="0">
                <a:latin typeface="Segoe UI" panose="020B0502040204020203" pitchFamily="34" charset="0"/>
              </a:rPr>
              <a:t>If stakeholders believe that revision is needed, obtain authorization from the Directive Review Board </a:t>
            </a:r>
            <a:endParaRPr lang="en-US" sz="26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0" algn="l"/>
            <a:r>
              <a:rPr lang="en-US" sz="32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Quality Assurance Program for Office of Nuclear Safety</a:t>
            </a:r>
          </a:p>
          <a:p>
            <a:pPr marR="0" algn="l"/>
            <a:r>
              <a:rPr lang="en-US" sz="32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Nuclear &amp; Facility Safety Programs Workshop</a:t>
            </a:r>
          </a:p>
        </p:txBody>
      </p:sp>
      <p:pic>
        <p:nvPicPr>
          <p:cNvPr id="10" name="Picture 9" descr="Whiteboard&#10;&#10;Description automatically generated">
            <a:extLst>
              <a:ext uri="{FF2B5EF4-FFF2-40B4-BE49-F238E27FC236}">
                <a16:creationId xmlns:a16="http://schemas.microsoft.com/office/drawing/2014/main" id="{4C38163D-3646-45EB-9CEF-5AF12D485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8956" y="2819399"/>
            <a:ext cx="2817868" cy="2110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A4D3E-FCB4-4799-BC68-77F57A9AC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"/>
            <a:ext cx="1448178" cy="1447800"/>
          </a:xfrm>
          <a:prstGeom prst="flowChartConnector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2016E4-7300-4A44-B3C1-B89E482C22A2}"/>
              </a:ext>
            </a:extLst>
          </p:cNvPr>
          <p:cNvSpPr txBox="1"/>
          <p:nvPr/>
        </p:nvSpPr>
        <p:spPr>
          <a:xfrm>
            <a:off x="3886200" y="6336268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7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75D71-BF85-4BC5-AE2E-8B00B892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804521"/>
            <a:ext cx="6477000" cy="795680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Contact Information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311C8-CB3C-4559-92D8-1551E669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470667"/>
          </a:xfrm>
        </p:spPr>
        <p:txBody>
          <a:bodyPr>
            <a:normAutofit lnSpcReduction="10000"/>
          </a:bodyPr>
          <a:lstStyle/>
          <a:p>
            <a:pPr marR="0" algn="l"/>
            <a:r>
              <a:rPr lang="en-US" sz="2800" b="1" i="0" u="none" strike="noStrike" baseline="0" dirty="0">
                <a:solidFill>
                  <a:srgbClr val="001F5F"/>
                </a:solidFill>
                <a:latin typeface="Segoe UI Semibold" panose="020B0702040204020203" pitchFamily="34" charset="0"/>
              </a:rPr>
              <a:t>Christian Palay</a:t>
            </a:r>
          </a:p>
          <a:p>
            <a:pPr marL="227013" marR="0" indent="0" algn="l">
              <a:spcBef>
                <a:spcPts val="0"/>
              </a:spcBef>
              <a:buNone/>
            </a:pPr>
            <a:r>
              <a:rPr lang="en-US" sz="22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Director</a:t>
            </a:r>
          </a:p>
          <a:p>
            <a:pPr marL="227013" marR="0" indent="0" algn="l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b="0" i="1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Office of Quality Assurance &amp; Nuclear Safety Management Programs</a:t>
            </a:r>
            <a:endParaRPr lang="en-US" sz="2200" b="0" i="0" u="none" strike="noStrike" baseline="0" dirty="0">
              <a:solidFill>
                <a:srgbClr val="001F5F"/>
              </a:solidFill>
              <a:latin typeface="Segoe UI" panose="020B0502040204020203" pitchFamily="34" charset="0"/>
            </a:endParaRPr>
          </a:p>
          <a:p>
            <a:pPr marR="0" algn="l">
              <a:spcAft>
                <a:spcPts val="2400"/>
              </a:spcAft>
            </a:pPr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Office Number: 202-586-7877</a:t>
            </a:r>
          </a:p>
          <a:p>
            <a:pPr marR="0" algn="l"/>
            <a:r>
              <a:rPr lang="en-US" sz="2400" b="0" i="0" u="none" strike="noStrike" baseline="0" dirty="0">
                <a:solidFill>
                  <a:srgbClr val="001F5F"/>
                </a:solidFill>
                <a:latin typeface="Segoe UI" panose="020B0502040204020203" pitchFamily="34" charset="0"/>
              </a:rPr>
              <a:t>Email address: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Segoe UI" panose="020B0502040204020203" pitchFamily="34" charset="0"/>
              </a:rPr>
              <a:t>christian.palay@hq.doe.gov</a:t>
            </a:r>
            <a:endParaRPr lang="en-US" sz="2400" b="0" i="0" u="none" strike="noStrike" baseline="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D672E-4A68-4464-A974-EE3C554F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7357"/>
            <a:ext cx="1600200" cy="1599782"/>
          </a:xfrm>
          <a:prstGeom prst="flowChartConnector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73C29F-3D0F-48D9-B031-38214A1FEFD8}"/>
              </a:ext>
            </a:extLst>
          </p:cNvPr>
          <p:cNvSpPr txBox="1"/>
          <p:nvPr/>
        </p:nvSpPr>
        <p:spPr>
          <a:xfrm>
            <a:off x="1979744" y="5667455"/>
            <a:ext cx="518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Office of Environment, Health,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96EED-D926-4D81-BEC7-8BE5B4956D75}"/>
              </a:ext>
            </a:extLst>
          </p:cNvPr>
          <p:cNvSpPr txBox="1"/>
          <p:nvPr/>
        </p:nvSpPr>
        <p:spPr>
          <a:xfrm>
            <a:off x="494475" y="1474969"/>
            <a:ext cx="2117940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u="none" strike="noStrike" cap="all" baseline="0">
                <a:latin typeface="+mj-lt"/>
                <a:ea typeface="+mj-ea"/>
                <a:cs typeface="+mj-cs"/>
              </a:rPr>
              <a:t>And Now This</a:t>
            </a:r>
            <a:endParaRPr lang="en-US" sz="3100" cap="all"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38B0B-5D79-4C96-B3D6-10A1ED54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80" y="1475291"/>
            <a:ext cx="4712189" cy="3148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5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4191000" cy="1752599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DOE-EFCOG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 &amp; QA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313" y="4191000"/>
            <a:ext cx="6248400" cy="122078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Tricia Allen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9, 2020</a:t>
            </a:r>
          </a:p>
        </p:txBody>
      </p:sp>
      <p:pic>
        <p:nvPicPr>
          <p:cNvPr id="4" name="Picture 4" descr="EFCOG (colo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2566"/>
            <a:ext cx="3276600" cy="1456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747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Agenda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747108"/>
              </p:ext>
            </p:extLst>
          </p:nvPr>
        </p:nvGraphicFramePr>
        <p:xfrm>
          <a:off x="4723208" y="1295400"/>
          <a:ext cx="3887392" cy="4185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058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Expectations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Focus Areas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Strategic Priorities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 Lessons Learned</a:t>
                      </a:r>
                      <a:endParaRPr lang="en-US" sz="2400" baseline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0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77" marR="504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8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83141B-C7B7-4387-80D0-58F1CB43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12316" cy="71948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9E7C-83BF-497D-97C4-414DB528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5734"/>
            <a:ext cx="5125922" cy="34506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All activities are approved by the EFCOG Board of Directors and DOE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Support your leadership team in completing the activities outlined in the goals for FY21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If a new activities is identified – ensure that the activity gains approval BEFORE you work it!</a:t>
            </a:r>
          </a:p>
          <a:p>
            <a:endParaRPr lang="en-US" sz="1700" dirty="0"/>
          </a:p>
        </p:txBody>
      </p:sp>
      <p:pic>
        <p:nvPicPr>
          <p:cNvPr id="22" name="Graphic 8" descr="Presentation with Checklist">
            <a:extLst>
              <a:ext uri="{FF2B5EF4-FFF2-40B4-BE49-F238E27FC236}">
                <a16:creationId xmlns:a16="http://schemas.microsoft.com/office/drawing/2014/main" id="{78B8BE5E-7E15-4A4A-A18B-BFF46D00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567" y="2643754"/>
            <a:ext cx="2194573" cy="21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579438"/>
            <a:ext cx="7543800" cy="715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FY21 Focus Areas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BF476-5FA8-4971-B175-66A68B88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905000"/>
            <a:ext cx="4828309" cy="40306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ISM Revitalization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Work Planning and Control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Safety Culture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Contractor Assurance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9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QA Surveillance/Inspection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Stress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56A5C57-8C53-4EAB-930D-956A1513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6" y="2438400"/>
            <a:ext cx="410817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0F178E2-AACB-4EFE-A67A-5327512E4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F31E2E-F25D-43B0-9B21-1DE46FC6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25" y="1847088"/>
            <a:ext cx="2656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28601"/>
            <a:ext cx="3056085" cy="162515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FY21 Strategic Priorities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82A56-24D8-489E-AC37-6EA78E07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Picture 10" descr="A picture containing object, sitting, light, holding&#10;&#10;Description automatically generated">
            <a:extLst>
              <a:ext uri="{FF2B5EF4-FFF2-40B4-BE49-F238E27FC236}">
                <a16:creationId xmlns:a16="http://schemas.microsoft.com/office/drawing/2014/main" id="{A3F7555C-1F40-4AD0-832A-BCA656A04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089354"/>
            <a:ext cx="2970419" cy="31684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D5278-EA00-452E-9086-613F547D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36961"/>
            <a:ext cx="4419600" cy="5777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1A879E-4440-4322-879E-91929B14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B8CEF1-AE40-447A-B7A4-2024DDCD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632239" y="482171"/>
            <a:chExt cx="4074533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281" y="977965"/>
            <a:ext cx="23433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2769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32" y="804520"/>
            <a:ext cx="4162766" cy="104923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Lessons Learned</a:t>
            </a:r>
            <a:endParaRPr lang="en-US" b="1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11DDD52B-2472-40B3-9BAE-A7E214DF6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8" y="1369969"/>
            <a:ext cx="2099327" cy="33589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4A9-7581-45D8-9470-7C9C5372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32" y="2015732"/>
            <a:ext cx="4162766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Situations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Impacts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Work Environment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New Workspaces</a:t>
            </a:r>
          </a:p>
          <a:p>
            <a:pPr lvl="1"/>
            <a:endParaRPr lang="en-US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8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2239-395D-4E1A-AEAF-8480EF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778"/>
            <a:ext cx="75438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Lessons Learned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4A9-7581-45D8-9470-7C9C5372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399"/>
            <a:ext cx="6324600" cy="39584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Error-likely situations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DCC31A-05BB-465B-8127-926605D93182}"/>
              </a:ext>
            </a:extLst>
          </p:cNvPr>
          <p:cNvGrpSpPr/>
          <p:nvPr/>
        </p:nvGrpSpPr>
        <p:grpSpPr>
          <a:xfrm>
            <a:off x="609600" y="5239823"/>
            <a:ext cx="7924800" cy="990600"/>
            <a:chOff x="457200" y="4210731"/>
            <a:chExt cx="7924800" cy="990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4E4ED43-77E0-4A51-A841-3162EE8B302B}"/>
                </a:ext>
              </a:extLst>
            </p:cNvPr>
            <p:cNvSpPr/>
            <p:nvPr/>
          </p:nvSpPr>
          <p:spPr>
            <a:xfrm>
              <a:off x="457200" y="4210731"/>
              <a:ext cx="79248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D336D4-F634-4339-8D8D-87F295CED5CC}"/>
                </a:ext>
              </a:extLst>
            </p:cNvPr>
            <p:cNvSpPr txBox="1"/>
            <p:nvPr/>
          </p:nvSpPr>
          <p:spPr>
            <a:xfrm flipH="1">
              <a:off x="609600" y="4352088"/>
              <a:ext cx="762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Bottom Line – We need to be attentive to each other and be more conscious of staying in contact with peers.</a:t>
              </a:r>
            </a:p>
          </p:txBody>
        </p:sp>
      </p:grpSp>
      <p:pic>
        <p:nvPicPr>
          <p:cNvPr id="5" name="Picture 4" descr="A picture containing indoor, sitting, small, holding&#10;&#10;Description automatically generated">
            <a:extLst>
              <a:ext uri="{FF2B5EF4-FFF2-40B4-BE49-F238E27FC236}">
                <a16:creationId xmlns:a16="http://schemas.microsoft.com/office/drawing/2014/main" id="{656C6C57-D1BF-40F0-B63E-9031FC03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01" y="1466302"/>
            <a:ext cx="4584560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06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576</Words>
  <Application>Microsoft Office PowerPoint</Application>
  <PresentationFormat>On-screen Show (4:3)</PresentationFormat>
  <Paragraphs>123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Medium</vt:lpstr>
      <vt:lpstr>Gill Sans MT</vt:lpstr>
      <vt:lpstr>Segoe UI</vt:lpstr>
      <vt:lpstr>Segoe UI Semibold</vt:lpstr>
      <vt:lpstr>Times New Roman</vt:lpstr>
      <vt:lpstr>Wingdings</vt:lpstr>
      <vt:lpstr>Gallery</vt:lpstr>
      <vt:lpstr>EFCOG  ISM &amp; QA Task Groups Fall Meeting 2020</vt:lpstr>
      <vt:lpstr>EFCOG Fall 2020</vt:lpstr>
      <vt:lpstr>DOE-EFCOG  ISM &amp; QA Fall 2020</vt:lpstr>
      <vt:lpstr>Agenda</vt:lpstr>
      <vt:lpstr>Expectations</vt:lpstr>
      <vt:lpstr>FY21 Focus Areas</vt:lpstr>
      <vt:lpstr>FY21 Strategic Priorities</vt:lpstr>
      <vt:lpstr>COVID-19 Lessons Learned</vt:lpstr>
      <vt:lpstr>COVID-19 Lessons Learned</vt:lpstr>
      <vt:lpstr>DOE Activities &amp; Expectations for EFCOG</vt:lpstr>
      <vt:lpstr>Performance and reliability</vt:lpstr>
      <vt:lpstr>DOE Organizational Excellence Forums</vt:lpstr>
      <vt:lpstr>Quality assurance</vt:lpstr>
      <vt:lpstr> Updates for theEFCOG Quality Assurance Subgroup from the Office of Quality Assurance &amp; Nuclear Safety Management Programs</vt:lpstr>
      <vt:lpstr>PowerPoint Presentation</vt:lpstr>
      <vt:lpstr>DOE Order 414.1D Quality Assurance</vt:lpstr>
      <vt:lpstr>Other Policy Updates</vt:lpstr>
      <vt:lpstr>More Updates</vt:lpstr>
      <vt:lpstr>Challenges</vt:lpstr>
      <vt:lpstr>Priorities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 ISM &amp; QA Task Groups Fall Meeting 2020</dc:title>
  <dc:creator>Pope, Vicki L.</dc:creator>
  <cp:lastModifiedBy>Pope, Vicki L.</cp:lastModifiedBy>
  <cp:revision>1</cp:revision>
  <dcterms:created xsi:type="dcterms:W3CDTF">2020-11-09T21:23:38Z</dcterms:created>
  <dcterms:modified xsi:type="dcterms:W3CDTF">2020-11-09T21:29:11Z</dcterms:modified>
</cp:coreProperties>
</file>