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0.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5"/>
  </p:sldMasterIdLst>
  <p:notesMasterIdLst>
    <p:notesMasterId r:id="rId24"/>
  </p:notesMasterIdLst>
  <p:sldIdLst>
    <p:sldId id="318" r:id="rId6"/>
    <p:sldId id="2147470604" r:id="rId7"/>
    <p:sldId id="2147470587" r:id="rId8"/>
    <p:sldId id="2147470583" r:id="rId9"/>
    <p:sldId id="2147470573" r:id="rId10"/>
    <p:sldId id="2147470600" r:id="rId11"/>
    <p:sldId id="2147470585" r:id="rId12"/>
    <p:sldId id="2147470557" r:id="rId13"/>
    <p:sldId id="2147470613" r:id="rId14"/>
    <p:sldId id="2147470614" r:id="rId15"/>
    <p:sldId id="2147470615" r:id="rId16"/>
    <p:sldId id="2147470605" r:id="rId17"/>
    <p:sldId id="2147470598" r:id="rId18"/>
    <p:sldId id="2147470584" r:id="rId19"/>
    <p:sldId id="2147470597" r:id="rId20"/>
    <p:sldId id="403" r:id="rId21"/>
    <p:sldId id="398" r:id="rId22"/>
    <p:sldId id="2147470609" r:id="rId23"/>
  </p:sldIdLst>
  <p:sldSz cx="12192000" cy="6858000"/>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47CDE0D-E6E5-BBBB-86CF-1D4FAC10966B}" name="Ellis, Kim (CONTR)" initials="EK(" userId="S::kimberly.ellis@hq.doe.gov::01bb438e-e81a-4c78-9f26-26653b94fde6" providerId="AD"/>
  <p188:author id="{82E01234-9C8E-CCCF-4EA5-616006DEBBDE}" name="Selmer, Theresa A. (CONTR)" initials="S(" userId="S::theresa.selmer@hq.doe.gov::d5b2f69d-27bc-48ce-bc99-53a5f88b1142" providerId="AD"/>
  <p188:author id="{5E55B13E-DE8A-4F69-592C-22215FC4C62C}" name="Ellis, Kim (CONTR)" initials="E(" userId="S::kim.ellis@doe.gov::01bb438e-e81a-4c78-9f26-26653b94fde6" providerId="AD"/>
  <p188:author id="{A0CD3A4C-DD5C-DB04-95CD-094423482D07}" name="Loftin, Kathy (CONTR)" initials="LK(" userId="S::kathy.loftin@hq.doe.gov::21cb97a9-2268-4cae-b41b-905b65c0b646" providerId="AD"/>
  <p188:author id="{BDCFD4C7-6D56-BB9B-21CA-F8D49CF256CC}" name="Cardoso, Ana (CONTR)" initials="C(" userId="S::ana.cardoso@hq.doe.gov::99abdc2c-ee23-4a1f-b8f3-6728b87d000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9CC2F"/>
    <a:srgbClr val="9173A9"/>
    <a:srgbClr val="002F65"/>
    <a:srgbClr val="D35C0B"/>
    <a:srgbClr val="C2540A"/>
    <a:srgbClr val="967BA9"/>
    <a:srgbClr val="FFFFFF"/>
    <a:srgbClr val="544062"/>
    <a:srgbClr val="008000"/>
    <a:srgbClr val="2D91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CEA64CF-5864-F235-2FAB-06079161C3D1}" v="267" dt="2024-07-22T20:17:04.018"/>
    <p1510:client id="{4788BA75-C127-ECD5-4522-C752508935EB}" v="1288" dt="2024-07-22T19:53:47.811"/>
    <p1510:client id="{655F6531-9D59-47FF-9A0B-7D2A3FED8341}" v="576" dt="2024-07-22T15:53:46.935"/>
    <p1510:client id="{F29ECF7A-8F00-1F79-E2C5-EAB9B7A838DB}" v="2" dt="2024-07-22T14:22:00.15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3" d="100"/>
          <a:sy n="103" d="100"/>
        </p:scale>
        <p:origin x="876" y="10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notesMaster" Target="notesMasters/notesMaster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heme" Target="theme/theme1.xml"/><Relationship Id="rId30" Type="http://schemas.microsoft.com/office/2018/10/relationships/authors" Target="author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F8999E7-C041-4269-A164-E638545A03C0}" type="doc">
      <dgm:prSet loTypeId="urn:microsoft.com/office/officeart/2005/8/layout/vList3" loCatId="picture" qsTypeId="urn:microsoft.com/office/officeart/2005/8/quickstyle/simple1" qsCatId="simple" csTypeId="urn:microsoft.com/office/officeart/2005/8/colors/accent1_2" csCatId="accent1" phldr="1"/>
      <dgm:spPr/>
    </dgm:pt>
    <dgm:pt modelId="{FA2C038F-B857-42F4-84A1-8852C72CC71F}" type="pres">
      <dgm:prSet presAssocID="{DF8999E7-C041-4269-A164-E638545A03C0}" presName="linearFlow" presStyleCnt="0">
        <dgm:presLayoutVars>
          <dgm:dir/>
          <dgm:resizeHandles val="exact"/>
        </dgm:presLayoutVars>
      </dgm:prSet>
      <dgm:spPr/>
    </dgm:pt>
  </dgm:ptLst>
  <dgm:cxnLst>
    <dgm:cxn modelId="{E1FE8409-7407-4CF9-8459-A878AC401089}" type="presOf" srcId="{DF8999E7-C041-4269-A164-E638545A03C0}" destId="{FA2C038F-B857-42F4-84A1-8852C72CC71F}" srcOrd="0"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F8999E7-C041-4269-A164-E638545A03C0}" type="doc">
      <dgm:prSet loTypeId="urn:microsoft.com/office/officeart/2005/8/layout/vList3" loCatId="picture" qsTypeId="urn:microsoft.com/office/officeart/2005/8/quickstyle/simple1" qsCatId="simple" csTypeId="urn:microsoft.com/office/officeart/2005/8/colors/accent1_2" csCatId="accent1" phldr="1"/>
      <dgm:spPr/>
      <dgm:t>
        <a:bodyPr/>
        <a:lstStyle/>
        <a:p>
          <a:endParaRPr lang="en-US"/>
        </a:p>
      </dgm:t>
    </dgm:pt>
    <dgm:pt modelId="{CBF6FE67-D97B-4967-9748-93EE6C84566A}">
      <dgm:prSet phldrT="[Text]" custT="1">
        <dgm:style>
          <a:lnRef idx="1">
            <a:schemeClr val="accent1"/>
          </a:lnRef>
          <a:fillRef idx="2">
            <a:schemeClr val="accent1"/>
          </a:fillRef>
          <a:effectRef idx="1">
            <a:schemeClr val="accent1"/>
          </a:effectRef>
          <a:fontRef idx="minor">
            <a:schemeClr val="dk1"/>
          </a:fontRef>
        </dgm:style>
      </dgm:prSet>
      <dgm:spPr>
        <a:gradFill rotWithShape="0">
          <a:gsLst>
            <a:gs pos="0">
              <a:schemeClr val="tx2">
                <a:lumMod val="60000"/>
                <a:lumOff val="40000"/>
              </a:schemeClr>
            </a:gs>
            <a:gs pos="35000">
              <a:schemeClr val="accent1">
                <a:tint val="37000"/>
                <a:satMod val="300000"/>
              </a:schemeClr>
            </a:gs>
            <a:gs pos="100000">
              <a:schemeClr val="accent1">
                <a:tint val="15000"/>
                <a:satMod val="350000"/>
              </a:schemeClr>
            </a:gs>
          </a:gsLst>
        </a:gradFill>
      </dgm:spPr>
      <dgm:t>
        <a:bodyPr lIns="0" tIns="0" rIns="0" bIns="0"/>
        <a:lstStyle/>
        <a:p>
          <a:pPr marL="0" lvl="0" indent="0" algn="l" defTabSz="977900" rtl="0" eaLnBrk="0" fontAlgn="base" hangingPunct="0">
            <a:lnSpc>
              <a:spcPct val="90000"/>
            </a:lnSpc>
            <a:spcBef>
              <a:spcPct val="0"/>
            </a:spcBef>
            <a:spcAft>
              <a:spcPct val="35000"/>
            </a:spcAft>
            <a:buClr>
              <a:schemeClr val="accent1"/>
            </a:buClr>
            <a:buFont typeface="Arial" panose="020B0604020202020204" pitchFamily="34" charset="0"/>
            <a:buNone/>
          </a:pPr>
          <a:r>
            <a:rPr lang="en-US" altLang="en-US" sz="2200" b="1" u="sng" kern="1200" dirty="0">
              <a:solidFill>
                <a:srgbClr val="005294"/>
              </a:solidFill>
              <a:latin typeface="Times New Roman" panose="02020603050405020304" pitchFamily="18" charset="0"/>
              <a:ea typeface="MS PGothic"/>
              <a:cs typeface="Times New Roman" panose="02020603050405020304" pitchFamily="18" charset="0"/>
            </a:rPr>
            <a:t>Controlled Unclassified Information(CUI) is defined as:</a:t>
          </a:r>
        </a:p>
        <a:p>
          <a:pPr marL="285750" lvl="1" indent="-285750" algn="l" defTabSz="457200" rtl="0" eaLnBrk="1" fontAlgn="base" hangingPunct="1">
            <a:lnSpc>
              <a:spcPct val="90000"/>
            </a:lnSpc>
            <a:spcBef>
              <a:spcPts val="400"/>
            </a:spcBef>
            <a:spcAft>
              <a:spcPts val="600"/>
            </a:spcAft>
            <a:buClr>
              <a:schemeClr val="accent1"/>
            </a:buClr>
            <a:buFont typeface="Arial" panose="020B0604020202020204" pitchFamily="34" charset="0"/>
            <a:buChar char="•"/>
            <a:defRPr/>
          </a:pPr>
          <a:r>
            <a:rPr lang="en-US" altLang="en-US" sz="2000" b="0" kern="1200" dirty="0">
              <a:solidFill>
                <a:schemeClr val="tx2"/>
              </a:solidFill>
              <a:latin typeface="Times New Roman" panose="02020603050405020304" pitchFamily="18" charset="0"/>
              <a:ea typeface="MS PGothic"/>
              <a:cs typeface="Times New Roman" panose="02020603050405020304" pitchFamily="18" charset="0"/>
            </a:rPr>
            <a:t>Information the Government creates or possesses, or an entity creates or possesses for or on behalf of the Government, that a *LRGWP requires or permits an agency to handle using safeguarding or dissemination controls.</a:t>
          </a:r>
          <a:endParaRPr lang="en-US" sz="2000" b="0" kern="1200" dirty="0">
            <a:solidFill>
              <a:schemeClr val="tx2"/>
            </a:solidFill>
            <a:latin typeface="Times New Roman" panose="02020603050405020304" pitchFamily="18" charset="0"/>
            <a:ea typeface="MS PGothic"/>
            <a:cs typeface="Times New Roman" panose="02020603050405020304" pitchFamily="18" charset="0"/>
          </a:endParaRPr>
        </a:p>
      </dgm:t>
    </dgm:pt>
    <dgm:pt modelId="{68B86397-EB40-4CEF-957A-71B58EF5648F}" type="parTrans" cxnId="{1EB8C9D3-AD9D-4774-BBF9-68F803952C4A}">
      <dgm:prSet/>
      <dgm:spPr/>
      <dgm:t>
        <a:bodyPr/>
        <a:lstStyle/>
        <a:p>
          <a:endParaRPr lang="en-US" sz="1400"/>
        </a:p>
      </dgm:t>
    </dgm:pt>
    <dgm:pt modelId="{761C1CA5-0E4F-4E96-9AE1-FDFBF58DA37E}" type="sibTrans" cxnId="{1EB8C9D3-AD9D-4774-BBF9-68F803952C4A}">
      <dgm:prSet/>
      <dgm:spPr/>
      <dgm:t>
        <a:bodyPr/>
        <a:lstStyle/>
        <a:p>
          <a:endParaRPr lang="en-US" sz="1400"/>
        </a:p>
      </dgm:t>
    </dgm:pt>
    <dgm:pt modelId="{FA2C038F-B857-42F4-84A1-8852C72CC71F}" type="pres">
      <dgm:prSet presAssocID="{DF8999E7-C041-4269-A164-E638545A03C0}" presName="linearFlow" presStyleCnt="0">
        <dgm:presLayoutVars>
          <dgm:dir/>
          <dgm:resizeHandles val="exact"/>
        </dgm:presLayoutVars>
      </dgm:prSet>
      <dgm:spPr/>
    </dgm:pt>
    <dgm:pt modelId="{E79E124C-676B-4389-A751-36E4D379CA87}" type="pres">
      <dgm:prSet presAssocID="{CBF6FE67-D97B-4967-9748-93EE6C84566A}" presName="composite" presStyleCnt="0"/>
      <dgm:spPr/>
    </dgm:pt>
    <dgm:pt modelId="{E5B8CEEA-2E2C-40BA-B02A-DCB40F4151AE}" type="pres">
      <dgm:prSet presAssocID="{CBF6FE67-D97B-4967-9748-93EE6C84566A}" presName="imgShp" presStyleLbl="fgImgPlace1" presStyleIdx="0" presStyleCnt="1" custFlipHor="1" custScaleX="22386" custScaleY="6072" custLinFactNeighborX="-52506" custLinFactNeighborY="-136"/>
      <dgm:spPr/>
    </dgm:pt>
    <dgm:pt modelId="{4885B046-B2FB-4842-9A89-B2F28176AB94}" type="pres">
      <dgm:prSet presAssocID="{CBF6FE67-D97B-4967-9748-93EE6C84566A}" presName="txShp" presStyleLbl="node1" presStyleIdx="0" presStyleCnt="1" custScaleX="97649" custScaleY="99995" custLinFactNeighborX="21377" custLinFactNeighborY="2510">
        <dgm:presLayoutVars>
          <dgm:bulletEnabled val="1"/>
        </dgm:presLayoutVars>
      </dgm:prSet>
      <dgm:spPr/>
    </dgm:pt>
  </dgm:ptLst>
  <dgm:cxnLst>
    <dgm:cxn modelId="{E1FE8409-7407-4CF9-8459-A878AC401089}" type="presOf" srcId="{DF8999E7-C041-4269-A164-E638545A03C0}" destId="{FA2C038F-B857-42F4-84A1-8852C72CC71F}" srcOrd="0" destOrd="0" presId="urn:microsoft.com/office/officeart/2005/8/layout/vList3"/>
    <dgm:cxn modelId="{E84B346D-929B-477B-8229-FB3157E42CC0}" type="presOf" srcId="{CBF6FE67-D97B-4967-9748-93EE6C84566A}" destId="{4885B046-B2FB-4842-9A89-B2F28176AB94}" srcOrd="0" destOrd="0" presId="urn:microsoft.com/office/officeart/2005/8/layout/vList3"/>
    <dgm:cxn modelId="{1EB8C9D3-AD9D-4774-BBF9-68F803952C4A}" srcId="{DF8999E7-C041-4269-A164-E638545A03C0}" destId="{CBF6FE67-D97B-4967-9748-93EE6C84566A}" srcOrd="0" destOrd="0" parTransId="{68B86397-EB40-4CEF-957A-71B58EF5648F}" sibTransId="{761C1CA5-0E4F-4E96-9AE1-FDFBF58DA37E}"/>
    <dgm:cxn modelId="{641C478E-9655-4C9E-93BB-71BA023F4D80}" type="presParOf" srcId="{FA2C038F-B857-42F4-84A1-8852C72CC71F}" destId="{E79E124C-676B-4389-A751-36E4D379CA87}" srcOrd="0" destOrd="0" presId="urn:microsoft.com/office/officeart/2005/8/layout/vList3"/>
    <dgm:cxn modelId="{C66F669B-3365-462F-8238-C34FCCADCC59}" type="presParOf" srcId="{E79E124C-676B-4389-A751-36E4D379CA87}" destId="{E5B8CEEA-2E2C-40BA-B02A-DCB40F4151AE}" srcOrd="0" destOrd="0" presId="urn:microsoft.com/office/officeart/2005/8/layout/vList3"/>
    <dgm:cxn modelId="{43BC5C2D-9348-4A89-AEDB-1AA28CC79A45}" type="presParOf" srcId="{E79E124C-676B-4389-A751-36E4D379CA87}" destId="{4885B046-B2FB-4842-9A89-B2F28176AB94}" srcOrd="1" destOrd="0" presId="urn:microsoft.com/office/officeart/2005/8/layout/vList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B169443-177D-4A70-869B-AB17C3CDA805}" type="doc">
      <dgm:prSet loTypeId="urn:microsoft.com/office/officeart/2011/layout/RadialPictureList" loCatId="picture" qsTypeId="urn:microsoft.com/office/officeart/2005/8/quickstyle/simple1" qsCatId="simple" csTypeId="urn:microsoft.com/office/officeart/2005/8/colors/accent3_2" csCatId="accent3" phldr="1"/>
      <dgm:spPr>
        <a:scene3d>
          <a:camera prst="orthographicFront">
            <a:rot lat="0" lon="0" rev="0"/>
          </a:camera>
          <a:lightRig rig="threePt" dir="t"/>
        </a:scene3d>
      </dgm:spPr>
      <dgm:t>
        <a:bodyPr/>
        <a:lstStyle/>
        <a:p>
          <a:endParaRPr lang="en-US"/>
        </a:p>
      </dgm:t>
    </dgm:pt>
    <dgm:pt modelId="{50181610-2E80-4E98-878F-ED4F25C281F8}">
      <dgm:prSet phldrT="[Text]"/>
      <dgm:spPr/>
      <dgm:t>
        <a:bodyPr/>
        <a:lstStyle/>
        <a:p>
          <a:r>
            <a:rPr lang="en-US" b="1" dirty="0">
              <a:latin typeface="Times New Roman"/>
              <a:cs typeface="Times New Roman"/>
              <a:sym typeface="Fira Sans Extra Condensed"/>
            </a:rPr>
            <a:t>The information must be safeguarded marked and disseminated as CUI if….</a:t>
          </a:r>
          <a:endParaRPr lang="en-US" dirty="0">
            <a:latin typeface="Times New Roman"/>
            <a:cs typeface="Times New Roman"/>
          </a:endParaRPr>
        </a:p>
      </dgm:t>
    </dgm:pt>
    <dgm:pt modelId="{32034F64-40E6-468B-B07C-F8D8DAB58A87}" type="parTrans" cxnId="{E0B45825-D5ED-4D97-AE56-6012956E6929}">
      <dgm:prSet/>
      <dgm:spPr/>
      <dgm:t>
        <a:bodyPr/>
        <a:lstStyle/>
        <a:p>
          <a:endParaRPr lang="en-US"/>
        </a:p>
      </dgm:t>
    </dgm:pt>
    <dgm:pt modelId="{125883E8-B448-4DFD-A4BD-87FFCC195814}" type="sibTrans" cxnId="{E0B45825-D5ED-4D97-AE56-6012956E6929}">
      <dgm:prSet/>
      <dgm:spPr/>
      <dgm:t>
        <a:bodyPr/>
        <a:lstStyle/>
        <a:p>
          <a:endParaRPr lang="en-US"/>
        </a:p>
      </dgm:t>
    </dgm:pt>
    <dgm:pt modelId="{DD112A2B-AE1C-440B-BD69-0892EDD60554}">
      <dgm:prSet phldrT="[Text]" custT="1"/>
      <dgm:spPr/>
      <dgm:t>
        <a:bodyPr/>
        <a:lstStyle/>
        <a:p>
          <a:pPr marL="0" lvl="0" indent="0" algn="l" defTabSz="1111250">
            <a:lnSpc>
              <a:spcPct val="90000"/>
            </a:lnSpc>
            <a:spcBef>
              <a:spcPct val="0"/>
            </a:spcBef>
            <a:spcAft>
              <a:spcPct val="35000"/>
            </a:spcAft>
            <a:buFont typeface="Arial" panose="020B0604020202020204" pitchFamily="34" charset="0"/>
            <a:buNone/>
          </a:pPr>
          <a:r>
            <a:rPr lang="en-US" sz="2000" kern="1200" dirty="0">
              <a:solidFill>
                <a:srgbClr val="005294"/>
              </a:solidFill>
              <a:latin typeface="Times New Roman" panose="02020603050405020304" pitchFamily="18" charset="0"/>
              <a:ea typeface="MS PGothic"/>
              <a:cs typeface="Times New Roman" panose="02020603050405020304" pitchFamily="18" charset="0"/>
              <a:sym typeface="Fira Sans Extra Condensed"/>
            </a:rPr>
            <a:t>Am I creating or have access to CUI information owned by the U.S Government? </a:t>
          </a:r>
          <a:endParaRPr lang="en-US" sz="2000" kern="1200" dirty="0">
            <a:solidFill>
              <a:srgbClr val="005294"/>
            </a:solidFill>
            <a:latin typeface="Times New Roman" panose="02020603050405020304" pitchFamily="18" charset="0"/>
            <a:ea typeface="MS PGothic"/>
            <a:cs typeface="Times New Roman" panose="02020603050405020304" pitchFamily="18" charset="0"/>
          </a:endParaRPr>
        </a:p>
      </dgm:t>
    </dgm:pt>
    <dgm:pt modelId="{1124DB66-8A45-462A-8E62-AC34C88D5415}" type="parTrans" cxnId="{BB37070B-2AC6-47D6-83CC-A76183873835}">
      <dgm:prSet/>
      <dgm:spPr/>
      <dgm:t>
        <a:bodyPr/>
        <a:lstStyle/>
        <a:p>
          <a:endParaRPr lang="en-US"/>
        </a:p>
      </dgm:t>
    </dgm:pt>
    <dgm:pt modelId="{7FE4BF2C-E4D3-4D9B-92B2-69907EDFE14B}" type="sibTrans" cxnId="{BB37070B-2AC6-47D6-83CC-A76183873835}">
      <dgm:prSet/>
      <dgm:spPr/>
      <dgm:t>
        <a:bodyPr/>
        <a:lstStyle/>
        <a:p>
          <a:endParaRPr lang="en-US"/>
        </a:p>
      </dgm:t>
    </dgm:pt>
    <dgm:pt modelId="{09089642-62A8-499C-B7C4-042C0D65CAB7}">
      <dgm:prSet phldrT="[Text]" custT="1"/>
      <dgm:spPr/>
      <dgm:t>
        <a:bodyPr/>
        <a:lstStyle/>
        <a:p>
          <a:pPr marL="0" lvl="0" indent="0" algn="l" defTabSz="1111250">
            <a:lnSpc>
              <a:spcPct val="90000"/>
            </a:lnSpc>
            <a:spcBef>
              <a:spcPct val="0"/>
            </a:spcBef>
            <a:spcAft>
              <a:spcPct val="35000"/>
            </a:spcAft>
            <a:buFont typeface="Arial" panose="020B0604020202020204" pitchFamily="34" charset="0"/>
            <a:buNone/>
          </a:pPr>
          <a:r>
            <a:rPr lang="en-US" sz="2000" kern="1200" dirty="0">
              <a:solidFill>
                <a:srgbClr val="005294"/>
              </a:solidFill>
              <a:latin typeface="Times New Roman" panose="02020603050405020304" pitchFamily="18" charset="0"/>
              <a:ea typeface="MS PGothic"/>
              <a:cs typeface="Times New Roman" panose="02020603050405020304" pitchFamily="18" charset="0"/>
              <a:sym typeface="Fira Sans Extra Condensed"/>
            </a:rPr>
            <a:t>Is protection of this information permitted or required by a Law, Regulation, or Government wide policy (LRGWP)?</a:t>
          </a:r>
          <a:endParaRPr lang="en-US" sz="2000" kern="1200" dirty="0">
            <a:solidFill>
              <a:srgbClr val="005294"/>
            </a:solidFill>
            <a:latin typeface="Times New Roman" panose="02020603050405020304" pitchFamily="18" charset="0"/>
            <a:ea typeface="MS PGothic"/>
            <a:cs typeface="Times New Roman" panose="02020603050405020304" pitchFamily="18" charset="0"/>
          </a:endParaRPr>
        </a:p>
      </dgm:t>
    </dgm:pt>
    <dgm:pt modelId="{1E1F8613-E8DF-4208-883C-3D17FD2F2EBF}" type="parTrans" cxnId="{516BE4A9-C66B-489D-998B-0F6EA9613C85}">
      <dgm:prSet/>
      <dgm:spPr/>
      <dgm:t>
        <a:bodyPr/>
        <a:lstStyle/>
        <a:p>
          <a:endParaRPr lang="en-US"/>
        </a:p>
      </dgm:t>
    </dgm:pt>
    <dgm:pt modelId="{EA17FCA9-88E6-4B2D-85F7-83A224556FC7}" type="sibTrans" cxnId="{516BE4A9-C66B-489D-998B-0F6EA9613C85}">
      <dgm:prSet/>
      <dgm:spPr/>
      <dgm:t>
        <a:bodyPr/>
        <a:lstStyle/>
        <a:p>
          <a:endParaRPr lang="en-US"/>
        </a:p>
      </dgm:t>
    </dgm:pt>
    <dgm:pt modelId="{A1A8644C-F7F6-4951-A3DA-FF95AB20B5F2}">
      <dgm:prSet phldrT="[Text]" custT="1"/>
      <dgm:spPr/>
      <dgm:t>
        <a:bodyPr/>
        <a:lstStyle/>
        <a:p>
          <a:pPr marL="0" lvl="0" algn="l" defTabSz="1111250">
            <a:lnSpc>
              <a:spcPct val="90000"/>
            </a:lnSpc>
            <a:spcBef>
              <a:spcPct val="0"/>
            </a:spcBef>
            <a:spcAft>
              <a:spcPct val="35000"/>
            </a:spcAft>
            <a:buFont typeface="Arial" panose="020B0604020202020204" pitchFamily="34" charset="0"/>
            <a:buNone/>
          </a:pPr>
          <a:r>
            <a:rPr lang="en-US" sz="2000" kern="1200" dirty="0">
              <a:solidFill>
                <a:srgbClr val="005294"/>
              </a:solidFill>
              <a:latin typeface="Times New Roman" panose="02020603050405020304" pitchFamily="18" charset="0"/>
              <a:ea typeface="MS PGothic"/>
              <a:cs typeface="Times New Roman" panose="02020603050405020304" pitchFamily="18" charset="0"/>
            </a:rPr>
            <a:t>Is the “Safeguarding and/or Dissemination Authority” cited in the CUI Registry for the category applicable Government wide or DOE specific? </a:t>
          </a:r>
        </a:p>
      </dgm:t>
    </dgm:pt>
    <dgm:pt modelId="{EC0325E2-E536-443F-B95A-EF47FAF9E889}" type="parTrans" cxnId="{38E1C64E-56DA-4C76-BDBE-70540F08B311}">
      <dgm:prSet/>
      <dgm:spPr/>
      <dgm:t>
        <a:bodyPr/>
        <a:lstStyle/>
        <a:p>
          <a:endParaRPr lang="en-US"/>
        </a:p>
      </dgm:t>
    </dgm:pt>
    <dgm:pt modelId="{1D4EB708-549C-4931-A5FC-F69E4624D1BA}" type="sibTrans" cxnId="{38E1C64E-56DA-4C76-BDBE-70540F08B311}">
      <dgm:prSet/>
      <dgm:spPr/>
      <dgm:t>
        <a:bodyPr/>
        <a:lstStyle/>
        <a:p>
          <a:endParaRPr lang="en-US"/>
        </a:p>
      </dgm:t>
    </dgm:pt>
    <dgm:pt modelId="{F6F0588F-FFF4-44DD-B60E-D36F54B830D8}">
      <dgm:prSet phldr="0"/>
      <dgm:spPr/>
      <dgm:t>
        <a:bodyPr/>
        <a:lstStyle/>
        <a:p>
          <a:pPr marL="0" algn="l" defTabSz="1111250">
            <a:lnSpc>
              <a:spcPct val="90000"/>
            </a:lnSpc>
            <a:spcBef>
              <a:spcPct val="0"/>
            </a:spcBef>
            <a:spcAft>
              <a:spcPct val="35000"/>
            </a:spcAft>
          </a:pPr>
          <a:endParaRPr lang="en-US" kern="1200">
            <a:latin typeface="Times New Roman"/>
            <a:ea typeface="MS PGothic"/>
            <a:cs typeface="Times New Roman"/>
          </a:endParaRPr>
        </a:p>
      </dgm:t>
    </dgm:pt>
    <dgm:pt modelId="{331633EA-201C-4834-85AC-CCC08C5B56C8}" type="parTrans" cxnId="{0C5D6649-2712-40D6-AEE9-33FA1BC88C76}">
      <dgm:prSet/>
      <dgm:spPr/>
      <dgm:t>
        <a:bodyPr/>
        <a:lstStyle/>
        <a:p>
          <a:endParaRPr lang="en-US"/>
        </a:p>
      </dgm:t>
    </dgm:pt>
    <dgm:pt modelId="{44DFAB70-4A88-4335-B04A-8F1319F66BC2}" type="sibTrans" cxnId="{0C5D6649-2712-40D6-AEE9-33FA1BC88C76}">
      <dgm:prSet/>
      <dgm:spPr/>
      <dgm:t>
        <a:bodyPr/>
        <a:lstStyle/>
        <a:p>
          <a:endParaRPr lang="en-US"/>
        </a:p>
      </dgm:t>
    </dgm:pt>
    <dgm:pt modelId="{2D6B90C2-5C64-4D0A-909F-4B5D18356955}" type="pres">
      <dgm:prSet presAssocID="{6B169443-177D-4A70-869B-AB17C3CDA805}" presName="Name0" presStyleCnt="0">
        <dgm:presLayoutVars>
          <dgm:chMax val="1"/>
          <dgm:chPref val="1"/>
          <dgm:dir/>
          <dgm:resizeHandles/>
        </dgm:presLayoutVars>
      </dgm:prSet>
      <dgm:spPr/>
    </dgm:pt>
    <dgm:pt modelId="{B857A7C3-79A1-498A-A5E6-D5EF97EEB978}" type="pres">
      <dgm:prSet presAssocID="{50181610-2E80-4E98-878F-ED4F25C281F8}" presName="Parent" presStyleLbl="node1" presStyleIdx="0" presStyleCnt="2" custScaleX="139525" custScaleY="133964" custLinFactNeighborX="-3932" custLinFactNeighborY="809">
        <dgm:presLayoutVars>
          <dgm:chMax val="4"/>
          <dgm:chPref val="3"/>
        </dgm:presLayoutVars>
      </dgm:prSet>
      <dgm:spPr/>
    </dgm:pt>
    <dgm:pt modelId="{580E4CA4-E12E-4442-8027-01F88D37E476}" type="pres">
      <dgm:prSet presAssocID="{DD112A2B-AE1C-440B-BD69-0892EDD60554}" presName="Accent" presStyleLbl="node1" presStyleIdx="1" presStyleCnt="2" custLinFactNeighborX="-3475" custLinFactNeighborY="-1072"/>
      <dgm:spPr/>
    </dgm:pt>
    <dgm:pt modelId="{42259223-DF07-4CEA-B226-AE463C6869D1}" type="pres">
      <dgm:prSet presAssocID="{DD112A2B-AE1C-440B-BD69-0892EDD60554}" presName="Image1" presStyleLbl="fgImgPlace1" presStyleIdx="0" presStyleCnt="3" custScaleX="44366" custScaleY="20622"/>
      <dgm:spPr>
        <a:prstGeom prst="triangle">
          <a:avLst/>
        </a:prstGeom>
      </dgm:spPr>
    </dgm:pt>
    <dgm:pt modelId="{5654591E-C5FD-4001-AC9B-E4F3E3CE08D2}" type="pres">
      <dgm:prSet presAssocID="{DD112A2B-AE1C-440B-BD69-0892EDD60554}" presName="Child1" presStyleLbl="revTx" presStyleIdx="0" presStyleCnt="3" custScaleX="203539" custScaleY="104440" custLinFactNeighborX="59827" custLinFactNeighborY="-6040">
        <dgm:presLayoutVars>
          <dgm:chMax val="0"/>
          <dgm:chPref val="0"/>
          <dgm:bulletEnabled val="1"/>
        </dgm:presLayoutVars>
      </dgm:prSet>
      <dgm:spPr/>
    </dgm:pt>
    <dgm:pt modelId="{0F245A05-F35F-48F7-A58C-756D9C139A40}" type="pres">
      <dgm:prSet presAssocID="{09089642-62A8-499C-B7C4-042C0D65CAB7}" presName="Image2" presStyleCnt="0"/>
      <dgm:spPr/>
    </dgm:pt>
    <dgm:pt modelId="{A1C8022A-4D3A-494B-9D62-562EAC0DBAF0}" type="pres">
      <dgm:prSet presAssocID="{09089642-62A8-499C-B7C4-042C0D65CAB7}" presName="Image" presStyleLbl="fgImgPlace1" presStyleIdx="1" presStyleCnt="3" custScaleX="8152" custScaleY="7596"/>
      <dgm:spPr/>
    </dgm:pt>
    <dgm:pt modelId="{E6AC991C-8504-491B-9CD5-1C8915ACFFF9}" type="pres">
      <dgm:prSet presAssocID="{09089642-62A8-499C-B7C4-042C0D65CAB7}" presName="Child2" presStyleLbl="revTx" presStyleIdx="1" presStyleCnt="3" custScaleX="198065" custLinFactNeighborX="48942" custLinFactNeighborY="-24141">
        <dgm:presLayoutVars>
          <dgm:chMax val="0"/>
          <dgm:chPref val="0"/>
          <dgm:bulletEnabled val="1"/>
        </dgm:presLayoutVars>
      </dgm:prSet>
      <dgm:spPr/>
    </dgm:pt>
    <dgm:pt modelId="{302D6B1D-7A33-4ED5-8B7F-101BD849E1D5}" type="pres">
      <dgm:prSet presAssocID="{A1A8644C-F7F6-4951-A3DA-FF95AB20B5F2}" presName="Image3" presStyleCnt="0"/>
      <dgm:spPr/>
    </dgm:pt>
    <dgm:pt modelId="{AF9B2D90-5181-47AF-9F2C-5AF054007B58}" type="pres">
      <dgm:prSet presAssocID="{A1A8644C-F7F6-4951-A3DA-FF95AB20B5F2}" presName="Image" presStyleLbl="fgImgPlace1" presStyleIdx="2" presStyleCnt="3" custScaleX="16975" custScaleY="15694"/>
      <dgm:spPr/>
    </dgm:pt>
    <dgm:pt modelId="{230F4F26-97DF-4953-BDAD-1D031004AA59}" type="pres">
      <dgm:prSet presAssocID="{A1A8644C-F7F6-4951-A3DA-FF95AB20B5F2}" presName="Child3" presStyleLbl="revTx" presStyleIdx="2" presStyleCnt="3" custScaleX="217356" custScaleY="156008" custLinFactNeighborX="72759" custLinFactNeighborY="-18971">
        <dgm:presLayoutVars>
          <dgm:chMax val="0"/>
          <dgm:chPref val="0"/>
          <dgm:bulletEnabled val="1"/>
        </dgm:presLayoutVars>
      </dgm:prSet>
      <dgm:spPr/>
    </dgm:pt>
  </dgm:ptLst>
  <dgm:cxnLst>
    <dgm:cxn modelId="{BB37070B-2AC6-47D6-83CC-A76183873835}" srcId="{50181610-2E80-4E98-878F-ED4F25C281F8}" destId="{DD112A2B-AE1C-440B-BD69-0892EDD60554}" srcOrd="0" destOrd="0" parTransId="{1124DB66-8A45-462A-8E62-AC34C88D5415}" sibTransId="{7FE4BF2C-E4D3-4D9B-92B2-69907EDFE14B}"/>
    <dgm:cxn modelId="{9AAB3517-7B03-47D0-B0B1-41ED5AD9DE35}" type="presOf" srcId="{DD112A2B-AE1C-440B-BD69-0892EDD60554}" destId="{5654591E-C5FD-4001-AC9B-E4F3E3CE08D2}" srcOrd="0" destOrd="0" presId="urn:microsoft.com/office/officeart/2011/layout/RadialPictureList"/>
    <dgm:cxn modelId="{E0B45825-D5ED-4D97-AE56-6012956E6929}" srcId="{6B169443-177D-4A70-869B-AB17C3CDA805}" destId="{50181610-2E80-4E98-878F-ED4F25C281F8}" srcOrd="0" destOrd="0" parTransId="{32034F64-40E6-468B-B07C-F8D8DAB58A87}" sibTransId="{125883E8-B448-4DFD-A4BD-87FFCC195814}"/>
    <dgm:cxn modelId="{AF944866-0C4A-445F-A7A5-57AADBEAF147}" type="presOf" srcId="{A1A8644C-F7F6-4951-A3DA-FF95AB20B5F2}" destId="{230F4F26-97DF-4953-BDAD-1D031004AA59}" srcOrd="0" destOrd="0" presId="urn:microsoft.com/office/officeart/2011/layout/RadialPictureList"/>
    <dgm:cxn modelId="{0C5D6649-2712-40D6-AEE9-33FA1BC88C76}" srcId="{6B169443-177D-4A70-869B-AB17C3CDA805}" destId="{F6F0588F-FFF4-44DD-B60E-D36F54B830D8}" srcOrd="1" destOrd="0" parTransId="{331633EA-201C-4834-85AC-CCC08C5B56C8}" sibTransId="{44DFAB70-4A88-4335-B04A-8F1319F66BC2}"/>
    <dgm:cxn modelId="{38E1C64E-56DA-4C76-BDBE-70540F08B311}" srcId="{50181610-2E80-4E98-878F-ED4F25C281F8}" destId="{A1A8644C-F7F6-4951-A3DA-FF95AB20B5F2}" srcOrd="2" destOrd="0" parTransId="{EC0325E2-E536-443F-B95A-EF47FAF9E889}" sibTransId="{1D4EB708-549C-4931-A5FC-F69E4624D1BA}"/>
    <dgm:cxn modelId="{CF3F9A54-50CF-4F35-B25F-1A8B054DE4C6}" type="presOf" srcId="{50181610-2E80-4E98-878F-ED4F25C281F8}" destId="{B857A7C3-79A1-498A-A5E6-D5EF97EEB978}" srcOrd="0" destOrd="0" presId="urn:microsoft.com/office/officeart/2011/layout/RadialPictureList"/>
    <dgm:cxn modelId="{0E2F1597-A056-49FE-A43D-CD2C22F1A3CA}" type="presOf" srcId="{6B169443-177D-4A70-869B-AB17C3CDA805}" destId="{2D6B90C2-5C64-4D0A-909F-4B5D18356955}" srcOrd="0" destOrd="0" presId="urn:microsoft.com/office/officeart/2011/layout/RadialPictureList"/>
    <dgm:cxn modelId="{516BE4A9-C66B-489D-998B-0F6EA9613C85}" srcId="{50181610-2E80-4E98-878F-ED4F25C281F8}" destId="{09089642-62A8-499C-B7C4-042C0D65CAB7}" srcOrd="1" destOrd="0" parTransId="{1E1F8613-E8DF-4208-883C-3D17FD2F2EBF}" sibTransId="{EA17FCA9-88E6-4B2D-85F7-83A224556FC7}"/>
    <dgm:cxn modelId="{7E9124E6-1173-4547-A4B2-4ED60F60BA5F}" type="presOf" srcId="{09089642-62A8-499C-B7C4-042C0D65CAB7}" destId="{E6AC991C-8504-491B-9CD5-1C8915ACFFF9}" srcOrd="0" destOrd="0" presId="urn:microsoft.com/office/officeart/2011/layout/RadialPictureList"/>
    <dgm:cxn modelId="{0E17BF76-8331-43A2-91AB-7BD80BBB54C7}" type="presParOf" srcId="{2D6B90C2-5C64-4D0A-909F-4B5D18356955}" destId="{B857A7C3-79A1-498A-A5E6-D5EF97EEB978}" srcOrd="0" destOrd="0" presId="urn:microsoft.com/office/officeart/2011/layout/RadialPictureList"/>
    <dgm:cxn modelId="{B2A867C9-5918-4AB8-9BAB-A971541AD4C4}" type="presParOf" srcId="{2D6B90C2-5C64-4D0A-909F-4B5D18356955}" destId="{580E4CA4-E12E-4442-8027-01F88D37E476}" srcOrd="1" destOrd="0" presId="urn:microsoft.com/office/officeart/2011/layout/RadialPictureList"/>
    <dgm:cxn modelId="{56C13E0C-6485-4589-A4BC-BE927C565A28}" type="presParOf" srcId="{2D6B90C2-5C64-4D0A-909F-4B5D18356955}" destId="{42259223-DF07-4CEA-B226-AE463C6869D1}" srcOrd="2" destOrd="0" presId="urn:microsoft.com/office/officeart/2011/layout/RadialPictureList"/>
    <dgm:cxn modelId="{31D7BDAF-7BA0-4898-A9C2-51E6E00B35A1}" type="presParOf" srcId="{2D6B90C2-5C64-4D0A-909F-4B5D18356955}" destId="{5654591E-C5FD-4001-AC9B-E4F3E3CE08D2}" srcOrd="3" destOrd="0" presId="urn:microsoft.com/office/officeart/2011/layout/RadialPictureList"/>
    <dgm:cxn modelId="{22677586-751B-40BA-84A6-382B434C7479}" type="presParOf" srcId="{2D6B90C2-5C64-4D0A-909F-4B5D18356955}" destId="{0F245A05-F35F-48F7-A58C-756D9C139A40}" srcOrd="4" destOrd="0" presId="urn:microsoft.com/office/officeart/2011/layout/RadialPictureList"/>
    <dgm:cxn modelId="{40772097-D92D-4049-ABEF-FF0870553347}" type="presParOf" srcId="{0F245A05-F35F-48F7-A58C-756D9C139A40}" destId="{A1C8022A-4D3A-494B-9D62-562EAC0DBAF0}" srcOrd="0" destOrd="0" presId="urn:microsoft.com/office/officeart/2011/layout/RadialPictureList"/>
    <dgm:cxn modelId="{41A6CD4F-EEB0-42DC-BAAA-1CBF86866229}" type="presParOf" srcId="{2D6B90C2-5C64-4D0A-909F-4B5D18356955}" destId="{E6AC991C-8504-491B-9CD5-1C8915ACFFF9}" srcOrd="5" destOrd="0" presId="urn:microsoft.com/office/officeart/2011/layout/RadialPictureList"/>
    <dgm:cxn modelId="{060FC0CB-0A08-4AA0-86AA-50E788996626}" type="presParOf" srcId="{2D6B90C2-5C64-4D0A-909F-4B5D18356955}" destId="{302D6B1D-7A33-4ED5-8B7F-101BD849E1D5}" srcOrd="6" destOrd="0" presId="urn:microsoft.com/office/officeart/2011/layout/RadialPictureList"/>
    <dgm:cxn modelId="{D662F67E-444D-46C9-B63D-91AE19FFB7A0}" type="presParOf" srcId="{302D6B1D-7A33-4ED5-8B7F-101BD849E1D5}" destId="{AF9B2D90-5181-47AF-9F2C-5AF054007B58}" srcOrd="0" destOrd="0" presId="urn:microsoft.com/office/officeart/2011/layout/RadialPictureList"/>
    <dgm:cxn modelId="{C3DA530E-8B95-4C0E-A2B6-DECF50FC161F}" type="presParOf" srcId="{2D6B90C2-5C64-4D0A-909F-4B5D18356955}" destId="{230F4F26-97DF-4953-BDAD-1D031004AA59}" srcOrd="7" destOrd="0" presId="urn:microsoft.com/office/officeart/2011/layout/RadialPicture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F8999E7-C041-4269-A164-E638545A03C0}" type="doc">
      <dgm:prSet loTypeId="urn:microsoft.com/office/officeart/2005/8/layout/vList3" loCatId="picture" qsTypeId="urn:microsoft.com/office/officeart/2005/8/quickstyle/simple1" qsCatId="simple" csTypeId="urn:microsoft.com/office/officeart/2005/8/colors/accent1_2" csCatId="accent1" phldr="1"/>
      <dgm:spPr/>
    </dgm:pt>
    <dgm:pt modelId="{FA2C038F-B857-42F4-84A1-8852C72CC71F}" type="pres">
      <dgm:prSet presAssocID="{DF8999E7-C041-4269-A164-E638545A03C0}" presName="linearFlow" presStyleCnt="0">
        <dgm:presLayoutVars>
          <dgm:dir/>
          <dgm:resizeHandles val="exact"/>
        </dgm:presLayoutVars>
      </dgm:prSet>
      <dgm:spPr/>
    </dgm:pt>
  </dgm:ptLst>
  <dgm:cxnLst>
    <dgm:cxn modelId="{E1FE8409-7407-4CF9-8459-A878AC401089}" type="presOf" srcId="{DF8999E7-C041-4269-A164-E638545A03C0}" destId="{FA2C038F-B857-42F4-84A1-8852C72CC71F}" srcOrd="0"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F8999E7-C041-4269-A164-E638545A03C0}" type="doc">
      <dgm:prSet loTypeId="urn:microsoft.com/office/officeart/2005/8/layout/vList3" loCatId="picture" qsTypeId="urn:microsoft.com/office/officeart/2005/8/quickstyle/simple1" qsCatId="simple" csTypeId="urn:microsoft.com/office/officeart/2005/8/colors/accent1_2" csCatId="accent1" phldr="1"/>
      <dgm:spPr/>
    </dgm:pt>
    <dgm:pt modelId="{FA2C038F-B857-42F4-84A1-8852C72CC71F}" type="pres">
      <dgm:prSet presAssocID="{DF8999E7-C041-4269-A164-E638545A03C0}" presName="linearFlow" presStyleCnt="0">
        <dgm:presLayoutVars>
          <dgm:dir/>
          <dgm:resizeHandles val="exact"/>
        </dgm:presLayoutVars>
      </dgm:prSet>
      <dgm:spPr/>
    </dgm:pt>
  </dgm:ptLst>
  <dgm:cxnLst>
    <dgm:cxn modelId="{E1FE8409-7407-4CF9-8459-A878AC401089}" type="presOf" srcId="{DF8999E7-C041-4269-A164-E638545A03C0}" destId="{FA2C038F-B857-42F4-84A1-8852C72CC71F}" srcOrd="0"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F8999E7-C041-4269-A164-E638545A03C0}" type="doc">
      <dgm:prSet loTypeId="urn:microsoft.com/office/officeart/2005/8/layout/vList3" loCatId="picture" qsTypeId="urn:microsoft.com/office/officeart/2005/8/quickstyle/simple1" qsCatId="simple" csTypeId="urn:microsoft.com/office/officeart/2005/8/colors/accent1_2" csCatId="accent1" phldr="1"/>
      <dgm:spPr/>
    </dgm:pt>
    <dgm:pt modelId="{FA2C038F-B857-42F4-84A1-8852C72CC71F}" type="pres">
      <dgm:prSet presAssocID="{DF8999E7-C041-4269-A164-E638545A03C0}" presName="linearFlow" presStyleCnt="0">
        <dgm:presLayoutVars>
          <dgm:dir/>
          <dgm:resizeHandles val="exact"/>
        </dgm:presLayoutVars>
      </dgm:prSet>
      <dgm:spPr/>
    </dgm:pt>
  </dgm:ptLst>
  <dgm:cxnLst>
    <dgm:cxn modelId="{E1FE8409-7407-4CF9-8459-A878AC401089}" type="presOf" srcId="{DF8999E7-C041-4269-A164-E638545A03C0}" destId="{FA2C038F-B857-42F4-84A1-8852C72CC71F}" srcOrd="0"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85B046-B2FB-4842-9A89-B2F28176AB94}">
      <dsp:nvSpPr>
        <dsp:cNvPr id="0" name=""/>
        <dsp:cNvSpPr/>
      </dsp:nvSpPr>
      <dsp:spPr>
        <a:xfrm rot="10800000">
          <a:off x="4068032" y="156"/>
          <a:ext cx="7865566" cy="3130803"/>
        </a:xfrm>
        <a:prstGeom prst="homePlate">
          <a:avLst/>
        </a:prstGeom>
        <a:gradFill rotWithShape="0">
          <a:gsLst>
            <a:gs pos="0">
              <a:schemeClr val="tx2">
                <a:lumMod val="60000"/>
                <a:lumOff val="4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0" tIns="0" rIns="0" bIns="0" numCol="1" spcCol="1270" anchor="ctr" anchorCtr="0">
          <a:noAutofit/>
        </a:bodyPr>
        <a:lstStyle/>
        <a:p>
          <a:pPr marL="0" lvl="0" indent="0" algn="l" defTabSz="977900" rtl="0" eaLnBrk="0" fontAlgn="base" hangingPunct="0">
            <a:lnSpc>
              <a:spcPct val="90000"/>
            </a:lnSpc>
            <a:spcBef>
              <a:spcPct val="0"/>
            </a:spcBef>
            <a:spcAft>
              <a:spcPct val="35000"/>
            </a:spcAft>
            <a:buClr>
              <a:schemeClr val="accent1"/>
            </a:buClr>
            <a:buFont typeface="Arial" panose="020B0604020202020204" pitchFamily="34" charset="0"/>
            <a:buNone/>
          </a:pPr>
          <a:r>
            <a:rPr lang="en-US" altLang="en-US" sz="2200" b="1" u="sng" kern="1200" dirty="0">
              <a:solidFill>
                <a:srgbClr val="005294"/>
              </a:solidFill>
              <a:latin typeface="Times New Roman" panose="02020603050405020304" pitchFamily="18" charset="0"/>
              <a:ea typeface="MS PGothic"/>
              <a:cs typeface="Times New Roman" panose="02020603050405020304" pitchFamily="18" charset="0"/>
            </a:rPr>
            <a:t>Controlled Unclassified Information(CUI) is defined as:</a:t>
          </a:r>
        </a:p>
        <a:p>
          <a:pPr marL="285750" lvl="1" indent="-285750" algn="l" defTabSz="457200" rtl="0" eaLnBrk="1" fontAlgn="base" hangingPunct="1">
            <a:lnSpc>
              <a:spcPct val="90000"/>
            </a:lnSpc>
            <a:spcBef>
              <a:spcPct val="0"/>
            </a:spcBef>
            <a:spcAft>
              <a:spcPts val="600"/>
            </a:spcAft>
            <a:buClr>
              <a:schemeClr val="accent1"/>
            </a:buClr>
            <a:buFont typeface="Arial" panose="020B0604020202020204" pitchFamily="34" charset="0"/>
            <a:buNone/>
            <a:defRPr/>
          </a:pPr>
          <a:r>
            <a:rPr lang="en-US" altLang="en-US" sz="2000" b="0" kern="1200" dirty="0">
              <a:solidFill>
                <a:schemeClr val="tx2"/>
              </a:solidFill>
              <a:latin typeface="Times New Roman" panose="02020603050405020304" pitchFamily="18" charset="0"/>
              <a:ea typeface="MS PGothic"/>
              <a:cs typeface="Times New Roman" panose="02020603050405020304" pitchFamily="18" charset="0"/>
            </a:rPr>
            <a:t>Information the Government creates or possesses, or an entity creates or possesses for or on behalf of the Government, that a *LRGWP requires or permits an agency to handle using safeguarding or dissemination controls.</a:t>
          </a:r>
          <a:endParaRPr lang="en-US" sz="2000" b="0" kern="1200" dirty="0">
            <a:solidFill>
              <a:schemeClr val="tx2"/>
            </a:solidFill>
            <a:latin typeface="Times New Roman" panose="02020603050405020304" pitchFamily="18" charset="0"/>
            <a:ea typeface="MS PGothic"/>
            <a:cs typeface="Times New Roman" panose="02020603050405020304" pitchFamily="18" charset="0"/>
          </a:endParaRPr>
        </a:p>
      </dsp:txBody>
      <dsp:txXfrm rot="10800000">
        <a:off x="4850733" y="156"/>
        <a:ext cx="7082865" cy="3130803"/>
      </dsp:txXfrm>
    </dsp:sp>
    <dsp:sp modelId="{E5B8CEEA-2E2C-40BA-B02A-DCB40F4151AE}">
      <dsp:nvSpPr>
        <dsp:cNvPr id="0" name=""/>
        <dsp:cNvSpPr/>
      </dsp:nvSpPr>
      <dsp:spPr>
        <a:xfrm flipH="1">
          <a:off x="257052" y="1466165"/>
          <a:ext cx="700896" cy="190111"/>
        </a:xfrm>
        <a:prstGeom prst="ellipse">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57A7C3-79A1-498A-A5E6-D5EF97EEB978}">
      <dsp:nvSpPr>
        <dsp:cNvPr id="0" name=""/>
        <dsp:cNvSpPr/>
      </dsp:nvSpPr>
      <dsp:spPr>
        <a:xfrm>
          <a:off x="1623711" y="1016719"/>
          <a:ext cx="3597814" cy="3454588"/>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a:scene3d>
          <a:camera prst="orthographicFront">
            <a:rot lat="0" lon="0" rev="0"/>
          </a:camera>
          <a:lightRig rig="threePt" dir="t"/>
        </a:scene3d>
      </dsp:spPr>
      <dsp:style>
        <a:lnRef idx="2">
          <a:scrgbClr r="0" g="0" b="0"/>
        </a:lnRef>
        <a:fillRef idx="1">
          <a:scrgbClr r="0" g="0" b="0"/>
        </a:fillRef>
        <a:effectRef idx="0">
          <a:scrgbClr r="0" g="0" b="0"/>
        </a:effectRef>
        <a:fontRef idx="minor">
          <a:schemeClr val="lt1"/>
        </a:fontRef>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r>
            <a:rPr lang="en-US" sz="2600" b="1" kern="1200" dirty="0">
              <a:latin typeface="Times New Roman"/>
              <a:cs typeface="Times New Roman"/>
              <a:sym typeface="Fira Sans Extra Condensed"/>
            </a:rPr>
            <a:t>The information must be safeguarded marked and disseminated as CUI if….</a:t>
          </a:r>
          <a:endParaRPr lang="en-US" sz="2600" kern="1200" dirty="0">
            <a:latin typeface="Times New Roman"/>
            <a:cs typeface="Times New Roman"/>
          </a:endParaRPr>
        </a:p>
      </dsp:txBody>
      <dsp:txXfrm>
        <a:off x="2150599" y="1522632"/>
        <a:ext cx="2544038" cy="2442762"/>
      </dsp:txXfrm>
    </dsp:sp>
    <dsp:sp modelId="{580E4CA4-E12E-4442-8027-01F88D37E476}">
      <dsp:nvSpPr>
        <dsp:cNvPr id="0" name=""/>
        <dsp:cNvSpPr/>
      </dsp:nvSpPr>
      <dsp:spPr>
        <a:xfrm>
          <a:off x="724313" y="-58088"/>
          <a:ext cx="5198064" cy="5418667"/>
        </a:xfrm>
        <a:prstGeom prst="blockArc">
          <a:avLst>
            <a:gd name="adj1" fmla="val 17527788"/>
            <a:gd name="adj2" fmla="val 4119114"/>
            <a:gd name="adj3" fmla="val 575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2259223-DF07-4CEA-B226-AE463C6869D1}">
      <dsp:nvSpPr>
        <dsp:cNvPr id="0" name=""/>
        <dsp:cNvSpPr/>
      </dsp:nvSpPr>
      <dsp:spPr>
        <a:xfrm>
          <a:off x="5116679" y="1005200"/>
          <a:ext cx="612860" cy="284946"/>
        </a:xfrm>
        <a:prstGeom prst="triangle">
          <a:avLst/>
        </a:prstGeom>
        <a:solidFill>
          <a:schemeClr val="accent3">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654591E-C5FD-4001-AC9B-E4F3E3CE08D2}">
      <dsp:nvSpPr>
        <dsp:cNvPr id="0" name=""/>
        <dsp:cNvSpPr/>
      </dsp:nvSpPr>
      <dsp:spPr>
        <a:xfrm>
          <a:off x="6367559" y="368546"/>
          <a:ext cx="3763482" cy="1396704"/>
        </a:xfrm>
        <a:prstGeom prst="rect">
          <a:avLst/>
        </a:prstGeom>
        <a:noFill/>
        <a:ln>
          <a:noFill/>
        </a:ln>
        <a:effectLst/>
        <a:scene3d>
          <a:camera prst="orthographicFront">
            <a:rot lat="0" lon="0" rev="0"/>
          </a:camera>
          <a:lightRig rig="threePt" dir="t"/>
        </a:scene3d>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l" defTabSz="1111250">
            <a:lnSpc>
              <a:spcPct val="90000"/>
            </a:lnSpc>
            <a:spcBef>
              <a:spcPct val="0"/>
            </a:spcBef>
            <a:spcAft>
              <a:spcPct val="35000"/>
            </a:spcAft>
            <a:buFont typeface="Arial" panose="020B0604020202020204" pitchFamily="34" charset="0"/>
            <a:buNone/>
          </a:pPr>
          <a:r>
            <a:rPr lang="en-US" sz="2000" kern="1200" dirty="0">
              <a:solidFill>
                <a:srgbClr val="005294"/>
              </a:solidFill>
              <a:latin typeface="Times New Roman" panose="02020603050405020304" pitchFamily="18" charset="0"/>
              <a:ea typeface="MS PGothic"/>
              <a:cs typeface="Times New Roman" panose="02020603050405020304" pitchFamily="18" charset="0"/>
              <a:sym typeface="Fira Sans Extra Condensed"/>
            </a:rPr>
            <a:t>Am I creating or have access to CUI information owned by the U.S Government? </a:t>
          </a:r>
          <a:endParaRPr lang="en-US" sz="2000" kern="1200" dirty="0">
            <a:solidFill>
              <a:srgbClr val="005294"/>
            </a:solidFill>
            <a:latin typeface="Times New Roman" panose="02020603050405020304" pitchFamily="18" charset="0"/>
            <a:ea typeface="MS PGothic"/>
            <a:cs typeface="Times New Roman" panose="02020603050405020304" pitchFamily="18" charset="0"/>
          </a:endParaRPr>
        </a:p>
      </dsp:txBody>
      <dsp:txXfrm>
        <a:off x="6367559" y="368546"/>
        <a:ext cx="3763482" cy="1396704"/>
      </dsp:txXfrm>
    </dsp:sp>
    <dsp:sp modelId="{A1C8022A-4D3A-494B-9D62-562EAC0DBAF0}">
      <dsp:nvSpPr>
        <dsp:cNvPr id="0" name=""/>
        <dsp:cNvSpPr/>
      </dsp:nvSpPr>
      <dsp:spPr>
        <a:xfrm>
          <a:off x="5900710" y="2667149"/>
          <a:ext cx="112609" cy="104958"/>
        </a:xfrm>
        <a:prstGeom prst="ellipse">
          <a:avLst/>
        </a:prstGeom>
        <a:solidFill>
          <a:schemeClr val="accent3">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6AC991C-8504-491B-9CD5-1C8915ACFFF9}">
      <dsp:nvSpPr>
        <dsp:cNvPr id="0" name=""/>
        <dsp:cNvSpPr/>
      </dsp:nvSpPr>
      <dsp:spPr>
        <a:xfrm>
          <a:off x="6758508" y="1725412"/>
          <a:ext cx="3662266" cy="1337327"/>
        </a:xfrm>
        <a:prstGeom prst="rect">
          <a:avLst/>
        </a:prstGeom>
        <a:noFill/>
        <a:ln>
          <a:noFill/>
        </a:ln>
        <a:effectLst/>
        <a:scene3d>
          <a:camera prst="orthographicFront">
            <a:rot lat="0" lon="0" rev="0"/>
          </a:camera>
          <a:lightRig rig="threePt" dir="t"/>
        </a:scene3d>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l" defTabSz="1111250">
            <a:lnSpc>
              <a:spcPct val="90000"/>
            </a:lnSpc>
            <a:spcBef>
              <a:spcPct val="0"/>
            </a:spcBef>
            <a:spcAft>
              <a:spcPct val="35000"/>
            </a:spcAft>
            <a:buFont typeface="Arial" panose="020B0604020202020204" pitchFamily="34" charset="0"/>
            <a:buNone/>
          </a:pPr>
          <a:r>
            <a:rPr lang="en-US" sz="2000" kern="1200" dirty="0">
              <a:solidFill>
                <a:srgbClr val="005294"/>
              </a:solidFill>
              <a:latin typeface="Times New Roman" panose="02020603050405020304" pitchFamily="18" charset="0"/>
              <a:ea typeface="MS PGothic"/>
              <a:cs typeface="Times New Roman" panose="02020603050405020304" pitchFamily="18" charset="0"/>
              <a:sym typeface="Fira Sans Extra Condensed"/>
            </a:rPr>
            <a:t>Is protection of this information permitted or required by a Law, Regulation, or Government wide policy (LRGWP)?</a:t>
          </a:r>
          <a:endParaRPr lang="en-US" sz="2000" kern="1200" dirty="0">
            <a:solidFill>
              <a:srgbClr val="005294"/>
            </a:solidFill>
            <a:latin typeface="Times New Roman" panose="02020603050405020304" pitchFamily="18" charset="0"/>
            <a:ea typeface="MS PGothic"/>
            <a:cs typeface="Times New Roman" panose="02020603050405020304" pitchFamily="18" charset="0"/>
          </a:endParaRPr>
        </a:p>
      </dsp:txBody>
      <dsp:txXfrm>
        <a:off x="6758508" y="1725412"/>
        <a:ext cx="3662266" cy="1337327"/>
      </dsp:txXfrm>
    </dsp:sp>
    <dsp:sp modelId="{AF9B2D90-5181-47AF-9F2C-5AF054007B58}">
      <dsp:nvSpPr>
        <dsp:cNvPr id="0" name=""/>
        <dsp:cNvSpPr/>
      </dsp:nvSpPr>
      <dsp:spPr>
        <a:xfrm>
          <a:off x="5305865" y="4205374"/>
          <a:ext cx="234488" cy="216853"/>
        </a:xfrm>
        <a:prstGeom prst="ellipse">
          <a:avLst/>
        </a:prstGeom>
        <a:solidFill>
          <a:schemeClr val="accent3">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30F4F26-97DF-4953-BDAD-1D031004AA59}">
      <dsp:nvSpPr>
        <dsp:cNvPr id="0" name=""/>
        <dsp:cNvSpPr/>
      </dsp:nvSpPr>
      <dsp:spPr>
        <a:xfrm>
          <a:off x="6401813" y="3022888"/>
          <a:ext cx="4018961" cy="2086337"/>
        </a:xfrm>
        <a:prstGeom prst="rect">
          <a:avLst/>
        </a:prstGeom>
        <a:noFill/>
        <a:ln>
          <a:noFill/>
        </a:ln>
        <a:effectLst/>
        <a:scene3d>
          <a:camera prst="orthographicFront">
            <a:rot lat="0" lon="0" rev="0"/>
          </a:camera>
          <a:lightRig rig="threePt" dir="t"/>
        </a:scene3d>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l" defTabSz="1111250">
            <a:lnSpc>
              <a:spcPct val="90000"/>
            </a:lnSpc>
            <a:spcBef>
              <a:spcPct val="0"/>
            </a:spcBef>
            <a:spcAft>
              <a:spcPct val="35000"/>
            </a:spcAft>
            <a:buFont typeface="Arial" panose="020B0604020202020204" pitchFamily="34" charset="0"/>
            <a:buNone/>
          </a:pPr>
          <a:r>
            <a:rPr lang="en-US" sz="2000" kern="1200" dirty="0">
              <a:solidFill>
                <a:srgbClr val="005294"/>
              </a:solidFill>
              <a:latin typeface="Times New Roman" panose="02020603050405020304" pitchFamily="18" charset="0"/>
              <a:ea typeface="MS PGothic"/>
              <a:cs typeface="Times New Roman" panose="02020603050405020304" pitchFamily="18" charset="0"/>
            </a:rPr>
            <a:t>Is the “Safeguarding and/or Dissemination Authority” cited in the CUI Registry for the category applicable Government wide or DOE specific? </a:t>
          </a:r>
        </a:p>
      </dsp:txBody>
      <dsp:txXfrm>
        <a:off x="6401813" y="3022888"/>
        <a:ext cx="4018961" cy="208633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1/layout/RadialPictureList">
  <dgm:title val="Radial Picture List"/>
  <dgm:desc val="Use to show relationships to a central idea. The Level 1 shape contains text and all Level 2 shapes contain a picture with corresponding text. Limited to four Level 2 pictures.  Unused pictures do not appear, but remain available if you switch layouts. Works best with a small amount of Level 2 text."/>
  <dgm:catLst>
    <dgm:cat type="picture" pri="2500"/>
    <dgm:cat type="officeonline" pri="2500"/>
  </dgm:catLst>
  <dgm:samp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sampData>
  <dgm:styleData>
    <dgm:dataModel>
      <dgm:ptLst>
        <dgm:pt modelId="0" type="doc"/>
        <dgm:pt modelId="10">
          <dgm:prSet phldr="1"/>
        </dgm:pt>
        <dgm:pt modelId="11">
          <dgm:prSet phldr="1"/>
        </dgm:pt>
        <dgm:pt modelId="12">
          <dgm:prSet phldr="1"/>
        </dgm:pt>
      </dgm:ptLst>
      <dgm:cxnLst>
        <dgm:cxn modelId="1" srcId="0" destId="10" srcOrd="0" destOrd="0"/>
        <dgm:cxn modelId="2" srcId="10" destId="11" srcOrd="0" destOrd="0"/>
        <dgm:cxn modelId="3" srcId="10" destId="12" srcOrd="1"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Lst>
      <dgm:cxnLst>
        <dgm:cxn modelId="1" srcId="0" destId="10" srcOrd="0" destOrd="0"/>
        <dgm:cxn modelId="2" srcId="10" destId="11" srcOrd="0" destOrd="0"/>
        <dgm:cxn modelId="3" srcId="10" destId="12" srcOrd="1" destOrd="0"/>
        <dgm:cxn modelId="4" srcId="10" destId="13" srcOrd="2" destOrd="0"/>
        <dgm:cxn modelId="5" srcId="10" destId="14" srcOrd="3" destOrd="0"/>
      </dgm:cxnLst>
      <dgm:bg/>
      <dgm:whole/>
    </dgm:dataModel>
  </dgm:clrData>
  <dgm:layoutNode name="Name0">
    <dgm:varLst>
      <dgm:chMax val="1"/>
      <dgm:chPref val="1"/>
      <dgm:dir/>
      <dgm:resizeHandles/>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equ" val="1">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l" for="ch" forName="Accent" refType="w" fact="0"/>
              <dgm:constr type="t" for="ch" forName="Accent" refType="h" fact="0"/>
              <dgm:constr type="w" for="ch" forName="Accent" refType="w" fact="0.6747"/>
              <dgm:constr type="h" for="ch" forName="Accent" refType="h"/>
              <dgm:constr type="l" for="ch" forName="Child1" refType="w" fact="0.76"/>
              <dgm:constr type="t" for="ch" forName="Child1" refType="h" fact="0.3739"/>
              <dgm:constr type="w" for="ch" forName="Child1" refType="w" fact="0.24"/>
              <dgm:constr type="h" for="ch" forName="Child1" refType="h" fact="0.255"/>
              <dgm:constr type="l" for="ch" forName="Parent" refType="w" fact="0.1726"/>
              <dgm:constr type="t" for="ch" forName="Parent" refType="h" fact="0.2646"/>
              <dgm:constr type="w" for="ch" forName="Parent" refType="w" fact="0.3347"/>
              <dgm:constr type="h" for="ch" forName="Parent" refType="h" fact="0.4759"/>
              <dgm:constr type="l" for="ch" forName="Image1" refType="w" fact="0.5661"/>
              <dgm:constr type="t" for="ch" forName="Image1" refType="h" fact="0.3744"/>
              <dgm:constr type="w" for="ch" forName="Image1" refType="w" fact="0.1793"/>
              <dgm:constr type="h" for="ch" forName="Image1" refType="h" fact="0.255"/>
            </dgm:constrLst>
          </dgm:if>
          <dgm:if name="Name6" axis="ch ch" ptType="node node" st="1 1" cnt="1 0" func="cnt" op="equ" val="2">
            <dgm:alg type="composite">
              <dgm:param type="ar" val="1.381"/>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 refType="w" fact="0"/>
              <dgm:constr type="t" for="ch" forName="Accent" refType="h" fact="0"/>
              <dgm:constr type="w" for="ch" forName="Accent" refType="w" fact="0.6946"/>
              <dgm:constr type="h" for="ch" forName="Accent" refType="h"/>
              <dgm:constr type="l" for="ch" forName="Parent" refType="w" fact="0.1777"/>
              <dgm:constr type="t" for="ch" forName="Parent" refType="h" fact="0.2646"/>
              <dgm:constr type="w" for="ch" forName="Parent" refType="w" fact="0.3446"/>
              <dgm:constr type="h" for="ch" forName="Parent" refType="h" fact="0.4759"/>
              <dgm:constr type="l" for="ch" forName="Image1" refType="w" fact="0.5531"/>
              <dgm:constr type="t" for="ch" forName="Image1" refType="h" fact="0.1585"/>
              <dgm:constr type="w" for="ch" forName="Image1" refType="w" fact="0.1846"/>
              <dgm:constr type="h" for="ch" forName="Image1" refType="h" fact="0.255"/>
              <dgm:constr type="l" for="ch" forName="Image2" refType="w" fact="0.5531"/>
              <dgm:constr type="t" for="ch" forName="Image2" refType="h" fact="0.5624"/>
              <dgm:constr type="w" for="ch" forName="Image2" refType="w" fact="0.1846"/>
              <dgm:constr type="h" for="ch" forName="Image2" refType="h" fact="0.255"/>
              <dgm:constr type="l" for="ch" forName="Child1" refType="w" fact="0.7529"/>
              <dgm:constr type="t" for="ch" forName="Child1" refType="h" fact="0.1618"/>
              <dgm:constr type="w" for="ch" forName="Child1" refType="w" fact="0.2471"/>
              <dgm:constr type="h" for="ch" forName="Child1" refType="h" fact="0.2468"/>
              <dgm:constr type="l" for="ch" forName="Child2" refType="w" fact="0.7529"/>
              <dgm:constr type="t" for="ch" forName="Child2" refType="h" fact="0.5657"/>
              <dgm:constr type="w" for="ch" forName="Child2" refType="w" fact="0.2471"/>
              <dgm:constr type="h" for="ch" forName="Child2" refType="h" fact="0.2468"/>
            </dgm:constrLst>
          </dgm:if>
          <dgm:if name="Name7" axis="ch ch" ptType="node node" st="1 1" cnt="1 0" func="cnt" op="equ" val="3">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 refType="w" fact="0"/>
              <dgm:constr type="t" for="ch" forName="Accent" refType="h" fact="0"/>
              <dgm:constr type="w" for="ch" forName="Accent" refType="w" fact="0.6747"/>
              <dgm:constr type="h" for="ch" forName="Accent" refType="h"/>
              <dgm:constr type="l" for="ch" forName="Parent" refType="w" fact="0.1726"/>
              <dgm:constr type="t" for="ch" forName="Parent" refType="h" fact="0.2646"/>
              <dgm:constr type="w" for="ch" forName="Parent" refType="w" fact="0.3347"/>
              <dgm:constr type="h" for="ch" forName="Parent" refType="h" fact="0.4759"/>
              <dgm:constr type="l" for="ch" forName="Image1" refType="w" fact="0.4968"/>
              <dgm:constr type="t" for="ch" forName="Image1" refType="h" fact="0.0843"/>
              <dgm:constr type="w" for="ch" forName="Image1" refType="w" fact="0.1793"/>
              <dgm:constr type="h" for="ch" forName="Image1" refType="h" fact="0.255"/>
              <dgm:constr type="l" for="ch" forName="Image2" refType="w" fact="0.5661"/>
              <dgm:constr type="t" for="ch" forName="Image2" refType="h" fact="0.3744"/>
              <dgm:constr type="w" for="ch" forName="Image2" refType="w" fact="0.1793"/>
              <dgm:constr type="h" for="ch" forName="Image2" refType="h" fact="0.255"/>
              <dgm:constr type="l" for="ch" forName="Image3" refType="w" fact="0.4968"/>
              <dgm:constr type="t" for="ch" forName="Image3" refType="h" fact="0.6686"/>
              <dgm:constr type="w" for="ch" forName="Image3" refType="w" fact="0.1793"/>
              <dgm:constr type="h" for="ch" forName="Image3" refType="h" fact="0.255"/>
              <dgm:constr type="l" for="ch" forName="Child1" refType="w" fact="0.6897"/>
              <dgm:constr type="t" for="ch" forName="Child1" refType="h" fact="0.0884"/>
              <dgm:constr type="w" for="ch" forName="Child1" refType="w" fact="0.24"/>
              <dgm:constr type="h" for="ch" forName="Child1" refType="h" fact="0.2468"/>
              <dgm:constr type="l" for="ch" forName="Child2" refType="w" fact="0.76"/>
              <dgm:constr type="t" for="ch" forName="Child2" refType="h" fact="0.378"/>
              <dgm:constr type="w" for="ch" forName="Child2" refType="w" fact="0.24"/>
              <dgm:constr type="h" for="ch" forName="Child2" refType="h" fact="0.2468"/>
              <dgm:constr type="l" for="ch" forName="Child3" refType="w" fact="0.6897"/>
              <dgm:constr type="t" for="ch" forName="Child3" refType="h" fact="0.6738"/>
              <dgm:constr type="w" for="ch" forName="Child3" refType="w" fact="0.24"/>
              <dgm:constr type="h" for="ch" forName="Child3" refType="h" fact="0.2468"/>
            </dgm:constrLst>
          </dgm:if>
          <dgm:else name="Name8">
            <dgm:alg type="composite">
              <dgm:param type="ar" val="1.2852"/>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 refType="w" fact="0"/>
              <dgm:constr type="t" for="ch" forName="Accent" refType="h" fact="0.0361"/>
              <dgm:constr type="w" for="ch" forName="Accent" refType="w" fact="0.6865"/>
              <dgm:constr type="h" for="ch" forName="Accent" refType="h" fact="0.9197"/>
              <dgm:constr type="l" for="ch" forName="Parent" refType="w" fact="0.1756"/>
              <dgm:constr type="t" for="ch" forName="Parent" refType="h" fact="0.2795"/>
              <dgm:constr type="w" for="ch" forName="Parent" refType="w" fact="0.3406"/>
              <dgm:constr type="h" for="ch" forName="Parent" refType="h" fact="0.4377"/>
              <dgm:constr type="l" for="ch" forName="Image1" refType="w" fact="0.425"/>
              <dgm:constr type="t" for="ch" forName="Image1" refType="h" fact="0"/>
              <dgm:constr type="w" for="ch" forName="Image1" refType="w" fact="0.1825"/>
              <dgm:constr type="h" for="ch" forName="Image1" refType="h" fact="0.2345"/>
              <dgm:constr type="l" for="ch" forName="Image2" refType="w" fact="0.5598"/>
              <dgm:constr type="t" for="ch" forName="Image2" refType="h" fact="0.2184"/>
              <dgm:constr type="w" for="ch" forName="Image2" refType="w" fact="0.1825"/>
              <dgm:constr type="h" for="ch" forName="Image2" refType="h" fact="0.2345"/>
              <dgm:constr type="l" for="ch" forName="Image3" refType="w" fact="0.5591"/>
              <dgm:constr type="t" for="ch" forName="Image3" refType="h" fact="0.5395"/>
              <dgm:constr type="w" for="ch" forName="Image3" refType="w" fact="0.1825"/>
              <dgm:constr type="h" for="ch" forName="Image3" refType="h" fact="0.2345"/>
              <dgm:constr type="l" for="ch" forName="Image4" refType="w" fact="0.425"/>
              <dgm:constr type="t" for="ch" forName="Image4" refType="h" fact="0.7655"/>
              <dgm:constr type="w" for="ch" forName="Image4" refType="w" fact="0.1825"/>
              <dgm:constr type="h" for="ch" forName="Image4" refType="h" fact="0.2345"/>
              <dgm:constr type="l" for="ch" forName="Child1" refType="w" fact="0.6214"/>
              <dgm:constr type="t" for="ch" forName="Child1" refType="h" fact="0.003"/>
              <dgm:constr type="w" for="ch" forName="Child1" refType="w" fact="0.2443"/>
              <dgm:constr type="h" for="ch" forName="Child1" refType="h" fact="0.227"/>
              <dgm:constr type="l" for="ch" forName="Child2" refType="w" fact="0.7557"/>
              <dgm:constr type="t" for="ch" forName="Child2" refType="h" fact="0.2225"/>
              <dgm:constr type="w" for="ch" forName="Child2" refType="w" fact="0.2443"/>
              <dgm:constr type="h" for="ch" forName="Child2" refType="h" fact="0.227"/>
              <dgm:constr type="l" for="ch" forName="Child3" refType="w" fact="0.7557"/>
              <dgm:constr type="t" for="ch" forName="Child3" refType="h" fact="0.5433"/>
              <dgm:constr type="w" for="ch" forName="Child3" refType="w" fact="0.2443"/>
              <dgm:constr type="h" for="ch" forName="Child3" refType="h" fact="0.227"/>
              <dgm:constr type="l" for="ch" forName="Child4" refType="w" fact="0.6214"/>
              <dgm:constr type="t" for="ch" forName="Child4" refType="h" fact="0.7703"/>
              <dgm:constr type="w" for="ch" forName="Child4" refType="w" fact="0.2443"/>
              <dgm:constr type="h" for="ch" forName="Child4" refType="h" fact="0.227"/>
            </dgm:constrLst>
          </dgm:else>
        </dgm:choose>
      </dgm:if>
      <dgm:else name="Name9">
        <dgm:choose name="Name10">
          <dgm:if name="Name11" axis="ch ch" ptType="node node" st="1 1" cnt="1 0" func="cnt" op="equ" val="0">
            <dgm:alg type="composite">
              <dgm:param type="ar" val="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2" axis="ch ch" ptType="node node" st="1 1" cnt="1 0" func="cnt" op="equ" val="1">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r" for="ch" forName="Accent" refType="w"/>
              <dgm:constr type="t" for="ch" forName="Accent" refType="h" fact="0"/>
              <dgm:constr type="w" for="ch" forName="Accent" refType="w" fact="0.6747"/>
              <dgm:constr type="h" for="ch" forName="Accent" refType="h"/>
              <dgm:constr type="r" for="ch" forName="Child1" refType="w" fact="0.24"/>
              <dgm:constr type="t" for="ch" forName="Child1" refType="h" fact="0.3739"/>
              <dgm:constr type="w" for="ch" forName="Child1" refType="w" fact="0.24"/>
              <dgm:constr type="h" for="ch" forName="Child1" refType="h" fact="0.255"/>
              <dgm:constr type="r" for="ch" forName="Parent" refType="w" fact="0.8274"/>
              <dgm:constr type="t" for="ch" forName="Parent" refType="h" fact="0.2646"/>
              <dgm:constr type="w" for="ch" forName="Parent" refType="w" fact="0.3347"/>
              <dgm:constr type="h" for="ch" forName="Parent" refType="h" fact="0.4759"/>
              <dgm:constr type="r" for="ch" forName="Image1" refType="w" fact="0.4339"/>
              <dgm:constr type="t" for="ch" forName="Image1" refType="h" fact="0.3744"/>
              <dgm:constr type="w" for="ch" forName="Image1" refType="w" fact="0.1793"/>
              <dgm:constr type="h" for="ch" forName="Image1" refType="h" fact="0.255"/>
            </dgm:constrLst>
          </dgm:if>
          <dgm:if name="Name13" axis="ch ch" ptType="node node" st="1 1" cnt="1 0" func="cnt" op="equ" val="2">
            <dgm:alg type="composite">
              <dgm:param type="ar" val="1.381"/>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 refType="w"/>
              <dgm:constr type="t" for="ch" forName="Accent" refType="h" fact="0"/>
              <dgm:constr type="w" for="ch" forName="Accent" refType="w" fact="0.6946"/>
              <dgm:constr type="h" for="ch" forName="Accent" refType="h"/>
              <dgm:constr type="r" for="ch" forName="Parent" refType="w" fact="0.8223"/>
              <dgm:constr type="t" for="ch" forName="Parent" refType="h" fact="0.2646"/>
              <dgm:constr type="w" for="ch" forName="Parent" refType="w" fact="0.3446"/>
              <dgm:constr type="h" for="ch" forName="Parent" refType="h" fact="0.4759"/>
              <dgm:constr type="r" for="ch" forName="Image1" refType="w" fact="0.4469"/>
              <dgm:constr type="t" for="ch" forName="Image1" refType="h" fact="0.1585"/>
              <dgm:constr type="w" for="ch" forName="Image1" refType="w" fact="0.1846"/>
              <dgm:constr type="h" for="ch" forName="Image1" refType="h" fact="0.255"/>
              <dgm:constr type="r" for="ch" forName="Image2" refType="w" fact="0.4469"/>
              <dgm:constr type="t" for="ch" forName="Image2" refType="h" fact="0.5624"/>
              <dgm:constr type="w" for="ch" forName="Image2" refType="w" fact="0.1846"/>
              <dgm:constr type="h" for="ch" forName="Image2" refType="h" fact="0.255"/>
              <dgm:constr type="r" for="ch" forName="Child1" refType="w" fact="0.2471"/>
              <dgm:constr type="t" for="ch" forName="Child1" refType="h" fact="0.1618"/>
              <dgm:constr type="w" for="ch" forName="Child1" refType="w" fact="0.2471"/>
              <dgm:constr type="h" for="ch" forName="Child1" refType="h" fact="0.2468"/>
              <dgm:constr type="r" for="ch" forName="Child2" refType="w" fact="0.2471"/>
              <dgm:constr type="t" for="ch" forName="Child2" refType="h" fact="0.5657"/>
              <dgm:constr type="w" for="ch" forName="Child2" refType="w" fact="0.2471"/>
              <dgm:constr type="h" for="ch" forName="Child2" refType="h" fact="0.2468"/>
            </dgm:constrLst>
          </dgm:if>
          <dgm:if name="Name14" axis="ch ch" ptType="node node" st="1 1" cnt="1 0" func="cnt" op="equ" val="3">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 refType="w"/>
              <dgm:constr type="t" for="ch" forName="Accent" refType="h" fact="0"/>
              <dgm:constr type="w" for="ch" forName="Accent" refType="w" fact="0.6747"/>
              <dgm:constr type="h" for="ch" forName="Accent" refType="h"/>
              <dgm:constr type="r" for="ch" forName="Parent" refType="w" fact="0.8274"/>
              <dgm:constr type="t" for="ch" forName="Parent" refType="h" fact="0.2646"/>
              <dgm:constr type="w" for="ch" forName="Parent" refType="w" fact="0.3347"/>
              <dgm:constr type="h" for="ch" forName="Parent" refType="h" fact="0.4759"/>
              <dgm:constr type="r" for="ch" forName="Image1" refType="w" fact="0.5032"/>
              <dgm:constr type="t" for="ch" forName="Image1" refType="h" fact="0.0843"/>
              <dgm:constr type="w" for="ch" forName="Image1" refType="w" fact="0.1793"/>
              <dgm:constr type="h" for="ch" forName="Image1" refType="h" fact="0.255"/>
              <dgm:constr type="r" for="ch" forName="Image2" refType="w" fact="0.4339"/>
              <dgm:constr type="t" for="ch" forName="Image2" refType="h" fact="0.3744"/>
              <dgm:constr type="w" for="ch" forName="Image2" refType="w" fact="0.1793"/>
              <dgm:constr type="h" for="ch" forName="Image2" refType="h" fact="0.255"/>
              <dgm:constr type="r" for="ch" forName="Image3" refType="w" fact="0.5032"/>
              <dgm:constr type="t" for="ch" forName="Image3" refType="h" fact="0.6686"/>
              <dgm:constr type="w" for="ch" forName="Image3" refType="w" fact="0.1793"/>
              <dgm:constr type="h" for="ch" forName="Image3" refType="h" fact="0.255"/>
              <dgm:constr type="r" for="ch" forName="Child1" refType="w" fact="0.3103"/>
              <dgm:constr type="t" for="ch" forName="Child1" refType="h" fact="0.0884"/>
              <dgm:constr type="w" for="ch" forName="Child1" refType="w" fact="0.24"/>
              <dgm:constr type="h" for="ch" forName="Child1" refType="h" fact="0.2468"/>
              <dgm:constr type="r" for="ch" forName="Child2" refType="w" fact="0.24"/>
              <dgm:constr type="t" for="ch" forName="Child2" refType="h" fact="0.378"/>
              <dgm:constr type="w" for="ch" forName="Child2" refType="w" fact="0.24"/>
              <dgm:constr type="h" for="ch" forName="Child2" refType="h" fact="0.2468"/>
              <dgm:constr type="r" for="ch" forName="Child3" refType="w" fact="0.3103"/>
              <dgm:constr type="t" for="ch" forName="Child3" refType="h" fact="0.6738"/>
              <dgm:constr type="w" for="ch" forName="Child3" refType="w" fact="0.24"/>
              <dgm:constr type="h" for="ch" forName="Child3" refType="h" fact="0.2468"/>
            </dgm:constrLst>
          </dgm:if>
          <dgm:else name="Name15">
            <dgm:alg type="composite">
              <dgm:param type="ar" val="1.2852"/>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 refType="w"/>
              <dgm:constr type="t" for="ch" forName="Accent" refType="h" fact="0.0361"/>
              <dgm:constr type="w" for="ch" forName="Accent" refType="w" fact="0.6865"/>
              <dgm:constr type="h" for="ch" forName="Accent" refType="h" fact="0.9197"/>
              <dgm:constr type="r" for="ch" forName="Parent" refType="w" fact="0.8244"/>
              <dgm:constr type="t" for="ch" forName="Parent" refType="h" fact="0.2795"/>
              <dgm:constr type="w" for="ch" forName="Parent" refType="w" fact="0.3406"/>
              <dgm:constr type="h" for="ch" forName="Parent" refType="h" fact="0.4377"/>
              <dgm:constr type="r" for="ch" forName="Image1" refType="w" fact="0.575"/>
              <dgm:constr type="t" for="ch" forName="Image1" refType="h" fact="0"/>
              <dgm:constr type="w" for="ch" forName="Image1" refType="w" fact="0.1825"/>
              <dgm:constr type="h" for="ch" forName="Image1" refType="h" fact="0.2345"/>
              <dgm:constr type="r" for="ch" forName="Image2" refType="w" fact="0.4402"/>
              <dgm:constr type="t" for="ch" forName="Image2" refType="h" fact="0.2184"/>
              <dgm:constr type="w" for="ch" forName="Image2" refType="w" fact="0.1825"/>
              <dgm:constr type="h" for="ch" forName="Image2" refType="h" fact="0.2345"/>
              <dgm:constr type="r" for="ch" forName="Image3" refType="w" fact="0.4409"/>
              <dgm:constr type="t" for="ch" forName="Image3" refType="h" fact="0.5395"/>
              <dgm:constr type="w" for="ch" forName="Image3" refType="w" fact="0.1825"/>
              <dgm:constr type="h" for="ch" forName="Image3" refType="h" fact="0.2345"/>
              <dgm:constr type="r" for="ch" forName="Image4" refType="w" fact="0.575"/>
              <dgm:constr type="t" for="ch" forName="Image4" refType="h" fact="0.7655"/>
              <dgm:constr type="w" for="ch" forName="Image4" refType="w" fact="0.1825"/>
              <dgm:constr type="h" for="ch" forName="Image4" refType="h" fact="0.2345"/>
              <dgm:constr type="r" for="ch" forName="Child1" refType="w" fact="0.3786"/>
              <dgm:constr type="t" for="ch" forName="Child1" refType="h" fact="0.003"/>
              <dgm:constr type="w" for="ch" forName="Child1" refType="w" fact="0.2443"/>
              <dgm:constr type="h" for="ch" forName="Child1" refType="h" fact="0.227"/>
              <dgm:constr type="r" for="ch" forName="Child2" refType="w" fact="0.2443"/>
              <dgm:constr type="t" for="ch" forName="Child2" refType="h" fact="0.2225"/>
              <dgm:constr type="w" for="ch" forName="Child2" refType="w" fact="0.2443"/>
              <dgm:constr type="h" for="ch" forName="Child2" refType="h" fact="0.227"/>
              <dgm:constr type="r" for="ch" forName="Child3" refType="w" fact="0.2443"/>
              <dgm:constr type="t" for="ch" forName="Child3" refType="h" fact="0.5433"/>
              <dgm:constr type="w" for="ch" forName="Child3" refType="w" fact="0.2443"/>
              <dgm:constr type="h" for="ch" forName="Child3" refType="h" fact="0.227"/>
              <dgm:constr type="r" for="ch" forName="Child4" refType="w" fact="0.3786"/>
              <dgm:constr type="t" for="ch" forName="Child4" refType="h" fact="0.7703"/>
              <dgm:constr type="w" for="ch" forName="Child4" refType="w" fact="0.2443"/>
              <dgm:constr type="h" for="ch" forName="Child4" refType="h" fact="0.227"/>
            </dgm:constrLst>
          </dgm:else>
        </dgm:choose>
      </dgm:else>
    </dgm:choose>
    <dgm:forEach name="wrapper" axis="self" ptType="parTrans">
      <dgm:forEach name="ImageRepeat" axis="self">
        <dgm:layoutNode name="Image" styleLbl="fgImgPlace1">
          <dgm:alg type="sp"/>
          <dgm:shape xmlns:r="http://schemas.openxmlformats.org/officeDocument/2006/relationships" type="ellipse" r:blip="" blipPhldr="1">
            <dgm:adjLst/>
          </dgm:shape>
          <dgm:presOf/>
        </dgm:layoutNode>
      </dgm:forEach>
    </dgm:forEach>
    <dgm:forEach name="Name16" axis="ch" ptType="node" cnt="1">
      <dgm:layoutNode name="Parent" styleLbl="node1">
        <dgm:varLst>
          <dgm:chMax val="4"/>
          <dgm:chPref val="3"/>
        </dgm:varLst>
        <dgm:alg type="tx"/>
        <dgm:shape xmlns:r="http://schemas.openxmlformats.org/officeDocument/2006/relationships" type="ellipse"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17" axis="ch ch" ptType="node node" st="1 1" cnt="1 1">
      <dgm:layoutNode name="Accent" styleLbl="node1">
        <dgm:alg type="sp"/>
        <dgm:choose name="Name18">
          <dgm:if name="Name19" func="var" arg="dir" op="equ" val="norm">
            <dgm:choose name="Name20">
              <dgm:if name="Name21" axis="followSib" ptType="node" func="cnt" op="equ" val="0">
                <dgm:shape xmlns:r="http://schemas.openxmlformats.org/officeDocument/2006/relationships" type="blockArc" r:blip="">
                  <dgm:adjLst>
                    <dgm:adj idx="1" val="-49.0368"/>
                    <dgm:adj idx="2" val="49.4265"/>
                    <dgm:adj idx="3" val="0.0564"/>
                  </dgm:adjLst>
                </dgm:shape>
              </dgm:if>
              <dgm:if name="Name22" axis="followSib" ptType="node" func="cnt" op="equ" val="1">
                <dgm:shape xmlns:r="http://schemas.openxmlformats.org/officeDocument/2006/relationships" type="blockArc" r:blip="">
                  <dgm:adjLst>
                    <dgm:adj idx="1" val="-64.2028"/>
                    <dgm:adj idx="2" val="64.5456"/>
                    <dgm:adj idx="3" val="0.0558"/>
                  </dgm:adjLst>
                </dgm:shape>
              </dgm:if>
              <dgm:if name="Name23" axis="followSib" ptType="node" func="cnt" op="equ" val="2">
                <dgm:shape xmlns:r="http://schemas.openxmlformats.org/officeDocument/2006/relationships" type="blockArc" r:blip="">
                  <dgm:adjLst>
                    <dgm:adj idx="1" val="-67.8702"/>
                    <dgm:adj idx="2" val="68.6519"/>
                    <dgm:adj idx="3" val="0.0575"/>
                  </dgm:adjLst>
                </dgm:shape>
              </dgm:if>
              <dgm:else name="Name24">
                <dgm:shape xmlns:r="http://schemas.openxmlformats.org/officeDocument/2006/relationships" type="blockArc" r:blip="">
                  <dgm:adjLst>
                    <dgm:adj idx="1" val="-84.8426"/>
                    <dgm:adj idx="2" val="84.8009"/>
                    <dgm:adj idx="3" val="0.0524"/>
                  </dgm:adjLst>
                </dgm:shape>
              </dgm:else>
            </dgm:choose>
          </dgm:if>
          <dgm:else name="Name25">
            <dgm:choose name="Name26">
              <dgm:if name="Name27" axis="followSib" ptType="node" func="cnt" op="equ" val="0">
                <dgm:shape xmlns:r="http://schemas.openxmlformats.org/officeDocument/2006/relationships" rot="180" type="blockArc" r:blip="">
                  <dgm:adjLst>
                    <dgm:adj idx="1" val="-49.0368"/>
                    <dgm:adj idx="2" val="49.4265"/>
                    <dgm:adj idx="3" val="0.0564"/>
                  </dgm:adjLst>
                </dgm:shape>
              </dgm:if>
              <dgm:if name="Name28" axis="followSib" ptType="node" func="cnt" op="equ" val="1">
                <dgm:shape xmlns:r="http://schemas.openxmlformats.org/officeDocument/2006/relationships" rot="180" type="blockArc" r:blip="">
                  <dgm:adjLst>
                    <dgm:adj idx="1" val="-64.2028"/>
                    <dgm:adj idx="2" val="64.5456"/>
                    <dgm:adj idx="3" val="0.0558"/>
                  </dgm:adjLst>
                </dgm:shape>
              </dgm:if>
              <dgm:if name="Name29" axis="followSib" ptType="node" func="cnt" op="equ" val="2">
                <dgm:shape xmlns:r="http://schemas.openxmlformats.org/officeDocument/2006/relationships" rot="180" type="blockArc" r:blip="">
                  <dgm:adjLst>
                    <dgm:adj idx="1" val="-67.8702"/>
                    <dgm:adj idx="2" val="68.6519"/>
                    <dgm:adj idx="3" val="0.0575"/>
                  </dgm:adjLst>
                </dgm:shape>
              </dgm:if>
              <dgm:else name="Name30">
                <dgm:shape xmlns:r="http://schemas.openxmlformats.org/officeDocument/2006/relationships" rot="180" type="blockArc" r:blip="">
                  <dgm:adjLst>
                    <dgm:adj idx="1" val="-84.8426"/>
                    <dgm:adj idx="2" val="84.8009"/>
                    <dgm:adj idx="3" val="0.0524"/>
                  </dgm:adjLst>
                </dgm:shape>
              </dgm:else>
            </dgm:choose>
          </dgm:else>
        </dgm:choose>
        <dgm:presOf/>
      </dgm:layoutNode>
      <dgm:layoutNode name="Image1" styleLbl="fgImgPlace1">
        <dgm:alg type="sp"/>
        <dgm:shape xmlns:r="http://schemas.openxmlformats.org/officeDocument/2006/relationships" type="ellipse" r:blip="" blipPhldr="1">
          <dgm:adjLst/>
        </dgm:shape>
        <dgm:presOf/>
      </dgm:layoutNode>
      <dgm:layoutNode name="Child1" styleLbl="revTx">
        <dgm:varLst>
          <dgm:chMax val="0"/>
          <dgm:chPref val="0"/>
          <dgm:bulletEnabled val="1"/>
        </dgm:varLst>
        <dgm:choose name="Name31">
          <dgm:if name="Name32" func="var" arg="dir" op="equ" val="norm">
            <dgm:alg type="tx">
              <dgm:param type="parTxLTRAlign" val="l"/>
              <dgm:param type="shpTxLTRAlignCh" val="l"/>
              <dgm:param type="parTxRTLAlign" val="l"/>
              <dgm:param type="shpTxRTLAlignCh" val="l"/>
              <dgm:param type="lnSpAfParP" val="10"/>
            </dgm:alg>
          </dgm:if>
          <dgm:else name="Name33">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4" axis="ch ch" ptType="node node" st="1 2" cnt="1 1">
      <dgm:layoutNode name="Image2">
        <dgm:alg type="sp"/>
        <dgm:shape xmlns:r="http://schemas.openxmlformats.org/officeDocument/2006/relationships" r:blip="">
          <dgm:adjLst/>
        </dgm:shape>
        <dgm:presOf/>
        <dgm:constrLst/>
        <dgm:forEach name="Name35" ref="ImageRepeat"/>
      </dgm:layoutNode>
      <dgm:layoutNode name="Child2" styleLbl="revTx">
        <dgm:varLst>
          <dgm:chMax val="0"/>
          <dgm:chPref val="0"/>
          <dgm:bulletEnabled val="1"/>
        </dgm:varLst>
        <dgm:choose name="Name36">
          <dgm:if name="Name37" func="var" arg="dir" op="equ" val="norm">
            <dgm:alg type="tx">
              <dgm:param type="parTxLTRAlign" val="l"/>
              <dgm:param type="shpTxLTRAlignCh" val="l"/>
              <dgm:param type="parTxRTLAlign" val="l"/>
              <dgm:param type="shpTxRTLAlignCh" val="l"/>
              <dgm:param type="lnSpAfParP" val="10"/>
            </dgm:alg>
          </dgm:if>
          <dgm:else name="Name38">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9" axis="ch ch" ptType="node node" st="1 3" cnt="1 1">
      <dgm:layoutNode name="Image3">
        <dgm:alg type="sp"/>
        <dgm:shape xmlns:r="http://schemas.openxmlformats.org/officeDocument/2006/relationships" r:blip="">
          <dgm:adjLst/>
        </dgm:shape>
        <dgm:presOf/>
        <dgm:constrLst/>
        <dgm:forEach name="Name40" ref="ImageRepeat"/>
      </dgm:layoutNode>
      <dgm:layoutNode name="Child3" styleLbl="revTx">
        <dgm:varLst>
          <dgm:chMax val="0"/>
          <dgm:chPref val="0"/>
          <dgm:bulletEnabled val="1"/>
        </dgm:varLst>
        <dgm:choose name="Name41">
          <dgm:if name="Name42" func="var" arg="dir" op="equ" val="norm">
            <dgm:alg type="tx">
              <dgm:param type="parTxLTRAlign" val="l"/>
              <dgm:param type="shpTxLTRAlignCh" val="l"/>
              <dgm:param type="parTxRTLAlign" val="l"/>
              <dgm:param type="shpTxRTLAlignCh" val="l"/>
              <dgm:param type="lnSpAfParP" val="10"/>
            </dgm:alg>
          </dgm:if>
          <dgm:else name="Name43">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4" axis="ch ch" ptType="node node" st="1 4" cnt="1 1">
      <dgm:layoutNode name="Image4">
        <dgm:alg type="sp"/>
        <dgm:shape xmlns:r="http://schemas.openxmlformats.org/officeDocument/2006/relationships" r:blip="">
          <dgm:adjLst/>
        </dgm:shape>
        <dgm:presOf/>
        <dgm:constrLst/>
        <dgm:forEach name="Name45" ref="ImageRepeat"/>
      </dgm:layoutNode>
      <dgm:layoutNode name="Child4" styleLbl="revTx">
        <dgm:varLst>
          <dgm:chMax val="0"/>
          <dgm:chPref val="0"/>
          <dgm:bulletEnabled val="1"/>
        </dgm:varLst>
        <dgm:choose name="Name46">
          <dgm:if name="Name47" func="var" arg="dir" op="equ" val="norm">
            <dgm:alg type="tx">
              <dgm:param type="parTxLTRAlign" val="l"/>
              <dgm:param type="shpTxLTRAlignCh" val="l"/>
              <dgm:param type="parTxRTLAlign" val="l"/>
              <dgm:param type="shpTxRTLAlignCh" val="l"/>
              <dgm:param type="lnSpAfParP" val="10"/>
            </dgm:alg>
          </dgm:if>
          <dgm:else name="Name48">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Calibri" charset="0"/>
                <a:ea typeface="ＭＳ Ｐゴシック" charset="0"/>
                <a:cs typeface="ＭＳ Ｐゴシック" charset="0"/>
              </a:defRPr>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fld id="{4BF444DC-616D-4D1B-8A2E-FC06AA669880}" type="datetimeFigureOut">
              <a:rPr lang="en-US" altLang="en-US"/>
              <a:pPr>
                <a:defRPr/>
              </a:pPr>
              <a:t>10/24/2024</a:t>
            </a:fld>
            <a:endParaRPr lang="en-US" alt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latin typeface="Calibri" charset="0"/>
                <a:ea typeface="ＭＳ Ｐゴシック" charset="0"/>
                <a:cs typeface="ＭＳ Ｐゴシック" charset="0"/>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85C57E57-B7B0-492A-A05D-6C232855CC6B}" type="slidenum">
              <a:rPr lang="en-US" altLang="en-US"/>
              <a:pPr>
                <a:defRPr/>
              </a:pPr>
              <a:t>‹#›</a:t>
            </a:fld>
            <a:endParaRPr lang="en-US" altLang="en-US" dirty="0"/>
          </a:p>
        </p:txBody>
      </p:sp>
    </p:spTree>
    <p:extLst>
      <p:ext uri="{BB962C8B-B14F-4D97-AF65-F5344CB8AC3E}">
        <p14:creationId xmlns:p14="http://schemas.microsoft.com/office/powerpoint/2010/main" val="2720639331"/>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1pPr>
    <a:lvl2pPr marL="4572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29101DAA-AD9F-4EBE-B3B0-6CC47BD010AB}" type="slidenum">
              <a:rPr lang="en-US" altLang="en-US" smtClean="0"/>
              <a:pPr/>
              <a:t>1</a:t>
            </a:fld>
            <a:endParaRPr lang="en-US" altLang="en-US" dirty="0"/>
          </a:p>
        </p:txBody>
      </p:sp>
    </p:spTree>
    <p:extLst>
      <p:ext uri="{BB962C8B-B14F-4D97-AF65-F5344CB8AC3E}">
        <p14:creationId xmlns:p14="http://schemas.microsoft.com/office/powerpoint/2010/main" val="24612603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D52E99-4D95-7A97-693C-6C94A6BA70B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7D8F17D-0412-3AAA-AC84-18E9B4981996}"/>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706D953F-EA19-9796-BD45-68F1F404305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CC2828E-56AD-D76D-F8D3-D41EEA91F971}"/>
              </a:ext>
            </a:extLst>
          </p:cNvPr>
          <p:cNvSpPr>
            <a:spLocks noGrp="1"/>
          </p:cNvSpPr>
          <p:nvPr>
            <p:ph type="sldNum" sz="quarter" idx="5"/>
          </p:nvPr>
        </p:nvSpPr>
        <p:spPr/>
        <p:txBody>
          <a:bodyPr/>
          <a:lstStyle/>
          <a:p>
            <a:pPr>
              <a:defRPr/>
            </a:pPr>
            <a:fld id="{85C57E57-B7B0-492A-A05D-6C232855CC6B}" type="slidenum">
              <a:rPr lang="en-US" altLang="en-US" smtClean="0"/>
              <a:pPr>
                <a:defRPr/>
              </a:pPr>
              <a:t>15</a:t>
            </a:fld>
            <a:endParaRPr lang="en-US" altLang="en-US" dirty="0"/>
          </a:p>
        </p:txBody>
      </p:sp>
    </p:spTree>
    <p:extLst>
      <p:ext uri="{BB962C8B-B14F-4D97-AF65-F5344CB8AC3E}">
        <p14:creationId xmlns:p14="http://schemas.microsoft.com/office/powerpoint/2010/main" val="36101072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85C57E57-B7B0-492A-A05D-6C232855CC6B}" type="slidenum">
              <a:rPr lang="en-US" altLang="en-US" smtClean="0"/>
              <a:pPr>
                <a:defRPr/>
              </a:pPr>
              <a:t>16</a:t>
            </a:fld>
            <a:endParaRPr lang="en-US" altLang="en-US" dirty="0"/>
          </a:p>
        </p:txBody>
      </p:sp>
    </p:spTree>
    <p:extLst>
      <p:ext uri="{BB962C8B-B14F-4D97-AF65-F5344CB8AC3E}">
        <p14:creationId xmlns:p14="http://schemas.microsoft.com/office/powerpoint/2010/main" val="23771749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85C57E57-B7B0-492A-A05D-6C232855CC6B}" type="slidenum">
              <a:rPr lang="en-US" altLang="en-US" smtClean="0"/>
              <a:pPr>
                <a:defRPr/>
              </a:pPr>
              <a:t>17</a:t>
            </a:fld>
            <a:endParaRPr lang="en-US" altLang="en-US" dirty="0"/>
          </a:p>
        </p:txBody>
      </p:sp>
    </p:spTree>
    <p:extLst>
      <p:ext uri="{BB962C8B-B14F-4D97-AF65-F5344CB8AC3E}">
        <p14:creationId xmlns:p14="http://schemas.microsoft.com/office/powerpoint/2010/main" val="37115018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85C57E57-B7B0-492A-A05D-6C232855CC6B}" type="slidenum">
              <a:rPr lang="en-US" altLang="en-US" smtClean="0"/>
              <a:pPr>
                <a:defRPr/>
              </a:pPr>
              <a:t>2</a:t>
            </a:fld>
            <a:endParaRPr lang="en-US" altLang="en-US" dirty="0"/>
          </a:p>
        </p:txBody>
      </p:sp>
    </p:spTree>
    <p:extLst>
      <p:ext uri="{BB962C8B-B14F-4D97-AF65-F5344CB8AC3E}">
        <p14:creationId xmlns:p14="http://schemas.microsoft.com/office/powerpoint/2010/main" val="306230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85C57E57-B7B0-492A-A05D-6C232855CC6B}" type="slidenum">
              <a:rPr lang="en-US" altLang="en-US" smtClean="0"/>
              <a:pPr>
                <a:defRPr/>
              </a:pPr>
              <a:t>3</a:t>
            </a:fld>
            <a:endParaRPr lang="en-US" altLang="en-US" dirty="0"/>
          </a:p>
        </p:txBody>
      </p:sp>
    </p:spTree>
    <p:extLst>
      <p:ext uri="{BB962C8B-B14F-4D97-AF65-F5344CB8AC3E}">
        <p14:creationId xmlns:p14="http://schemas.microsoft.com/office/powerpoint/2010/main" val="11634409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dirty="0"/>
          </a:p>
        </p:txBody>
      </p:sp>
      <p:sp>
        <p:nvSpPr>
          <p:cNvPr id="61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0AFF7AE7-5B2D-4055-8FE4-D9F2DCB33C75}" type="slidenum">
              <a:rPr lang="en-US" altLang="en-US" smtClean="0"/>
              <a:pPr>
                <a:spcBef>
                  <a:spcPct val="0"/>
                </a:spcBef>
              </a:pPr>
              <a:t>4</a:t>
            </a:fld>
            <a:endParaRPr lang="en-US" altLang="en-US" dirty="0"/>
          </a:p>
        </p:txBody>
      </p:sp>
    </p:spTree>
    <p:extLst>
      <p:ext uri="{BB962C8B-B14F-4D97-AF65-F5344CB8AC3E}">
        <p14:creationId xmlns:p14="http://schemas.microsoft.com/office/powerpoint/2010/main" val="11404074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85C57E57-B7B0-492A-A05D-6C232855CC6B}"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S PGothic"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5</a:t>
            </a:fld>
            <a:endParaRPr kumimoji="0" lang="en-US" altLang="en-US" sz="12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Tree>
    <p:extLst>
      <p:ext uri="{BB962C8B-B14F-4D97-AF65-F5344CB8AC3E}">
        <p14:creationId xmlns:p14="http://schemas.microsoft.com/office/powerpoint/2010/main" val="33689222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ED9169-0435-DA56-2FD1-D8621590393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99F8A54-4D7B-ED19-19E3-B3EC23C2E34E}"/>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1B2D625D-A157-4CD7-2C73-C84A2A763C2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ABD35F2-689E-FB72-6C57-067D40B1361F}"/>
              </a:ext>
            </a:extLst>
          </p:cNvPr>
          <p:cNvSpPr>
            <a:spLocks noGrp="1"/>
          </p:cNvSpPr>
          <p:nvPr>
            <p:ph type="sldNum" sz="quarter" idx="5"/>
          </p:nvPr>
        </p:nvSpPr>
        <p:spPr/>
        <p:txBody>
          <a:bodyPr/>
          <a:lstStyle/>
          <a:p>
            <a:pPr>
              <a:defRPr/>
            </a:pPr>
            <a:fld id="{85C57E57-B7B0-492A-A05D-6C232855CC6B}" type="slidenum">
              <a:rPr lang="en-US" altLang="en-US" smtClean="0"/>
              <a:pPr>
                <a:defRPr/>
              </a:pPr>
              <a:t>6</a:t>
            </a:fld>
            <a:endParaRPr lang="en-US" altLang="en-US" dirty="0"/>
          </a:p>
        </p:txBody>
      </p:sp>
    </p:spTree>
    <p:extLst>
      <p:ext uri="{BB962C8B-B14F-4D97-AF65-F5344CB8AC3E}">
        <p14:creationId xmlns:p14="http://schemas.microsoft.com/office/powerpoint/2010/main" val="13506310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85C57E57-B7B0-492A-A05D-6C232855CC6B}" type="slidenum">
              <a:rPr lang="en-US" altLang="en-US" smtClean="0"/>
              <a:pPr>
                <a:defRPr/>
              </a:pPr>
              <a:t>8</a:t>
            </a:fld>
            <a:endParaRPr lang="en-US" altLang="en-US" dirty="0"/>
          </a:p>
        </p:txBody>
      </p:sp>
    </p:spTree>
    <p:extLst>
      <p:ext uri="{BB962C8B-B14F-4D97-AF65-F5344CB8AC3E}">
        <p14:creationId xmlns:p14="http://schemas.microsoft.com/office/powerpoint/2010/main" val="21331140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EB2EC0-1B6F-6116-32F2-9335DE4BCD1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A7B24F0-1916-99E4-4402-943E97809EE3}"/>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0F94A2EA-1EFF-DEC8-73FD-2F28AF575EF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09EB094-1D77-6E1E-5E6D-4ABECF578755}"/>
              </a:ext>
            </a:extLst>
          </p:cNvPr>
          <p:cNvSpPr>
            <a:spLocks noGrp="1"/>
          </p:cNvSpPr>
          <p:nvPr>
            <p:ph type="sldNum" sz="quarter" idx="5"/>
          </p:nvPr>
        </p:nvSpPr>
        <p:spPr/>
        <p:txBody>
          <a:bodyPr/>
          <a:lstStyle/>
          <a:p>
            <a:pPr>
              <a:defRPr/>
            </a:pPr>
            <a:fld id="{85C57E57-B7B0-492A-A05D-6C232855CC6B}" type="slidenum">
              <a:rPr lang="en-US" altLang="en-US" smtClean="0"/>
              <a:pPr>
                <a:defRPr/>
              </a:pPr>
              <a:t>13</a:t>
            </a:fld>
            <a:endParaRPr lang="en-US" altLang="en-US" dirty="0"/>
          </a:p>
        </p:txBody>
      </p:sp>
    </p:spTree>
    <p:extLst>
      <p:ext uri="{BB962C8B-B14F-4D97-AF65-F5344CB8AC3E}">
        <p14:creationId xmlns:p14="http://schemas.microsoft.com/office/powerpoint/2010/main" val="34875311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85C57E57-B7B0-492A-A05D-6C232855CC6B}" type="slidenum">
              <a:rPr lang="en-US" altLang="en-US" smtClean="0"/>
              <a:pPr>
                <a:defRPr/>
              </a:pPr>
              <a:t>14</a:t>
            </a:fld>
            <a:endParaRPr lang="en-US" altLang="en-US" dirty="0"/>
          </a:p>
        </p:txBody>
      </p:sp>
    </p:spTree>
    <p:extLst>
      <p:ext uri="{BB962C8B-B14F-4D97-AF65-F5344CB8AC3E}">
        <p14:creationId xmlns:p14="http://schemas.microsoft.com/office/powerpoint/2010/main" val="41374682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346322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solidFill>
                  <a:srgbClr val="0081C9"/>
                </a:solidFill>
              </a:defRPr>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8413063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14475" y="1600201"/>
            <a:ext cx="5679925" cy="4525963"/>
          </a:xfrm>
        </p:spPr>
        <p:txBody>
          <a:bodyPr/>
          <a:lstStyle>
            <a:lvl1pPr marL="0" indent="0">
              <a:buNone/>
              <a:defRPr sz="2400"/>
            </a:lvl1pPr>
            <a:lvl2pPr marL="396875" indent="-223838">
              <a:defRPr sz="2000"/>
            </a:lvl2pPr>
            <a:lvl3pPr marL="569913" indent="-173038">
              <a:defRPr sz="1800"/>
            </a:lvl3pPr>
            <a:lvl4pPr marL="854075" indent="-163513">
              <a:defRPr sz="1600"/>
            </a:lvl4pPr>
            <a:lvl5pPr marL="1027113" indent="-173038">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704115" cy="4525963"/>
          </a:xfrm>
        </p:spPr>
        <p:txBody>
          <a:bodyPr/>
          <a:lstStyle>
            <a:lvl1pPr marL="0" indent="0">
              <a:buNone/>
              <a:defRPr sz="2400">
                <a:solidFill>
                  <a:srgbClr val="333333"/>
                </a:solidFill>
              </a:defRPr>
            </a:lvl1pPr>
            <a:lvl2pPr marL="515937" indent="-342900">
              <a:defRPr lang="en-US" sz="2000" kern="1200" dirty="0" smtClean="0">
                <a:solidFill>
                  <a:srgbClr val="333333"/>
                </a:solidFill>
                <a:latin typeface="+mn-lt"/>
                <a:ea typeface="MS PGothic" pitchFamily="34" charset="-128"/>
                <a:cs typeface="+mn-cs"/>
              </a:defRPr>
            </a:lvl2pPr>
            <a:lvl3pPr marL="682625" indent="-285750">
              <a:defRPr lang="en-US" sz="1800" kern="1200" dirty="0" smtClean="0">
                <a:solidFill>
                  <a:srgbClr val="333333"/>
                </a:solidFill>
                <a:latin typeface="+mn-lt"/>
                <a:ea typeface="MS PGothic" pitchFamily="34" charset="-128"/>
                <a:cs typeface="+mn-cs"/>
              </a:defRPr>
            </a:lvl3pPr>
            <a:lvl4pPr marL="976312" indent="-285750">
              <a:defRPr lang="en-US" sz="1600" kern="1200" dirty="0" smtClean="0">
                <a:solidFill>
                  <a:srgbClr val="333333"/>
                </a:solidFill>
                <a:latin typeface="+mn-lt"/>
                <a:ea typeface="MS PGothic" pitchFamily="34" charset="-128"/>
                <a:cs typeface="+mn-cs"/>
              </a:defRPr>
            </a:lvl4pPr>
            <a:lvl5pPr marL="1139825" indent="-285750">
              <a:defRPr lang="en-US" sz="1600" kern="1200" dirty="0">
                <a:solidFill>
                  <a:srgbClr val="333333"/>
                </a:solidFill>
                <a:latin typeface="+mn-lt"/>
                <a:ea typeface="MS PGothic" pitchFamily="34" charset="-128"/>
                <a:cs typeface="+mn-cs"/>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376891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13902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5834371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Free Blank With Foo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5241408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Users/bridget.skelly/Desktop/DoE/PPT%20Template/Header-01.jpg"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Header-01.jpg" descr="/Users/bridget.skelly/Desktop/DoE/PPT Template/Header-01.jpg"/>
          <p:cNvPicPr>
            <a:picLocks noChangeAspect="1"/>
          </p:cNvPicPr>
          <p:nvPr userDrawn="1"/>
        </p:nvPicPr>
        <p:blipFill>
          <a:blip r:embed="rId8" r:link="rId9">
            <a:extLst>
              <a:ext uri="{28A0092B-C50C-407E-A947-70E740481C1C}">
                <a14:useLocalDpi xmlns:a14="http://schemas.microsoft.com/office/drawing/2010/main" val="0"/>
              </a:ext>
            </a:extLst>
          </a:blip>
          <a:srcRect/>
          <a:stretch>
            <a:fillRect/>
          </a:stretch>
        </p:blipFill>
        <p:spPr bwMode="auto">
          <a:xfrm>
            <a:off x="0" y="0"/>
            <a:ext cx="121920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itle Placeholder 1"/>
          <p:cNvSpPr>
            <a:spLocks noGrp="1"/>
          </p:cNvSpPr>
          <p:nvPr>
            <p:ph type="title"/>
          </p:nvPr>
        </p:nvSpPr>
        <p:spPr bwMode="auto">
          <a:xfrm>
            <a:off x="620184" y="231775"/>
            <a:ext cx="11006667" cy="1131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Text Placeholder 2"/>
          <p:cNvSpPr>
            <a:spLocks noGrp="1"/>
          </p:cNvSpPr>
          <p:nvPr>
            <p:ph type="body" idx="1"/>
          </p:nvPr>
        </p:nvSpPr>
        <p:spPr bwMode="auto">
          <a:xfrm>
            <a:off x="620184" y="1600200"/>
            <a:ext cx="11006667" cy="470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7" name="Flowchart: Off-page Connector 7"/>
          <p:cNvSpPr/>
          <p:nvPr userDrawn="1"/>
        </p:nvSpPr>
        <p:spPr>
          <a:xfrm rot="5400000">
            <a:off x="11738769" y="6258720"/>
            <a:ext cx="341312" cy="565149"/>
          </a:xfrm>
          <a:prstGeom prst="flowChartOffpageConnector">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8" name="Slide Number Placeholder 4"/>
          <p:cNvSpPr txBox="1">
            <a:spLocks/>
          </p:cNvSpPr>
          <p:nvPr userDrawn="1"/>
        </p:nvSpPr>
        <p:spPr>
          <a:xfrm>
            <a:off x="11643784" y="6399214"/>
            <a:ext cx="609600" cy="274637"/>
          </a:xfrm>
          <a:prstGeom prst="rect">
            <a:avLst/>
          </a:prstGeom>
        </p:spPr>
        <p:txBody>
          <a:bodyPr/>
          <a:lstStyle>
            <a:lvl1pPr eaLnBrk="0" hangingPunct="0">
              <a:defRPr>
                <a:solidFill>
                  <a:schemeClr val="tx1"/>
                </a:solidFill>
                <a:latin typeface="Calibri" panose="020F0502020204030204" pitchFamily="34" charset="0"/>
                <a:ea typeface="MS PGothic" panose="020B0600070205080204" pitchFamily="34" charset="-128"/>
              </a:defRPr>
            </a:lvl1pPr>
            <a:lvl2pPr marL="742950" indent="-285750" eaLnBrk="0" hangingPunct="0">
              <a:defRPr>
                <a:solidFill>
                  <a:schemeClr val="tx1"/>
                </a:solidFill>
                <a:latin typeface="Calibri" panose="020F0502020204030204" pitchFamily="34" charset="0"/>
                <a:ea typeface="MS PGothic" panose="020B0600070205080204" pitchFamily="34" charset="-128"/>
              </a:defRPr>
            </a:lvl2pPr>
            <a:lvl3pPr marL="1143000" indent="-228600" eaLnBrk="0" hangingPunct="0">
              <a:defRPr>
                <a:solidFill>
                  <a:schemeClr val="tx1"/>
                </a:solidFill>
                <a:latin typeface="Calibri" panose="020F0502020204030204" pitchFamily="34" charset="0"/>
                <a:ea typeface="MS PGothic" panose="020B0600070205080204" pitchFamily="34" charset="-128"/>
              </a:defRPr>
            </a:lvl3pPr>
            <a:lvl4pPr marL="1600200" indent="-228600" eaLnBrk="0" hangingPunct="0">
              <a:defRPr>
                <a:solidFill>
                  <a:schemeClr val="tx1"/>
                </a:solidFill>
                <a:latin typeface="Calibri" panose="020F0502020204030204" pitchFamily="34" charset="0"/>
                <a:ea typeface="MS PGothic" panose="020B0600070205080204" pitchFamily="34" charset="-128"/>
              </a:defRPr>
            </a:lvl4pPr>
            <a:lvl5pPr marL="2057400" indent="-228600" eaLnBrk="0" hangingPunc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eaLnBrk="1" hangingPunct="1">
              <a:defRPr/>
            </a:pPr>
            <a:fld id="{0A9BF399-AE52-4CBC-9D6B-7968DD7CC8ED}" type="slidenum">
              <a:rPr lang="en-US" altLang="en-US" sz="1000" b="1" smtClean="0">
                <a:solidFill>
                  <a:srgbClr val="005FCB"/>
                </a:solidFill>
              </a:rPr>
              <a:pPr algn="ctr" eaLnBrk="1" hangingPunct="1">
                <a:defRPr/>
              </a:pPr>
              <a:t>‹#›</a:t>
            </a:fld>
            <a:endParaRPr lang="en-US" altLang="en-US" sz="1000" b="1" dirty="0">
              <a:solidFill>
                <a:srgbClr val="005FCB"/>
              </a:solidFill>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txStyles>
    <p:titleStyle>
      <a:lvl1pPr algn="l" defTabSz="457200" rtl="0" eaLnBrk="0" fontAlgn="base" hangingPunct="0">
        <a:spcBef>
          <a:spcPct val="0"/>
        </a:spcBef>
        <a:spcAft>
          <a:spcPct val="0"/>
        </a:spcAft>
        <a:defRPr sz="3200" kern="1200">
          <a:solidFill>
            <a:schemeClr val="bg1"/>
          </a:solidFill>
          <a:latin typeface="+mj-lt"/>
          <a:ea typeface="MS PGothic" pitchFamily="34" charset="-128"/>
          <a:cs typeface="ＭＳ Ｐゴシック" charset="0"/>
        </a:defRPr>
      </a:lvl1pPr>
      <a:lvl2pPr algn="l" defTabSz="457200" rtl="0" eaLnBrk="0" fontAlgn="base" hangingPunct="0">
        <a:spcBef>
          <a:spcPct val="0"/>
        </a:spcBef>
        <a:spcAft>
          <a:spcPct val="0"/>
        </a:spcAft>
        <a:defRPr sz="3200">
          <a:solidFill>
            <a:schemeClr val="bg1"/>
          </a:solidFill>
          <a:latin typeface="Calibri" charset="0"/>
          <a:ea typeface="MS PGothic" pitchFamily="34" charset="-128"/>
          <a:cs typeface="ＭＳ Ｐゴシック" charset="0"/>
        </a:defRPr>
      </a:lvl2pPr>
      <a:lvl3pPr algn="l" defTabSz="457200" rtl="0" eaLnBrk="0" fontAlgn="base" hangingPunct="0">
        <a:spcBef>
          <a:spcPct val="0"/>
        </a:spcBef>
        <a:spcAft>
          <a:spcPct val="0"/>
        </a:spcAft>
        <a:defRPr sz="3200">
          <a:solidFill>
            <a:schemeClr val="bg1"/>
          </a:solidFill>
          <a:latin typeface="Calibri" charset="0"/>
          <a:ea typeface="MS PGothic" pitchFamily="34" charset="-128"/>
          <a:cs typeface="ＭＳ Ｐゴシック" charset="0"/>
        </a:defRPr>
      </a:lvl3pPr>
      <a:lvl4pPr algn="l" defTabSz="457200" rtl="0" eaLnBrk="0" fontAlgn="base" hangingPunct="0">
        <a:spcBef>
          <a:spcPct val="0"/>
        </a:spcBef>
        <a:spcAft>
          <a:spcPct val="0"/>
        </a:spcAft>
        <a:defRPr sz="3200">
          <a:solidFill>
            <a:schemeClr val="bg1"/>
          </a:solidFill>
          <a:latin typeface="Calibri" charset="0"/>
          <a:ea typeface="MS PGothic" pitchFamily="34" charset="-128"/>
          <a:cs typeface="ＭＳ Ｐゴシック" charset="0"/>
        </a:defRPr>
      </a:lvl4pPr>
      <a:lvl5pPr algn="l" defTabSz="457200" rtl="0" eaLnBrk="0" fontAlgn="base" hangingPunct="0">
        <a:spcBef>
          <a:spcPct val="0"/>
        </a:spcBef>
        <a:spcAft>
          <a:spcPct val="0"/>
        </a:spcAft>
        <a:defRPr sz="3200">
          <a:solidFill>
            <a:schemeClr val="bg1"/>
          </a:solidFill>
          <a:latin typeface="Calibri" charset="0"/>
          <a:ea typeface="MS PGothic" pitchFamily="34" charset="-128"/>
          <a:cs typeface="ＭＳ Ｐゴシック" charset="0"/>
        </a:defRPr>
      </a:lvl5pPr>
      <a:lvl6pPr marL="457200" algn="l" defTabSz="457200" rtl="0" fontAlgn="base">
        <a:spcBef>
          <a:spcPct val="0"/>
        </a:spcBef>
        <a:spcAft>
          <a:spcPct val="0"/>
        </a:spcAft>
        <a:defRPr sz="3600">
          <a:solidFill>
            <a:schemeClr val="bg1"/>
          </a:solidFill>
          <a:latin typeface="Calibri" charset="0"/>
          <a:ea typeface="ＭＳ Ｐゴシック" charset="0"/>
          <a:cs typeface="ＭＳ Ｐゴシック" charset="0"/>
        </a:defRPr>
      </a:lvl6pPr>
      <a:lvl7pPr marL="914400" algn="l" defTabSz="457200" rtl="0" fontAlgn="base">
        <a:spcBef>
          <a:spcPct val="0"/>
        </a:spcBef>
        <a:spcAft>
          <a:spcPct val="0"/>
        </a:spcAft>
        <a:defRPr sz="3600">
          <a:solidFill>
            <a:schemeClr val="bg1"/>
          </a:solidFill>
          <a:latin typeface="Calibri" charset="0"/>
          <a:ea typeface="ＭＳ Ｐゴシック" charset="0"/>
          <a:cs typeface="ＭＳ Ｐゴシック" charset="0"/>
        </a:defRPr>
      </a:lvl7pPr>
      <a:lvl8pPr marL="1371600" algn="l" defTabSz="457200" rtl="0" fontAlgn="base">
        <a:spcBef>
          <a:spcPct val="0"/>
        </a:spcBef>
        <a:spcAft>
          <a:spcPct val="0"/>
        </a:spcAft>
        <a:defRPr sz="3600">
          <a:solidFill>
            <a:schemeClr val="bg1"/>
          </a:solidFill>
          <a:latin typeface="Calibri" charset="0"/>
          <a:ea typeface="ＭＳ Ｐゴシック" charset="0"/>
          <a:cs typeface="ＭＳ Ｐゴシック" charset="0"/>
        </a:defRPr>
      </a:lvl8pPr>
      <a:lvl9pPr marL="1828800" algn="l" defTabSz="457200" rtl="0" fontAlgn="base">
        <a:spcBef>
          <a:spcPct val="0"/>
        </a:spcBef>
        <a:spcAft>
          <a:spcPct val="0"/>
        </a:spcAft>
        <a:defRPr sz="3600">
          <a:solidFill>
            <a:schemeClr val="bg1"/>
          </a:solidFill>
          <a:latin typeface="Calibri" charset="0"/>
          <a:ea typeface="ＭＳ Ｐゴシック" charset="0"/>
          <a:cs typeface="ＭＳ Ｐゴシック" charset="0"/>
        </a:defRPr>
      </a:lvl9pPr>
    </p:titleStyle>
    <p:bodyStyle>
      <a:lvl1pPr marL="228600" indent="-228600" algn="l" defTabSz="457200" rtl="0" eaLnBrk="0" fontAlgn="base" hangingPunct="0">
        <a:spcBef>
          <a:spcPts val="400"/>
        </a:spcBef>
        <a:spcAft>
          <a:spcPts val="600"/>
        </a:spcAft>
        <a:buClr>
          <a:schemeClr val="accent1"/>
        </a:buClr>
        <a:buFont typeface="Arial" panose="020B0604020202020204" pitchFamily="34" charset="0"/>
        <a:buChar char="•"/>
        <a:defRPr sz="2800" kern="1200">
          <a:solidFill>
            <a:srgbClr val="002F65"/>
          </a:solidFill>
          <a:latin typeface="+mn-lt"/>
          <a:ea typeface="MS PGothic" pitchFamily="34" charset="-128"/>
          <a:cs typeface="ＭＳ Ｐゴシック" charset="0"/>
        </a:defRPr>
      </a:lvl1pPr>
      <a:lvl2pPr marL="514350" indent="-285750" algn="l" defTabSz="457200" rtl="0" eaLnBrk="0" fontAlgn="base" hangingPunct="0">
        <a:spcBef>
          <a:spcPts val="400"/>
        </a:spcBef>
        <a:spcAft>
          <a:spcPts val="600"/>
        </a:spcAft>
        <a:buClr>
          <a:srgbClr val="00B0F0"/>
        </a:buClr>
        <a:buFont typeface="Arial" panose="020B0604020202020204" pitchFamily="34" charset="0"/>
        <a:buChar char="–"/>
        <a:defRPr sz="2400" kern="1200">
          <a:solidFill>
            <a:srgbClr val="002F65"/>
          </a:solidFill>
          <a:latin typeface="+mn-lt"/>
          <a:ea typeface="MS PGothic" pitchFamily="34" charset="-128"/>
          <a:cs typeface="+mn-cs"/>
        </a:defRPr>
      </a:lvl2pPr>
      <a:lvl3pPr marL="685800" indent="-171450" algn="l" defTabSz="457200" rtl="0" eaLnBrk="0" fontAlgn="base" hangingPunct="0">
        <a:spcBef>
          <a:spcPts val="400"/>
        </a:spcBef>
        <a:spcAft>
          <a:spcPts val="600"/>
        </a:spcAft>
        <a:buClr>
          <a:schemeClr val="accent1"/>
        </a:buClr>
        <a:buFont typeface="Arial" panose="020B0604020202020204" pitchFamily="34" charset="0"/>
        <a:buChar char="•"/>
        <a:defRPr sz="2000" kern="1200">
          <a:solidFill>
            <a:srgbClr val="002F65"/>
          </a:solidFill>
          <a:latin typeface="+mn-lt"/>
          <a:ea typeface="MS PGothic" pitchFamily="34" charset="-128"/>
          <a:cs typeface="+mn-cs"/>
        </a:defRPr>
      </a:lvl3pPr>
      <a:lvl4pPr marL="914400" indent="-228600" algn="l" defTabSz="457200" rtl="0" eaLnBrk="0" fontAlgn="base" hangingPunct="0">
        <a:spcBef>
          <a:spcPts val="400"/>
        </a:spcBef>
        <a:spcAft>
          <a:spcPts val="600"/>
        </a:spcAft>
        <a:buClr>
          <a:srgbClr val="00B0F0"/>
        </a:buClr>
        <a:buFont typeface="Arial" panose="020B0604020202020204" pitchFamily="34" charset="0"/>
        <a:buChar char="–"/>
        <a:defRPr kern="1200">
          <a:solidFill>
            <a:srgbClr val="002F65"/>
          </a:solidFill>
          <a:latin typeface="+mn-lt"/>
          <a:ea typeface="MS PGothic" pitchFamily="34" charset="-128"/>
          <a:cs typeface="+mn-cs"/>
        </a:defRPr>
      </a:lvl4pPr>
      <a:lvl5pPr marL="1143000" indent="-228600" algn="l" defTabSz="457200" rtl="0" eaLnBrk="0" fontAlgn="base" hangingPunct="0">
        <a:spcBef>
          <a:spcPts val="400"/>
        </a:spcBef>
        <a:spcAft>
          <a:spcPts val="600"/>
        </a:spcAft>
        <a:buClr>
          <a:schemeClr val="accent2"/>
        </a:buClr>
        <a:buFont typeface="Arial" panose="020B0604020202020204" pitchFamily="34" charset="0"/>
        <a:buChar char="»"/>
        <a:defRPr kern="1200">
          <a:solidFill>
            <a:srgbClr val="002F65"/>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hyperlink" Target="https://www.ecfr.gov/current/title-32/part-2002#p-2002.1(c)" TargetMode="Externa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hyperlink" Target="https://www.youtube.com/watch?v=UxpF21AsxZE&amp;t=203s" TargetMode="External"/><Relationship Id="rId2" Type="http://schemas.openxmlformats.org/officeDocument/2006/relationships/hyperlink" Target="https://powerpedia.energy.gov/wiki/Controlled_Unclassified_Information#What_is_a_CUI_Category_or_Subcategory_Marking.3F" TargetMode="Externa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8" Type="http://schemas.openxmlformats.org/officeDocument/2006/relationships/hyperlink" Target="https://www.youtube.com/watch?v=RZJdTOwxPuw" TargetMode="External"/><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diagramColors" Target="../diagrams/colors4.xml"/><Relationship Id="rId5" Type="http://schemas.openxmlformats.org/officeDocument/2006/relationships/diagramQuickStyle" Target="../diagrams/quickStyle4.xml"/><Relationship Id="rId10" Type="http://schemas.openxmlformats.org/officeDocument/2006/relationships/image" Target="../media/image12.png"/><Relationship Id="rId4" Type="http://schemas.openxmlformats.org/officeDocument/2006/relationships/diagramLayout" Target="../diagrams/layout4.xml"/><Relationship Id="rId9" Type="http://schemas.openxmlformats.org/officeDocument/2006/relationships/hyperlink" Target="https://www.nsa.gov/Portals/75/NSAEPLPaperShreddersAPR2024.pdf" TargetMode="Externa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5.xml.rels><?xml version="1.0" encoding="UTF-8" standalone="yes"?>
<Relationships xmlns="http://schemas.openxmlformats.org/package/2006/relationships"><Relationship Id="rId8" Type="http://schemas.openxmlformats.org/officeDocument/2006/relationships/hyperlink" Target="https://www.directives.doe.gov/directives-documents/400-series/0471.7-BOrder/@@images/file" TargetMode="External"/><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diagramColors" Target="../diagrams/colors6.xml"/><Relationship Id="rId11" Type="http://schemas.openxmlformats.org/officeDocument/2006/relationships/hyperlink" Target="https://powerpedia.energy.gov/wiki/Controlled_Unclassified_Information" TargetMode="External"/><Relationship Id="rId5" Type="http://schemas.openxmlformats.org/officeDocument/2006/relationships/diagramQuickStyle" Target="../diagrams/quickStyle6.xml"/><Relationship Id="rId10" Type="http://schemas.openxmlformats.org/officeDocument/2006/relationships/hyperlink" Target="mailto:doecui@hq.doe.gov" TargetMode="External"/><Relationship Id="rId4" Type="http://schemas.openxmlformats.org/officeDocument/2006/relationships/diagramLayout" Target="../diagrams/layout6.xml"/><Relationship Id="rId9" Type="http://schemas.openxmlformats.org/officeDocument/2006/relationships/hyperlink" Target="https://www.ecfr.gov/current/title-32/subtitle-B/chapter-XX/part-2002"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powerpedia.energy.gov/wiki/Controlled_Unclassified_Information" TargetMode="External"/><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hyperlink" Target="https://www.piqsels.com/en/search?q=help" TargetMode="External"/><Relationship Id="rId5" Type="http://schemas.openxmlformats.org/officeDocument/2006/relationships/image" Target="../media/image13.jpeg"/><Relationship Id="rId4" Type="http://schemas.openxmlformats.org/officeDocument/2006/relationships/hyperlink" Target="mailto:doecui@hq.doe.gov"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mailto:doecui@hq.doe.gov" TargetMode="External"/><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3" Type="http://schemas.openxmlformats.org/officeDocument/2006/relationships/hyperlink" Target="mailto:doecui@hq.doee.gov" TargetMode="External"/><Relationship Id="rId7" Type="http://schemas.openxmlformats.org/officeDocument/2006/relationships/hyperlink" Target="https://csrc.nist.gov/pubs/sp/800/171/r2/upd1/final" TargetMode="External"/><Relationship Id="rId2" Type="http://schemas.openxmlformats.org/officeDocument/2006/relationships/hyperlink" Target="https://www.federalregister.gov/documents/2010/11/09/2010-28360/controlled-unclassified-information" TargetMode="External"/><Relationship Id="rId1" Type="http://schemas.openxmlformats.org/officeDocument/2006/relationships/slideLayout" Target="../slideLayouts/slideLayout1.xml"/><Relationship Id="rId6" Type="http://schemas.openxmlformats.org/officeDocument/2006/relationships/hyperlink" Target="https://www.directives.doe.gov/news/new-doe-o-471-7-controlled-unclassified-information" TargetMode="External"/><Relationship Id="rId5" Type="http://schemas.openxmlformats.org/officeDocument/2006/relationships/hyperlink" Target="https://www.federalregister.gov/documents/2016/09/14/2016-21665/controlled-unclassified-information" TargetMode="External"/><Relationship Id="rId4" Type="http://schemas.openxmlformats.org/officeDocument/2006/relationships/hyperlink" Target="https://www.archives.gov/cui/training.html"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powerpedia.energy.gov/w/images/2/21/CUI_Marking_Implementation_Playbook.pdf" TargetMode="External"/><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hyperlink" Target="https://www.directives.doe.gov/directives-documents/400-series/0471.7-BOrder" TargetMode="External"/></Relationships>
</file>

<file path=ppt/slides/_rels/slide3.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image" Target="../media/image7.jpeg"/><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hyperlink" Target="https://omicstutorials.com/bioinformatics-thesaurus/" TargetMode="External"/></Relationships>
</file>

<file path=ppt/slides/_rels/slide4.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8.jpeg"/><Relationship Id="rId7" Type="http://schemas.openxmlformats.org/officeDocument/2006/relationships/diagramColors" Target="../diagrams/colors3.xml"/><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hyperlink" Target="https://powerpedia.energy.gov/wiki/Controlled_Unclassified_Information"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hyperlink" Target="mailto:DOECUI@hq.doe.gov" TargetMode="External"/><Relationship Id="rId4" Type="http://schemas.openxmlformats.org/officeDocument/2006/relationships/hyperlink" Target="https://archives.gov/cui"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www.archives.gov/files/cui/documents/20161206-cui-marking-handbook-v1-1-20190524.pdf" TargetMode="External"/><Relationship Id="rId2" Type="http://schemas.openxmlformats.org/officeDocument/2006/relationships/image" Target="../media/image10.png"/><Relationship Id="rId1" Type="http://schemas.openxmlformats.org/officeDocument/2006/relationships/slideLayout" Target="../slideLayouts/slideLayout5.xml"/><Relationship Id="rId4" Type="http://schemas.openxmlformats.org/officeDocument/2006/relationships/hyperlink" Target="https://usdoe.sharepoint.com/sites/hub-im-40/Records%20Management%20Documentation/Forms/AllItems.aspx?id=%2Fsites%2Fhub%2Dim%2D40%2FRecords%20Management%20Documentation%2FDOE%20O%20471%2E7%2Epdf&amp;parent=%2Fsites%2Fhub%2Dim%2D40%2FRecords%20Management%20Documentation"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25061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TextBox 2"/>
          <p:cNvSpPr txBox="1">
            <a:spLocks noChangeArrowheads="1"/>
          </p:cNvSpPr>
          <p:nvPr/>
        </p:nvSpPr>
        <p:spPr bwMode="auto">
          <a:xfrm>
            <a:off x="1416147" y="3044762"/>
            <a:ext cx="8313480" cy="1175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a:spcBef>
                <a:spcPct val="20000"/>
              </a:spcBef>
              <a:buClr>
                <a:schemeClr val="accent1"/>
              </a:buClr>
              <a:buFont typeface="Arial" panose="020B0604020202020204" pitchFamily="34" charset="0"/>
              <a:buChar char="•"/>
              <a:defRPr sz="2800">
                <a:solidFill>
                  <a:srgbClr val="666666"/>
                </a:solidFill>
                <a:latin typeface="Calibri" panose="020F0502020204030204" pitchFamily="34" charset="0"/>
                <a:ea typeface="MS PGothic" panose="020B0600070205080204" pitchFamily="34" charset="-128"/>
              </a:defRPr>
            </a:lvl1pPr>
            <a:lvl2pPr marL="742950" indent="-285750">
              <a:spcBef>
                <a:spcPct val="20000"/>
              </a:spcBef>
              <a:buClr>
                <a:srgbClr val="00B0F0"/>
              </a:buClr>
              <a:buFont typeface="Arial" panose="020B0604020202020204" pitchFamily="34" charset="0"/>
              <a:buChar char="–"/>
              <a:defRPr sz="2400">
                <a:solidFill>
                  <a:srgbClr val="666666"/>
                </a:solidFill>
                <a:latin typeface="Calibri" panose="020F0502020204030204" pitchFamily="34" charset="0"/>
                <a:ea typeface="MS PGothic" panose="020B0600070205080204" pitchFamily="34" charset="-128"/>
              </a:defRPr>
            </a:lvl2pPr>
            <a:lvl3pPr marL="1143000" indent="-228600">
              <a:spcBef>
                <a:spcPct val="20000"/>
              </a:spcBef>
              <a:buClr>
                <a:schemeClr val="accent1"/>
              </a:buClr>
              <a:buFont typeface="Arial" panose="020B0604020202020204" pitchFamily="34" charset="0"/>
              <a:buChar char="•"/>
              <a:defRPr sz="2000">
                <a:solidFill>
                  <a:srgbClr val="666666"/>
                </a:solidFill>
                <a:latin typeface="Calibri" panose="020F0502020204030204" pitchFamily="34" charset="0"/>
                <a:ea typeface="MS PGothic" panose="020B0600070205080204" pitchFamily="34" charset="-128"/>
              </a:defRPr>
            </a:lvl3pPr>
            <a:lvl4pPr marL="1600200" indent="-228600">
              <a:spcBef>
                <a:spcPct val="20000"/>
              </a:spcBef>
              <a:buClr>
                <a:srgbClr val="00B0F0"/>
              </a:buClr>
              <a:buFont typeface="Arial" panose="020B0604020202020204" pitchFamily="34" charset="0"/>
              <a:buChar char="–"/>
              <a:defRPr>
                <a:solidFill>
                  <a:srgbClr val="666666"/>
                </a:solidFill>
                <a:latin typeface="Calibri" panose="020F0502020204030204" pitchFamily="34" charset="0"/>
                <a:ea typeface="MS PGothic" panose="020B0600070205080204" pitchFamily="34" charset="-128"/>
              </a:defRPr>
            </a:lvl4pPr>
            <a:lvl5pPr marL="2057400" indent="-228600">
              <a:spcBef>
                <a:spcPct val="20000"/>
              </a:spcBef>
              <a:buClr>
                <a:srgbClr val="89CC2F"/>
              </a:buClr>
              <a:buFont typeface="Arial" panose="020B0604020202020204" pitchFamily="34" charset="0"/>
              <a:buChar char="»"/>
              <a:defRPr>
                <a:solidFill>
                  <a:srgbClr val="666666"/>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Clr>
                <a:srgbClr val="89CC2F"/>
              </a:buClr>
              <a:buFont typeface="Arial" panose="020B0604020202020204" pitchFamily="34" charset="0"/>
              <a:buChar char="»"/>
              <a:defRPr>
                <a:solidFill>
                  <a:srgbClr val="666666"/>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Clr>
                <a:srgbClr val="89CC2F"/>
              </a:buClr>
              <a:buFont typeface="Arial" panose="020B0604020202020204" pitchFamily="34" charset="0"/>
              <a:buChar char="»"/>
              <a:defRPr>
                <a:solidFill>
                  <a:srgbClr val="666666"/>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Clr>
                <a:srgbClr val="89CC2F"/>
              </a:buClr>
              <a:buFont typeface="Arial" panose="020B0604020202020204" pitchFamily="34" charset="0"/>
              <a:buChar char="»"/>
              <a:defRPr>
                <a:solidFill>
                  <a:srgbClr val="666666"/>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Clr>
                <a:srgbClr val="89CC2F"/>
              </a:buClr>
              <a:buFont typeface="Arial" panose="020B0604020202020204" pitchFamily="34" charset="0"/>
              <a:buChar char="»"/>
              <a:defRPr>
                <a:solidFill>
                  <a:srgbClr val="666666"/>
                </a:solidFill>
                <a:latin typeface="Calibri" panose="020F0502020204030204" pitchFamily="34" charset="0"/>
                <a:ea typeface="MS PGothic" panose="020B0600070205080204" pitchFamily="34" charset="-128"/>
              </a:defRPr>
            </a:lvl9pPr>
          </a:lstStyle>
          <a:p>
            <a:pPr algn="ctr" eaLnBrk="1" hangingPunct="1">
              <a:lnSpc>
                <a:spcPct val="80000"/>
              </a:lnSpc>
              <a:spcBef>
                <a:spcPts val="600"/>
              </a:spcBef>
              <a:spcAft>
                <a:spcPts val="600"/>
              </a:spcAft>
              <a:buClrTx/>
              <a:buNone/>
            </a:pPr>
            <a:r>
              <a:rPr lang="en-US" altLang="en-US" sz="4400" b="1" dirty="0">
                <a:solidFill>
                  <a:schemeClr val="tx1"/>
                </a:solidFill>
                <a:effectLst>
                  <a:outerShdw blurRad="38100" dist="38100" dir="2700000" algn="tl">
                    <a:srgbClr val="000000">
                      <a:alpha val="43137"/>
                    </a:srgbClr>
                  </a:outerShdw>
                </a:effectLst>
                <a:latin typeface="Times New Roman" panose="02020603050405020304" pitchFamily="18" charset="0"/>
                <a:ea typeface="MS PGothic"/>
                <a:cs typeface="Times New Roman" panose="02020603050405020304" pitchFamily="18" charset="0"/>
              </a:rPr>
              <a:t>      Controlled Unclassified   		Information (CUI) Briefing </a:t>
            </a:r>
            <a:endParaRPr lang="en-US" altLang="en-US" sz="44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3076" name="ISIO_Title_DOE_logo.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98586" y="407811"/>
            <a:ext cx="2714625" cy="681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9539246" y="6211669"/>
            <a:ext cx="2150245" cy="369332"/>
          </a:xfrm>
          <a:prstGeom prst="rect">
            <a:avLst/>
          </a:prstGeom>
          <a:noFill/>
        </p:spPr>
        <p:txBody>
          <a:bodyPr wrap="square" lIns="91440" tIns="45720" rIns="91440" bIns="45720" rtlCol="0" anchor="t">
            <a:spAutoFit/>
          </a:bodyPr>
          <a:lstStyle/>
          <a:p>
            <a:pPr algn="ctr"/>
            <a:r>
              <a:rPr lang="en-US" dirty="0">
                <a:solidFill>
                  <a:schemeClr val="bg1"/>
                </a:solidFill>
                <a:latin typeface="Times New Roman"/>
                <a:ea typeface="MS PGothic"/>
                <a:cs typeface="Times New Roman"/>
              </a:rPr>
              <a:t> 2024/Conference</a:t>
            </a:r>
            <a:endParaRPr lang="en-US" dirty="0">
              <a:solidFill>
                <a:schemeClr val="bg1"/>
              </a:solidFill>
              <a:latin typeface="Times New Roman" panose="02020603050405020304" pitchFamily="18" charset="0"/>
              <a:ea typeface="MS PGothic"/>
              <a:cs typeface="Times New Roman" panose="02020603050405020304"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4EDD72-DCEB-C87F-DB71-1FC2371BD8E5}"/>
              </a:ext>
            </a:extLst>
          </p:cNvPr>
          <p:cNvSpPr>
            <a:spLocks noGrp="1"/>
          </p:cNvSpPr>
          <p:nvPr>
            <p:ph type="title"/>
          </p:nvPr>
        </p:nvSpPr>
        <p:spPr>
          <a:xfrm>
            <a:off x="123290" y="231775"/>
            <a:ext cx="11503561" cy="1131888"/>
          </a:xfrm>
        </p:spPr>
        <p:txBody>
          <a:bodyPr/>
          <a:lstStyle/>
          <a:p>
            <a:r>
              <a:rPr lang="en-US" b="1" dirty="0">
                <a:latin typeface="Times New Roman" panose="02020603050405020304" pitchFamily="18" charset="0"/>
                <a:cs typeface="Times New Roman" panose="02020603050405020304" pitchFamily="18" charset="0"/>
              </a:rPr>
              <a:t>Acceptable &amp; Unacceptable Non-CUI Markings</a:t>
            </a:r>
          </a:p>
        </p:txBody>
      </p:sp>
      <p:sp>
        <p:nvSpPr>
          <p:cNvPr id="3" name="TextBox 2">
            <a:extLst>
              <a:ext uri="{FF2B5EF4-FFF2-40B4-BE49-F238E27FC236}">
                <a16:creationId xmlns:a16="http://schemas.microsoft.com/office/drawing/2014/main" id="{82E187B3-DA98-3EB1-A3E3-CC0CC0D7EB2D}"/>
              </a:ext>
            </a:extLst>
          </p:cNvPr>
          <p:cNvSpPr txBox="1"/>
          <p:nvPr/>
        </p:nvSpPr>
        <p:spPr>
          <a:xfrm>
            <a:off x="123290" y="1479734"/>
            <a:ext cx="11722813" cy="3970318"/>
          </a:xfrm>
          <a:prstGeom prst="rect">
            <a:avLst/>
          </a:prstGeom>
          <a:noFill/>
        </p:spPr>
        <p:txBody>
          <a:bodyPr wrap="square" lIns="91440" tIns="45720" rIns="91440" bIns="45720" rtlCol="0" anchor="t">
            <a:spAutoFit/>
          </a:bodyPr>
          <a:lstStyle/>
          <a:p>
            <a:r>
              <a:rPr lang="en-US" dirty="0">
                <a:solidFill>
                  <a:schemeClr val="tx2"/>
                </a:solidFill>
                <a:latin typeface="Times New Roman"/>
                <a:ea typeface="MS PGothic"/>
                <a:cs typeface="Times New Roman"/>
              </a:rPr>
              <a:t>The terms below are NOT CUI markings but are acceptable to be placed on documentation:</a:t>
            </a:r>
          </a:p>
          <a:p>
            <a:pPr marL="285750" indent="-285750">
              <a:buFont typeface="Arial" panose="020B0604020202020204" pitchFamily="34" charset="0"/>
              <a:buChar char="•"/>
            </a:pPr>
            <a:r>
              <a:rPr lang="en-US" dirty="0">
                <a:solidFill>
                  <a:schemeClr val="tx2"/>
                </a:solidFill>
                <a:latin typeface="Times New Roman"/>
                <a:ea typeface="MS PGothic"/>
                <a:cs typeface="Times New Roman"/>
              </a:rPr>
              <a:t>Pre-decisional</a:t>
            </a:r>
          </a:p>
          <a:p>
            <a:pPr marL="285750" indent="-285750">
              <a:buFont typeface="Arial" panose="020B0604020202020204" pitchFamily="34" charset="0"/>
              <a:buChar char="•"/>
            </a:pPr>
            <a:r>
              <a:rPr lang="en-US" dirty="0">
                <a:solidFill>
                  <a:schemeClr val="tx2"/>
                </a:solidFill>
                <a:latin typeface="Times New Roman"/>
                <a:ea typeface="MS PGothic"/>
                <a:cs typeface="Times New Roman"/>
              </a:rPr>
              <a:t>Draft</a:t>
            </a:r>
          </a:p>
          <a:p>
            <a:pPr marL="285750" indent="-285750">
              <a:buFont typeface="Arial" panose="020B0604020202020204" pitchFamily="34" charset="0"/>
              <a:buChar char="•"/>
            </a:pPr>
            <a:r>
              <a:rPr lang="en-US" dirty="0">
                <a:solidFill>
                  <a:schemeClr val="tx2"/>
                </a:solidFill>
                <a:effectLst/>
                <a:latin typeface="Times New Roman"/>
                <a:ea typeface="MS PGothic"/>
                <a:cs typeface="Times New Roman"/>
              </a:rPr>
              <a:t>Deliberative</a:t>
            </a:r>
          </a:p>
          <a:p>
            <a:pPr marL="285750" indent="-285750">
              <a:buFont typeface="Arial" panose="020B0604020202020204" pitchFamily="34" charset="0"/>
              <a:buChar char="•"/>
            </a:pPr>
            <a:r>
              <a:rPr lang="en-US" dirty="0">
                <a:solidFill>
                  <a:schemeClr val="tx2"/>
                </a:solidFill>
                <a:latin typeface="Times New Roman"/>
                <a:ea typeface="MS PGothic"/>
                <a:cs typeface="Times New Roman"/>
              </a:rPr>
              <a:t>Final</a:t>
            </a:r>
            <a:endParaRPr lang="en-US" dirty="0">
              <a:solidFill>
                <a:schemeClr val="tx2"/>
              </a:solidFill>
              <a:effectLst/>
              <a:latin typeface="Times New Roman"/>
              <a:ea typeface="MS PGothic"/>
              <a:cs typeface="Times New Roman"/>
            </a:endParaRPr>
          </a:p>
          <a:p>
            <a:pPr marL="285750" indent="-285750">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r>
              <a:rPr lang="en-US" dirty="0">
                <a:solidFill>
                  <a:schemeClr val="tx2"/>
                </a:solidFill>
                <a:latin typeface="Times New Roman"/>
                <a:ea typeface="MS PGothic"/>
                <a:cs typeface="Times New Roman"/>
              </a:rPr>
              <a:t>The terms below are NOT CUI markings and are NOT accepted to be placed on documentation:</a:t>
            </a:r>
          </a:p>
          <a:p>
            <a:pPr marL="342900" indent="-342900">
              <a:buFont typeface="Arial" panose="020B0604020202020204" pitchFamily="34" charset="0"/>
              <a:buChar char="•"/>
            </a:pPr>
            <a:r>
              <a:rPr lang="en-US" dirty="0">
                <a:solidFill>
                  <a:schemeClr val="tx2"/>
                </a:solidFill>
                <a:latin typeface="Times New Roman"/>
                <a:ea typeface="MS PGothic"/>
                <a:cs typeface="Times New Roman"/>
              </a:rPr>
              <a:t>I</a:t>
            </a:r>
            <a:r>
              <a:rPr lang="en-US" dirty="0">
                <a:solidFill>
                  <a:schemeClr val="tx2"/>
                </a:solidFill>
                <a:effectLst/>
                <a:latin typeface="Times New Roman"/>
                <a:ea typeface="MS PGothic"/>
                <a:cs typeface="Times New Roman"/>
              </a:rPr>
              <a:t>nternal use only</a:t>
            </a:r>
          </a:p>
          <a:p>
            <a:pPr marL="342900" indent="-342900">
              <a:buFont typeface="Arial" panose="020B0604020202020204" pitchFamily="34" charset="0"/>
              <a:buChar char="•"/>
            </a:pPr>
            <a:r>
              <a:rPr lang="en-US" dirty="0">
                <a:solidFill>
                  <a:schemeClr val="tx2"/>
                </a:solidFill>
                <a:latin typeface="Times New Roman"/>
                <a:ea typeface="MS PGothic"/>
                <a:cs typeface="Times New Roman"/>
              </a:rPr>
              <a:t>Do not distribute </a:t>
            </a:r>
            <a:endParaRPr lang="en-US" dirty="0">
              <a:solidFill>
                <a:schemeClr val="tx2"/>
              </a:solidFill>
              <a:effectLst/>
              <a:latin typeface="Times New Roman"/>
              <a:ea typeface="MS PGothic"/>
              <a:cs typeface="Times New Roman"/>
            </a:endParaRPr>
          </a:p>
          <a:p>
            <a:pPr marL="342900" indent="-342900">
              <a:buFont typeface="Arial" panose="020B0604020202020204" pitchFamily="34" charset="0"/>
              <a:buChar char="•"/>
            </a:pPr>
            <a:r>
              <a:rPr lang="en-US" dirty="0">
                <a:solidFill>
                  <a:schemeClr val="tx2"/>
                </a:solidFill>
                <a:effectLst/>
                <a:latin typeface="Times New Roman"/>
                <a:ea typeface="MS PGothic"/>
                <a:cs typeface="Times New Roman"/>
              </a:rPr>
              <a:t>Close Hold</a:t>
            </a:r>
          </a:p>
          <a:p>
            <a:pPr marL="342900" indent="-342900">
              <a:buFont typeface="Arial" panose="020B0604020202020204" pitchFamily="34" charset="0"/>
              <a:buChar char="•"/>
            </a:pPr>
            <a:r>
              <a:rPr lang="en-US" dirty="0">
                <a:solidFill>
                  <a:schemeClr val="tx2"/>
                </a:solidFill>
                <a:effectLst/>
                <a:latin typeface="Times New Roman"/>
                <a:ea typeface="MS PGothic"/>
                <a:cs typeface="Times New Roman"/>
              </a:rPr>
              <a:t>Official Use Only (OUO)</a:t>
            </a:r>
          </a:p>
          <a:p>
            <a:pPr marL="342900" indent="-342900">
              <a:buFont typeface="Arial" panose="020B0604020202020204" pitchFamily="34" charset="0"/>
              <a:buChar char="•"/>
            </a:pPr>
            <a:r>
              <a:rPr lang="en-US" dirty="0">
                <a:solidFill>
                  <a:schemeClr val="tx2"/>
                </a:solidFill>
                <a:latin typeface="Times New Roman"/>
                <a:ea typeface="MS PGothic"/>
                <a:cs typeface="Times New Roman"/>
              </a:rPr>
              <a:t>For Official Use Only (FOUO)</a:t>
            </a:r>
          </a:p>
          <a:p>
            <a:endParaRPr lang="en-US" dirty="0">
              <a:latin typeface="Segoe UI" panose="020B0502040204020203" pitchFamily="34" charset="0"/>
            </a:endParaRPr>
          </a:p>
          <a:p>
            <a:r>
              <a:rPr lang="en-US" sz="1800" dirty="0">
                <a:effectLst/>
                <a:latin typeface="Segoe UI" panose="020B0502040204020203" pitchFamily="34" charset="0"/>
                <a:ea typeface="Aptos" panose="020B0004020202020204" pitchFamily="34" charset="0"/>
              </a:rPr>
              <a:t>				</a:t>
            </a:r>
            <a:endParaRPr lang="en-US" sz="1600" dirty="0">
              <a:latin typeface="Segoe UI" panose="020B0502040204020203" pitchFamily="34" charset="0"/>
            </a:endParaRPr>
          </a:p>
        </p:txBody>
      </p:sp>
    </p:spTree>
    <p:extLst>
      <p:ext uri="{BB962C8B-B14F-4D97-AF65-F5344CB8AC3E}">
        <p14:creationId xmlns:p14="http://schemas.microsoft.com/office/powerpoint/2010/main" val="12613800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4EDD72-DCEB-C87F-DB71-1FC2371BD8E5}"/>
              </a:ext>
            </a:extLst>
          </p:cNvPr>
          <p:cNvSpPr>
            <a:spLocks noGrp="1"/>
          </p:cNvSpPr>
          <p:nvPr>
            <p:ph type="title"/>
          </p:nvPr>
        </p:nvSpPr>
        <p:spPr>
          <a:xfrm>
            <a:off x="123290" y="231775"/>
            <a:ext cx="11503561" cy="1131888"/>
          </a:xfrm>
        </p:spPr>
        <p:txBody>
          <a:bodyPr/>
          <a:lstStyle/>
          <a:p>
            <a:r>
              <a:rPr lang="en-US" b="1" dirty="0">
                <a:latin typeface="Times New Roman" panose="02020603050405020304" pitchFamily="18" charset="0"/>
                <a:cs typeface="Times New Roman" panose="02020603050405020304" pitchFamily="18" charset="0"/>
              </a:rPr>
              <a:t>Acceptable &amp; Unacceptable Non-CUI Markings</a:t>
            </a:r>
          </a:p>
        </p:txBody>
      </p:sp>
      <p:sp>
        <p:nvSpPr>
          <p:cNvPr id="3" name="TextBox 2">
            <a:extLst>
              <a:ext uri="{FF2B5EF4-FFF2-40B4-BE49-F238E27FC236}">
                <a16:creationId xmlns:a16="http://schemas.microsoft.com/office/drawing/2014/main" id="{82E187B3-DA98-3EB1-A3E3-CC0CC0D7EB2D}"/>
              </a:ext>
            </a:extLst>
          </p:cNvPr>
          <p:cNvSpPr txBox="1"/>
          <p:nvPr/>
        </p:nvSpPr>
        <p:spPr>
          <a:xfrm>
            <a:off x="123290" y="1479734"/>
            <a:ext cx="11722813" cy="2862322"/>
          </a:xfrm>
          <a:prstGeom prst="rect">
            <a:avLst/>
          </a:prstGeom>
          <a:noFill/>
        </p:spPr>
        <p:txBody>
          <a:bodyPr wrap="square" lIns="91440" tIns="45720" rIns="91440" bIns="45720" rtlCol="0" anchor="t">
            <a:spAutoFit/>
          </a:bodyPr>
          <a:lstStyle/>
          <a:p>
            <a:endParaRPr lang="en-US" dirty="0">
              <a:solidFill>
                <a:schemeClr val="tx2"/>
              </a:solidFill>
              <a:latin typeface="Times New Roman"/>
              <a:cs typeface="Times New Roman"/>
            </a:endParaRPr>
          </a:p>
          <a:p>
            <a:r>
              <a:rPr lang="en-US" b="1" i="1" dirty="0">
                <a:solidFill>
                  <a:schemeClr val="tx2"/>
                </a:solidFill>
                <a:effectLst/>
                <a:latin typeface="Times New Roman"/>
                <a:ea typeface="MS PGothic"/>
                <a:cs typeface="Times New Roman"/>
              </a:rPr>
              <a:t>32 CFR part </a:t>
            </a:r>
            <a:r>
              <a:rPr lang="en-US" b="1" i="1" dirty="0">
                <a:solidFill>
                  <a:schemeClr val="tx2"/>
                </a:solidFill>
                <a:latin typeface="Times New Roman"/>
                <a:ea typeface="MS PGothic"/>
                <a:cs typeface="Times New Roman"/>
              </a:rPr>
              <a:t>2002.1(c):</a:t>
            </a:r>
            <a:endParaRPr lang="en-US" b="1" i="1" dirty="0">
              <a:solidFill>
                <a:schemeClr val="tx2"/>
              </a:solidFill>
              <a:effectLst/>
              <a:latin typeface="Times New Roman"/>
              <a:ea typeface="MS PGothic"/>
              <a:cs typeface="Times New Roman"/>
            </a:endParaRPr>
          </a:p>
          <a:p>
            <a:endParaRPr lang="en-US" dirty="0">
              <a:solidFill>
                <a:schemeClr val="tx2"/>
              </a:solidFill>
              <a:latin typeface="Times New Roman" panose="02020603050405020304" pitchFamily="18" charset="0"/>
              <a:ea typeface="MS PGothic"/>
              <a:cs typeface="Times New Roman" panose="02020603050405020304" pitchFamily="18" charset="0"/>
            </a:endParaRPr>
          </a:p>
          <a:p>
            <a:endParaRPr lang="en-US" sz="1800" dirty="0">
              <a:solidFill>
                <a:schemeClr val="tx2"/>
              </a:solidFill>
              <a:effectLst/>
              <a:latin typeface="Times New Roman" panose="02020603050405020304" pitchFamily="18" charset="0"/>
              <a:ea typeface="MS PGothic"/>
              <a:cs typeface="Times New Roman" panose="02020603050405020304" pitchFamily="18" charset="0"/>
            </a:endParaRPr>
          </a:p>
          <a:p>
            <a:r>
              <a:rPr lang="en-US" dirty="0">
                <a:solidFill>
                  <a:schemeClr val="tx2"/>
                </a:solidFill>
                <a:effectLst/>
                <a:latin typeface="Times New Roman"/>
                <a:ea typeface="MS PGothic"/>
                <a:cs typeface="Times New Roman"/>
              </a:rPr>
              <a:t>A</a:t>
            </a:r>
            <a:r>
              <a:rPr lang="en-US" dirty="0">
                <a:solidFill>
                  <a:schemeClr val="tx2"/>
                </a:solidFill>
                <a:latin typeface="Times New Roman"/>
                <a:ea typeface="MS PGothic"/>
                <a:cs typeface="Times New Roman"/>
              </a:rPr>
              <a:t>ll unclassified information throughout the executive branch that requires any safeguarding or dissemination control is CUI. Law, regulation (to include this part), or Government-wide policy must require or permit such controls. Agencies therefore may not implement safeguarding or dissemination controls for any unclassified information other than those controls consistent with the CUI Program</a:t>
            </a:r>
          </a:p>
          <a:p>
            <a:pPr marL="342900" indent="-342900">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r>
              <a:rPr lang="en-US" b="0" i="0" dirty="0">
                <a:solidFill>
                  <a:srgbClr val="333333"/>
                </a:solidFill>
                <a:effectLst/>
                <a:highlight>
                  <a:srgbClr val="FFFFFF"/>
                </a:highlight>
                <a:latin typeface="Times New Roman"/>
                <a:ea typeface="MS PGothic"/>
                <a:cs typeface="Times New Roman"/>
                <a:hlinkClick r:id="rId2"/>
              </a:rPr>
              <a:t>https://www.ecfr.gov/current/title-32/part-2002#p-2002.1(c)</a:t>
            </a:r>
            <a:r>
              <a:rPr lang="en-US" dirty="0">
                <a:solidFill>
                  <a:srgbClr val="333333"/>
                </a:solidFill>
                <a:highlight>
                  <a:srgbClr val="FFFFFF"/>
                </a:highlight>
                <a:latin typeface="Times New Roman"/>
                <a:ea typeface="MS PGothic"/>
                <a:cs typeface="Times New Roman"/>
              </a:rPr>
              <a:t> </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769709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4EDD72-DCEB-C87F-DB71-1FC2371BD8E5}"/>
              </a:ext>
            </a:extLst>
          </p:cNvPr>
          <p:cNvSpPr>
            <a:spLocks noGrp="1"/>
          </p:cNvSpPr>
          <p:nvPr>
            <p:ph type="title"/>
          </p:nvPr>
        </p:nvSpPr>
        <p:spPr>
          <a:xfrm>
            <a:off x="123290" y="231775"/>
            <a:ext cx="11503561" cy="1131888"/>
          </a:xfrm>
        </p:spPr>
        <p:txBody>
          <a:bodyPr/>
          <a:lstStyle/>
          <a:p>
            <a:r>
              <a:rPr lang="en-US" b="1" dirty="0">
                <a:latin typeface="Times New Roman" panose="02020603050405020304" pitchFamily="18" charset="0"/>
                <a:cs typeface="Times New Roman" panose="02020603050405020304" pitchFamily="18" charset="0"/>
              </a:rPr>
              <a:t>Dos &amp; Don'ts for Marking CUI Documents</a:t>
            </a:r>
          </a:p>
        </p:txBody>
      </p:sp>
      <p:sp>
        <p:nvSpPr>
          <p:cNvPr id="3" name="TextBox 2">
            <a:extLst>
              <a:ext uri="{FF2B5EF4-FFF2-40B4-BE49-F238E27FC236}">
                <a16:creationId xmlns:a16="http://schemas.microsoft.com/office/drawing/2014/main" id="{2A99E5E1-7432-ED0D-D986-61C478607F58}"/>
              </a:ext>
            </a:extLst>
          </p:cNvPr>
          <p:cNvSpPr txBox="1"/>
          <p:nvPr/>
        </p:nvSpPr>
        <p:spPr>
          <a:xfrm>
            <a:off x="123290" y="1592494"/>
            <a:ext cx="11044718" cy="4524315"/>
          </a:xfrm>
          <a:prstGeom prst="rect">
            <a:avLst/>
          </a:prstGeom>
          <a:noFill/>
        </p:spPr>
        <p:txBody>
          <a:bodyPr wrap="square" lIns="91440" tIns="45720" rIns="91440" bIns="45720" rtlCol="0" anchor="t">
            <a:spAutoFit/>
          </a:bodyPr>
          <a:lstStyle/>
          <a:p>
            <a:r>
              <a:rPr lang="en-US" b="1" dirty="0">
                <a:solidFill>
                  <a:schemeClr val="tx2"/>
                </a:solidFill>
                <a:latin typeface="Times New Roman"/>
                <a:ea typeface="MS PGothic"/>
                <a:cs typeface="Times New Roman"/>
              </a:rPr>
              <a:t>Do:</a:t>
            </a:r>
            <a:endParaRPr lang="en-US" b="1" dirty="0">
              <a:solidFill>
                <a:schemeClr val="tx2"/>
              </a:solidFill>
              <a:cs typeface="Calibri" panose="020F0502020204030204" pitchFamily="34" charset="0"/>
            </a:endParaRPr>
          </a:p>
          <a:p>
            <a:pPr marL="285750" indent="-285750">
              <a:buFont typeface="Arial" panose="020B0604020202020204" pitchFamily="34" charset="0"/>
              <a:buChar char="•"/>
            </a:pPr>
            <a:r>
              <a:rPr lang="en-US" dirty="0">
                <a:solidFill>
                  <a:schemeClr val="tx2"/>
                </a:solidFill>
                <a:latin typeface="Times New Roman"/>
                <a:ea typeface="MS PGothic"/>
                <a:cs typeface="Times New Roman"/>
              </a:rPr>
              <a:t>Determine if the information is CUI before marking a document</a:t>
            </a:r>
          </a:p>
          <a:p>
            <a:pPr marL="285750" indent="-285750">
              <a:buFont typeface="Arial" panose="020B0604020202020204" pitchFamily="34" charset="0"/>
              <a:buChar char="•"/>
            </a:pPr>
            <a:r>
              <a:rPr lang="en-US" dirty="0">
                <a:solidFill>
                  <a:schemeClr val="tx2"/>
                </a:solidFill>
                <a:latin typeface="Times New Roman"/>
                <a:ea typeface="MS PGothic"/>
                <a:cs typeface="Times New Roman"/>
              </a:rPr>
              <a:t>If the document contains multiple CUI categories, each CUI category marking should be listed in alphabetical order</a:t>
            </a:r>
          </a:p>
          <a:p>
            <a:pPr marL="285750" indent="-285750">
              <a:buFont typeface="Arial" panose="020B0604020202020204" pitchFamily="34" charset="0"/>
              <a:buChar char="•"/>
            </a:pPr>
            <a:r>
              <a:rPr lang="en-US" dirty="0">
                <a:solidFill>
                  <a:schemeClr val="tx2"/>
                </a:solidFill>
                <a:latin typeface="Times New Roman"/>
                <a:ea typeface="MS PGothic"/>
                <a:cs typeface="Times New Roman"/>
              </a:rPr>
              <a:t>Utilize the Sensitivity button to apply one marking and edit as needed to apply multiple markings via (Outlook, Word, PowerPoint, etc.)</a:t>
            </a:r>
            <a:endParaRPr lang="en-US" dirty="0">
              <a:solidFill>
                <a:schemeClr val="tx2"/>
              </a:solidFill>
            </a:endParaRPr>
          </a:p>
          <a:p>
            <a:pPr marL="285750" indent="-285750">
              <a:buFont typeface="Arial" panose="020B0604020202020204" pitchFamily="34" charset="0"/>
              <a:buChar char="•"/>
            </a:pPr>
            <a:r>
              <a:rPr lang="en-US" dirty="0">
                <a:solidFill>
                  <a:schemeClr val="tx2"/>
                </a:solidFill>
                <a:latin typeface="Times New Roman"/>
                <a:ea typeface="MS PGothic"/>
                <a:cs typeface="Times New Roman"/>
              </a:rPr>
              <a:t>Only use DOE authorized categories identified in the</a:t>
            </a:r>
            <a:r>
              <a:rPr lang="en-US" dirty="0">
                <a:latin typeface="Times New Roman"/>
                <a:ea typeface="MS PGothic"/>
                <a:cs typeface="Times New Roman"/>
              </a:rPr>
              <a:t> </a:t>
            </a:r>
            <a:r>
              <a:rPr lang="en-US" dirty="0">
                <a:latin typeface="Times New Roman"/>
                <a:ea typeface="MS PGothic"/>
                <a:cs typeface="Times New Roman"/>
                <a:hlinkClick r:id="rId2"/>
              </a:rPr>
              <a:t>CUI Categories list </a:t>
            </a:r>
            <a:r>
              <a:rPr lang="en-US" dirty="0">
                <a:solidFill>
                  <a:schemeClr val="tx2"/>
                </a:solidFill>
                <a:latin typeface="Times New Roman"/>
                <a:ea typeface="MS PGothic"/>
                <a:cs typeface="Times New Roman"/>
              </a:rPr>
              <a:t>to determine the appropriate marking</a:t>
            </a:r>
            <a:endParaRPr lang="en-US" dirty="0">
              <a:solidFill>
                <a:schemeClr val="tx2"/>
              </a:solidFill>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r>
              <a:rPr lang="en-US" b="1" dirty="0">
                <a:solidFill>
                  <a:schemeClr val="tx2"/>
                </a:solidFill>
                <a:latin typeface="Times New Roman"/>
                <a:ea typeface="MS PGothic"/>
                <a:cs typeface="Times New Roman"/>
              </a:rPr>
              <a:t>Don’t:</a:t>
            </a:r>
          </a:p>
          <a:p>
            <a:pPr marL="285750" indent="-285750">
              <a:buFont typeface="Arial" panose="020B0604020202020204" pitchFamily="34" charset="0"/>
              <a:buChar char="•"/>
            </a:pPr>
            <a:r>
              <a:rPr lang="en-US" dirty="0">
                <a:solidFill>
                  <a:schemeClr val="tx2"/>
                </a:solidFill>
                <a:latin typeface="Times New Roman"/>
                <a:ea typeface="MS PGothic"/>
                <a:cs typeface="Times New Roman"/>
              </a:rPr>
              <a:t>Do not use any markings that attempt to protect the content of the document except for the CUI markings</a:t>
            </a:r>
          </a:p>
          <a:p>
            <a:pPr marL="285750" indent="-285750">
              <a:buFont typeface="Arial" panose="020B0604020202020204" pitchFamily="34" charset="0"/>
              <a:buChar char="•"/>
            </a:pPr>
            <a:r>
              <a:rPr lang="en-US" dirty="0">
                <a:solidFill>
                  <a:schemeClr val="tx2"/>
                </a:solidFill>
                <a:latin typeface="Times New Roman"/>
                <a:ea typeface="MS PGothic"/>
                <a:cs typeface="Times New Roman"/>
              </a:rPr>
              <a:t>Do not use legacy markings, such as OUO</a:t>
            </a:r>
            <a:endParaRPr lang="en-US" dirty="0">
              <a:solidFill>
                <a:schemeClr val="tx2"/>
              </a:solidFill>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dirty="0">
                <a:solidFill>
                  <a:schemeClr val="tx2"/>
                </a:solidFill>
                <a:latin typeface="Times New Roman"/>
                <a:ea typeface="MS PGothic"/>
                <a:cs typeface="Times New Roman"/>
              </a:rPr>
              <a:t>Never remove a CUI marking from a document without first speaking to the originating authorized holder</a:t>
            </a:r>
          </a:p>
          <a:p>
            <a:pPr marL="285750" indent="-285750">
              <a:buFont typeface="Arial" panose="020B0604020202020204" pitchFamily="34" charset="0"/>
              <a:buChar char="•"/>
            </a:pPr>
            <a:r>
              <a:rPr lang="en-US" dirty="0">
                <a:solidFill>
                  <a:schemeClr val="tx2"/>
                </a:solidFill>
                <a:latin typeface="Times New Roman"/>
                <a:ea typeface="MS PGothic"/>
                <a:cs typeface="Times New Roman"/>
              </a:rPr>
              <a:t>Don’t leave CUI unprotected</a:t>
            </a:r>
          </a:p>
          <a:p>
            <a:pPr marL="285750" indent="-285750">
              <a:buFont typeface="Arial" panose="020B0604020202020204" pitchFamily="34" charset="0"/>
              <a:buChar char="•"/>
            </a:pPr>
            <a:r>
              <a:rPr lang="en-US" dirty="0">
                <a:solidFill>
                  <a:schemeClr val="tx2"/>
                </a:solidFill>
                <a:latin typeface="Times New Roman"/>
                <a:ea typeface="MS PGothic"/>
                <a:cs typeface="Times New Roman"/>
              </a:rPr>
              <a:t>For more information on marking CUI please visit</a:t>
            </a:r>
            <a:r>
              <a:rPr lang="en-US" dirty="0">
                <a:latin typeface="Times New Roman"/>
                <a:ea typeface="MS PGothic"/>
                <a:cs typeface="Times New Roman"/>
              </a:rPr>
              <a:t> </a:t>
            </a:r>
            <a:r>
              <a:rPr lang="en-US" dirty="0">
                <a:solidFill>
                  <a:srgbClr val="89CC2F"/>
                </a:solidFill>
                <a:latin typeface="Times New Roman"/>
                <a:ea typeface="MS PGothic"/>
                <a:cs typeface="Times New Roman"/>
                <a:hlinkClick r:id="rId3">
                  <a:extLst>
                    <a:ext uri="{A12FA001-AC4F-418D-AE19-62706E023703}">
                      <ahyp:hlinkClr xmlns:ahyp="http://schemas.microsoft.com/office/drawing/2018/hyperlinkcolor" val="tx"/>
                    </a:ext>
                  </a:extLst>
                </a:hlinkClick>
              </a:rPr>
              <a:t>Controlled Unclassified Information - Introduction to Marking (youtube.com)</a:t>
            </a:r>
            <a:endParaRPr lang="en-US" dirty="0">
              <a:solidFill>
                <a:srgbClr val="89CC2F"/>
              </a:solidFill>
              <a:latin typeface="Times New Roman"/>
              <a:ea typeface="MS PGothic"/>
              <a:cs typeface="Times New Roman"/>
            </a:endParaRP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13264731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9F0C6A-2FC5-D36F-B013-449B01E1FA0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FB46AF99-EFA1-97AB-0634-2E6E6C6041D5}"/>
              </a:ext>
            </a:extLst>
          </p:cNvPr>
          <p:cNvSpPr>
            <a:spLocks noGrp="1"/>
          </p:cNvSpPr>
          <p:nvPr>
            <p:ph type="title"/>
          </p:nvPr>
        </p:nvSpPr>
        <p:spPr>
          <a:xfrm>
            <a:off x="164387" y="231775"/>
            <a:ext cx="11462464" cy="1131888"/>
          </a:xfrm>
        </p:spPr>
        <p:txBody>
          <a:bodyPr/>
          <a:lstStyle/>
          <a:p>
            <a:r>
              <a:rPr lang="en-US" b="1" dirty="0">
                <a:effectLst>
                  <a:outerShdw blurRad="38100" dist="38100" dir="2700000" algn="tl">
                    <a:srgbClr val="000000">
                      <a:alpha val="43137"/>
                    </a:srgbClr>
                  </a:outerShdw>
                </a:effectLst>
                <a:latin typeface="Times New Roman"/>
                <a:cs typeface="Times New Roman"/>
              </a:rPr>
              <a:t>Safeguarded Destruction</a:t>
            </a:r>
          </a:p>
        </p:txBody>
      </p:sp>
      <p:graphicFrame>
        <p:nvGraphicFramePr>
          <p:cNvPr id="8" name="Diagram 7">
            <a:extLst>
              <a:ext uri="{FF2B5EF4-FFF2-40B4-BE49-F238E27FC236}">
                <a16:creationId xmlns:a16="http://schemas.microsoft.com/office/drawing/2014/main" id="{D8C9DF21-E7FA-93E9-AE7A-D817A0E343FA}"/>
              </a:ext>
            </a:extLst>
          </p:cNvPr>
          <p:cNvGraphicFramePr/>
          <p:nvPr/>
        </p:nvGraphicFramePr>
        <p:xfrm>
          <a:off x="2750704" y="2604607"/>
          <a:ext cx="7061678" cy="29169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2" name="TextBox 71">
            <a:extLst>
              <a:ext uri="{FF2B5EF4-FFF2-40B4-BE49-F238E27FC236}">
                <a16:creationId xmlns:a16="http://schemas.microsoft.com/office/drawing/2014/main" id="{F365938F-12A0-946E-8D84-34BDF6A7D7E7}"/>
              </a:ext>
            </a:extLst>
          </p:cNvPr>
          <p:cNvSpPr txBox="1"/>
          <p:nvPr/>
        </p:nvSpPr>
        <p:spPr>
          <a:xfrm>
            <a:off x="-284304" y="1367014"/>
            <a:ext cx="11911155" cy="645304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lvl="1">
              <a:defRPr/>
            </a:pPr>
            <a:r>
              <a:rPr lang="en-US" b="1" u="sng" dirty="0">
                <a:solidFill>
                  <a:srgbClr val="005294"/>
                </a:solidFill>
                <a:latin typeface="Times New Roman"/>
                <a:ea typeface="MS PGothic"/>
                <a:cs typeface="Calibri"/>
              </a:rPr>
              <a:t>How to properly dispose of CUI material?</a:t>
            </a:r>
            <a:r>
              <a:rPr lang="en-US" dirty="0">
                <a:latin typeface="Times New Roman"/>
                <a:ea typeface="MS PGothic"/>
                <a:cs typeface="Calibri"/>
              </a:rPr>
              <a:t> </a:t>
            </a:r>
            <a:endParaRPr lang="en-US" dirty="0">
              <a:latin typeface="Times New Roman"/>
              <a:cs typeface="Times New Roman"/>
            </a:endParaRPr>
          </a:p>
          <a:p>
            <a:pPr lvl="1">
              <a:defRPr/>
            </a:pPr>
            <a:endParaRPr lang="en-US" dirty="0">
              <a:solidFill>
                <a:srgbClr val="002F65"/>
              </a:solidFill>
              <a:latin typeface="Times New Roman"/>
              <a:ea typeface="MS PGothic"/>
              <a:cs typeface="Calibri"/>
            </a:endParaRPr>
          </a:p>
          <a:p>
            <a:pPr marL="742950" lvl="1" indent="-285750">
              <a:buFont typeface="Arial"/>
              <a:buChar char="•"/>
              <a:defRPr/>
            </a:pPr>
            <a:r>
              <a:rPr lang="en-US" dirty="0">
                <a:solidFill>
                  <a:schemeClr val="tx2"/>
                </a:solidFill>
                <a:latin typeface="Times New Roman"/>
                <a:ea typeface="MS PGothic"/>
                <a:cs typeface="Times New Roman"/>
              </a:rPr>
              <a:t>For paper destruction, one of two methods must be used: single-step paper destruction or multi-step paper destruction methods.  </a:t>
            </a:r>
            <a:endParaRPr lang="en-US" dirty="0">
              <a:solidFill>
                <a:schemeClr val="tx2"/>
              </a:solidFill>
              <a:latin typeface="Times New Roman"/>
              <a:cs typeface="Times New Roman"/>
            </a:endParaRPr>
          </a:p>
          <a:p>
            <a:pPr marL="742950" lvl="1" indent="-285750">
              <a:buFont typeface="Arial"/>
              <a:buChar char="•"/>
              <a:defRPr/>
            </a:pPr>
            <a:endParaRPr lang="en-US" dirty="0">
              <a:solidFill>
                <a:srgbClr val="002F65"/>
              </a:solidFill>
              <a:latin typeface="Times New Roman"/>
              <a:ea typeface="MS PGothic"/>
              <a:cs typeface="Calibri"/>
            </a:endParaRPr>
          </a:p>
          <a:p>
            <a:pPr marL="742950" lvl="1" indent="-285750">
              <a:buFont typeface="Arial"/>
              <a:buChar char="•"/>
              <a:defRPr/>
            </a:pPr>
            <a:r>
              <a:rPr lang="en-US" dirty="0">
                <a:solidFill>
                  <a:schemeClr val="tx2"/>
                </a:solidFill>
                <a:latin typeface="Times New Roman"/>
                <a:ea typeface="MS PGothic"/>
                <a:cs typeface="Times New Roman"/>
              </a:rPr>
              <a:t>For the single-step paper destruction method, agencies must use a crosscut shredder that produce particles that are </a:t>
            </a:r>
            <a:r>
              <a:rPr lang="en-US" b="1" dirty="0">
                <a:solidFill>
                  <a:schemeClr val="tx2"/>
                </a:solidFill>
                <a:latin typeface="Times New Roman"/>
                <a:ea typeface="MS PGothic"/>
                <a:cs typeface="Times New Roman"/>
              </a:rPr>
              <a:t>1mm by 5 mm </a:t>
            </a:r>
            <a:r>
              <a:rPr lang="en-US" dirty="0">
                <a:solidFill>
                  <a:schemeClr val="tx2"/>
                </a:solidFill>
                <a:latin typeface="Times New Roman"/>
                <a:ea typeface="MS PGothic"/>
                <a:cs typeface="Times New Roman"/>
              </a:rPr>
              <a:t>ensure the CUI documents are destroyed in an unreadable, indecipherable, and irrecoverable manner and in accordance with the National Institute of Standards and Technology (NIST) SP 800-88 </a:t>
            </a:r>
            <a:endParaRPr lang="en-US" dirty="0">
              <a:solidFill>
                <a:schemeClr val="tx2"/>
              </a:solidFill>
              <a:latin typeface="Times New Roman"/>
              <a:cs typeface="Times New Roman"/>
            </a:endParaRPr>
          </a:p>
          <a:p>
            <a:pPr marL="742950" lvl="1" indent="-285750">
              <a:buFont typeface="Arial"/>
              <a:buChar char="•"/>
              <a:defRPr/>
            </a:pPr>
            <a:endParaRPr lang="en-US" dirty="0">
              <a:solidFill>
                <a:srgbClr val="002F65"/>
              </a:solidFill>
              <a:latin typeface="Times New Roman"/>
              <a:ea typeface="MS PGothic"/>
              <a:cs typeface="Calibri"/>
            </a:endParaRPr>
          </a:p>
          <a:p>
            <a:pPr marL="742950" lvl="1" indent="-285750">
              <a:buFont typeface="Arial"/>
              <a:buChar char="•"/>
              <a:defRPr/>
            </a:pPr>
            <a:r>
              <a:rPr lang="en-US" dirty="0">
                <a:solidFill>
                  <a:schemeClr val="tx2"/>
                </a:solidFill>
                <a:latin typeface="Times New Roman"/>
                <a:ea typeface="MS PGothic"/>
                <a:cs typeface="Times New Roman"/>
              </a:rPr>
              <a:t>The second method is locating an approved Controlled Unclassified Information destruction bin to deposit your CUI materials.  </a:t>
            </a:r>
          </a:p>
          <a:p>
            <a:pPr lvl="1">
              <a:defRPr/>
            </a:pPr>
            <a:r>
              <a:rPr lang="en-US" dirty="0">
                <a:solidFill>
                  <a:srgbClr val="005294"/>
                </a:solidFill>
                <a:latin typeface="Times New Roman"/>
                <a:ea typeface="MS PGothic"/>
                <a:cs typeface="Calibri"/>
              </a:rPr>
              <a:t>					</a:t>
            </a:r>
            <a:r>
              <a:rPr lang="en-US" b="1" dirty="0">
                <a:solidFill>
                  <a:srgbClr val="005294"/>
                </a:solidFill>
                <a:latin typeface="Times New Roman"/>
                <a:ea typeface="MS PGothic"/>
                <a:cs typeface="Calibri"/>
              </a:rPr>
              <a:t>Do not print CUI unless absolutely necessary</a:t>
            </a:r>
            <a:r>
              <a:rPr lang="en-US" b="1" dirty="0">
                <a:latin typeface="Times New Roman"/>
                <a:ea typeface="MS PGothic"/>
                <a:cs typeface="Calibri"/>
              </a:rPr>
              <a:t> </a:t>
            </a:r>
            <a:endParaRPr lang="en-US" b="1" dirty="0">
              <a:latin typeface="Times New Roman"/>
              <a:cs typeface="Times New Roman"/>
            </a:endParaRPr>
          </a:p>
          <a:p>
            <a:pPr lvl="1">
              <a:defRPr/>
            </a:pPr>
            <a:endParaRPr lang="en-US" dirty="0">
              <a:solidFill>
                <a:schemeClr val="tx2"/>
              </a:solidFill>
              <a:latin typeface="Times New Roman"/>
              <a:cs typeface="Times New Roman"/>
            </a:endParaRPr>
          </a:p>
          <a:p>
            <a:pPr marL="1200150" lvl="2" indent="-285750">
              <a:buFont typeface="Arial"/>
              <a:buChar char="•"/>
              <a:defRPr/>
            </a:pPr>
            <a:r>
              <a:rPr lang="en-US" dirty="0">
                <a:solidFill>
                  <a:schemeClr val="tx2"/>
                </a:solidFill>
                <a:latin typeface="Times New Roman"/>
                <a:ea typeface="MS PGothic"/>
                <a:cs typeface="Calibri"/>
              </a:rPr>
              <a:t>Never</a:t>
            </a:r>
            <a:r>
              <a:rPr lang="en-US" dirty="0">
                <a:solidFill>
                  <a:srgbClr val="005294"/>
                </a:solidFill>
                <a:latin typeface="Times New Roman"/>
                <a:ea typeface="MS PGothic"/>
                <a:cs typeface="Calibri"/>
              </a:rPr>
              <a:t> use trash cans or recycling bins to dispose of CUI </a:t>
            </a:r>
            <a:r>
              <a:rPr lang="en-US" dirty="0">
                <a:latin typeface="Times New Roman"/>
                <a:ea typeface="MS PGothic"/>
                <a:cs typeface="Calibri"/>
              </a:rPr>
              <a:t> </a:t>
            </a:r>
            <a:endParaRPr lang="en-US" dirty="0">
              <a:latin typeface="Times New Roman"/>
              <a:cs typeface="Times New Roman"/>
            </a:endParaRPr>
          </a:p>
          <a:p>
            <a:pPr marL="1200150" lvl="2" indent="-285750">
              <a:buFont typeface="Arial"/>
              <a:buChar char="•"/>
              <a:defRPr/>
            </a:pPr>
            <a:r>
              <a:rPr lang="en-US" dirty="0">
                <a:solidFill>
                  <a:srgbClr val="005294"/>
                </a:solidFill>
                <a:latin typeface="Times New Roman"/>
                <a:ea typeface="MS PGothic"/>
                <a:cs typeface="Calibri"/>
              </a:rPr>
              <a:t>For more about CUI destruction:</a:t>
            </a:r>
            <a:r>
              <a:rPr lang="en-US" dirty="0">
                <a:latin typeface="Times New Roman"/>
                <a:ea typeface="MS PGothic"/>
                <a:cs typeface="Calibri"/>
              </a:rPr>
              <a:t> </a:t>
            </a:r>
            <a:endParaRPr lang="en-US" dirty="0">
              <a:latin typeface="Times New Roman"/>
              <a:cs typeface="Times New Roman"/>
            </a:endParaRPr>
          </a:p>
          <a:p>
            <a:pPr lvl="1">
              <a:defRPr/>
            </a:pPr>
            <a:r>
              <a:rPr lang="en-US" dirty="0">
                <a:solidFill>
                  <a:srgbClr val="FFFF00"/>
                </a:solidFill>
                <a:latin typeface="Times New Roman"/>
                <a:ea typeface="MS PGothic"/>
                <a:cs typeface="Times New Roman"/>
              </a:rPr>
              <a:t>             </a:t>
            </a:r>
            <a:r>
              <a:rPr lang="en-US" dirty="0">
                <a:solidFill>
                  <a:srgbClr val="89CC2F"/>
                </a:solidFill>
                <a:latin typeface="Times New Roman"/>
                <a:ea typeface="MS PGothic"/>
                <a:cs typeface="Times New Roman"/>
                <a:hlinkClick r:id="rId8">
                  <a:extLst>
                    <a:ext uri="{A12FA001-AC4F-418D-AE19-62706E023703}">
                      <ahyp:hlinkClr xmlns:ahyp="http://schemas.microsoft.com/office/drawing/2018/hyperlinkcolor" val="tx"/>
                    </a:ext>
                  </a:extLst>
                </a:hlinkClick>
              </a:rPr>
              <a:t>Controlled Unclassified Information - Destruction of CUI (youtube.com)</a:t>
            </a:r>
            <a:r>
              <a:rPr lang="en-US" dirty="0">
                <a:solidFill>
                  <a:srgbClr val="89CC2F"/>
                </a:solidFill>
                <a:latin typeface="Times New Roman"/>
                <a:ea typeface="MS PGothic"/>
                <a:cs typeface="Times New Roman"/>
              </a:rPr>
              <a:t> </a:t>
            </a:r>
          </a:p>
          <a:p>
            <a:pPr lvl="1">
              <a:defRPr/>
            </a:pPr>
            <a:endParaRPr lang="en-US" dirty="0">
              <a:solidFill>
                <a:srgbClr val="005294"/>
              </a:solidFill>
              <a:latin typeface="Times New Roman"/>
              <a:ea typeface="MS PGothic"/>
              <a:cs typeface="Calibri"/>
            </a:endParaRPr>
          </a:p>
          <a:p>
            <a:pPr marL="742950" lvl="1" indent="-285750">
              <a:buFont typeface="Arial"/>
              <a:buChar char="•"/>
              <a:defRPr/>
            </a:pPr>
            <a:r>
              <a:rPr lang="en-US" dirty="0">
                <a:solidFill>
                  <a:srgbClr val="005294"/>
                </a:solidFill>
                <a:latin typeface="Times New Roman"/>
                <a:ea typeface="MS PGothic"/>
                <a:cs typeface="Calibri"/>
              </a:rPr>
              <a:t>Check with your IT Service provider for ordering information:</a:t>
            </a:r>
            <a:r>
              <a:rPr lang="en-US" dirty="0">
                <a:latin typeface="Times New Roman"/>
                <a:ea typeface="MS PGothic"/>
                <a:cs typeface="Calibri"/>
              </a:rPr>
              <a:t> </a:t>
            </a:r>
            <a:endParaRPr lang="en-US" dirty="0">
              <a:latin typeface="Times New Roman"/>
              <a:cs typeface="Times New Roman"/>
            </a:endParaRPr>
          </a:p>
          <a:p>
            <a:pPr lvl="1">
              <a:defRPr/>
            </a:pPr>
            <a:r>
              <a:rPr lang="en-US" dirty="0">
                <a:solidFill>
                  <a:srgbClr val="89CC2F"/>
                </a:solidFill>
                <a:latin typeface="Times New Roman"/>
                <a:ea typeface="MS PGothic"/>
                <a:cs typeface="Times New Roman"/>
              </a:rPr>
              <a:t>     	     </a:t>
            </a:r>
            <a:r>
              <a:rPr lang="en-US" dirty="0">
                <a:solidFill>
                  <a:srgbClr val="89CC2F"/>
                </a:solidFill>
                <a:latin typeface="Times New Roman"/>
                <a:ea typeface="MS PGothic"/>
                <a:cs typeface="Times New Roman"/>
                <a:hlinkClick r:id="rId9">
                  <a:extLst>
                    <a:ext uri="{A12FA001-AC4F-418D-AE19-62706E023703}">
                      <ahyp:hlinkClr xmlns:ahyp="http://schemas.microsoft.com/office/drawing/2018/hyperlinkcolor" val="tx"/>
                    </a:ext>
                  </a:extLst>
                </a:hlinkClick>
              </a:rPr>
              <a:t>NSA EPL PaperShreddersAPR2024</a:t>
            </a:r>
            <a:endParaRPr lang="en-US" dirty="0">
              <a:latin typeface="Times New Roman"/>
              <a:cs typeface="Times New Roman"/>
            </a:endParaRPr>
          </a:p>
          <a:p>
            <a:pPr marL="0" lvl="1">
              <a:spcBef>
                <a:spcPts val="400"/>
              </a:spcBef>
              <a:spcAft>
                <a:spcPts val="600"/>
              </a:spcAft>
              <a:defRPr/>
            </a:pPr>
            <a:br>
              <a:rPr lang="en-US" dirty="0">
                <a:latin typeface="Times New Roman" panose="02020603050405020304" pitchFamily="18" charset="0"/>
                <a:ea typeface="MS PGothic"/>
                <a:cs typeface="Times New Roman" panose="02020603050405020304" pitchFamily="18" charset="0"/>
              </a:rPr>
            </a:br>
            <a:br>
              <a:rPr lang="en-US" dirty="0">
                <a:latin typeface="Times New Roman" panose="02020603050405020304" pitchFamily="18" charset="0"/>
                <a:ea typeface="MS PGothic"/>
                <a:cs typeface="Times New Roman" panose="02020603050405020304" pitchFamily="18" charset="0"/>
              </a:rPr>
            </a:br>
            <a:br>
              <a:rPr lang="en-US" sz="1600" kern="100" dirty="0">
                <a:effectLst/>
                <a:latin typeface="Times New Roman" panose="02020603050405020304" pitchFamily="18" charset="0"/>
                <a:ea typeface="Calibri" panose="020F0502020204030204" pitchFamily="34" charset="0"/>
                <a:cs typeface="Times New Roman" panose="02020603050405020304" pitchFamily="18" charset="0"/>
              </a:rPr>
            </a:br>
            <a:endParaRPr lang="en-US" sz="1600" b="1" dirty="0">
              <a:solidFill>
                <a:schemeClr val="tx2"/>
              </a:solidFill>
              <a:latin typeface="Times New Roman" panose="02020603050405020304" pitchFamily="18" charset="0"/>
              <a:ea typeface="MS PGothic"/>
              <a:cs typeface="Times New Roman" panose="02020603050405020304" pitchFamily="18" charset="0"/>
            </a:endParaRPr>
          </a:p>
        </p:txBody>
      </p:sp>
      <p:pic>
        <p:nvPicPr>
          <p:cNvPr id="3" name="Picture 2">
            <a:extLst>
              <a:ext uri="{FF2B5EF4-FFF2-40B4-BE49-F238E27FC236}">
                <a16:creationId xmlns:a16="http://schemas.microsoft.com/office/drawing/2014/main" id="{3150D19A-A315-F51C-0F8C-DD0BC5763899}"/>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186581" y="5044778"/>
            <a:ext cx="3029373" cy="12670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Arrow Connector 4">
            <a:extLst>
              <a:ext uri="{FF2B5EF4-FFF2-40B4-BE49-F238E27FC236}">
                <a16:creationId xmlns:a16="http://schemas.microsoft.com/office/drawing/2014/main" id="{6E6CE18E-DE11-3252-9F26-92F18C1405AA}"/>
              </a:ext>
            </a:extLst>
          </p:cNvPr>
          <p:cNvCxnSpPr/>
          <p:nvPr/>
        </p:nvCxnSpPr>
        <p:spPr>
          <a:xfrm flipV="1">
            <a:off x="8219888" y="5149160"/>
            <a:ext cx="2955531" cy="1058238"/>
          </a:xfrm>
          <a:prstGeom prst="straightConnector1">
            <a:avLst/>
          </a:prstGeom>
          <a:ln>
            <a:solidFill>
              <a:srgbClr val="FF0000"/>
            </a:solidFill>
            <a:headEnd type="triangle"/>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978914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E381C7F-4D45-2B9D-55EE-94CF29BA47F6}"/>
              </a:ext>
            </a:extLst>
          </p:cNvPr>
          <p:cNvSpPr>
            <a:spLocks noGrp="1"/>
          </p:cNvSpPr>
          <p:nvPr>
            <p:ph type="title"/>
          </p:nvPr>
        </p:nvSpPr>
        <p:spPr>
          <a:xfrm>
            <a:off x="164387" y="231775"/>
            <a:ext cx="11462464" cy="1131888"/>
          </a:xfrm>
        </p:spPr>
        <p:txBody>
          <a:bodyPr/>
          <a:lstStyle/>
          <a:p>
            <a:r>
              <a:rPr lang="en-US" b="1" dirty="0">
                <a:effectLst>
                  <a:outerShdw blurRad="38100" dist="38100" dir="2700000" algn="tl">
                    <a:srgbClr val="000000">
                      <a:alpha val="43137"/>
                    </a:srgbClr>
                  </a:outerShdw>
                </a:effectLst>
                <a:latin typeface="Times New Roman"/>
                <a:ea typeface="MS PGothic"/>
                <a:cs typeface="Times New Roman"/>
              </a:rPr>
              <a:t>Updates coming to the CUI Program in 2024</a:t>
            </a:r>
            <a:endParaRPr lang="en-US" b="1" dirty="0">
              <a:effectLst>
                <a:outerShdw blurRad="38100" dist="38100" dir="2700000" algn="tl">
                  <a:srgbClr val="000000">
                    <a:alpha val="43137"/>
                  </a:srgbClr>
                </a:outerShdw>
              </a:effectLst>
              <a:latin typeface="Times New Roman"/>
              <a:cs typeface="Times New Roman"/>
            </a:endParaRPr>
          </a:p>
        </p:txBody>
      </p:sp>
      <p:graphicFrame>
        <p:nvGraphicFramePr>
          <p:cNvPr id="8" name="Diagram 7">
            <a:extLst>
              <a:ext uri="{FF2B5EF4-FFF2-40B4-BE49-F238E27FC236}">
                <a16:creationId xmlns:a16="http://schemas.microsoft.com/office/drawing/2014/main" id="{E48C9168-EFD4-0346-DFA4-006A215E5B63}"/>
              </a:ext>
            </a:extLst>
          </p:cNvPr>
          <p:cNvGraphicFramePr/>
          <p:nvPr/>
        </p:nvGraphicFramePr>
        <p:xfrm>
          <a:off x="2750704" y="2604607"/>
          <a:ext cx="7061678" cy="29169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2" name="TextBox 71">
            <a:extLst>
              <a:ext uri="{FF2B5EF4-FFF2-40B4-BE49-F238E27FC236}">
                <a16:creationId xmlns:a16="http://schemas.microsoft.com/office/drawing/2014/main" id="{FB053358-D5A4-4CD2-2733-F288F3FD04E0}"/>
              </a:ext>
            </a:extLst>
          </p:cNvPr>
          <p:cNvSpPr txBox="1"/>
          <p:nvPr/>
        </p:nvSpPr>
        <p:spPr>
          <a:xfrm>
            <a:off x="256854" y="1363663"/>
            <a:ext cx="11863226" cy="500946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lvl="1" eaLnBrk="1" hangingPunct="1">
              <a:lnSpc>
                <a:spcPct val="150000"/>
              </a:lnSpc>
              <a:spcBef>
                <a:spcPts val="400"/>
              </a:spcBef>
              <a:spcAft>
                <a:spcPts val="600"/>
              </a:spcAft>
              <a:buClr>
                <a:schemeClr val="accent1"/>
              </a:buClr>
              <a:defRPr/>
            </a:pPr>
            <a:r>
              <a:rPr lang="en-US" b="1" dirty="0">
                <a:solidFill>
                  <a:schemeClr val="tx2"/>
                </a:solidFill>
                <a:latin typeface="Times New Roman" panose="02020603050405020304" pitchFamily="18" charset="0"/>
                <a:ea typeface="MS PGothic"/>
                <a:cs typeface="Times New Roman" panose="02020603050405020304" pitchFamily="18" charset="0"/>
              </a:rPr>
              <a:t>The CUI Program is developing three additional guidance products this year that are required by the DOE O 471.7:</a:t>
            </a:r>
          </a:p>
          <a:p>
            <a:pPr marL="0" lvl="1" eaLnBrk="1" hangingPunct="1">
              <a:lnSpc>
                <a:spcPct val="150000"/>
              </a:lnSpc>
              <a:spcBef>
                <a:spcPts val="400"/>
              </a:spcBef>
              <a:spcAft>
                <a:spcPts val="600"/>
              </a:spcAft>
              <a:buClr>
                <a:schemeClr val="accent1"/>
              </a:buClr>
              <a:defRPr/>
            </a:pPr>
            <a:r>
              <a:rPr lang="en-US" b="1" dirty="0">
                <a:solidFill>
                  <a:schemeClr val="tx2"/>
                </a:solidFill>
                <a:latin typeface="Times New Roman" panose="02020603050405020304" pitchFamily="18" charset="0"/>
                <a:ea typeface="MS PGothic"/>
                <a:cs typeface="Times New Roman" panose="02020603050405020304" pitchFamily="18" charset="0"/>
              </a:rPr>
              <a:t>Misuse</a:t>
            </a:r>
          </a:p>
          <a:p>
            <a:pPr marL="285750" lvl="1" indent="-285750" eaLnBrk="1" hangingPunct="1">
              <a:spcBef>
                <a:spcPts val="400"/>
              </a:spcBef>
              <a:spcAft>
                <a:spcPts val="600"/>
              </a:spcAft>
              <a:buClr>
                <a:schemeClr val="accent1"/>
              </a:buClr>
              <a:buFont typeface="Arial" panose="020B0604020202020204" pitchFamily="34" charset="0"/>
              <a:buChar char="•"/>
              <a:defRPr/>
            </a:pPr>
            <a:r>
              <a:rPr lang="en-US" dirty="0">
                <a:solidFill>
                  <a:schemeClr val="tx2"/>
                </a:solidFill>
                <a:latin typeface="Times New Roman" panose="02020603050405020304" pitchFamily="18" charset="0"/>
                <a:ea typeface="MS PGothic"/>
                <a:cs typeface="Times New Roman" panose="02020603050405020304" pitchFamily="18" charset="0"/>
              </a:rPr>
              <a:t>Misuse of CUI occurs when someone uses CUI in a manner not in accordance with 32 CFR 2002, the CUI Registry, this policy, or the applicable laws, regulations, and Government-wide policies that govern the affected information. </a:t>
            </a:r>
            <a:endParaRPr lang="en-US" b="1" dirty="0">
              <a:solidFill>
                <a:schemeClr val="tx2"/>
              </a:solidFill>
              <a:latin typeface="Times New Roman" panose="02020603050405020304" pitchFamily="18" charset="0"/>
              <a:ea typeface="MS PGothic"/>
              <a:cs typeface="Times New Roman" panose="02020603050405020304" pitchFamily="18" charset="0"/>
            </a:endParaRPr>
          </a:p>
          <a:p>
            <a:pPr marL="0" lvl="1" eaLnBrk="1" hangingPunct="1">
              <a:spcBef>
                <a:spcPts val="400"/>
              </a:spcBef>
              <a:spcAft>
                <a:spcPts val="600"/>
              </a:spcAft>
              <a:buClr>
                <a:schemeClr val="accent1"/>
              </a:buClr>
              <a:defRPr/>
            </a:pPr>
            <a:r>
              <a:rPr lang="en-US" b="1" dirty="0">
                <a:solidFill>
                  <a:schemeClr val="tx2"/>
                </a:solidFill>
                <a:latin typeface="Times New Roman" panose="02020603050405020304" pitchFamily="18" charset="0"/>
                <a:ea typeface="MS PGothic"/>
                <a:cs typeface="Times New Roman" panose="02020603050405020304" pitchFamily="18" charset="0"/>
              </a:rPr>
              <a:t>Challenges </a:t>
            </a:r>
          </a:p>
          <a:p>
            <a:pPr marL="285750" lvl="1" indent="-285750" eaLnBrk="1" hangingPunct="1">
              <a:lnSpc>
                <a:spcPct val="107000"/>
              </a:lnSpc>
              <a:spcBef>
                <a:spcPts val="400"/>
              </a:spcBef>
              <a:spcAft>
                <a:spcPts val="600"/>
              </a:spcAft>
              <a:buClr>
                <a:schemeClr val="accent1"/>
              </a:buClr>
              <a:buFont typeface="Arial" panose="020B0604020202020204" pitchFamily="34" charset="0"/>
              <a:buChar char="•"/>
              <a:defRPr/>
            </a:pPr>
            <a:r>
              <a:rPr lang="en-US" dirty="0">
                <a:solidFill>
                  <a:schemeClr val="tx2"/>
                </a:solidFill>
                <a:latin typeface="Times New Roman" panose="02020603050405020304" pitchFamily="18" charset="0"/>
                <a:ea typeface="MS PGothic"/>
                <a:cs typeface="Times New Roman" panose="02020603050405020304" pitchFamily="18" charset="0"/>
              </a:rPr>
              <a:t>Authorized holders of CUI who, in good faith, believe that its designation as CUI is improper or incorrect, or who believe they have received unmarked CUI.</a:t>
            </a:r>
            <a:endParaRPr lang="en-US" b="1" dirty="0">
              <a:solidFill>
                <a:schemeClr val="tx2"/>
              </a:solidFill>
              <a:latin typeface="Times New Roman" panose="02020603050405020304" pitchFamily="18" charset="0"/>
              <a:ea typeface="MS PGothic"/>
              <a:cs typeface="Times New Roman" panose="02020603050405020304" pitchFamily="18" charset="0"/>
            </a:endParaRPr>
          </a:p>
          <a:p>
            <a:pPr marL="0" lvl="1" eaLnBrk="1" hangingPunct="1">
              <a:spcBef>
                <a:spcPts val="400"/>
              </a:spcBef>
              <a:spcAft>
                <a:spcPts val="600"/>
              </a:spcAft>
              <a:buClr>
                <a:schemeClr val="accent1"/>
              </a:buClr>
              <a:defRPr/>
            </a:pPr>
            <a:r>
              <a:rPr lang="en-US" b="1" dirty="0">
                <a:solidFill>
                  <a:schemeClr val="tx2"/>
                </a:solidFill>
                <a:latin typeface="Times New Roman" panose="02020603050405020304" pitchFamily="18" charset="0"/>
                <a:ea typeface="MS PGothic"/>
                <a:cs typeface="Times New Roman" panose="02020603050405020304" pitchFamily="18" charset="0"/>
              </a:rPr>
              <a:t>Decontrolling</a:t>
            </a:r>
          </a:p>
          <a:p>
            <a:pPr marL="285750" lvl="1" indent="-285750" eaLnBrk="1" hangingPunct="1">
              <a:spcBef>
                <a:spcPts val="400"/>
              </a:spcBef>
              <a:spcAft>
                <a:spcPts val="600"/>
              </a:spcAft>
              <a:buClr>
                <a:schemeClr val="accent1"/>
              </a:buClr>
              <a:buFont typeface="Arial" panose="020B0604020202020204" pitchFamily="34" charset="0"/>
              <a:buChar char="•"/>
              <a:defRPr/>
            </a:pPr>
            <a:r>
              <a:rPr lang="en-US" dirty="0">
                <a:solidFill>
                  <a:schemeClr val="tx2"/>
                </a:solidFill>
                <a:latin typeface="Times New Roman" panose="02020603050405020304" pitchFamily="18" charset="0"/>
                <a:ea typeface="MS PGothic"/>
                <a:cs typeface="Times New Roman" panose="02020603050405020304" pitchFamily="18" charset="0"/>
              </a:rPr>
              <a:t>DOE must decontrol as soon as practicable any CUI designated by DOE that no longer requires safeguarding or dissemination controls</a:t>
            </a:r>
          </a:p>
          <a:p>
            <a:endParaRPr lang="en-US" dirty="0">
              <a:latin typeface="Times New Roman" panose="02020603050405020304" pitchFamily="18" charset="0"/>
              <a:cs typeface="Times New Roman" panose="02020603050405020304" pitchFamily="18" charset="0"/>
            </a:endParaRPr>
          </a:p>
          <a:p>
            <a:pPr marL="0" lvl="1" eaLnBrk="1" hangingPunct="1">
              <a:spcBef>
                <a:spcPts val="400"/>
              </a:spcBef>
              <a:spcAft>
                <a:spcPts val="600"/>
              </a:spcAft>
              <a:buClr>
                <a:schemeClr val="accent1"/>
              </a:buClr>
              <a:defRPr/>
            </a:pPr>
            <a:r>
              <a:rPr lang="en-US" b="1" dirty="0">
                <a:solidFill>
                  <a:schemeClr val="tx2"/>
                </a:solidFill>
                <a:latin typeface="Times New Roman" panose="02020603050405020304" pitchFamily="18" charset="0"/>
                <a:ea typeface="MS PGothic"/>
                <a:cs typeface="Times New Roman" panose="02020603050405020304" pitchFamily="18" charset="0"/>
              </a:rPr>
              <a:t>Please stay tuned! As the program develops these guidance products, we will be reaching out to the CUI community for feedback. </a:t>
            </a:r>
          </a:p>
        </p:txBody>
      </p:sp>
    </p:spTree>
    <p:extLst>
      <p:ext uri="{BB962C8B-B14F-4D97-AF65-F5344CB8AC3E}">
        <p14:creationId xmlns:p14="http://schemas.microsoft.com/office/powerpoint/2010/main" val="22742881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A26E91-7828-EC1D-76FC-410B101BA188}"/>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8FF8650-2970-1909-E476-B1727DAD6E63}"/>
              </a:ext>
            </a:extLst>
          </p:cNvPr>
          <p:cNvSpPr>
            <a:spLocks noGrp="1"/>
          </p:cNvSpPr>
          <p:nvPr>
            <p:ph type="title"/>
          </p:nvPr>
        </p:nvSpPr>
        <p:spPr>
          <a:xfrm>
            <a:off x="113015" y="231775"/>
            <a:ext cx="11513835" cy="1131888"/>
          </a:xfrm>
        </p:spPr>
        <p:txBody>
          <a:bodyPr/>
          <a:lstStyle/>
          <a:p>
            <a:r>
              <a:rPr lang="en-US" b="1" dirty="0">
                <a:effectLst>
                  <a:outerShdw blurRad="38100" dist="38100" dir="2700000" algn="tl">
                    <a:srgbClr val="000000">
                      <a:alpha val="43137"/>
                    </a:srgbClr>
                  </a:outerShdw>
                </a:effectLst>
                <a:latin typeface="Times New Roman"/>
                <a:cs typeface="Times New Roman"/>
              </a:rPr>
              <a:t>CUI FAQ’s</a:t>
            </a:r>
          </a:p>
        </p:txBody>
      </p:sp>
      <p:graphicFrame>
        <p:nvGraphicFramePr>
          <p:cNvPr id="8" name="Diagram 7">
            <a:extLst>
              <a:ext uri="{FF2B5EF4-FFF2-40B4-BE49-F238E27FC236}">
                <a16:creationId xmlns:a16="http://schemas.microsoft.com/office/drawing/2014/main" id="{6C320F6F-A6CA-EC08-234B-8B99A9015FCA}"/>
              </a:ext>
            </a:extLst>
          </p:cNvPr>
          <p:cNvGraphicFramePr/>
          <p:nvPr/>
        </p:nvGraphicFramePr>
        <p:xfrm>
          <a:off x="2750704" y="2604607"/>
          <a:ext cx="7061678" cy="29169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2" name="TextBox 71">
            <a:extLst>
              <a:ext uri="{FF2B5EF4-FFF2-40B4-BE49-F238E27FC236}">
                <a16:creationId xmlns:a16="http://schemas.microsoft.com/office/drawing/2014/main" id="{3C2A9C79-6533-7CAA-AB6E-5BA04B380F24}"/>
              </a:ext>
            </a:extLst>
          </p:cNvPr>
          <p:cNvSpPr txBox="1"/>
          <p:nvPr/>
        </p:nvSpPr>
        <p:spPr>
          <a:xfrm>
            <a:off x="113015" y="1466404"/>
            <a:ext cx="11332397" cy="591956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a:spcBef>
                <a:spcPts val="0"/>
              </a:spcBef>
              <a:spcAft>
                <a:spcPts val="0"/>
              </a:spcAft>
              <a:defRPr/>
            </a:pPr>
            <a:r>
              <a:rPr lang="en-US" b="1" u="sng" dirty="0">
                <a:solidFill>
                  <a:schemeClr val="tx2"/>
                </a:solidFill>
                <a:latin typeface="Times New Roman"/>
                <a:ea typeface="MS PGothic"/>
                <a:cs typeface="Times New Roman"/>
              </a:rPr>
              <a:t>Is CUI Training mandatory for all employees?</a:t>
            </a:r>
            <a:endParaRPr lang="en-US" dirty="0">
              <a:solidFill>
                <a:schemeClr val="tx2"/>
              </a:solidFill>
              <a:latin typeface="Times New Roman"/>
              <a:ea typeface="MS PGothic"/>
              <a:cs typeface="Times New Roman"/>
            </a:endParaRPr>
          </a:p>
          <a:p>
            <a:pPr marL="0">
              <a:spcBef>
                <a:spcPts val="0"/>
              </a:spcBef>
              <a:spcAft>
                <a:spcPts val="0"/>
              </a:spcAft>
              <a:defRPr/>
            </a:pPr>
            <a:endParaRPr lang="en-US" dirty="0">
              <a:latin typeface="Times New Roman" panose="02020603050405020304" pitchFamily="18" charset="0"/>
              <a:ea typeface="MS PGothic"/>
              <a:cs typeface="Times New Roman" panose="02020603050405020304" pitchFamily="18" charset="0"/>
            </a:endParaRPr>
          </a:p>
          <a:p>
            <a:pPr marL="0">
              <a:spcBef>
                <a:spcPts val="0"/>
              </a:spcBef>
              <a:spcAft>
                <a:spcPts val="0"/>
              </a:spcAft>
              <a:defRPr/>
            </a:pPr>
            <a:r>
              <a:rPr lang="en-US" dirty="0">
                <a:solidFill>
                  <a:schemeClr val="tx2"/>
                </a:solidFill>
                <a:latin typeface="Times New Roman"/>
                <a:ea typeface="MS PGothic"/>
                <a:cs typeface="Times New Roman"/>
              </a:rPr>
              <a:t>Yes, CUI training is required bi-annually for all employees (Federal and Contractors). The course is accessible through the Learning Nucleus, Course ID: CUI-100DE. In addition, below are links to view information related to CUI requirements.</a:t>
            </a:r>
          </a:p>
          <a:p>
            <a:pPr marL="0">
              <a:spcBef>
                <a:spcPts val="0"/>
              </a:spcBef>
              <a:spcAft>
                <a:spcPts val="0"/>
              </a:spcAft>
              <a:defRPr/>
            </a:pPr>
            <a:endParaRPr lang="en-US" dirty="0">
              <a:latin typeface="Times New Roman" panose="02020603050405020304" pitchFamily="18" charset="0"/>
              <a:ea typeface="MS PGothic"/>
              <a:cs typeface="Times New Roman" panose="02020603050405020304" pitchFamily="18" charset="0"/>
            </a:endParaRPr>
          </a:p>
          <a:p>
            <a:pPr marL="285750" indent="-285750">
              <a:spcBef>
                <a:spcPts val="0"/>
              </a:spcBef>
              <a:spcAft>
                <a:spcPts val="0"/>
              </a:spcAft>
              <a:buFont typeface="Arial"/>
              <a:buChar char="•"/>
              <a:defRPr/>
            </a:pPr>
            <a:r>
              <a:rPr lang="en-US" dirty="0">
                <a:latin typeface="Times New Roman"/>
                <a:ea typeface="MS PGothic"/>
                <a:cs typeface="Times New Roman"/>
                <a:hlinkClick r:id="rId8"/>
              </a:rPr>
              <a:t>Controlled Unclassified Information (doe.gov)</a:t>
            </a:r>
            <a:endParaRPr lang="en-US" dirty="0">
              <a:latin typeface="Times New Roman"/>
              <a:ea typeface="MS PGothic"/>
              <a:cs typeface="Times New Roman"/>
            </a:endParaRPr>
          </a:p>
          <a:p>
            <a:pPr marL="285750" indent="-285750">
              <a:spcBef>
                <a:spcPts val="0"/>
              </a:spcBef>
              <a:spcAft>
                <a:spcPts val="0"/>
              </a:spcAft>
              <a:buFont typeface="Arial"/>
              <a:buChar char="•"/>
              <a:defRPr/>
            </a:pPr>
            <a:r>
              <a:rPr lang="en-US" dirty="0">
                <a:latin typeface="Times New Roman"/>
                <a:ea typeface="MS PGothic"/>
                <a:cs typeface="Times New Roman"/>
                <a:hlinkClick r:id="rId9"/>
              </a:rPr>
              <a:t>eCFR :: 32 CFR Part 2002 -- Controlled Unclassified Information (CUI)</a:t>
            </a:r>
            <a:endParaRPr lang="en-US" dirty="0">
              <a:latin typeface="Times New Roman"/>
              <a:ea typeface="MS PGothic"/>
              <a:cs typeface="Times New Roman"/>
            </a:endParaRPr>
          </a:p>
          <a:p>
            <a:pPr marL="0">
              <a:spcBef>
                <a:spcPts val="400"/>
              </a:spcBef>
              <a:spcAft>
                <a:spcPts val="600"/>
              </a:spcAft>
              <a:defRPr/>
            </a:pPr>
            <a:r>
              <a:rPr lang="en-US" kern="1200" dirty="0">
                <a:solidFill>
                  <a:schemeClr val="tx2"/>
                </a:solidFill>
                <a:latin typeface="Times New Roman"/>
                <a:ea typeface="MS PGothic"/>
                <a:cs typeface="Times New Roman"/>
              </a:rPr>
              <a:t> </a:t>
            </a:r>
            <a:br>
              <a:rPr lang="en-US" kern="1200" dirty="0">
                <a:latin typeface="Times New Roman" panose="02020603050405020304" pitchFamily="18" charset="0"/>
                <a:ea typeface="MS PGothic"/>
                <a:cs typeface="Times New Roman" panose="02020603050405020304" pitchFamily="18" charset="0"/>
              </a:rPr>
            </a:br>
            <a:r>
              <a:rPr lang="en-US" b="1" u="sng" kern="1200" dirty="0">
                <a:solidFill>
                  <a:schemeClr val="tx2"/>
                </a:solidFill>
                <a:latin typeface="Times New Roman"/>
                <a:ea typeface="MS PGothic"/>
                <a:cs typeface="Times New Roman"/>
              </a:rPr>
              <a:t>Who can I contact to learn more about CUI beyond my site program?</a:t>
            </a:r>
            <a:endParaRPr lang="en-US" dirty="0">
              <a:solidFill>
                <a:schemeClr val="tx2"/>
              </a:solidFill>
              <a:latin typeface="Times New Roman"/>
              <a:cs typeface="Times New Roman"/>
            </a:endParaRPr>
          </a:p>
          <a:p>
            <a:pPr marL="0" lvl="1" eaLnBrk="1" hangingPunct="1">
              <a:spcBef>
                <a:spcPts val="400"/>
              </a:spcBef>
              <a:spcAft>
                <a:spcPts val="600"/>
              </a:spcAft>
              <a:buClr>
                <a:schemeClr val="accent1"/>
              </a:buClr>
              <a:defRPr/>
            </a:pPr>
            <a:r>
              <a:rPr lang="en-US" kern="1200" dirty="0">
                <a:solidFill>
                  <a:schemeClr val="tx2"/>
                </a:solidFill>
                <a:latin typeface="Times New Roman"/>
                <a:ea typeface="MS PGothic"/>
                <a:cs typeface="Times New Roman"/>
              </a:rPr>
              <a:t>The CUI Program, we are available by email at </a:t>
            </a:r>
            <a:r>
              <a:rPr lang="en-US" kern="1200" dirty="0">
                <a:solidFill>
                  <a:schemeClr val="tx2"/>
                </a:solidFill>
                <a:latin typeface="Times New Roman"/>
                <a:ea typeface="MS PGothic"/>
                <a:cs typeface="Times New Roman"/>
                <a:hlinkClick r:id="rId10">
                  <a:extLst>
                    <a:ext uri="{A12FA001-AC4F-418D-AE19-62706E023703}">
                      <ahyp:hlinkClr xmlns:ahyp="http://schemas.microsoft.com/office/drawing/2018/hyperlinkcolor" val="tx"/>
                    </a:ext>
                  </a:extLst>
                </a:hlinkClick>
              </a:rPr>
              <a:t>doecui@hq.doe.gov</a:t>
            </a:r>
            <a:r>
              <a:rPr lang="en-US" kern="1200" dirty="0">
                <a:solidFill>
                  <a:schemeClr val="tx2"/>
                </a:solidFill>
                <a:latin typeface="Times New Roman"/>
                <a:ea typeface="MS PGothic"/>
                <a:cs typeface="Times New Roman"/>
              </a:rPr>
              <a:t>. You can also check out our </a:t>
            </a:r>
            <a:r>
              <a:rPr lang="en-US" dirty="0">
                <a:solidFill>
                  <a:schemeClr val="tx2"/>
                </a:solidFill>
                <a:latin typeface="Times New Roman"/>
                <a:ea typeface="MS PGothic"/>
                <a:cs typeface="Times New Roman"/>
              </a:rPr>
              <a:t>PowerPedia</a:t>
            </a:r>
            <a:r>
              <a:rPr lang="en-US" kern="1200" dirty="0">
                <a:solidFill>
                  <a:schemeClr val="tx2"/>
                </a:solidFill>
                <a:latin typeface="Times New Roman"/>
                <a:ea typeface="MS PGothic"/>
                <a:cs typeface="Times New Roman"/>
              </a:rPr>
              <a:t> page at </a:t>
            </a:r>
            <a:r>
              <a:rPr lang="en-US" dirty="0">
                <a:latin typeface="Times New Roman"/>
                <a:ea typeface="MS PGothic"/>
                <a:cs typeface="Times New Roman"/>
                <a:hlinkClick r:id="rId11"/>
              </a:rPr>
              <a:t>Controlled Unclassified Information - Powerpedia (energy.gov)</a:t>
            </a:r>
            <a:br>
              <a:rPr lang="en-US" kern="1200" dirty="0">
                <a:latin typeface="Times New Roman" panose="02020603050405020304" pitchFamily="18" charset="0"/>
                <a:ea typeface="MS PGothic"/>
                <a:cs typeface="Times New Roman" panose="02020603050405020304" pitchFamily="18" charset="0"/>
              </a:rPr>
            </a:br>
            <a:r>
              <a:rPr lang="en-US" kern="1200" dirty="0">
                <a:solidFill>
                  <a:schemeClr val="tx2"/>
                </a:solidFill>
                <a:latin typeface="Times New Roman"/>
                <a:ea typeface="MS PGothic"/>
                <a:cs typeface="Times New Roman"/>
              </a:rPr>
              <a:t> </a:t>
            </a:r>
          </a:p>
          <a:p>
            <a:pPr marL="0" lvl="1" eaLnBrk="1" hangingPunct="1">
              <a:spcBef>
                <a:spcPts val="400"/>
              </a:spcBef>
              <a:spcAft>
                <a:spcPts val="600"/>
              </a:spcAft>
              <a:buClr>
                <a:schemeClr val="accent1"/>
              </a:buClr>
              <a:defRPr/>
            </a:pPr>
            <a:r>
              <a:rPr lang="en-US" b="1" u="sng" dirty="0">
                <a:solidFill>
                  <a:schemeClr val="tx2"/>
                </a:solidFill>
                <a:latin typeface="Times New Roman"/>
                <a:ea typeface="MS PGothic"/>
                <a:cs typeface="Times New Roman"/>
              </a:rPr>
              <a:t>Am I required to mark emails containing CUI? </a:t>
            </a:r>
            <a:endParaRPr lang="en-US" b="1" u="sng" dirty="0">
              <a:solidFill>
                <a:schemeClr val="tx2"/>
              </a:solidFill>
              <a:latin typeface="Times New Roman" panose="02020603050405020304" pitchFamily="18" charset="0"/>
              <a:ea typeface="MS PGothic"/>
              <a:cs typeface="Times New Roman" panose="02020603050405020304" pitchFamily="18" charset="0"/>
            </a:endParaRPr>
          </a:p>
          <a:p>
            <a:pPr marL="0" lvl="1" eaLnBrk="1" hangingPunct="1">
              <a:spcBef>
                <a:spcPts val="400"/>
              </a:spcBef>
              <a:spcAft>
                <a:spcPts val="600"/>
              </a:spcAft>
              <a:buClr>
                <a:schemeClr val="accent1"/>
              </a:buClr>
              <a:defRPr/>
            </a:pPr>
            <a:r>
              <a:rPr lang="en-US" dirty="0">
                <a:solidFill>
                  <a:schemeClr val="tx2"/>
                </a:solidFill>
                <a:latin typeface="Times New Roman"/>
                <a:ea typeface="MS PGothic"/>
                <a:cs typeface="Times New Roman"/>
              </a:rPr>
              <a:t>Yes. Email messages must include a Banner Marking to indicate that the email contains CUI. If the message itself is not CUI but contains an attachment with CUI, the message must indicate that the attachment is CUI and that when separated the email does not contain CUI. The attachment must have all required CUI markings. DOE O 471.7 Section 4.e.17.</a:t>
            </a:r>
          </a:p>
          <a:p>
            <a:pPr marL="0" lvl="1" eaLnBrk="1" hangingPunct="1">
              <a:spcBef>
                <a:spcPts val="400"/>
              </a:spcBef>
              <a:spcAft>
                <a:spcPts val="600"/>
              </a:spcAft>
              <a:buClr>
                <a:schemeClr val="accent1"/>
              </a:buClr>
              <a:defRPr/>
            </a:pPr>
            <a:br>
              <a:rPr lang="en-US" kern="1200" dirty="0">
                <a:latin typeface="Times New Roman" panose="02020603050405020304" pitchFamily="18" charset="0"/>
                <a:ea typeface="MS PGothic"/>
                <a:cs typeface="Times New Roman" panose="02020603050405020304" pitchFamily="18" charset="0"/>
              </a:rPr>
            </a:br>
            <a:endParaRPr lang="en-US" b="1" dirty="0">
              <a:solidFill>
                <a:schemeClr val="tx2"/>
              </a:solidFill>
              <a:latin typeface="Times New Roman" panose="02020603050405020304" pitchFamily="18" charset="0"/>
              <a:ea typeface="MS PGothic"/>
              <a:cs typeface="Times New Roman" panose="02020603050405020304" pitchFamily="18" charset="0"/>
            </a:endParaRPr>
          </a:p>
        </p:txBody>
      </p:sp>
    </p:spTree>
    <p:extLst>
      <p:ext uri="{BB962C8B-B14F-4D97-AF65-F5344CB8AC3E}">
        <p14:creationId xmlns:p14="http://schemas.microsoft.com/office/powerpoint/2010/main" val="19689011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E381C7F-4D45-2B9D-55EE-94CF29BA47F6}"/>
              </a:ext>
            </a:extLst>
          </p:cNvPr>
          <p:cNvSpPr>
            <a:spLocks noGrp="1"/>
          </p:cNvSpPr>
          <p:nvPr>
            <p:ph type="title"/>
          </p:nvPr>
        </p:nvSpPr>
        <p:spPr>
          <a:xfrm>
            <a:off x="150043" y="231775"/>
            <a:ext cx="11476809" cy="1131888"/>
          </a:xfrm>
        </p:spPr>
        <p:txBody>
          <a:bodyPr/>
          <a:lstStyle/>
          <a:p>
            <a:r>
              <a:rPr lang="en-US" b="1" dirty="0">
                <a:latin typeface="Times New Roman"/>
                <a:ea typeface="MS PGothic"/>
                <a:cs typeface="Times New Roman"/>
              </a:rPr>
              <a:t>CUI Program helps DOE offices to……</a:t>
            </a:r>
          </a:p>
        </p:txBody>
      </p:sp>
      <p:sp>
        <p:nvSpPr>
          <p:cNvPr id="5" name="Content Placeholder 4">
            <a:extLst>
              <a:ext uri="{FF2B5EF4-FFF2-40B4-BE49-F238E27FC236}">
                <a16:creationId xmlns:a16="http://schemas.microsoft.com/office/drawing/2014/main" id="{5FE3E9CD-A4D3-9B83-84AC-4D41E855043D}"/>
              </a:ext>
            </a:extLst>
          </p:cNvPr>
          <p:cNvSpPr>
            <a:spLocks noGrp="1"/>
          </p:cNvSpPr>
          <p:nvPr>
            <p:ph idx="1"/>
          </p:nvPr>
        </p:nvSpPr>
        <p:spPr>
          <a:xfrm>
            <a:off x="150042" y="1551399"/>
            <a:ext cx="8444813" cy="5287360"/>
          </a:xfrm>
        </p:spPr>
        <p:txBody>
          <a:bodyPr>
            <a:noAutofit/>
          </a:bodyPr>
          <a:lstStyle/>
          <a:p>
            <a:pPr marL="285750" lvl="1" eaLnBrk="1" hangingPunct="1">
              <a:buClr>
                <a:schemeClr val="tx1">
                  <a:lumMod val="75000"/>
                  <a:lumOff val="25000"/>
                </a:schemeClr>
              </a:buClr>
              <a:buFont typeface="Arial" panose="020B0604020202020204" pitchFamily="34" charset="0"/>
              <a:buChar char="•"/>
              <a:defRPr/>
            </a:pPr>
            <a:r>
              <a:rPr lang="en-US" sz="1800" dirty="0">
                <a:solidFill>
                  <a:schemeClr val="tx2"/>
                </a:solidFill>
                <a:latin typeface="Times New Roman"/>
                <a:ea typeface="MS PGothic"/>
                <a:cs typeface="Times New Roman"/>
              </a:rPr>
              <a:t>Ensure offices identify CUI contacts for their organizations, either a DECO, a CUI Liaison, or both</a:t>
            </a:r>
          </a:p>
          <a:p>
            <a:pPr marL="457200" lvl="2">
              <a:buClr>
                <a:schemeClr val="tx1">
                  <a:lumMod val="75000"/>
                  <a:lumOff val="25000"/>
                </a:schemeClr>
              </a:buClr>
              <a:defRPr/>
            </a:pPr>
            <a:r>
              <a:rPr lang="en-US" sz="1800" dirty="0">
                <a:solidFill>
                  <a:schemeClr val="tx2"/>
                </a:solidFill>
                <a:latin typeface="Times New Roman"/>
                <a:ea typeface="MS PGothic"/>
                <a:cs typeface="Times New Roman"/>
              </a:rPr>
              <a:t>DECO – Departmental Element Designated CUI Official</a:t>
            </a:r>
          </a:p>
          <a:p>
            <a:pPr marL="285750" lvl="1" eaLnBrk="1" hangingPunct="1">
              <a:buClr>
                <a:schemeClr val="tx1">
                  <a:lumMod val="75000"/>
                  <a:lumOff val="25000"/>
                </a:schemeClr>
              </a:buClr>
              <a:buFont typeface="Arial" panose="020B0604020202020204" pitchFamily="34" charset="0"/>
              <a:buChar char="•"/>
              <a:defRPr/>
            </a:pPr>
            <a:r>
              <a:rPr lang="en-US" sz="1800" dirty="0">
                <a:solidFill>
                  <a:schemeClr val="tx2"/>
                </a:solidFill>
                <a:latin typeface="Times New Roman"/>
                <a:ea typeface="MS PGothic"/>
                <a:cs typeface="Times New Roman"/>
              </a:rPr>
              <a:t>Train/educate office personnel on CUI in addition to the Learning Nucleus CUI Training</a:t>
            </a:r>
          </a:p>
          <a:p>
            <a:pPr marL="285750" lvl="1">
              <a:buClr>
                <a:schemeClr val="tx1">
                  <a:lumMod val="75000"/>
                  <a:lumOff val="25000"/>
                </a:schemeClr>
              </a:buClr>
              <a:buFont typeface="Arial" panose="020B0604020202020204" pitchFamily="34" charset="0"/>
              <a:buChar char="•"/>
              <a:defRPr/>
            </a:pPr>
            <a:r>
              <a:rPr lang="en-US" sz="1800" dirty="0">
                <a:solidFill>
                  <a:schemeClr val="tx2"/>
                </a:solidFill>
                <a:latin typeface="Times New Roman"/>
                <a:ea typeface="MS PGothic"/>
                <a:cs typeface="Times New Roman"/>
              </a:rPr>
              <a:t>CUI training is required bi-annually, this training can be located on the Learning Nucleus</a:t>
            </a:r>
          </a:p>
          <a:p>
            <a:pPr marL="742950" lvl="3" indent="-285750">
              <a:buClr>
                <a:schemeClr val="tx1">
                  <a:lumMod val="75000"/>
                  <a:lumOff val="25000"/>
                </a:schemeClr>
              </a:buClr>
              <a:buFont typeface="Arial" panose="020B0604020202020204" pitchFamily="34" charset="0"/>
              <a:buChar char="•"/>
              <a:defRPr/>
            </a:pPr>
            <a:r>
              <a:rPr lang="en-US" dirty="0">
                <a:latin typeface="Times New Roman"/>
                <a:ea typeface="MS PGothic"/>
                <a:cs typeface="Times New Roman"/>
                <a:hlinkClick r:id="rId3"/>
              </a:rPr>
              <a:t>Controlled Unclassified Information - Powerpedia (energy.gov)</a:t>
            </a:r>
            <a:endParaRPr lang="en-US" dirty="0">
              <a:solidFill>
                <a:schemeClr val="tx2"/>
              </a:solidFill>
              <a:latin typeface="Times New Roman"/>
              <a:ea typeface="MS PGothic"/>
              <a:cs typeface="Times New Roman"/>
            </a:endParaRPr>
          </a:p>
          <a:p>
            <a:pPr marL="285750" lvl="1" eaLnBrk="1" hangingPunct="1">
              <a:buClr>
                <a:schemeClr val="tx1">
                  <a:lumMod val="75000"/>
                  <a:lumOff val="25000"/>
                </a:schemeClr>
              </a:buClr>
              <a:buFont typeface="Arial" panose="020B0604020202020204" pitchFamily="34" charset="0"/>
              <a:buChar char="•"/>
              <a:defRPr/>
            </a:pPr>
            <a:r>
              <a:rPr lang="en-US" sz="1800" dirty="0">
                <a:solidFill>
                  <a:schemeClr val="tx2"/>
                </a:solidFill>
                <a:latin typeface="Times New Roman"/>
                <a:ea typeface="MS PGothic"/>
                <a:cs typeface="Times New Roman"/>
              </a:rPr>
              <a:t>Help offices to analyze new documentation and identify CUI categories and handling requirements</a:t>
            </a:r>
          </a:p>
          <a:p>
            <a:pPr marL="285750" lvl="1" eaLnBrk="1" hangingPunct="1">
              <a:buClr>
                <a:schemeClr val="tx1">
                  <a:lumMod val="75000"/>
                  <a:lumOff val="25000"/>
                </a:schemeClr>
              </a:buClr>
              <a:buFont typeface="Arial" panose="020B0604020202020204" pitchFamily="34" charset="0"/>
              <a:buChar char="•"/>
              <a:defRPr/>
            </a:pPr>
            <a:r>
              <a:rPr lang="en-US" sz="1800" dirty="0">
                <a:solidFill>
                  <a:schemeClr val="tx2"/>
                </a:solidFill>
                <a:latin typeface="Times New Roman"/>
                <a:ea typeface="MS PGothic"/>
                <a:cs typeface="Times New Roman"/>
              </a:rPr>
              <a:t>Work with offices to identify legacy markings used within their programs and begin the crosswalk of the information to a CUI category</a:t>
            </a:r>
          </a:p>
          <a:p>
            <a:pPr marL="285750" lvl="1" eaLnBrk="1" hangingPunct="1">
              <a:buClr>
                <a:schemeClr val="tx1">
                  <a:lumMod val="75000"/>
                  <a:lumOff val="25000"/>
                </a:schemeClr>
              </a:buClr>
              <a:buFont typeface="Arial" panose="020B0604020202020204" pitchFamily="34" charset="0"/>
              <a:buChar char="•"/>
              <a:defRPr/>
            </a:pPr>
            <a:r>
              <a:rPr lang="en-US" sz="1800" dirty="0">
                <a:solidFill>
                  <a:schemeClr val="tx2"/>
                </a:solidFill>
                <a:latin typeface="Times New Roman"/>
                <a:ea typeface="MS PGothic"/>
                <a:cs typeface="Times New Roman"/>
              </a:rPr>
              <a:t>Answer any questions submitted to </a:t>
            </a:r>
            <a:r>
              <a:rPr lang="en-US" altLang="en-US" sz="1800" dirty="0">
                <a:solidFill>
                  <a:schemeClr val="tx2"/>
                </a:solidFill>
                <a:latin typeface="Times New Roman"/>
                <a:ea typeface="MS PGothic"/>
                <a:cs typeface="Times New Roman"/>
                <a:hlinkClick r:id="rId4">
                  <a:extLst>
                    <a:ext uri="{A12FA001-AC4F-418D-AE19-62706E023703}">
                      <ahyp:hlinkClr xmlns:ahyp="http://schemas.microsoft.com/office/drawing/2018/hyperlinkcolor" val="tx"/>
                    </a:ext>
                  </a:extLst>
                </a:hlinkClick>
              </a:rPr>
              <a:t>doecui@hq.doe.gov</a:t>
            </a:r>
            <a:r>
              <a:rPr lang="en-US" altLang="en-US" sz="1800" dirty="0">
                <a:solidFill>
                  <a:schemeClr val="tx2"/>
                </a:solidFill>
                <a:latin typeface="Times New Roman"/>
                <a:ea typeface="MS PGothic"/>
                <a:cs typeface="Times New Roman"/>
              </a:rPr>
              <a:t> mailbox.</a:t>
            </a:r>
          </a:p>
        </p:txBody>
      </p:sp>
      <p:pic>
        <p:nvPicPr>
          <p:cNvPr id="6" name="Picture 5" descr="Two people looking at a computer&#10;&#10;Description automatically generated">
            <a:extLst>
              <a:ext uri="{FF2B5EF4-FFF2-40B4-BE49-F238E27FC236}">
                <a16:creationId xmlns:a16="http://schemas.microsoft.com/office/drawing/2014/main" id="{67A84080-7534-F58C-3A09-F96036FBA113}"/>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8558374" y="1551399"/>
            <a:ext cx="3483584" cy="4161032"/>
          </a:xfrm>
          <a:prstGeom prst="rect">
            <a:avLst/>
          </a:prstGeom>
        </p:spPr>
      </p:pic>
    </p:spTree>
    <p:extLst>
      <p:ext uri="{BB962C8B-B14F-4D97-AF65-F5344CB8AC3E}">
        <p14:creationId xmlns:p14="http://schemas.microsoft.com/office/powerpoint/2010/main" val="38427090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a:extLst>
              <a:ext uri="{FF2B5EF4-FFF2-40B4-BE49-F238E27FC236}">
                <a16:creationId xmlns:a16="http://schemas.microsoft.com/office/drawing/2014/main" id="{0D38EBB2-C13B-B2DC-063C-A499302A24BB}"/>
              </a:ext>
            </a:extLst>
          </p:cNvPr>
          <p:cNvSpPr txBox="1">
            <a:spLocks/>
          </p:cNvSpPr>
          <p:nvPr/>
        </p:nvSpPr>
        <p:spPr bwMode="auto">
          <a:xfrm>
            <a:off x="154112" y="278546"/>
            <a:ext cx="8892197" cy="104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defTabSz="457200" rtl="0" eaLnBrk="0" fontAlgn="base" hangingPunct="0">
              <a:spcBef>
                <a:spcPct val="0"/>
              </a:spcBef>
              <a:spcAft>
                <a:spcPct val="0"/>
              </a:spcAft>
              <a:defRPr sz="3200" kern="1200">
                <a:solidFill>
                  <a:schemeClr val="bg1"/>
                </a:solidFill>
                <a:latin typeface="+mj-lt"/>
                <a:ea typeface="MS PGothic" pitchFamily="34" charset="-128"/>
                <a:cs typeface="ＭＳ Ｐゴシック" charset="0"/>
              </a:defRPr>
            </a:lvl1pPr>
            <a:lvl2pPr algn="l" defTabSz="457200" rtl="0" eaLnBrk="0" fontAlgn="base" hangingPunct="0">
              <a:spcBef>
                <a:spcPct val="0"/>
              </a:spcBef>
              <a:spcAft>
                <a:spcPct val="0"/>
              </a:spcAft>
              <a:defRPr sz="3200">
                <a:solidFill>
                  <a:schemeClr val="bg1"/>
                </a:solidFill>
                <a:latin typeface="Calibri" charset="0"/>
                <a:ea typeface="MS PGothic" pitchFamily="34" charset="-128"/>
                <a:cs typeface="ＭＳ Ｐゴシック" charset="0"/>
              </a:defRPr>
            </a:lvl2pPr>
            <a:lvl3pPr algn="l" defTabSz="457200" rtl="0" eaLnBrk="0" fontAlgn="base" hangingPunct="0">
              <a:spcBef>
                <a:spcPct val="0"/>
              </a:spcBef>
              <a:spcAft>
                <a:spcPct val="0"/>
              </a:spcAft>
              <a:defRPr sz="3200">
                <a:solidFill>
                  <a:schemeClr val="bg1"/>
                </a:solidFill>
                <a:latin typeface="Calibri" charset="0"/>
                <a:ea typeface="MS PGothic" pitchFamily="34" charset="-128"/>
                <a:cs typeface="ＭＳ Ｐゴシック" charset="0"/>
              </a:defRPr>
            </a:lvl3pPr>
            <a:lvl4pPr algn="l" defTabSz="457200" rtl="0" eaLnBrk="0" fontAlgn="base" hangingPunct="0">
              <a:spcBef>
                <a:spcPct val="0"/>
              </a:spcBef>
              <a:spcAft>
                <a:spcPct val="0"/>
              </a:spcAft>
              <a:defRPr sz="3200">
                <a:solidFill>
                  <a:schemeClr val="bg1"/>
                </a:solidFill>
                <a:latin typeface="Calibri" charset="0"/>
                <a:ea typeface="MS PGothic" pitchFamily="34" charset="-128"/>
                <a:cs typeface="ＭＳ Ｐゴシック" charset="0"/>
              </a:defRPr>
            </a:lvl4pPr>
            <a:lvl5pPr algn="l" defTabSz="457200" rtl="0" eaLnBrk="0" fontAlgn="base" hangingPunct="0">
              <a:spcBef>
                <a:spcPct val="0"/>
              </a:spcBef>
              <a:spcAft>
                <a:spcPct val="0"/>
              </a:spcAft>
              <a:defRPr sz="3200">
                <a:solidFill>
                  <a:schemeClr val="bg1"/>
                </a:solidFill>
                <a:latin typeface="Calibri" charset="0"/>
                <a:ea typeface="MS PGothic" pitchFamily="34" charset="-128"/>
                <a:cs typeface="ＭＳ Ｐゴシック" charset="0"/>
              </a:defRPr>
            </a:lvl5pPr>
            <a:lvl6pPr marL="457200" algn="l" defTabSz="457200" rtl="0" fontAlgn="base">
              <a:spcBef>
                <a:spcPct val="0"/>
              </a:spcBef>
              <a:spcAft>
                <a:spcPct val="0"/>
              </a:spcAft>
              <a:defRPr sz="3600">
                <a:solidFill>
                  <a:schemeClr val="bg1"/>
                </a:solidFill>
                <a:latin typeface="Calibri" charset="0"/>
                <a:ea typeface="ＭＳ Ｐゴシック" charset="0"/>
                <a:cs typeface="ＭＳ Ｐゴシック" charset="0"/>
              </a:defRPr>
            </a:lvl6pPr>
            <a:lvl7pPr marL="914400" algn="l" defTabSz="457200" rtl="0" fontAlgn="base">
              <a:spcBef>
                <a:spcPct val="0"/>
              </a:spcBef>
              <a:spcAft>
                <a:spcPct val="0"/>
              </a:spcAft>
              <a:defRPr sz="3600">
                <a:solidFill>
                  <a:schemeClr val="bg1"/>
                </a:solidFill>
                <a:latin typeface="Calibri" charset="0"/>
                <a:ea typeface="ＭＳ Ｐゴシック" charset="0"/>
                <a:cs typeface="ＭＳ Ｐゴシック" charset="0"/>
              </a:defRPr>
            </a:lvl7pPr>
            <a:lvl8pPr marL="1371600" algn="l" defTabSz="457200" rtl="0" fontAlgn="base">
              <a:spcBef>
                <a:spcPct val="0"/>
              </a:spcBef>
              <a:spcAft>
                <a:spcPct val="0"/>
              </a:spcAft>
              <a:defRPr sz="3600">
                <a:solidFill>
                  <a:schemeClr val="bg1"/>
                </a:solidFill>
                <a:latin typeface="Calibri" charset="0"/>
                <a:ea typeface="ＭＳ Ｐゴシック" charset="0"/>
                <a:cs typeface="ＭＳ Ｐゴシック" charset="0"/>
              </a:defRPr>
            </a:lvl8pPr>
            <a:lvl9pPr marL="1828800" algn="l" defTabSz="457200" rtl="0" fontAlgn="base">
              <a:spcBef>
                <a:spcPct val="0"/>
              </a:spcBef>
              <a:spcAft>
                <a:spcPct val="0"/>
              </a:spcAft>
              <a:defRPr sz="3600">
                <a:solidFill>
                  <a:schemeClr val="bg1"/>
                </a:solidFill>
                <a:latin typeface="Calibri" charset="0"/>
                <a:ea typeface="ＭＳ Ｐゴシック" charset="0"/>
                <a:cs typeface="ＭＳ Ｐゴシック" charset="0"/>
              </a:defRPr>
            </a:lvl9pPr>
          </a:lstStyle>
          <a:p>
            <a:r>
              <a:rPr lang="en-US" b="1" dirty="0">
                <a:latin typeface="Times New Roman" panose="02020603050405020304" pitchFamily="18" charset="0"/>
                <a:ea typeface="MS PGothic"/>
                <a:cs typeface="Times New Roman" panose="02020603050405020304" pitchFamily="18" charset="0"/>
              </a:rPr>
              <a:t>Questions?</a:t>
            </a:r>
          </a:p>
        </p:txBody>
      </p:sp>
      <p:sp>
        <p:nvSpPr>
          <p:cNvPr id="7" name="Content Placeholder 4">
            <a:extLst>
              <a:ext uri="{FF2B5EF4-FFF2-40B4-BE49-F238E27FC236}">
                <a16:creationId xmlns:a16="http://schemas.microsoft.com/office/drawing/2014/main" id="{16F68A93-5ABA-96B1-97A1-AF5D85CC7FC2}"/>
              </a:ext>
            </a:extLst>
          </p:cNvPr>
          <p:cNvSpPr txBox="1">
            <a:spLocks/>
          </p:cNvSpPr>
          <p:nvPr/>
        </p:nvSpPr>
        <p:spPr bwMode="auto">
          <a:xfrm>
            <a:off x="356334" y="2829167"/>
            <a:ext cx="11314546" cy="3750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228600" indent="-228600" algn="l" defTabSz="457200" rtl="0" eaLnBrk="0" fontAlgn="base" hangingPunct="0">
              <a:spcBef>
                <a:spcPts val="400"/>
              </a:spcBef>
              <a:spcAft>
                <a:spcPts val="600"/>
              </a:spcAft>
              <a:buClr>
                <a:schemeClr val="accent1"/>
              </a:buClr>
              <a:buFont typeface="Arial" panose="020B0604020202020204" pitchFamily="34" charset="0"/>
              <a:buChar char="•"/>
              <a:defRPr sz="2800" kern="1200">
                <a:solidFill>
                  <a:srgbClr val="333333"/>
                </a:solidFill>
                <a:latin typeface="+mn-lt"/>
                <a:ea typeface="MS PGothic" pitchFamily="34" charset="-128"/>
                <a:cs typeface="ＭＳ Ｐゴシック" charset="0"/>
              </a:defRPr>
            </a:lvl1pPr>
            <a:lvl2pPr marL="514350" indent="-285750" algn="l" defTabSz="457200" rtl="0" eaLnBrk="0" fontAlgn="base" hangingPunct="0">
              <a:spcBef>
                <a:spcPts val="400"/>
              </a:spcBef>
              <a:spcAft>
                <a:spcPts val="600"/>
              </a:spcAft>
              <a:buClr>
                <a:srgbClr val="00B0F0"/>
              </a:buClr>
              <a:buFont typeface="Arial" panose="020B0604020202020204" pitchFamily="34" charset="0"/>
              <a:buChar char="–"/>
              <a:defRPr sz="2400" kern="1200">
                <a:solidFill>
                  <a:srgbClr val="333333"/>
                </a:solidFill>
                <a:latin typeface="+mn-lt"/>
                <a:ea typeface="MS PGothic" pitchFamily="34" charset="-128"/>
                <a:cs typeface="+mn-cs"/>
              </a:defRPr>
            </a:lvl2pPr>
            <a:lvl3pPr marL="685800" indent="-171450" algn="l" defTabSz="457200" rtl="0" eaLnBrk="0" fontAlgn="base" hangingPunct="0">
              <a:spcBef>
                <a:spcPts val="400"/>
              </a:spcBef>
              <a:spcAft>
                <a:spcPts val="600"/>
              </a:spcAft>
              <a:buClr>
                <a:schemeClr val="accent1"/>
              </a:buClr>
              <a:buFont typeface="Arial" panose="020B0604020202020204" pitchFamily="34" charset="0"/>
              <a:buChar char="•"/>
              <a:defRPr sz="2000" kern="1200">
                <a:solidFill>
                  <a:srgbClr val="333333"/>
                </a:solidFill>
                <a:latin typeface="+mn-lt"/>
                <a:ea typeface="MS PGothic" pitchFamily="34" charset="-128"/>
                <a:cs typeface="+mn-cs"/>
              </a:defRPr>
            </a:lvl3pPr>
            <a:lvl4pPr marL="914400" indent="-228600" algn="l" defTabSz="457200" rtl="0" eaLnBrk="0" fontAlgn="base" hangingPunct="0">
              <a:spcBef>
                <a:spcPts val="400"/>
              </a:spcBef>
              <a:spcAft>
                <a:spcPts val="600"/>
              </a:spcAft>
              <a:buClr>
                <a:srgbClr val="00B0F0"/>
              </a:buClr>
              <a:buFont typeface="Arial" panose="020B0604020202020204" pitchFamily="34" charset="0"/>
              <a:buChar char="–"/>
              <a:defRPr kern="1200">
                <a:solidFill>
                  <a:srgbClr val="333333"/>
                </a:solidFill>
                <a:latin typeface="+mn-lt"/>
                <a:ea typeface="MS PGothic" pitchFamily="34" charset="-128"/>
                <a:cs typeface="+mn-cs"/>
              </a:defRPr>
            </a:lvl4pPr>
            <a:lvl5pPr marL="1143000" indent="-228600" algn="l" defTabSz="457200" rtl="0" eaLnBrk="0" fontAlgn="base" hangingPunct="0">
              <a:spcBef>
                <a:spcPts val="400"/>
              </a:spcBef>
              <a:spcAft>
                <a:spcPts val="600"/>
              </a:spcAft>
              <a:buClr>
                <a:schemeClr val="accent2"/>
              </a:buClr>
              <a:buFont typeface="Arial" panose="020B0604020202020204" pitchFamily="34" charset="0"/>
              <a:buChar char="»"/>
              <a:defRPr kern="1200">
                <a:solidFill>
                  <a:srgbClr val="333333"/>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1" indent="0">
              <a:buClr>
                <a:schemeClr val="accent1"/>
              </a:buClr>
              <a:buNone/>
              <a:defRPr/>
            </a:pPr>
            <a:r>
              <a:rPr lang="en-US" sz="3200" dirty="0">
                <a:solidFill>
                  <a:schemeClr val="tx2"/>
                </a:solidFill>
                <a:latin typeface="Times New Roman"/>
                <a:ea typeface="MS PGothic"/>
                <a:cs typeface="Times New Roman"/>
              </a:rPr>
              <a:t>Additional questions? That’s ok!  Email us</a:t>
            </a:r>
          </a:p>
          <a:p>
            <a:pPr marL="0" lvl="1" indent="0" eaLnBrk="1" hangingPunct="1">
              <a:buClr>
                <a:schemeClr val="accent1"/>
              </a:buClr>
              <a:buNone/>
              <a:defRPr/>
            </a:pPr>
            <a:r>
              <a:rPr lang="en-US" altLang="en-US" sz="3200" dirty="0">
                <a:solidFill>
                  <a:schemeClr val="tx2"/>
                </a:solidFill>
                <a:latin typeface="Times New Roman"/>
                <a:ea typeface="MS PGothic"/>
                <a:cs typeface="Times New Roman"/>
              </a:rPr>
              <a:t>     		</a:t>
            </a:r>
            <a:r>
              <a:rPr lang="en-US" altLang="en-US" sz="3200" b="1" dirty="0">
                <a:solidFill>
                  <a:srgbClr val="89CC2F"/>
                </a:solidFill>
                <a:latin typeface="Times New Roman"/>
                <a:ea typeface="MS PGothic"/>
                <a:cs typeface="Times New Roman"/>
                <a:hlinkClick r:id="rId3">
                  <a:extLst>
                    <a:ext uri="{A12FA001-AC4F-418D-AE19-62706E023703}">
                      <ahyp:hlinkClr xmlns:ahyp="http://schemas.microsoft.com/office/drawing/2018/hyperlinkcolor" val="tx"/>
                    </a:ext>
                  </a:extLst>
                </a:hlinkClick>
              </a:rPr>
              <a:t>doecui@hq.doe.gov</a:t>
            </a:r>
            <a:r>
              <a:rPr lang="en-US" altLang="en-US" sz="3200" b="1" dirty="0">
                <a:solidFill>
                  <a:srgbClr val="89CC2F"/>
                </a:solidFill>
                <a:latin typeface="Times New Roman"/>
                <a:ea typeface="MS PGothic"/>
                <a:cs typeface="Times New Roman"/>
              </a:rPr>
              <a:t> </a:t>
            </a:r>
            <a:endParaRPr lang="en-US" altLang="en-US" sz="3200" b="1" dirty="0">
              <a:solidFill>
                <a:srgbClr val="89CC2F"/>
              </a:solidFill>
              <a:latin typeface="Times New Roman" panose="02020603050405020304" pitchFamily="18" charset="0"/>
              <a:ea typeface="MS PGothic"/>
              <a:cs typeface="Times New Roman" panose="02020603050405020304" pitchFamily="18" charset="0"/>
            </a:endParaRPr>
          </a:p>
        </p:txBody>
      </p:sp>
      <p:pic>
        <p:nvPicPr>
          <p:cNvPr id="2" name="Picture 1">
            <a:extLst>
              <a:ext uri="{FF2B5EF4-FFF2-40B4-BE49-F238E27FC236}">
                <a16:creationId xmlns:a16="http://schemas.microsoft.com/office/drawing/2014/main" id="{74469AD4-8EA8-AB8B-B776-B34364F909E7}"/>
              </a:ext>
            </a:extLst>
          </p:cNvPr>
          <p:cNvPicPr>
            <a:picLocks noChangeAspect="1"/>
          </p:cNvPicPr>
          <p:nvPr/>
        </p:nvPicPr>
        <p:blipFill>
          <a:blip r:embed="rId4"/>
          <a:stretch>
            <a:fillRect/>
          </a:stretch>
        </p:blipFill>
        <p:spPr>
          <a:xfrm>
            <a:off x="7582328" y="1711331"/>
            <a:ext cx="4344495" cy="4186035"/>
          </a:xfrm>
          <a:prstGeom prst="rect">
            <a:avLst/>
          </a:prstGeom>
        </p:spPr>
      </p:pic>
    </p:spTree>
    <p:extLst>
      <p:ext uri="{BB962C8B-B14F-4D97-AF65-F5344CB8AC3E}">
        <p14:creationId xmlns:p14="http://schemas.microsoft.com/office/powerpoint/2010/main" val="32220601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47FA28-E7E8-ADCE-3638-5CA79E0EDD6D}"/>
              </a:ext>
            </a:extLst>
          </p:cNvPr>
          <p:cNvSpPr>
            <a:spLocks noGrp="1"/>
          </p:cNvSpPr>
          <p:nvPr>
            <p:ph type="title"/>
          </p:nvPr>
        </p:nvSpPr>
        <p:spPr>
          <a:xfrm>
            <a:off x="164388" y="231775"/>
            <a:ext cx="11462464" cy="1131888"/>
          </a:xfrm>
        </p:spPr>
        <p:txBody>
          <a:bodyPr/>
          <a:lstStyle/>
          <a:p>
            <a:r>
              <a:rPr lang="en-US" b="1" dirty="0">
                <a:latin typeface="Times New Roman" panose="02020603050405020304" pitchFamily="18" charset="0"/>
                <a:cs typeface="Times New Roman" panose="02020603050405020304" pitchFamily="18" charset="0"/>
              </a:rPr>
              <a:t>Resources</a:t>
            </a:r>
          </a:p>
        </p:txBody>
      </p:sp>
      <p:sp>
        <p:nvSpPr>
          <p:cNvPr id="3" name="Content Placeholder 2">
            <a:extLst>
              <a:ext uri="{FF2B5EF4-FFF2-40B4-BE49-F238E27FC236}">
                <a16:creationId xmlns:a16="http://schemas.microsoft.com/office/drawing/2014/main" id="{8BCFF88E-280B-397A-4A9D-99DE1131F3DA}"/>
              </a:ext>
            </a:extLst>
          </p:cNvPr>
          <p:cNvSpPr>
            <a:spLocks noGrp="1"/>
          </p:cNvSpPr>
          <p:nvPr>
            <p:ph idx="1"/>
          </p:nvPr>
        </p:nvSpPr>
        <p:spPr>
          <a:xfrm>
            <a:off x="164388" y="1600200"/>
            <a:ext cx="11462464" cy="4705350"/>
          </a:xfrm>
        </p:spPr>
        <p:txBody>
          <a:bodyPr>
            <a:normAutofit/>
          </a:bodyPr>
          <a:lstStyle/>
          <a:p>
            <a:pPr>
              <a:buClr>
                <a:schemeClr val="tx1"/>
              </a:buClr>
            </a:pPr>
            <a:r>
              <a:rPr lang="en-US" sz="1800" dirty="0">
                <a:solidFill>
                  <a:schemeClr val="tx2"/>
                </a:solidFill>
                <a:latin typeface="Times New Roman"/>
                <a:ea typeface="MS PGothic"/>
                <a:cs typeface="Times New Roman"/>
              </a:rPr>
              <a:t>CUI Executive Order:</a:t>
            </a:r>
            <a:r>
              <a:rPr lang="en-US" sz="1800" dirty="0">
                <a:latin typeface="Times New Roman"/>
                <a:ea typeface="MS PGothic"/>
                <a:cs typeface="Times New Roman"/>
              </a:rPr>
              <a:t> </a:t>
            </a:r>
            <a:r>
              <a:rPr lang="en-US" sz="1800" dirty="0">
                <a:latin typeface="Times New Roman"/>
                <a:ea typeface="MS PGothic"/>
                <a:cs typeface="Times New Roman"/>
                <a:hlinkClick r:id="rId2"/>
              </a:rPr>
              <a:t>Federal Register :: Controlled Unclassified Information</a:t>
            </a:r>
            <a:endParaRPr lang="en-US" sz="1800" dirty="0">
              <a:latin typeface="Times New Roman"/>
              <a:ea typeface="MS PGothic"/>
              <a:cs typeface="Times New Roman"/>
            </a:endParaRPr>
          </a:p>
          <a:p>
            <a:pPr>
              <a:buClr>
                <a:schemeClr val="tx1"/>
              </a:buClr>
            </a:pPr>
            <a:r>
              <a:rPr lang="en-US" sz="1800" dirty="0">
                <a:solidFill>
                  <a:schemeClr val="tx2"/>
                </a:solidFill>
                <a:latin typeface="Times New Roman"/>
                <a:ea typeface="MS PGothic"/>
                <a:cs typeface="Times New Roman"/>
              </a:rPr>
              <a:t>CUI Program Office Mailbox:</a:t>
            </a:r>
            <a:r>
              <a:rPr lang="en-US" sz="1800" dirty="0">
                <a:latin typeface="Times New Roman"/>
                <a:ea typeface="MS PGothic"/>
                <a:cs typeface="Times New Roman"/>
              </a:rPr>
              <a:t> </a:t>
            </a:r>
            <a:r>
              <a:rPr lang="en-US" sz="1800" dirty="0">
                <a:latin typeface="Times New Roman"/>
                <a:ea typeface="MS PGothic"/>
                <a:cs typeface="Times New Roman"/>
                <a:hlinkClick r:id="rId3"/>
              </a:rPr>
              <a:t>doecui@hq.doee.gov</a:t>
            </a:r>
            <a:endParaRPr lang="en-US" sz="1800" dirty="0">
              <a:latin typeface="Times New Roman"/>
              <a:ea typeface="MS PGothic"/>
              <a:cs typeface="Times New Roman"/>
            </a:endParaRPr>
          </a:p>
          <a:p>
            <a:pPr>
              <a:buClr>
                <a:schemeClr val="tx1"/>
              </a:buClr>
            </a:pPr>
            <a:r>
              <a:rPr lang="en-US" sz="1800" dirty="0">
                <a:solidFill>
                  <a:schemeClr val="tx2"/>
                </a:solidFill>
                <a:latin typeface="Times New Roman"/>
                <a:ea typeface="MS PGothic"/>
                <a:cs typeface="Times New Roman"/>
              </a:rPr>
              <a:t>NARA Training Links:</a:t>
            </a:r>
            <a:r>
              <a:rPr lang="en-US" sz="1800" dirty="0">
                <a:latin typeface="Times New Roman"/>
                <a:ea typeface="MS PGothic"/>
                <a:cs typeface="Times New Roman"/>
              </a:rPr>
              <a:t> </a:t>
            </a:r>
            <a:r>
              <a:rPr lang="en-US" sz="1800" dirty="0">
                <a:latin typeface="Times New Roman"/>
                <a:ea typeface="MS PGothic"/>
                <a:cs typeface="Times New Roman"/>
                <a:hlinkClick r:id="rId4"/>
              </a:rPr>
              <a:t>CUI Training | National Archives</a:t>
            </a:r>
            <a:endParaRPr lang="en-US" sz="1800" dirty="0">
              <a:latin typeface="Times New Roman"/>
              <a:ea typeface="MS PGothic"/>
              <a:cs typeface="Times New Roman"/>
            </a:endParaRPr>
          </a:p>
          <a:p>
            <a:pPr>
              <a:buClr>
                <a:schemeClr val="tx1"/>
              </a:buClr>
            </a:pPr>
            <a:r>
              <a:rPr lang="en-US" sz="1800" dirty="0">
                <a:solidFill>
                  <a:schemeClr val="tx2"/>
                </a:solidFill>
                <a:latin typeface="Times New Roman"/>
                <a:ea typeface="MS PGothic"/>
                <a:cs typeface="Times New Roman"/>
              </a:rPr>
              <a:t>CUI Registry: CUI Implementing Registry:</a:t>
            </a:r>
            <a:r>
              <a:rPr lang="en-US" sz="1800" dirty="0">
                <a:latin typeface="Times New Roman"/>
                <a:ea typeface="MS PGothic"/>
                <a:cs typeface="Times New Roman"/>
              </a:rPr>
              <a:t> </a:t>
            </a:r>
            <a:r>
              <a:rPr lang="en-US" sz="1800" dirty="0">
                <a:latin typeface="Times New Roman"/>
                <a:ea typeface="MS PGothic"/>
                <a:cs typeface="Times New Roman"/>
                <a:hlinkClick r:id="rId5"/>
              </a:rPr>
              <a:t>Federal Register :: Controlled Unclassified Information</a:t>
            </a:r>
            <a:endParaRPr lang="en-US" sz="1800" dirty="0">
              <a:latin typeface="Times New Roman"/>
              <a:ea typeface="MS PGothic"/>
              <a:cs typeface="Times New Roman"/>
            </a:endParaRPr>
          </a:p>
          <a:p>
            <a:pPr>
              <a:buClr>
                <a:schemeClr val="tx1"/>
              </a:buClr>
            </a:pPr>
            <a:r>
              <a:rPr lang="en-US" sz="1800" dirty="0">
                <a:solidFill>
                  <a:schemeClr val="tx2"/>
                </a:solidFill>
                <a:latin typeface="Times New Roman"/>
                <a:ea typeface="MS PGothic"/>
                <a:cs typeface="Times New Roman"/>
              </a:rPr>
              <a:t>DOU CUI Policy: </a:t>
            </a:r>
            <a:r>
              <a:rPr lang="en-US" sz="1800" dirty="0">
                <a:latin typeface="Times New Roman"/>
                <a:ea typeface="MS PGothic"/>
                <a:cs typeface="Times New Roman"/>
                <a:hlinkClick r:id="rId6"/>
              </a:rPr>
              <a:t>New - DOE O 471.7, Controlled Unclassified Information — DOE Directives, Guidance, and Delegations</a:t>
            </a:r>
            <a:endParaRPr lang="en-US" sz="1800" dirty="0">
              <a:latin typeface="Times New Roman"/>
              <a:ea typeface="MS PGothic"/>
              <a:cs typeface="Times New Roman"/>
            </a:endParaRPr>
          </a:p>
          <a:p>
            <a:pPr>
              <a:buClr>
                <a:schemeClr val="tx1"/>
              </a:buClr>
            </a:pPr>
            <a:r>
              <a:rPr lang="en-US" sz="1800" dirty="0">
                <a:solidFill>
                  <a:schemeClr val="tx2"/>
                </a:solidFill>
                <a:latin typeface="Times New Roman"/>
                <a:ea typeface="MS PGothic"/>
                <a:cs typeface="Times New Roman"/>
              </a:rPr>
              <a:t>NIST 800-171 Rev 2:</a:t>
            </a:r>
            <a:r>
              <a:rPr lang="en-US" sz="1800" dirty="0">
                <a:latin typeface="Times New Roman"/>
                <a:ea typeface="MS PGothic"/>
                <a:cs typeface="Times New Roman"/>
                <a:hlinkClick r:id="rId7"/>
              </a:rPr>
              <a:t>SP 800-171 Rev. 2, Protecting Controlled Unclassified Information in Nonfederal Systems and Organizations | CSRC (nist.gov)</a:t>
            </a:r>
            <a:endParaRPr lang="en-US" sz="1800" dirty="0">
              <a:latin typeface="Times New Roman"/>
              <a:ea typeface="MS PGothic"/>
              <a:cs typeface="Times New Roman"/>
            </a:endParaRPr>
          </a:p>
          <a:p>
            <a:endParaRPr lang="en-US" dirty="0"/>
          </a:p>
        </p:txBody>
      </p:sp>
    </p:spTree>
    <p:extLst>
      <p:ext uri="{BB962C8B-B14F-4D97-AF65-F5344CB8AC3E}">
        <p14:creationId xmlns:p14="http://schemas.microsoft.com/office/powerpoint/2010/main" val="37545585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Freeform: Shape 39">
            <a:extLst>
              <a:ext uri="{FF2B5EF4-FFF2-40B4-BE49-F238E27FC236}">
                <a16:creationId xmlns:a16="http://schemas.microsoft.com/office/drawing/2014/main" id="{36A521D7-470B-E390-C8F0-7836E31EE2D3}"/>
              </a:ext>
            </a:extLst>
          </p:cNvPr>
          <p:cNvSpPr>
            <a:spLocks/>
          </p:cNvSpPr>
          <p:nvPr/>
        </p:nvSpPr>
        <p:spPr>
          <a:xfrm>
            <a:off x="8505648" y="1537364"/>
            <a:ext cx="3094287" cy="392213"/>
          </a:xfrm>
          <a:custGeom>
            <a:avLst/>
            <a:gdLst>
              <a:gd name="connsiteX0" fmla="*/ 0 w 1518458"/>
              <a:gd name="connsiteY0" fmla="*/ 0 h 249382"/>
              <a:gd name="connsiteX1" fmla="*/ 1393767 w 1518458"/>
              <a:gd name="connsiteY1" fmla="*/ 0 h 249382"/>
              <a:gd name="connsiteX2" fmla="*/ 1518458 w 1518458"/>
              <a:gd name="connsiteY2" fmla="*/ 124691 h 249382"/>
              <a:gd name="connsiteX3" fmla="*/ 1393767 w 1518458"/>
              <a:gd name="connsiteY3" fmla="*/ 249382 h 249382"/>
              <a:gd name="connsiteX4" fmla="*/ 0 w 1518458"/>
              <a:gd name="connsiteY4" fmla="*/ 249382 h 249382"/>
              <a:gd name="connsiteX5" fmla="*/ 124691 w 1518458"/>
              <a:gd name="connsiteY5" fmla="*/ 124691 h 249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18458" h="249382">
                <a:moveTo>
                  <a:pt x="0" y="0"/>
                </a:moveTo>
                <a:lnTo>
                  <a:pt x="1393767" y="0"/>
                </a:lnTo>
                <a:lnTo>
                  <a:pt x="1518458" y="124691"/>
                </a:lnTo>
                <a:lnTo>
                  <a:pt x="1393767" y="249382"/>
                </a:lnTo>
                <a:lnTo>
                  <a:pt x="0" y="249382"/>
                </a:lnTo>
                <a:lnTo>
                  <a:pt x="124691" y="124691"/>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sp>
        <p:nvSpPr>
          <p:cNvPr id="45" name="Rectangle: Rounded Corners 44">
            <a:extLst>
              <a:ext uri="{FF2B5EF4-FFF2-40B4-BE49-F238E27FC236}">
                <a16:creationId xmlns:a16="http://schemas.microsoft.com/office/drawing/2014/main" id="{898639E5-6E02-FAFA-D430-1E21CF5E9024}"/>
              </a:ext>
            </a:extLst>
          </p:cNvPr>
          <p:cNvSpPr>
            <a:spLocks/>
          </p:cNvSpPr>
          <p:nvPr/>
        </p:nvSpPr>
        <p:spPr>
          <a:xfrm>
            <a:off x="6921772" y="4976312"/>
            <a:ext cx="4070130" cy="1454777"/>
          </a:xfrm>
          <a:prstGeom prst="roundRect">
            <a:avLst>
              <a:gd name="adj" fmla="val 10074"/>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00000"/>
              </a:lnSpc>
              <a:buFont typeface="Wingdings" panose="05000000000000000000" pitchFamily="2" charset="2"/>
              <a:buChar char="Ø"/>
            </a:pPr>
            <a:endParaRPr lang="en-US" sz="1150" dirty="0">
              <a:solidFill>
                <a:srgbClr val="005294"/>
              </a:solidFill>
              <a:latin typeface="Times New Roman" panose="02020603050405020304" pitchFamily="18" charset="0"/>
              <a:ea typeface="MS PGothic"/>
              <a:cs typeface="Times New Roman" panose="02020603050405020304" pitchFamily="18" charset="0"/>
            </a:endParaRPr>
          </a:p>
        </p:txBody>
      </p:sp>
      <p:sp>
        <p:nvSpPr>
          <p:cNvPr id="36" name="Title 3">
            <a:extLst>
              <a:ext uri="{FF2B5EF4-FFF2-40B4-BE49-F238E27FC236}">
                <a16:creationId xmlns:a16="http://schemas.microsoft.com/office/drawing/2014/main" id="{24CF4719-D94A-6F29-27FE-8991E8D27F61}"/>
              </a:ext>
            </a:extLst>
          </p:cNvPr>
          <p:cNvSpPr txBox="1">
            <a:spLocks/>
          </p:cNvSpPr>
          <p:nvPr/>
        </p:nvSpPr>
        <p:spPr bwMode="auto">
          <a:xfrm>
            <a:off x="184935" y="211136"/>
            <a:ext cx="8896861" cy="104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defTabSz="457200" rtl="0" eaLnBrk="0" fontAlgn="base" hangingPunct="0">
              <a:spcBef>
                <a:spcPct val="0"/>
              </a:spcBef>
              <a:spcAft>
                <a:spcPct val="0"/>
              </a:spcAft>
              <a:defRPr sz="3200" kern="1200">
                <a:solidFill>
                  <a:schemeClr val="bg1"/>
                </a:solidFill>
                <a:latin typeface="+mj-lt"/>
                <a:ea typeface="MS PGothic" pitchFamily="34" charset="-128"/>
                <a:cs typeface="ＭＳ Ｐゴシック" charset="0"/>
              </a:defRPr>
            </a:lvl1pPr>
            <a:lvl2pPr algn="l" defTabSz="457200" rtl="0" eaLnBrk="0" fontAlgn="base" hangingPunct="0">
              <a:spcBef>
                <a:spcPct val="0"/>
              </a:spcBef>
              <a:spcAft>
                <a:spcPct val="0"/>
              </a:spcAft>
              <a:defRPr sz="3200">
                <a:solidFill>
                  <a:schemeClr val="bg1"/>
                </a:solidFill>
                <a:latin typeface="Calibri" charset="0"/>
                <a:ea typeface="MS PGothic" pitchFamily="34" charset="-128"/>
                <a:cs typeface="ＭＳ Ｐゴシック" charset="0"/>
              </a:defRPr>
            </a:lvl2pPr>
            <a:lvl3pPr algn="l" defTabSz="457200" rtl="0" eaLnBrk="0" fontAlgn="base" hangingPunct="0">
              <a:spcBef>
                <a:spcPct val="0"/>
              </a:spcBef>
              <a:spcAft>
                <a:spcPct val="0"/>
              </a:spcAft>
              <a:defRPr sz="3200">
                <a:solidFill>
                  <a:schemeClr val="bg1"/>
                </a:solidFill>
                <a:latin typeface="Calibri" charset="0"/>
                <a:ea typeface="MS PGothic" pitchFamily="34" charset="-128"/>
                <a:cs typeface="ＭＳ Ｐゴシック" charset="0"/>
              </a:defRPr>
            </a:lvl3pPr>
            <a:lvl4pPr algn="l" defTabSz="457200" rtl="0" eaLnBrk="0" fontAlgn="base" hangingPunct="0">
              <a:spcBef>
                <a:spcPct val="0"/>
              </a:spcBef>
              <a:spcAft>
                <a:spcPct val="0"/>
              </a:spcAft>
              <a:defRPr sz="3200">
                <a:solidFill>
                  <a:schemeClr val="bg1"/>
                </a:solidFill>
                <a:latin typeface="Calibri" charset="0"/>
                <a:ea typeface="MS PGothic" pitchFamily="34" charset="-128"/>
                <a:cs typeface="ＭＳ Ｐゴシック" charset="0"/>
              </a:defRPr>
            </a:lvl4pPr>
            <a:lvl5pPr algn="l" defTabSz="457200" rtl="0" eaLnBrk="0" fontAlgn="base" hangingPunct="0">
              <a:spcBef>
                <a:spcPct val="0"/>
              </a:spcBef>
              <a:spcAft>
                <a:spcPct val="0"/>
              </a:spcAft>
              <a:defRPr sz="3200">
                <a:solidFill>
                  <a:schemeClr val="bg1"/>
                </a:solidFill>
                <a:latin typeface="Calibri" charset="0"/>
                <a:ea typeface="MS PGothic" pitchFamily="34" charset="-128"/>
                <a:cs typeface="ＭＳ Ｐゴシック" charset="0"/>
              </a:defRPr>
            </a:lvl5pPr>
            <a:lvl6pPr marL="457200" algn="l" defTabSz="457200" rtl="0" fontAlgn="base">
              <a:spcBef>
                <a:spcPct val="0"/>
              </a:spcBef>
              <a:spcAft>
                <a:spcPct val="0"/>
              </a:spcAft>
              <a:defRPr sz="3600">
                <a:solidFill>
                  <a:schemeClr val="bg1"/>
                </a:solidFill>
                <a:latin typeface="Calibri" charset="0"/>
                <a:ea typeface="ＭＳ Ｐゴシック" charset="0"/>
                <a:cs typeface="ＭＳ Ｐゴシック" charset="0"/>
              </a:defRPr>
            </a:lvl6pPr>
            <a:lvl7pPr marL="914400" algn="l" defTabSz="457200" rtl="0" fontAlgn="base">
              <a:spcBef>
                <a:spcPct val="0"/>
              </a:spcBef>
              <a:spcAft>
                <a:spcPct val="0"/>
              </a:spcAft>
              <a:defRPr sz="3600">
                <a:solidFill>
                  <a:schemeClr val="bg1"/>
                </a:solidFill>
                <a:latin typeface="Calibri" charset="0"/>
                <a:ea typeface="ＭＳ Ｐゴシック" charset="0"/>
                <a:cs typeface="ＭＳ Ｐゴシック" charset="0"/>
              </a:defRPr>
            </a:lvl7pPr>
            <a:lvl8pPr marL="1371600" algn="l" defTabSz="457200" rtl="0" fontAlgn="base">
              <a:spcBef>
                <a:spcPct val="0"/>
              </a:spcBef>
              <a:spcAft>
                <a:spcPct val="0"/>
              </a:spcAft>
              <a:defRPr sz="3600">
                <a:solidFill>
                  <a:schemeClr val="bg1"/>
                </a:solidFill>
                <a:latin typeface="Calibri" charset="0"/>
                <a:ea typeface="ＭＳ Ｐゴシック" charset="0"/>
                <a:cs typeface="ＭＳ Ｐゴシック" charset="0"/>
              </a:defRPr>
            </a:lvl8pPr>
            <a:lvl9pPr marL="1828800" algn="l" defTabSz="457200" rtl="0" fontAlgn="base">
              <a:spcBef>
                <a:spcPct val="0"/>
              </a:spcBef>
              <a:spcAft>
                <a:spcPct val="0"/>
              </a:spcAft>
              <a:defRPr sz="3600">
                <a:solidFill>
                  <a:schemeClr val="bg1"/>
                </a:solidFill>
                <a:latin typeface="Calibri" charset="0"/>
                <a:ea typeface="ＭＳ Ｐゴシック" charset="0"/>
                <a:cs typeface="ＭＳ Ｐゴシック" charset="0"/>
              </a:defRPr>
            </a:lvl9pPr>
          </a:lstStyle>
          <a:p>
            <a:pPr eaLnBrk="1" hangingPunct="1"/>
            <a:r>
              <a:rPr lang="en-US" altLang="en-US" b="1" dirty="0">
                <a:effectLst>
                  <a:outerShdw blurRad="38100" dist="38100" dir="2700000" algn="tl">
                    <a:srgbClr val="000000">
                      <a:alpha val="43137"/>
                    </a:srgbClr>
                  </a:outerShdw>
                </a:effectLst>
                <a:latin typeface="Times New Roman"/>
                <a:ea typeface="MS PGothic"/>
                <a:cs typeface="Times New Roman"/>
              </a:rPr>
              <a:t>DOE CUI Program Timeline 2022-2024</a:t>
            </a:r>
            <a:endParaRPr lang="en-US" altLang="en-US"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nvGrpSpPr>
          <p:cNvPr id="5" name="Group 4">
            <a:extLst>
              <a:ext uri="{FF2B5EF4-FFF2-40B4-BE49-F238E27FC236}">
                <a16:creationId xmlns:a16="http://schemas.microsoft.com/office/drawing/2014/main" id="{BD1D81E4-8230-1A5E-4695-42BBE2D10336}"/>
              </a:ext>
            </a:extLst>
          </p:cNvPr>
          <p:cNvGrpSpPr>
            <a:grpSpLocks/>
          </p:cNvGrpSpPr>
          <p:nvPr/>
        </p:nvGrpSpPr>
        <p:grpSpPr>
          <a:xfrm>
            <a:off x="47045" y="1566753"/>
            <a:ext cx="12192001" cy="5209055"/>
            <a:chOff x="244346" y="1301851"/>
            <a:chExt cx="11747413" cy="5015333"/>
          </a:xfrm>
        </p:grpSpPr>
        <p:sp>
          <p:nvSpPr>
            <p:cNvPr id="37" name="Rectangle: Rounded Corners 36">
              <a:extLst>
                <a:ext uri="{FF2B5EF4-FFF2-40B4-BE49-F238E27FC236}">
                  <a16:creationId xmlns:a16="http://schemas.microsoft.com/office/drawing/2014/main" id="{66741F6C-3E2C-255A-8B21-BA2CE7DBAD4F}"/>
                </a:ext>
              </a:extLst>
            </p:cNvPr>
            <p:cNvSpPr>
              <a:spLocks/>
            </p:cNvSpPr>
            <p:nvPr/>
          </p:nvSpPr>
          <p:spPr>
            <a:xfrm>
              <a:off x="7839391" y="1725417"/>
              <a:ext cx="3997102" cy="1511184"/>
            </a:xfrm>
            <a:prstGeom prst="roundRect">
              <a:avLst>
                <a:gd name="adj" fmla="val 10074"/>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Arrow: Striped Right 18">
              <a:extLst>
                <a:ext uri="{FF2B5EF4-FFF2-40B4-BE49-F238E27FC236}">
                  <a16:creationId xmlns:a16="http://schemas.microsoft.com/office/drawing/2014/main" id="{E3D8D0EA-E1EE-15EC-6087-B80E94A4AE15}"/>
                </a:ext>
              </a:extLst>
            </p:cNvPr>
            <p:cNvSpPr>
              <a:spLocks/>
            </p:cNvSpPr>
            <p:nvPr/>
          </p:nvSpPr>
          <p:spPr>
            <a:xfrm>
              <a:off x="244346" y="3614268"/>
              <a:ext cx="11747413" cy="785782"/>
            </a:xfrm>
            <a:prstGeom prst="stripedRightArrow">
              <a:avLst/>
            </a:prstGeom>
            <a:solidFill>
              <a:srgbClr val="3399FF"/>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dirty="0"/>
            </a:p>
          </p:txBody>
        </p:sp>
        <p:sp>
          <p:nvSpPr>
            <p:cNvPr id="4" name="Rectangle: Rounded Corners 3">
              <a:extLst>
                <a:ext uri="{FF2B5EF4-FFF2-40B4-BE49-F238E27FC236}">
                  <a16:creationId xmlns:a16="http://schemas.microsoft.com/office/drawing/2014/main" id="{2E81C224-4112-19B6-84B2-690D80B37FCE}"/>
                </a:ext>
              </a:extLst>
            </p:cNvPr>
            <p:cNvSpPr>
              <a:spLocks/>
            </p:cNvSpPr>
            <p:nvPr/>
          </p:nvSpPr>
          <p:spPr>
            <a:xfrm>
              <a:off x="1176257" y="1784798"/>
              <a:ext cx="3064015" cy="1554480"/>
            </a:xfrm>
            <a:prstGeom prst="roundRect">
              <a:avLst>
                <a:gd name="adj" fmla="val 10074"/>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 Placeholder 9">
              <a:extLst>
                <a:ext uri="{FF2B5EF4-FFF2-40B4-BE49-F238E27FC236}">
                  <a16:creationId xmlns:a16="http://schemas.microsoft.com/office/drawing/2014/main" id="{4756F3D4-4C0B-21EE-022F-3AE70DB6BBBC}"/>
                </a:ext>
              </a:extLst>
            </p:cNvPr>
            <p:cNvSpPr txBox="1">
              <a:spLocks/>
            </p:cNvSpPr>
            <p:nvPr/>
          </p:nvSpPr>
          <p:spPr>
            <a:xfrm>
              <a:off x="6875527" y="1771322"/>
              <a:ext cx="4744189" cy="1475408"/>
            </a:xfrm>
            <a:prstGeom prst="rect">
              <a:avLst/>
            </a:prstGeom>
          </p:spPr>
          <p:txBody>
            <a:bodyPr lIns="91440" tIns="45720" rIns="91440" bIns="45720" anchor="t">
              <a:normAutofit/>
            </a:bodyPr>
            <a:lstStyle>
              <a:lvl1pPr marL="0" indent="0" algn="l" defTabSz="914400" rtl="0" eaLnBrk="1" latinLnBrk="0" hangingPunct="1">
                <a:lnSpc>
                  <a:spcPct val="90000"/>
                </a:lnSpc>
                <a:spcBef>
                  <a:spcPts val="1000"/>
                </a:spcBef>
                <a:buFont typeface="Arial" panose="020B0604020202020204" pitchFamily="34" charset="0"/>
                <a:buNone/>
                <a:defRPr sz="1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buFont typeface="Wingdings" panose="05000000000000000000" pitchFamily="2" charset="2"/>
                <a:buChar char="Ø"/>
              </a:pPr>
              <a:endParaRPr lang="en-US" sz="1400" dirty="0">
                <a:solidFill>
                  <a:srgbClr val="FF0000"/>
                </a:solidFill>
                <a:cs typeface="Arial" panose="020B0604020202020204" pitchFamily="34" charset="0"/>
              </a:endParaRPr>
            </a:p>
            <a:p>
              <a:pPr marL="285750" indent="-285750">
                <a:buFont typeface="Wingdings" panose="05000000000000000000" pitchFamily="2" charset="2"/>
                <a:buChar char="Ø"/>
              </a:pPr>
              <a:endParaRPr lang="en-US" sz="1400" dirty="0">
                <a:cs typeface="Arial" panose="020B0604020202020204" pitchFamily="34" charset="0"/>
              </a:endParaRPr>
            </a:p>
            <a:p>
              <a:pPr marL="285750" indent="-285750">
                <a:buFont typeface="Wingdings" panose="05000000000000000000" pitchFamily="2" charset="2"/>
                <a:buChar char="Ø"/>
              </a:pPr>
              <a:endParaRPr lang="en-US" sz="1400" dirty="0">
                <a:cs typeface="Arial" panose="020B0604020202020204" pitchFamily="34" charset="0"/>
              </a:endParaRPr>
            </a:p>
            <a:p>
              <a:pPr marL="285750" indent="-285750">
                <a:buFont typeface="Wingdings" panose="05000000000000000000" pitchFamily="2" charset="2"/>
                <a:buChar char="Ø"/>
              </a:pPr>
              <a:endParaRPr lang="en-US" sz="1400" dirty="0">
                <a:solidFill>
                  <a:srgbClr val="FF0000"/>
                </a:solidFill>
                <a:cs typeface="Arial" panose="020B0604020202020204" pitchFamily="34" charset="0"/>
              </a:endParaRPr>
            </a:p>
            <a:p>
              <a:pPr marL="285750" indent="-285750">
                <a:buFont typeface="Wingdings" panose="05000000000000000000" pitchFamily="2" charset="2"/>
                <a:buChar char="Ø"/>
              </a:pPr>
              <a:endParaRPr lang="en-US" sz="1400" dirty="0">
                <a:solidFill>
                  <a:srgbClr val="FF0000"/>
                </a:solidFill>
                <a:cs typeface="Arial" panose="020B0604020202020204" pitchFamily="34" charset="0"/>
              </a:endParaRPr>
            </a:p>
          </p:txBody>
        </p:sp>
        <p:sp>
          <p:nvSpPr>
            <p:cNvPr id="8" name="Freeform: Shape 7">
              <a:extLst>
                <a:ext uri="{FF2B5EF4-FFF2-40B4-BE49-F238E27FC236}">
                  <a16:creationId xmlns:a16="http://schemas.microsoft.com/office/drawing/2014/main" id="{C20C9385-4D7B-7AD4-6C5E-C4C0B637CDC2}"/>
                </a:ext>
              </a:extLst>
            </p:cNvPr>
            <p:cNvSpPr>
              <a:spLocks/>
            </p:cNvSpPr>
            <p:nvPr/>
          </p:nvSpPr>
          <p:spPr>
            <a:xfrm>
              <a:off x="1258820" y="1332055"/>
              <a:ext cx="2981452" cy="377627"/>
            </a:xfrm>
            <a:custGeom>
              <a:avLst/>
              <a:gdLst>
                <a:gd name="connsiteX0" fmla="*/ 0 w 1518458"/>
                <a:gd name="connsiteY0" fmla="*/ 0 h 249382"/>
                <a:gd name="connsiteX1" fmla="*/ 1393767 w 1518458"/>
                <a:gd name="connsiteY1" fmla="*/ 0 h 249382"/>
                <a:gd name="connsiteX2" fmla="*/ 1518458 w 1518458"/>
                <a:gd name="connsiteY2" fmla="*/ 124691 h 249382"/>
                <a:gd name="connsiteX3" fmla="*/ 1393767 w 1518458"/>
                <a:gd name="connsiteY3" fmla="*/ 249382 h 249382"/>
                <a:gd name="connsiteX4" fmla="*/ 0 w 1518458"/>
                <a:gd name="connsiteY4" fmla="*/ 249382 h 249382"/>
                <a:gd name="connsiteX5" fmla="*/ 124691 w 1518458"/>
                <a:gd name="connsiteY5" fmla="*/ 124691 h 249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18458" h="249382">
                  <a:moveTo>
                    <a:pt x="0" y="0"/>
                  </a:moveTo>
                  <a:lnTo>
                    <a:pt x="1393767" y="0"/>
                  </a:lnTo>
                  <a:lnTo>
                    <a:pt x="1518458" y="124691"/>
                  </a:lnTo>
                  <a:lnTo>
                    <a:pt x="1393767" y="249382"/>
                  </a:lnTo>
                  <a:lnTo>
                    <a:pt x="0" y="249382"/>
                  </a:lnTo>
                  <a:lnTo>
                    <a:pt x="124691" y="124691"/>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sp>
          <p:nvSpPr>
            <p:cNvPr id="9" name="Text Placeholder 5">
              <a:extLst>
                <a:ext uri="{FF2B5EF4-FFF2-40B4-BE49-F238E27FC236}">
                  <a16:creationId xmlns:a16="http://schemas.microsoft.com/office/drawing/2014/main" id="{E6582595-5304-4383-1694-E54682075FDE}"/>
                </a:ext>
              </a:extLst>
            </p:cNvPr>
            <p:cNvSpPr txBox="1">
              <a:spLocks/>
            </p:cNvSpPr>
            <p:nvPr/>
          </p:nvSpPr>
          <p:spPr>
            <a:xfrm>
              <a:off x="1865219" y="1377539"/>
              <a:ext cx="1585913" cy="296576"/>
            </a:xfrm>
            <a:prstGeom prst="rect">
              <a:avLst/>
            </a:prstGeom>
          </p:spPr>
          <p:txBody>
            <a:bodyPr lIns="91440" tIns="45720" rIns="91440" bIns="45720" anchor="t">
              <a:noAutofit/>
            </a:bodyPr>
            <a:lstStyle>
              <a:lvl1pPr marL="0" indent="0" algn="ctr" defTabSz="914400" rtl="0" eaLnBrk="1" latinLnBrk="0" hangingPunct="1">
                <a:lnSpc>
                  <a:spcPct val="90000"/>
                </a:lnSpc>
                <a:spcBef>
                  <a:spcPts val="1000"/>
                </a:spcBef>
                <a:buFont typeface="Arial" panose="020B0604020202020204" pitchFamily="34" charset="0"/>
                <a:buNone/>
                <a:defRPr sz="2800" b="1" kern="1200">
                  <a:solidFill>
                    <a:schemeClr val="accent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solidFill>
                    <a:schemeClr val="bg1"/>
                  </a:solidFill>
                  <a:effectLst>
                    <a:outerShdw blurRad="38100" dist="38100" dir="2700000" algn="tl">
                      <a:srgbClr val="000000">
                        <a:alpha val="43137"/>
                      </a:srgbClr>
                    </a:outerShdw>
                  </a:effectLst>
                  <a:latin typeface="Times New Roman"/>
                  <a:cs typeface="Arial"/>
                </a:rPr>
                <a:t>November</a:t>
              </a:r>
            </a:p>
          </p:txBody>
        </p:sp>
        <p:sp>
          <p:nvSpPr>
            <p:cNvPr id="11" name="Text Placeholder 4">
              <a:extLst>
                <a:ext uri="{FF2B5EF4-FFF2-40B4-BE49-F238E27FC236}">
                  <a16:creationId xmlns:a16="http://schemas.microsoft.com/office/drawing/2014/main" id="{3C3B3EE7-2BD4-0D94-887E-33E647DBAF90}"/>
                </a:ext>
              </a:extLst>
            </p:cNvPr>
            <p:cNvSpPr txBox="1">
              <a:spLocks/>
            </p:cNvSpPr>
            <p:nvPr/>
          </p:nvSpPr>
          <p:spPr>
            <a:xfrm>
              <a:off x="411725" y="2012063"/>
              <a:ext cx="546290" cy="935559"/>
            </a:xfrm>
            <a:prstGeom prst="rect">
              <a:avLst/>
            </a:prstGeom>
          </p:spPr>
          <p:txBody>
            <a:bodyPr vert="vert270" lIns="91440" tIns="45720" rIns="91440" bIns="45720" rtlCol="0" anchor="ctr">
              <a:noAutofit/>
            </a:bodyP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800" b="1" dirty="0">
                  <a:ln>
                    <a:solidFill>
                      <a:schemeClr val="tx2"/>
                    </a:solidFill>
                  </a:ln>
                  <a:solidFill>
                    <a:schemeClr val="tx2"/>
                  </a:solidFill>
                  <a:latin typeface="Times New Roman" panose="02020603050405020304" pitchFamily="18" charset="0"/>
                  <a:cs typeface="Times New Roman" panose="02020603050405020304" pitchFamily="18" charset="0"/>
                </a:rPr>
                <a:t>2010</a:t>
              </a:r>
            </a:p>
          </p:txBody>
        </p:sp>
        <p:sp>
          <p:nvSpPr>
            <p:cNvPr id="12" name="Text Placeholder 5">
              <a:extLst>
                <a:ext uri="{FF2B5EF4-FFF2-40B4-BE49-F238E27FC236}">
                  <a16:creationId xmlns:a16="http://schemas.microsoft.com/office/drawing/2014/main" id="{CDD44E15-24CF-ACE7-C1BF-211BA62DE0B9}"/>
                </a:ext>
              </a:extLst>
            </p:cNvPr>
            <p:cNvSpPr txBox="1">
              <a:spLocks/>
            </p:cNvSpPr>
            <p:nvPr/>
          </p:nvSpPr>
          <p:spPr>
            <a:xfrm rot="189913">
              <a:off x="2051617" y="5032873"/>
              <a:ext cx="548640" cy="1097280"/>
            </a:xfrm>
            <a:prstGeom prst="rect">
              <a:avLst/>
            </a:prstGeom>
          </p:spPr>
          <p:txBody>
            <a:bodyPr vert="vert270" lIns="91440" tIns="45720" rIns="91440" bIns="45720"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800" b="1" dirty="0">
                <a:ln>
                  <a:solidFill>
                    <a:srgbClr val="E68900"/>
                  </a:solidFill>
                </a:ln>
                <a:solidFill>
                  <a:schemeClr val="tx2"/>
                </a:solidFill>
                <a:cs typeface="Arial" panose="020B0604020202020204" pitchFamily="34" charset="0"/>
              </a:endParaRPr>
            </a:p>
          </p:txBody>
        </p:sp>
        <p:sp>
          <p:nvSpPr>
            <p:cNvPr id="16" name="Text Placeholder 5">
              <a:extLst>
                <a:ext uri="{FF2B5EF4-FFF2-40B4-BE49-F238E27FC236}">
                  <a16:creationId xmlns:a16="http://schemas.microsoft.com/office/drawing/2014/main" id="{450D2F55-0109-189D-25B7-7FFFD13AE35B}"/>
                </a:ext>
              </a:extLst>
            </p:cNvPr>
            <p:cNvSpPr txBox="1">
              <a:spLocks/>
            </p:cNvSpPr>
            <p:nvPr/>
          </p:nvSpPr>
          <p:spPr>
            <a:xfrm>
              <a:off x="7257786" y="1301851"/>
              <a:ext cx="2149992" cy="335155"/>
            </a:xfrm>
            <a:prstGeom prst="rect">
              <a:avLst/>
            </a:prstGeom>
          </p:spPr>
          <p:txBody>
            <a:bodyPr lIns="91440" tIns="45720" rIns="91440" bIns="45720" anchor="t">
              <a:noAutofit/>
            </a:bodyPr>
            <a:lstStyle>
              <a:lvl1pPr marL="0" indent="0" algn="ctr" defTabSz="914400" rtl="0" eaLnBrk="1" latinLnBrk="0" hangingPunct="1">
                <a:lnSpc>
                  <a:spcPct val="90000"/>
                </a:lnSpc>
                <a:spcBef>
                  <a:spcPts val="1000"/>
                </a:spcBef>
                <a:buFont typeface="Arial" panose="020B0604020202020204" pitchFamily="34" charset="0"/>
                <a:buNone/>
                <a:defRPr sz="2800" b="1" kern="1200">
                  <a:solidFill>
                    <a:schemeClr val="accent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1800" dirty="0">
                <a:solidFill>
                  <a:schemeClr val="bg1"/>
                </a:solidFill>
                <a:effectLst>
                  <a:outerShdw blurRad="38100" dist="38100" dir="2700000" algn="tl">
                    <a:srgbClr val="000000">
                      <a:alpha val="43137"/>
                    </a:srgbClr>
                  </a:outerShdw>
                </a:effectLst>
                <a:latin typeface="Times New Roman"/>
                <a:cs typeface="Arial"/>
              </a:endParaRPr>
            </a:p>
          </p:txBody>
        </p:sp>
        <p:sp>
          <p:nvSpPr>
            <p:cNvPr id="17" name="Flowchart: Display 16">
              <a:extLst>
                <a:ext uri="{FF2B5EF4-FFF2-40B4-BE49-F238E27FC236}">
                  <a16:creationId xmlns:a16="http://schemas.microsoft.com/office/drawing/2014/main" id="{8D65A37D-D6F6-87BC-2CD7-D278F6CBCFBA}"/>
                </a:ext>
              </a:extLst>
            </p:cNvPr>
            <p:cNvSpPr>
              <a:spLocks/>
            </p:cNvSpPr>
            <p:nvPr/>
          </p:nvSpPr>
          <p:spPr>
            <a:xfrm rot="5400000" flipV="1">
              <a:off x="397784" y="3446537"/>
              <a:ext cx="1138295" cy="1085536"/>
            </a:xfrm>
            <a:prstGeom prst="flowChartDisplay">
              <a:avLst/>
            </a:prstGeom>
            <a:solidFill>
              <a:schemeClr val="bg1"/>
            </a:solidFill>
            <a:ln w="1016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8" name="Straight Connector 17">
              <a:extLst>
                <a:ext uri="{FF2B5EF4-FFF2-40B4-BE49-F238E27FC236}">
                  <a16:creationId xmlns:a16="http://schemas.microsoft.com/office/drawing/2014/main" id="{E02A520E-D8C7-C4B4-7C47-69B0CF2DEF02}"/>
                </a:ext>
              </a:extLst>
            </p:cNvPr>
            <p:cNvCxnSpPr>
              <a:cxnSpLocks/>
              <a:stCxn id="21" idx="7"/>
              <a:endCxn id="17" idx="1"/>
            </p:cNvCxnSpPr>
            <p:nvPr/>
          </p:nvCxnSpPr>
          <p:spPr>
            <a:xfrm flipH="1">
              <a:off x="966932" y="1709682"/>
              <a:ext cx="48" cy="1710475"/>
            </a:xfrm>
            <a:prstGeom prst="line">
              <a:avLst/>
            </a:prstGeom>
            <a:ln w="50800">
              <a:solidFill>
                <a:schemeClr val="tx2"/>
              </a:solidFill>
            </a:ln>
          </p:spPr>
          <p:style>
            <a:lnRef idx="1">
              <a:schemeClr val="accent1"/>
            </a:lnRef>
            <a:fillRef idx="0">
              <a:schemeClr val="accent1"/>
            </a:fillRef>
            <a:effectRef idx="0">
              <a:schemeClr val="accent1"/>
            </a:effectRef>
            <a:fontRef idx="minor">
              <a:schemeClr val="tx1"/>
            </a:fontRef>
          </p:style>
        </p:cxnSp>
        <p:sp>
          <p:nvSpPr>
            <p:cNvPr id="21" name="Teardrop 20">
              <a:extLst>
                <a:ext uri="{FF2B5EF4-FFF2-40B4-BE49-F238E27FC236}">
                  <a16:creationId xmlns:a16="http://schemas.microsoft.com/office/drawing/2014/main" id="{9DDEAF63-4E7A-3C2F-9C6D-2BCEFB32339F}"/>
                </a:ext>
              </a:extLst>
            </p:cNvPr>
            <p:cNvSpPr>
              <a:spLocks/>
            </p:cNvSpPr>
            <p:nvPr/>
          </p:nvSpPr>
          <p:spPr>
            <a:xfrm rot="2700337" flipV="1">
              <a:off x="842241" y="1408718"/>
              <a:ext cx="249382" cy="249382"/>
            </a:xfrm>
            <a:prstGeom prst="teardrop">
              <a:avLst/>
            </a:prstGeom>
            <a:solidFill>
              <a:schemeClr val="bg1"/>
            </a:solidFill>
            <a:ln w="508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0" name="Straight Connector 29">
              <a:extLst>
                <a:ext uri="{FF2B5EF4-FFF2-40B4-BE49-F238E27FC236}">
                  <a16:creationId xmlns:a16="http://schemas.microsoft.com/office/drawing/2014/main" id="{EE3E7EDA-5D99-5E0C-5F73-D8090E858470}"/>
                </a:ext>
              </a:extLst>
            </p:cNvPr>
            <p:cNvCxnSpPr>
              <a:cxnSpLocks/>
            </p:cNvCxnSpPr>
            <p:nvPr/>
          </p:nvCxnSpPr>
          <p:spPr>
            <a:xfrm>
              <a:off x="7636191" y="2161787"/>
              <a:ext cx="0" cy="1084706"/>
            </a:xfrm>
            <a:prstGeom prst="line">
              <a:avLst/>
            </a:prstGeom>
            <a:ln w="50800">
              <a:solidFill>
                <a:schemeClr val="tx2"/>
              </a:solidFill>
            </a:ln>
          </p:spPr>
          <p:style>
            <a:lnRef idx="1">
              <a:schemeClr val="accent1"/>
            </a:lnRef>
            <a:fillRef idx="0">
              <a:schemeClr val="accent1"/>
            </a:fillRef>
            <a:effectRef idx="0">
              <a:schemeClr val="accent1"/>
            </a:effectRef>
            <a:fontRef idx="minor">
              <a:schemeClr val="tx1"/>
            </a:fontRef>
          </p:style>
        </p:cxnSp>
        <p:sp>
          <p:nvSpPr>
            <p:cNvPr id="31" name="Teardrop 30">
              <a:extLst>
                <a:ext uri="{FF2B5EF4-FFF2-40B4-BE49-F238E27FC236}">
                  <a16:creationId xmlns:a16="http://schemas.microsoft.com/office/drawing/2014/main" id="{E11E100B-2D01-42E0-0EC0-DC6D2CCAE967}"/>
                </a:ext>
              </a:extLst>
            </p:cNvPr>
            <p:cNvSpPr>
              <a:spLocks/>
            </p:cNvSpPr>
            <p:nvPr/>
          </p:nvSpPr>
          <p:spPr>
            <a:xfrm rot="2700337" flipV="1">
              <a:off x="7511516" y="1850046"/>
              <a:ext cx="249382" cy="249382"/>
            </a:xfrm>
            <a:prstGeom prst="teardrop">
              <a:avLst/>
            </a:prstGeom>
            <a:noFill/>
            <a:ln w="508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lowchart: Display 21">
              <a:extLst>
                <a:ext uri="{FF2B5EF4-FFF2-40B4-BE49-F238E27FC236}">
                  <a16:creationId xmlns:a16="http://schemas.microsoft.com/office/drawing/2014/main" id="{69DFDD78-302F-D689-38C4-E05E3D1E1C8C}"/>
                </a:ext>
              </a:extLst>
            </p:cNvPr>
            <p:cNvSpPr>
              <a:spLocks/>
            </p:cNvSpPr>
            <p:nvPr/>
          </p:nvSpPr>
          <p:spPr>
            <a:xfrm rot="16200000">
              <a:off x="1734940" y="3507155"/>
              <a:ext cx="1170474" cy="1002906"/>
            </a:xfrm>
            <a:prstGeom prst="flowChartDisplay">
              <a:avLst/>
            </a:prstGeom>
            <a:noFill/>
            <a:ln w="1016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0" name="Straight Connector 19">
              <a:extLst>
                <a:ext uri="{FF2B5EF4-FFF2-40B4-BE49-F238E27FC236}">
                  <a16:creationId xmlns:a16="http://schemas.microsoft.com/office/drawing/2014/main" id="{BA912EB6-2828-574C-7B3E-A1E0793E23A0}"/>
                </a:ext>
              </a:extLst>
            </p:cNvPr>
            <p:cNvCxnSpPr>
              <a:cxnSpLocks/>
            </p:cNvCxnSpPr>
            <p:nvPr/>
          </p:nvCxnSpPr>
          <p:spPr>
            <a:xfrm flipV="1">
              <a:off x="2282759" y="4615063"/>
              <a:ext cx="4522" cy="1369169"/>
            </a:xfrm>
            <a:prstGeom prst="line">
              <a:avLst/>
            </a:prstGeom>
            <a:ln w="50800">
              <a:solidFill>
                <a:schemeClr val="tx2"/>
              </a:solidFill>
            </a:ln>
          </p:spPr>
          <p:style>
            <a:lnRef idx="1">
              <a:schemeClr val="accent1"/>
            </a:lnRef>
            <a:fillRef idx="0">
              <a:schemeClr val="accent1"/>
            </a:fillRef>
            <a:effectRef idx="0">
              <a:schemeClr val="accent1"/>
            </a:effectRef>
            <a:fontRef idx="minor">
              <a:schemeClr val="tx1"/>
            </a:fontRef>
          </p:style>
        </p:cxnSp>
        <p:sp>
          <p:nvSpPr>
            <p:cNvPr id="26" name="Teardrop 25">
              <a:extLst>
                <a:ext uri="{FF2B5EF4-FFF2-40B4-BE49-F238E27FC236}">
                  <a16:creationId xmlns:a16="http://schemas.microsoft.com/office/drawing/2014/main" id="{A074AC6A-4041-8074-60EA-00BC784E4ABF}"/>
                </a:ext>
              </a:extLst>
            </p:cNvPr>
            <p:cNvSpPr>
              <a:spLocks/>
            </p:cNvSpPr>
            <p:nvPr/>
          </p:nvSpPr>
          <p:spPr>
            <a:xfrm rot="18899663">
              <a:off x="2161494" y="6057031"/>
              <a:ext cx="249382" cy="249382"/>
            </a:xfrm>
            <a:prstGeom prst="teardrop">
              <a:avLst/>
            </a:prstGeom>
            <a:noFill/>
            <a:ln w="508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9900"/>
                </a:solidFill>
              </a:endParaRPr>
            </a:p>
          </p:txBody>
        </p:sp>
        <p:sp>
          <p:nvSpPr>
            <p:cNvPr id="27" name="Flowchart: Display 26">
              <a:extLst>
                <a:ext uri="{FF2B5EF4-FFF2-40B4-BE49-F238E27FC236}">
                  <a16:creationId xmlns:a16="http://schemas.microsoft.com/office/drawing/2014/main" id="{F839AAB3-28D6-BD89-F7CD-615E75DA2874}"/>
                </a:ext>
              </a:extLst>
            </p:cNvPr>
            <p:cNvSpPr>
              <a:spLocks/>
            </p:cNvSpPr>
            <p:nvPr/>
          </p:nvSpPr>
          <p:spPr>
            <a:xfrm rot="5400000" flipV="1">
              <a:off x="7094990" y="3307418"/>
              <a:ext cx="1116357" cy="1075541"/>
            </a:xfrm>
            <a:prstGeom prst="flowChartDisplay">
              <a:avLst/>
            </a:prstGeom>
            <a:noFill/>
            <a:ln w="1016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Rounded Corners 27">
              <a:extLst>
                <a:ext uri="{FF2B5EF4-FFF2-40B4-BE49-F238E27FC236}">
                  <a16:creationId xmlns:a16="http://schemas.microsoft.com/office/drawing/2014/main" id="{027CDD4F-D50C-28F9-6E0F-BE79B0528399}"/>
                </a:ext>
              </a:extLst>
            </p:cNvPr>
            <p:cNvSpPr>
              <a:spLocks/>
            </p:cNvSpPr>
            <p:nvPr/>
          </p:nvSpPr>
          <p:spPr>
            <a:xfrm>
              <a:off x="2524535" y="4631271"/>
              <a:ext cx="3034754" cy="1355166"/>
            </a:xfrm>
            <a:prstGeom prst="roundRect">
              <a:avLst>
                <a:gd name="adj" fmla="val 10074"/>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id="{EB9A1539-7CD0-6959-69BA-AFB361B2D387}"/>
                </a:ext>
              </a:extLst>
            </p:cNvPr>
            <p:cNvSpPr>
              <a:spLocks/>
            </p:cNvSpPr>
            <p:nvPr/>
          </p:nvSpPr>
          <p:spPr>
            <a:xfrm>
              <a:off x="2568762" y="6038215"/>
              <a:ext cx="3041792" cy="278969"/>
            </a:xfrm>
            <a:custGeom>
              <a:avLst/>
              <a:gdLst>
                <a:gd name="connsiteX0" fmla="*/ 0 w 1518458"/>
                <a:gd name="connsiteY0" fmla="*/ 0 h 249382"/>
                <a:gd name="connsiteX1" fmla="*/ 1393767 w 1518458"/>
                <a:gd name="connsiteY1" fmla="*/ 0 h 249382"/>
                <a:gd name="connsiteX2" fmla="*/ 1518458 w 1518458"/>
                <a:gd name="connsiteY2" fmla="*/ 124691 h 249382"/>
                <a:gd name="connsiteX3" fmla="*/ 1393767 w 1518458"/>
                <a:gd name="connsiteY3" fmla="*/ 249382 h 249382"/>
                <a:gd name="connsiteX4" fmla="*/ 0 w 1518458"/>
                <a:gd name="connsiteY4" fmla="*/ 249382 h 249382"/>
                <a:gd name="connsiteX5" fmla="*/ 124691 w 1518458"/>
                <a:gd name="connsiteY5" fmla="*/ 124691 h 249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18458" h="249382">
                  <a:moveTo>
                    <a:pt x="0" y="0"/>
                  </a:moveTo>
                  <a:lnTo>
                    <a:pt x="1393767" y="0"/>
                  </a:lnTo>
                  <a:lnTo>
                    <a:pt x="1518458" y="124691"/>
                  </a:lnTo>
                  <a:lnTo>
                    <a:pt x="1393767" y="249382"/>
                  </a:lnTo>
                  <a:lnTo>
                    <a:pt x="0" y="249382"/>
                  </a:lnTo>
                  <a:lnTo>
                    <a:pt x="124691" y="124691"/>
                  </a:lnTo>
                  <a:close/>
                </a:path>
              </a:pathLst>
            </a:cu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 Placeholder 5">
              <a:extLst>
                <a:ext uri="{FF2B5EF4-FFF2-40B4-BE49-F238E27FC236}">
                  <a16:creationId xmlns:a16="http://schemas.microsoft.com/office/drawing/2014/main" id="{D0FC8F5D-810F-EA01-0F0F-9C963BBD53C9}"/>
                </a:ext>
              </a:extLst>
            </p:cNvPr>
            <p:cNvSpPr txBox="1">
              <a:spLocks/>
            </p:cNvSpPr>
            <p:nvPr/>
          </p:nvSpPr>
          <p:spPr>
            <a:xfrm>
              <a:off x="3182848" y="6022238"/>
              <a:ext cx="1639107" cy="117544"/>
            </a:xfrm>
            <a:prstGeom prst="rect">
              <a:avLst/>
            </a:prstGeom>
          </p:spPr>
          <p:txBody>
            <a:bodyPr lIns="91440" tIns="45720" rIns="91440" bIns="45720" anchor="t">
              <a:noAutofit/>
            </a:bodyPr>
            <a:lstStyle>
              <a:lvl1pPr marL="0" indent="0" algn="ctr" defTabSz="914400" rtl="0" eaLnBrk="1" latinLnBrk="0" hangingPunct="1">
                <a:lnSpc>
                  <a:spcPct val="90000"/>
                </a:lnSpc>
                <a:spcBef>
                  <a:spcPts val="1000"/>
                </a:spcBef>
                <a:buFont typeface="Arial" panose="020B0604020202020204" pitchFamily="34" charset="0"/>
                <a:buNone/>
                <a:defRPr sz="2800" b="1" kern="1200">
                  <a:solidFill>
                    <a:schemeClr val="accent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solidFill>
                    <a:schemeClr val="bg1"/>
                  </a:solidFill>
                  <a:effectLst>
                    <a:outerShdw blurRad="38100" dist="38100" dir="2700000" algn="tl">
                      <a:srgbClr val="000000">
                        <a:alpha val="43137"/>
                      </a:srgbClr>
                    </a:outerShdw>
                  </a:effectLst>
                  <a:latin typeface="Times New Roman"/>
                  <a:cs typeface="Arial"/>
                </a:rPr>
                <a:t>September</a:t>
              </a:r>
            </a:p>
          </p:txBody>
        </p:sp>
        <p:sp>
          <p:nvSpPr>
            <p:cNvPr id="38" name="Text Placeholder 6">
              <a:extLst>
                <a:ext uri="{FF2B5EF4-FFF2-40B4-BE49-F238E27FC236}">
                  <a16:creationId xmlns:a16="http://schemas.microsoft.com/office/drawing/2014/main" id="{AE38D02D-E240-C95D-76DF-0E9D04397E01}"/>
                </a:ext>
              </a:extLst>
            </p:cNvPr>
            <p:cNvSpPr txBox="1">
              <a:spLocks/>
            </p:cNvSpPr>
            <p:nvPr/>
          </p:nvSpPr>
          <p:spPr>
            <a:xfrm>
              <a:off x="7142032" y="1769483"/>
              <a:ext cx="548640" cy="1799238"/>
            </a:xfrm>
            <a:prstGeom prst="rect">
              <a:avLst/>
            </a:prstGeom>
          </p:spPr>
          <p:txBody>
            <a:bodyPr vert="vert270" lIns="91440" tIns="45720" rIns="91440" bIns="4572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800" b="1" dirty="0">
                  <a:ln w="0"/>
                  <a:solidFill>
                    <a:schemeClr val="tx2"/>
                  </a:solidFill>
                  <a:latin typeface="Times New Roman" panose="02020603050405020304" pitchFamily="18" charset="0"/>
                  <a:cs typeface="Times New Roman" panose="02020603050405020304" pitchFamily="18" charset="0"/>
                </a:rPr>
                <a:t>2</a:t>
              </a:r>
              <a:r>
                <a:rPr lang="en-US" sz="2800" b="1" dirty="0">
                  <a:ln>
                    <a:solidFill>
                      <a:schemeClr val="tx2"/>
                    </a:solidFill>
                  </a:ln>
                  <a:solidFill>
                    <a:schemeClr val="tx2"/>
                  </a:solidFill>
                  <a:latin typeface="Times New Roman" panose="02020603050405020304" pitchFamily="18" charset="0"/>
                  <a:cs typeface="Times New Roman" panose="02020603050405020304" pitchFamily="18" charset="0"/>
                </a:rPr>
                <a:t>024</a:t>
              </a:r>
            </a:p>
          </p:txBody>
        </p:sp>
        <p:sp>
          <p:nvSpPr>
            <p:cNvPr id="3" name="Text Placeholder 9">
              <a:extLst>
                <a:ext uri="{FF2B5EF4-FFF2-40B4-BE49-F238E27FC236}">
                  <a16:creationId xmlns:a16="http://schemas.microsoft.com/office/drawing/2014/main" id="{E79D4C73-6A29-48FC-6498-A0460E6C1353}"/>
                </a:ext>
              </a:extLst>
            </p:cNvPr>
            <p:cNvSpPr txBox="1">
              <a:spLocks/>
            </p:cNvSpPr>
            <p:nvPr/>
          </p:nvSpPr>
          <p:spPr>
            <a:xfrm>
              <a:off x="2536670" y="4667071"/>
              <a:ext cx="2568292" cy="1426031"/>
            </a:xfrm>
            <a:prstGeom prst="rect">
              <a:avLst/>
            </a:prstGeo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sz="1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1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32 CFR §Part 2002 </a:t>
              </a:r>
            </a:p>
            <a:p>
              <a:pPr marL="285750" indent="-285750">
                <a:lnSpc>
                  <a:spcPct val="80000"/>
                </a:lnSpc>
                <a:buFont typeface="Wingdings" panose="05000000000000000000" pitchFamily="2" charset="2"/>
                <a:buChar char="Ø"/>
              </a:pPr>
              <a:r>
                <a:rPr lang="en-US" sz="1350" dirty="0">
                  <a:solidFill>
                    <a:srgbClr val="005294"/>
                  </a:solidFill>
                  <a:latin typeface="Times New Roman" panose="02020603050405020304" pitchFamily="18" charset="0"/>
                  <a:ea typeface="MS PGothic"/>
                  <a:cs typeface="Times New Roman" panose="02020603050405020304" pitchFamily="18" charset="0"/>
                </a:rPr>
                <a:t>Executive branch's CUI  regulations were established</a:t>
              </a:r>
            </a:p>
            <a:p>
              <a:pPr marL="285750" indent="-285750">
                <a:lnSpc>
                  <a:spcPct val="80000"/>
                </a:lnSpc>
                <a:buFont typeface="Wingdings" panose="05000000000000000000" pitchFamily="2" charset="2"/>
                <a:buChar char="Ø"/>
              </a:pPr>
              <a:r>
                <a:rPr lang="en-US" sz="1350" dirty="0">
                  <a:solidFill>
                    <a:srgbClr val="005294"/>
                  </a:solidFill>
                  <a:latin typeface="Times New Roman" panose="02020603050405020304" pitchFamily="18" charset="0"/>
                  <a:ea typeface="MS PGothic"/>
                  <a:cs typeface="Times New Roman" panose="02020603050405020304" pitchFamily="18" charset="0"/>
                </a:rPr>
                <a:t>Standardizes how information requiring protection is handled</a:t>
              </a:r>
            </a:p>
          </p:txBody>
        </p:sp>
        <p:sp>
          <p:nvSpPr>
            <p:cNvPr id="2" name="Text Placeholder 9">
              <a:extLst>
                <a:ext uri="{FF2B5EF4-FFF2-40B4-BE49-F238E27FC236}">
                  <a16:creationId xmlns:a16="http://schemas.microsoft.com/office/drawing/2014/main" id="{20F77830-F27E-A7A2-9BEB-528397466E26}"/>
                </a:ext>
              </a:extLst>
            </p:cNvPr>
            <p:cNvSpPr txBox="1">
              <a:spLocks/>
            </p:cNvSpPr>
            <p:nvPr/>
          </p:nvSpPr>
          <p:spPr>
            <a:xfrm>
              <a:off x="1191818" y="1859882"/>
              <a:ext cx="2886257" cy="1531614"/>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Executive Order 13556</a:t>
              </a:r>
            </a:p>
            <a:p>
              <a:pPr marL="285750" indent="-285750">
                <a:buFont typeface="Wingdings" panose="05000000000000000000" pitchFamily="2" charset="2"/>
                <a:buChar char="Ø"/>
              </a:pPr>
              <a:r>
                <a:rPr lang="en-US" sz="1350" dirty="0">
                  <a:solidFill>
                    <a:srgbClr val="005294"/>
                  </a:solidFill>
                  <a:latin typeface="Times New Roman" panose="02020603050405020304" pitchFamily="18" charset="0"/>
                  <a:ea typeface="MS PGothic"/>
                  <a:cs typeface="Times New Roman" panose="02020603050405020304" pitchFamily="18" charset="0"/>
                </a:rPr>
                <a:t>Establishes Controlled Unclassified Information Program </a:t>
              </a:r>
            </a:p>
            <a:p>
              <a:pPr marL="285750" indent="-285750">
                <a:buFont typeface="Wingdings" panose="05000000000000000000" pitchFamily="2" charset="2"/>
                <a:buChar char="Ø"/>
              </a:pPr>
              <a:r>
                <a:rPr lang="en-US" sz="1350" dirty="0">
                  <a:solidFill>
                    <a:srgbClr val="005294"/>
                  </a:solidFill>
                  <a:latin typeface="Times New Roman" panose="02020603050405020304" pitchFamily="18" charset="0"/>
                  <a:ea typeface="MS PGothic"/>
                  <a:cs typeface="Times New Roman" panose="02020603050405020304" pitchFamily="18" charset="0"/>
                </a:rPr>
                <a:t>Requires Executive Agencies to develop internal CUI Policy</a:t>
              </a:r>
            </a:p>
          </p:txBody>
        </p:sp>
      </p:grpSp>
      <p:cxnSp>
        <p:nvCxnSpPr>
          <p:cNvPr id="24" name="Straight Connector 23">
            <a:extLst>
              <a:ext uri="{FF2B5EF4-FFF2-40B4-BE49-F238E27FC236}">
                <a16:creationId xmlns:a16="http://schemas.microsoft.com/office/drawing/2014/main" id="{E3379D2B-5EFC-73AE-21A0-B3258A002622}"/>
              </a:ext>
            </a:extLst>
          </p:cNvPr>
          <p:cNvCxnSpPr>
            <a:cxnSpLocks/>
          </p:cNvCxnSpPr>
          <p:nvPr/>
        </p:nvCxnSpPr>
        <p:spPr>
          <a:xfrm flipH="1">
            <a:off x="6133521" y="4971933"/>
            <a:ext cx="19050" cy="1326125"/>
          </a:xfrm>
          <a:prstGeom prst="line">
            <a:avLst/>
          </a:prstGeom>
          <a:ln w="50800">
            <a:solidFill>
              <a:schemeClr val="tx2"/>
            </a:solidFill>
          </a:ln>
        </p:spPr>
        <p:style>
          <a:lnRef idx="1">
            <a:schemeClr val="accent1"/>
          </a:lnRef>
          <a:fillRef idx="0">
            <a:schemeClr val="accent1"/>
          </a:fillRef>
          <a:effectRef idx="0">
            <a:schemeClr val="accent1"/>
          </a:effectRef>
          <a:fontRef idx="minor">
            <a:schemeClr val="tx1"/>
          </a:fontRef>
        </p:style>
      </p:cxnSp>
      <p:sp>
        <p:nvSpPr>
          <p:cNvPr id="39" name="Flowchart: Display 38">
            <a:extLst>
              <a:ext uri="{FF2B5EF4-FFF2-40B4-BE49-F238E27FC236}">
                <a16:creationId xmlns:a16="http://schemas.microsoft.com/office/drawing/2014/main" id="{BBB5641B-A057-A963-1C2F-E9EBB47A9247}"/>
              </a:ext>
            </a:extLst>
          </p:cNvPr>
          <p:cNvSpPr>
            <a:spLocks/>
          </p:cNvSpPr>
          <p:nvPr/>
        </p:nvSpPr>
        <p:spPr>
          <a:xfrm rot="16200000" flipV="1">
            <a:off x="5541773" y="3763965"/>
            <a:ext cx="1176915" cy="1093075"/>
          </a:xfrm>
          <a:prstGeom prst="flowChartDisplay">
            <a:avLst/>
          </a:prstGeom>
          <a:noFill/>
          <a:ln w="1016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26F666F8-3D32-F84F-9AA1-9A62CB2A4F5A}"/>
              </a:ext>
            </a:extLst>
          </p:cNvPr>
          <p:cNvSpPr txBox="1"/>
          <p:nvPr/>
        </p:nvSpPr>
        <p:spPr>
          <a:xfrm rot="16200000">
            <a:off x="5703782" y="5372136"/>
            <a:ext cx="1725906" cy="523220"/>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800" b="1" dirty="0">
                <a:solidFill>
                  <a:schemeClr val="tx2"/>
                </a:solidFill>
                <a:latin typeface="Times New Roman" panose="02020603050405020304" pitchFamily="18" charset="0"/>
                <a:ea typeface="MS PGothic"/>
                <a:cs typeface="Times New Roman" panose="02020603050405020304" pitchFamily="18" charset="0"/>
              </a:rPr>
              <a:t>2022/23</a:t>
            </a:r>
            <a:r>
              <a:rPr lang="en-US" sz="2800" b="1" dirty="0">
                <a:solidFill>
                  <a:srgbClr val="9173A9"/>
                </a:solidFill>
                <a:latin typeface="Times New Roman" panose="02020603050405020304" pitchFamily="18" charset="0"/>
                <a:ea typeface="MS PGothic"/>
                <a:cs typeface="Times New Roman" panose="02020603050405020304" pitchFamily="18" charset="0"/>
              </a:rPr>
              <a:t>​</a:t>
            </a:r>
          </a:p>
        </p:txBody>
      </p:sp>
      <p:sp>
        <p:nvSpPr>
          <p:cNvPr id="42" name="TextBox 41">
            <a:extLst>
              <a:ext uri="{FF2B5EF4-FFF2-40B4-BE49-F238E27FC236}">
                <a16:creationId xmlns:a16="http://schemas.microsoft.com/office/drawing/2014/main" id="{F3993D79-2FBA-7040-B2EF-97641A733B20}"/>
              </a:ext>
            </a:extLst>
          </p:cNvPr>
          <p:cNvSpPr txBox="1"/>
          <p:nvPr/>
        </p:nvSpPr>
        <p:spPr>
          <a:xfrm rot="16200000">
            <a:off x="1140293" y="5471234"/>
            <a:ext cx="1369712" cy="523220"/>
          </a:xfrm>
          <a:prstGeom prst="rect">
            <a:avLst/>
          </a:prstGeom>
          <a:noFill/>
        </p:spPr>
        <p:txBody>
          <a:bodyPr wrap="square">
            <a:spAutoFit/>
          </a:bodyPr>
          <a:lstStyle/>
          <a:p>
            <a:pPr algn="ctr"/>
            <a:r>
              <a:rPr lang="en-US" sz="2800" b="1" dirty="0">
                <a:solidFill>
                  <a:schemeClr val="tx2"/>
                </a:solidFill>
                <a:latin typeface="Times New Roman" panose="02020603050405020304" pitchFamily="18" charset="0"/>
                <a:ea typeface="MS PGothic"/>
                <a:cs typeface="Times New Roman" panose="02020603050405020304" pitchFamily="18" charset="0"/>
              </a:rPr>
              <a:t>2016</a:t>
            </a:r>
            <a:endParaRPr lang="en-US" sz="2800" dirty="0">
              <a:latin typeface="Times New Roman" panose="02020603050405020304" pitchFamily="18" charset="0"/>
              <a:cs typeface="Times New Roman" panose="02020603050405020304" pitchFamily="18" charset="0"/>
            </a:endParaRPr>
          </a:p>
        </p:txBody>
      </p:sp>
      <p:sp>
        <p:nvSpPr>
          <p:cNvPr id="95" name="Text Placeholder 5">
            <a:extLst>
              <a:ext uri="{FF2B5EF4-FFF2-40B4-BE49-F238E27FC236}">
                <a16:creationId xmlns:a16="http://schemas.microsoft.com/office/drawing/2014/main" id="{A09165A0-F16C-2EE5-B39D-AE5B3ABA8ECB}"/>
              </a:ext>
            </a:extLst>
          </p:cNvPr>
          <p:cNvSpPr txBox="1">
            <a:spLocks/>
          </p:cNvSpPr>
          <p:nvPr/>
        </p:nvSpPr>
        <p:spPr>
          <a:xfrm>
            <a:off x="8233853" y="1558977"/>
            <a:ext cx="3454825" cy="293182"/>
          </a:xfrm>
          <a:prstGeom prst="rect">
            <a:avLst/>
          </a:prstGeom>
        </p:spPr>
        <p:txBody>
          <a:bodyPr lIns="91440" tIns="45720" rIns="91440" bIns="45720" anchor="t">
            <a:noAutofit/>
          </a:bodyPr>
          <a:lstStyle>
            <a:lvl1pPr marL="0" indent="0" algn="ctr" defTabSz="914400" rtl="0" eaLnBrk="1" latinLnBrk="0" hangingPunct="1">
              <a:lnSpc>
                <a:spcPct val="90000"/>
              </a:lnSpc>
              <a:spcBef>
                <a:spcPts val="1000"/>
              </a:spcBef>
              <a:buFont typeface="Arial" panose="020B0604020202020204" pitchFamily="34" charset="0"/>
              <a:buNone/>
              <a:defRPr sz="2800" b="1" kern="1200">
                <a:solidFill>
                  <a:schemeClr val="accent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solidFill>
                  <a:schemeClr val="bg1"/>
                </a:solidFill>
                <a:effectLst>
                  <a:outerShdw blurRad="38100" dist="38100" dir="2700000" algn="tl">
                    <a:srgbClr val="000000">
                      <a:alpha val="43137"/>
                    </a:srgbClr>
                  </a:outerShdw>
                </a:effectLst>
                <a:latin typeface="Times New Roman"/>
                <a:cs typeface="Arial"/>
              </a:rPr>
              <a:t>DOE CUI Program</a:t>
            </a:r>
          </a:p>
        </p:txBody>
      </p:sp>
      <p:sp>
        <p:nvSpPr>
          <p:cNvPr id="105" name="Teardrop 104">
            <a:extLst>
              <a:ext uri="{FF2B5EF4-FFF2-40B4-BE49-F238E27FC236}">
                <a16:creationId xmlns:a16="http://schemas.microsoft.com/office/drawing/2014/main" id="{6571729A-9AE3-3920-435D-DA06AA9DF3CE}"/>
              </a:ext>
            </a:extLst>
          </p:cNvPr>
          <p:cNvSpPr>
            <a:spLocks/>
          </p:cNvSpPr>
          <p:nvPr/>
        </p:nvSpPr>
        <p:spPr>
          <a:xfrm rot="18899663">
            <a:off x="6026818" y="6330129"/>
            <a:ext cx="253591" cy="259549"/>
          </a:xfrm>
          <a:prstGeom prst="teardrop">
            <a:avLst/>
          </a:prstGeom>
          <a:noFill/>
          <a:ln w="508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9900"/>
              </a:solidFill>
            </a:endParaRPr>
          </a:p>
        </p:txBody>
      </p:sp>
      <p:sp>
        <p:nvSpPr>
          <p:cNvPr id="107" name="TextBox 106">
            <a:extLst>
              <a:ext uri="{FF2B5EF4-FFF2-40B4-BE49-F238E27FC236}">
                <a16:creationId xmlns:a16="http://schemas.microsoft.com/office/drawing/2014/main" id="{16080E57-59C2-8AF6-35AB-5187F91CAF3E}"/>
              </a:ext>
            </a:extLst>
          </p:cNvPr>
          <p:cNvSpPr txBox="1"/>
          <p:nvPr/>
        </p:nvSpPr>
        <p:spPr>
          <a:xfrm>
            <a:off x="7011061" y="4960917"/>
            <a:ext cx="4270659" cy="1584627"/>
          </a:xfrm>
          <a:prstGeom prst="rect">
            <a:avLst/>
          </a:prstGeom>
          <a:noFill/>
        </p:spPr>
        <p:txBody>
          <a:bodyPr wrap="square">
            <a:spAutoFit/>
          </a:bodyPr>
          <a:lstStyle/>
          <a:p>
            <a:pPr marL="285750" indent="-285750">
              <a:lnSpc>
                <a:spcPct val="100000"/>
              </a:lnSpc>
              <a:buFont typeface="Wingdings" panose="05000000000000000000" pitchFamily="2" charset="2"/>
              <a:buChar char="Ø"/>
            </a:pPr>
            <a:r>
              <a:rPr lang="en-US" sz="1350" dirty="0">
                <a:solidFill>
                  <a:srgbClr val="005294"/>
                </a:solidFill>
                <a:latin typeface="Times New Roman" panose="02020603050405020304" pitchFamily="18" charset="0"/>
                <a:ea typeface="MS PGothic"/>
                <a:cs typeface="Times New Roman" panose="02020603050405020304" pitchFamily="18" charset="0"/>
              </a:rPr>
              <a:t>Published </a:t>
            </a:r>
            <a:r>
              <a:rPr lang="en-US" sz="1350" dirty="0">
                <a:solidFill>
                  <a:srgbClr val="89CC2F"/>
                </a:solidFill>
                <a:latin typeface="Times New Roman" panose="02020603050405020304" pitchFamily="18" charset="0"/>
                <a:ea typeface="MS PGothic"/>
                <a:cs typeface="Times New Roman" panose="02020603050405020304" pitchFamily="18" charset="0"/>
                <a:hlinkClick r:id="rId3">
                  <a:extLst>
                    <a:ext uri="{A12FA001-AC4F-418D-AE19-62706E023703}">
                      <ahyp:hlinkClr xmlns:ahyp="http://schemas.microsoft.com/office/drawing/2018/hyperlinkcolor" val="tx"/>
                    </a:ext>
                  </a:extLst>
                </a:hlinkClick>
              </a:rPr>
              <a:t>CUI Marking Playbook</a:t>
            </a:r>
            <a:endParaRPr lang="en-US" sz="1350" dirty="0">
              <a:solidFill>
                <a:srgbClr val="89CC2F"/>
              </a:solidFill>
              <a:latin typeface="Times New Roman" panose="02020603050405020304" pitchFamily="18" charset="0"/>
              <a:ea typeface="MS PGothic"/>
              <a:cs typeface="Times New Roman" panose="02020603050405020304" pitchFamily="18" charset="0"/>
            </a:endParaRPr>
          </a:p>
          <a:p>
            <a:pPr marL="285750" indent="-285750">
              <a:lnSpc>
                <a:spcPct val="100000"/>
              </a:lnSpc>
              <a:buFont typeface="Wingdings" panose="05000000000000000000" pitchFamily="2" charset="2"/>
              <a:buChar char="Ø"/>
            </a:pPr>
            <a:r>
              <a:rPr lang="en-US" sz="1350" dirty="0">
                <a:solidFill>
                  <a:srgbClr val="005294"/>
                </a:solidFill>
                <a:latin typeface="Times New Roman" panose="02020603050405020304" pitchFamily="18" charset="0"/>
                <a:ea typeface="MS PGothic"/>
                <a:cs typeface="Times New Roman" panose="02020603050405020304" pitchFamily="18" charset="0"/>
              </a:rPr>
              <a:t>Established DOE O 471.7, CUI Program Policy</a:t>
            </a:r>
          </a:p>
          <a:p>
            <a:pPr marL="285750" indent="-285750">
              <a:lnSpc>
                <a:spcPct val="100000"/>
              </a:lnSpc>
              <a:buFont typeface="Wingdings" panose="05000000000000000000" pitchFamily="2" charset="2"/>
              <a:buChar char="Ø"/>
            </a:pPr>
            <a:r>
              <a:rPr lang="en-US" sz="1350" dirty="0">
                <a:solidFill>
                  <a:srgbClr val="005294"/>
                </a:solidFill>
                <a:latin typeface="Times New Roman" panose="02020603050405020304" pitchFamily="18" charset="0"/>
                <a:ea typeface="MS PGothic"/>
                <a:cs typeface="Times New Roman" panose="02020603050405020304" pitchFamily="18" charset="0"/>
              </a:rPr>
              <a:t>Launched CUI-100DE Learning Nucleus </a:t>
            </a:r>
          </a:p>
          <a:p>
            <a:pPr marL="285750" indent="-285750">
              <a:lnSpc>
                <a:spcPct val="100000"/>
              </a:lnSpc>
              <a:buFont typeface="Wingdings" panose="05000000000000000000" pitchFamily="2" charset="2"/>
              <a:buChar char="Ø"/>
            </a:pPr>
            <a:r>
              <a:rPr lang="en-US" sz="1350" dirty="0">
                <a:solidFill>
                  <a:srgbClr val="005294"/>
                </a:solidFill>
                <a:latin typeface="Times New Roman" panose="02020603050405020304" pitchFamily="18" charset="0"/>
                <a:ea typeface="MS PGothic"/>
                <a:cs typeface="Times New Roman" panose="02020603050405020304" pitchFamily="18" charset="0"/>
              </a:rPr>
              <a:t>Established CUI Community and DECO’s</a:t>
            </a:r>
          </a:p>
          <a:p>
            <a:pPr marL="285750" indent="-285750">
              <a:lnSpc>
                <a:spcPct val="100000"/>
              </a:lnSpc>
              <a:buFont typeface="Wingdings" panose="05000000000000000000" pitchFamily="2" charset="2"/>
              <a:buChar char="Ø"/>
            </a:pPr>
            <a:r>
              <a:rPr lang="en-US" sz="1350" dirty="0">
                <a:solidFill>
                  <a:srgbClr val="005294"/>
                </a:solidFill>
                <a:latin typeface="Times New Roman" panose="02020603050405020304" pitchFamily="18" charset="0"/>
                <a:ea typeface="MS PGothic"/>
                <a:cs typeface="Times New Roman" panose="02020603050405020304" pitchFamily="18" charset="0"/>
              </a:rPr>
              <a:t>Developed DOE’s CUI marking approach</a:t>
            </a:r>
          </a:p>
          <a:p>
            <a:pPr marL="285750" indent="-285750">
              <a:lnSpc>
                <a:spcPct val="100000"/>
              </a:lnSpc>
              <a:buFont typeface="Wingdings" panose="05000000000000000000" pitchFamily="2" charset="2"/>
              <a:buChar char="Ø"/>
            </a:pPr>
            <a:r>
              <a:rPr lang="en-US" sz="1350" dirty="0">
                <a:solidFill>
                  <a:srgbClr val="005294"/>
                </a:solidFill>
                <a:latin typeface="Times New Roman" panose="02020603050405020304" pitchFamily="18" charset="0"/>
                <a:ea typeface="MS PGothic"/>
                <a:cs typeface="Times New Roman" panose="02020603050405020304" pitchFamily="18" charset="0"/>
              </a:rPr>
              <a:t>Implemented CUI Labeling for EITS Desktop </a:t>
            </a:r>
          </a:p>
          <a:p>
            <a:pPr>
              <a:lnSpc>
                <a:spcPct val="100000"/>
              </a:lnSpc>
            </a:pPr>
            <a:r>
              <a:rPr lang="en-US" sz="1350" dirty="0">
                <a:solidFill>
                  <a:srgbClr val="005294"/>
                </a:solidFill>
                <a:latin typeface="Times New Roman" panose="02020603050405020304" pitchFamily="18" charset="0"/>
                <a:ea typeface="MS PGothic"/>
                <a:cs typeface="Times New Roman" panose="02020603050405020304" pitchFamily="18" charset="0"/>
              </a:rPr>
              <a:t>       Services</a:t>
            </a:r>
          </a:p>
        </p:txBody>
      </p:sp>
      <p:sp>
        <p:nvSpPr>
          <p:cNvPr id="109" name="TextBox 108">
            <a:extLst>
              <a:ext uri="{FF2B5EF4-FFF2-40B4-BE49-F238E27FC236}">
                <a16:creationId xmlns:a16="http://schemas.microsoft.com/office/drawing/2014/main" id="{FAFE87C6-101B-103A-D634-58FC51BAA6BF}"/>
              </a:ext>
            </a:extLst>
          </p:cNvPr>
          <p:cNvSpPr txBox="1"/>
          <p:nvPr/>
        </p:nvSpPr>
        <p:spPr>
          <a:xfrm>
            <a:off x="7879276" y="2182203"/>
            <a:ext cx="3935004" cy="1338828"/>
          </a:xfrm>
          <a:prstGeom prst="rect">
            <a:avLst/>
          </a:prstGeom>
          <a:noFill/>
        </p:spPr>
        <p:txBody>
          <a:bodyPr wrap="square" lIns="91440" tIns="45720" rIns="91440" bIns="45720" anchor="t">
            <a:spAutoFit/>
          </a:bodyPr>
          <a:lstStyle/>
          <a:p>
            <a:pPr marL="285750" indent="-285750">
              <a:buFont typeface="Wingdings" panose="05000000000000000000" pitchFamily="2" charset="2"/>
              <a:buChar char="Ø"/>
            </a:pPr>
            <a:r>
              <a:rPr lang="en-US" sz="1350" dirty="0">
                <a:solidFill>
                  <a:srgbClr val="005294"/>
                </a:solidFill>
                <a:latin typeface="Times New Roman"/>
                <a:ea typeface="MS PGothic"/>
                <a:cs typeface="Times New Roman"/>
              </a:rPr>
              <a:t>Conducted first DOE Self-Assessment of CUI Programs</a:t>
            </a:r>
          </a:p>
          <a:p>
            <a:pPr marL="285750" indent="-285750">
              <a:buFont typeface="Wingdings" panose="05000000000000000000" pitchFamily="2" charset="2"/>
              <a:buChar char="Ø"/>
            </a:pPr>
            <a:r>
              <a:rPr lang="en-US" sz="1350" dirty="0">
                <a:solidFill>
                  <a:schemeClr val="tx2"/>
                </a:solidFill>
                <a:latin typeface="Times New Roman"/>
                <a:ea typeface="MS PGothic"/>
                <a:cs typeface="Times New Roman"/>
              </a:rPr>
              <a:t>Developing guidance on Misuse, Challenges &amp; Decontrolling of CUI. Ensuring offices are aware of guidance in accordance with </a:t>
            </a:r>
            <a:r>
              <a:rPr lang="en-US" sz="1350" dirty="0">
                <a:solidFill>
                  <a:srgbClr val="005294"/>
                </a:solidFill>
                <a:latin typeface="Times New Roman"/>
                <a:ea typeface="MS PGothic"/>
                <a:cs typeface="Times New Roman"/>
                <a:hlinkClick r:id="rId4"/>
              </a:rPr>
              <a:t>DOE O 471.7, CUI Program Policy</a:t>
            </a:r>
            <a:endParaRPr lang="en-US" sz="1350" dirty="0">
              <a:solidFill>
                <a:srgbClr val="005294"/>
              </a:solidFill>
              <a:latin typeface="Times New Roman"/>
              <a:ea typeface="MS PGothic"/>
              <a:cs typeface="Times New Roman"/>
            </a:endParaRPr>
          </a:p>
        </p:txBody>
      </p:sp>
      <p:pic>
        <p:nvPicPr>
          <p:cNvPr id="149" name="Picture 2" descr="U.S. Department of Energy (DoE) | Drought.gov">
            <a:extLst>
              <a:ext uri="{FF2B5EF4-FFF2-40B4-BE49-F238E27FC236}">
                <a16:creationId xmlns:a16="http://schemas.microsoft.com/office/drawing/2014/main" id="{B6007B5D-BBF6-0314-A41D-C3255DB942C6}"/>
              </a:ext>
            </a:extLst>
          </p:cNvPr>
          <p:cNvPicPr>
            <a:picLocks noGrp="1" noRot="1" noChangeAspect="1" noMove="1" noResize="1" noEditPoints="1" noAdjustHandles="1" noChangeArrowheads="1" noChangeShapeType="1" noCrop="1"/>
          </p:cNvPicPr>
          <p:nvPr/>
        </p:nvPicPr>
        <p:blipFill>
          <a:blip r:embed="rId5">
            <a:extLst>
              <a:ext uri="{28A0092B-C50C-407E-A947-70E740481C1C}">
                <a14:useLocalDpi xmlns:a14="http://schemas.microsoft.com/office/drawing/2010/main" val="0"/>
              </a:ext>
            </a:extLst>
          </a:blip>
          <a:srcRect/>
          <a:stretch>
            <a:fillRect/>
          </a:stretch>
        </p:blipFill>
        <p:spPr bwMode="auto">
          <a:xfrm>
            <a:off x="5640515" y="3860282"/>
            <a:ext cx="986012" cy="816134"/>
          </a:xfrm>
          <a:prstGeom prst="rect">
            <a:avLst/>
          </a:prstGeom>
          <a:noFill/>
          <a:extLst>
            <a:ext uri="{909E8E84-426E-40DD-AFC4-6F175D3DCCD1}">
              <a14:hiddenFill xmlns:a14="http://schemas.microsoft.com/office/drawing/2010/main">
                <a:solidFill>
                  <a:srgbClr val="FFFFFF"/>
                </a:solidFill>
              </a14:hiddenFill>
            </a:ext>
          </a:extLst>
        </p:spPr>
      </p:pic>
      <p:sp>
        <p:nvSpPr>
          <p:cNvPr id="15" name="Freeform: Shape 14">
            <a:extLst>
              <a:ext uri="{FF2B5EF4-FFF2-40B4-BE49-F238E27FC236}">
                <a16:creationId xmlns:a16="http://schemas.microsoft.com/office/drawing/2014/main" id="{21DE26BA-486A-6B4E-2870-8A8139B86A28}"/>
              </a:ext>
            </a:extLst>
          </p:cNvPr>
          <p:cNvSpPr>
            <a:spLocks/>
          </p:cNvSpPr>
          <p:nvPr/>
        </p:nvSpPr>
        <p:spPr>
          <a:xfrm>
            <a:off x="7317314" y="6446484"/>
            <a:ext cx="3094287" cy="339154"/>
          </a:xfrm>
          <a:custGeom>
            <a:avLst/>
            <a:gdLst>
              <a:gd name="connsiteX0" fmla="*/ 0 w 1518458"/>
              <a:gd name="connsiteY0" fmla="*/ 0 h 249382"/>
              <a:gd name="connsiteX1" fmla="*/ 1393767 w 1518458"/>
              <a:gd name="connsiteY1" fmla="*/ 0 h 249382"/>
              <a:gd name="connsiteX2" fmla="*/ 1518458 w 1518458"/>
              <a:gd name="connsiteY2" fmla="*/ 124691 h 249382"/>
              <a:gd name="connsiteX3" fmla="*/ 1393767 w 1518458"/>
              <a:gd name="connsiteY3" fmla="*/ 249382 h 249382"/>
              <a:gd name="connsiteX4" fmla="*/ 0 w 1518458"/>
              <a:gd name="connsiteY4" fmla="*/ 249382 h 249382"/>
              <a:gd name="connsiteX5" fmla="*/ 124691 w 1518458"/>
              <a:gd name="connsiteY5" fmla="*/ 124691 h 249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18458" h="249382">
                <a:moveTo>
                  <a:pt x="0" y="0"/>
                </a:moveTo>
                <a:lnTo>
                  <a:pt x="1393767" y="0"/>
                </a:lnTo>
                <a:lnTo>
                  <a:pt x="1518458" y="124691"/>
                </a:lnTo>
                <a:lnTo>
                  <a:pt x="1393767" y="249382"/>
                </a:lnTo>
                <a:lnTo>
                  <a:pt x="0" y="249382"/>
                </a:lnTo>
                <a:lnTo>
                  <a:pt x="124691" y="124691"/>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sp>
        <p:nvSpPr>
          <p:cNvPr id="49" name="Text Placeholder 5">
            <a:extLst>
              <a:ext uri="{FF2B5EF4-FFF2-40B4-BE49-F238E27FC236}">
                <a16:creationId xmlns:a16="http://schemas.microsoft.com/office/drawing/2014/main" id="{54AB51C3-184A-44A9-5158-5B20180B1404}"/>
              </a:ext>
            </a:extLst>
          </p:cNvPr>
          <p:cNvSpPr txBox="1">
            <a:spLocks/>
          </p:cNvSpPr>
          <p:nvPr/>
        </p:nvSpPr>
        <p:spPr>
          <a:xfrm>
            <a:off x="7658509" y="6428000"/>
            <a:ext cx="2674750" cy="174771"/>
          </a:xfrm>
          <a:prstGeom prst="rect">
            <a:avLst/>
          </a:prstGeom>
        </p:spPr>
        <p:txBody>
          <a:bodyPr lIns="91440" tIns="45720" rIns="91440" bIns="45720" anchor="t">
            <a:noAutofit/>
          </a:bodyPr>
          <a:lstStyle>
            <a:lvl1pPr marL="0" indent="0" algn="ctr" defTabSz="914400" rtl="0" eaLnBrk="1" latinLnBrk="0" hangingPunct="1">
              <a:lnSpc>
                <a:spcPct val="90000"/>
              </a:lnSpc>
              <a:spcBef>
                <a:spcPts val="1000"/>
              </a:spcBef>
              <a:buFont typeface="Arial" panose="020B0604020202020204" pitchFamily="34" charset="0"/>
              <a:buNone/>
              <a:defRPr sz="2800" b="1" kern="1200">
                <a:solidFill>
                  <a:schemeClr val="accent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solidFill>
                  <a:srgbClr val="FF0000"/>
                </a:solidFill>
                <a:effectLst>
                  <a:outerShdw blurRad="38100" dist="38100" dir="2700000" algn="tl">
                    <a:srgbClr val="000000">
                      <a:alpha val="43137"/>
                    </a:srgbClr>
                  </a:outerShdw>
                </a:effectLst>
                <a:latin typeface="Times New Roman"/>
                <a:cs typeface="Arial"/>
              </a:rPr>
              <a:t>DOE CUI Program</a:t>
            </a:r>
          </a:p>
        </p:txBody>
      </p:sp>
      <p:pic>
        <p:nvPicPr>
          <p:cNvPr id="23" name="Picture 2" descr="U.S. Department of Energy (DoE) | Drought.gov">
            <a:extLst>
              <a:ext uri="{FF2B5EF4-FFF2-40B4-BE49-F238E27FC236}">
                <a16:creationId xmlns:a16="http://schemas.microsoft.com/office/drawing/2014/main" id="{88A7EB06-A714-C3FC-1F61-748F2ABA3B3D}"/>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7247841" y="3860282"/>
            <a:ext cx="986012" cy="816134"/>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31">
            <a:extLst>
              <a:ext uri="{FF2B5EF4-FFF2-40B4-BE49-F238E27FC236}">
                <a16:creationId xmlns:a16="http://schemas.microsoft.com/office/drawing/2014/main" id="{89A12F5E-A033-F0AB-763B-FB460B25D9D3}"/>
              </a:ext>
            </a:extLst>
          </p:cNvPr>
          <p:cNvPicPr/>
          <p:nvPr/>
        </p:nvPicPr>
        <p:blipFill>
          <a:blip r:embed="rId6"/>
          <a:stretch>
            <a:fillRect/>
          </a:stretch>
        </p:blipFill>
        <p:spPr>
          <a:xfrm>
            <a:off x="1729450" y="3900732"/>
            <a:ext cx="960210" cy="798112"/>
          </a:xfrm>
          <a:prstGeom prst="rect">
            <a:avLst/>
          </a:prstGeom>
        </p:spPr>
      </p:pic>
      <p:pic>
        <p:nvPicPr>
          <p:cNvPr id="33" name="Picture 32">
            <a:extLst>
              <a:ext uri="{FF2B5EF4-FFF2-40B4-BE49-F238E27FC236}">
                <a16:creationId xmlns:a16="http://schemas.microsoft.com/office/drawing/2014/main" id="{4A80FE0F-6D6F-47C2-F60F-E69E4DF7E9A6}"/>
              </a:ext>
            </a:extLst>
          </p:cNvPr>
          <p:cNvPicPr/>
          <p:nvPr/>
        </p:nvPicPr>
        <p:blipFill>
          <a:blip r:embed="rId7"/>
          <a:stretch>
            <a:fillRect/>
          </a:stretch>
        </p:blipFill>
        <p:spPr>
          <a:xfrm>
            <a:off x="284154" y="3922842"/>
            <a:ext cx="1002674" cy="970872"/>
          </a:xfrm>
          <a:prstGeom prst="rect">
            <a:avLst/>
          </a:prstGeom>
        </p:spPr>
      </p:pic>
    </p:spTree>
    <p:extLst>
      <p:ext uri="{BB962C8B-B14F-4D97-AF65-F5344CB8AC3E}">
        <p14:creationId xmlns:p14="http://schemas.microsoft.com/office/powerpoint/2010/main" val="13631400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E381C7F-4D45-2B9D-55EE-94CF29BA47F6}"/>
              </a:ext>
            </a:extLst>
          </p:cNvPr>
          <p:cNvSpPr>
            <a:spLocks noGrp="1"/>
          </p:cNvSpPr>
          <p:nvPr>
            <p:ph type="title"/>
          </p:nvPr>
        </p:nvSpPr>
        <p:spPr>
          <a:xfrm>
            <a:off x="123290" y="231775"/>
            <a:ext cx="11503562" cy="1131888"/>
          </a:xfrm>
        </p:spPr>
        <p:txBody>
          <a:bodyPr/>
          <a:lstStyle/>
          <a:p>
            <a:r>
              <a:rPr lang="en-US" b="1" dirty="0">
                <a:effectLst>
                  <a:outerShdw blurRad="38100" dist="38100" dir="2700000" algn="tl">
                    <a:srgbClr val="000000">
                      <a:alpha val="43137"/>
                    </a:srgbClr>
                  </a:outerShdw>
                </a:effectLst>
                <a:latin typeface="Times New Roman"/>
                <a:ea typeface="MS PGothic"/>
                <a:cs typeface="Calibri"/>
              </a:rPr>
              <a:t>What is CUI?</a:t>
            </a:r>
            <a:endParaRPr lang="en-US" b="1" dirty="0">
              <a:effectLst>
                <a:outerShdw blurRad="38100" dist="38100" dir="2700000" algn="tl">
                  <a:srgbClr val="000000">
                    <a:alpha val="43137"/>
                  </a:srgbClr>
                </a:outerShdw>
              </a:effectLst>
              <a:latin typeface="Times New Roman"/>
            </a:endParaRPr>
          </a:p>
        </p:txBody>
      </p:sp>
      <p:graphicFrame>
        <p:nvGraphicFramePr>
          <p:cNvPr id="8" name="Diagram 7">
            <a:extLst>
              <a:ext uri="{FF2B5EF4-FFF2-40B4-BE49-F238E27FC236}">
                <a16:creationId xmlns:a16="http://schemas.microsoft.com/office/drawing/2014/main" id="{E48C9168-EFD4-0346-DFA4-006A215E5B63}"/>
              </a:ext>
            </a:extLst>
          </p:cNvPr>
          <p:cNvGraphicFramePr/>
          <p:nvPr/>
        </p:nvGraphicFramePr>
        <p:xfrm>
          <a:off x="2750704" y="2604607"/>
          <a:ext cx="7061678" cy="29169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9" name="Diagram 8">
            <a:extLst>
              <a:ext uri="{FF2B5EF4-FFF2-40B4-BE49-F238E27FC236}">
                <a16:creationId xmlns:a16="http://schemas.microsoft.com/office/drawing/2014/main" id="{77099006-DB17-2D6B-7D13-C50135D9ECC7}"/>
              </a:ext>
            </a:extLst>
          </p:cNvPr>
          <p:cNvGraphicFramePr/>
          <p:nvPr>
            <p:extLst>
              <p:ext uri="{D42A27DB-BD31-4B8C-83A1-F6EECF244321}">
                <p14:modId xmlns:p14="http://schemas.microsoft.com/office/powerpoint/2010/main" val="1916803162"/>
              </p:ext>
            </p:extLst>
          </p:nvPr>
        </p:nvGraphicFramePr>
        <p:xfrm>
          <a:off x="-256311" y="1979565"/>
          <a:ext cx="12112689" cy="313096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2" name="TextBox 1">
            <a:extLst>
              <a:ext uri="{FF2B5EF4-FFF2-40B4-BE49-F238E27FC236}">
                <a16:creationId xmlns:a16="http://schemas.microsoft.com/office/drawing/2014/main" id="{40DBADC2-119B-F13F-92C7-6C12F0A5D9D7}"/>
              </a:ext>
            </a:extLst>
          </p:cNvPr>
          <p:cNvSpPr txBox="1"/>
          <p:nvPr/>
        </p:nvSpPr>
        <p:spPr>
          <a:xfrm>
            <a:off x="3660989" y="6441559"/>
            <a:ext cx="4630255" cy="369332"/>
          </a:xfrm>
          <a:prstGeom prst="rect">
            <a:avLst/>
          </a:prstGeom>
          <a:noFill/>
        </p:spPr>
        <p:txBody>
          <a:bodyPr wrap="square" rtlCol="0">
            <a:spAutoFit/>
          </a:bodyPr>
          <a:lstStyle/>
          <a:p>
            <a:r>
              <a:rPr lang="en-US"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b="1" i="1" dirty="0">
                <a:latin typeface="Times New Roman" panose="02020603050405020304" pitchFamily="18" charset="0"/>
                <a:cs typeface="Times New Roman" panose="02020603050405020304" pitchFamily="18" charset="0"/>
              </a:rPr>
              <a:t>Law, Regulation, or Government wide Policy</a:t>
            </a:r>
          </a:p>
        </p:txBody>
      </p:sp>
      <p:pic>
        <p:nvPicPr>
          <p:cNvPr id="12" name="Picture 11" descr="A stack of blue books with yellow writing&#10;&#10;Description automatically generated">
            <a:extLst>
              <a:ext uri="{FF2B5EF4-FFF2-40B4-BE49-F238E27FC236}">
                <a16:creationId xmlns:a16="http://schemas.microsoft.com/office/drawing/2014/main" id="{AA68F231-D8F6-781F-475C-F27875FEC822}"/>
              </a:ext>
            </a:extLst>
          </p:cNvPr>
          <p:cNvPicPr>
            <a:picLocks noChangeAspect="1"/>
          </p:cNvPicPr>
          <p:nvPr/>
        </p:nvPicPr>
        <p:blipFill rotWithShape="1">
          <a:blip r:embed="rId13">
            <a:extLst>
              <a:ext uri="{837473B0-CC2E-450A-ABE3-18F120FF3D39}">
                <a1611:picAttrSrcUrl xmlns:a1611="http://schemas.microsoft.com/office/drawing/2016/11/main" r:id="rId14"/>
              </a:ext>
            </a:extLst>
          </a:blip>
          <a:srcRect r="4546" b="7929"/>
          <a:stretch/>
        </p:blipFill>
        <p:spPr>
          <a:xfrm>
            <a:off x="1" y="1363663"/>
            <a:ext cx="3821986" cy="4677541"/>
          </a:xfrm>
          <a:prstGeom prst="rect">
            <a:avLst/>
          </a:prstGeom>
        </p:spPr>
      </p:pic>
    </p:spTree>
    <p:extLst>
      <p:ext uri="{BB962C8B-B14F-4D97-AF65-F5344CB8AC3E}">
        <p14:creationId xmlns:p14="http://schemas.microsoft.com/office/powerpoint/2010/main" val="1895478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group of people wearing sunglasses&#10;&#10;Description automatically generated">
            <a:extLst>
              <a:ext uri="{FF2B5EF4-FFF2-40B4-BE49-F238E27FC236}">
                <a16:creationId xmlns:a16="http://schemas.microsoft.com/office/drawing/2014/main" id="{D44AF902-E9E9-A020-9B27-55F04B541F11}"/>
              </a:ext>
            </a:extLst>
          </p:cNvPr>
          <p:cNvPicPr>
            <a:picLocks noChangeAspect="1"/>
          </p:cNvPicPr>
          <p:nvPr/>
        </p:nvPicPr>
        <p:blipFill>
          <a:blip r:embed="rId3"/>
          <a:stretch>
            <a:fillRect/>
          </a:stretch>
        </p:blipFill>
        <p:spPr>
          <a:xfrm flipH="1">
            <a:off x="179385" y="1746607"/>
            <a:ext cx="3559012" cy="4561726"/>
          </a:xfrm>
          <a:prstGeom prst="rect">
            <a:avLst/>
          </a:prstGeom>
        </p:spPr>
      </p:pic>
      <p:sp>
        <p:nvSpPr>
          <p:cNvPr id="42" name="Title 3">
            <a:extLst>
              <a:ext uri="{FF2B5EF4-FFF2-40B4-BE49-F238E27FC236}">
                <a16:creationId xmlns:a16="http://schemas.microsoft.com/office/drawing/2014/main" id="{DBFE5CC8-91B3-9FB9-3AFC-562A090AC61D}"/>
              </a:ext>
            </a:extLst>
          </p:cNvPr>
          <p:cNvSpPr txBox="1">
            <a:spLocks/>
          </p:cNvSpPr>
          <p:nvPr/>
        </p:nvSpPr>
        <p:spPr bwMode="auto">
          <a:xfrm>
            <a:off x="179385" y="211136"/>
            <a:ext cx="8883939" cy="104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defTabSz="457200" rtl="0" eaLnBrk="0" fontAlgn="base" hangingPunct="0">
              <a:spcBef>
                <a:spcPct val="0"/>
              </a:spcBef>
              <a:spcAft>
                <a:spcPct val="0"/>
              </a:spcAft>
              <a:defRPr sz="3200" kern="1200">
                <a:solidFill>
                  <a:schemeClr val="bg1"/>
                </a:solidFill>
                <a:latin typeface="+mj-lt"/>
                <a:ea typeface="MS PGothic" pitchFamily="34" charset="-128"/>
                <a:cs typeface="ＭＳ Ｐゴシック" charset="0"/>
              </a:defRPr>
            </a:lvl1pPr>
            <a:lvl2pPr algn="l" defTabSz="457200" rtl="0" eaLnBrk="0" fontAlgn="base" hangingPunct="0">
              <a:spcBef>
                <a:spcPct val="0"/>
              </a:spcBef>
              <a:spcAft>
                <a:spcPct val="0"/>
              </a:spcAft>
              <a:defRPr sz="3200">
                <a:solidFill>
                  <a:schemeClr val="bg1"/>
                </a:solidFill>
                <a:latin typeface="Calibri" charset="0"/>
                <a:ea typeface="MS PGothic" pitchFamily="34" charset="-128"/>
                <a:cs typeface="ＭＳ Ｐゴシック" charset="0"/>
              </a:defRPr>
            </a:lvl2pPr>
            <a:lvl3pPr algn="l" defTabSz="457200" rtl="0" eaLnBrk="0" fontAlgn="base" hangingPunct="0">
              <a:spcBef>
                <a:spcPct val="0"/>
              </a:spcBef>
              <a:spcAft>
                <a:spcPct val="0"/>
              </a:spcAft>
              <a:defRPr sz="3200">
                <a:solidFill>
                  <a:schemeClr val="bg1"/>
                </a:solidFill>
                <a:latin typeface="Calibri" charset="0"/>
                <a:ea typeface="MS PGothic" pitchFamily="34" charset="-128"/>
                <a:cs typeface="ＭＳ Ｐゴシック" charset="0"/>
              </a:defRPr>
            </a:lvl3pPr>
            <a:lvl4pPr algn="l" defTabSz="457200" rtl="0" eaLnBrk="0" fontAlgn="base" hangingPunct="0">
              <a:spcBef>
                <a:spcPct val="0"/>
              </a:spcBef>
              <a:spcAft>
                <a:spcPct val="0"/>
              </a:spcAft>
              <a:defRPr sz="3200">
                <a:solidFill>
                  <a:schemeClr val="bg1"/>
                </a:solidFill>
                <a:latin typeface="Calibri" charset="0"/>
                <a:ea typeface="MS PGothic" pitchFamily="34" charset="-128"/>
                <a:cs typeface="ＭＳ Ｐゴシック" charset="0"/>
              </a:defRPr>
            </a:lvl4pPr>
            <a:lvl5pPr algn="l" defTabSz="457200" rtl="0" eaLnBrk="0" fontAlgn="base" hangingPunct="0">
              <a:spcBef>
                <a:spcPct val="0"/>
              </a:spcBef>
              <a:spcAft>
                <a:spcPct val="0"/>
              </a:spcAft>
              <a:defRPr sz="3200">
                <a:solidFill>
                  <a:schemeClr val="bg1"/>
                </a:solidFill>
                <a:latin typeface="Calibri" charset="0"/>
                <a:ea typeface="MS PGothic" pitchFamily="34" charset="-128"/>
                <a:cs typeface="ＭＳ Ｐゴシック" charset="0"/>
              </a:defRPr>
            </a:lvl5pPr>
            <a:lvl6pPr marL="457200" algn="l" defTabSz="457200" rtl="0" fontAlgn="base">
              <a:spcBef>
                <a:spcPct val="0"/>
              </a:spcBef>
              <a:spcAft>
                <a:spcPct val="0"/>
              </a:spcAft>
              <a:defRPr sz="3600">
                <a:solidFill>
                  <a:schemeClr val="bg1"/>
                </a:solidFill>
                <a:latin typeface="Calibri" charset="0"/>
                <a:ea typeface="ＭＳ Ｐゴシック" charset="0"/>
                <a:cs typeface="ＭＳ Ｐゴシック" charset="0"/>
              </a:defRPr>
            </a:lvl6pPr>
            <a:lvl7pPr marL="914400" algn="l" defTabSz="457200" rtl="0" fontAlgn="base">
              <a:spcBef>
                <a:spcPct val="0"/>
              </a:spcBef>
              <a:spcAft>
                <a:spcPct val="0"/>
              </a:spcAft>
              <a:defRPr sz="3600">
                <a:solidFill>
                  <a:schemeClr val="bg1"/>
                </a:solidFill>
                <a:latin typeface="Calibri" charset="0"/>
                <a:ea typeface="ＭＳ Ｐゴシック" charset="0"/>
                <a:cs typeface="ＭＳ Ｐゴシック" charset="0"/>
              </a:defRPr>
            </a:lvl7pPr>
            <a:lvl8pPr marL="1371600" algn="l" defTabSz="457200" rtl="0" fontAlgn="base">
              <a:spcBef>
                <a:spcPct val="0"/>
              </a:spcBef>
              <a:spcAft>
                <a:spcPct val="0"/>
              </a:spcAft>
              <a:defRPr sz="3600">
                <a:solidFill>
                  <a:schemeClr val="bg1"/>
                </a:solidFill>
                <a:latin typeface="Calibri" charset="0"/>
                <a:ea typeface="ＭＳ Ｐゴシック" charset="0"/>
                <a:cs typeface="ＭＳ Ｐゴシック" charset="0"/>
              </a:defRPr>
            </a:lvl8pPr>
            <a:lvl9pPr marL="1828800" algn="l" defTabSz="457200" rtl="0" fontAlgn="base">
              <a:spcBef>
                <a:spcPct val="0"/>
              </a:spcBef>
              <a:spcAft>
                <a:spcPct val="0"/>
              </a:spcAft>
              <a:defRPr sz="3600">
                <a:solidFill>
                  <a:schemeClr val="bg1"/>
                </a:solidFill>
                <a:latin typeface="Calibri" charset="0"/>
                <a:ea typeface="ＭＳ Ｐゴシック" charset="0"/>
                <a:cs typeface="ＭＳ Ｐゴシック" charset="0"/>
              </a:defRPr>
            </a:lvl9pPr>
          </a:lstStyle>
          <a:p>
            <a:pPr eaLnBrk="1" hangingPunct="1"/>
            <a:r>
              <a:rPr lang="en-US" altLang="en-US"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How Do I Know if its CUI? </a:t>
            </a:r>
          </a:p>
          <a:p>
            <a:pPr eaLnBrk="1" hangingPunct="1"/>
            <a:r>
              <a:rPr lang="en-US" altLang="en-US"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(3 Things To Ask Yourself)</a:t>
            </a:r>
            <a:endParaRPr lang="en-US" altLang="en-US"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aphicFrame>
        <p:nvGraphicFramePr>
          <p:cNvPr id="4" name="Diagram 3">
            <a:extLst>
              <a:ext uri="{FF2B5EF4-FFF2-40B4-BE49-F238E27FC236}">
                <a16:creationId xmlns:a16="http://schemas.microsoft.com/office/drawing/2014/main" id="{9945DCB7-32E6-DF57-DD01-FAF869B8989B}"/>
              </a:ext>
            </a:extLst>
          </p:cNvPr>
          <p:cNvGraphicFramePr/>
          <p:nvPr>
            <p:extLst>
              <p:ext uri="{D42A27DB-BD31-4B8C-83A1-F6EECF244321}">
                <p14:modId xmlns:p14="http://schemas.microsoft.com/office/powerpoint/2010/main" val="762372947"/>
              </p:ext>
            </p:extLst>
          </p:nvPr>
        </p:nvGraphicFramePr>
        <p:xfrm>
          <a:off x="1771225" y="1358461"/>
          <a:ext cx="10420775" cy="54186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6" name="Oval 15">
            <a:extLst>
              <a:ext uri="{FF2B5EF4-FFF2-40B4-BE49-F238E27FC236}">
                <a16:creationId xmlns:a16="http://schemas.microsoft.com/office/drawing/2014/main" id="{00249884-8A44-8070-2F61-1ECB97A31665}"/>
              </a:ext>
            </a:extLst>
          </p:cNvPr>
          <p:cNvSpPr/>
          <p:nvPr/>
        </p:nvSpPr>
        <p:spPr>
          <a:xfrm>
            <a:off x="6936827" y="2109659"/>
            <a:ext cx="882869" cy="81484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Oval 16">
            <a:extLst>
              <a:ext uri="{FF2B5EF4-FFF2-40B4-BE49-F238E27FC236}">
                <a16:creationId xmlns:a16="http://schemas.microsoft.com/office/drawing/2014/main" id="{707ACDE2-1D39-1F9B-75D0-70B7E97F1797}"/>
              </a:ext>
            </a:extLst>
          </p:cNvPr>
          <p:cNvSpPr/>
          <p:nvPr/>
        </p:nvSpPr>
        <p:spPr>
          <a:xfrm>
            <a:off x="7462346" y="3598189"/>
            <a:ext cx="882870" cy="823017"/>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 name="Oval 17">
            <a:extLst>
              <a:ext uri="{FF2B5EF4-FFF2-40B4-BE49-F238E27FC236}">
                <a16:creationId xmlns:a16="http://schemas.microsoft.com/office/drawing/2014/main" id="{65B506B0-F6B5-98DF-B02C-0B8A58396500}"/>
              </a:ext>
            </a:extLst>
          </p:cNvPr>
          <p:cNvSpPr/>
          <p:nvPr/>
        </p:nvSpPr>
        <p:spPr>
          <a:xfrm>
            <a:off x="6842234" y="5280427"/>
            <a:ext cx="977462" cy="823017"/>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45F3A876-4C70-97E6-F246-5A396980C242}"/>
              </a:ext>
            </a:extLst>
          </p:cNvPr>
          <p:cNvSpPr/>
          <p:nvPr/>
        </p:nvSpPr>
        <p:spPr>
          <a:xfrm>
            <a:off x="7143261" y="2109659"/>
            <a:ext cx="470000" cy="769441"/>
          </a:xfrm>
          <a:prstGeom prst="rect">
            <a:avLst/>
          </a:prstGeom>
          <a:noFill/>
        </p:spPr>
        <p:txBody>
          <a:bodyPr wrap="none" lIns="91440" tIns="45720" rIns="91440" bIns="45720">
            <a:spAutoFit/>
          </a:bodyPr>
          <a:lstStyle/>
          <a:p>
            <a:pPr algn="ctr"/>
            <a:r>
              <a:rPr lang="en-US" sz="4400" b="1" cap="none" spc="0" dirty="0">
                <a:ln w="0"/>
                <a:solidFill>
                  <a:schemeClr val="tx1"/>
                </a:solidFill>
                <a:effectLst>
                  <a:outerShdw blurRad="38100" dist="19050" dir="2700000" algn="tl" rotWithShape="0">
                    <a:schemeClr val="dk1">
                      <a:alpha val="40000"/>
                    </a:schemeClr>
                  </a:outerShdw>
                </a:effectLst>
              </a:rPr>
              <a:t>1</a:t>
            </a:r>
          </a:p>
        </p:txBody>
      </p:sp>
      <p:sp>
        <p:nvSpPr>
          <p:cNvPr id="20" name="Rectangle 19">
            <a:extLst>
              <a:ext uri="{FF2B5EF4-FFF2-40B4-BE49-F238E27FC236}">
                <a16:creationId xmlns:a16="http://schemas.microsoft.com/office/drawing/2014/main" id="{72925377-0813-7428-1130-091551E1985B}"/>
              </a:ext>
            </a:extLst>
          </p:cNvPr>
          <p:cNvSpPr/>
          <p:nvPr/>
        </p:nvSpPr>
        <p:spPr>
          <a:xfrm>
            <a:off x="7668781" y="3611909"/>
            <a:ext cx="470000" cy="769441"/>
          </a:xfrm>
          <a:prstGeom prst="rect">
            <a:avLst/>
          </a:prstGeom>
          <a:noFill/>
        </p:spPr>
        <p:txBody>
          <a:bodyPr wrap="none" lIns="91440" tIns="45720" rIns="91440" bIns="45720">
            <a:spAutoFit/>
          </a:bodyPr>
          <a:lstStyle/>
          <a:p>
            <a:pPr algn="ctr"/>
            <a:r>
              <a:rPr lang="en-US" sz="4400" b="1" cap="none" spc="0" dirty="0">
                <a:ln w="0"/>
                <a:solidFill>
                  <a:schemeClr val="tx1"/>
                </a:solidFill>
                <a:effectLst>
                  <a:outerShdw blurRad="38100" dist="19050" dir="2700000" algn="tl" rotWithShape="0">
                    <a:schemeClr val="dk1">
                      <a:alpha val="40000"/>
                    </a:schemeClr>
                  </a:outerShdw>
                </a:effectLst>
              </a:rPr>
              <a:t>2</a:t>
            </a:r>
          </a:p>
        </p:txBody>
      </p:sp>
      <p:sp>
        <p:nvSpPr>
          <p:cNvPr id="22" name="Rectangle 21">
            <a:extLst>
              <a:ext uri="{FF2B5EF4-FFF2-40B4-BE49-F238E27FC236}">
                <a16:creationId xmlns:a16="http://schemas.microsoft.com/office/drawing/2014/main" id="{E2F084D5-C733-4559-BDC9-12AD732E8F90}"/>
              </a:ext>
            </a:extLst>
          </p:cNvPr>
          <p:cNvSpPr/>
          <p:nvPr/>
        </p:nvSpPr>
        <p:spPr>
          <a:xfrm>
            <a:off x="7095965" y="5286125"/>
            <a:ext cx="470000" cy="769441"/>
          </a:xfrm>
          <a:prstGeom prst="rect">
            <a:avLst/>
          </a:prstGeom>
          <a:noFill/>
        </p:spPr>
        <p:txBody>
          <a:bodyPr wrap="none" lIns="91440" tIns="45720" rIns="91440" bIns="45720">
            <a:spAutoFit/>
          </a:bodyPr>
          <a:lstStyle/>
          <a:p>
            <a:pPr algn="ctr"/>
            <a:r>
              <a:rPr lang="en-US" sz="4400" b="1" cap="none" spc="0" dirty="0">
                <a:ln w="0"/>
                <a:solidFill>
                  <a:schemeClr val="tx1"/>
                </a:solidFill>
                <a:effectLst>
                  <a:outerShdw blurRad="38100" dist="19050" dir="2700000" algn="tl" rotWithShape="0">
                    <a:schemeClr val="dk1">
                      <a:alpha val="40000"/>
                    </a:schemeClr>
                  </a:outerShdw>
                </a:effectLst>
              </a:rPr>
              <a:t>3</a:t>
            </a:r>
          </a:p>
        </p:txBody>
      </p:sp>
    </p:spTree>
    <p:extLst>
      <p:ext uri="{BB962C8B-B14F-4D97-AF65-F5344CB8AC3E}">
        <p14:creationId xmlns:p14="http://schemas.microsoft.com/office/powerpoint/2010/main" val="10027374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3F58C548-2A9C-F032-51FD-4960E13039FF}"/>
              </a:ext>
            </a:extLst>
          </p:cNvPr>
          <p:cNvSpPr txBox="1">
            <a:spLocks/>
          </p:cNvSpPr>
          <p:nvPr/>
        </p:nvSpPr>
        <p:spPr bwMode="auto">
          <a:xfrm>
            <a:off x="174661" y="211136"/>
            <a:ext cx="8527551" cy="1011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defTabSz="457200" rtl="0" eaLnBrk="0" fontAlgn="base" hangingPunct="0">
              <a:spcBef>
                <a:spcPct val="0"/>
              </a:spcBef>
              <a:spcAft>
                <a:spcPct val="0"/>
              </a:spcAft>
              <a:defRPr sz="3200" kern="1200">
                <a:solidFill>
                  <a:schemeClr val="bg1"/>
                </a:solidFill>
                <a:latin typeface="+mj-lt"/>
                <a:ea typeface="MS PGothic" pitchFamily="34" charset="-128"/>
                <a:cs typeface="ＭＳ Ｐゴシック" charset="0"/>
              </a:defRPr>
            </a:lvl1pPr>
            <a:lvl2pPr algn="l" defTabSz="457200" rtl="0" eaLnBrk="0" fontAlgn="base" hangingPunct="0">
              <a:spcBef>
                <a:spcPct val="0"/>
              </a:spcBef>
              <a:spcAft>
                <a:spcPct val="0"/>
              </a:spcAft>
              <a:defRPr sz="3200">
                <a:solidFill>
                  <a:schemeClr val="bg1"/>
                </a:solidFill>
                <a:latin typeface="Calibri" charset="0"/>
                <a:ea typeface="MS PGothic" pitchFamily="34" charset="-128"/>
                <a:cs typeface="ＭＳ Ｐゴシック" charset="0"/>
              </a:defRPr>
            </a:lvl2pPr>
            <a:lvl3pPr algn="l" defTabSz="457200" rtl="0" eaLnBrk="0" fontAlgn="base" hangingPunct="0">
              <a:spcBef>
                <a:spcPct val="0"/>
              </a:spcBef>
              <a:spcAft>
                <a:spcPct val="0"/>
              </a:spcAft>
              <a:defRPr sz="3200">
                <a:solidFill>
                  <a:schemeClr val="bg1"/>
                </a:solidFill>
                <a:latin typeface="Calibri" charset="0"/>
                <a:ea typeface="MS PGothic" pitchFamily="34" charset="-128"/>
                <a:cs typeface="ＭＳ Ｐゴシック" charset="0"/>
              </a:defRPr>
            </a:lvl3pPr>
            <a:lvl4pPr algn="l" defTabSz="457200" rtl="0" eaLnBrk="0" fontAlgn="base" hangingPunct="0">
              <a:spcBef>
                <a:spcPct val="0"/>
              </a:spcBef>
              <a:spcAft>
                <a:spcPct val="0"/>
              </a:spcAft>
              <a:defRPr sz="3200">
                <a:solidFill>
                  <a:schemeClr val="bg1"/>
                </a:solidFill>
                <a:latin typeface="Calibri" charset="0"/>
                <a:ea typeface="MS PGothic" pitchFamily="34" charset="-128"/>
                <a:cs typeface="ＭＳ Ｐゴシック" charset="0"/>
              </a:defRPr>
            </a:lvl4pPr>
            <a:lvl5pPr algn="l" defTabSz="457200" rtl="0" eaLnBrk="0" fontAlgn="base" hangingPunct="0">
              <a:spcBef>
                <a:spcPct val="0"/>
              </a:spcBef>
              <a:spcAft>
                <a:spcPct val="0"/>
              </a:spcAft>
              <a:defRPr sz="3200">
                <a:solidFill>
                  <a:schemeClr val="bg1"/>
                </a:solidFill>
                <a:latin typeface="Calibri" charset="0"/>
                <a:ea typeface="MS PGothic" pitchFamily="34" charset="-128"/>
                <a:cs typeface="ＭＳ Ｐゴシック" charset="0"/>
              </a:defRPr>
            </a:lvl5pPr>
            <a:lvl6pPr marL="457200" algn="l" defTabSz="457200" rtl="0" fontAlgn="base">
              <a:spcBef>
                <a:spcPct val="0"/>
              </a:spcBef>
              <a:spcAft>
                <a:spcPct val="0"/>
              </a:spcAft>
              <a:defRPr sz="3600">
                <a:solidFill>
                  <a:schemeClr val="bg1"/>
                </a:solidFill>
                <a:latin typeface="Calibri" charset="0"/>
                <a:ea typeface="ＭＳ Ｐゴシック" charset="0"/>
                <a:cs typeface="ＭＳ Ｐゴシック" charset="0"/>
              </a:defRPr>
            </a:lvl6pPr>
            <a:lvl7pPr marL="914400" algn="l" defTabSz="457200" rtl="0" fontAlgn="base">
              <a:spcBef>
                <a:spcPct val="0"/>
              </a:spcBef>
              <a:spcAft>
                <a:spcPct val="0"/>
              </a:spcAft>
              <a:defRPr sz="3600">
                <a:solidFill>
                  <a:schemeClr val="bg1"/>
                </a:solidFill>
                <a:latin typeface="Calibri" charset="0"/>
                <a:ea typeface="ＭＳ Ｐゴシック" charset="0"/>
                <a:cs typeface="ＭＳ Ｐゴシック" charset="0"/>
              </a:defRPr>
            </a:lvl7pPr>
            <a:lvl8pPr marL="1371600" algn="l" defTabSz="457200" rtl="0" fontAlgn="base">
              <a:spcBef>
                <a:spcPct val="0"/>
              </a:spcBef>
              <a:spcAft>
                <a:spcPct val="0"/>
              </a:spcAft>
              <a:defRPr sz="3600">
                <a:solidFill>
                  <a:schemeClr val="bg1"/>
                </a:solidFill>
                <a:latin typeface="Calibri" charset="0"/>
                <a:ea typeface="ＭＳ Ｐゴシック" charset="0"/>
                <a:cs typeface="ＭＳ Ｐゴシック" charset="0"/>
              </a:defRPr>
            </a:lvl8pPr>
            <a:lvl9pPr marL="1828800" algn="l" defTabSz="457200" rtl="0" fontAlgn="base">
              <a:spcBef>
                <a:spcPct val="0"/>
              </a:spcBef>
              <a:spcAft>
                <a:spcPct val="0"/>
              </a:spcAft>
              <a:defRPr sz="3600">
                <a:solidFill>
                  <a:schemeClr val="bg1"/>
                </a:solidFill>
                <a:latin typeface="Calibri" charset="0"/>
                <a:ea typeface="ＭＳ Ｐゴシック" charset="0"/>
                <a:cs typeface="ＭＳ Ｐゴシック"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Types of CUI: CUI Basic vs CUI Specified </a:t>
            </a:r>
          </a:p>
        </p:txBody>
      </p:sp>
      <p:sp>
        <p:nvSpPr>
          <p:cNvPr id="3" name="Rectangle 2">
            <a:extLst>
              <a:ext uri="{FF2B5EF4-FFF2-40B4-BE49-F238E27FC236}">
                <a16:creationId xmlns:a16="http://schemas.microsoft.com/office/drawing/2014/main" id="{4D9DB07A-41EE-DA38-C9B6-5F44D6E4E47F}"/>
              </a:ext>
            </a:extLst>
          </p:cNvPr>
          <p:cNvSpPr/>
          <p:nvPr/>
        </p:nvSpPr>
        <p:spPr>
          <a:xfrm>
            <a:off x="606175" y="1970692"/>
            <a:ext cx="1900719" cy="1166646"/>
          </a:xfrm>
          <a:prstGeom prst="rect">
            <a:avLst/>
          </a:prstGeom>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w="0"/>
                <a:solidFill>
                  <a:srgbClr val="002F65"/>
                </a:solidFill>
                <a:effectLst>
                  <a:outerShdw blurRad="38100" dist="19050" dir="2700000" algn="tl" rotWithShape="0">
                    <a:srgbClr val="002F65">
                      <a:alpha val="40000"/>
                    </a:srgbClr>
                  </a:outerShdw>
                </a:effectLst>
                <a:uLnTx/>
                <a:uFillTx/>
                <a:latin typeface="Times New Roman"/>
                <a:cs typeface="Times New Roman"/>
              </a:rPr>
              <a:t>CUI Basic</a:t>
            </a:r>
          </a:p>
        </p:txBody>
      </p:sp>
      <p:sp>
        <p:nvSpPr>
          <p:cNvPr id="12" name="Content Placeholder 9">
            <a:extLst>
              <a:ext uri="{FF2B5EF4-FFF2-40B4-BE49-F238E27FC236}">
                <a16:creationId xmlns:a16="http://schemas.microsoft.com/office/drawing/2014/main" id="{4A8B64BD-A46B-86F2-2E9F-4ADDB4749C39}"/>
              </a:ext>
            </a:extLst>
          </p:cNvPr>
          <p:cNvSpPr>
            <a:spLocks noGrp="1"/>
          </p:cNvSpPr>
          <p:nvPr>
            <p:ph idx="1"/>
          </p:nvPr>
        </p:nvSpPr>
        <p:spPr>
          <a:xfrm>
            <a:off x="2835668" y="1408386"/>
            <a:ext cx="9356332" cy="5370786"/>
          </a:xfrm>
        </p:spPr>
        <p:txBody>
          <a:bodyPr>
            <a:noAutofit/>
          </a:bodyPr>
          <a:lstStyle/>
          <a:p>
            <a:endParaRPr lang="en-US" sz="2000" b="1" dirty="0">
              <a:latin typeface="Times New Roman" panose="02020603050405020304" pitchFamily="18" charset="0"/>
              <a:cs typeface="Times New Roman" panose="02020603050405020304" pitchFamily="18" charset="0"/>
            </a:endParaRPr>
          </a:p>
          <a:p>
            <a:pPr marL="285750" lvl="1" eaLnBrk="1" hangingPunct="1">
              <a:lnSpc>
                <a:spcPct val="90000"/>
              </a:lnSpc>
              <a:buClr>
                <a:schemeClr val="accent1"/>
              </a:buClr>
              <a:buFont typeface="Arial" panose="020B0604020202020204" pitchFamily="34" charset="0"/>
              <a:buChar char="•"/>
              <a:defRPr/>
            </a:pPr>
            <a:r>
              <a:rPr lang="en-US" sz="1800" b="1" u="sng" dirty="0">
                <a:solidFill>
                  <a:schemeClr val="tx2"/>
                </a:solidFill>
                <a:latin typeface="Times New Roman" panose="02020603050405020304" pitchFamily="18" charset="0"/>
                <a:ea typeface="MS PGothic"/>
                <a:cs typeface="Times New Roman" panose="02020603050405020304" pitchFamily="18" charset="0"/>
              </a:rPr>
              <a:t>CUI Basic </a:t>
            </a:r>
            <a:r>
              <a:rPr lang="en-US" sz="1800" dirty="0">
                <a:solidFill>
                  <a:schemeClr val="tx2"/>
                </a:solidFill>
                <a:latin typeface="Times New Roman" panose="02020603050405020304" pitchFamily="18" charset="0"/>
                <a:ea typeface="MS PGothic"/>
                <a:cs typeface="Times New Roman" panose="02020603050405020304" pitchFamily="18" charset="0"/>
              </a:rPr>
              <a:t>- CUI Basic applies when the authorizing law, regulation, or Government-wide policy requires protection, but does not set out specific handling or dissemination controls.</a:t>
            </a:r>
          </a:p>
          <a:p>
            <a:pPr marL="285750" lvl="1" eaLnBrk="1" hangingPunct="1">
              <a:lnSpc>
                <a:spcPct val="90000"/>
              </a:lnSpc>
              <a:buClr>
                <a:schemeClr val="accent1"/>
              </a:buClr>
              <a:buFont typeface="Arial" panose="020B0604020202020204" pitchFamily="34" charset="0"/>
              <a:buChar char="•"/>
              <a:defRPr/>
            </a:pPr>
            <a:endParaRPr lang="en-US" sz="1800" dirty="0">
              <a:solidFill>
                <a:schemeClr val="tx2"/>
              </a:solidFill>
              <a:latin typeface="Times New Roman" panose="02020603050405020304" pitchFamily="18" charset="0"/>
              <a:ea typeface="MS PGothic"/>
              <a:cs typeface="Times New Roman" panose="02020603050405020304" pitchFamily="18" charset="0"/>
            </a:endParaRPr>
          </a:p>
          <a:p>
            <a:pPr marL="285750" lvl="1" eaLnBrk="1" hangingPunct="1">
              <a:lnSpc>
                <a:spcPct val="90000"/>
              </a:lnSpc>
              <a:buClr>
                <a:schemeClr val="accent1"/>
              </a:buClr>
              <a:buFont typeface="Arial" panose="020B0604020202020204" pitchFamily="34" charset="0"/>
              <a:buChar char="•"/>
              <a:defRPr/>
            </a:pPr>
            <a:r>
              <a:rPr lang="en-US" sz="1800" dirty="0">
                <a:solidFill>
                  <a:schemeClr val="tx2"/>
                </a:solidFill>
                <a:latin typeface="Times New Roman" panose="02020603050405020304" pitchFamily="18" charset="0"/>
                <a:ea typeface="MS PGothic"/>
                <a:cs typeface="Times New Roman" panose="02020603050405020304" pitchFamily="18" charset="0"/>
              </a:rPr>
              <a:t> </a:t>
            </a:r>
            <a:r>
              <a:rPr lang="en-US" sz="1800" b="1" u="sng" dirty="0">
                <a:solidFill>
                  <a:schemeClr val="tx2"/>
                </a:solidFill>
                <a:latin typeface="Times New Roman" panose="02020603050405020304" pitchFamily="18" charset="0"/>
                <a:ea typeface="MS PGothic"/>
                <a:cs typeface="Times New Roman" panose="02020603050405020304" pitchFamily="18" charset="0"/>
              </a:rPr>
              <a:t>CUI Specified </a:t>
            </a:r>
            <a:r>
              <a:rPr lang="en-US" sz="1800" dirty="0">
                <a:solidFill>
                  <a:schemeClr val="tx2"/>
                </a:solidFill>
                <a:latin typeface="Times New Roman" panose="02020603050405020304" pitchFamily="18" charset="0"/>
                <a:ea typeface="MS PGothic"/>
                <a:cs typeface="Times New Roman" panose="02020603050405020304" pitchFamily="18" charset="0"/>
              </a:rPr>
              <a:t>- CUI Specified has an underlying authority that spells out the controls for CUI Specified information. </a:t>
            </a:r>
            <a:endParaRPr lang="en-US" sz="1050" b="1" dirty="0">
              <a:solidFill>
                <a:srgbClr val="FF0000"/>
              </a:solidFill>
              <a:latin typeface="Times New Roman"/>
              <a:cs typeface="Times New Roman"/>
            </a:endParaRPr>
          </a:p>
          <a:p>
            <a:pPr marL="228600" lvl="1" indent="0">
              <a:buNone/>
            </a:pPr>
            <a:endParaRPr lang="en-US" sz="2800" dirty="0"/>
          </a:p>
          <a:p>
            <a:pPr marL="228600" lvl="1" indent="0">
              <a:buNone/>
            </a:pPr>
            <a:r>
              <a:rPr lang="en-US" sz="2000" dirty="0">
                <a:solidFill>
                  <a:schemeClr val="tx1">
                    <a:lumMod val="90000"/>
                    <a:lumOff val="10000"/>
                  </a:schemeClr>
                </a:solidFill>
                <a:latin typeface="Times New Roman" panose="02020603050405020304" pitchFamily="18" charset="0"/>
                <a:cs typeface="Times New Roman" panose="02020603050405020304" pitchFamily="18" charset="0"/>
              </a:rPr>
              <a:t>Both CUI Basic and Specified are handled according to the uniform set of controls in 32 CFR Part 2002 and the CUI Registry. </a:t>
            </a:r>
          </a:p>
        </p:txBody>
      </p:sp>
      <p:sp>
        <p:nvSpPr>
          <p:cNvPr id="4" name="Oval 3">
            <a:extLst>
              <a:ext uri="{FF2B5EF4-FFF2-40B4-BE49-F238E27FC236}">
                <a16:creationId xmlns:a16="http://schemas.microsoft.com/office/drawing/2014/main" id="{12F83DE1-7E15-FA17-A3AA-12E37C0E8E8A}"/>
              </a:ext>
            </a:extLst>
          </p:cNvPr>
          <p:cNvSpPr/>
          <p:nvPr/>
        </p:nvSpPr>
        <p:spPr>
          <a:xfrm>
            <a:off x="396493" y="4030279"/>
            <a:ext cx="2295336" cy="1376855"/>
          </a:xfrm>
          <a:prstGeom prst="ellipse">
            <a:avLst/>
          </a:prstGeom>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w="0"/>
                <a:solidFill>
                  <a:srgbClr val="002F65"/>
                </a:solidFill>
                <a:effectLst>
                  <a:outerShdw blurRad="38100" dist="19050" dir="2700000" algn="tl" rotWithShape="0">
                    <a:srgbClr val="002F65">
                      <a:alpha val="40000"/>
                    </a:srgbClr>
                  </a:outerShdw>
                </a:effectLst>
                <a:uLnTx/>
                <a:uFillTx/>
                <a:latin typeface="Times New Roman"/>
                <a:cs typeface="Times New Roman"/>
              </a:rPr>
              <a:t>CUI Specified</a:t>
            </a:r>
          </a:p>
        </p:txBody>
      </p:sp>
      <p:sp>
        <p:nvSpPr>
          <p:cNvPr id="5" name="TextBox 4">
            <a:extLst>
              <a:ext uri="{FF2B5EF4-FFF2-40B4-BE49-F238E27FC236}">
                <a16:creationId xmlns:a16="http://schemas.microsoft.com/office/drawing/2014/main" id="{C30F3584-321D-4992-C30A-735E8AFDA24F}"/>
              </a:ext>
            </a:extLst>
          </p:cNvPr>
          <p:cNvSpPr txBox="1"/>
          <p:nvPr/>
        </p:nvSpPr>
        <p:spPr>
          <a:xfrm>
            <a:off x="3041150" y="5815173"/>
            <a:ext cx="8866597" cy="590931"/>
          </a:xfrm>
          <a:prstGeom prst="rect">
            <a:avLst/>
          </a:prstGeom>
          <a:noFill/>
        </p:spPr>
        <p:txBody>
          <a:bodyPr wrap="square" rtlCol="0">
            <a:spAutoFit/>
          </a:bodyPr>
          <a:lstStyle/>
          <a:p>
            <a:pPr marL="0" lvl="1" eaLnBrk="1" hangingPunct="1">
              <a:lnSpc>
                <a:spcPct val="90000"/>
              </a:lnSpc>
              <a:spcBef>
                <a:spcPts val="400"/>
              </a:spcBef>
              <a:spcAft>
                <a:spcPts val="600"/>
              </a:spcAft>
              <a:buClr>
                <a:schemeClr val="accent1"/>
              </a:buClr>
              <a:defRPr/>
            </a:pPr>
            <a:r>
              <a:rPr lang="en-US" b="1" dirty="0">
                <a:solidFill>
                  <a:schemeClr val="tx2"/>
                </a:solidFill>
                <a:latin typeface="Times New Roman" panose="02020603050405020304" pitchFamily="18" charset="0"/>
                <a:ea typeface="MS PGothic"/>
                <a:cs typeface="Times New Roman" panose="02020603050405020304" pitchFamily="18" charset="0"/>
              </a:rPr>
              <a:t>Note: CUI Specified is NOT a “higher level” of CUI, it is simply more defined. Both subsets of information require same level of system and network security controls. </a:t>
            </a:r>
          </a:p>
        </p:txBody>
      </p:sp>
    </p:spTree>
    <p:extLst>
      <p:ext uri="{BB962C8B-B14F-4D97-AF65-F5344CB8AC3E}">
        <p14:creationId xmlns:p14="http://schemas.microsoft.com/office/powerpoint/2010/main" val="18856609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CDFACD-4BA0-33D7-55DC-CA7181E6340C}"/>
            </a:ext>
          </a:extLst>
        </p:cNvPr>
        <p:cNvGrpSpPr/>
        <p:nvPr/>
      </p:nvGrpSpPr>
      <p:grpSpPr>
        <a:xfrm>
          <a:off x="0" y="0"/>
          <a:ext cx="0" cy="0"/>
          <a:chOff x="0" y="0"/>
          <a:chExt cx="0" cy="0"/>
        </a:xfrm>
      </p:grpSpPr>
      <p:sp>
        <p:nvSpPr>
          <p:cNvPr id="2" name="Title 3">
            <a:extLst>
              <a:ext uri="{FF2B5EF4-FFF2-40B4-BE49-F238E27FC236}">
                <a16:creationId xmlns:a16="http://schemas.microsoft.com/office/drawing/2014/main" id="{1E89CE06-C7A7-EF2D-56ED-D707695ACE47}"/>
              </a:ext>
            </a:extLst>
          </p:cNvPr>
          <p:cNvSpPr txBox="1">
            <a:spLocks/>
          </p:cNvSpPr>
          <p:nvPr/>
        </p:nvSpPr>
        <p:spPr bwMode="auto">
          <a:xfrm>
            <a:off x="154851" y="211136"/>
            <a:ext cx="11043611" cy="104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defTabSz="457200" rtl="0" eaLnBrk="0" fontAlgn="base" hangingPunct="0">
              <a:spcBef>
                <a:spcPct val="0"/>
              </a:spcBef>
              <a:spcAft>
                <a:spcPct val="0"/>
              </a:spcAft>
              <a:defRPr sz="3200" kern="1200">
                <a:solidFill>
                  <a:schemeClr val="bg1"/>
                </a:solidFill>
                <a:latin typeface="+mj-lt"/>
                <a:ea typeface="MS PGothic" pitchFamily="34" charset="-128"/>
                <a:cs typeface="ＭＳ Ｐゴシック" charset="0"/>
              </a:defRPr>
            </a:lvl1pPr>
            <a:lvl2pPr algn="l" defTabSz="457200" rtl="0" eaLnBrk="0" fontAlgn="base" hangingPunct="0">
              <a:spcBef>
                <a:spcPct val="0"/>
              </a:spcBef>
              <a:spcAft>
                <a:spcPct val="0"/>
              </a:spcAft>
              <a:defRPr sz="3200">
                <a:solidFill>
                  <a:schemeClr val="bg1"/>
                </a:solidFill>
                <a:latin typeface="Calibri" charset="0"/>
                <a:ea typeface="MS PGothic" pitchFamily="34" charset="-128"/>
                <a:cs typeface="ＭＳ Ｐゴシック" charset="0"/>
              </a:defRPr>
            </a:lvl2pPr>
            <a:lvl3pPr algn="l" defTabSz="457200" rtl="0" eaLnBrk="0" fontAlgn="base" hangingPunct="0">
              <a:spcBef>
                <a:spcPct val="0"/>
              </a:spcBef>
              <a:spcAft>
                <a:spcPct val="0"/>
              </a:spcAft>
              <a:defRPr sz="3200">
                <a:solidFill>
                  <a:schemeClr val="bg1"/>
                </a:solidFill>
                <a:latin typeface="Calibri" charset="0"/>
                <a:ea typeface="MS PGothic" pitchFamily="34" charset="-128"/>
                <a:cs typeface="ＭＳ Ｐゴシック" charset="0"/>
              </a:defRPr>
            </a:lvl3pPr>
            <a:lvl4pPr algn="l" defTabSz="457200" rtl="0" eaLnBrk="0" fontAlgn="base" hangingPunct="0">
              <a:spcBef>
                <a:spcPct val="0"/>
              </a:spcBef>
              <a:spcAft>
                <a:spcPct val="0"/>
              </a:spcAft>
              <a:defRPr sz="3200">
                <a:solidFill>
                  <a:schemeClr val="bg1"/>
                </a:solidFill>
                <a:latin typeface="Calibri" charset="0"/>
                <a:ea typeface="MS PGothic" pitchFamily="34" charset="-128"/>
                <a:cs typeface="ＭＳ Ｐゴシック" charset="0"/>
              </a:defRPr>
            </a:lvl4pPr>
            <a:lvl5pPr algn="l" defTabSz="457200" rtl="0" eaLnBrk="0" fontAlgn="base" hangingPunct="0">
              <a:spcBef>
                <a:spcPct val="0"/>
              </a:spcBef>
              <a:spcAft>
                <a:spcPct val="0"/>
              </a:spcAft>
              <a:defRPr sz="3200">
                <a:solidFill>
                  <a:schemeClr val="bg1"/>
                </a:solidFill>
                <a:latin typeface="Calibri" charset="0"/>
                <a:ea typeface="MS PGothic" pitchFamily="34" charset="-128"/>
                <a:cs typeface="ＭＳ Ｐゴシック" charset="0"/>
              </a:defRPr>
            </a:lvl5pPr>
            <a:lvl6pPr marL="457200" algn="l" defTabSz="457200" rtl="0" fontAlgn="base">
              <a:spcBef>
                <a:spcPct val="0"/>
              </a:spcBef>
              <a:spcAft>
                <a:spcPct val="0"/>
              </a:spcAft>
              <a:defRPr sz="3600">
                <a:solidFill>
                  <a:schemeClr val="bg1"/>
                </a:solidFill>
                <a:latin typeface="Calibri" charset="0"/>
                <a:ea typeface="ＭＳ Ｐゴシック" charset="0"/>
                <a:cs typeface="ＭＳ Ｐゴシック" charset="0"/>
              </a:defRPr>
            </a:lvl6pPr>
            <a:lvl7pPr marL="914400" algn="l" defTabSz="457200" rtl="0" fontAlgn="base">
              <a:spcBef>
                <a:spcPct val="0"/>
              </a:spcBef>
              <a:spcAft>
                <a:spcPct val="0"/>
              </a:spcAft>
              <a:defRPr sz="3600">
                <a:solidFill>
                  <a:schemeClr val="bg1"/>
                </a:solidFill>
                <a:latin typeface="Calibri" charset="0"/>
                <a:ea typeface="ＭＳ Ｐゴシック" charset="0"/>
                <a:cs typeface="ＭＳ Ｐゴシック" charset="0"/>
              </a:defRPr>
            </a:lvl7pPr>
            <a:lvl8pPr marL="1371600" algn="l" defTabSz="457200" rtl="0" fontAlgn="base">
              <a:spcBef>
                <a:spcPct val="0"/>
              </a:spcBef>
              <a:spcAft>
                <a:spcPct val="0"/>
              </a:spcAft>
              <a:defRPr sz="3600">
                <a:solidFill>
                  <a:schemeClr val="bg1"/>
                </a:solidFill>
                <a:latin typeface="Calibri" charset="0"/>
                <a:ea typeface="ＭＳ Ｐゴシック" charset="0"/>
                <a:cs typeface="ＭＳ Ｐゴシック" charset="0"/>
              </a:defRPr>
            </a:lvl8pPr>
            <a:lvl9pPr marL="1828800" algn="l" defTabSz="457200" rtl="0" fontAlgn="base">
              <a:spcBef>
                <a:spcPct val="0"/>
              </a:spcBef>
              <a:spcAft>
                <a:spcPct val="0"/>
              </a:spcAft>
              <a:defRPr sz="3600">
                <a:solidFill>
                  <a:schemeClr val="bg1"/>
                </a:solidFill>
                <a:latin typeface="Calibri" charset="0"/>
                <a:ea typeface="ＭＳ Ｐゴシック" charset="0"/>
                <a:cs typeface="ＭＳ Ｐゴシック" charset="0"/>
              </a:defRPr>
            </a:lvl9pPr>
          </a:lstStyle>
          <a:p>
            <a:pPr eaLnBrk="1" hangingPunct="1"/>
            <a:r>
              <a:rPr lang="en-US" altLang="en-US"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Which CUI Category is right for my information? </a:t>
            </a:r>
          </a:p>
        </p:txBody>
      </p:sp>
      <p:sp>
        <p:nvSpPr>
          <p:cNvPr id="12" name="Content Placeholder 9">
            <a:extLst>
              <a:ext uri="{FF2B5EF4-FFF2-40B4-BE49-F238E27FC236}">
                <a16:creationId xmlns:a16="http://schemas.microsoft.com/office/drawing/2014/main" id="{F678DBA6-4772-1B6A-95D3-A0886B0ADBAD}"/>
              </a:ext>
            </a:extLst>
          </p:cNvPr>
          <p:cNvSpPr>
            <a:spLocks noGrp="1"/>
          </p:cNvSpPr>
          <p:nvPr>
            <p:ph idx="1"/>
          </p:nvPr>
        </p:nvSpPr>
        <p:spPr>
          <a:xfrm>
            <a:off x="154851" y="1397284"/>
            <a:ext cx="11506318" cy="5354683"/>
          </a:xfrm>
        </p:spPr>
        <p:txBody>
          <a:bodyPr>
            <a:noAutofit/>
          </a:bodyPr>
          <a:lstStyle/>
          <a:p>
            <a:pPr marL="228600" lvl="1" indent="-228600" eaLnBrk="1" hangingPunct="1">
              <a:buClr>
                <a:schemeClr val="accent1"/>
              </a:buClr>
              <a:buFont typeface="Arial" panose="020B0604020202020204" pitchFamily="34" charset="0"/>
              <a:buChar char="•"/>
              <a:defRPr/>
            </a:pPr>
            <a:r>
              <a:rPr lang="en-US" sz="1800" dirty="0">
                <a:solidFill>
                  <a:srgbClr val="92D050"/>
                </a:solidFill>
                <a:latin typeface="Times New Roman"/>
                <a:ea typeface="MS PGothic"/>
                <a:cs typeface="Times New Roman"/>
                <a:hlinkClick r:id="rId3">
                  <a:extLst>
                    <a:ext uri="{A12FA001-AC4F-418D-AE19-62706E023703}">
                      <ahyp:hlinkClr xmlns:ahyp="http://schemas.microsoft.com/office/drawing/2018/hyperlinkcolor" val="tx"/>
                    </a:ext>
                  </a:extLst>
                </a:hlinkClick>
              </a:rPr>
              <a:t>DOE CUI Category List</a:t>
            </a:r>
            <a:r>
              <a:rPr lang="en-US" sz="1800" dirty="0">
                <a:solidFill>
                  <a:srgbClr val="92D050"/>
                </a:solidFill>
                <a:latin typeface="Times New Roman"/>
                <a:ea typeface="MS PGothic"/>
                <a:cs typeface="Times New Roman"/>
              </a:rPr>
              <a:t> </a:t>
            </a:r>
            <a:r>
              <a:rPr lang="en-US" sz="1800" dirty="0">
                <a:solidFill>
                  <a:schemeClr val="tx2"/>
                </a:solidFill>
                <a:latin typeface="Times New Roman"/>
                <a:ea typeface="MS PGothic"/>
                <a:cs typeface="Times New Roman"/>
              </a:rPr>
              <a:t>published on Powerpedia currently contains 53 categories that have DOE authorities that align to the CUI information handled by DOE</a:t>
            </a:r>
          </a:p>
          <a:p>
            <a:pPr marL="228600" lvl="3" eaLnBrk="1" hangingPunct="1">
              <a:buClr>
                <a:schemeClr val="accent1"/>
              </a:buClr>
              <a:buFont typeface="Arial" panose="020B0604020202020204" pitchFamily="34" charset="0"/>
              <a:buChar char="•"/>
              <a:defRPr/>
            </a:pPr>
            <a:r>
              <a:rPr lang="en-US" dirty="0">
                <a:solidFill>
                  <a:schemeClr val="tx2"/>
                </a:solidFill>
                <a:latin typeface="Times New Roman"/>
                <a:ea typeface="MS PGothic"/>
                <a:cs typeface="Times New Roman"/>
              </a:rPr>
              <a:t>DOE reviewed the NARA </a:t>
            </a:r>
            <a:r>
              <a:rPr lang="en-US" dirty="0">
                <a:solidFill>
                  <a:srgbClr val="92D050"/>
                </a:solidFill>
                <a:latin typeface="Times New Roman"/>
                <a:ea typeface="MS PGothic"/>
                <a:cs typeface="Times New Roman"/>
                <a:hlinkClick r:id="rId4">
                  <a:extLst>
                    <a:ext uri="{A12FA001-AC4F-418D-AE19-62706E023703}">
                      <ahyp:hlinkClr xmlns:ahyp="http://schemas.microsoft.com/office/drawing/2018/hyperlinkcolor" val="tx"/>
                    </a:ext>
                  </a:extLst>
                </a:hlinkClick>
              </a:rPr>
              <a:t>CUI Registry</a:t>
            </a:r>
            <a:r>
              <a:rPr lang="en-US" dirty="0">
                <a:solidFill>
                  <a:schemeClr val="tx2"/>
                </a:solidFill>
                <a:latin typeface="Times New Roman"/>
                <a:ea typeface="MS PGothic"/>
                <a:cs typeface="Times New Roman"/>
                <a:hlinkClick r:id="rId4">
                  <a:extLst>
                    <a:ext uri="{A12FA001-AC4F-418D-AE19-62706E023703}">
                      <ahyp:hlinkClr xmlns:ahyp="http://schemas.microsoft.com/office/drawing/2018/hyperlinkcolor" val="tx"/>
                    </a:ext>
                  </a:extLst>
                </a:hlinkClick>
              </a:rPr>
              <a:t> </a:t>
            </a:r>
            <a:r>
              <a:rPr lang="en-US" dirty="0">
                <a:solidFill>
                  <a:schemeClr val="tx2"/>
                </a:solidFill>
                <a:latin typeface="Times New Roman"/>
                <a:ea typeface="MS PGothic"/>
                <a:cs typeface="Times New Roman"/>
              </a:rPr>
              <a:t>and analyzed the authorities to compile the current categories that are authorized for DOE use</a:t>
            </a:r>
          </a:p>
          <a:p>
            <a:pPr marL="228600" lvl="3" eaLnBrk="1" hangingPunct="1">
              <a:buClr>
                <a:schemeClr val="accent1"/>
              </a:buClr>
              <a:buFont typeface="Arial" panose="020B0604020202020204" pitchFamily="34" charset="0"/>
              <a:buChar char="•"/>
              <a:defRPr/>
            </a:pPr>
            <a:r>
              <a:rPr lang="en-US" dirty="0">
                <a:solidFill>
                  <a:schemeClr val="tx2"/>
                </a:solidFill>
                <a:latin typeface="Times New Roman"/>
                <a:ea typeface="MS PGothic"/>
                <a:cs typeface="Times New Roman"/>
              </a:rPr>
              <a:t>If you feel we are missing a CUI category, please send an email with the requested category along with justification to </a:t>
            </a:r>
            <a:r>
              <a:rPr lang="en-US" dirty="0">
                <a:solidFill>
                  <a:srgbClr val="92D050"/>
                </a:solidFill>
                <a:latin typeface="Times New Roman"/>
                <a:ea typeface="MS PGothic"/>
                <a:cs typeface="Times New Roman"/>
                <a:hlinkClick r:id="rId5">
                  <a:extLst>
                    <a:ext uri="{A12FA001-AC4F-418D-AE19-62706E023703}">
                      <ahyp:hlinkClr xmlns:ahyp="http://schemas.microsoft.com/office/drawing/2018/hyperlinkcolor" val="tx"/>
                    </a:ext>
                  </a:extLst>
                </a:hlinkClick>
              </a:rPr>
              <a:t>DOECUI@hq.doe.gov</a:t>
            </a:r>
            <a:endParaRPr lang="en-US" dirty="0">
              <a:solidFill>
                <a:srgbClr val="92D050"/>
              </a:solidFill>
              <a:latin typeface="Times New Roman"/>
              <a:ea typeface="MS PGothic"/>
              <a:cs typeface="Times New Roman"/>
            </a:endParaRPr>
          </a:p>
          <a:p>
            <a:pPr marL="685800" lvl="3" indent="0">
              <a:buClr>
                <a:schemeClr val="tx1">
                  <a:lumMod val="90000"/>
                  <a:lumOff val="10000"/>
                </a:schemeClr>
              </a:buClr>
              <a:buNone/>
            </a:pPr>
            <a:endParaRPr lang="en-US" sz="2000" dirty="0">
              <a:solidFill>
                <a:schemeClr val="tx1"/>
              </a:solidFill>
            </a:endParaRPr>
          </a:p>
          <a:p>
            <a:pPr marL="228600" lvl="1" indent="0">
              <a:buNone/>
            </a:pPr>
            <a:endParaRPr lang="en-US" sz="3000" dirty="0"/>
          </a:p>
          <a:p>
            <a:pPr lvl="1"/>
            <a:endParaRPr lang="en-US" sz="3000" dirty="0"/>
          </a:p>
          <a:p>
            <a:pPr lvl="1"/>
            <a:endParaRPr lang="en-US" sz="3000" dirty="0"/>
          </a:p>
        </p:txBody>
      </p:sp>
      <p:pic>
        <p:nvPicPr>
          <p:cNvPr id="14" name="Picture 13">
            <a:extLst>
              <a:ext uri="{FF2B5EF4-FFF2-40B4-BE49-F238E27FC236}">
                <a16:creationId xmlns:a16="http://schemas.microsoft.com/office/drawing/2014/main" id="{18A34B21-2858-AA29-DBE5-05C7433F9CB8}"/>
              </a:ext>
            </a:extLst>
          </p:cNvPr>
          <p:cNvPicPr>
            <a:picLocks noChangeAspect="1"/>
          </p:cNvPicPr>
          <p:nvPr/>
        </p:nvPicPr>
        <p:blipFill>
          <a:blip r:embed="rId6"/>
          <a:stretch>
            <a:fillRect/>
          </a:stretch>
        </p:blipFill>
        <p:spPr>
          <a:xfrm>
            <a:off x="154852" y="3429000"/>
            <a:ext cx="11506318" cy="3217863"/>
          </a:xfrm>
          <a:prstGeom prst="rect">
            <a:avLst/>
          </a:prstGeom>
        </p:spPr>
      </p:pic>
    </p:spTree>
    <p:extLst>
      <p:ext uri="{BB962C8B-B14F-4D97-AF65-F5344CB8AC3E}">
        <p14:creationId xmlns:p14="http://schemas.microsoft.com/office/powerpoint/2010/main" val="34142688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094D4F0-6E6B-855B-CCB7-A0A3D05B46A3}"/>
              </a:ext>
            </a:extLst>
          </p:cNvPr>
          <p:cNvPicPr>
            <a:picLocks noChangeAspect="1"/>
          </p:cNvPicPr>
          <p:nvPr/>
        </p:nvPicPr>
        <p:blipFill>
          <a:blip r:embed="rId2"/>
          <a:stretch>
            <a:fillRect/>
          </a:stretch>
        </p:blipFill>
        <p:spPr>
          <a:xfrm>
            <a:off x="6431670" y="2200276"/>
            <a:ext cx="5579355" cy="1771178"/>
          </a:xfrm>
          <a:prstGeom prst="rect">
            <a:avLst/>
          </a:prstGeom>
        </p:spPr>
      </p:pic>
      <p:sp>
        <p:nvSpPr>
          <p:cNvPr id="4" name="Title 3">
            <a:extLst>
              <a:ext uri="{FF2B5EF4-FFF2-40B4-BE49-F238E27FC236}">
                <a16:creationId xmlns:a16="http://schemas.microsoft.com/office/drawing/2014/main" id="{4F8D4872-6157-5ED1-89E0-5B23713477AE}"/>
              </a:ext>
            </a:extLst>
          </p:cNvPr>
          <p:cNvSpPr>
            <a:spLocks noGrp="1"/>
          </p:cNvSpPr>
          <p:nvPr>
            <p:ph type="title"/>
          </p:nvPr>
        </p:nvSpPr>
        <p:spPr>
          <a:xfrm>
            <a:off x="82193" y="136525"/>
            <a:ext cx="11629325" cy="1131888"/>
          </a:xfrm>
        </p:spPr>
        <p:txBody>
          <a:bodyPr/>
          <a:lstStyle/>
          <a:p>
            <a:r>
              <a:rPr lang="en-US" altLang="en-US"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DOE CUI Marking in EITS services</a:t>
            </a:r>
            <a:endParaRPr lang="en-US" dirty="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71AA1057-91FC-F3ED-9236-76AF86FFD0B9}"/>
              </a:ext>
            </a:extLst>
          </p:cNvPr>
          <p:cNvSpPr txBox="1"/>
          <p:nvPr/>
        </p:nvSpPr>
        <p:spPr>
          <a:xfrm>
            <a:off x="180975" y="1363663"/>
            <a:ext cx="10524697" cy="5585119"/>
          </a:xfrm>
          <a:prstGeom prst="rect">
            <a:avLst/>
          </a:prstGeom>
          <a:noFill/>
        </p:spPr>
        <p:txBody>
          <a:bodyPr wrap="square" lIns="91440" tIns="45720" rIns="91440" bIns="45720" anchor="t">
            <a:spAutoFit/>
          </a:bodyPr>
          <a:lstStyle/>
          <a:p>
            <a:pPr marL="0" lvl="1" eaLnBrk="1" hangingPunct="1">
              <a:lnSpc>
                <a:spcPct val="80000"/>
              </a:lnSpc>
              <a:spcBef>
                <a:spcPts val="400"/>
              </a:spcBef>
              <a:spcAft>
                <a:spcPts val="600"/>
              </a:spcAft>
              <a:buClr>
                <a:schemeClr val="accent1"/>
              </a:buClr>
              <a:defRPr/>
            </a:pPr>
            <a:r>
              <a:rPr lang="en-US" altLang="en-US" b="1" u="sng" dirty="0">
                <a:solidFill>
                  <a:schemeClr val="tx2"/>
                </a:solidFill>
                <a:latin typeface="Times New Roman"/>
                <a:ea typeface="MS PGothic"/>
                <a:cs typeface="Times New Roman"/>
              </a:rPr>
              <a:t>What are CUI markings?    </a:t>
            </a:r>
            <a:endParaRPr lang="en-US" altLang="en-US" b="1" u="sng" dirty="0">
              <a:solidFill>
                <a:schemeClr val="tx2"/>
              </a:solidFill>
              <a:latin typeface="Times New Roman" panose="02020603050405020304" pitchFamily="18" charset="0"/>
              <a:ea typeface="MS PGothic"/>
              <a:cs typeface="Times New Roman" panose="02020603050405020304" pitchFamily="18" charset="0"/>
            </a:endParaRPr>
          </a:p>
          <a:p>
            <a:pPr marL="285750" indent="-285750" eaLnBrk="1" hangingPunct="1">
              <a:spcBef>
                <a:spcPts val="400"/>
              </a:spcBef>
              <a:spcAft>
                <a:spcPts val="600"/>
              </a:spcAft>
              <a:buClr>
                <a:schemeClr val="accent1"/>
              </a:buClr>
              <a:buFont typeface="Arial" panose="020B0604020202020204" pitchFamily="34" charset="0"/>
              <a:buChar char="•"/>
              <a:defRPr/>
            </a:pPr>
            <a:r>
              <a:rPr lang="en-US" altLang="en-US" dirty="0">
                <a:solidFill>
                  <a:schemeClr val="tx2"/>
                </a:solidFill>
                <a:latin typeface="Times New Roman"/>
                <a:ea typeface="MS PGothic"/>
                <a:cs typeface="Times New Roman"/>
              </a:rPr>
              <a:t>CUI labels are also known as the CUI markings. CUI markings must be applied when a document containing CUI is created or re-used for DOE business. </a:t>
            </a:r>
          </a:p>
          <a:p>
            <a:pPr eaLnBrk="1" hangingPunct="1">
              <a:spcBef>
                <a:spcPts val="400"/>
              </a:spcBef>
              <a:spcAft>
                <a:spcPts val="600"/>
              </a:spcAft>
              <a:buClr>
                <a:schemeClr val="accent1"/>
              </a:buClr>
              <a:defRPr/>
            </a:pPr>
            <a:endParaRPr lang="en-US" altLang="en-US" b="1" u="sng" dirty="0">
              <a:solidFill>
                <a:schemeClr val="tx2"/>
              </a:solidFill>
              <a:latin typeface="Times New Roman" panose="02020603050405020304" pitchFamily="18" charset="0"/>
              <a:ea typeface="MS PGothic"/>
              <a:cs typeface="Times New Roman" panose="02020603050405020304" pitchFamily="18" charset="0"/>
            </a:endParaRPr>
          </a:p>
          <a:p>
            <a:pPr marL="0" lvl="1" eaLnBrk="1" hangingPunct="1">
              <a:lnSpc>
                <a:spcPct val="80000"/>
              </a:lnSpc>
              <a:spcBef>
                <a:spcPts val="400"/>
              </a:spcBef>
              <a:spcAft>
                <a:spcPts val="600"/>
              </a:spcAft>
              <a:buClr>
                <a:schemeClr val="accent1"/>
              </a:buClr>
              <a:defRPr/>
            </a:pPr>
            <a:r>
              <a:rPr lang="en-US" altLang="en-US" b="1" u="sng" dirty="0">
                <a:solidFill>
                  <a:schemeClr val="tx2"/>
                </a:solidFill>
                <a:latin typeface="Times New Roman"/>
                <a:ea typeface="MS PGothic"/>
                <a:cs typeface="Times New Roman"/>
              </a:rPr>
              <a:t>Where are the CUI Markings located?</a:t>
            </a:r>
          </a:p>
          <a:p>
            <a:pPr marL="285750" indent="-285750" eaLnBrk="1" hangingPunct="1">
              <a:spcBef>
                <a:spcPts val="400"/>
              </a:spcBef>
              <a:spcAft>
                <a:spcPts val="600"/>
              </a:spcAft>
              <a:buClr>
                <a:schemeClr val="accent1"/>
              </a:buClr>
              <a:buFont typeface="Arial" panose="020B0604020202020204" pitchFamily="34" charset="0"/>
              <a:buChar char="•"/>
              <a:defRPr/>
            </a:pPr>
            <a:r>
              <a:rPr lang="en-US" altLang="en-US" dirty="0">
                <a:solidFill>
                  <a:schemeClr val="tx2"/>
                </a:solidFill>
                <a:latin typeface="Times New Roman"/>
                <a:ea typeface="MS PGothic"/>
                <a:cs typeface="Times New Roman"/>
              </a:rPr>
              <a:t>CUI marking labels are configured in the sensitivity tool in the Microsoft tool bar (Word, Excel, PowerPoint, etc.) </a:t>
            </a:r>
          </a:p>
          <a:p>
            <a:pPr marL="285750" indent="-285750" eaLnBrk="1" hangingPunct="1">
              <a:spcBef>
                <a:spcPts val="400"/>
              </a:spcBef>
              <a:spcAft>
                <a:spcPts val="600"/>
              </a:spcAft>
              <a:buClr>
                <a:schemeClr val="accent1"/>
              </a:buClr>
              <a:buFont typeface="Arial" panose="020B0604020202020204" pitchFamily="34" charset="0"/>
              <a:buChar char="•"/>
              <a:defRPr/>
            </a:pPr>
            <a:r>
              <a:rPr lang="en-US" altLang="en-US" dirty="0">
                <a:solidFill>
                  <a:schemeClr val="tx2"/>
                </a:solidFill>
                <a:latin typeface="Times New Roman"/>
                <a:ea typeface="MS PGothic"/>
                <a:cs typeface="Times New Roman"/>
              </a:rPr>
              <a:t>Labels are also located within the Protect/Select function...a Microsoft Sensitivity Label function for PDFs.</a:t>
            </a:r>
          </a:p>
          <a:p>
            <a:pPr>
              <a:spcBef>
                <a:spcPts val="400"/>
              </a:spcBef>
              <a:spcAft>
                <a:spcPts val="600"/>
              </a:spcAft>
              <a:buClr>
                <a:schemeClr val="accent1"/>
              </a:buClr>
              <a:defRPr/>
            </a:pPr>
            <a:endParaRPr lang="en-US" altLang="en-US" dirty="0">
              <a:solidFill>
                <a:schemeClr val="tx2"/>
              </a:solidFill>
              <a:latin typeface="Times New Roman"/>
              <a:ea typeface="MS PGothic"/>
              <a:cs typeface="Times New Roman"/>
            </a:endParaRPr>
          </a:p>
          <a:p>
            <a:pPr marL="0" lvl="1" eaLnBrk="1" hangingPunct="1">
              <a:lnSpc>
                <a:spcPct val="80000"/>
              </a:lnSpc>
              <a:spcBef>
                <a:spcPts val="400"/>
              </a:spcBef>
              <a:spcAft>
                <a:spcPts val="600"/>
              </a:spcAft>
              <a:buClr>
                <a:schemeClr val="accent1"/>
              </a:buClr>
              <a:defRPr/>
            </a:pPr>
            <a:r>
              <a:rPr lang="en-US" altLang="en-US" b="1" u="sng" dirty="0">
                <a:solidFill>
                  <a:schemeClr val="tx2"/>
                </a:solidFill>
                <a:latin typeface="Times New Roman"/>
                <a:ea typeface="MS PGothic"/>
                <a:cs typeface="Times New Roman"/>
              </a:rPr>
              <a:t>How do you apply the labels?</a:t>
            </a:r>
          </a:p>
          <a:p>
            <a:pPr marL="285750" indent="-285750" eaLnBrk="1" hangingPunct="1">
              <a:spcBef>
                <a:spcPts val="400"/>
              </a:spcBef>
              <a:spcAft>
                <a:spcPts val="600"/>
              </a:spcAft>
              <a:buClr>
                <a:schemeClr val="accent1"/>
              </a:buClr>
              <a:buFont typeface="Arial" panose="020B0604020202020204" pitchFamily="34" charset="0"/>
              <a:buChar char="•"/>
              <a:defRPr/>
            </a:pPr>
            <a:r>
              <a:rPr lang="en-US" altLang="en-US" dirty="0">
                <a:solidFill>
                  <a:schemeClr val="tx2"/>
                </a:solidFill>
                <a:latin typeface="Times New Roman"/>
                <a:ea typeface="MS PGothic"/>
                <a:cs typeface="Times New Roman"/>
              </a:rPr>
              <a:t>Categories can be applied by clicking on the Sensitivity button and scrolling through the 52 categories. Once the category is found, simply click on the category to apply the marking.</a:t>
            </a:r>
            <a:r>
              <a:rPr lang="en-US" dirty="0">
                <a:latin typeface="Times New Roman"/>
                <a:ea typeface="MS PGothic"/>
                <a:cs typeface="Calibri"/>
              </a:rPr>
              <a:t> </a:t>
            </a:r>
            <a:endParaRPr lang="en-US" dirty="0">
              <a:latin typeface="Times New Roman"/>
              <a:cs typeface="Calibri"/>
            </a:endParaRPr>
          </a:p>
          <a:p>
            <a:pPr marL="285750" indent="-285750" eaLnBrk="1" hangingPunct="1">
              <a:spcBef>
                <a:spcPts val="400"/>
              </a:spcBef>
              <a:spcAft>
                <a:spcPts val="600"/>
              </a:spcAft>
              <a:buClr>
                <a:schemeClr val="accent1"/>
              </a:buClr>
              <a:buFont typeface="Arial" panose="020B0604020202020204" pitchFamily="34" charset="0"/>
              <a:buChar char="•"/>
              <a:defRPr/>
            </a:pPr>
            <a:r>
              <a:rPr lang="en-US" dirty="0">
                <a:solidFill>
                  <a:schemeClr val="tx2"/>
                </a:solidFill>
                <a:latin typeface="Times New Roman"/>
                <a:ea typeface="MS PGothic"/>
                <a:cs typeface="Times New Roman"/>
              </a:rPr>
              <a:t>DOE marking requirements are provided in DOE O 471.7 and DOE CUI100DE training in the Learning Nucleus which are consistent with the </a:t>
            </a:r>
            <a:r>
              <a:rPr lang="en-US" dirty="0">
                <a:solidFill>
                  <a:schemeClr val="tx2"/>
                </a:solidFill>
                <a:latin typeface="Times New Roman"/>
                <a:ea typeface="MS PGothic"/>
                <a:cs typeface="Times New Roman"/>
                <a:hlinkClick r:id="rId3">
                  <a:extLst>
                    <a:ext uri="{A12FA001-AC4F-418D-AE19-62706E023703}">
                      <ahyp:hlinkClr xmlns:ahyp="http://schemas.microsoft.com/office/drawing/2018/hyperlinkcolor" val="tx"/>
                    </a:ext>
                  </a:extLst>
                </a:hlinkClick>
              </a:rPr>
              <a:t>CUI Marking Handbook</a:t>
            </a:r>
            <a:r>
              <a:rPr lang="en-US" dirty="0">
                <a:solidFill>
                  <a:schemeClr val="tx2"/>
                </a:solidFill>
                <a:latin typeface="Times New Roman"/>
                <a:ea typeface="MS PGothic"/>
                <a:cs typeface="Times New Roman"/>
              </a:rPr>
              <a:t> on the CUI Registry and </a:t>
            </a:r>
            <a:r>
              <a:rPr lang="en-US" dirty="0">
                <a:latin typeface="Times New Roman"/>
                <a:ea typeface="MS PGothic"/>
                <a:cs typeface="Times New Roman"/>
                <a:hlinkClick r:id="rId4"/>
              </a:rPr>
              <a:t>DOE O 471.7</a:t>
            </a:r>
            <a:r>
              <a:rPr lang="en-US" dirty="0">
                <a:latin typeface="Times New Roman"/>
                <a:ea typeface="MS PGothic"/>
                <a:cs typeface="Calibri"/>
              </a:rPr>
              <a:t>. </a:t>
            </a:r>
            <a:r>
              <a:rPr lang="en-US" dirty="0">
                <a:solidFill>
                  <a:schemeClr val="tx2"/>
                </a:solidFill>
                <a:latin typeface="Times New Roman"/>
                <a:ea typeface="MS PGothic"/>
                <a:cs typeface="Times New Roman"/>
              </a:rPr>
              <a:t>DOE has posted a list of DOE CUI categories here: </a:t>
            </a:r>
          </a:p>
          <a:p>
            <a:pPr eaLnBrk="1" hangingPunct="1">
              <a:lnSpc>
                <a:spcPct val="80000"/>
              </a:lnSpc>
              <a:spcBef>
                <a:spcPts val="400"/>
              </a:spcBef>
              <a:spcAft>
                <a:spcPts val="600"/>
              </a:spcAft>
              <a:buClr>
                <a:schemeClr val="accent1"/>
              </a:buClr>
              <a:defRPr/>
            </a:pPr>
            <a:endParaRPr lang="en-US" altLang="en-US" dirty="0">
              <a:solidFill>
                <a:schemeClr val="tx2"/>
              </a:solidFill>
              <a:latin typeface="Times New Roman" panose="02020603050405020304" pitchFamily="18" charset="0"/>
              <a:ea typeface="MS PGothic"/>
              <a:cs typeface="Times New Roman" panose="02020603050405020304" pitchFamily="18" charset="0"/>
            </a:endParaRPr>
          </a:p>
        </p:txBody>
      </p:sp>
      <p:sp>
        <p:nvSpPr>
          <p:cNvPr id="5" name="Arrow: Right 4">
            <a:extLst>
              <a:ext uri="{FF2B5EF4-FFF2-40B4-BE49-F238E27FC236}">
                <a16:creationId xmlns:a16="http://schemas.microsoft.com/office/drawing/2014/main" id="{02EC3975-8CBD-6E4C-BD34-D519E2113497}"/>
              </a:ext>
            </a:extLst>
          </p:cNvPr>
          <p:cNvSpPr/>
          <p:nvPr/>
        </p:nvSpPr>
        <p:spPr>
          <a:xfrm rot="16200000">
            <a:off x="10970419" y="2845358"/>
            <a:ext cx="704850" cy="371475"/>
          </a:xfrm>
          <a:prstGeom prst="righ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1544061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3F58C548-2A9C-F032-51FD-4960E13039FF}"/>
              </a:ext>
            </a:extLst>
          </p:cNvPr>
          <p:cNvSpPr txBox="1">
            <a:spLocks/>
          </p:cNvSpPr>
          <p:nvPr/>
        </p:nvSpPr>
        <p:spPr bwMode="auto">
          <a:xfrm>
            <a:off x="154851" y="211136"/>
            <a:ext cx="11043611" cy="104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defTabSz="457200" rtl="0" eaLnBrk="0" fontAlgn="base" hangingPunct="0">
              <a:spcBef>
                <a:spcPct val="0"/>
              </a:spcBef>
              <a:spcAft>
                <a:spcPct val="0"/>
              </a:spcAft>
              <a:defRPr sz="3200" kern="1200">
                <a:solidFill>
                  <a:schemeClr val="bg1"/>
                </a:solidFill>
                <a:latin typeface="+mj-lt"/>
                <a:ea typeface="MS PGothic" pitchFamily="34" charset="-128"/>
                <a:cs typeface="ＭＳ Ｐゴシック" charset="0"/>
              </a:defRPr>
            </a:lvl1pPr>
            <a:lvl2pPr algn="l" defTabSz="457200" rtl="0" eaLnBrk="0" fontAlgn="base" hangingPunct="0">
              <a:spcBef>
                <a:spcPct val="0"/>
              </a:spcBef>
              <a:spcAft>
                <a:spcPct val="0"/>
              </a:spcAft>
              <a:defRPr sz="3200">
                <a:solidFill>
                  <a:schemeClr val="bg1"/>
                </a:solidFill>
                <a:latin typeface="Calibri" charset="0"/>
                <a:ea typeface="MS PGothic" pitchFamily="34" charset="-128"/>
                <a:cs typeface="ＭＳ Ｐゴシック" charset="0"/>
              </a:defRPr>
            </a:lvl2pPr>
            <a:lvl3pPr algn="l" defTabSz="457200" rtl="0" eaLnBrk="0" fontAlgn="base" hangingPunct="0">
              <a:spcBef>
                <a:spcPct val="0"/>
              </a:spcBef>
              <a:spcAft>
                <a:spcPct val="0"/>
              </a:spcAft>
              <a:defRPr sz="3200">
                <a:solidFill>
                  <a:schemeClr val="bg1"/>
                </a:solidFill>
                <a:latin typeface="Calibri" charset="0"/>
                <a:ea typeface="MS PGothic" pitchFamily="34" charset="-128"/>
                <a:cs typeface="ＭＳ Ｐゴシック" charset="0"/>
              </a:defRPr>
            </a:lvl3pPr>
            <a:lvl4pPr algn="l" defTabSz="457200" rtl="0" eaLnBrk="0" fontAlgn="base" hangingPunct="0">
              <a:spcBef>
                <a:spcPct val="0"/>
              </a:spcBef>
              <a:spcAft>
                <a:spcPct val="0"/>
              </a:spcAft>
              <a:defRPr sz="3200">
                <a:solidFill>
                  <a:schemeClr val="bg1"/>
                </a:solidFill>
                <a:latin typeface="Calibri" charset="0"/>
                <a:ea typeface="MS PGothic" pitchFamily="34" charset="-128"/>
                <a:cs typeface="ＭＳ Ｐゴシック" charset="0"/>
              </a:defRPr>
            </a:lvl4pPr>
            <a:lvl5pPr algn="l" defTabSz="457200" rtl="0" eaLnBrk="0" fontAlgn="base" hangingPunct="0">
              <a:spcBef>
                <a:spcPct val="0"/>
              </a:spcBef>
              <a:spcAft>
                <a:spcPct val="0"/>
              </a:spcAft>
              <a:defRPr sz="3200">
                <a:solidFill>
                  <a:schemeClr val="bg1"/>
                </a:solidFill>
                <a:latin typeface="Calibri" charset="0"/>
                <a:ea typeface="MS PGothic" pitchFamily="34" charset="-128"/>
                <a:cs typeface="ＭＳ Ｐゴシック" charset="0"/>
              </a:defRPr>
            </a:lvl5pPr>
            <a:lvl6pPr marL="457200" algn="l" defTabSz="457200" rtl="0" fontAlgn="base">
              <a:spcBef>
                <a:spcPct val="0"/>
              </a:spcBef>
              <a:spcAft>
                <a:spcPct val="0"/>
              </a:spcAft>
              <a:defRPr sz="3600">
                <a:solidFill>
                  <a:schemeClr val="bg1"/>
                </a:solidFill>
                <a:latin typeface="Calibri" charset="0"/>
                <a:ea typeface="ＭＳ Ｐゴシック" charset="0"/>
                <a:cs typeface="ＭＳ Ｐゴシック" charset="0"/>
              </a:defRPr>
            </a:lvl6pPr>
            <a:lvl7pPr marL="914400" algn="l" defTabSz="457200" rtl="0" fontAlgn="base">
              <a:spcBef>
                <a:spcPct val="0"/>
              </a:spcBef>
              <a:spcAft>
                <a:spcPct val="0"/>
              </a:spcAft>
              <a:defRPr sz="3600">
                <a:solidFill>
                  <a:schemeClr val="bg1"/>
                </a:solidFill>
                <a:latin typeface="Calibri" charset="0"/>
                <a:ea typeface="ＭＳ Ｐゴシック" charset="0"/>
                <a:cs typeface="ＭＳ Ｐゴシック" charset="0"/>
              </a:defRPr>
            </a:lvl7pPr>
            <a:lvl8pPr marL="1371600" algn="l" defTabSz="457200" rtl="0" fontAlgn="base">
              <a:spcBef>
                <a:spcPct val="0"/>
              </a:spcBef>
              <a:spcAft>
                <a:spcPct val="0"/>
              </a:spcAft>
              <a:defRPr sz="3600">
                <a:solidFill>
                  <a:schemeClr val="bg1"/>
                </a:solidFill>
                <a:latin typeface="Calibri" charset="0"/>
                <a:ea typeface="ＭＳ Ｐゴシック" charset="0"/>
                <a:cs typeface="ＭＳ Ｐゴシック" charset="0"/>
              </a:defRPr>
            </a:lvl8pPr>
            <a:lvl9pPr marL="1828800" algn="l" defTabSz="457200" rtl="0" fontAlgn="base">
              <a:spcBef>
                <a:spcPct val="0"/>
              </a:spcBef>
              <a:spcAft>
                <a:spcPct val="0"/>
              </a:spcAft>
              <a:defRPr sz="3600">
                <a:solidFill>
                  <a:schemeClr val="bg1"/>
                </a:solidFill>
                <a:latin typeface="Calibri" charset="0"/>
                <a:ea typeface="ＭＳ Ｐゴシック" charset="0"/>
                <a:cs typeface="ＭＳ Ｐゴシック" charset="0"/>
              </a:defRPr>
            </a:lvl9pPr>
          </a:lstStyle>
          <a:p>
            <a:pPr eaLnBrk="1" hangingPunct="1"/>
            <a:r>
              <a:rPr lang="en-US" altLang="en-US"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Marking CUI Documents</a:t>
            </a:r>
          </a:p>
        </p:txBody>
      </p:sp>
      <p:sp>
        <p:nvSpPr>
          <p:cNvPr id="12" name="Content Placeholder 9">
            <a:extLst>
              <a:ext uri="{FF2B5EF4-FFF2-40B4-BE49-F238E27FC236}">
                <a16:creationId xmlns:a16="http://schemas.microsoft.com/office/drawing/2014/main" id="{4A8B64BD-A46B-86F2-2E9F-4ADDB4749C39}"/>
              </a:ext>
            </a:extLst>
          </p:cNvPr>
          <p:cNvSpPr>
            <a:spLocks noGrp="1"/>
          </p:cNvSpPr>
          <p:nvPr>
            <p:ph idx="1"/>
          </p:nvPr>
        </p:nvSpPr>
        <p:spPr>
          <a:xfrm>
            <a:off x="246579" y="1397284"/>
            <a:ext cx="11414589" cy="5460716"/>
          </a:xfrm>
        </p:spPr>
        <p:txBody>
          <a:bodyPr>
            <a:noAutofit/>
          </a:bodyPr>
          <a:lstStyle/>
          <a:p>
            <a:pPr marL="0" marR="0" indent="0" eaLnBrk="1" hangingPunct="1">
              <a:lnSpc>
                <a:spcPct val="107000"/>
              </a:lnSpc>
              <a:buNone/>
              <a:defRPr/>
            </a:pPr>
            <a:r>
              <a:rPr lang="en-US" sz="1800" b="1" u="sng" dirty="0">
                <a:solidFill>
                  <a:schemeClr val="tx2"/>
                </a:solidFill>
                <a:latin typeface="Times New Roman" panose="02020603050405020304" pitchFamily="18" charset="0"/>
                <a:ea typeface="MS PGothic"/>
                <a:cs typeface="Times New Roman" panose="02020603050405020304" pitchFamily="18" charset="0"/>
              </a:rPr>
              <a:t>How do I mark documents containing CUI?</a:t>
            </a:r>
            <a:r>
              <a:rPr lang="en-US" sz="1800" dirty="0">
                <a:solidFill>
                  <a:schemeClr val="tx2"/>
                </a:solidFill>
                <a:latin typeface="Times New Roman" panose="02020603050405020304" pitchFamily="18" charset="0"/>
                <a:ea typeface="MS PGothic"/>
                <a:cs typeface="Times New Roman" panose="02020603050405020304" pitchFamily="18" charset="0"/>
              </a:rPr>
              <a:t> </a:t>
            </a:r>
          </a:p>
          <a:p>
            <a:pPr marL="0" marR="0" indent="0" eaLnBrk="1" hangingPunct="1">
              <a:lnSpc>
                <a:spcPct val="107000"/>
              </a:lnSpc>
              <a:buNone/>
              <a:defRPr/>
            </a:pPr>
            <a:r>
              <a:rPr lang="en-US" sz="1800" dirty="0">
                <a:solidFill>
                  <a:schemeClr val="tx2"/>
                </a:solidFill>
                <a:latin typeface="Times New Roman" panose="02020603050405020304" pitchFamily="18" charset="0"/>
                <a:ea typeface="MS PGothic"/>
                <a:cs typeface="Times New Roman" panose="02020603050405020304" pitchFamily="18" charset="0"/>
              </a:rPr>
              <a:t>All CUI must be marked with a CUI Banner Marking. The primary control marking for all CUI at DOE is the “CUI” acronym which must be centered when feasible and appear in </a:t>
            </a:r>
            <a:r>
              <a:rPr lang="en-US" sz="1800" b="1" dirty="0">
                <a:solidFill>
                  <a:schemeClr val="bg2">
                    <a:lumMod val="10000"/>
                  </a:schemeClr>
                </a:solidFill>
                <a:latin typeface="Times New Roman" panose="02020603050405020304" pitchFamily="18" charset="0"/>
                <a:ea typeface="MS PGothic"/>
                <a:cs typeface="Times New Roman" panose="02020603050405020304" pitchFamily="18" charset="0"/>
              </a:rPr>
              <a:t>CAPITALIZED bold black text </a:t>
            </a:r>
            <a:r>
              <a:rPr lang="en-US" sz="1800" dirty="0">
                <a:solidFill>
                  <a:schemeClr val="tx2"/>
                </a:solidFill>
                <a:latin typeface="Times New Roman" panose="02020603050405020304" pitchFamily="18" charset="0"/>
                <a:ea typeface="MS PGothic"/>
                <a:cs typeface="Times New Roman" panose="02020603050405020304" pitchFamily="18" charset="0"/>
              </a:rPr>
              <a:t>at the top of each page of any document that contains CUI. The CUI Banner Marking must be inclusive of all CUI within the document and must be the same on each page. Structure the CUI Banner Marking as follows: </a:t>
            </a:r>
          </a:p>
          <a:p>
            <a:pPr lvl="1" eaLnBrk="1" hangingPunct="1">
              <a:lnSpc>
                <a:spcPct val="107000"/>
              </a:lnSpc>
              <a:buClr>
                <a:schemeClr val="accent1"/>
              </a:buClr>
              <a:buFont typeface="Arial" panose="020B0604020202020204" pitchFamily="34" charset="0"/>
              <a:buChar char="•"/>
              <a:defRPr/>
            </a:pPr>
            <a:r>
              <a:rPr lang="en-US" sz="1800" dirty="0">
                <a:solidFill>
                  <a:schemeClr val="tx2"/>
                </a:solidFill>
                <a:latin typeface="Times New Roman" panose="02020603050405020304" pitchFamily="18" charset="0"/>
                <a:ea typeface="MS PGothic"/>
                <a:cs typeface="Times New Roman" panose="02020603050405020304" pitchFamily="18" charset="0"/>
              </a:rPr>
              <a:t>Separate the CUI control marking with double forward slash (//) before the Category Acronym</a:t>
            </a:r>
          </a:p>
          <a:p>
            <a:pPr lvl="1" eaLnBrk="1" hangingPunct="1">
              <a:lnSpc>
                <a:spcPct val="107000"/>
              </a:lnSpc>
              <a:buClr>
                <a:schemeClr val="accent1"/>
              </a:buClr>
              <a:buFont typeface="Arial" panose="020B0604020202020204" pitchFamily="34" charset="0"/>
              <a:buChar char="•"/>
              <a:defRPr/>
            </a:pPr>
            <a:r>
              <a:rPr lang="en-US" sz="1800" dirty="0">
                <a:solidFill>
                  <a:schemeClr val="tx2"/>
                </a:solidFill>
                <a:latin typeface="Times New Roman" panose="02020603050405020304" pitchFamily="18" charset="0"/>
                <a:ea typeface="MS PGothic"/>
                <a:cs typeface="Times New Roman" panose="02020603050405020304" pitchFamily="18" charset="0"/>
              </a:rPr>
              <a:t>Include category acronym for all CUI contained in document as follows: Basic – DOE has the option to mark a document that contains CUI basic is “CUI”, or the “Alternative Banner Marking for Basic Authorities” published on the CUI Registry for categories DOE has the authority to use. Specified – Category acronym preceded by SP and a dash “SP-”</a:t>
            </a:r>
          </a:p>
          <a:p>
            <a:pPr lvl="1" eaLnBrk="1" hangingPunct="1">
              <a:lnSpc>
                <a:spcPct val="107000"/>
              </a:lnSpc>
              <a:buClr>
                <a:schemeClr val="accent1"/>
              </a:buClr>
              <a:buFont typeface="Arial" panose="020B0604020202020204" pitchFamily="34" charset="0"/>
              <a:buChar char="•"/>
              <a:defRPr/>
            </a:pPr>
            <a:r>
              <a:rPr lang="en-US" sz="1800" dirty="0">
                <a:solidFill>
                  <a:schemeClr val="tx2"/>
                </a:solidFill>
                <a:latin typeface="Times New Roman" panose="02020603050405020304" pitchFamily="18" charset="0"/>
                <a:ea typeface="MS PGothic"/>
                <a:cs typeface="Times New Roman" panose="02020603050405020304" pitchFamily="18" charset="0"/>
              </a:rPr>
              <a:t>Alphabetize and separate multiple categories with a single forward slash (/) on each page. Example of CUI Banner Markings: 			</a:t>
            </a:r>
          </a:p>
          <a:p>
            <a:pPr marL="228600" lvl="1" indent="0" eaLnBrk="1" hangingPunct="1">
              <a:lnSpc>
                <a:spcPct val="107000"/>
              </a:lnSpc>
              <a:buClr>
                <a:schemeClr val="accent1"/>
              </a:buClr>
              <a:buNone/>
              <a:defRPr/>
            </a:pPr>
            <a:r>
              <a:rPr lang="en-US" sz="1800" dirty="0">
                <a:solidFill>
                  <a:schemeClr val="tx2"/>
                </a:solidFill>
                <a:latin typeface="Times New Roman" panose="02020603050405020304" pitchFamily="18" charset="0"/>
                <a:ea typeface="MS PGothic"/>
                <a:cs typeface="Times New Roman" panose="02020603050405020304" pitchFamily="18" charset="0"/>
              </a:rPr>
              <a:t>						CUI Basic: CUI//PROPIN</a:t>
            </a:r>
          </a:p>
          <a:p>
            <a:pPr marL="2743200" lvl="6" indent="0">
              <a:lnSpc>
                <a:spcPct val="107000"/>
              </a:lnSpc>
              <a:buNone/>
              <a:defRPr/>
            </a:pPr>
            <a:r>
              <a:rPr lang="en-US" sz="1800" dirty="0">
                <a:solidFill>
                  <a:schemeClr val="tx2"/>
                </a:solidFill>
                <a:latin typeface="Times New Roman" panose="02020603050405020304" pitchFamily="18" charset="0"/>
                <a:ea typeface="MS PGothic"/>
                <a:cs typeface="Times New Roman" panose="02020603050405020304" pitchFamily="18" charset="0"/>
              </a:rPr>
              <a:t>CUI Specified: CUI//SP-PROPIN</a:t>
            </a:r>
          </a:p>
          <a:p>
            <a:pPr marL="685800" lvl="3" indent="0">
              <a:buClr>
                <a:schemeClr val="tx1">
                  <a:lumMod val="90000"/>
                  <a:lumOff val="10000"/>
                </a:schemeClr>
              </a:buClr>
              <a:buNone/>
            </a:pPr>
            <a:endParaRPr lang="en-US" sz="2000" dirty="0">
              <a:solidFill>
                <a:schemeClr val="tx1"/>
              </a:solidFill>
            </a:endParaRPr>
          </a:p>
          <a:p>
            <a:pPr marL="228600" lvl="1" indent="0">
              <a:buNone/>
            </a:pPr>
            <a:endParaRPr lang="en-US" sz="3000" dirty="0"/>
          </a:p>
          <a:p>
            <a:pPr lvl="1"/>
            <a:endParaRPr lang="en-US" sz="3000" dirty="0"/>
          </a:p>
          <a:p>
            <a:pPr lvl="1"/>
            <a:endParaRPr lang="en-US" sz="3000" dirty="0"/>
          </a:p>
        </p:txBody>
      </p:sp>
    </p:spTree>
    <p:extLst>
      <p:ext uri="{BB962C8B-B14F-4D97-AF65-F5344CB8AC3E}">
        <p14:creationId xmlns:p14="http://schemas.microsoft.com/office/powerpoint/2010/main" val="12148672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4EDD72-DCEB-C87F-DB71-1FC2371BD8E5}"/>
              </a:ext>
            </a:extLst>
          </p:cNvPr>
          <p:cNvSpPr>
            <a:spLocks noGrp="1"/>
          </p:cNvSpPr>
          <p:nvPr>
            <p:ph type="title"/>
          </p:nvPr>
        </p:nvSpPr>
        <p:spPr>
          <a:xfrm>
            <a:off x="123290" y="231775"/>
            <a:ext cx="11503561" cy="1131888"/>
          </a:xfrm>
        </p:spPr>
        <p:txBody>
          <a:bodyPr/>
          <a:lstStyle/>
          <a:p>
            <a:r>
              <a:rPr lang="en-US" b="1" dirty="0">
                <a:latin typeface="Times New Roman" panose="02020603050405020304" pitchFamily="18" charset="0"/>
                <a:cs typeface="Times New Roman" panose="02020603050405020304" pitchFamily="18" charset="0"/>
              </a:rPr>
              <a:t>Example of a Marked CUI Email</a:t>
            </a:r>
          </a:p>
        </p:txBody>
      </p:sp>
      <p:pic>
        <p:nvPicPr>
          <p:cNvPr id="6" name="Picture 5">
            <a:extLst>
              <a:ext uri="{FF2B5EF4-FFF2-40B4-BE49-F238E27FC236}">
                <a16:creationId xmlns:a16="http://schemas.microsoft.com/office/drawing/2014/main" id="{35DA8B2B-C7BC-0F5F-77A0-999F4B16C5AE}"/>
              </a:ext>
            </a:extLst>
          </p:cNvPr>
          <p:cNvPicPr>
            <a:picLocks noChangeAspect="1"/>
          </p:cNvPicPr>
          <p:nvPr/>
        </p:nvPicPr>
        <p:blipFill>
          <a:blip r:embed="rId2"/>
          <a:stretch>
            <a:fillRect/>
          </a:stretch>
        </p:blipFill>
        <p:spPr>
          <a:xfrm>
            <a:off x="1284270" y="1602287"/>
            <a:ext cx="9123452" cy="4390304"/>
          </a:xfrm>
          <a:prstGeom prst="rect">
            <a:avLst/>
          </a:prstGeom>
        </p:spPr>
      </p:pic>
    </p:spTree>
    <p:extLst>
      <p:ext uri="{BB962C8B-B14F-4D97-AF65-F5344CB8AC3E}">
        <p14:creationId xmlns:p14="http://schemas.microsoft.com/office/powerpoint/2010/main" val="1038194721"/>
      </p:ext>
    </p:extLst>
  </p:cSld>
  <p:clrMapOvr>
    <a:masterClrMapping/>
  </p:clrMapOvr>
</p:sld>
</file>

<file path=ppt/theme/theme1.xml><?xml version="1.0" encoding="utf-8"?>
<a:theme xmlns:a="http://schemas.openxmlformats.org/drawingml/2006/main" name="Office Theme">
  <a:themeElements>
    <a:clrScheme name="Custom 1">
      <a:dk1>
        <a:srgbClr val="002F65"/>
      </a:dk1>
      <a:lt1>
        <a:sysClr val="window" lastClr="FFFFFF"/>
      </a:lt1>
      <a:dk2>
        <a:srgbClr val="005294"/>
      </a:dk2>
      <a:lt2>
        <a:srgbClr val="F2EEE5"/>
      </a:lt2>
      <a:accent1>
        <a:srgbClr val="0082CA"/>
      </a:accent1>
      <a:accent2>
        <a:srgbClr val="60B227"/>
      </a:accent2>
      <a:accent3>
        <a:srgbClr val="002F65"/>
      </a:accent3>
      <a:accent4>
        <a:srgbClr val="FFC000"/>
      </a:accent4>
      <a:accent5>
        <a:srgbClr val="00B0F0"/>
      </a:accent5>
      <a:accent6>
        <a:srgbClr val="9B9078"/>
      </a:accent6>
      <a:hlink>
        <a:srgbClr val="89CC2F"/>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E_Document" ma:contentTypeID="0x0101003BE6F3BD37A8BE4A9CF9E5B20FCA8325002CFE6FADA636884A84A4AD067033D02E" ma:contentTypeVersion="7" ma:contentTypeDescription="Records Management Custom Content Type" ma:contentTypeScope="" ma:versionID="6cf390cd8545fc86d9d720c424d4502a">
  <xsd:schema xmlns:xsd="http://www.w3.org/2001/XMLSchema" xmlns:xs="http://www.w3.org/2001/XMLSchema" xmlns:p="http://schemas.microsoft.com/office/2006/metadata/properties" xmlns:ns1="http://schemas.microsoft.com/sharepoint/v3" xmlns:ns2="0a20205c-0631-4ff0-81c6-46eee12fe7e9" targetNamespace="http://schemas.microsoft.com/office/2006/metadata/properties" ma:root="true" ma:fieldsID="cbd886878edc9810c1d846dab04761a1" ns1:_="" ns2:_="">
    <xsd:import namespace="http://schemas.microsoft.com/sharepoint/v3"/>
    <xsd:import namespace="0a20205c-0631-4ff0-81c6-46eee12fe7e9"/>
    <xsd:element name="properties">
      <xsd:complexType>
        <xsd:sequence>
          <xsd:element name="documentManagement">
            <xsd:complexType>
              <xsd:all>
                <xsd:element ref="ns2:of14d78f52f345898c0ddedd687ab3c2" minOccurs="0"/>
                <xsd:element ref="ns2:TaxCatchAll" minOccurs="0"/>
                <xsd:element ref="ns2:TaxCatchAllLabel" minOccurs="0"/>
                <xsd:element ref="ns2:l549fbc4080b4daf9a141105daaaac0d" minOccurs="0"/>
                <xsd:element ref="ns2:m2489ac9119d484abc1790b5183501f0" minOccurs="0"/>
                <xsd:element ref="ns2:b4c5b01d6c204394af15501c7e447331" minOccurs="0"/>
                <xsd:element ref="ns1:DocumentSetDescrip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DocumentSetDescription" ma:index="18" nillable="true" ma:displayName="Description" ma:description="A description of the Document Set" ma:internalName="DocumentSetDescription">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a20205c-0631-4ff0-81c6-46eee12fe7e9" elementFormDefault="qualified">
    <xsd:import namespace="http://schemas.microsoft.com/office/2006/documentManagement/types"/>
    <xsd:import namespace="http://schemas.microsoft.com/office/infopath/2007/PartnerControls"/>
    <xsd:element name="of14d78f52f345898c0ddedd687ab3c2" ma:index="8" nillable="true" ma:taxonomy="true" ma:internalName="of14d78f52f345898c0ddedd687ab3c2" ma:taxonomyFieldName="DOE_LifecycleState" ma:displayName="DOE_LifecycleState" ma:default="1;#Draft|44aca65a-a2b8-4064-ac99-6d3b27b9c145" ma:fieldId="{8f14d78f-52f3-4589-8c0d-dedd687ab3c2}" ma:sspId="26d46bd7-4a58-4bc0-a217-7245e6e70419" ma:termSetId="0daebdac-d977-4554-85a3-a33d6e4cb33b" ma:anchorId="00000000-0000-0000-0000-000000000000" ma:open="false" ma:isKeyword="false">
      <xsd:complexType>
        <xsd:sequence>
          <xsd:element ref="pc:Terms" minOccurs="0" maxOccurs="1"/>
        </xsd:sequence>
      </xsd:complexType>
    </xsd:element>
    <xsd:element name="TaxCatchAll" ma:index="9" nillable="true" ma:displayName="Taxonomy Catch All Column" ma:hidden="true" ma:list="{7c590950-1e37-42ff-bc9f-c1546a7964f4}" ma:internalName="TaxCatchAll" ma:showField="CatchAllData" ma:web="18b93748-8531-49b4-9948-ac8d35e6d24a">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7c590950-1e37-42ff-bc9f-c1546a7964f4}" ma:internalName="TaxCatchAllLabel" ma:readOnly="true" ma:showField="CatchAllDataLabel" ma:web="18b93748-8531-49b4-9948-ac8d35e6d24a">
      <xsd:complexType>
        <xsd:complexContent>
          <xsd:extension base="dms:MultiChoiceLookup">
            <xsd:sequence>
              <xsd:element name="Value" type="dms:Lookup" maxOccurs="unbounded" minOccurs="0" nillable="true"/>
            </xsd:sequence>
          </xsd:extension>
        </xsd:complexContent>
      </xsd:complexType>
    </xsd:element>
    <xsd:element name="l549fbc4080b4daf9a141105daaaac0d" ma:index="12" nillable="true" ma:taxonomy="true" ma:internalName="l549fbc4080b4daf9a141105daaaac0d" ma:taxonomyFieldName="DOE_OwningOrg" ma:displayName="DOE_OwningOrg" ma:default="" ma:fieldId="{5549fbc4-080b-4daf-9a14-1105daaaac0d}" ma:sspId="26d46bd7-4a58-4bc0-a217-7245e6e70419" ma:termSetId="b572243c-0fd9-4de0-93b7-c66448ab2b94" ma:anchorId="00000000-0000-0000-0000-000000000000" ma:open="false" ma:isKeyword="false">
      <xsd:complexType>
        <xsd:sequence>
          <xsd:element ref="pc:Terms" minOccurs="0" maxOccurs="1"/>
        </xsd:sequence>
      </xsd:complexType>
    </xsd:element>
    <xsd:element name="m2489ac9119d484abc1790b5183501f0" ma:index="14" nillable="true" ma:taxonomy="true" ma:internalName="m2489ac9119d484abc1790b5183501f0" ma:taxonomyFieldName="DOE_ProjectStatus" ma:displayName="DOE_ProjectStatus" ma:default="3;#Open|f87294c0-5917-49a1-8b9f-b6ecaae62a21" ma:fieldId="{62489ac9-119d-484a-bc17-90b5183501f0}" ma:sspId="26d46bd7-4a58-4bc0-a217-7245e6e70419" ma:termSetId="b207702c-b0a2-464d-b5d0-044ec78c6d93" ma:anchorId="00000000-0000-0000-0000-000000000000" ma:open="false" ma:isKeyword="false">
      <xsd:complexType>
        <xsd:sequence>
          <xsd:element ref="pc:Terms" minOccurs="0" maxOccurs="1"/>
        </xsd:sequence>
      </xsd:complexType>
    </xsd:element>
    <xsd:element name="b4c5b01d6c204394af15501c7e447331" ma:index="16" nillable="true" ma:taxonomy="true" ma:internalName="b4c5b01d6c204394af15501c7e447331" ma:taxonomyFieldName="DOE_RecordsDispositionSchedule" ma:displayName="DOE_RecordsDispositionSchedule" ma:default="" ma:fieldId="{b4c5b01d-6c20-4394-af15-501c7e447331}" ma:sspId="26d46bd7-4a58-4bc0-a217-7245e6e70419" ma:termSetId="f436e0b3-d0a7-423b-8bf4-6e3272f3caa7"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0a20205c-0631-4ff0-81c6-46eee12fe7e9">
      <Value>18</Value>
      <Value>11</Value>
      <Value>2</Value>
      <Value>1</Value>
    </TaxCatchAll>
    <m2489ac9119d484abc1790b5183501f0 xmlns="0a20205c-0631-4ff0-81c6-46eee12fe7e9">
      <Terms xmlns="http://schemas.microsoft.com/office/infopath/2007/PartnerControls">
        <TermInfo xmlns="http://schemas.microsoft.com/office/infopath/2007/PartnerControls">
          <TermName xmlns="http://schemas.microsoft.com/office/infopath/2007/PartnerControls">NA</TermName>
          <TermId xmlns="http://schemas.microsoft.com/office/infopath/2007/PartnerControls">05233aea-c907-42fc-9c70-78d1f92f4d46</TermId>
        </TermInfo>
      </Terms>
    </m2489ac9119d484abc1790b5183501f0>
    <b4c5b01d6c204394af15501c7e447331 xmlns="0a20205c-0631-4ff0-81c6-46eee12fe7e9">
      <Terms xmlns="http://schemas.microsoft.com/office/infopath/2007/PartnerControls">
        <TermInfo xmlns="http://schemas.microsoft.com/office/infopath/2007/PartnerControls">
          <TermName xmlns="http://schemas.microsoft.com/office/infopath/2007/PartnerControls">Records management program Records EVENT (GRS 4_1_020)</TermName>
          <TermId xmlns="http://schemas.microsoft.com/office/infopath/2007/PartnerControls">0aabb333-831e-4017-b971-6556fb55d6e8</TermId>
        </TermInfo>
      </Terms>
    </b4c5b01d6c204394af15501c7e447331>
    <of14d78f52f345898c0ddedd687ab3c2 xmlns="0a20205c-0631-4ff0-81c6-46eee12fe7e9">
      <Terms xmlns="http://schemas.microsoft.com/office/infopath/2007/PartnerControls">
        <TermInfo xmlns="http://schemas.microsoft.com/office/infopath/2007/PartnerControls">
          <TermName xmlns="http://schemas.microsoft.com/office/infopath/2007/PartnerControls">Draft</TermName>
          <TermId xmlns="http://schemas.microsoft.com/office/infopath/2007/PartnerControls">44aca65a-a2b8-4064-ac99-6d3b27b9c145</TermId>
        </TermInfo>
      </Terms>
    </of14d78f52f345898c0ddedd687ab3c2>
    <DocumentSetDescription xmlns="http://schemas.microsoft.com/sharepoint/v3" xsi:nil="true"/>
    <l549fbc4080b4daf9a141105daaaac0d xmlns="0a20205c-0631-4ff0-81c6-46eee12fe7e9">
      <Terms xmlns="http://schemas.microsoft.com/office/infopath/2007/PartnerControls">
        <TermInfo xmlns="http://schemas.microsoft.com/office/infopath/2007/PartnerControls">
          <TermName xmlns="http://schemas.microsoft.com/office/infopath/2007/PartnerControls">Records Management</TermName>
          <TermId xmlns="http://schemas.microsoft.com/office/infopath/2007/PartnerControls">ef97aeaa-f1eb-40d2-bafe-2f3a5224c084</TermId>
        </TermInfo>
      </Terms>
    </l549fbc4080b4daf9a141105daaaac0d>
  </documentManagement>
</p:properties>
</file>

<file path=customXml/item4.xml><?xml version="1.0" encoding="utf-8"?>
<?mso-contentType ?>
<SharedContentType xmlns="Microsoft.SharePoint.Taxonomy.ContentTypeSync" SourceId="26d46bd7-4a58-4bc0-a217-7245e6e70419" ContentTypeId="0x0101003BE6F3BD37A8BE4A9CF9E5B20FCA8325" PreviousValue="false"/>
</file>

<file path=customXml/itemProps1.xml><?xml version="1.0" encoding="utf-8"?>
<ds:datastoreItem xmlns:ds="http://schemas.openxmlformats.org/officeDocument/2006/customXml" ds:itemID="{6EE9A2FF-C51D-4778-9C7D-5535980B758F}">
  <ds:schemaRefs>
    <ds:schemaRef ds:uri="http://schemas.microsoft.com/sharepoint/v3/contenttype/forms"/>
  </ds:schemaRefs>
</ds:datastoreItem>
</file>

<file path=customXml/itemProps2.xml><?xml version="1.0" encoding="utf-8"?>
<ds:datastoreItem xmlns:ds="http://schemas.openxmlformats.org/officeDocument/2006/customXml" ds:itemID="{774A7900-AB1B-40A7-9E0E-AB9D2F55CB1C}">
  <ds:schemaRefs>
    <ds:schemaRef ds:uri="0a20205c-0631-4ff0-81c6-46eee12fe7e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2A557239-D939-4090-82CF-7D69FEB8FC38}">
  <ds:schemaRefs>
    <ds:schemaRef ds:uri="0a20205c-0631-4ff0-81c6-46eee12fe7e9"/>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www.w3.org/XML/1998/namespace"/>
  </ds:schemaRefs>
</ds:datastoreItem>
</file>

<file path=customXml/itemProps4.xml><?xml version="1.0" encoding="utf-8"?>
<ds:datastoreItem xmlns:ds="http://schemas.openxmlformats.org/officeDocument/2006/customXml" ds:itemID="{69D98642-93FA-43D7-B61D-FD82C58F2780}">
  <ds:schemaRefs>
    <ds:schemaRef ds:uri="Microsoft.SharePoint.Taxonomy.ContentTypeSync"/>
  </ds:schemaRefs>
</ds:datastoreItem>
</file>

<file path=docProps/app.xml><?xml version="1.0" encoding="utf-8"?>
<Properties xmlns="http://schemas.openxmlformats.org/officeDocument/2006/extended-properties" xmlns:vt="http://schemas.openxmlformats.org/officeDocument/2006/docPropsVTypes">
  <Template/>
  <TotalTime>109</TotalTime>
  <Words>1957</Words>
  <Application>Microsoft Office PowerPoint</Application>
  <PresentationFormat>Widescreen</PresentationFormat>
  <Paragraphs>186</Paragraphs>
  <Slides>18</Slides>
  <Notes>12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Calibri</vt:lpstr>
      <vt:lpstr>Segoe UI</vt:lpstr>
      <vt:lpstr>Times New Roman</vt:lpstr>
      <vt:lpstr>Wingdings</vt:lpstr>
      <vt:lpstr>Office Theme</vt:lpstr>
      <vt:lpstr>PowerPoint Presentation</vt:lpstr>
      <vt:lpstr>PowerPoint Presentation</vt:lpstr>
      <vt:lpstr>What is CUI?</vt:lpstr>
      <vt:lpstr>PowerPoint Presentation</vt:lpstr>
      <vt:lpstr>PowerPoint Presentation</vt:lpstr>
      <vt:lpstr>PowerPoint Presentation</vt:lpstr>
      <vt:lpstr>DOE CUI Marking in EITS services</vt:lpstr>
      <vt:lpstr>PowerPoint Presentation</vt:lpstr>
      <vt:lpstr>Example of a Marked CUI Email</vt:lpstr>
      <vt:lpstr>Acceptable &amp; Unacceptable Non-CUI Markings</vt:lpstr>
      <vt:lpstr>Acceptable &amp; Unacceptable Non-CUI Markings</vt:lpstr>
      <vt:lpstr>Dos &amp; Don'ts for Marking CUI Documents</vt:lpstr>
      <vt:lpstr>Safeguarded Destruction</vt:lpstr>
      <vt:lpstr>Updates coming to the CUI Program in 2024</vt:lpstr>
      <vt:lpstr>CUI FAQ’s</vt:lpstr>
      <vt:lpstr>CUI Program helps DOE offices to……</vt:lpstr>
      <vt:lpstr>PowerPoint Presentation</vt:lpstr>
      <vt:lpstr>Resources</vt:lpstr>
    </vt:vector>
  </TitlesOfParts>
  <Company>Bridged Design,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Bridget</dc:creator>
  <cp:lastModifiedBy>Verderber, John J</cp:lastModifiedBy>
  <cp:revision>100</cp:revision>
  <cp:lastPrinted>2022-11-16T22:36:02Z</cp:lastPrinted>
  <dcterms:created xsi:type="dcterms:W3CDTF">2015-05-04T15:12:46Z</dcterms:created>
  <dcterms:modified xsi:type="dcterms:W3CDTF">2024-10-24T15:35:11Z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0x0101003BE6F3BD37A8BE4A9CF9E5B20FCA8325002CFE6FADA636884A84A4AD067033D02E</vt:lpwstr>
  </property>
  <property fmtid="{D5CDD505-2E9C-101B-9397-08002B2CF9AE}" pid="3" name="DOE_OwningOrg">
    <vt:lpwstr>11;#Records Management|ef97aeaa-f1eb-40d2-bafe-2f3a5224c084</vt:lpwstr>
  </property>
  <property fmtid="{D5CDD505-2E9C-101B-9397-08002B2CF9AE}" pid="4" name="DOE_RecordsDispositionSchedule">
    <vt:lpwstr>18;#Records management program Records EVENT (GRS 4_1_020)|0aabb333-831e-4017-b971-6556fb55d6e8</vt:lpwstr>
  </property>
  <property fmtid="{D5CDD505-2E9C-101B-9397-08002B2CF9AE}" pid="5" name="DOE_LifecycleState">
    <vt:lpwstr>1;#Draft|44aca65a-a2b8-4064-ac99-6d3b27b9c145</vt:lpwstr>
  </property>
  <property fmtid="{D5CDD505-2E9C-101B-9397-08002B2CF9AE}" pid="6" name="DOE_ProjectStatus">
    <vt:lpwstr>2;#NA|05233aea-c907-42fc-9c70-78d1f92f4d46</vt:lpwstr>
  </property>
  <property fmtid="{D5CDD505-2E9C-101B-9397-08002B2CF9AE}" pid="7" name="MediaServiceImageTags">
    <vt:lpwstr/>
  </property>
  <property fmtid="{D5CDD505-2E9C-101B-9397-08002B2CF9AE}" pid="8" name="lcf76f155ced4ddcb4097134ff3c332f">
    <vt:lpwstr/>
  </property>
  <property fmtid="{D5CDD505-2E9C-101B-9397-08002B2CF9AE}" pid="9" name="SharedWithUsers">
    <vt:lpwstr>13;#Levesque, Maria;#34;#Tennon, Lakeena (CONTR);#148;#Woodfork, April</vt:lpwstr>
  </property>
</Properties>
</file>