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7"/>
  </p:notesMasterIdLst>
  <p:sldIdLst>
    <p:sldId id="256" r:id="rId2"/>
    <p:sldId id="259" r:id="rId3"/>
    <p:sldId id="261" r:id="rId4"/>
    <p:sldId id="262" r:id="rId5"/>
    <p:sldId id="263" r:id="rId6"/>
    <p:sldId id="264" r:id="rId7"/>
    <p:sldId id="265" r:id="rId8"/>
    <p:sldId id="266" r:id="rId9"/>
    <p:sldId id="267" r:id="rId10"/>
    <p:sldId id="268" r:id="rId11"/>
    <p:sldId id="269" r:id="rId12"/>
    <p:sldId id="290" r:id="rId13"/>
    <p:sldId id="328" r:id="rId14"/>
    <p:sldId id="326" r:id="rId15"/>
    <p:sldId id="32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3E5"/>
    <a:srgbClr val="EDF2F2"/>
    <a:srgbClr val="ABCACD"/>
    <a:srgbClr val="0D436B"/>
    <a:srgbClr val="5F8083"/>
    <a:srgbClr val="83AFB4"/>
    <a:srgbClr val="09436B"/>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65" autoAdjust="0"/>
    <p:restoredTop sz="94660"/>
  </p:normalViewPr>
  <p:slideViewPr>
    <p:cSldViewPr snapToGrid="0">
      <p:cViewPr varScale="1">
        <p:scale>
          <a:sx n="113" d="100"/>
          <a:sy n="113" d="100"/>
        </p:scale>
        <p:origin x="240"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hyperlink" Target="https://gcc02.safelinks.protection.outlook.com/?url=https%3A%2F%2Fhcm03.ns2cloud.com%2Flogin%3Fcompany%3DMSA01HCM03%26loginMethod%3DSSO&amp;data=04%7C01%7CWRPSERMS%40rl.gov%7Cad99e374468b4caeea8b08d9d0860d4f%7C61e35c42ffa04f89bb152b8c13320625%7C0%7C0%7C637770096446686283%7CUnknown%7CTWFpbGZsb3d8eyJWIjoiMC4wLjAwMDAiLCJQIjoiV2luMzIiLCJBTiI6Ik1haWwiLCJXVCI6Mn0%3D%7C3000&amp;sdata=KSRJSZlrWmop7JdqNb24feuYeKadDdRIo2v%2BHcWanME%3D&amp;reserved=0"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gcc02.safelinks.protection.outlook.com/?url=https%3A%2F%2Fhcm03.ns2cloud.com%2Flogin%3Fcompany%3DMSA01HCM03%26loginMethod%3DSSO&amp;data=04%7C01%7CWRPSERMS%40rl.gov%7Cad99e374468b4caeea8b08d9d0860d4f%7C61e35c42ffa04f89bb152b8c13320625%7C0%7C0%7C637770096446686283%7CUnknown%7CTWFpbGZsb3d8eyJWIjoiMC4wLjAwMDAiLCJQIjoiV2luMzIiLCJBTiI6Ik1haWwiLCJXVCI6Mn0%3D%7C3000&amp;sdata=KSRJSZlrWmop7JdqNb24feuYeKadDdRIo2v%2BHcWanME%3D&amp;reserved=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78ECF9-F2F2-4460-A916-5242DAA9460F}" type="doc">
      <dgm:prSet loTypeId="urn:microsoft.com/office/officeart/2005/8/layout/cycle8" loCatId="cycle" qsTypeId="urn:microsoft.com/office/officeart/2005/8/quickstyle/simple1" qsCatId="simple" csTypeId="urn:microsoft.com/office/officeart/2005/8/colors/accent1_2" csCatId="accent1" phldr="1"/>
      <dgm:spPr/>
    </dgm:pt>
    <dgm:pt modelId="{566C7017-764B-4511-B92B-B76230EFF00F}">
      <dgm:prSet phldrT="[Text]"/>
      <dgm:spPr/>
      <dgm:t>
        <a:bodyPr/>
        <a:lstStyle/>
        <a:p>
          <a:r>
            <a:rPr lang="en-US" b="1" dirty="0">
              <a:latin typeface="Roboto" panose="02000000000000000000" pitchFamily="2" charset="0"/>
              <a:ea typeface="Roboto" panose="02000000000000000000" pitchFamily="2" charset="0"/>
              <a:cs typeface="Roboto" panose="02000000000000000000" pitchFamily="2" charset="0"/>
            </a:rPr>
            <a:t>2. Proposed RAM determines if the requirement is met by any of their procedures</a:t>
          </a:r>
          <a:endParaRPr lang="en-US" dirty="0"/>
        </a:p>
      </dgm:t>
    </dgm:pt>
    <dgm:pt modelId="{A0071A36-060E-441D-B8F9-E957A39AEB41}" type="parTrans" cxnId="{756D015C-B00B-475B-AD11-0C4CD8E6484B}">
      <dgm:prSet/>
      <dgm:spPr/>
      <dgm:t>
        <a:bodyPr/>
        <a:lstStyle/>
        <a:p>
          <a:endParaRPr lang="en-US"/>
        </a:p>
      </dgm:t>
    </dgm:pt>
    <dgm:pt modelId="{99BED460-1611-4C29-BCC3-231C15DAF1D4}" type="sibTrans" cxnId="{756D015C-B00B-475B-AD11-0C4CD8E6484B}">
      <dgm:prSet/>
      <dgm:spPr/>
      <dgm:t>
        <a:bodyPr/>
        <a:lstStyle/>
        <a:p>
          <a:endParaRPr lang="en-US"/>
        </a:p>
      </dgm:t>
    </dgm:pt>
    <dgm:pt modelId="{0E1A00A1-903A-4A3C-904E-4291DA8E56DD}">
      <dgm:prSet phldrT="[Text]"/>
      <dgm:spPr/>
      <dgm:t>
        <a:bodyPr/>
        <a:lstStyle/>
        <a:p>
          <a:r>
            <a:rPr lang="en-US" b="1" dirty="0">
              <a:latin typeface="Roboto" panose="02000000000000000000" pitchFamily="2" charset="0"/>
              <a:ea typeface="Roboto" panose="02000000000000000000" pitchFamily="2" charset="0"/>
              <a:cs typeface="Roboto" panose="02000000000000000000" pitchFamily="2" charset="0"/>
            </a:rPr>
            <a:t>3. Proposed RAMs Approve or Disapprove by replying to the comment in DOORS</a:t>
          </a:r>
          <a:endParaRPr lang="en-US" dirty="0"/>
        </a:p>
      </dgm:t>
    </dgm:pt>
    <dgm:pt modelId="{7589B30F-4464-494B-93C3-8E25CE6BD437}" type="parTrans" cxnId="{FEFDA5E7-0C7A-450A-9AB2-9249680D263A}">
      <dgm:prSet/>
      <dgm:spPr/>
      <dgm:t>
        <a:bodyPr/>
        <a:lstStyle/>
        <a:p>
          <a:endParaRPr lang="en-US"/>
        </a:p>
      </dgm:t>
    </dgm:pt>
    <dgm:pt modelId="{715E8011-F09E-481B-B9DB-16C309AB6C59}" type="sibTrans" cxnId="{FEFDA5E7-0C7A-450A-9AB2-9249680D263A}">
      <dgm:prSet/>
      <dgm:spPr/>
      <dgm:t>
        <a:bodyPr/>
        <a:lstStyle/>
        <a:p>
          <a:endParaRPr lang="en-US"/>
        </a:p>
      </dgm:t>
    </dgm:pt>
    <dgm:pt modelId="{3CAF4AD0-EE20-4CF7-AC9E-B8B9AB4F4286}">
      <dgm:prSet phldrT="[Text]"/>
      <dgm:spPr/>
      <dgm:t>
        <a:bodyPr/>
        <a:lstStyle/>
        <a:p>
          <a:r>
            <a:rPr lang="en-US" b="1" dirty="0">
              <a:latin typeface="Roboto" panose="02000000000000000000" pitchFamily="2" charset="0"/>
              <a:ea typeface="Roboto" panose="02000000000000000000" pitchFamily="2" charset="0"/>
              <a:cs typeface="Roboto" panose="02000000000000000000" pitchFamily="2" charset="0"/>
            </a:rPr>
            <a:t>4. Proposed RAM gets designated as a RAM for the requirement &amp; identifies which procedure to link</a:t>
          </a:r>
          <a:endParaRPr lang="en-US" dirty="0"/>
        </a:p>
      </dgm:t>
    </dgm:pt>
    <dgm:pt modelId="{1BF05596-85BC-423B-B9D8-86CD7EAE184E}" type="parTrans" cxnId="{58417E66-0293-4AC6-9D9D-BA74A6F5098C}">
      <dgm:prSet/>
      <dgm:spPr/>
      <dgm:t>
        <a:bodyPr/>
        <a:lstStyle/>
        <a:p>
          <a:endParaRPr lang="en-US"/>
        </a:p>
      </dgm:t>
    </dgm:pt>
    <dgm:pt modelId="{36A82C1D-EAC4-4D6E-8CAF-3F1567486B32}" type="sibTrans" cxnId="{58417E66-0293-4AC6-9D9D-BA74A6F5098C}">
      <dgm:prSet/>
      <dgm:spPr/>
      <dgm:t>
        <a:bodyPr/>
        <a:lstStyle/>
        <a:p>
          <a:endParaRPr lang="en-US"/>
        </a:p>
      </dgm:t>
    </dgm:pt>
    <dgm:pt modelId="{42D5DF9D-7F8F-48B1-9E28-B26101D9D9EC}">
      <dgm:prSet phldrT="[Text]"/>
      <dgm:spPr/>
      <dgm:t>
        <a:bodyPr/>
        <a:lstStyle/>
        <a:p>
          <a:r>
            <a:rPr lang="en-US" b="1" dirty="0">
              <a:latin typeface="Roboto" panose="02000000000000000000" pitchFamily="2" charset="0"/>
              <a:ea typeface="Roboto" panose="02000000000000000000" pitchFamily="2" charset="0"/>
              <a:cs typeface="Roboto" panose="02000000000000000000" pitchFamily="2" charset="0"/>
            </a:rPr>
            <a:t>5. Once</a:t>
          </a:r>
          <a:r>
            <a:rPr lang="en-US" b="1" i="0" dirty="0">
              <a:latin typeface="Roboto" panose="02000000000000000000" pitchFamily="2" charset="0"/>
              <a:ea typeface="Roboto" panose="02000000000000000000" pitchFamily="2" charset="0"/>
              <a:cs typeface="Roboto" panose="02000000000000000000" pitchFamily="2" charset="0"/>
            </a:rPr>
            <a:t> a Unanimous Decision Has Been Reached for Each Artifact, the Review Can Be resolved. All comments are tracked in DOORS</a:t>
          </a:r>
          <a:endParaRPr lang="en-US" dirty="0"/>
        </a:p>
      </dgm:t>
    </dgm:pt>
    <dgm:pt modelId="{8622FD99-2AA9-410A-ADFE-17BFA0944716}" type="parTrans" cxnId="{EF5FFAF3-687C-48F7-9241-30487B2ECC01}">
      <dgm:prSet/>
      <dgm:spPr/>
      <dgm:t>
        <a:bodyPr/>
        <a:lstStyle/>
        <a:p>
          <a:endParaRPr lang="en-US"/>
        </a:p>
      </dgm:t>
    </dgm:pt>
    <dgm:pt modelId="{219474B9-4095-4652-B86D-72EE03CC160C}" type="sibTrans" cxnId="{EF5FFAF3-687C-48F7-9241-30487B2ECC01}">
      <dgm:prSet/>
      <dgm:spPr/>
      <dgm:t>
        <a:bodyPr/>
        <a:lstStyle/>
        <a:p>
          <a:endParaRPr lang="en-US"/>
        </a:p>
      </dgm:t>
    </dgm:pt>
    <dgm:pt modelId="{056CEF61-30CD-417E-8401-63E4ECEFF77D}">
      <dgm:prSet phldrT="[Text]"/>
      <dgm:spPr/>
      <dgm:t>
        <a:bodyPr/>
        <a:lstStyle/>
        <a:p>
          <a:r>
            <a:rPr lang="en-US" b="1" dirty="0">
              <a:latin typeface="Roboto" panose="02000000000000000000" pitchFamily="2" charset="0"/>
              <a:ea typeface="Roboto" panose="02000000000000000000" pitchFamily="2" charset="0"/>
              <a:cs typeface="Roboto" panose="02000000000000000000" pitchFamily="2" charset="0"/>
            </a:rPr>
            <a:t>1. A Comment through DOORS Mail Goes Out to the Proposed RAM for Review, the Originator is CC’d</a:t>
          </a:r>
          <a:endParaRPr lang="en-US" dirty="0"/>
        </a:p>
      </dgm:t>
    </dgm:pt>
    <dgm:pt modelId="{5C37DD5C-11C7-4825-8E67-C9C376CFA47B}" type="parTrans" cxnId="{79F26415-F37C-40A3-A0AC-8F6BE5FB9714}">
      <dgm:prSet/>
      <dgm:spPr/>
      <dgm:t>
        <a:bodyPr/>
        <a:lstStyle/>
        <a:p>
          <a:endParaRPr lang="en-US"/>
        </a:p>
      </dgm:t>
    </dgm:pt>
    <dgm:pt modelId="{F1542F60-4000-4B06-8402-CEC8F45C0EEF}" type="sibTrans" cxnId="{79F26415-F37C-40A3-A0AC-8F6BE5FB9714}">
      <dgm:prSet/>
      <dgm:spPr/>
      <dgm:t>
        <a:bodyPr/>
        <a:lstStyle/>
        <a:p>
          <a:endParaRPr lang="en-US"/>
        </a:p>
      </dgm:t>
    </dgm:pt>
    <dgm:pt modelId="{1EDD9B95-F27A-484B-A34B-04EC8E08357D}" type="pres">
      <dgm:prSet presAssocID="{F978ECF9-F2F2-4460-A916-5242DAA9460F}" presName="compositeShape" presStyleCnt="0">
        <dgm:presLayoutVars>
          <dgm:chMax val="7"/>
          <dgm:dir/>
          <dgm:resizeHandles val="exact"/>
        </dgm:presLayoutVars>
      </dgm:prSet>
      <dgm:spPr/>
    </dgm:pt>
    <dgm:pt modelId="{9CCA0F30-F9E4-4371-9239-D22D005D8065}" type="pres">
      <dgm:prSet presAssocID="{F978ECF9-F2F2-4460-A916-5242DAA9460F}" presName="wedge1" presStyleLbl="node1" presStyleIdx="0" presStyleCnt="5"/>
      <dgm:spPr/>
    </dgm:pt>
    <dgm:pt modelId="{A411149A-4BB4-4929-93E7-6CC3DA9C6D3A}" type="pres">
      <dgm:prSet presAssocID="{F978ECF9-F2F2-4460-A916-5242DAA9460F}" presName="dummy1a" presStyleCnt="0"/>
      <dgm:spPr/>
    </dgm:pt>
    <dgm:pt modelId="{1B981CC1-10CC-4C9F-8645-B183A34A2CB0}" type="pres">
      <dgm:prSet presAssocID="{F978ECF9-F2F2-4460-A916-5242DAA9460F}" presName="dummy1b" presStyleCnt="0"/>
      <dgm:spPr/>
    </dgm:pt>
    <dgm:pt modelId="{655C4FE3-3872-4FFD-940C-6CAB79D2C6F4}" type="pres">
      <dgm:prSet presAssocID="{F978ECF9-F2F2-4460-A916-5242DAA9460F}" presName="wedge1Tx" presStyleLbl="node1" presStyleIdx="0" presStyleCnt="5">
        <dgm:presLayoutVars>
          <dgm:chMax val="0"/>
          <dgm:chPref val="0"/>
          <dgm:bulletEnabled val="1"/>
        </dgm:presLayoutVars>
      </dgm:prSet>
      <dgm:spPr/>
    </dgm:pt>
    <dgm:pt modelId="{1A74A303-E11D-498C-A0AD-5EA99027A01E}" type="pres">
      <dgm:prSet presAssocID="{F978ECF9-F2F2-4460-A916-5242DAA9460F}" presName="wedge2" presStyleLbl="node1" presStyleIdx="1" presStyleCnt="5"/>
      <dgm:spPr/>
    </dgm:pt>
    <dgm:pt modelId="{9C0E90D6-FE78-4D08-9358-B46CDA4DB14B}" type="pres">
      <dgm:prSet presAssocID="{F978ECF9-F2F2-4460-A916-5242DAA9460F}" presName="dummy2a" presStyleCnt="0"/>
      <dgm:spPr/>
    </dgm:pt>
    <dgm:pt modelId="{3CB66F42-C134-40E6-96E0-F32682A4AE8B}" type="pres">
      <dgm:prSet presAssocID="{F978ECF9-F2F2-4460-A916-5242DAA9460F}" presName="dummy2b" presStyleCnt="0"/>
      <dgm:spPr/>
    </dgm:pt>
    <dgm:pt modelId="{A68435D5-F5A1-49DC-AAD8-AFDF8BC9DD46}" type="pres">
      <dgm:prSet presAssocID="{F978ECF9-F2F2-4460-A916-5242DAA9460F}" presName="wedge2Tx" presStyleLbl="node1" presStyleIdx="1" presStyleCnt="5">
        <dgm:presLayoutVars>
          <dgm:chMax val="0"/>
          <dgm:chPref val="0"/>
          <dgm:bulletEnabled val="1"/>
        </dgm:presLayoutVars>
      </dgm:prSet>
      <dgm:spPr/>
    </dgm:pt>
    <dgm:pt modelId="{6D01FA1B-1095-45D9-A725-D430895BFA24}" type="pres">
      <dgm:prSet presAssocID="{F978ECF9-F2F2-4460-A916-5242DAA9460F}" presName="wedge3" presStyleLbl="node1" presStyleIdx="2" presStyleCnt="5"/>
      <dgm:spPr/>
    </dgm:pt>
    <dgm:pt modelId="{57A2588B-7261-4BB8-94A7-0B6EF2546A44}" type="pres">
      <dgm:prSet presAssocID="{F978ECF9-F2F2-4460-A916-5242DAA9460F}" presName="dummy3a" presStyleCnt="0"/>
      <dgm:spPr/>
    </dgm:pt>
    <dgm:pt modelId="{D092BC0E-6E8B-4241-9A9E-FD4B24DC87AE}" type="pres">
      <dgm:prSet presAssocID="{F978ECF9-F2F2-4460-A916-5242DAA9460F}" presName="dummy3b" presStyleCnt="0"/>
      <dgm:spPr/>
    </dgm:pt>
    <dgm:pt modelId="{FE765A45-C859-4BE3-A39B-54406F9D18AD}" type="pres">
      <dgm:prSet presAssocID="{F978ECF9-F2F2-4460-A916-5242DAA9460F}" presName="wedge3Tx" presStyleLbl="node1" presStyleIdx="2" presStyleCnt="5">
        <dgm:presLayoutVars>
          <dgm:chMax val="0"/>
          <dgm:chPref val="0"/>
          <dgm:bulletEnabled val="1"/>
        </dgm:presLayoutVars>
      </dgm:prSet>
      <dgm:spPr/>
    </dgm:pt>
    <dgm:pt modelId="{BC7E14CC-0D57-41E1-8E98-5131B5A040ED}" type="pres">
      <dgm:prSet presAssocID="{F978ECF9-F2F2-4460-A916-5242DAA9460F}" presName="wedge4" presStyleLbl="node1" presStyleIdx="3" presStyleCnt="5"/>
      <dgm:spPr/>
    </dgm:pt>
    <dgm:pt modelId="{73CD3B0E-B46E-40E2-842E-6D84EB431C8A}" type="pres">
      <dgm:prSet presAssocID="{F978ECF9-F2F2-4460-A916-5242DAA9460F}" presName="dummy4a" presStyleCnt="0"/>
      <dgm:spPr/>
    </dgm:pt>
    <dgm:pt modelId="{E1FFFE3F-58C5-45E5-86A8-81676C445821}" type="pres">
      <dgm:prSet presAssocID="{F978ECF9-F2F2-4460-A916-5242DAA9460F}" presName="dummy4b" presStyleCnt="0"/>
      <dgm:spPr/>
    </dgm:pt>
    <dgm:pt modelId="{8C3CB948-4581-4010-B304-F35248F75C47}" type="pres">
      <dgm:prSet presAssocID="{F978ECF9-F2F2-4460-A916-5242DAA9460F}" presName="wedge4Tx" presStyleLbl="node1" presStyleIdx="3" presStyleCnt="5">
        <dgm:presLayoutVars>
          <dgm:chMax val="0"/>
          <dgm:chPref val="0"/>
          <dgm:bulletEnabled val="1"/>
        </dgm:presLayoutVars>
      </dgm:prSet>
      <dgm:spPr/>
    </dgm:pt>
    <dgm:pt modelId="{58CD7FEF-EC88-4702-8149-7DD8657B2F83}" type="pres">
      <dgm:prSet presAssocID="{F978ECF9-F2F2-4460-A916-5242DAA9460F}" presName="wedge5" presStyleLbl="node1" presStyleIdx="4" presStyleCnt="5"/>
      <dgm:spPr/>
    </dgm:pt>
    <dgm:pt modelId="{2FFA2836-70C2-4F68-B291-E212A1BA82FF}" type="pres">
      <dgm:prSet presAssocID="{F978ECF9-F2F2-4460-A916-5242DAA9460F}" presName="dummy5a" presStyleCnt="0"/>
      <dgm:spPr/>
    </dgm:pt>
    <dgm:pt modelId="{6FA32ADC-69FC-4A7F-9131-99BB372A61CE}" type="pres">
      <dgm:prSet presAssocID="{F978ECF9-F2F2-4460-A916-5242DAA9460F}" presName="dummy5b" presStyleCnt="0"/>
      <dgm:spPr/>
    </dgm:pt>
    <dgm:pt modelId="{62D2A30C-57E4-4A6F-891B-6B7B63B09A3D}" type="pres">
      <dgm:prSet presAssocID="{F978ECF9-F2F2-4460-A916-5242DAA9460F}" presName="wedge5Tx" presStyleLbl="node1" presStyleIdx="4" presStyleCnt="5">
        <dgm:presLayoutVars>
          <dgm:chMax val="0"/>
          <dgm:chPref val="0"/>
          <dgm:bulletEnabled val="1"/>
        </dgm:presLayoutVars>
      </dgm:prSet>
      <dgm:spPr/>
    </dgm:pt>
    <dgm:pt modelId="{C083D6A7-722D-495B-906C-C0AA4DD2F9A5}" type="pres">
      <dgm:prSet presAssocID="{99BED460-1611-4C29-BCC3-231C15DAF1D4}" presName="arrowWedge1" presStyleLbl="fgSibTrans2D1" presStyleIdx="0" presStyleCnt="5"/>
      <dgm:spPr/>
    </dgm:pt>
    <dgm:pt modelId="{7922A4F5-70F5-4E1B-B806-B3BB55694D0E}" type="pres">
      <dgm:prSet presAssocID="{715E8011-F09E-481B-B9DB-16C309AB6C59}" presName="arrowWedge2" presStyleLbl="fgSibTrans2D1" presStyleIdx="1" presStyleCnt="5"/>
      <dgm:spPr/>
    </dgm:pt>
    <dgm:pt modelId="{6DF01976-E02A-4229-BC69-6DF315DCDE76}" type="pres">
      <dgm:prSet presAssocID="{36A82C1D-EAC4-4D6E-8CAF-3F1567486B32}" presName="arrowWedge3" presStyleLbl="fgSibTrans2D1" presStyleIdx="2" presStyleCnt="5"/>
      <dgm:spPr/>
    </dgm:pt>
    <dgm:pt modelId="{C5F7FFD9-3396-4A88-9151-DCEB2925C7FA}" type="pres">
      <dgm:prSet presAssocID="{219474B9-4095-4652-B86D-72EE03CC160C}" presName="arrowWedge4" presStyleLbl="fgSibTrans2D1" presStyleIdx="3" presStyleCnt="5"/>
      <dgm:spPr/>
    </dgm:pt>
    <dgm:pt modelId="{14069AD1-04F6-43FF-838C-F343DFA80D12}" type="pres">
      <dgm:prSet presAssocID="{F1542F60-4000-4B06-8402-CEC8F45C0EEF}" presName="arrowWedge5" presStyleLbl="fgSibTrans2D1" presStyleIdx="4" presStyleCnt="5"/>
      <dgm:spPr/>
    </dgm:pt>
  </dgm:ptLst>
  <dgm:cxnLst>
    <dgm:cxn modelId="{12016A06-21E2-4A0C-9D38-B0854DC7DDE4}" type="presOf" srcId="{3CAF4AD0-EE20-4CF7-AC9E-B8B9AB4F4286}" destId="{6D01FA1B-1095-45D9-A725-D430895BFA24}" srcOrd="0" destOrd="0" presId="urn:microsoft.com/office/officeart/2005/8/layout/cycle8"/>
    <dgm:cxn modelId="{E76D0210-4BC9-42B9-B336-8D0806D45D35}" type="presOf" srcId="{0E1A00A1-903A-4A3C-904E-4291DA8E56DD}" destId="{1A74A303-E11D-498C-A0AD-5EA99027A01E}" srcOrd="0" destOrd="0" presId="urn:microsoft.com/office/officeart/2005/8/layout/cycle8"/>
    <dgm:cxn modelId="{79F26415-F37C-40A3-A0AC-8F6BE5FB9714}" srcId="{F978ECF9-F2F2-4460-A916-5242DAA9460F}" destId="{056CEF61-30CD-417E-8401-63E4ECEFF77D}" srcOrd="4" destOrd="0" parTransId="{5C37DD5C-11C7-4825-8E67-C9C376CFA47B}" sibTransId="{F1542F60-4000-4B06-8402-CEC8F45C0EEF}"/>
    <dgm:cxn modelId="{03658025-25C0-4058-882A-512C59287493}" type="presOf" srcId="{0E1A00A1-903A-4A3C-904E-4291DA8E56DD}" destId="{A68435D5-F5A1-49DC-AAD8-AFDF8BC9DD46}" srcOrd="1" destOrd="0" presId="urn:microsoft.com/office/officeart/2005/8/layout/cycle8"/>
    <dgm:cxn modelId="{756D015C-B00B-475B-AD11-0C4CD8E6484B}" srcId="{F978ECF9-F2F2-4460-A916-5242DAA9460F}" destId="{566C7017-764B-4511-B92B-B76230EFF00F}" srcOrd="0" destOrd="0" parTransId="{A0071A36-060E-441D-B8F9-E957A39AEB41}" sibTransId="{99BED460-1611-4C29-BCC3-231C15DAF1D4}"/>
    <dgm:cxn modelId="{4E1D9962-20B4-4FC8-807C-A5B49EF041A3}" type="presOf" srcId="{42D5DF9D-7F8F-48B1-9E28-B26101D9D9EC}" destId="{8C3CB948-4581-4010-B304-F35248F75C47}" srcOrd="1" destOrd="0" presId="urn:microsoft.com/office/officeart/2005/8/layout/cycle8"/>
    <dgm:cxn modelId="{58417E66-0293-4AC6-9D9D-BA74A6F5098C}" srcId="{F978ECF9-F2F2-4460-A916-5242DAA9460F}" destId="{3CAF4AD0-EE20-4CF7-AC9E-B8B9AB4F4286}" srcOrd="2" destOrd="0" parTransId="{1BF05596-85BC-423B-B9D8-86CD7EAE184E}" sibTransId="{36A82C1D-EAC4-4D6E-8CAF-3F1567486B32}"/>
    <dgm:cxn modelId="{D720BA6B-57E8-4FBC-909D-35EC52DA9842}" type="presOf" srcId="{3CAF4AD0-EE20-4CF7-AC9E-B8B9AB4F4286}" destId="{FE765A45-C859-4BE3-A39B-54406F9D18AD}" srcOrd="1" destOrd="0" presId="urn:microsoft.com/office/officeart/2005/8/layout/cycle8"/>
    <dgm:cxn modelId="{8136D78F-3DE7-40BB-A39A-A029FC88CB6E}" type="presOf" srcId="{42D5DF9D-7F8F-48B1-9E28-B26101D9D9EC}" destId="{BC7E14CC-0D57-41E1-8E98-5131B5A040ED}" srcOrd="0" destOrd="0" presId="urn:microsoft.com/office/officeart/2005/8/layout/cycle8"/>
    <dgm:cxn modelId="{3E3F2E9C-BF96-493F-AB0A-B65CD08B89ED}" type="presOf" srcId="{056CEF61-30CD-417E-8401-63E4ECEFF77D}" destId="{58CD7FEF-EC88-4702-8149-7DD8657B2F83}" srcOrd="0" destOrd="0" presId="urn:microsoft.com/office/officeart/2005/8/layout/cycle8"/>
    <dgm:cxn modelId="{988BD8B3-628E-4DB0-8F23-9045091A0295}" type="presOf" srcId="{566C7017-764B-4511-B92B-B76230EFF00F}" destId="{655C4FE3-3872-4FFD-940C-6CAB79D2C6F4}" srcOrd="1" destOrd="0" presId="urn:microsoft.com/office/officeart/2005/8/layout/cycle8"/>
    <dgm:cxn modelId="{2ADFD3C8-DA10-4378-A864-6588587B03C0}" type="presOf" srcId="{056CEF61-30CD-417E-8401-63E4ECEFF77D}" destId="{62D2A30C-57E4-4A6F-891B-6B7B63B09A3D}" srcOrd="1" destOrd="0" presId="urn:microsoft.com/office/officeart/2005/8/layout/cycle8"/>
    <dgm:cxn modelId="{913575DF-AAC8-427A-8975-B78E11BBB7CB}" type="presOf" srcId="{566C7017-764B-4511-B92B-B76230EFF00F}" destId="{9CCA0F30-F9E4-4371-9239-D22D005D8065}" srcOrd="0" destOrd="0" presId="urn:microsoft.com/office/officeart/2005/8/layout/cycle8"/>
    <dgm:cxn modelId="{FEFDA5E7-0C7A-450A-9AB2-9249680D263A}" srcId="{F978ECF9-F2F2-4460-A916-5242DAA9460F}" destId="{0E1A00A1-903A-4A3C-904E-4291DA8E56DD}" srcOrd="1" destOrd="0" parTransId="{7589B30F-4464-494B-93C3-8E25CE6BD437}" sibTransId="{715E8011-F09E-481B-B9DB-16C309AB6C59}"/>
    <dgm:cxn modelId="{6A293CED-0A31-4708-BCEA-77F4B2F3E00B}" type="presOf" srcId="{F978ECF9-F2F2-4460-A916-5242DAA9460F}" destId="{1EDD9B95-F27A-484B-A34B-04EC8E08357D}" srcOrd="0" destOrd="0" presId="urn:microsoft.com/office/officeart/2005/8/layout/cycle8"/>
    <dgm:cxn modelId="{EF5FFAF3-687C-48F7-9241-30487B2ECC01}" srcId="{F978ECF9-F2F2-4460-A916-5242DAA9460F}" destId="{42D5DF9D-7F8F-48B1-9E28-B26101D9D9EC}" srcOrd="3" destOrd="0" parTransId="{8622FD99-2AA9-410A-ADFE-17BFA0944716}" sibTransId="{219474B9-4095-4652-B86D-72EE03CC160C}"/>
    <dgm:cxn modelId="{F0BE0812-4DEC-4BE6-8C26-A190DF30D542}" type="presParOf" srcId="{1EDD9B95-F27A-484B-A34B-04EC8E08357D}" destId="{9CCA0F30-F9E4-4371-9239-D22D005D8065}" srcOrd="0" destOrd="0" presId="urn:microsoft.com/office/officeart/2005/8/layout/cycle8"/>
    <dgm:cxn modelId="{69C8C8B2-2D94-42B7-81E5-28B83AB678FD}" type="presParOf" srcId="{1EDD9B95-F27A-484B-A34B-04EC8E08357D}" destId="{A411149A-4BB4-4929-93E7-6CC3DA9C6D3A}" srcOrd="1" destOrd="0" presId="urn:microsoft.com/office/officeart/2005/8/layout/cycle8"/>
    <dgm:cxn modelId="{166040A6-B78B-4FC4-881C-18F2C566D9ED}" type="presParOf" srcId="{1EDD9B95-F27A-484B-A34B-04EC8E08357D}" destId="{1B981CC1-10CC-4C9F-8645-B183A34A2CB0}" srcOrd="2" destOrd="0" presId="urn:microsoft.com/office/officeart/2005/8/layout/cycle8"/>
    <dgm:cxn modelId="{D558933E-8A5F-440B-B58A-F4BC0821640D}" type="presParOf" srcId="{1EDD9B95-F27A-484B-A34B-04EC8E08357D}" destId="{655C4FE3-3872-4FFD-940C-6CAB79D2C6F4}" srcOrd="3" destOrd="0" presId="urn:microsoft.com/office/officeart/2005/8/layout/cycle8"/>
    <dgm:cxn modelId="{5DA241AA-DF66-4AD9-82C6-FEB5F0AAC295}" type="presParOf" srcId="{1EDD9B95-F27A-484B-A34B-04EC8E08357D}" destId="{1A74A303-E11D-498C-A0AD-5EA99027A01E}" srcOrd="4" destOrd="0" presId="urn:microsoft.com/office/officeart/2005/8/layout/cycle8"/>
    <dgm:cxn modelId="{D2619BAF-27A0-4F57-A3DF-0FADDC1B8A7D}" type="presParOf" srcId="{1EDD9B95-F27A-484B-A34B-04EC8E08357D}" destId="{9C0E90D6-FE78-4D08-9358-B46CDA4DB14B}" srcOrd="5" destOrd="0" presId="urn:microsoft.com/office/officeart/2005/8/layout/cycle8"/>
    <dgm:cxn modelId="{634BDACA-39DB-4A5D-942A-D2A8550D832C}" type="presParOf" srcId="{1EDD9B95-F27A-484B-A34B-04EC8E08357D}" destId="{3CB66F42-C134-40E6-96E0-F32682A4AE8B}" srcOrd="6" destOrd="0" presId="urn:microsoft.com/office/officeart/2005/8/layout/cycle8"/>
    <dgm:cxn modelId="{F19DAD8E-061E-4AAA-AFEF-146393701A49}" type="presParOf" srcId="{1EDD9B95-F27A-484B-A34B-04EC8E08357D}" destId="{A68435D5-F5A1-49DC-AAD8-AFDF8BC9DD46}" srcOrd="7" destOrd="0" presId="urn:microsoft.com/office/officeart/2005/8/layout/cycle8"/>
    <dgm:cxn modelId="{EA97996E-A855-43AF-ACCA-6619B445712F}" type="presParOf" srcId="{1EDD9B95-F27A-484B-A34B-04EC8E08357D}" destId="{6D01FA1B-1095-45D9-A725-D430895BFA24}" srcOrd="8" destOrd="0" presId="urn:microsoft.com/office/officeart/2005/8/layout/cycle8"/>
    <dgm:cxn modelId="{BF6ADFF3-9469-4114-8A47-99256ABC16E5}" type="presParOf" srcId="{1EDD9B95-F27A-484B-A34B-04EC8E08357D}" destId="{57A2588B-7261-4BB8-94A7-0B6EF2546A44}" srcOrd="9" destOrd="0" presId="urn:microsoft.com/office/officeart/2005/8/layout/cycle8"/>
    <dgm:cxn modelId="{6257FCD2-CAB7-48F9-97A6-82082B6EFF00}" type="presParOf" srcId="{1EDD9B95-F27A-484B-A34B-04EC8E08357D}" destId="{D092BC0E-6E8B-4241-9A9E-FD4B24DC87AE}" srcOrd="10" destOrd="0" presId="urn:microsoft.com/office/officeart/2005/8/layout/cycle8"/>
    <dgm:cxn modelId="{AA824B9F-40DF-45E6-A07C-D6B154C4D829}" type="presParOf" srcId="{1EDD9B95-F27A-484B-A34B-04EC8E08357D}" destId="{FE765A45-C859-4BE3-A39B-54406F9D18AD}" srcOrd="11" destOrd="0" presId="urn:microsoft.com/office/officeart/2005/8/layout/cycle8"/>
    <dgm:cxn modelId="{DDE86BFB-8505-440D-9CD9-157B880B3B78}" type="presParOf" srcId="{1EDD9B95-F27A-484B-A34B-04EC8E08357D}" destId="{BC7E14CC-0D57-41E1-8E98-5131B5A040ED}" srcOrd="12" destOrd="0" presId="urn:microsoft.com/office/officeart/2005/8/layout/cycle8"/>
    <dgm:cxn modelId="{61BA590E-9D68-4024-A560-8B05C531B271}" type="presParOf" srcId="{1EDD9B95-F27A-484B-A34B-04EC8E08357D}" destId="{73CD3B0E-B46E-40E2-842E-6D84EB431C8A}" srcOrd="13" destOrd="0" presId="urn:microsoft.com/office/officeart/2005/8/layout/cycle8"/>
    <dgm:cxn modelId="{9F152470-9F86-4F5D-9C3D-702E4FF22669}" type="presParOf" srcId="{1EDD9B95-F27A-484B-A34B-04EC8E08357D}" destId="{E1FFFE3F-58C5-45E5-86A8-81676C445821}" srcOrd="14" destOrd="0" presId="urn:microsoft.com/office/officeart/2005/8/layout/cycle8"/>
    <dgm:cxn modelId="{DF7F4022-E431-49D1-A558-597D54DC0BD6}" type="presParOf" srcId="{1EDD9B95-F27A-484B-A34B-04EC8E08357D}" destId="{8C3CB948-4581-4010-B304-F35248F75C47}" srcOrd="15" destOrd="0" presId="urn:microsoft.com/office/officeart/2005/8/layout/cycle8"/>
    <dgm:cxn modelId="{8493DCAA-6E8A-486E-97BD-78943A131362}" type="presParOf" srcId="{1EDD9B95-F27A-484B-A34B-04EC8E08357D}" destId="{58CD7FEF-EC88-4702-8149-7DD8657B2F83}" srcOrd="16" destOrd="0" presId="urn:microsoft.com/office/officeart/2005/8/layout/cycle8"/>
    <dgm:cxn modelId="{3D5857CE-648D-4224-A78B-273F0F47C591}" type="presParOf" srcId="{1EDD9B95-F27A-484B-A34B-04EC8E08357D}" destId="{2FFA2836-70C2-4F68-B291-E212A1BA82FF}" srcOrd="17" destOrd="0" presId="urn:microsoft.com/office/officeart/2005/8/layout/cycle8"/>
    <dgm:cxn modelId="{8B9EE480-168E-4911-BDE0-D259E1997670}" type="presParOf" srcId="{1EDD9B95-F27A-484B-A34B-04EC8E08357D}" destId="{6FA32ADC-69FC-4A7F-9131-99BB372A61CE}" srcOrd="18" destOrd="0" presId="urn:microsoft.com/office/officeart/2005/8/layout/cycle8"/>
    <dgm:cxn modelId="{9840E9AB-0D88-40E4-B07E-994788A1D5ED}" type="presParOf" srcId="{1EDD9B95-F27A-484B-A34B-04EC8E08357D}" destId="{62D2A30C-57E4-4A6F-891B-6B7B63B09A3D}" srcOrd="19" destOrd="0" presId="urn:microsoft.com/office/officeart/2005/8/layout/cycle8"/>
    <dgm:cxn modelId="{42C772B5-9841-4211-9B01-86BB1C674308}" type="presParOf" srcId="{1EDD9B95-F27A-484B-A34B-04EC8E08357D}" destId="{C083D6A7-722D-495B-906C-C0AA4DD2F9A5}" srcOrd="20" destOrd="0" presId="urn:microsoft.com/office/officeart/2005/8/layout/cycle8"/>
    <dgm:cxn modelId="{C8AC9800-E833-4979-B7B2-D751AFC68EB0}" type="presParOf" srcId="{1EDD9B95-F27A-484B-A34B-04EC8E08357D}" destId="{7922A4F5-70F5-4E1B-B806-B3BB55694D0E}" srcOrd="21" destOrd="0" presId="urn:microsoft.com/office/officeart/2005/8/layout/cycle8"/>
    <dgm:cxn modelId="{0F21D7D8-4BE5-421C-8489-74B972447ED8}" type="presParOf" srcId="{1EDD9B95-F27A-484B-A34B-04EC8E08357D}" destId="{6DF01976-E02A-4229-BC69-6DF315DCDE76}" srcOrd="22" destOrd="0" presId="urn:microsoft.com/office/officeart/2005/8/layout/cycle8"/>
    <dgm:cxn modelId="{4AE37D1A-DD69-49E9-AFFC-77EAC313E1EC}" type="presParOf" srcId="{1EDD9B95-F27A-484B-A34B-04EC8E08357D}" destId="{C5F7FFD9-3396-4A88-9151-DCEB2925C7FA}" srcOrd="23" destOrd="0" presId="urn:microsoft.com/office/officeart/2005/8/layout/cycle8"/>
    <dgm:cxn modelId="{D172B907-1849-4E43-A5D9-F3B7611151C6}" type="presParOf" srcId="{1EDD9B95-F27A-484B-A34B-04EC8E08357D}" destId="{14069AD1-04F6-43FF-838C-F343DFA80D12}"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A84D79-6B25-464A-8F77-BCFC58B77F3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EC57FCC-0159-46EE-9080-C18CEC9F45F6}">
      <dgm:prSet phldrT="[Text]"/>
      <dgm:spPr/>
      <dgm:t>
        <a:bodyPr/>
        <a:lstStyle/>
        <a:p>
          <a:r>
            <a:rPr lang="en-US" dirty="0">
              <a:latin typeface="Arial  "/>
              <a:ea typeface="Roboto" panose="02000000000000000000" pitchFamily="2" charset="0"/>
              <a:cs typeface="Roboto" panose="02000000000000000000" pitchFamily="2" charset="0"/>
            </a:rPr>
            <a:t>-DOORS 1-1 User Training per request</a:t>
          </a:r>
        </a:p>
      </dgm:t>
    </dgm:pt>
    <dgm:pt modelId="{D0D997A5-ABDA-4771-890A-F0926F0C3D19}" type="parTrans" cxnId="{94ABF36D-0ED3-46F6-A7A1-1138A5E4802D}">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08F39C6C-18F4-414A-808A-C69ADB5AF0C1}" type="sibTrans" cxnId="{94ABF36D-0ED3-46F6-A7A1-1138A5E4802D}">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934F30F1-2591-4AD7-A5C3-6DFE37D9FCDA}">
      <dgm:prSet phldrT="[Text]"/>
      <dgm:spPr/>
      <dgm:t>
        <a:bodyPr/>
        <a:lstStyle/>
        <a:p>
          <a:r>
            <a:rPr lang="en-US" dirty="0">
              <a:latin typeface="Arial  "/>
              <a:ea typeface="Roboto" panose="02000000000000000000" pitchFamily="2" charset="0"/>
              <a:cs typeface="Roboto" panose="02000000000000000000" pitchFamily="2" charset="0"/>
            </a:rPr>
            <a:t>-Requirements Management webpage</a:t>
          </a:r>
        </a:p>
      </dgm:t>
    </dgm:pt>
    <dgm:pt modelId="{956F54AF-8DBB-49D3-ACDB-A2C8D4CD9714}" type="parTrans" cxnId="{4DAF89CD-D950-4A61-BD56-A6F70E8B0653}">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6F55FE46-322E-4945-A8E0-90D9BCC1419E}" type="sibTrans" cxnId="{4DAF89CD-D950-4A61-BD56-A6F70E8B0653}">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466AD6AD-69FA-49B8-9B79-FC356059962E}">
      <dgm:prSet phldrT="[Text]"/>
      <dgm:spPr/>
      <dgm:t>
        <a:bodyPr/>
        <a:lstStyle/>
        <a:p>
          <a:r>
            <a:rPr lang="en-US" dirty="0">
              <a:latin typeface="Arial  "/>
              <a:ea typeface="Roboto" panose="02000000000000000000" pitchFamily="2" charset="0"/>
              <a:cs typeface="Roboto" panose="02000000000000000000" pitchFamily="2" charset="0"/>
            </a:rPr>
            <a:t>-DOORS CBT </a:t>
          </a:r>
          <a:r>
            <a:rPr lang="en-US" dirty="0">
              <a:latin typeface="Arial  "/>
              <a:ea typeface="Roboto" panose="02000000000000000000" pitchFamily="2" charset="0"/>
              <a:cs typeface="Roboto" panose="02000000000000000000" pitchFamily="2" charset="0"/>
              <a:hlinkClick xmlns:r="http://schemas.openxmlformats.org/officeDocument/2006/relationships" r:id="rId1"/>
            </a:rPr>
            <a:t>#351011</a:t>
          </a:r>
          <a:endParaRPr lang="en-US" dirty="0">
            <a:latin typeface="Arial  "/>
            <a:ea typeface="Roboto" panose="02000000000000000000" pitchFamily="2" charset="0"/>
            <a:cs typeface="Roboto" panose="02000000000000000000" pitchFamily="2" charset="0"/>
          </a:endParaRPr>
        </a:p>
      </dgm:t>
    </dgm:pt>
    <dgm:pt modelId="{B59B9737-191E-44F3-81FE-7C169987F134}" type="parTrans" cxnId="{E0FE00FF-540D-444A-91DB-B45B75987986}">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136D81E9-D244-4212-9102-71642E7D6034}" type="sibTrans" cxnId="{E0FE00FF-540D-444A-91DB-B45B75987986}">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5CF0EC6E-AEE7-4576-AB37-C0DD182487FE}">
      <dgm:prSet phldrT="[Text]"/>
      <dgm:spPr/>
      <dgm:t>
        <a:bodyPr/>
        <a:lstStyle/>
        <a:p>
          <a:r>
            <a:rPr lang="en-US" dirty="0">
              <a:latin typeface="Arial  "/>
              <a:ea typeface="Roboto" panose="02000000000000000000" pitchFamily="2" charset="0"/>
              <a:cs typeface="Roboto" panose="02000000000000000000" pitchFamily="2" charset="0"/>
            </a:rPr>
            <a:t>-DOORS Next Database</a:t>
          </a:r>
        </a:p>
      </dgm:t>
    </dgm:pt>
    <dgm:pt modelId="{40001E21-CA77-45CE-8C39-4B87AE8CB3F5}" type="sibTrans" cxnId="{4376ABC8-2971-45FD-B5DC-17C0BBC1AA1E}">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EB81EF19-D043-42C0-83F5-000C97FCEB64}" type="parTrans" cxnId="{4376ABC8-2971-45FD-B5DC-17C0BBC1AA1E}">
      <dgm:prSet/>
      <dgm:spPr/>
      <dgm:t>
        <a:bodyPr/>
        <a:lstStyle/>
        <a:p>
          <a:endParaRPr lang="en-US">
            <a:latin typeface="Roboto" panose="02000000000000000000" pitchFamily="2" charset="0"/>
            <a:ea typeface="Roboto" panose="02000000000000000000" pitchFamily="2" charset="0"/>
            <a:cs typeface="Roboto" panose="02000000000000000000" pitchFamily="2" charset="0"/>
          </a:endParaRPr>
        </a:p>
      </dgm:t>
    </dgm:pt>
    <dgm:pt modelId="{7FF0774A-101B-4390-8878-AA12D04E77D4}" type="pres">
      <dgm:prSet presAssocID="{41A84D79-6B25-464A-8F77-BCFC58B77F3C}" presName="vert0" presStyleCnt="0">
        <dgm:presLayoutVars>
          <dgm:dir/>
          <dgm:animOne val="branch"/>
          <dgm:animLvl val="lvl"/>
        </dgm:presLayoutVars>
      </dgm:prSet>
      <dgm:spPr/>
    </dgm:pt>
    <dgm:pt modelId="{BE17627C-4FE4-402E-BC3F-E36BDDCF25E0}" type="pres">
      <dgm:prSet presAssocID="{5CF0EC6E-AEE7-4576-AB37-C0DD182487FE}" presName="thickLine" presStyleLbl="alignNode1" presStyleIdx="0" presStyleCnt="4"/>
      <dgm:spPr/>
    </dgm:pt>
    <dgm:pt modelId="{67B5FA93-FE67-42BA-A57A-385EC4D5BC56}" type="pres">
      <dgm:prSet presAssocID="{5CF0EC6E-AEE7-4576-AB37-C0DD182487FE}" presName="horz1" presStyleCnt="0"/>
      <dgm:spPr/>
    </dgm:pt>
    <dgm:pt modelId="{6DA3244C-75FA-4227-9BF3-1121BCC86AA3}" type="pres">
      <dgm:prSet presAssocID="{5CF0EC6E-AEE7-4576-AB37-C0DD182487FE}" presName="tx1" presStyleLbl="revTx" presStyleIdx="0" presStyleCnt="4"/>
      <dgm:spPr/>
    </dgm:pt>
    <dgm:pt modelId="{51EC9F78-C96C-4754-AFF5-B7B79AB880EA}" type="pres">
      <dgm:prSet presAssocID="{5CF0EC6E-AEE7-4576-AB37-C0DD182487FE}" presName="vert1" presStyleCnt="0"/>
      <dgm:spPr/>
    </dgm:pt>
    <dgm:pt modelId="{0C003DB2-4F8A-4842-978E-01E125452F87}" type="pres">
      <dgm:prSet presAssocID="{466AD6AD-69FA-49B8-9B79-FC356059962E}" presName="thickLine" presStyleLbl="alignNode1" presStyleIdx="1" presStyleCnt="4"/>
      <dgm:spPr/>
    </dgm:pt>
    <dgm:pt modelId="{1D93F83B-60F4-4DB1-9A4C-58E74E71D35D}" type="pres">
      <dgm:prSet presAssocID="{466AD6AD-69FA-49B8-9B79-FC356059962E}" presName="horz1" presStyleCnt="0"/>
      <dgm:spPr/>
    </dgm:pt>
    <dgm:pt modelId="{4855E25B-710E-459D-87DA-D8BB9CA33559}" type="pres">
      <dgm:prSet presAssocID="{466AD6AD-69FA-49B8-9B79-FC356059962E}" presName="tx1" presStyleLbl="revTx" presStyleIdx="1" presStyleCnt="4"/>
      <dgm:spPr/>
    </dgm:pt>
    <dgm:pt modelId="{5FF920F6-5B85-4532-A238-8C084E5C3F8D}" type="pres">
      <dgm:prSet presAssocID="{466AD6AD-69FA-49B8-9B79-FC356059962E}" presName="vert1" presStyleCnt="0"/>
      <dgm:spPr/>
    </dgm:pt>
    <dgm:pt modelId="{8C38F44A-8E0C-41F6-AF68-A25A789FF0A9}" type="pres">
      <dgm:prSet presAssocID="{8EC57FCC-0159-46EE-9080-C18CEC9F45F6}" presName="thickLine" presStyleLbl="alignNode1" presStyleIdx="2" presStyleCnt="4"/>
      <dgm:spPr/>
    </dgm:pt>
    <dgm:pt modelId="{148B46EB-7BE4-4F66-B63A-2B8AA90E831F}" type="pres">
      <dgm:prSet presAssocID="{8EC57FCC-0159-46EE-9080-C18CEC9F45F6}" presName="horz1" presStyleCnt="0"/>
      <dgm:spPr/>
    </dgm:pt>
    <dgm:pt modelId="{23497E52-B8CD-4E3D-AA7B-A52820ECED26}" type="pres">
      <dgm:prSet presAssocID="{8EC57FCC-0159-46EE-9080-C18CEC9F45F6}" presName="tx1" presStyleLbl="revTx" presStyleIdx="2" presStyleCnt="4"/>
      <dgm:spPr/>
    </dgm:pt>
    <dgm:pt modelId="{9BBD3EF0-3C56-4D89-A415-A72744E211F5}" type="pres">
      <dgm:prSet presAssocID="{8EC57FCC-0159-46EE-9080-C18CEC9F45F6}" presName="vert1" presStyleCnt="0"/>
      <dgm:spPr/>
    </dgm:pt>
    <dgm:pt modelId="{A1DAB899-C453-4228-8A99-62759AEAE512}" type="pres">
      <dgm:prSet presAssocID="{934F30F1-2591-4AD7-A5C3-6DFE37D9FCDA}" presName="thickLine" presStyleLbl="alignNode1" presStyleIdx="3" presStyleCnt="4"/>
      <dgm:spPr/>
    </dgm:pt>
    <dgm:pt modelId="{4C7F0B5F-6E13-453E-A56B-45837339D180}" type="pres">
      <dgm:prSet presAssocID="{934F30F1-2591-4AD7-A5C3-6DFE37D9FCDA}" presName="horz1" presStyleCnt="0"/>
      <dgm:spPr/>
    </dgm:pt>
    <dgm:pt modelId="{D0C53BBF-8A88-47E6-A5D3-0DC5D3DECF23}" type="pres">
      <dgm:prSet presAssocID="{934F30F1-2591-4AD7-A5C3-6DFE37D9FCDA}" presName="tx1" presStyleLbl="revTx" presStyleIdx="3" presStyleCnt="4"/>
      <dgm:spPr/>
    </dgm:pt>
    <dgm:pt modelId="{B41579CD-735A-4F34-A7B2-5A63461E80FC}" type="pres">
      <dgm:prSet presAssocID="{934F30F1-2591-4AD7-A5C3-6DFE37D9FCDA}" presName="vert1" presStyleCnt="0"/>
      <dgm:spPr/>
    </dgm:pt>
  </dgm:ptLst>
  <dgm:cxnLst>
    <dgm:cxn modelId="{94ABF36D-0ED3-46F6-A7A1-1138A5E4802D}" srcId="{41A84D79-6B25-464A-8F77-BCFC58B77F3C}" destId="{8EC57FCC-0159-46EE-9080-C18CEC9F45F6}" srcOrd="2" destOrd="0" parTransId="{D0D997A5-ABDA-4771-890A-F0926F0C3D19}" sibTransId="{08F39C6C-18F4-414A-808A-C69ADB5AF0C1}"/>
    <dgm:cxn modelId="{AA1FCE56-501A-4595-9D37-67222567166A}" type="presOf" srcId="{8EC57FCC-0159-46EE-9080-C18CEC9F45F6}" destId="{23497E52-B8CD-4E3D-AA7B-A52820ECED26}" srcOrd="0" destOrd="0" presId="urn:microsoft.com/office/officeart/2008/layout/LinedList"/>
    <dgm:cxn modelId="{3E6CC57D-9161-4D3F-B4C3-3BC3EBF49B80}" type="presOf" srcId="{934F30F1-2591-4AD7-A5C3-6DFE37D9FCDA}" destId="{D0C53BBF-8A88-47E6-A5D3-0DC5D3DECF23}" srcOrd="0" destOrd="0" presId="urn:microsoft.com/office/officeart/2008/layout/LinedList"/>
    <dgm:cxn modelId="{7CE52197-0640-427F-A1D6-E4299FA43B89}" type="presOf" srcId="{466AD6AD-69FA-49B8-9B79-FC356059962E}" destId="{4855E25B-710E-459D-87DA-D8BB9CA33559}" srcOrd="0" destOrd="0" presId="urn:microsoft.com/office/officeart/2008/layout/LinedList"/>
    <dgm:cxn modelId="{7F3013C5-974A-4292-B343-96A8F5FFF5D1}" type="presOf" srcId="{41A84D79-6B25-464A-8F77-BCFC58B77F3C}" destId="{7FF0774A-101B-4390-8878-AA12D04E77D4}" srcOrd="0" destOrd="0" presId="urn:microsoft.com/office/officeart/2008/layout/LinedList"/>
    <dgm:cxn modelId="{4376ABC8-2971-45FD-B5DC-17C0BBC1AA1E}" srcId="{41A84D79-6B25-464A-8F77-BCFC58B77F3C}" destId="{5CF0EC6E-AEE7-4576-AB37-C0DD182487FE}" srcOrd="0" destOrd="0" parTransId="{EB81EF19-D043-42C0-83F5-000C97FCEB64}" sibTransId="{40001E21-CA77-45CE-8C39-4B87AE8CB3F5}"/>
    <dgm:cxn modelId="{C28980CA-2D3D-47F5-BC20-FEE4DA9E9399}" type="presOf" srcId="{5CF0EC6E-AEE7-4576-AB37-C0DD182487FE}" destId="{6DA3244C-75FA-4227-9BF3-1121BCC86AA3}" srcOrd="0" destOrd="0" presId="urn:microsoft.com/office/officeart/2008/layout/LinedList"/>
    <dgm:cxn modelId="{4DAF89CD-D950-4A61-BD56-A6F70E8B0653}" srcId="{41A84D79-6B25-464A-8F77-BCFC58B77F3C}" destId="{934F30F1-2591-4AD7-A5C3-6DFE37D9FCDA}" srcOrd="3" destOrd="0" parTransId="{956F54AF-8DBB-49D3-ACDB-A2C8D4CD9714}" sibTransId="{6F55FE46-322E-4945-A8E0-90D9BCC1419E}"/>
    <dgm:cxn modelId="{E0FE00FF-540D-444A-91DB-B45B75987986}" srcId="{41A84D79-6B25-464A-8F77-BCFC58B77F3C}" destId="{466AD6AD-69FA-49B8-9B79-FC356059962E}" srcOrd="1" destOrd="0" parTransId="{B59B9737-191E-44F3-81FE-7C169987F134}" sibTransId="{136D81E9-D244-4212-9102-71642E7D6034}"/>
    <dgm:cxn modelId="{56DAC41C-E73C-42FC-8A65-8BF6292BB1C0}" type="presParOf" srcId="{7FF0774A-101B-4390-8878-AA12D04E77D4}" destId="{BE17627C-4FE4-402E-BC3F-E36BDDCF25E0}" srcOrd="0" destOrd="0" presId="urn:microsoft.com/office/officeart/2008/layout/LinedList"/>
    <dgm:cxn modelId="{B6425CBD-BE7A-49B3-890F-DAB040FDB8B1}" type="presParOf" srcId="{7FF0774A-101B-4390-8878-AA12D04E77D4}" destId="{67B5FA93-FE67-42BA-A57A-385EC4D5BC56}" srcOrd="1" destOrd="0" presId="urn:microsoft.com/office/officeart/2008/layout/LinedList"/>
    <dgm:cxn modelId="{EE0CC15D-A3CF-4CE5-8A0E-8CE258655724}" type="presParOf" srcId="{67B5FA93-FE67-42BA-A57A-385EC4D5BC56}" destId="{6DA3244C-75FA-4227-9BF3-1121BCC86AA3}" srcOrd="0" destOrd="0" presId="urn:microsoft.com/office/officeart/2008/layout/LinedList"/>
    <dgm:cxn modelId="{34F78334-F835-4E24-AB17-AB3E1CE98DBD}" type="presParOf" srcId="{67B5FA93-FE67-42BA-A57A-385EC4D5BC56}" destId="{51EC9F78-C96C-4754-AFF5-B7B79AB880EA}" srcOrd="1" destOrd="0" presId="urn:microsoft.com/office/officeart/2008/layout/LinedList"/>
    <dgm:cxn modelId="{3357EBFF-B381-4E73-916B-E6F3DC87FB05}" type="presParOf" srcId="{7FF0774A-101B-4390-8878-AA12D04E77D4}" destId="{0C003DB2-4F8A-4842-978E-01E125452F87}" srcOrd="2" destOrd="0" presId="urn:microsoft.com/office/officeart/2008/layout/LinedList"/>
    <dgm:cxn modelId="{4E506219-3D21-4880-BB70-1639E2499097}" type="presParOf" srcId="{7FF0774A-101B-4390-8878-AA12D04E77D4}" destId="{1D93F83B-60F4-4DB1-9A4C-58E74E71D35D}" srcOrd="3" destOrd="0" presId="urn:microsoft.com/office/officeart/2008/layout/LinedList"/>
    <dgm:cxn modelId="{5404D16F-2A3A-40CF-9BF6-8CD5B02493F4}" type="presParOf" srcId="{1D93F83B-60F4-4DB1-9A4C-58E74E71D35D}" destId="{4855E25B-710E-459D-87DA-D8BB9CA33559}" srcOrd="0" destOrd="0" presId="urn:microsoft.com/office/officeart/2008/layout/LinedList"/>
    <dgm:cxn modelId="{94150AED-C7BD-45EA-A277-424441FD642A}" type="presParOf" srcId="{1D93F83B-60F4-4DB1-9A4C-58E74E71D35D}" destId="{5FF920F6-5B85-4532-A238-8C084E5C3F8D}" srcOrd="1" destOrd="0" presId="urn:microsoft.com/office/officeart/2008/layout/LinedList"/>
    <dgm:cxn modelId="{B2AF97B2-1D2F-48B0-9109-60517E621E40}" type="presParOf" srcId="{7FF0774A-101B-4390-8878-AA12D04E77D4}" destId="{8C38F44A-8E0C-41F6-AF68-A25A789FF0A9}" srcOrd="4" destOrd="0" presId="urn:microsoft.com/office/officeart/2008/layout/LinedList"/>
    <dgm:cxn modelId="{29735B61-9963-45CB-8B01-3D008F149D31}" type="presParOf" srcId="{7FF0774A-101B-4390-8878-AA12D04E77D4}" destId="{148B46EB-7BE4-4F66-B63A-2B8AA90E831F}" srcOrd="5" destOrd="0" presId="urn:microsoft.com/office/officeart/2008/layout/LinedList"/>
    <dgm:cxn modelId="{AE7DCD28-217F-4082-AECD-D007FDF9958B}" type="presParOf" srcId="{148B46EB-7BE4-4F66-B63A-2B8AA90E831F}" destId="{23497E52-B8CD-4E3D-AA7B-A52820ECED26}" srcOrd="0" destOrd="0" presId="urn:microsoft.com/office/officeart/2008/layout/LinedList"/>
    <dgm:cxn modelId="{66A5DB49-804F-4F2B-AA21-372CB34D919F}" type="presParOf" srcId="{148B46EB-7BE4-4F66-B63A-2B8AA90E831F}" destId="{9BBD3EF0-3C56-4D89-A415-A72744E211F5}" srcOrd="1" destOrd="0" presId="urn:microsoft.com/office/officeart/2008/layout/LinedList"/>
    <dgm:cxn modelId="{142645D3-93B6-4257-9EDF-7210F63992AA}" type="presParOf" srcId="{7FF0774A-101B-4390-8878-AA12D04E77D4}" destId="{A1DAB899-C453-4228-8A99-62759AEAE512}" srcOrd="6" destOrd="0" presId="urn:microsoft.com/office/officeart/2008/layout/LinedList"/>
    <dgm:cxn modelId="{FC8F8132-4EE1-4E73-B2BD-D899EC014295}" type="presParOf" srcId="{7FF0774A-101B-4390-8878-AA12D04E77D4}" destId="{4C7F0B5F-6E13-453E-A56B-45837339D180}" srcOrd="7" destOrd="0" presId="urn:microsoft.com/office/officeart/2008/layout/LinedList"/>
    <dgm:cxn modelId="{8F1BC092-95F9-4408-A9BA-E4214509CAFE}" type="presParOf" srcId="{4C7F0B5F-6E13-453E-A56B-45837339D180}" destId="{D0C53BBF-8A88-47E6-A5D3-0DC5D3DECF23}" srcOrd="0" destOrd="0" presId="urn:microsoft.com/office/officeart/2008/layout/LinedList"/>
    <dgm:cxn modelId="{BE83CF7A-A208-486B-96C3-6CCA5A2F5FA4}" type="presParOf" srcId="{4C7F0B5F-6E13-453E-A56B-45837339D180}" destId="{B41579CD-735A-4F34-A7B2-5A63461E80F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A0F30-F9E4-4371-9239-D22D005D8065}">
      <dsp:nvSpPr>
        <dsp:cNvPr id="0" name=""/>
        <dsp:cNvSpPr/>
      </dsp:nvSpPr>
      <dsp:spPr>
        <a:xfrm>
          <a:off x="3191207" y="313862"/>
          <a:ext cx="4259199" cy="4259199"/>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Roboto" panose="02000000000000000000" pitchFamily="2" charset="0"/>
              <a:ea typeface="Roboto" panose="02000000000000000000" pitchFamily="2" charset="0"/>
              <a:cs typeface="Roboto" panose="02000000000000000000" pitchFamily="2" charset="0"/>
            </a:rPr>
            <a:t>2. Proposed RAM determines if the requirement is met by any of their procedures</a:t>
          </a:r>
          <a:endParaRPr lang="en-US" sz="1000" kern="1200" dirty="0"/>
        </a:p>
      </dsp:txBody>
      <dsp:txXfrm>
        <a:off x="5413089" y="1029813"/>
        <a:ext cx="1369028" cy="912685"/>
      </dsp:txXfrm>
    </dsp:sp>
    <dsp:sp modelId="{1A74A303-E11D-498C-A0AD-5EA99027A01E}">
      <dsp:nvSpPr>
        <dsp:cNvPr id="0" name=""/>
        <dsp:cNvSpPr/>
      </dsp:nvSpPr>
      <dsp:spPr>
        <a:xfrm>
          <a:off x="3227714" y="427441"/>
          <a:ext cx="4259199" cy="4259199"/>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Roboto" panose="02000000000000000000" pitchFamily="2" charset="0"/>
              <a:ea typeface="Roboto" panose="02000000000000000000" pitchFamily="2" charset="0"/>
              <a:cs typeface="Roboto" panose="02000000000000000000" pitchFamily="2" charset="0"/>
            </a:rPr>
            <a:t>3. Proposed RAMs Approve or Disapprove by replying to the comment in DOORS</a:t>
          </a:r>
          <a:endParaRPr lang="en-US" sz="1000" kern="1200" dirty="0"/>
        </a:p>
      </dsp:txBody>
      <dsp:txXfrm>
        <a:off x="5970841" y="2373489"/>
        <a:ext cx="1267618" cy="1014095"/>
      </dsp:txXfrm>
    </dsp:sp>
    <dsp:sp modelId="{6D01FA1B-1095-45D9-A725-D430895BFA24}">
      <dsp:nvSpPr>
        <dsp:cNvPr id="0" name=""/>
        <dsp:cNvSpPr/>
      </dsp:nvSpPr>
      <dsp:spPr>
        <a:xfrm>
          <a:off x="3131375" y="497413"/>
          <a:ext cx="4259199" cy="4259199"/>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Roboto" panose="02000000000000000000" pitchFamily="2" charset="0"/>
              <a:ea typeface="Roboto" panose="02000000000000000000" pitchFamily="2" charset="0"/>
              <a:cs typeface="Roboto" panose="02000000000000000000" pitchFamily="2" charset="0"/>
            </a:rPr>
            <a:t>4. Proposed RAM gets designated as a RAM for the requirement &amp; identifies which procedure to link</a:t>
          </a:r>
          <a:endParaRPr lang="en-US" sz="1000" kern="1200" dirty="0"/>
        </a:p>
      </dsp:txBody>
      <dsp:txXfrm>
        <a:off x="4652518" y="3488993"/>
        <a:ext cx="1216914" cy="1115504"/>
      </dsp:txXfrm>
    </dsp:sp>
    <dsp:sp modelId="{BC7E14CC-0D57-41E1-8E98-5131B5A040ED}">
      <dsp:nvSpPr>
        <dsp:cNvPr id="0" name=""/>
        <dsp:cNvSpPr/>
      </dsp:nvSpPr>
      <dsp:spPr>
        <a:xfrm>
          <a:off x="3035036" y="427441"/>
          <a:ext cx="4259199" cy="4259199"/>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Roboto" panose="02000000000000000000" pitchFamily="2" charset="0"/>
              <a:ea typeface="Roboto" panose="02000000000000000000" pitchFamily="2" charset="0"/>
              <a:cs typeface="Roboto" panose="02000000000000000000" pitchFamily="2" charset="0"/>
            </a:rPr>
            <a:t>5. Once</a:t>
          </a:r>
          <a:r>
            <a:rPr lang="en-US" sz="1000" b="1" i="0" kern="1200" dirty="0">
              <a:latin typeface="Roboto" panose="02000000000000000000" pitchFamily="2" charset="0"/>
              <a:ea typeface="Roboto" panose="02000000000000000000" pitchFamily="2" charset="0"/>
              <a:cs typeface="Roboto" panose="02000000000000000000" pitchFamily="2" charset="0"/>
            </a:rPr>
            <a:t> a Unanimous Decision Has Been Reached for Each Artifact, the Review Can Be resolved. All comments are tracked in DOORS</a:t>
          </a:r>
          <a:endParaRPr lang="en-US" sz="1000" kern="1200" dirty="0"/>
        </a:p>
      </dsp:txBody>
      <dsp:txXfrm>
        <a:off x="3283489" y="2373489"/>
        <a:ext cx="1267618" cy="1014095"/>
      </dsp:txXfrm>
    </dsp:sp>
    <dsp:sp modelId="{58CD7FEF-EC88-4702-8149-7DD8657B2F83}">
      <dsp:nvSpPr>
        <dsp:cNvPr id="0" name=""/>
        <dsp:cNvSpPr/>
      </dsp:nvSpPr>
      <dsp:spPr>
        <a:xfrm>
          <a:off x="3071543" y="313862"/>
          <a:ext cx="4259199" cy="4259199"/>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b="1" kern="1200" dirty="0">
              <a:latin typeface="Roboto" panose="02000000000000000000" pitchFamily="2" charset="0"/>
              <a:ea typeface="Roboto" panose="02000000000000000000" pitchFamily="2" charset="0"/>
              <a:cs typeface="Roboto" panose="02000000000000000000" pitchFamily="2" charset="0"/>
            </a:rPr>
            <a:t>1. A Comment through DOORS Mail Goes Out to the Proposed RAM for Review, the Originator is CC’d</a:t>
          </a:r>
          <a:endParaRPr lang="en-US" sz="1000" kern="1200" dirty="0"/>
        </a:p>
      </dsp:txBody>
      <dsp:txXfrm>
        <a:off x="3739832" y="1029813"/>
        <a:ext cx="1369028" cy="912685"/>
      </dsp:txXfrm>
    </dsp:sp>
    <dsp:sp modelId="{C083D6A7-722D-495B-906C-C0AA4DD2F9A5}">
      <dsp:nvSpPr>
        <dsp:cNvPr id="0" name=""/>
        <dsp:cNvSpPr/>
      </dsp:nvSpPr>
      <dsp:spPr>
        <a:xfrm>
          <a:off x="2927341" y="50197"/>
          <a:ext cx="4786528" cy="4786528"/>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22A4F5-70F5-4E1B-B806-B3BB55694D0E}">
      <dsp:nvSpPr>
        <dsp:cNvPr id="0" name=""/>
        <dsp:cNvSpPr/>
      </dsp:nvSpPr>
      <dsp:spPr>
        <a:xfrm>
          <a:off x="2964344" y="163738"/>
          <a:ext cx="4786528" cy="4786528"/>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F01976-E02A-4229-BC69-6DF315DCDE76}">
      <dsp:nvSpPr>
        <dsp:cNvPr id="0" name=""/>
        <dsp:cNvSpPr/>
      </dsp:nvSpPr>
      <dsp:spPr>
        <a:xfrm>
          <a:off x="2867710" y="233925"/>
          <a:ext cx="4786528" cy="4786528"/>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F7FFD9-3396-4A88-9151-DCEB2925C7FA}">
      <dsp:nvSpPr>
        <dsp:cNvPr id="0" name=""/>
        <dsp:cNvSpPr/>
      </dsp:nvSpPr>
      <dsp:spPr>
        <a:xfrm>
          <a:off x="2771077" y="163738"/>
          <a:ext cx="4786528" cy="4786528"/>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069AD1-04F6-43FF-838C-F343DFA80D12}">
      <dsp:nvSpPr>
        <dsp:cNvPr id="0" name=""/>
        <dsp:cNvSpPr/>
      </dsp:nvSpPr>
      <dsp:spPr>
        <a:xfrm>
          <a:off x="2808079" y="50197"/>
          <a:ext cx="4786528" cy="4786528"/>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7627C-4FE4-402E-BC3F-E36BDDCF25E0}">
      <dsp:nvSpPr>
        <dsp:cNvPr id="0" name=""/>
        <dsp:cNvSpPr/>
      </dsp:nvSpPr>
      <dsp:spPr>
        <a:xfrm>
          <a:off x="0" y="0"/>
          <a:ext cx="8382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A3244C-75FA-4227-9BF3-1121BCC86AA3}">
      <dsp:nvSpPr>
        <dsp:cNvPr id="0" name=""/>
        <dsp:cNvSpPr/>
      </dsp:nvSpPr>
      <dsp:spPr>
        <a:xfrm>
          <a:off x="0" y="0"/>
          <a:ext cx="8382972"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latin typeface="Arial  "/>
              <a:ea typeface="Roboto" panose="02000000000000000000" pitchFamily="2" charset="0"/>
              <a:cs typeface="Roboto" panose="02000000000000000000" pitchFamily="2" charset="0"/>
            </a:rPr>
            <a:t>-DOORS Next Database</a:t>
          </a:r>
        </a:p>
      </dsp:txBody>
      <dsp:txXfrm>
        <a:off x="0" y="0"/>
        <a:ext cx="8382972" cy="1087834"/>
      </dsp:txXfrm>
    </dsp:sp>
    <dsp:sp modelId="{0C003DB2-4F8A-4842-978E-01E125452F87}">
      <dsp:nvSpPr>
        <dsp:cNvPr id="0" name=""/>
        <dsp:cNvSpPr/>
      </dsp:nvSpPr>
      <dsp:spPr>
        <a:xfrm>
          <a:off x="0" y="1087834"/>
          <a:ext cx="8382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55E25B-710E-459D-87DA-D8BB9CA33559}">
      <dsp:nvSpPr>
        <dsp:cNvPr id="0" name=""/>
        <dsp:cNvSpPr/>
      </dsp:nvSpPr>
      <dsp:spPr>
        <a:xfrm>
          <a:off x="0" y="1087834"/>
          <a:ext cx="8382972"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latin typeface="Arial  "/>
              <a:ea typeface="Roboto" panose="02000000000000000000" pitchFamily="2" charset="0"/>
              <a:cs typeface="Roboto" panose="02000000000000000000" pitchFamily="2" charset="0"/>
            </a:rPr>
            <a:t>-DOORS CBT </a:t>
          </a:r>
          <a:r>
            <a:rPr lang="en-US" sz="3600" kern="1200" dirty="0">
              <a:latin typeface="Arial  "/>
              <a:ea typeface="Roboto" panose="02000000000000000000" pitchFamily="2" charset="0"/>
              <a:cs typeface="Roboto" panose="02000000000000000000" pitchFamily="2" charset="0"/>
              <a:hlinkClick xmlns:r="http://schemas.openxmlformats.org/officeDocument/2006/relationships" r:id="rId1"/>
            </a:rPr>
            <a:t>#351011</a:t>
          </a:r>
          <a:endParaRPr lang="en-US" sz="3600" kern="1200" dirty="0">
            <a:latin typeface="Arial  "/>
            <a:ea typeface="Roboto" panose="02000000000000000000" pitchFamily="2" charset="0"/>
            <a:cs typeface="Roboto" panose="02000000000000000000" pitchFamily="2" charset="0"/>
          </a:endParaRPr>
        </a:p>
      </dsp:txBody>
      <dsp:txXfrm>
        <a:off x="0" y="1087834"/>
        <a:ext cx="8382972" cy="1087834"/>
      </dsp:txXfrm>
    </dsp:sp>
    <dsp:sp modelId="{8C38F44A-8E0C-41F6-AF68-A25A789FF0A9}">
      <dsp:nvSpPr>
        <dsp:cNvPr id="0" name=""/>
        <dsp:cNvSpPr/>
      </dsp:nvSpPr>
      <dsp:spPr>
        <a:xfrm>
          <a:off x="0" y="2175669"/>
          <a:ext cx="8382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497E52-B8CD-4E3D-AA7B-A52820ECED26}">
      <dsp:nvSpPr>
        <dsp:cNvPr id="0" name=""/>
        <dsp:cNvSpPr/>
      </dsp:nvSpPr>
      <dsp:spPr>
        <a:xfrm>
          <a:off x="0" y="2175669"/>
          <a:ext cx="8382972"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latin typeface="Arial  "/>
              <a:ea typeface="Roboto" panose="02000000000000000000" pitchFamily="2" charset="0"/>
              <a:cs typeface="Roboto" panose="02000000000000000000" pitchFamily="2" charset="0"/>
            </a:rPr>
            <a:t>-DOORS 1-1 User Training per request</a:t>
          </a:r>
        </a:p>
      </dsp:txBody>
      <dsp:txXfrm>
        <a:off x="0" y="2175669"/>
        <a:ext cx="8382972" cy="1087834"/>
      </dsp:txXfrm>
    </dsp:sp>
    <dsp:sp modelId="{A1DAB899-C453-4228-8A99-62759AEAE512}">
      <dsp:nvSpPr>
        <dsp:cNvPr id="0" name=""/>
        <dsp:cNvSpPr/>
      </dsp:nvSpPr>
      <dsp:spPr>
        <a:xfrm>
          <a:off x="0" y="3263503"/>
          <a:ext cx="83829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C53BBF-8A88-47E6-A5D3-0DC5D3DECF23}">
      <dsp:nvSpPr>
        <dsp:cNvPr id="0" name=""/>
        <dsp:cNvSpPr/>
      </dsp:nvSpPr>
      <dsp:spPr>
        <a:xfrm>
          <a:off x="0" y="3263503"/>
          <a:ext cx="8382972"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dirty="0">
              <a:latin typeface="Arial  "/>
              <a:ea typeface="Roboto" panose="02000000000000000000" pitchFamily="2" charset="0"/>
              <a:cs typeface="Roboto" panose="02000000000000000000" pitchFamily="2" charset="0"/>
            </a:rPr>
            <a:t>-Requirements Management webpage</a:t>
          </a:r>
        </a:p>
      </dsp:txBody>
      <dsp:txXfrm>
        <a:off x="0" y="3263503"/>
        <a:ext cx="8382972" cy="1087834"/>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B09590-E516-4C55-A043-7FEF2F2470A1}" type="datetimeFigureOut">
              <a:rPr lang="en-US" smtClean="0"/>
              <a:t>10/24/2024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6FCA61-4BC2-40CE-9A7E-728D442273B5}" type="slidenum">
              <a:rPr lang="en-US" smtClean="0"/>
              <a:t>‹#›</a:t>
            </a:fld>
            <a:endParaRPr lang="en-US" dirty="0"/>
          </a:p>
        </p:txBody>
      </p:sp>
    </p:spTree>
    <p:extLst>
      <p:ext uri="{BB962C8B-B14F-4D97-AF65-F5344CB8AC3E}">
        <p14:creationId xmlns:p14="http://schemas.microsoft.com/office/powerpoint/2010/main" val="4205151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assign yourself the DOORS</a:t>
            </a:r>
            <a:r>
              <a:rPr lang="en-US" baseline="0" dirty="0"/>
              <a:t> CBT by going to the RM web page under “What’s New?” you will see the link taking you directly to the CBT course. </a:t>
            </a:r>
            <a:endParaRPr lang="en-US" dirty="0"/>
          </a:p>
        </p:txBody>
      </p:sp>
      <p:sp>
        <p:nvSpPr>
          <p:cNvPr id="4" name="Slide Number Placeholder 3"/>
          <p:cNvSpPr>
            <a:spLocks noGrp="1"/>
          </p:cNvSpPr>
          <p:nvPr>
            <p:ph type="sldNum" sz="quarter" idx="5"/>
          </p:nvPr>
        </p:nvSpPr>
        <p:spPr/>
        <p:txBody>
          <a:bodyPr/>
          <a:lstStyle/>
          <a:p>
            <a:fld id="{9D5B0D2D-B4B2-4CEA-A48C-8987AFDAD4F0}" type="slidenum">
              <a:rPr lang="en-US" smtClean="0"/>
              <a:t>12</a:t>
            </a:fld>
            <a:endParaRPr lang="en-US" dirty="0"/>
          </a:p>
        </p:txBody>
      </p:sp>
    </p:spTree>
    <p:extLst>
      <p:ext uri="{BB962C8B-B14F-4D97-AF65-F5344CB8AC3E}">
        <p14:creationId xmlns:p14="http://schemas.microsoft.com/office/powerpoint/2010/main" val="2039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B0D2D-B4B2-4CEA-A48C-8987AFDAD4F0}" type="slidenum">
              <a:rPr lang="en-US" smtClean="0"/>
              <a:t>13</a:t>
            </a:fld>
            <a:endParaRPr lang="en-US" dirty="0"/>
          </a:p>
        </p:txBody>
      </p:sp>
    </p:spTree>
    <p:extLst>
      <p:ext uri="{BB962C8B-B14F-4D97-AF65-F5344CB8AC3E}">
        <p14:creationId xmlns:p14="http://schemas.microsoft.com/office/powerpoint/2010/main" val="254670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B0D2D-B4B2-4CEA-A48C-8987AFDAD4F0}" type="slidenum">
              <a:rPr lang="en-US" smtClean="0"/>
              <a:t>14</a:t>
            </a:fld>
            <a:endParaRPr lang="en-US" dirty="0"/>
          </a:p>
        </p:txBody>
      </p:sp>
    </p:spTree>
    <p:extLst>
      <p:ext uri="{BB962C8B-B14F-4D97-AF65-F5344CB8AC3E}">
        <p14:creationId xmlns:p14="http://schemas.microsoft.com/office/powerpoint/2010/main" val="4286611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7.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81328" y="2807208"/>
            <a:ext cx="9229344" cy="2194560"/>
          </a:xfrm>
        </p:spPr>
        <p:txBody>
          <a:bodyPr anchor="ctr">
            <a:noAutofit/>
          </a:bodyPr>
          <a:lstStyle>
            <a:lvl1pPr algn="ctr">
              <a:defRPr lang="en-US" sz="3200" b="1" kern="1200" dirty="0">
                <a:solidFill>
                  <a:srgbClr val="0D436B"/>
                </a:solidFill>
                <a:latin typeface="Arial" panose="020B0604020202020204" pitchFamily="34" charset="0"/>
                <a:ea typeface="+mj-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5214070"/>
            <a:ext cx="9144000" cy="921554"/>
          </a:xfrm>
        </p:spPr>
        <p:txBody>
          <a:bodyPr>
            <a:normAutofit/>
          </a:bodyPr>
          <a:lstStyle>
            <a:lvl1pPr marL="0" indent="0" algn="ctr">
              <a:buNone/>
              <a:defRPr sz="2800">
                <a:solidFill>
                  <a:srgbClr val="40404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p:cNvSpPr/>
          <p:nvPr userDrawn="1"/>
        </p:nvSpPr>
        <p:spPr>
          <a:xfrm flipV="1">
            <a:off x="0" y="6279591"/>
            <a:ext cx="12192000" cy="27432"/>
          </a:xfrm>
          <a:prstGeom prst="rect">
            <a:avLst/>
          </a:prstGeom>
          <a:solidFill>
            <a:srgbClr val="004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userDrawn="1"/>
        </p:nvSpPr>
        <p:spPr>
          <a:xfrm>
            <a:off x="0" y="3"/>
            <a:ext cx="12192000" cy="2769577"/>
          </a:xfrm>
          <a:prstGeom prst="rect">
            <a:avLst/>
          </a:prstGeom>
          <a:solidFill>
            <a:srgbClr val="0943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5971" y="1555482"/>
            <a:ext cx="6700058" cy="955964"/>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20558" y="187754"/>
            <a:ext cx="1350883" cy="1330100"/>
          </a:xfrm>
          <a:prstGeom prst="rect">
            <a:avLst/>
          </a:prstGeom>
        </p:spPr>
      </p:pic>
      <p:sp>
        <p:nvSpPr>
          <p:cNvPr id="11" name="Text Placeholder 13"/>
          <p:cNvSpPr>
            <a:spLocks noGrp="1"/>
          </p:cNvSpPr>
          <p:nvPr>
            <p:ph type="body" sz="quarter" idx="10" hasCustomPrompt="1"/>
          </p:nvPr>
        </p:nvSpPr>
        <p:spPr>
          <a:xfrm>
            <a:off x="4565652" y="6410328"/>
            <a:ext cx="3191933" cy="258763"/>
          </a:xfrm>
          <a:prstGeom prst="rect">
            <a:avLst/>
          </a:prstGeom>
        </p:spPr>
        <p:txBody>
          <a:bodyPr>
            <a:noAutofit/>
          </a:bodyPr>
          <a:lstStyle>
            <a:lvl1pPr marL="0" indent="0" algn="ctr">
              <a:buFontTx/>
              <a:buNone/>
              <a:defRPr sz="1400" i="1" baseline="0">
                <a:solidFill>
                  <a:srgbClr val="0D436B"/>
                </a:solidFill>
              </a:defRPr>
            </a:lvl1pPr>
            <a:lvl2pPr marL="457200" indent="0" algn="ctr">
              <a:buFontTx/>
              <a:buNone/>
              <a:defRPr sz="1200" i="1">
                <a:solidFill>
                  <a:srgbClr val="09436B"/>
                </a:solidFill>
              </a:defRPr>
            </a:lvl2pPr>
            <a:lvl3pPr marL="914400" indent="0" algn="ctr">
              <a:buFontTx/>
              <a:buNone/>
              <a:defRPr sz="1100" i="1">
                <a:solidFill>
                  <a:srgbClr val="09436B"/>
                </a:solidFill>
              </a:defRPr>
            </a:lvl3pPr>
            <a:lvl4pPr marL="1371600" indent="0" algn="ctr">
              <a:buFontTx/>
              <a:buNone/>
              <a:defRPr sz="1050" i="1">
                <a:solidFill>
                  <a:srgbClr val="09436B"/>
                </a:solidFill>
              </a:defRPr>
            </a:lvl4pPr>
            <a:lvl5pPr marL="1828800" indent="0" algn="ctr">
              <a:buFontTx/>
              <a:buNone/>
              <a:defRPr sz="1050" i="1">
                <a:solidFill>
                  <a:srgbClr val="09436B"/>
                </a:solidFill>
              </a:defRPr>
            </a:lvl5pPr>
          </a:lstStyle>
          <a:p>
            <a:pPr lvl="0"/>
            <a:r>
              <a:rPr lang="en-US" dirty="0"/>
              <a:t>Month (spell out) Day, Year</a:t>
            </a:r>
          </a:p>
        </p:txBody>
      </p:sp>
      <p:sp>
        <p:nvSpPr>
          <p:cNvPr id="12" name="Rectangle 11"/>
          <p:cNvSpPr/>
          <p:nvPr userDrawn="1"/>
        </p:nvSpPr>
        <p:spPr>
          <a:xfrm>
            <a:off x="0" y="2593320"/>
            <a:ext cx="12192000" cy="27432"/>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937617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old 2nd Title for Grafx &amp;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Text Placeholder 2"/>
          <p:cNvSpPr>
            <a:spLocks noGrp="1"/>
          </p:cNvSpPr>
          <p:nvPr>
            <p:ph type="body" idx="1"/>
          </p:nvPr>
        </p:nvSpPr>
        <p:spPr>
          <a:xfrm>
            <a:off x="717870" y="1145153"/>
            <a:ext cx="10796797" cy="464228"/>
          </a:xfrm>
        </p:spPr>
        <p:txBody>
          <a:bodyPr anchor="t">
            <a:noAutofit/>
          </a:bodyPr>
          <a:lstStyle>
            <a:lvl1pPr marL="0" indent="0" algn="l">
              <a:lnSpc>
                <a:spcPct val="100000"/>
              </a:lnSpc>
              <a:spcAft>
                <a:spcPts val="600"/>
              </a:spcAft>
              <a:buNone/>
              <a:defRPr sz="2400" b="1" i="0">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Tree>
    <p:extLst>
      <p:ext uri="{BB962C8B-B14F-4D97-AF65-F5344CB8AC3E}">
        <p14:creationId xmlns:p14="http://schemas.microsoft.com/office/powerpoint/2010/main" val="282011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ull pg Photo w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Picture Placeholder 5"/>
          <p:cNvSpPr>
            <a:spLocks noGrp="1"/>
          </p:cNvSpPr>
          <p:nvPr>
            <p:ph type="pic" sz="quarter" idx="10"/>
          </p:nvPr>
        </p:nvSpPr>
        <p:spPr>
          <a:xfrm>
            <a:off x="731416" y="1140949"/>
            <a:ext cx="10769705" cy="4487691"/>
          </a:xfrm>
        </p:spPr>
        <p:txBody>
          <a:bodyPr/>
          <a:lstStyle>
            <a:lvl1pPr marL="0" indent="0">
              <a:buNone/>
              <a:defRPr/>
            </a:lvl1pPr>
          </a:lstStyle>
          <a:p>
            <a:endParaRPr lang="en-US" dirty="0"/>
          </a:p>
        </p:txBody>
      </p:sp>
      <p:sp>
        <p:nvSpPr>
          <p:cNvPr id="7" name="Text Placeholder 9"/>
          <p:cNvSpPr>
            <a:spLocks noGrp="1"/>
          </p:cNvSpPr>
          <p:nvPr>
            <p:ph type="body" sz="quarter" idx="13" hasCustomPrompt="1"/>
          </p:nvPr>
        </p:nvSpPr>
        <p:spPr>
          <a:xfrm>
            <a:off x="731414" y="5654412"/>
            <a:ext cx="10769705" cy="461908"/>
          </a:xfrm>
        </p:spPr>
        <p:txBody>
          <a:bodyPr tIns="45720" bIns="45720"/>
          <a:lstStyle>
            <a:lvl1pPr marL="0" indent="0" algn="l">
              <a:spcAft>
                <a:spcPts val="0"/>
              </a:spcAft>
              <a:buNone/>
              <a:defRPr sz="1200"/>
            </a:lvl1pPr>
          </a:lstStyle>
          <a:p>
            <a:pPr lvl="0"/>
            <a:r>
              <a:rPr lang="en-US" dirty="0"/>
              <a:t>Caption</a:t>
            </a:r>
          </a:p>
        </p:txBody>
      </p:sp>
    </p:spTree>
    <p:extLst>
      <p:ext uri="{BB962C8B-B14F-4D97-AF65-F5344CB8AC3E}">
        <p14:creationId xmlns:p14="http://schemas.microsoft.com/office/powerpoint/2010/main" val="2361999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mpariso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704323" y="1670568"/>
            <a:ext cx="5181600" cy="4439657"/>
          </a:xfrm>
        </p:spPr>
        <p:txBody>
          <a:bodyPr/>
          <a:lstStyle>
            <a:lvl1pPr>
              <a:defRPr sz="2200"/>
            </a:lvl1pPr>
            <a:lvl2pPr>
              <a:defRPr sz="2000"/>
            </a:lvl2pPr>
          </a:lstStyle>
          <a:p>
            <a:pPr lvl="0"/>
            <a:r>
              <a:rPr lang="en-US" dirty="0"/>
              <a:t>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231467" y="1670568"/>
            <a:ext cx="5201920" cy="4439657"/>
          </a:xfrm>
        </p:spPr>
        <p:txBody>
          <a:bodyPr/>
          <a:lstStyle>
            <a:lvl1pPr>
              <a:defRPr sz="2200"/>
            </a:lvl1pPr>
            <a:lvl2pPr>
              <a:defRPr sz="2000"/>
            </a:lvl2pPr>
          </a:lstStyle>
          <a:p>
            <a:pPr lvl="0"/>
            <a:r>
              <a:rPr lang="en-US" dirty="0"/>
              <a:t>Edit Master text styles</a:t>
            </a:r>
          </a:p>
          <a:p>
            <a:pPr lvl="1"/>
            <a:r>
              <a:rPr lang="en-US" dirty="0"/>
              <a:t>Second level</a:t>
            </a:r>
          </a:p>
          <a:p>
            <a:pPr lvl="2"/>
            <a:r>
              <a:rPr lang="en-US" dirty="0"/>
              <a:t>Third level</a:t>
            </a:r>
          </a:p>
        </p:txBody>
      </p:sp>
      <p:sp>
        <p:nvSpPr>
          <p:cNvPr id="9" name="Text Placeholder 2"/>
          <p:cNvSpPr>
            <a:spLocks noGrp="1"/>
          </p:cNvSpPr>
          <p:nvPr>
            <p:ph type="body" idx="10"/>
          </p:nvPr>
        </p:nvSpPr>
        <p:spPr>
          <a:xfrm>
            <a:off x="704323" y="1113542"/>
            <a:ext cx="5157787" cy="389578"/>
          </a:xfrm>
        </p:spPr>
        <p:txBody>
          <a:bodyPr anchor="t">
            <a:noAutofit/>
          </a:bodyPr>
          <a:lstStyle>
            <a:lvl1pPr marL="0" indent="0" algn="l">
              <a:lnSpc>
                <a:spcPct val="100000"/>
              </a:lnSpc>
              <a:spcAft>
                <a:spcPts val="600"/>
              </a:spcAft>
              <a:buNone/>
              <a:defRPr sz="2200" b="1" i="0" u="none">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Text Placeholder 4"/>
          <p:cNvSpPr>
            <a:spLocks noGrp="1"/>
          </p:cNvSpPr>
          <p:nvPr>
            <p:ph type="body" sz="quarter" idx="3"/>
          </p:nvPr>
        </p:nvSpPr>
        <p:spPr>
          <a:xfrm>
            <a:off x="6231467" y="1123422"/>
            <a:ext cx="5296747" cy="389578"/>
          </a:xfrm>
        </p:spPr>
        <p:txBody>
          <a:bodyPr anchor="t">
            <a:noAutofit/>
          </a:bodyPr>
          <a:lstStyle>
            <a:lvl1pPr marL="0" indent="0" algn="l">
              <a:lnSpc>
                <a:spcPct val="100000"/>
              </a:lnSpc>
              <a:spcAft>
                <a:spcPts val="600"/>
              </a:spcAft>
              <a:buNone/>
              <a:defRPr sz="2200" b="1" i="0" u="none">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Tree>
    <p:extLst>
      <p:ext uri="{BB962C8B-B14F-4D97-AF65-F5344CB8AC3E}">
        <p14:creationId xmlns:p14="http://schemas.microsoft.com/office/powerpoint/2010/main" val="2374528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ft Content w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Content Placeholder 2"/>
          <p:cNvSpPr>
            <a:spLocks noGrp="1"/>
          </p:cNvSpPr>
          <p:nvPr>
            <p:ph sz="half" idx="1"/>
          </p:nvPr>
        </p:nvSpPr>
        <p:spPr>
          <a:xfrm>
            <a:off x="565464" y="1693272"/>
            <a:ext cx="5378131" cy="4412889"/>
          </a:xfrm>
        </p:spPr>
        <p:txBody>
          <a:bodyPr/>
          <a:lstStyle>
            <a:lvl1pPr>
              <a:defRPr sz="2200"/>
            </a:lvl1pPr>
            <a:lvl2pPr>
              <a:defRPr sz="2000"/>
            </a:lvl2pPr>
          </a:lstStyle>
          <a:p>
            <a:pPr lvl="0"/>
            <a:r>
              <a:rPr lang="en-US" dirty="0"/>
              <a:t>Edit Master text styles</a:t>
            </a:r>
          </a:p>
          <a:p>
            <a:pPr lvl="1"/>
            <a:r>
              <a:rPr lang="en-US" dirty="0"/>
              <a:t>Second level</a:t>
            </a:r>
          </a:p>
          <a:p>
            <a:pPr lvl="2"/>
            <a:r>
              <a:rPr lang="en-US" dirty="0"/>
              <a:t>Third level</a:t>
            </a:r>
          </a:p>
        </p:txBody>
      </p:sp>
      <p:sp>
        <p:nvSpPr>
          <p:cNvPr id="8" name="Text Placeholder 2"/>
          <p:cNvSpPr>
            <a:spLocks noGrp="1"/>
          </p:cNvSpPr>
          <p:nvPr>
            <p:ph type="body" idx="10"/>
          </p:nvPr>
        </p:nvSpPr>
        <p:spPr>
          <a:xfrm>
            <a:off x="565464" y="1124894"/>
            <a:ext cx="5378131" cy="389578"/>
          </a:xfrm>
        </p:spPr>
        <p:txBody>
          <a:bodyPr anchor="t">
            <a:noAutofit/>
          </a:bodyPr>
          <a:lstStyle>
            <a:lvl1pPr marL="0" indent="0" algn="l">
              <a:lnSpc>
                <a:spcPct val="100000"/>
              </a:lnSpc>
              <a:spcAft>
                <a:spcPts val="600"/>
              </a:spcAft>
              <a:buNone/>
              <a:defRPr sz="2200" b="1" i="0" u="none">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Tree>
    <p:extLst>
      <p:ext uri="{BB962C8B-B14F-4D97-AF65-F5344CB8AC3E}">
        <p14:creationId xmlns:p14="http://schemas.microsoft.com/office/powerpoint/2010/main" val="2795286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ight content w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Content Placeholder 3"/>
          <p:cNvSpPr>
            <a:spLocks noGrp="1"/>
          </p:cNvSpPr>
          <p:nvPr>
            <p:ph sz="half" idx="2"/>
          </p:nvPr>
        </p:nvSpPr>
        <p:spPr>
          <a:xfrm>
            <a:off x="6096000" y="1632311"/>
            <a:ext cx="5378027" cy="4484009"/>
          </a:xfrm>
        </p:spPr>
        <p:txBody>
          <a:bodyPr/>
          <a:lstStyle>
            <a:lvl1pPr>
              <a:defRPr sz="2200"/>
            </a:lvl1pPr>
            <a:lvl2pPr>
              <a:defRPr sz="2000"/>
            </a:lvl2pPr>
          </a:lstStyle>
          <a:p>
            <a:pPr lvl="0"/>
            <a:r>
              <a:rPr lang="en-US" dirty="0"/>
              <a:t>Edit Master text styles</a:t>
            </a:r>
          </a:p>
          <a:p>
            <a:pPr lvl="1"/>
            <a:r>
              <a:rPr lang="en-US" dirty="0"/>
              <a:t>Second level</a:t>
            </a:r>
          </a:p>
          <a:p>
            <a:pPr lvl="2"/>
            <a:r>
              <a:rPr lang="en-US" dirty="0"/>
              <a:t>Third level</a:t>
            </a:r>
          </a:p>
        </p:txBody>
      </p:sp>
      <p:sp>
        <p:nvSpPr>
          <p:cNvPr id="8" name="Text Placeholder 4"/>
          <p:cNvSpPr>
            <a:spLocks noGrp="1"/>
          </p:cNvSpPr>
          <p:nvPr>
            <p:ph type="body" sz="quarter" idx="3"/>
          </p:nvPr>
        </p:nvSpPr>
        <p:spPr>
          <a:xfrm>
            <a:off x="6096000" y="1135054"/>
            <a:ext cx="5378027" cy="389578"/>
          </a:xfrm>
        </p:spPr>
        <p:txBody>
          <a:bodyPr anchor="t">
            <a:noAutofit/>
          </a:bodyPr>
          <a:lstStyle>
            <a:lvl1pPr marL="0" indent="0" algn="l">
              <a:lnSpc>
                <a:spcPct val="100000"/>
              </a:lnSpc>
              <a:spcAft>
                <a:spcPts val="600"/>
              </a:spcAft>
              <a:buNone/>
              <a:defRPr sz="2200" b="1" i="0" u="none">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Tree>
    <p:extLst>
      <p:ext uri="{BB962C8B-B14F-4D97-AF65-F5344CB8AC3E}">
        <p14:creationId xmlns:p14="http://schemas.microsoft.com/office/powerpoint/2010/main" val="3653335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No 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066" y="119727"/>
            <a:ext cx="2643447" cy="378229"/>
          </a:xfrm>
          <a:prstGeom prst="rect">
            <a:avLst/>
          </a:prstGeom>
        </p:spPr>
      </p:pic>
      <p:sp>
        <p:nvSpPr>
          <p:cNvPr id="4" name="Rectangle 3"/>
          <p:cNvSpPr/>
          <p:nvPr userDrawn="1"/>
        </p:nvSpPr>
        <p:spPr>
          <a:xfrm>
            <a:off x="363413" y="6329925"/>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Rectangle 4"/>
          <p:cNvSpPr/>
          <p:nvPr userDrawn="1"/>
        </p:nvSpPr>
        <p:spPr>
          <a:xfrm>
            <a:off x="363413" y="488651"/>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r="47198" b="943"/>
          <a:stretch/>
        </p:blipFill>
        <p:spPr>
          <a:xfrm>
            <a:off x="308114" y="6382606"/>
            <a:ext cx="1437559" cy="419976"/>
          </a:xfrm>
          <a:prstGeom prst="rect">
            <a:avLst/>
          </a:prstGeom>
        </p:spPr>
      </p:pic>
      <p:sp>
        <p:nvSpPr>
          <p:cNvPr id="9" name="TextBox 8"/>
          <p:cNvSpPr txBox="1"/>
          <p:nvPr userDrawn="1"/>
        </p:nvSpPr>
        <p:spPr>
          <a:xfrm>
            <a:off x="363414" y="6444949"/>
            <a:ext cx="11225279" cy="246221"/>
          </a:xfrm>
          <a:prstGeom prst="rect">
            <a:avLst/>
          </a:prstGeom>
          <a:noFill/>
        </p:spPr>
        <p:txBody>
          <a:bodyPr wrap="square" rtlCol="0">
            <a:spAutoFit/>
          </a:bodyPr>
          <a:lstStyle/>
          <a:p>
            <a:pPr algn="ctr"/>
            <a:fld id="{6489D377-E926-4056-92EE-BF2FEC77DD13}" type="slidenum">
              <a:rPr lang="en-US" sz="1000" smtClean="0">
                <a:solidFill>
                  <a:srgbClr val="0D436B"/>
                </a:solidFill>
                <a:latin typeface="Arial" panose="020B0604020202020204" pitchFamily="34" charset="0"/>
                <a:ea typeface="Tahoma" pitchFamily="34" charset="0"/>
                <a:cs typeface="Arial" panose="020B0604020202020204" pitchFamily="34" charset="0"/>
              </a:rPr>
              <a:pPr algn="ctr"/>
              <a:t>‹#›</a:t>
            </a:fld>
            <a:endParaRPr lang="en-US" sz="1000" dirty="0">
              <a:solidFill>
                <a:srgbClr val="0D436B"/>
              </a:solidFill>
              <a:latin typeface="Arial" panose="020B0604020202020204" pitchFamily="34" charset="0"/>
              <a:ea typeface="Tahoma" pitchFamily="34" charset="0"/>
              <a:cs typeface="Arial" panose="020B0604020202020204" pitchFamily="34" charset="0"/>
            </a:endParaRPr>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923863" y="6329925"/>
            <a:ext cx="706050" cy="504321"/>
          </a:xfrm>
          <a:prstGeom prst="rect">
            <a:avLst/>
          </a:prstGeom>
        </p:spPr>
      </p:pic>
    </p:spTree>
    <p:extLst>
      <p:ext uri="{BB962C8B-B14F-4D97-AF65-F5344CB8AC3E}">
        <p14:creationId xmlns:p14="http://schemas.microsoft.com/office/powerpoint/2010/main" val="1908504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Divider/backup">
    <p:spTree>
      <p:nvGrpSpPr>
        <p:cNvPr id="1" name=""/>
        <p:cNvGrpSpPr/>
        <p:nvPr/>
      </p:nvGrpSpPr>
      <p:grpSpPr>
        <a:xfrm>
          <a:off x="0" y="0"/>
          <a:ext cx="0" cy="0"/>
          <a:chOff x="0" y="0"/>
          <a:chExt cx="0" cy="0"/>
        </a:xfrm>
      </p:grpSpPr>
      <p:sp>
        <p:nvSpPr>
          <p:cNvPr id="4" name="Text Placeholder 2"/>
          <p:cNvSpPr>
            <a:spLocks noGrp="1"/>
          </p:cNvSpPr>
          <p:nvPr>
            <p:ph type="body" idx="10"/>
          </p:nvPr>
        </p:nvSpPr>
        <p:spPr>
          <a:xfrm>
            <a:off x="811513" y="1667687"/>
            <a:ext cx="10521696" cy="2852928"/>
          </a:xfrm>
        </p:spPr>
        <p:txBody>
          <a:bodyPr anchor="ctr">
            <a:noAutofit/>
          </a:bodyPr>
          <a:lstStyle>
            <a:lvl1pPr marL="0" indent="0" algn="ctr">
              <a:lnSpc>
                <a:spcPct val="100000"/>
              </a:lnSpc>
              <a:spcAft>
                <a:spcPts val="600"/>
              </a:spcAft>
              <a:buNone/>
              <a:defRPr sz="4800" b="1" i="0" u="none">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5066" y="119727"/>
            <a:ext cx="2643447" cy="378229"/>
          </a:xfrm>
          <a:prstGeom prst="rect">
            <a:avLst/>
          </a:prstGeom>
        </p:spPr>
      </p:pic>
      <p:sp>
        <p:nvSpPr>
          <p:cNvPr id="5" name="Rectangle 4"/>
          <p:cNvSpPr/>
          <p:nvPr userDrawn="1"/>
        </p:nvSpPr>
        <p:spPr>
          <a:xfrm>
            <a:off x="363413" y="6329925"/>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Rectangle 5"/>
          <p:cNvSpPr/>
          <p:nvPr userDrawn="1"/>
        </p:nvSpPr>
        <p:spPr>
          <a:xfrm>
            <a:off x="363413" y="488651"/>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Text Placeholder 2"/>
          <p:cNvSpPr>
            <a:spLocks noGrp="1"/>
          </p:cNvSpPr>
          <p:nvPr>
            <p:ph type="body" idx="11"/>
          </p:nvPr>
        </p:nvSpPr>
        <p:spPr>
          <a:xfrm>
            <a:off x="811513" y="4520615"/>
            <a:ext cx="10521696" cy="904240"/>
          </a:xfrm>
        </p:spPr>
        <p:txBody>
          <a:bodyPr anchor="ctr">
            <a:noAutofit/>
          </a:bodyPr>
          <a:lstStyle>
            <a:lvl1pPr marL="0" indent="0" algn="ctr">
              <a:lnSpc>
                <a:spcPct val="100000"/>
              </a:lnSpc>
              <a:spcAft>
                <a:spcPts val="600"/>
              </a:spcAft>
              <a:buNone/>
              <a:defRPr sz="2800" b="1" i="1" u="none">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2" name="Rectangle 11"/>
          <p:cNvSpPr/>
          <p:nvPr userDrawn="1"/>
        </p:nvSpPr>
        <p:spPr>
          <a:xfrm>
            <a:off x="363413" y="6329925"/>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3" name="Picture 12"/>
          <p:cNvPicPr>
            <a:picLocks noChangeAspect="1"/>
          </p:cNvPicPr>
          <p:nvPr userDrawn="1"/>
        </p:nvPicPr>
        <p:blipFill rotWithShape="1">
          <a:blip r:embed="rId3" cstate="print">
            <a:extLst>
              <a:ext uri="{28A0092B-C50C-407E-A947-70E740481C1C}">
                <a14:useLocalDpi xmlns:a14="http://schemas.microsoft.com/office/drawing/2010/main" val="0"/>
              </a:ext>
            </a:extLst>
          </a:blip>
          <a:srcRect r="47198" b="943"/>
          <a:stretch/>
        </p:blipFill>
        <p:spPr>
          <a:xfrm>
            <a:off x="308114" y="6382606"/>
            <a:ext cx="1437559" cy="419976"/>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923863" y="6329925"/>
            <a:ext cx="706050" cy="504321"/>
          </a:xfrm>
          <a:prstGeom prst="rect">
            <a:avLst/>
          </a:prstGeom>
        </p:spPr>
      </p:pic>
      <p:pic>
        <p:nvPicPr>
          <p:cNvPr id="2" name="Picture 1" descr="Text&#10;&#10;Description automatically generated with medium confidence">
            <a:extLst>
              <a:ext uri="{FF2B5EF4-FFF2-40B4-BE49-F238E27FC236}">
                <a16:creationId xmlns:a16="http://schemas.microsoft.com/office/drawing/2014/main" id="{6E9866CE-B3B0-F76C-D0EF-CDED827B58DF}"/>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763840" y="6454615"/>
            <a:ext cx="1260848" cy="299619"/>
          </a:xfrm>
          <a:prstGeom prst="rect">
            <a:avLst/>
          </a:prstGeom>
        </p:spPr>
      </p:pic>
      <p:sp>
        <p:nvSpPr>
          <p:cNvPr id="7" name="TextBox 13">
            <a:extLst>
              <a:ext uri="{FF2B5EF4-FFF2-40B4-BE49-F238E27FC236}">
                <a16:creationId xmlns:a16="http://schemas.microsoft.com/office/drawing/2014/main" id="{949B3E74-0AD4-93CC-4358-EEE3ADC12F01}"/>
              </a:ext>
            </a:extLst>
          </p:cNvPr>
          <p:cNvSpPr txBox="1"/>
          <p:nvPr userDrawn="1"/>
        </p:nvSpPr>
        <p:spPr>
          <a:xfrm>
            <a:off x="10044851" y="6495670"/>
            <a:ext cx="939901"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489D377-E926-4056-92EE-BF2FEC77DD13}" type="slidenum">
              <a:rPr lang="en-US" sz="1000" smtClean="0">
                <a:solidFill>
                  <a:srgbClr val="0D436B"/>
                </a:solidFill>
                <a:latin typeface="Arial" panose="020B0604020202020204" pitchFamily="34" charset="0"/>
                <a:ea typeface="Tahoma" pitchFamily="34" charset="0"/>
                <a:cs typeface="Arial" panose="020B0604020202020204" pitchFamily="34" charset="0"/>
              </a:rPr>
              <a:pPr algn="ctr"/>
              <a:t>‹#›</a:t>
            </a:fld>
            <a:endParaRPr lang="en-US" sz="1000" dirty="0">
              <a:solidFill>
                <a:srgbClr val="0D436B"/>
              </a:solidFill>
              <a:latin typeface="Arial" panose="020B0604020202020204" pitchFamily="34" charset="0"/>
              <a:ea typeface="Tahoma" pitchFamily="34" charset="0"/>
              <a:cs typeface="Arial" panose="020B0604020202020204" pitchFamily="34" charset="0"/>
            </a:endParaRPr>
          </a:p>
        </p:txBody>
      </p:sp>
    </p:spTree>
    <p:extLst>
      <p:ext uri="{BB962C8B-B14F-4D97-AF65-F5344CB8AC3E}">
        <p14:creationId xmlns:p14="http://schemas.microsoft.com/office/powerpoint/2010/main" val="7805767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up Compariso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3" name="Content Placeholder 2"/>
          <p:cNvSpPr>
            <a:spLocks noGrp="1"/>
          </p:cNvSpPr>
          <p:nvPr>
            <p:ph sz="half" idx="1"/>
          </p:nvPr>
        </p:nvSpPr>
        <p:spPr>
          <a:xfrm>
            <a:off x="608487" y="1471133"/>
            <a:ext cx="5327904" cy="1962734"/>
          </a:xfrm>
        </p:spPr>
        <p:txBody>
          <a:bodyPr/>
          <a:lstStyle>
            <a:lvl1pPr>
              <a:defRPr sz="1400"/>
            </a:lvl1pPr>
            <a:lvl2pPr>
              <a:spcAft>
                <a:spcPts val="0"/>
              </a:spcAft>
              <a:defRPr sz="1200"/>
            </a:lvl2pPr>
            <a:lvl3pPr>
              <a:spcAft>
                <a:spcPts val="0"/>
              </a:spcAft>
              <a:defRPr sz="1000"/>
            </a:lvl3pPr>
          </a:lstStyle>
          <a:p>
            <a:pPr lvl="0"/>
            <a:r>
              <a:rPr lang="en-US" dirty="0"/>
              <a:t>Edit Master text styles</a:t>
            </a:r>
          </a:p>
          <a:p>
            <a:pPr lvl="1"/>
            <a:r>
              <a:rPr lang="en-US" dirty="0"/>
              <a:t>Second level</a:t>
            </a:r>
          </a:p>
          <a:p>
            <a:pPr lvl="2"/>
            <a:r>
              <a:rPr lang="en-US" dirty="0"/>
              <a:t>Third level</a:t>
            </a:r>
          </a:p>
        </p:txBody>
      </p:sp>
      <p:sp>
        <p:nvSpPr>
          <p:cNvPr id="14" name="Content Placeholder 3"/>
          <p:cNvSpPr>
            <a:spLocks noGrp="1"/>
          </p:cNvSpPr>
          <p:nvPr>
            <p:ph sz="half" idx="2"/>
          </p:nvPr>
        </p:nvSpPr>
        <p:spPr>
          <a:xfrm>
            <a:off x="6238293" y="1469001"/>
            <a:ext cx="5327904" cy="1964866"/>
          </a:xfrm>
        </p:spPr>
        <p:txBody>
          <a:bodyPr/>
          <a:lstStyle>
            <a:lvl1pPr>
              <a:defRPr sz="1400"/>
            </a:lvl1pPr>
            <a:lvl2pPr>
              <a:spcAft>
                <a:spcPts val="0"/>
              </a:spcAft>
              <a:defRPr sz="1200"/>
            </a:lvl2pPr>
            <a:lvl3pPr>
              <a:spcAft>
                <a:spcPts val="0"/>
              </a:spcAft>
              <a:defRPr sz="1000"/>
            </a:lvl3pPr>
          </a:lstStyle>
          <a:p>
            <a:pPr lvl="0"/>
            <a:r>
              <a:rPr lang="en-US" dirty="0"/>
              <a:t>Edit Master text styles</a:t>
            </a:r>
          </a:p>
          <a:p>
            <a:pPr lvl="1"/>
            <a:r>
              <a:rPr lang="en-US" dirty="0"/>
              <a:t>Second level</a:t>
            </a:r>
          </a:p>
          <a:p>
            <a:pPr lvl="2"/>
            <a:r>
              <a:rPr lang="en-US" dirty="0"/>
              <a:t>Third level</a:t>
            </a:r>
          </a:p>
        </p:txBody>
      </p:sp>
      <p:sp>
        <p:nvSpPr>
          <p:cNvPr id="17" name="Text Placeholder 2"/>
          <p:cNvSpPr>
            <a:spLocks noGrp="1"/>
          </p:cNvSpPr>
          <p:nvPr>
            <p:ph type="body" idx="10"/>
          </p:nvPr>
        </p:nvSpPr>
        <p:spPr>
          <a:xfrm>
            <a:off x="608487" y="1094942"/>
            <a:ext cx="5327904" cy="365760"/>
          </a:xfrm>
        </p:spPr>
        <p:txBody>
          <a:bodyPr tIns="0" anchor="t">
            <a:noAutofit/>
          </a:bodyPr>
          <a:lstStyle>
            <a:lvl1pPr marL="0" indent="0" algn="ctr">
              <a:lnSpc>
                <a:spcPct val="100000"/>
              </a:lnSpc>
              <a:spcAft>
                <a:spcPts val="600"/>
              </a:spcAft>
              <a:buNone/>
              <a:defRPr sz="1500" b="1" i="0" u="sng">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8" name="Text Placeholder 2"/>
          <p:cNvSpPr>
            <a:spLocks noGrp="1"/>
          </p:cNvSpPr>
          <p:nvPr>
            <p:ph type="body" idx="13"/>
          </p:nvPr>
        </p:nvSpPr>
        <p:spPr>
          <a:xfrm>
            <a:off x="6241213" y="1094102"/>
            <a:ext cx="5327904" cy="365760"/>
          </a:xfrm>
        </p:spPr>
        <p:txBody>
          <a:bodyPr tIns="0" anchor="t">
            <a:noAutofit/>
          </a:bodyPr>
          <a:lstStyle>
            <a:lvl1pPr marL="0" indent="0" algn="ctr">
              <a:lnSpc>
                <a:spcPct val="100000"/>
              </a:lnSpc>
              <a:spcAft>
                <a:spcPts val="600"/>
              </a:spcAft>
              <a:buNone/>
              <a:defRPr lang="en-US" sz="1500" b="1" i="0" u="sng" kern="1200" dirty="0" smtClean="0">
                <a:solidFill>
                  <a:schemeClr val="tx2"/>
                </a:solidFill>
                <a:latin typeface="Arial" panose="020B0604020202020204" pitchFamily="34" charset="0"/>
                <a:ea typeface="+mn-ea"/>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lnSpc>
                <a:spcPct val="100000"/>
              </a:lnSpc>
              <a:spcBef>
                <a:spcPts val="0"/>
              </a:spcBef>
              <a:spcAft>
                <a:spcPts val="600"/>
              </a:spcAft>
              <a:buFont typeface="Arial" panose="020B0604020202020204" pitchFamily="34" charset="0"/>
              <a:buNone/>
            </a:pPr>
            <a:r>
              <a:rPr lang="en-US" dirty="0"/>
              <a:t>Edit Master text styles</a:t>
            </a:r>
          </a:p>
        </p:txBody>
      </p:sp>
      <p:sp>
        <p:nvSpPr>
          <p:cNvPr id="19" name="Content Placeholder 2"/>
          <p:cNvSpPr>
            <a:spLocks noGrp="1"/>
          </p:cNvSpPr>
          <p:nvPr>
            <p:ph sz="half" idx="14"/>
          </p:nvPr>
        </p:nvSpPr>
        <p:spPr>
          <a:xfrm>
            <a:off x="603365" y="4038399"/>
            <a:ext cx="5327904" cy="2181138"/>
          </a:xfrm>
        </p:spPr>
        <p:txBody>
          <a:bodyPr/>
          <a:lstStyle>
            <a:lvl1pPr>
              <a:defRPr sz="1400"/>
            </a:lvl1pPr>
            <a:lvl2pPr>
              <a:spcAft>
                <a:spcPts val="0"/>
              </a:spcAft>
              <a:defRPr sz="1200"/>
            </a:lvl2pPr>
            <a:lvl3pPr>
              <a:spcAft>
                <a:spcPts val="0"/>
              </a:spcAft>
              <a:defRPr sz="1000"/>
            </a:lvl3pPr>
          </a:lstStyle>
          <a:p>
            <a:pPr lvl="0"/>
            <a:r>
              <a:rPr lang="en-US" dirty="0"/>
              <a:t>Edit Master text styles</a:t>
            </a:r>
          </a:p>
          <a:p>
            <a:pPr lvl="1"/>
            <a:r>
              <a:rPr lang="en-US" dirty="0"/>
              <a:t>Second level</a:t>
            </a:r>
          </a:p>
          <a:p>
            <a:pPr lvl="2"/>
            <a:r>
              <a:rPr lang="en-US" dirty="0"/>
              <a:t>Third level</a:t>
            </a:r>
          </a:p>
        </p:txBody>
      </p:sp>
      <p:sp>
        <p:nvSpPr>
          <p:cNvPr id="20" name="Content Placeholder 3"/>
          <p:cNvSpPr>
            <a:spLocks noGrp="1"/>
          </p:cNvSpPr>
          <p:nvPr>
            <p:ph sz="half" idx="15"/>
          </p:nvPr>
        </p:nvSpPr>
        <p:spPr>
          <a:xfrm>
            <a:off x="6238293" y="4038400"/>
            <a:ext cx="5327904" cy="2181139"/>
          </a:xfrm>
        </p:spPr>
        <p:txBody>
          <a:bodyPr/>
          <a:lstStyle>
            <a:lvl1pPr>
              <a:defRPr sz="1400"/>
            </a:lvl1pPr>
            <a:lvl2pPr>
              <a:spcAft>
                <a:spcPts val="0"/>
              </a:spcAft>
              <a:defRPr sz="1200"/>
            </a:lvl2pPr>
            <a:lvl3pPr>
              <a:spcAft>
                <a:spcPts val="0"/>
              </a:spcAft>
              <a:defRPr sz="1000"/>
            </a:lvl3pPr>
          </a:lstStyle>
          <a:p>
            <a:pPr lvl="0"/>
            <a:r>
              <a:rPr lang="en-US" dirty="0"/>
              <a:t>Edit Master text styles</a:t>
            </a:r>
          </a:p>
          <a:p>
            <a:pPr lvl="1"/>
            <a:r>
              <a:rPr lang="en-US" dirty="0"/>
              <a:t>Second level</a:t>
            </a:r>
          </a:p>
          <a:p>
            <a:pPr lvl="2"/>
            <a:r>
              <a:rPr lang="en-US" dirty="0"/>
              <a:t>Third level</a:t>
            </a:r>
          </a:p>
        </p:txBody>
      </p:sp>
      <p:sp>
        <p:nvSpPr>
          <p:cNvPr id="21" name="Text Placeholder 2"/>
          <p:cNvSpPr>
            <a:spLocks noGrp="1"/>
          </p:cNvSpPr>
          <p:nvPr>
            <p:ph type="body" idx="16"/>
          </p:nvPr>
        </p:nvSpPr>
        <p:spPr>
          <a:xfrm>
            <a:off x="608488" y="3658844"/>
            <a:ext cx="5327904" cy="365760"/>
          </a:xfrm>
        </p:spPr>
        <p:txBody>
          <a:bodyPr tIns="0" anchor="t">
            <a:noAutofit/>
          </a:bodyPr>
          <a:lstStyle>
            <a:lvl1pPr marL="0" indent="0" algn="ctr">
              <a:lnSpc>
                <a:spcPct val="100000"/>
              </a:lnSpc>
              <a:spcAft>
                <a:spcPts val="600"/>
              </a:spcAft>
              <a:buNone/>
              <a:defRPr sz="1500" b="1" i="0" u="sng">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Text Placeholder 2"/>
          <p:cNvSpPr>
            <a:spLocks noGrp="1"/>
          </p:cNvSpPr>
          <p:nvPr>
            <p:ph type="body" idx="17"/>
          </p:nvPr>
        </p:nvSpPr>
        <p:spPr>
          <a:xfrm>
            <a:off x="6243413" y="3662663"/>
            <a:ext cx="5327904" cy="365760"/>
          </a:xfrm>
        </p:spPr>
        <p:txBody>
          <a:bodyPr tIns="0" anchor="t">
            <a:noAutofit/>
          </a:bodyPr>
          <a:lstStyle>
            <a:lvl1pPr marL="0" indent="0" algn="ctr">
              <a:lnSpc>
                <a:spcPct val="100000"/>
              </a:lnSpc>
              <a:spcAft>
                <a:spcPts val="600"/>
              </a:spcAft>
              <a:buNone/>
              <a:defRPr sz="1500" b="1" i="0" u="sng">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cxnSp>
        <p:nvCxnSpPr>
          <p:cNvPr id="4" name="Straight Connector 3"/>
          <p:cNvCxnSpPr/>
          <p:nvPr userDrawn="1"/>
        </p:nvCxnSpPr>
        <p:spPr>
          <a:xfrm>
            <a:off x="886691" y="3543300"/>
            <a:ext cx="48906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6386946" y="3543300"/>
            <a:ext cx="48906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6082145" y="1335171"/>
            <a:ext cx="0" cy="197400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082145" y="3972650"/>
            <a:ext cx="0" cy="197400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7656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half" idx="1"/>
          </p:nvPr>
        </p:nvSpPr>
        <p:spPr>
          <a:xfrm>
            <a:off x="390476" y="1000387"/>
            <a:ext cx="5486400" cy="5230536"/>
          </a:xfrm>
        </p:spPr>
        <p:txBody>
          <a:bodyPr/>
          <a:lstStyle>
            <a:lvl1pPr>
              <a:defRPr sz="2000"/>
            </a:lvl1pPr>
            <a:lvl2pPr>
              <a:defRPr sz="1800"/>
            </a:lvl2pPr>
            <a:lvl3pPr>
              <a:defRPr sz="1600"/>
            </a:lvl3pPr>
          </a:lstStyle>
          <a:p>
            <a:pPr lvl="0"/>
            <a:r>
              <a:rPr lang="en-US" dirty="0"/>
              <a:t>Edit Master text styles</a:t>
            </a:r>
          </a:p>
          <a:p>
            <a:pPr lvl="1"/>
            <a:r>
              <a:rPr lang="en-US" dirty="0"/>
              <a:t>Second level</a:t>
            </a:r>
          </a:p>
          <a:p>
            <a:pPr lvl="2"/>
            <a:r>
              <a:rPr lang="en-US" dirty="0"/>
              <a:t>Third level</a:t>
            </a:r>
          </a:p>
        </p:txBody>
      </p:sp>
      <p:sp>
        <p:nvSpPr>
          <p:cNvPr id="15" name="Picture Placeholder 5"/>
          <p:cNvSpPr>
            <a:spLocks noGrp="1"/>
          </p:cNvSpPr>
          <p:nvPr>
            <p:ph type="pic" sz="quarter" idx="11"/>
          </p:nvPr>
        </p:nvSpPr>
        <p:spPr>
          <a:xfrm>
            <a:off x="6134293" y="3674377"/>
            <a:ext cx="5486400" cy="2286000"/>
          </a:xfrm>
        </p:spPr>
        <p:txBody>
          <a:bodyPr/>
          <a:lstStyle>
            <a:lvl1pPr marL="0" indent="0">
              <a:buNone/>
              <a:defRPr/>
            </a:lvl1pPr>
          </a:lstStyle>
          <a:p>
            <a:endParaRPr lang="en-US" dirty="0"/>
          </a:p>
        </p:txBody>
      </p:sp>
      <p:sp>
        <p:nvSpPr>
          <p:cNvPr id="16" name="Picture Placeholder 5"/>
          <p:cNvSpPr>
            <a:spLocks noGrp="1"/>
          </p:cNvSpPr>
          <p:nvPr>
            <p:ph type="pic" sz="quarter" idx="12"/>
          </p:nvPr>
        </p:nvSpPr>
        <p:spPr>
          <a:xfrm>
            <a:off x="6134293" y="1000387"/>
            <a:ext cx="5486400" cy="2286000"/>
          </a:xfrm>
        </p:spPr>
        <p:txBody>
          <a:bodyPr/>
          <a:lstStyle>
            <a:lvl1pPr marL="0" indent="0">
              <a:buNone/>
              <a:defRPr/>
            </a:lvl1pPr>
          </a:lstStyle>
          <a:p>
            <a:endParaRPr lang="en-US" dirty="0"/>
          </a:p>
        </p:txBody>
      </p:sp>
      <p:sp>
        <p:nvSpPr>
          <p:cNvPr id="18" name="Text Placeholder 9"/>
          <p:cNvSpPr>
            <a:spLocks noGrp="1"/>
          </p:cNvSpPr>
          <p:nvPr>
            <p:ph type="body" sz="quarter" idx="14" hasCustomPrompt="1"/>
          </p:nvPr>
        </p:nvSpPr>
        <p:spPr>
          <a:xfrm>
            <a:off x="6134293" y="3298649"/>
            <a:ext cx="5486400" cy="258282"/>
          </a:xfrm>
        </p:spPr>
        <p:txBody>
          <a:bodyPr tIns="45720" bIns="45720"/>
          <a:lstStyle>
            <a:lvl1pPr marL="0" indent="0" algn="l">
              <a:spcAft>
                <a:spcPts val="0"/>
              </a:spcAft>
              <a:buNone/>
              <a:defRPr sz="1200"/>
            </a:lvl1pPr>
          </a:lstStyle>
          <a:p>
            <a:pPr lvl="0"/>
            <a:r>
              <a:rPr lang="en-US" dirty="0"/>
              <a:t>Caption</a:t>
            </a:r>
          </a:p>
        </p:txBody>
      </p:sp>
      <p:sp>
        <p:nvSpPr>
          <p:cNvPr id="19" name="Text Placeholder 9"/>
          <p:cNvSpPr>
            <a:spLocks noGrp="1"/>
          </p:cNvSpPr>
          <p:nvPr>
            <p:ph type="body" sz="quarter" idx="15" hasCustomPrompt="1"/>
          </p:nvPr>
        </p:nvSpPr>
        <p:spPr>
          <a:xfrm>
            <a:off x="6134293" y="5972641"/>
            <a:ext cx="5486400" cy="258282"/>
          </a:xfrm>
        </p:spPr>
        <p:txBody>
          <a:bodyPr tIns="45720" bIns="45720"/>
          <a:lstStyle>
            <a:lvl1pPr marL="0" indent="0" algn="l">
              <a:spcAft>
                <a:spcPts val="0"/>
              </a:spcAft>
              <a:buNone/>
              <a:defRPr sz="1200"/>
            </a:lvl1pPr>
          </a:lstStyle>
          <a:p>
            <a:pPr lvl="0"/>
            <a:r>
              <a:rPr lang="en-US" dirty="0"/>
              <a:t>Caption</a:t>
            </a:r>
          </a:p>
        </p:txBody>
      </p:sp>
      <p:sp>
        <p:nvSpPr>
          <p:cNvPr id="21" name="Text Placeholder 9"/>
          <p:cNvSpPr>
            <a:spLocks noGrp="1"/>
          </p:cNvSpPr>
          <p:nvPr>
            <p:ph type="body" sz="quarter" idx="19" hasCustomPrompt="1"/>
          </p:nvPr>
        </p:nvSpPr>
        <p:spPr>
          <a:xfrm>
            <a:off x="6191024" y="3037603"/>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2" name="Text Placeholder 9"/>
          <p:cNvSpPr>
            <a:spLocks noGrp="1"/>
          </p:cNvSpPr>
          <p:nvPr>
            <p:ph type="body" sz="quarter" idx="20" hasCustomPrompt="1"/>
          </p:nvPr>
        </p:nvSpPr>
        <p:spPr>
          <a:xfrm>
            <a:off x="6180141" y="5710214"/>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Tree>
    <p:extLst>
      <p:ext uri="{BB962C8B-B14F-4D97-AF65-F5344CB8AC3E}">
        <p14:creationId xmlns:p14="http://schemas.microsoft.com/office/powerpoint/2010/main" val="2787511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5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3" name="Content Placeholder 2"/>
          <p:cNvSpPr>
            <a:spLocks noGrp="1"/>
          </p:cNvSpPr>
          <p:nvPr>
            <p:ph sz="half" idx="1"/>
          </p:nvPr>
        </p:nvSpPr>
        <p:spPr>
          <a:xfrm>
            <a:off x="390475" y="1000387"/>
            <a:ext cx="7327396" cy="5230536"/>
          </a:xfrm>
        </p:spPr>
        <p:txBody>
          <a:bodyPr/>
          <a:lstStyle>
            <a:lvl1pPr>
              <a:defRPr sz="2000"/>
            </a:lvl1pPr>
            <a:lvl2pPr>
              <a:defRPr sz="1800"/>
            </a:lvl2pPr>
            <a:lvl3pPr>
              <a:defRPr sz="1600"/>
            </a:lvl3pPr>
          </a:lstStyle>
          <a:p>
            <a:pPr lvl="0"/>
            <a:r>
              <a:rPr lang="en-US" dirty="0"/>
              <a:t>Edit Master text styles</a:t>
            </a:r>
          </a:p>
          <a:p>
            <a:pPr lvl="1"/>
            <a:r>
              <a:rPr lang="en-US" dirty="0"/>
              <a:t>Second level</a:t>
            </a:r>
          </a:p>
          <a:p>
            <a:pPr lvl="2"/>
            <a:r>
              <a:rPr lang="en-US" dirty="0"/>
              <a:t>Third level</a:t>
            </a:r>
          </a:p>
        </p:txBody>
      </p:sp>
      <p:sp>
        <p:nvSpPr>
          <p:cNvPr id="16" name="Picture Placeholder 5"/>
          <p:cNvSpPr>
            <a:spLocks noGrp="1"/>
          </p:cNvSpPr>
          <p:nvPr>
            <p:ph type="pic" sz="quarter" idx="12"/>
          </p:nvPr>
        </p:nvSpPr>
        <p:spPr>
          <a:xfrm>
            <a:off x="7963093" y="1036607"/>
            <a:ext cx="3657600" cy="4114800"/>
          </a:xfrm>
        </p:spPr>
        <p:txBody>
          <a:bodyPr/>
          <a:lstStyle>
            <a:lvl1pPr marL="0" indent="0">
              <a:buNone/>
              <a:defRPr/>
            </a:lvl1pPr>
          </a:lstStyle>
          <a:p>
            <a:endParaRPr lang="en-US" dirty="0"/>
          </a:p>
        </p:txBody>
      </p:sp>
      <p:sp>
        <p:nvSpPr>
          <p:cNvPr id="18" name="Text Placeholder 9"/>
          <p:cNvSpPr>
            <a:spLocks noGrp="1"/>
          </p:cNvSpPr>
          <p:nvPr>
            <p:ph type="body" sz="quarter" idx="14" hasCustomPrompt="1"/>
          </p:nvPr>
        </p:nvSpPr>
        <p:spPr>
          <a:xfrm>
            <a:off x="7963093" y="5176574"/>
            <a:ext cx="3657600" cy="1054349"/>
          </a:xfrm>
        </p:spPr>
        <p:txBody>
          <a:bodyPr tIns="45720" bIns="45720"/>
          <a:lstStyle>
            <a:lvl1pPr marL="0" indent="0" algn="l">
              <a:spcAft>
                <a:spcPts val="0"/>
              </a:spcAft>
              <a:buNone/>
              <a:defRPr sz="1200"/>
            </a:lvl1pPr>
          </a:lstStyle>
          <a:p>
            <a:pPr lvl="0"/>
            <a:r>
              <a:rPr lang="en-US" dirty="0"/>
              <a:t>Caption</a:t>
            </a:r>
          </a:p>
        </p:txBody>
      </p:sp>
      <p:sp>
        <p:nvSpPr>
          <p:cNvPr id="21" name="Text Placeholder 9"/>
          <p:cNvSpPr>
            <a:spLocks noGrp="1"/>
          </p:cNvSpPr>
          <p:nvPr>
            <p:ph type="body" sz="quarter" idx="19" hasCustomPrompt="1"/>
          </p:nvPr>
        </p:nvSpPr>
        <p:spPr>
          <a:xfrm>
            <a:off x="8041391" y="4885244"/>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Tree>
    <p:extLst>
      <p:ext uri="{BB962C8B-B14F-4D97-AF65-F5344CB8AC3E}">
        <p14:creationId xmlns:p14="http://schemas.microsoft.com/office/powerpoint/2010/main" val="397350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20553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3" name="Content Placeholder 2"/>
          <p:cNvSpPr>
            <a:spLocks noGrp="1"/>
          </p:cNvSpPr>
          <p:nvPr>
            <p:ph sz="half" idx="1"/>
          </p:nvPr>
        </p:nvSpPr>
        <p:spPr>
          <a:xfrm>
            <a:off x="6134293" y="3707933"/>
            <a:ext cx="5486400" cy="2286000"/>
          </a:xfrm>
        </p:spPr>
        <p:txBody>
          <a:bodyPr/>
          <a:lstStyle>
            <a:lvl1pPr>
              <a:defRPr sz="1800"/>
            </a:lvl1pPr>
            <a:lvl2pPr>
              <a:defRPr sz="1600"/>
            </a:lvl2pPr>
            <a:lvl3pPr>
              <a:defRPr sz="1400"/>
            </a:lvl3pPr>
          </a:lstStyle>
          <a:p>
            <a:pPr lvl="0"/>
            <a:r>
              <a:rPr lang="en-US" dirty="0"/>
              <a:t>Edit Master text styles</a:t>
            </a:r>
          </a:p>
          <a:p>
            <a:pPr lvl="1"/>
            <a:r>
              <a:rPr lang="en-US" dirty="0"/>
              <a:t>Second level</a:t>
            </a:r>
          </a:p>
          <a:p>
            <a:pPr lvl="2"/>
            <a:r>
              <a:rPr lang="en-US" dirty="0"/>
              <a:t>Third level</a:t>
            </a:r>
          </a:p>
        </p:txBody>
      </p:sp>
      <p:sp>
        <p:nvSpPr>
          <p:cNvPr id="14" name="Picture Placeholder 5"/>
          <p:cNvSpPr>
            <a:spLocks noGrp="1"/>
          </p:cNvSpPr>
          <p:nvPr>
            <p:ph type="pic" sz="quarter" idx="10"/>
          </p:nvPr>
        </p:nvSpPr>
        <p:spPr>
          <a:xfrm>
            <a:off x="390476" y="1000387"/>
            <a:ext cx="5486400" cy="2286000"/>
          </a:xfrm>
        </p:spPr>
        <p:txBody>
          <a:bodyPr/>
          <a:lstStyle>
            <a:lvl1pPr marL="0" indent="0">
              <a:buNone/>
              <a:defRPr/>
            </a:lvl1pPr>
          </a:lstStyle>
          <a:p>
            <a:endParaRPr lang="en-US" dirty="0"/>
          </a:p>
        </p:txBody>
      </p:sp>
      <p:sp>
        <p:nvSpPr>
          <p:cNvPr id="15" name="Picture Placeholder 5"/>
          <p:cNvSpPr>
            <a:spLocks noGrp="1"/>
          </p:cNvSpPr>
          <p:nvPr>
            <p:ph type="pic" sz="quarter" idx="11"/>
          </p:nvPr>
        </p:nvSpPr>
        <p:spPr>
          <a:xfrm>
            <a:off x="390476" y="3707933"/>
            <a:ext cx="5486400" cy="2286000"/>
          </a:xfrm>
        </p:spPr>
        <p:txBody>
          <a:bodyPr/>
          <a:lstStyle>
            <a:lvl1pPr marL="0" indent="0">
              <a:buNone/>
              <a:defRPr/>
            </a:lvl1pPr>
          </a:lstStyle>
          <a:p>
            <a:endParaRPr lang="en-US" dirty="0"/>
          </a:p>
        </p:txBody>
      </p:sp>
      <p:sp>
        <p:nvSpPr>
          <p:cNvPr id="16" name="Picture Placeholder 5"/>
          <p:cNvSpPr>
            <a:spLocks noGrp="1"/>
          </p:cNvSpPr>
          <p:nvPr>
            <p:ph type="pic" sz="quarter" idx="12"/>
          </p:nvPr>
        </p:nvSpPr>
        <p:spPr>
          <a:xfrm>
            <a:off x="6134293" y="1000387"/>
            <a:ext cx="5486400" cy="2286000"/>
          </a:xfrm>
        </p:spPr>
        <p:txBody>
          <a:bodyPr/>
          <a:lstStyle>
            <a:lvl1pPr marL="0" indent="0">
              <a:buNone/>
              <a:defRPr/>
            </a:lvl1pPr>
          </a:lstStyle>
          <a:p>
            <a:endParaRPr lang="en-US" dirty="0"/>
          </a:p>
        </p:txBody>
      </p:sp>
      <p:sp>
        <p:nvSpPr>
          <p:cNvPr id="17" name="Text Placeholder 9"/>
          <p:cNvSpPr>
            <a:spLocks noGrp="1"/>
          </p:cNvSpPr>
          <p:nvPr>
            <p:ph type="body" sz="quarter" idx="13" hasCustomPrompt="1"/>
          </p:nvPr>
        </p:nvSpPr>
        <p:spPr>
          <a:xfrm>
            <a:off x="390476" y="3298650"/>
            <a:ext cx="5486400" cy="258282"/>
          </a:xfrm>
        </p:spPr>
        <p:txBody>
          <a:bodyPr tIns="45720" bIns="45720"/>
          <a:lstStyle>
            <a:lvl1pPr marL="0" indent="0" algn="l">
              <a:spcAft>
                <a:spcPts val="0"/>
              </a:spcAft>
              <a:buNone/>
              <a:defRPr sz="1200"/>
            </a:lvl1pPr>
          </a:lstStyle>
          <a:p>
            <a:pPr lvl="0"/>
            <a:r>
              <a:rPr lang="en-US" dirty="0"/>
              <a:t>Caption</a:t>
            </a:r>
          </a:p>
        </p:txBody>
      </p:sp>
      <p:sp>
        <p:nvSpPr>
          <p:cNvPr id="18" name="Text Placeholder 9"/>
          <p:cNvSpPr>
            <a:spLocks noGrp="1"/>
          </p:cNvSpPr>
          <p:nvPr>
            <p:ph type="body" sz="quarter" idx="14" hasCustomPrompt="1"/>
          </p:nvPr>
        </p:nvSpPr>
        <p:spPr>
          <a:xfrm>
            <a:off x="6134293" y="3298649"/>
            <a:ext cx="5486400" cy="258282"/>
          </a:xfrm>
        </p:spPr>
        <p:txBody>
          <a:bodyPr tIns="45720" bIns="45720"/>
          <a:lstStyle>
            <a:lvl1pPr marL="0" indent="0" algn="l">
              <a:spcAft>
                <a:spcPts val="0"/>
              </a:spcAft>
              <a:buNone/>
              <a:defRPr sz="1200"/>
            </a:lvl1pPr>
          </a:lstStyle>
          <a:p>
            <a:pPr lvl="0"/>
            <a:r>
              <a:rPr lang="en-US" dirty="0"/>
              <a:t>Caption</a:t>
            </a:r>
          </a:p>
        </p:txBody>
      </p:sp>
      <p:sp>
        <p:nvSpPr>
          <p:cNvPr id="19" name="Text Placeholder 9"/>
          <p:cNvSpPr>
            <a:spLocks noGrp="1"/>
          </p:cNvSpPr>
          <p:nvPr>
            <p:ph type="body" sz="quarter" idx="15" hasCustomPrompt="1"/>
          </p:nvPr>
        </p:nvSpPr>
        <p:spPr>
          <a:xfrm>
            <a:off x="390476" y="6006197"/>
            <a:ext cx="5486400" cy="258282"/>
          </a:xfrm>
        </p:spPr>
        <p:txBody>
          <a:bodyPr tIns="45720" bIns="45720"/>
          <a:lstStyle>
            <a:lvl1pPr marL="0" indent="0" algn="l">
              <a:spcAft>
                <a:spcPts val="0"/>
              </a:spcAft>
              <a:buNone/>
              <a:defRPr sz="1200"/>
            </a:lvl1pPr>
          </a:lstStyle>
          <a:p>
            <a:pPr lvl="0"/>
            <a:r>
              <a:rPr lang="en-US" dirty="0"/>
              <a:t>Caption</a:t>
            </a:r>
          </a:p>
        </p:txBody>
      </p:sp>
      <p:sp>
        <p:nvSpPr>
          <p:cNvPr id="20" name="Text Placeholder 9"/>
          <p:cNvSpPr>
            <a:spLocks noGrp="1"/>
          </p:cNvSpPr>
          <p:nvPr>
            <p:ph type="body" sz="quarter" idx="18" hasCustomPrompt="1"/>
          </p:nvPr>
        </p:nvSpPr>
        <p:spPr>
          <a:xfrm>
            <a:off x="436324" y="3037605"/>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1" name="Text Placeholder 9"/>
          <p:cNvSpPr>
            <a:spLocks noGrp="1"/>
          </p:cNvSpPr>
          <p:nvPr>
            <p:ph type="body" sz="quarter" idx="19" hasCustomPrompt="1"/>
          </p:nvPr>
        </p:nvSpPr>
        <p:spPr>
          <a:xfrm>
            <a:off x="6191024" y="3037603"/>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2" name="Text Placeholder 9"/>
          <p:cNvSpPr>
            <a:spLocks noGrp="1"/>
          </p:cNvSpPr>
          <p:nvPr>
            <p:ph type="body" sz="quarter" idx="20" hasCustomPrompt="1"/>
          </p:nvPr>
        </p:nvSpPr>
        <p:spPr>
          <a:xfrm>
            <a:off x="436324" y="5754161"/>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3" name="Text Placeholder 9"/>
          <p:cNvSpPr>
            <a:spLocks noGrp="1"/>
          </p:cNvSpPr>
          <p:nvPr>
            <p:ph type="body" sz="quarter" idx="21" hasCustomPrompt="1"/>
          </p:nvPr>
        </p:nvSpPr>
        <p:spPr>
          <a:xfrm>
            <a:off x="6191024" y="5771473"/>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4" name="Text Placeholder 9"/>
          <p:cNvSpPr>
            <a:spLocks noGrp="1"/>
          </p:cNvSpPr>
          <p:nvPr>
            <p:ph type="body" sz="quarter" idx="22" hasCustomPrompt="1"/>
          </p:nvPr>
        </p:nvSpPr>
        <p:spPr>
          <a:xfrm>
            <a:off x="6134293" y="6006197"/>
            <a:ext cx="5486400" cy="258282"/>
          </a:xfrm>
        </p:spPr>
        <p:txBody>
          <a:bodyPr tIns="45720" bIns="45720"/>
          <a:lstStyle>
            <a:lvl1pPr marL="0" indent="0" algn="l">
              <a:spcAft>
                <a:spcPts val="0"/>
              </a:spcAft>
              <a:buNone/>
              <a:defRPr sz="1200"/>
            </a:lvl1pPr>
          </a:lstStyle>
          <a:p>
            <a:pPr lvl="0"/>
            <a:r>
              <a:rPr lang="en-US" dirty="0"/>
              <a:t>Caption</a:t>
            </a:r>
          </a:p>
        </p:txBody>
      </p:sp>
    </p:spTree>
    <p:extLst>
      <p:ext uri="{BB962C8B-B14F-4D97-AF65-F5344CB8AC3E}">
        <p14:creationId xmlns:p14="http://schemas.microsoft.com/office/powerpoint/2010/main" val="28044992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Picture Placeholder 5"/>
          <p:cNvSpPr>
            <a:spLocks noGrp="1"/>
          </p:cNvSpPr>
          <p:nvPr>
            <p:ph type="pic" sz="quarter" idx="10"/>
          </p:nvPr>
        </p:nvSpPr>
        <p:spPr>
          <a:xfrm>
            <a:off x="390476" y="1000387"/>
            <a:ext cx="5486400" cy="2286000"/>
          </a:xfrm>
        </p:spPr>
        <p:txBody>
          <a:bodyPr/>
          <a:lstStyle>
            <a:lvl1pPr marL="0" indent="0">
              <a:buNone/>
              <a:defRPr/>
            </a:lvl1pPr>
          </a:lstStyle>
          <a:p>
            <a:endParaRPr lang="en-US" dirty="0"/>
          </a:p>
        </p:txBody>
      </p:sp>
      <p:sp>
        <p:nvSpPr>
          <p:cNvPr id="16" name="Picture Placeholder 5"/>
          <p:cNvSpPr>
            <a:spLocks noGrp="1"/>
          </p:cNvSpPr>
          <p:nvPr>
            <p:ph type="pic" sz="quarter" idx="11"/>
          </p:nvPr>
        </p:nvSpPr>
        <p:spPr>
          <a:xfrm>
            <a:off x="390476" y="3707933"/>
            <a:ext cx="5486400" cy="2286000"/>
          </a:xfrm>
        </p:spPr>
        <p:txBody>
          <a:bodyPr/>
          <a:lstStyle>
            <a:lvl1pPr marL="0" indent="0">
              <a:buNone/>
              <a:defRPr/>
            </a:lvl1pPr>
          </a:lstStyle>
          <a:p>
            <a:endParaRPr lang="en-US" dirty="0"/>
          </a:p>
        </p:txBody>
      </p:sp>
      <p:sp>
        <p:nvSpPr>
          <p:cNvPr id="17" name="Picture Placeholder 5"/>
          <p:cNvSpPr>
            <a:spLocks noGrp="1"/>
          </p:cNvSpPr>
          <p:nvPr>
            <p:ph type="pic" sz="quarter" idx="12"/>
          </p:nvPr>
        </p:nvSpPr>
        <p:spPr>
          <a:xfrm>
            <a:off x="6134293" y="1000387"/>
            <a:ext cx="5486400" cy="2286000"/>
          </a:xfrm>
        </p:spPr>
        <p:txBody>
          <a:bodyPr/>
          <a:lstStyle>
            <a:lvl1pPr marL="0" indent="0">
              <a:buNone/>
              <a:defRPr/>
            </a:lvl1pPr>
          </a:lstStyle>
          <a:p>
            <a:endParaRPr lang="en-US" dirty="0"/>
          </a:p>
        </p:txBody>
      </p:sp>
      <p:sp>
        <p:nvSpPr>
          <p:cNvPr id="18" name="Text Placeholder 9"/>
          <p:cNvSpPr>
            <a:spLocks noGrp="1"/>
          </p:cNvSpPr>
          <p:nvPr>
            <p:ph type="body" sz="quarter" idx="13" hasCustomPrompt="1"/>
          </p:nvPr>
        </p:nvSpPr>
        <p:spPr>
          <a:xfrm>
            <a:off x="390476" y="3298650"/>
            <a:ext cx="5486400" cy="258282"/>
          </a:xfrm>
        </p:spPr>
        <p:txBody>
          <a:bodyPr tIns="45720" bIns="45720"/>
          <a:lstStyle>
            <a:lvl1pPr marL="0" indent="0" algn="l">
              <a:spcAft>
                <a:spcPts val="0"/>
              </a:spcAft>
              <a:buNone/>
              <a:defRPr sz="1200"/>
            </a:lvl1pPr>
          </a:lstStyle>
          <a:p>
            <a:pPr lvl="0"/>
            <a:r>
              <a:rPr lang="en-US" dirty="0"/>
              <a:t>Caption</a:t>
            </a:r>
          </a:p>
        </p:txBody>
      </p:sp>
      <p:sp>
        <p:nvSpPr>
          <p:cNvPr id="19" name="Text Placeholder 9"/>
          <p:cNvSpPr>
            <a:spLocks noGrp="1"/>
          </p:cNvSpPr>
          <p:nvPr>
            <p:ph type="body" sz="quarter" idx="14" hasCustomPrompt="1"/>
          </p:nvPr>
        </p:nvSpPr>
        <p:spPr>
          <a:xfrm>
            <a:off x="6134293" y="3298649"/>
            <a:ext cx="5486400" cy="258282"/>
          </a:xfrm>
        </p:spPr>
        <p:txBody>
          <a:bodyPr tIns="45720" bIns="45720"/>
          <a:lstStyle>
            <a:lvl1pPr marL="0" indent="0" algn="l">
              <a:spcAft>
                <a:spcPts val="0"/>
              </a:spcAft>
              <a:buNone/>
              <a:defRPr sz="1200"/>
            </a:lvl1pPr>
          </a:lstStyle>
          <a:p>
            <a:pPr lvl="0"/>
            <a:r>
              <a:rPr lang="en-US" dirty="0"/>
              <a:t>Caption</a:t>
            </a:r>
          </a:p>
        </p:txBody>
      </p:sp>
      <p:sp>
        <p:nvSpPr>
          <p:cNvPr id="20" name="Text Placeholder 9"/>
          <p:cNvSpPr>
            <a:spLocks noGrp="1"/>
          </p:cNvSpPr>
          <p:nvPr>
            <p:ph type="body" sz="quarter" idx="15" hasCustomPrompt="1"/>
          </p:nvPr>
        </p:nvSpPr>
        <p:spPr>
          <a:xfrm>
            <a:off x="390476" y="6006197"/>
            <a:ext cx="5486400" cy="258282"/>
          </a:xfrm>
        </p:spPr>
        <p:txBody>
          <a:bodyPr tIns="45720" bIns="45720"/>
          <a:lstStyle>
            <a:lvl1pPr marL="0" indent="0" algn="l">
              <a:spcAft>
                <a:spcPts val="0"/>
              </a:spcAft>
              <a:buNone/>
              <a:defRPr sz="1200"/>
            </a:lvl1pPr>
          </a:lstStyle>
          <a:p>
            <a:pPr lvl="0"/>
            <a:r>
              <a:rPr lang="en-US" dirty="0"/>
              <a:t>Caption</a:t>
            </a:r>
          </a:p>
        </p:txBody>
      </p:sp>
      <p:sp>
        <p:nvSpPr>
          <p:cNvPr id="21" name="Picture Placeholder 5"/>
          <p:cNvSpPr>
            <a:spLocks noGrp="1"/>
          </p:cNvSpPr>
          <p:nvPr>
            <p:ph type="pic" sz="quarter" idx="16"/>
          </p:nvPr>
        </p:nvSpPr>
        <p:spPr>
          <a:xfrm>
            <a:off x="6134293" y="3707933"/>
            <a:ext cx="5486400" cy="2286000"/>
          </a:xfrm>
        </p:spPr>
        <p:txBody>
          <a:bodyPr/>
          <a:lstStyle>
            <a:lvl1pPr marL="0" indent="0">
              <a:buNone/>
              <a:defRPr/>
            </a:lvl1pPr>
          </a:lstStyle>
          <a:p>
            <a:endParaRPr lang="en-US" dirty="0"/>
          </a:p>
        </p:txBody>
      </p:sp>
      <p:sp>
        <p:nvSpPr>
          <p:cNvPr id="22" name="Text Placeholder 9"/>
          <p:cNvSpPr>
            <a:spLocks noGrp="1"/>
          </p:cNvSpPr>
          <p:nvPr>
            <p:ph type="body" sz="quarter" idx="17" hasCustomPrompt="1"/>
          </p:nvPr>
        </p:nvSpPr>
        <p:spPr>
          <a:xfrm>
            <a:off x="6134293" y="6006197"/>
            <a:ext cx="5486400" cy="258282"/>
          </a:xfrm>
        </p:spPr>
        <p:txBody>
          <a:bodyPr tIns="45720" bIns="45720"/>
          <a:lstStyle>
            <a:lvl1pPr marL="0" indent="0" algn="l">
              <a:spcAft>
                <a:spcPts val="0"/>
              </a:spcAft>
              <a:buNone/>
              <a:defRPr sz="1200"/>
            </a:lvl1pPr>
          </a:lstStyle>
          <a:p>
            <a:pPr lvl="0"/>
            <a:r>
              <a:rPr lang="en-US" dirty="0"/>
              <a:t>Caption</a:t>
            </a:r>
          </a:p>
        </p:txBody>
      </p:sp>
      <p:sp>
        <p:nvSpPr>
          <p:cNvPr id="23" name="Text Placeholder 9"/>
          <p:cNvSpPr>
            <a:spLocks noGrp="1"/>
          </p:cNvSpPr>
          <p:nvPr>
            <p:ph type="body" sz="quarter" idx="18" hasCustomPrompt="1"/>
          </p:nvPr>
        </p:nvSpPr>
        <p:spPr>
          <a:xfrm>
            <a:off x="450179" y="3047996"/>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4" name="Text Placeholder 9"/>
          <p:cNvSpPr>
            <a:spLocks noGrp="1"/>
          </p:cNvSpPr>
          <p:nvPr>
            <p:ph type="body" sz="quarter" idx="19" hasCustomPrompt="1"/>
          </p:nvPr>
        </p:nvSpPr>
        <p:spPr>
          <a:xfrm>
            <a:off x="6204879" y="3047994"/>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5" name="Text Placeholder 9"/>
          <p:cNvSpPr>
            <a:spLocks noGrp="1"/>
          </p:cNvSpPr>
          <p:nvPr>
            <p:ph type="body" sz="quarter" idx="20" hasCustomPrompt="1"/>
          </p:nvPr>
        </p:nvSpPr>
        <p:spPr>
          <a:xfrm>
            <a:off x="450179" y="5754161"/>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6" name="Text Placeholder 9"/>
          <p:cNvSpPr>
            <a:spLocks noGrp="1"/>
          </p:cNvSpPr>
          <p:nvPr>
            <p:ph type="body" sz="quarter" idx="21" hasCustomPrompt="1"/>
          </p:nvPr>
        </p:nvSpPr>
        <p:spPr>
          <a:xfrm>
            <a:off x="6204879" y="5754159"/>
            <a:ext cx="1219200" cy="201168"/>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Tree>
    <p:extLst>
      <p:ext uri="{BB962C8B-B14F-4D97-AF65-F5344CB8AC3E}">
        <p14:creationId xmlns:p14="http://schemas.microsoft.com/office/powerpoint/2010/main" val="9649518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2" name="Content Placeholder 2"/>
          <p:cNvSpPr>
            <a:spLocks noGrp="1"/>
          </p:cNvSpPr>
          <p:nvPr>
            <p:ph sz="half" idx="1"/>
          </p:nvPr>
        </p:nvSpPr>
        <p:spPr>
          <a:xfrm>
            <a:off x="524544" y="1139929"/>
            <a:ext cx="10940411" cy="1334824"/>
          </a:xfrm>
        </p:spPr>
        <p:txBody>
          <a:bodyPr/>
          <a:lstStyle>
            <a:lvl1pPr>
              <a:defRPr sz="2400"/>
            </a:lvl1pPr>
            <a:lvl2pPr>
              <a:defRPr sz="2400"/>
            </a:lvl2pPr>
            <a:lvl3pPr>
              <a:defRPr sz="2000"/>
            </a:lvl3pPr>
          </a:lstStyle>
          <a:p>
            <a:pPr lvl="0"/>
            <a:r>
              <a:rPr lang="en-US" dirty="0"/>
              <a:t>Edit Master text styles</a:t>
            </a:r>
          </a:p>
          <a:p>
            <a:pPr lvl="1"/>
            <a:r>
              <a:rPr lang="en-US" dirty="0"/>
              <a:t>Second level</a:t>
            </a:r>
          </a:p>
          <a:p>
            <a:pPr lvl="2"/>
            <a:r>
              <a:rPr lang="en-US" dirty="0"/>
              <a:t>Third level</a:t>
            </a:r>
          </a:p>
        </p:txBody>
      </p:sp>
      <p:sp>
        <p:nvSpPr>
          <p:cNvPr id="13" name="Picture Placeholder 5"/>
          <p:cNvSpPr>
            <a:spLocks noGrp="1"/>
          </p:cNvSpPr>
          <p:nvPr>
            <p:ph type="pic" sz="quarter" idx="10"/>
          </p:nvPr>
        </p:nvSpPr>
        <p:spPr>
          <a:xfrm>
            <a:off x="4134555" y="3243563"/>
            <a:ext cx="3925824" cy="2093976"/>
          </a:xfrm>
        </p:spPr>
        <p:txBody>
          <a:bodyPr/>
          <a:lstStyle>
            <a:lvl1pPr marL="0" indent="0">
              <a:buNone/>
              <a:defRPr/>
            </a:lvl1pPr>
          </a:lstStyle>
          <a:p>
            <a:endParaRPr lang="en-US" dirty="0"/>
          </a:p>
        </p:txBody>
      </p:sp>
      <p:sp>
        <p:nvSpPr>
          <p:cNvPr id="14" name="Picture Placeholder 5"/>
          <p:cNvSpPr>
            <a:spLocks noGrp="1"/>
          </p:cNvSpPr>
          <p:nvPr>
            <p:ph type="pic" sz="quarter" idx="11"/>
          </p:nvPr>
        </p:nvSpPr>
        <p:spPr>
          <a:xfrm>
            <a:off x="410027" y="2633781"/>
            <a:ext cx="3926445" cy="2093605"/>
          </a:xfrm>
        </p:spPr>
        <p:txBody>
          <a:bodyPr/>
          <a:lstStyle>
            <a:lvl1pPr marL="0" indent="0">
              <a:buNone/>
              <a:defRPr/>
            </a:lvl1pPr>
          </a:lstStyle>
          <a:p>
            <a:endParaRPr lang="en-US" dirty="0"/>
          </a:p>
        </p:txBody>
      </p:sp>
      <p:sp>
        <p:nvSpPr>
          <p:cNvPr id="15" name="Picture Placeholder 5"/>
          <p:cNvSpPr>
            <a:spLocks noGrp="1"/>
          </p:cNvSpPr>
          <p:nvPr>
            <p:ph type="pic" sz="quarter" idx="12"/>
          </p:nvPr>
        </p:nvSpPr>
        <p:spPr>
          <a:xfrm>
            <a:off x="7859083" y="3876173"/>
            <a:ext cx="3925824" cy="2093976"/>
          </a:xfrm>
        </p:spPr>
        <p:txBody>
          <a:bodyPr/>
          <a:lstStyle>
            <a:lvl1pPr marL="0" indent="0">
              <a:buNone/>
              <a:defRPr/>
            </a:lvl1pPr>
          </a:lstStyle>
          <a:p>
            <a:endParaRPr lang="en-US" dirty="0"/>
          </a:p>
        </p:txBody>
      </p:sp>
      <p:sp>
        <p:nvSpPr>
          <p:cNvPr id="16" name="Text Placeholder 9"/>
          <p:cNvSpPr>
            <a:spLocks noGrp="1"/>
          </p:cNvSpPr>
          <p:nvPr>
            <p:ph type="body" sz="quarter" idx="13" hasCustomPrompt="1"/>
          </p:nvPr>
        </p:nvSpPr>
        <p:spPr>
          <a:xfrm>
            <a:off x="411756" y="4735774"/>
            <a:ext cx="3413760" cy="251862"/>
          </a:xfrm>
        </p:spPr>
        <p:txBody>
          <a:bodyPr tIns="45720" bIns="45720"/>
          <a:lstStyle>
            <a:lvl1pPr marL="0" indent="0" algn="l">
              <a:spcAft>
                <a:spcPts val="0"/>
              </a:spcAft>
              <a:buNone/>
              <a:defRPr sz="1200"/>
            </a:lvl1pPr>
          </a:lstStyle>
          <a:p>
            <a:pPr lvl="0"/>
            <a:r>
              <a:rPr lang="en-US" dirty="0"/>
              <a:t>Caption</a:t>
            </a:r>
          </a:p>
        </p:txBody>
      </p:sp>
      <p:sp>
        <p:nvSpPr>
          <p:cNvPr id="17" name="Text Placeholder 9"/>
          <p:cNvSpPr>
            <a:spLocks noGrp="1"/>
          </p:cNvSpPr>
          <p:nvPr>
            <p:ph type="body" sz="quarter" idx="14" hasCustomPrompt="1"/>
          </p:nvPr>
        </p:nvSpPr>
        <p:spPr>
          <a:xfrm>
            <a:off x="4126099" y="5352763"/>
            <a:ext cx="3327645" cy="319456"/>
          </a:xfrm>
        </p:spPr>
        <p:txBody>
          <a:bodyPr tIns="45720" bIns="45720"/>
          <a:lstStyle>
            <a:lvl1pPr marL="0" indent="0" algn="l">
              <a:spcAft>
                <a:spcPts val="0"/>
              </a:spcAft>
              <a:buNone/>
              <a:defRPr sz="1200"/>
            </a:lvl1pPr>
          </a:lstStyle>
          <a:p>
            <a:pPr lvl="0"/>
            <a:r>
              <a:rPr lang="en-US" dirty="0"/>
              <a:t>Caption</a:t>
            </a:r>
          </a:p>
        </p:txBody>
      </p:sp>
      <p:sp>
        <p:nvSpPr>
          <p:cNvPr id="18" name="Text Placeholder 9"/>
          <p:cNvSpPr>
            <a:spLocks noGrp="1"/>
          </p:cNvSpPr>
          <p:nvPr>
            <p:ph type="body" sz="quarter" idx="15" hasCustomPrompt="1"/>
          </p:nvPr>
        </p:nvSpPr>
        <p:spPr>
          <a:xfrm>
            <a:off x="7859083" y="5997990"/>
            <a:ext cx="3925824" cy="301611"/>
          </a:xfrm>
        </p:spPr>
        <p:txBody>
          <a:bodyPr tIns="45720" bIns="45720"/>
          <a:lstStyle>
            <a:lvl1pPr marL="0" indent="0" algn="l">
              <a:spcAft>
                <a:spcPts val="0"/>
              </a:spcAft>
              <a:buNone/>
              <a:defRPr sz="1200"/>
            </a:lvl1pPr>
          </a:lstStyle>
          <a:p>
            <a:pPr lvl="0"/>
            <a:r>
              <a:rPr lang="en-US" dirty="0"/>
              <a:t>Caption</a:t>
            </a:r>
          </a:p>
        </p:txBody>
      </p:sp>
      <p:sp>
        <p:nvSpPr>
          <p:cNvPr id="21" name="Text Placeholder 9"/>
          <p:cNvSpPr>
            <a:spLocks noGrp="1"/>
          </p:cNvSpPr>
          <p:nvPr>
            <p:ph type="body" sz="quarter" idx="20" hasCustomPrompt="1"/>
          </p:nvPr>
        </p:nvSpPr>
        <p:spPr>
          <a:xfrm>
            <a:off x="7932557" y="5716450"/>
            <a:ext cx="917336" cy="204240"/>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2" name="Text Placeholder 9"/>
          <p:cNvSpPr>
            <a:spLocks noGrp="1"/>
          </p:cNvSpPr>
          <p:nvPr>
            <p:ph type="body" sz="quarter" idx="21" hasCustomPrompt="1"/>
          </p:nvPr>
        </p:nvSpPr>
        <p:spPr>
          <a:xfrm>
            <a:off x="4209227" y="5082423"/>
            <a:ext cx="917336" cy="204240"/>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
        <p:nvSpPr>
          <p:cNvPr id="23" name="Text Placeholder 9"/>
          <p:cNvSpPr>
            <a:spLocks noGrp="1"/>
          </p:cNvSpPr>
          <p:nvPr>
            <p:ph type="body" sz="quarter" idx="22" hasCustomPrompt="1"/>
          </p:nvPr>
        </p:nvSpPr>
        <p:spPr>
          <a:xfrm>
            <a:off x="469125" y="4472459"/>
            <a:ext cx="917336" cy="204240"/>
          </a:xfrm>
          <a:solidFill>
            <a:schemeClr val="tx1">
              <a:alpha val="55000"/>
            </a:schemeClr>
          </a:solidFill>
        </p:spPr>
        <p:txBody>
          <a:bodyPr tIns="9144" bIns="27432" anchor="ctr"/>
          <a:lstStyle>
            <a:lvl1pPr marL="0" indent="0" algn="l">
              <a:spcAft>
                <a:spcPts val="0"/>
              </a:spcAft>
              <a:buNone/>
              <a:defRPr sz="1000" b="1">
                <a:solidFill>
                  <a:schemeClr val="bg1"/>
                </a:solidFill>
              </a:defRPr>
            </a:lvl1pPr>
          </a:lstStyle>
          <a:p>
            <a:pPr lvl="0"/>
            <a:r>
              <a:rPr lang="en-US" dirty="0"/>
              <a:t>Date</a:t>
            </a:r>
          </a:p>
        </p:txBody>
      </p:sp>
    </p:spTree>
    <p:extLst>
      <p:ext uri="{BB962C8B-B14F-4D97-AF65-F5344CB8AC3E}">
        <p14:creationId xmlns:p14="http://schemas.microsoft.com/office/powerpoint/2010/main" val="42611594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82548"/>
            <a:ext cx="10363200" cy="627416"/>
          </a:xfrm>
        </p:spPr>
        <p:txBody>
          <a:bodyPr anchor="b"/>
          <a:lstStyle>
            <a:lvl1pPr algn="ctr">
              <a:defRPr sz="3477"/>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391"/>
            </a:lvl1pPr>
            <a:lvl2pPr marL="264955" indent="0" algn="ctr">
              <a:buNone/>
              <a:defRPr sz="1159"/>
            </a:lvl2pPr>
            <a:lvl3pPr marL="529909" indent="0" algn="ctr">
              <a:buNone/>
              <a:defRPr sz="1043"/>
            </a:lvl3pPr>
            <a:lvl4pPr marL="794864" indent="0" algn="ctr">
              <a:buNone/>
              <a:defRPr sz="927"/>
            </a:lvl4pPr>
            <a:lvl5pPr marL="1059818" indent="0" algn="ctr">
              <a:buNone/>
              <a:defRPr sz="927"/>
            </a:lvl5pPr>
            <a:lvl6pPr marL="1324773" indent="0" algn="ctr">
              <a:buNone/>
              <a:defRPr sz="927"/>
            </a:lvl6pPr>
            <a:lvl7pPr marL="1589727" indent="0" algn="ctr">
              <a:buNone/>
              <a:defRPr sz="927"/>
            </a:lvl7pPr>
            <a:lvl8pPr marL="1854682" indent="0" algn="ctr">
              <a:buNone/>
              <a:defRPr sz="927"/>
            </a:lvl8pPr>
            <a:lvl9pPr marL="2119636" indent="0" algn="ctr">
              <a:buNone/>
              <a:defRPr sz="92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8366F1-FFEC-4D17-A64C-CAF728DFE989}" type="datetimeFigureOut">
              <a:rPr lang="en-US" smtClean="0"/>
              <a:t>10/24/2024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FE2C7-4299-470F-B0BD-65E33E4A74C5}" type="slidenum">
              <a:rPr lang="en-US" smtClean="0"/>
              <a:t>‹#›</a:t>
            </a:fld>
            <a:endParaRPr lang="en-US" dirty="0"/>
          </a:p>
        </p:txBody>
      </p:sp>
    </p:spTree>
    <p:extLst>
      <p:ext uri="{BB962C8B-B14F-4D97-AF65-F5344CB8AC3E}">
        <p14:creationId xmlns:p14="http://schemas.microsoft.com/office/powerpoint/2010/main" val="3456486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2200"/>
            </a:lvl1pPr>
            <a:lvl2pPr>
              <a:defRPr sz="2000"/>
            </a:lvl2pPr>
            <a:lvl3pPr>
              <a:defRPr sz="1800"/>
            </a:lvl3pPr>
            <a:lvl4pPr>
              <a:defRPr sz="1600"/>
            </a:lvl4pPr>
            <a:lvl5pP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93980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 Column text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numCol="2" spcCol="182880"/>
          <a:lstStyle>
            <a:lvl1pPr>
              <a:defRPr sz="2200"/>
            </a:lvl1pPr>
            <a:lvl2pPr>
              <a:defRPr sz="2000"/>
            </a:lvl2pPr>
            <a:lvl3pPr>
              <a:defRPr sz="1800"/>
            </a:lvl3pPr>
            <a:lvl4pPr>
              <a:defRPr sz="1600"/>
            </a:lvl4pPr>
            <a:lvl5pP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11269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ondar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731416" y="1744575"/>
            <a:ext cx="10742611" cy="4381905"/>
          </a:xfrm>
        </p:spPr>
        <p:txBody>
          <a:bodyPr/>
          <a:lstStyle>
            <a:lvl1pPr>
              <a:defRPr sz="2200"/>
            </a:lvl1pPr>
            <a:lvl2pPr>
              <a:defRPr sz="2000"/>
            </a:lvl2pPr>
          </a:lstStyle>
          <a:p>
            <a:pPr lvl="0"/>
            <a:r>
              <a:rPr lang="en-US" dirty="0"/>
              <a:t>Edit Master text styles</a:t>
            </a:r>
          </a:p>
          <a:p>
            <a:pPr lvl="1"/>
            <a:r>
              <a:rPr lang="en-US" dirty="0"/>
              <a:t>Second level</a:t>
            </a:r>
          </a:p>
          <a:p>
            <a:pPr lvl="2"/>
            <a:r>
              <a:rPr lang="en-US" dirty="0"/>
              <a:t>Third level</a:t>
            </a:r>
          </a:p>
        </p:txBody>
      </p:sp>
      <p:sp>
        <p:nvSpPr>
          <p:cNvPr id="4" name="Text Placeholder 2"/>
          <p:cNvSpPr>
            <a:spLocks noGrp="1"/>
          </p:cNvSpPr>
          <p:nvPr>
            <p:ph type="body" idx="10"/>
          </p:nvPr>
        </p:nvSpPr>
        <p:spPr>
          <a:xfrm>
            <a:off x="731416" y="1122395"/>
            <a:ext cx="10742611" cy="473312"/>
          </a:xfrm>
        </p:spPr>
        <p:txBody>
          <a:bodyPr anchor="t">
            <a:noAutofit/>
          </a:bodyPr>
          <a:lstStyle>
            <a:lvl1pPr marL="0" indent="0" algn="l">
              <a:lnSpc>
                <a:spcPct val="100000"/>
              </a:lnSpc>
              <a:spcBef>
                <a:spcPts val="0"/>
              </a:spcBef>
              <a:spcAft>
                <a:spcPts val="600"/>
              </a:spcAft>
              <a:buNone/>
              <a:defRPr sz="2200" b="1" i="0">
                <a:solidFill>
                  <a:srgbClr val="0D4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Tree>
    <p:extLst>
      <p:ext uri="{BB962C8B-B14F-4D97-AF65-F5344CB8AC3E}">
        <p14:creationId xmlns:p14="http://schemas.microsoft.com/office/powerpoint/2010/main" val="174938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22352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ight-sid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Content Placeholder 3"/>
          <p:cNvSpPr>
            <a:spLocks noGrp="1"/>
          </p:cNvSpPr>
          <p:nvPr>
            <p:ph sz="half" idx="2"/>
          </p:nvPr>
        </p:nvSpPr>
        <p:spPr>
          <a:xfrm>
            <a:off x="6096000" y="1143000"/>
            <a:ext cx="5391573" cy="4973320"/>
          </a:xfrm>
        </p:spPr>
        <p:txBody>
          <a:bodyPr/>
          <a:lstStyle>
            <a:lvl3pPr>
              <a:defRPr sz="2000"/>
            </a:lvl3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8458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sid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7981" y="1143000"/>
            <a:ext cx="5257800" cy="4963160"/>
          </a:xfrm>
        </p:spPr>
        <p:txBody>
          <a:bodyPr/>
          <a:lstStyle>
            <a:lvl3pPr>
              <a:defRPr sz="2000"/>
            </a:lvl3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874365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4 Text box-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5488" y="1143000"/>
            <a:ext cx="6949439" cy="4983481"/>
          </a:xfrm>
        </p:spPr>
        <p:txBody>
          <a:bodyPr/>
          <a:lstStyle>
            <a:lvl3pPr>
              <a:defRPr sz="2000"/>
            </a:lvl3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5153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Text&#10;&#10;Description automatically generated with medium confidence">
            <a:extLst>
              <a:ext uri="{FF2B5EF4-FFF2-40B4-BE49-F238E27FC236}">
                <a16:creationId xmlns:a16="http://schemas.microsoft.com/office/drawing/2014/main" id="{37BF0916-E4D3-1366-2901-07C948A75E78}"/>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763840" y="6454615"/>
            <a:ext cx="1260848" cy="299619"/>
          </a:xfrm>
          <a:prstGeom prst="rect">
            <a:avLst/>
          </a:prstGeom>
        </p:spPr>
      </p:pic>
      <p:sp>
        <p:nvSpPr>
          <p:cNvPr id="2" name="Title Placeholder 1"/>
          <p:cNvSpPr>
            <a:spLocks noGrp="1"/>
          </p:cNvSpPr>
          <p:nvPr>
            <p:ph type="title"/>
          </p:nvPr>
        </p:nvSpPr>
        <p:spPr>
          <a:xfrm>
            <a:off x="3950208" y="45720"/>
            <a:ext cx="8241792"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142999"/>
            <a:ext cx="10521696" cy="5071147"/>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p:txBody>
      </p:sp>
      <p:pic>
        <p:nvPicPr>
          <p:cNvPr id="7" name="Picture 6"/>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200643" y="198732"/>
            <a:ext cx="3525654" cy="504457"/>
          </a:xfrm>
          <a:prstGeom prst="rect">
            <a:avLst/>
          </a:prstGeom>
        </p:spPr>
      </p:pic>
      <p:sp>
        <p:nvSpPr>
          <p:cNvPr id="8" name="Rectangle 7"/>
          <p:cNvSpPr/>
          <p:nvPr userDrawn="1"/>
        </p:nvSpPr>
        <p:spPr>
          <a:xfrm>
            <a:off x="363413" y="6339413"/>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userDrawn="1"/>
        </p:nvSpPr>
        <p:spPr>
          <a:xfrm>
            <a:off x="363413" y="946095"/>
            <a:ext cx="11277600" cy="18288"/>
          </a:xfrm>
          <a:prstGeom prst="rect">
            <a:avLst/>
          </a:prstGeom>
          <a:solidFill>
            <a:srgbClr val="7BA6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12" name="Straight Connector 11"/>
          <p:cNvCxnSpPr/>
          <p:nvPr userDrawn="1"/>
        </p:nvCxnSpPr>
        <p:spPr>
          <a:xfrm>
            <a:off x="3838252" y="294909"/>
            <a:ext cx="0" cy="384240"/>
          </a:xfrm>
          <a:prstGeom prst="line">
            <a:avLst/>
          </a:prstGeom>
          <a:ln>
            <a:solidFill>
              <a:srgbClr val="00406C"/>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rotWithShape="1">
          <a:blip r:embed="rId27" cstate="print">
            <a:extLst>
              <a:ext uri="{28A0092B-C50C-407E-A947-70E740481C1C}">
                <a14:useLocalDpi xmlns:a14="http://schemas.microsoft.com/office/drawing/2010/main" val="0"/>
              </a:ext>
            </a:extLst>
          </a:blip>
          <a:srcRect t="-1" r="47198" b="-2325"/>
          <a:stretch/>
        </p:blipFill>
        <p:spPr>
          <a:xfrm>
            <a:off x="308114" y="6382606"/>
            <a:ext cx="1437559" cy="433830"/>
          </a:xfrm>
          <a:prstGeom prst="rect">
            <a:avLst/>
          </a:prstGeom>
        </p:spPr>
      </p:pic>
      <p:pic>
        <p:nvPicPr>
          <p:cNvPr id="4" name="Picture 3"/>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11064980" y="6348557"/>
            <a:ext cx="689719" cy="438912"/>
          </a:xfrm>
          <a:prstGeom prst="rect">
            <a:avLst/>
          </a:prstGeom>
        </p:spPr>
      </p:pic>
      <p:sp>
        <p:nvSpPr>
          <p:cNvPr id="5" name="TextBox 13">
            <a:extLst>
              <a:ext uri="{FF2B5EF4-FFF2-40B4-BE49-F238E27FC236}">
                <a16:creationId xmlns:a16="http://schemas.microsoft.com/office/drawing/2014/main" id="{107DB356-37A6-F2E4-8A93-304386532D95}"/>
              </a:ext>
            </a:extLst>
          </p:cNvPr>
          <p:cNvSpPr txBox="1"/>
          <p:nvPr userDrawn="1"/>
        </p:nvSpPr>
        <p:spPr>
          <a:xfrm>
            <a:off x="10044851" y="6495670"/>
            <a:ext cx="939901"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489D377-E926-4056-92EE-BF2FEC77DD13}" type="slidenum">
              <a:rPr lang="en-US" sz="1000" smtClean="0">
                <a:solidFill>
                  <a:srgbClr val="0D436B"/>
                </a:solidFill>
                <a:latin typeface="Arial" panose="020B0604020202020204" pitchFamily="34" charset="0"/>
                <a:ea typeface="Tahoma" pitchFamily="34" charset="0"/>
                <a:cs typeface="Arial" panose="020B0604020202020204" pitchFamily="34" charset="0"/>
              </a:rPr>
              <a:pPr algn="ctr"/>
              <a:t>‹#›</a:t>
            </a:fld>
            <a:endParaRPr lang="en-US" sz="1000" dirty="0">
              <a:solidFill>
                <a:srgbClr val="0D436B"/>
              </a:solidFill>
              <a:latin typeface="Arial" panose="020B0604020202020204" pitchFamily="34" charset="0"/>
              <a:ea typeface="Tahoma" pitchFamily="34" charset="0"/>
              <a:cs typeface="Arial" panose="020B0604020202020204" pitchFamily="34" charset="0"/>
            </a:endParaRPr>
          </a:p>
        </p:txBody>
      </p:sp>
    </p:spTree>
    <p:extLst>
      <p:ext uri="{BB962C8B-B14F-4D97-AF65-F5344CB8AC3E}">
        <p14:creationId xmlns:p14="http://schemas.microsoft.com/office/powerpoint/2010/main" val="4261196466"/>
      </p:ext>
    </p:extLst>
  </p:cSld>
  <p:clrMap bg1="lt1" tx1="dk1" bg2="lt2" tx2="dk2" accent1="accent1" accent2="accent2" accent3="accent3" accent4="accent4" accent5="accent5" accent6="accent6" hlink="hlink" folHlink="folHlink"/>
  <p:sldLayoutIdLst>
    <p:sldLayoutId id="2147483725" r:id="rId1"/>
    <p:sldLayoutId id="2147483724" r:id="rId2"/>
    <p:sldLayoutId id="2147483726" r:id="rId3"/>
    <p:sldLayoutId id="2147483727" r:id="rId4"/>
    <p:sldLayoutId id="2147483672" r:id="rId5"/>
    <p:sldLayoutId id="2147483685" r:id="rId6"/>
    <p:sldLayoutId id="2147483673" r:id="rId7"/>
    <p:sldLayoutId id="2147483674" r:id="rId8"/>
    <p:sldLayoutId id="2147483697" r:id="rId9"/>
    <p:sldLayoutId id="2147483675" r:id="rId10"/>
    <p:sldLayoutId id="2147483686" r:id="rId11"/>
    <p:sldLayoutId id="2147483676" r:id="rId12"/>
    <p:sldLayoutId id="2147483678" r:id="rId13"/>
    <p:sldLayoutId id="2147483677" r:id="rId14"/>
    <p:sldLayoutId id="2147483679" r:id="rId15"/>
    <p:sldLayoutId id="2147483681" r:id="rId16"/>
    <p:sldLayoutId id="2147483692" r:id="rId17"/>
    <p:sldLayoutId id="2147483706" r:id="rId18"/>
    <p:sldLayoutId id="2147483707" r:id="rId19"/>
    <p:sldLayoutId id="2147483708" r:id="rId20"/>
    <p:sldLayoutId id="2147483709" r:id="rId21"/>
    <p:sldLayoutId id="2147483710" r:id="rId22"/>
    <p:sldLayoutId id="2147483728" r:id="rId23"/>
  </p:sldLayoutIdLst>
  <p:txStyles>
    <p:titleStyle>
      <a:lvl1pPr algn="l" defTabSz="914400" rtl="0" eaLnBrk="1" latinLnBrk="0" hangingPunct="1">
        <a:lnSpc>
          <a:spcPct val="90000"/>
        </a:lnSpc>
        <a:spcBef>
          <a:spcPct val="0"/>
        </a:spcBef>
        <a:buNone/>
        <a:defRPr sz="2800" b="1" kern="1200">
          <a:solidFill>
            <a:srgbClr val="0D436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0"/>
        </a:spcBef>
        <a:spcAft>
          <a:spcPts val="5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0"/>
        </a:spcBef>
        <a:spcAft>
          <a:spcPts val="500"/>
        </a:spcAft>
        <a:buSzPct val="80000"/>
        <a:buFont typeface="Courier New" panose="02070309020205020404" pitchFamily="49" charset="0"/>
        <a:buChar char="o"/>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0"/>
        </a:spcBef>
        <a:spcAft>
          <a:spcPts val="5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hanfordsite.sharepoint.com/:p:/s/WRPS-CAS-ERMS/EW_Dum2-1nlKpDKqy18fOUsBLkIGWyvDNsxrT2g9cNje8w?e=TTBuaw" TargetMode="External"/><Relationship Id="rId3" Type="http://schemas.openxmlformats.org/officeDocument/2006/relationships/hyperlink" Target="https://hanfordsite.sharepoint.com/:b:/r/sites/WRPS-CAS-ERMS/Shared%20Documents/8.%20RM%20Webpage%20Documents/How%20To%27s-Ready%20for%20Testing/How%20to%20-%20Link%20using%20Copy%20and%20Paste%205-02-2024.pdf?csf=1&amp;web=1&amp;e=qOWImD" TargetMode="External"/><Relationship Id="rId7" Type="http://schemas.openxmlformats.org/officeDocument/2006/relationships/hyperlink" Target="https://hanfordsite.sharepoint.com/:b:/s/WRPS-CAS-ERMS/Ea-Eoi0Gxi5EtxRvnCesXBwBY84oNvJm7L3j3q8MAizbUQ?e=2H47pv" TargetMode="External"/><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hyperlink" Target="https://hanfordsite.sharepoint.com/:p:/s/WRPS-CAS-ERMS/EVNsOK1i3PNBs1SlLATaUD8B9Av1utdAJHRUsetfVk20DQ" TargetMode="External"/><Relationship Id="rId11" Type="http://schemas.openxmlformats.org/officeDocument/2006/relationships/hyperlink" Target="https://hanfordsite.sharepoint.com/:p:/s/WRPS-CAS-ERMS/ERjhHwlT-bNFsY21jfwdhO4BvUuV8x4Urhfp5qne1B33ZA?e=V330Wa" TargetMode="External"/><Relationship Id="rId5" Type="http://schemas.openxmlformats.org/officeDocument/2006/relationships/hyperlink" Target="https://hanfordsite.sharepoint.com/:p:/r/sites/WRPS-CAS-ERMS/Shared%20Documents/1.%20RM%20Team%20Working%20Documents/DRAFT%20-WRAP%20Questions.WRPS%20Template.pptx?d=wf288c712d6f4477f91c38a446777ab5e&amp;csf=1&amp;web=1&amp;e=y9Wff7" TargetMode="External"/><Relationship Id="rId10" Type="http://schemas.openxmlformats.org/officeDocument/2006/relationships/hyperlink" Target="https://hanfordsite.sharepoint.com/:p:/s/WRPS-CAS-ERMS/EWaCtilAcZ1Mjtl6G-APbRQBH7wIKGnjbhjZUgAscdGbIw?e=QL83v1" TargetMode="External"/><Relationship Id="rId4" Type="http://schemas.openxmlformats.org/officeDocument/2006/relationships/hyperlink" Target="https://hanfordsite.sharepoint.com/:b:/r/sites/WRPS-CAS-ERMS/Shared%20Documents/8.%20RM%20Webpage%20Documents/How%20To%27s-Ready%20for%20Testing/How%20to%20-%20Remove%20Links%20in%20DOORS%20(1).pdf?csf=1&amp;web=1&amp;e=Y9N8PV" TargetMode="External"/><Relationship Id="rId9" Type="http://schemas.openxmlformats.org/officeDocument/2006/relationships/hyperlink" Target="https://hanfordsite.sharepoint.com/:p:/s/WRPS-CAS-ERMS/EaNZpRTYH0NAud26BNn6s-YB-3kCUKbJb_YjMrxCVUFn-Q?e=q0zcfT"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hanford.gov/page.cfm/HanfordProcurementDivision/PrimeContracts/WRPSContract" TargetMode="External"/><Relationship Id="rId2" Type="http://schemas.openxmlformats.org/officeDocument/2006/relationships/hyperlink" Target="https://hanfordsite.sharepoint.com/sites/WRPS-CAS-ERMS/Shared%20Documents/Forms/AllItems.aspx?id=%2Fsites%2FWRPS%2DCAS%2DERMS%2FShared%20Documents%2FFull%20Contract%2FTOC%20Full%20Contract%2Epdf&amp;parent=%2Fsites%2FWRPS%2DCAS%2DERMS%2FShared%20Documents%2FFull%20Contrac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81328" y="2807208"/>
            <a:ext cx="9229344" cy="2884932"/>
          </a:xfrm>
        </p:spPr>
        <p:txBody>
          <a:bodyPr/>
          <a:lstStyle/>
          <a:p>
            <a:r>
              <a:rPr lang="en-US" dirty="0">
                <a:solidFill>
                  <a:srgbClr val="404040"/>
                </a:solidFill>
                <a:ea typeface="+mn-ea"/>
              </a:rPr>
              <a:t>WRPS Requirements Management </a:t>
            </a:r>
            <a:br>
              <a:rPr lang="en-US" sz="2800" dirty="0">
                <a:solidFill>
                  <a:srgbClr val="404040"/>
                </a:solidFill>
                <a:ea typeface="+mn-ea"/>
              </a:rPr>
            </a:br>
            <a:br>
              <a:rPr lang="en-US" sz="2800" dirty="0">
                <a:solidFill>
                  <a:srgbClr val="404040"/>
                </a:solidFill>
                <a:ea typeface="+mn-ea"/>
              </a:rPr>
            </a:br>
            <a:r>
              <a:rPr lang="en-US" sz="2800" dirty="0">
                <a:solidFill>
                  <a:srgbClr val="404040"/>
                </a:solidFill>
                <a:ea typeface="+mn-ea"/>
              </a:rPr>
              <a:t>Program &amp; Software Overview</a:t>
            </a:r>
            <a:br>
              <a:rPr lang="en-US" sz="2000" cap="all" dirty="0">
                <a:solidFill>
                  <a:srgbClr val="0070C0"/>
                </a:solidFill>
                <a:latin typeface="Roboto" panose="02000000000000000000" pitchFamily="2" charset="0"/>
                <a:ea typeface="Roboto" panose="02000000000000000000" pitchFamily="2" charset="0"/>
                <a:cs typeface="Roboto" panose="02000000000000000000" pitchFamily="2" charset="0"/>
              </a:rPr>
            </a:br>
            <a:endParaRPr lang="en-US" dirty="0"/>
          </a:p>
        </p:txBody>
      </p:sp>
      <p:sp>
        <p:nvSpPr>
          <p:cNvPr id="6" name="Text Placeholder 13"/>
          <p:cNvSpPr>
            <a:spLocks noGrp="1"/>
          </p:cNvSpPr>
          <p:nvPr>
            <p:ph type="body" sz="quarter" idx="10"/>
          </p:nvPr>
        </p:nvSpPr>
        <p:spPr/>
        <p:txBody>
          <a:bodyPr/>
          <a:lstStyle>
            <a:lvl1pPr marL="0" indent="0" algn="ctr">
              <a:buFontTx/>
              <a:buNone/>
              <a:defRPr sz="1400" i="1">
                <a:solidFill>
                  <a:srgbClr val="09436B"/>
                </a:solidFill>
              </a:defRPr>
            </a:lvl1pPr>
            <a:lvl2pPr marL="457200" indent="0" algn="ctr">
              <a:buFontTx/>
              <a:buNone/>
              <a:defRPr sz="1200" i="1">
                <a:solidFill>
                  <a:srgbClr val="09436B"/>
                </a:solidFill>
              </a:defRPr>
            </a:lvl2pPr>
            <a:lvl3pPr marL="914400" indent="0" algn="ctr">
              <a:buFontTx/>
              <a:buNone/>
              <a:defRPr sz="1100" i="1">
                <a:solidFill>
                  <a:srgbClr val="09436B"/>
                </a:solidFill>
              </a:defRPr>
            </a:lvl3pPr>
            <a:lvl4pPr marL="1371600" indent="0" algn="ctr">
              <a:buFontTx/>
              <a:buNone/>
              <a:defRPr sz="1050" i="1">
                <a:solidFill>
                  <a:srgbClr val="09436B"/>
                </a:solidFill>
              </a:defRPr>
            </a:lvl4pPr>
            <a:lvl5pPr marL="1828800" indent="0" algn="ctr">
              <a:buFontTx/>
              <a:buNone/>
              <a:defRPr sz="1050" i="1">
                <a:solidFill>
                  <a:srgbClr val="09436B"/>
                </a:solidFill>
              </a:defRPr>
            </a:lvl5pPr>
          </a:lstStyle>
          <a:p>
            <a:pPr lvl="0"/>
            <a:r>
              <a:rPr lang="en-US" dirty="0"/>
              <a:t>October 23, 2024</a:t>
            </a:r>
          </a:p>
        </p:txBody>
      </p:sp>
    </p:spTree>
    <p:extLst>
      <p:ext uri="{BB962C8B-B14F-4D97-AF65-F5344CB8AC3E}">
        <p14:creationId xmlns:p14="http://schemas.microsoft.com/office/powerpoint/2010/main" val="2406964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5FC1-2196-0F4A-CD60-41FBF0FB72DC}"/>
              </a:ext>
            </a:extLst>
          </p:cNvPr>
          <p:cNvSpPr>
            <a:spLocks noGrp="1"/>
          </p:cNvSpPr>
          <p:nvPr>
            <p:ph type="title"/>
          </p:nvPr>
        </p:nvSpPr>
        <p:spPr/>
        <p:txBody>
          <a:bodyPr/>
          <a:lstStyle/>
          <a:p>
            <a:r>
              <a:rPr lang="en-US" dirty="0"/>
              <a:t>PROCEDURES AND RM CONT.</a:t>
            </a:r>
          </a:p>
        </p:txBody>
      </p:sp>
      <p:pic>
        <p:nvPicPr>
          <p:cNvPr id="4" name="Content Placeholder 3">
            <a:extLst>
              <a:ext uri="{FF2B5EF4-FFF2-40B4-BE49-F238E27FC236}">
                <a16:creationId xmlns:a16="http://schemas.microsoft.com/office/drawing/2014/main" id="{990F96F6-3EFF-7144-B6C7-0B68D0F05872}"/>
              </a:ext>
            </a:extLst>
          </p:cNvPr>
          <p:cNvPicPr>
            <a:picLocks noGrp="1" noChangeAspect="1"/>
          </p:cNvPicPr>
          <p:nvPr>
            <p:ph idx="1"/>
          </p:nvPr>
        </p:nvPicPr>
        <p:blipFill>
          <a:blip r:embed="rId2"/>
          <a:stretch>
            <a:fillRect/>
          </a:stretch>
        </p:blipFill>
        <p:spPr>
          <a:xfrm>
            <a:off x="3670732" y="1143000"/>
            <a:ext cx="4850536" cy="5070475"/>
          </a:xfrm>
          <a:prstGeom prst="rect">
            <a:avLst/>
          </a:prstGeom>
        </p:spPr>
      </p:pic>
    </p:spTree>
    <p:extLst>
      <p:ext uri="{BB962C8B-B14F-4D97-AF65-F5344CB8AC3E}">
        <p14:creationId xmlns:p14="http://schemas.microsoft.com/office/powerpoint/2010/main" val="485630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40F0A-B27D-BE2F-DBA3-5EDA361CEE33}"/>
              </a:ext>
            </a:extLst>
          </p:cNvPr>
          <p:cNvSpPr>
            <a:spLocks noGrp="1"/>
          </p:cNvSpPr>
          <p:nvPr>
            <p:ph type="title"/>
          </p:nvPr>
        </p:nvSpPr>
        <p:spPr/>
        <p:txBody>
          <a:bodyPr/>
          <a:lstStyle/>
          <a:p>
            <a:r>
              <a:rPr lang="en-US" dirty="0"/>
              <a:t>DOORS DEMO</a:t>
            </a:r>
          </a:p>
        </p:txBody>
      </p:sp>
      <p:sp>
        <p:nvSpPr>
          <p:cNvPr id="3" name="Content Placeholder 2">
            <a:extLst>
              <a:ext uri="{FF2B5EF4-FFF2-40B4-BE49-F238E27FC236}">
                <a16:creationId xmlns:a16="http://schemas.microsoft.com/office/drawing/2014/main" id="{D7767B98-BEB7-2CDB-D879-F29B40ED6837}"/>
              </a:ext>
            </a:extLst>
          </p:cNvPr>
          <p:cNvSpPr>
            <a:spLocks noGrp="1"/>
          </p:cNvSpPr>
          <p:nvPr>
            <p:ph idx="1"/>
          </p:nvPr>
        </p:nvSpPr>
        <p:spPr>
          <a:xfrm>
            <a:off x="3352800" y="1142999"/>
            <a:ext cx="5538651" cy="5071147"/>
          </a:xfrm>
        </p:spPr>
        <p:txBody>
          <a:bodyPr/>
          <a:lstStyle/>
          <a:p>
            <a:pPr marL="0" indent="0">
              <a:buNone/>
            </a:pPr>
            <a:endParaRPr lang="en-US" dirty="0"/>
          </a:p>
          <a:p>
            <a:pPr marL="0" indent="0">
              <a:buNone/>
            </a:pPr>
            <a:r>
              <a:rPr lang="en-US" dirty="0"/>
              <a:t>Dashboard</a:t>
            </a:r>
          </a:p>
          <a:p>
            <a:pPr marL="0" indent="0">
              <a:buNone/>
            </a:pPr>
            <a:r>
              <a:rPr lang="en-US" dirty="0"/>
              <a:t>Dashboard Area Folders</a:t>
            </a:r>
          </a:p>
          <a:p>
            <a:pPr marL="0" indent="0">
              <a:buNone/>
            </a:pPr>
            <a:r>
              <a:rPr lang="en-US" dirty="0"/>
              <a:t>Artifacts/Module – folders/views</a:t>
            </a:r>
          </a:p>
          <a:p>
            <a:pPr marL="0" indent="0">
              <a:buNone/>
            </a:pPr>
            <a:r>
              <a:rPr lang="en-US" dirty="0"/>
              <a:t>ACTIONS View – OMS-Procedures</a:t>
            </a:r>
          </a:p>
          <a:p>
            <a:pPr marL="0" indent="0">
              <a:buNone/>
            </a:pPr>
            <a:r>
              <a:rPr lang="en-US" dirty="0"/>
              <a:t>	Artifact comments</a:t>
            </a:r>
          </a:p>
          <a:p>
            <a:pPr marL="0" indent="0">
              <a:buNone/>
            </a:pPr>
            <a:r>
              <a:rPr lang="en-US" dirty="0"/>
              <a:t>		How to reply</a:t>
            </a:r>
          </a:p>
          <a:p>
            <a:pPr marL="0" indent="0">
              <a:buNone/>
            </a:pPr>
            <a:r>
              <a:rPr lang="en-US" dirty="0"/>
              <a:t>	Proposed RAM</a:t>
            </a:r>
          </a:p>
          <a:p>
            <a:pPr marL="0" indent="0">
              <a:buNone/>
            </a:pPr>
            <a:r>
              <a:rPr lang="en-US" dirty="0"/>
              <a:t>	Implementing Link</a:t>
            </a:r>
          </a:p>
          <a:p>
            <a:endParaRPr lang="en-US" dirty="0"/>
          </a:p>
        </p:txBody>
      </p:sp>
    </p:spTree>
    <p:extLst>
      <p:ext uri="{BB962C8B-B14F-4D97-AF65-F5344CB8AC3E}">
        <p14:creationId xmlns:p14="http://schemas.microsoft.com/office/powerpoint/2010/main" val="396616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23FE7DE5-23BA-40E0-97F3-7D37BF62D7B8}"/>
              </a:ext>
            </a:extLst>
          </p:cNvPr>
          <p:cNvGraphicFramePr>
            <a:graphicFrameLocks noGrp="1"/>
          </p:cNvGraphicFramePr>
          <p:nvPr>
            <p:ph idx="1"/>
            <p:extLst>
              <p:ext uri="{D42A27DB-BD31-4B8C-83A1-F6EECF244321}">
                <p14:modId xmlns:p14="http://schemas.microsoft.com/office/powerpoint/2010/main" val="3786535039"/>
              </p:ext>
            </p:extLst>
          </p:nvPr>
        </p:nvGraphicFramePr>
        <p:xfrm>
          <a:off x="1790214" y="1554065"/>
          <a:ext cx="838297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53E442D3-0577-02A6-88BB-1153E29DA32A}"/>
              </a:ext>
            </a:extLst>
          </p:cNvPr>
          <p:cNvSpPr txBox="1">
            <a:spLocks noGrp="1"/>
          </p:cNvSpPr>
          <p:nvPr>
            <p:ph type="title"/>
          </p:nvPr>
        </p:nvSpPr>
        <p:spPr>
          <a:xfrm>
            <a:off x="3949700" y="46038"/>
            <a:ext cx="8242300" cy="91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rgbClr val="0D436B"/>
                </a:solidFill>
                <a:latin typeface="Arial" panose="020B0604020202020204" pitchFamily="34" charset="0"/>
                <a:ea typeface="+mj-ea"/>
                <a:cs typeface="Arial" panose="020B0604020202020204" pitchFamily="34" charset="0"/>
              </a:defRPr>
            </a:lvl1pPr>
          </a:lstStyle>
          <a:p>
            <a:r>
              <a:rPr lang="en-US" dirty="0"/>
              <a:t>TOOLS &amp; ASSISTANCE</a:t>
            </a:r>
          </a:p>
        </p:txBody>
      </p:sp>
    </p:spTree>
    <p:extLst>
      <p:ext uri="{BB962C8B-B14F-4D97-AF65-F5344CB8AC3E}">
        <p14:creationId xmlns:p14="http://schemas.microsoft.com/office/powerpoint/2010/main" val="3225876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34883B6-F823-4FDA-9C16-EC023FF892A6}"/>
              </a:ext>
            </a:extLst>
          </p:cNvPr>
          <p:cNvSpPr>
            <a:spLocks noGrp="1"/>
          </p:cNvSpPr>
          <p:nvPr>
            <p:ph type="subTitle" idx="1"/>
          </p:nvPr>
        </p:nvSpPr>
        <p:spPr>
          <a:xfrm>
            <a:off x="1881106" y="1072487"/>
            <a:ext cx="4346712" cy="5403128"/>
          </a:xfrm>
        </p:spPr>
        <p:txBody>
          <a:bodyPr>
            <a:normAutofit fontScale="55000" lnSpcReduction="20000"/>
          </a:bodyPr>
          <a:lstStyle/>
          <a:p>
            <a:pPr algn="l"/>
            <a:r>
              <a:rPr lang="en-US" sz="3300" b="1" u="sng" dirty="0">
                <a:latin typeface="Roboto" panose="02000000000000000000" pitchFamily="2" charset="0"/>
                <a:ea typeface="Roboto" panose="02000000000000000000" pitchFamily="2" charset="0"/>
                <a:cs typeface="Roboto" panose="02000000000000000000" pitchFamily="2" charset="0"/>
              </a:rPr>
              <a:t>Linking in DOORS Next</a:t>
            </a: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rPr>
              <a:t> </a:t>
            </a:r>
            <a:r>
              <a:rPr lang="en-US" sz="3300" dirty="0">
                <a:latin typeface="Roboto" panose="02000000000000000000" pitchFamily="2" charset="0"/>
                <a:ea typeface="Roboto" panose="02000000000000000000" pitchFamily="2" charset="0"/>
                <a:cs typeface="Roboto" panose="02000000000000000000" pitchFamily="2" charset="0"/>
                <a:hlinkClick r:id="rId3"/>
              </a:rPr>
              <a:t>Linking using Copy and Paste</a:t>
            </a:r>
            <a:endParaRPr lang="en-US" sz="3300" dirty="0">
              <a:latin typeface="Roboto" panose="02000000000000000000" pitchFamily="2" charset="0"/>
              <a:ea typeface="Roboto" panose="02000000000000000000" pitchFamily="2" charset="0"/>
              <a:cs typeface="Roboto" panose="02000000000000000000" pitchFamily="2" charset="0"/>
            </a:endParaRP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hlinkClick r:id="rId4"/>
              </a:rPr>
              <a:t>Removing Links</a:t>
            </a:r>
            <a:endParaRPr lang="en-US" sz="3300" dirty="0">
              <a:latin typeface="Roboto" panose="02000000000000000000" pitchFamily="2" charset="0"/>
              <a:ea typeface="Roboto" panose="02000000000000000000" pitchFamily="2" charset="0"/>
              <a:cs typeface="Roboto" panose="02000000000000000000" pitchFamily="2" charset="0"/>
            </a:endParaRPr>
          </a:p>
          <a:p>
            <a:pPr algn="l"/>
            <a:br>
              <a:rPr lang="en-US" sz="3300" dirty="0">
                <a:latin typeface="Roboto" panose="02000000000000000000" pitchFamily="2" charset="0"/>
                <a:ea typeface="Roboto" panose="02000000000000000000" pitchFamily="2" charset="0"/>
                <a:cs typeface="Roboto" panose="02000000000000000000" pitchFamily="2" charset="0"/>
              </a:rPr>
            </a:br>
            <a:r>
              <a:rPr lang="en-US" sz="3300" b="1" u="sng" dirty="0">
                <a:latin typeface="Roboto" panose="02000000000000000000" pitchFamily="2" charset="0"/>
                <a:ea typeface="Roboto" panose="02000000000000000000" pitchFamily="2" charset="0"/>
                <a:cs typeface="Roboto" panose="02000000000000000000" pitchFamily="2" charset="0"/>
              </a:rPr>
              <a:t>Maintenance User Guides</a:t>
            </a: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rPr>
              <a:t> </a:t>
            </a:r>
            <a:r>
              <a:rPr lang="en-US" sz="3300" dirty="0">
                <a:latin typeface="Roboto" panose="02000000000000000000" pitchFamily="2" charset="0"/>
                <a:ea typeface="Roboto" panose="02000000000000000000" pitchFamily="2" charset="0"/>
                <a:cs typeface="Roboto" panose="02000000000000000000" pitchFamily="2" charset="0"/>
                <a:hlinkClick r:id="rId5"/>
              </a:rPr>
              <a:t>WRAP Questions</a:t>
            </a:r>
            <a:r>
              <a:rPr lang="en-US" sz="3300" dirty="0">
                <a:latin typeface="Roboto" panose="02000000000000000000" pitchFamily="2" charset="0"/>
                <a:ea typeface="Roboto" panose="02000000000000000000" pitchFamily="2" charset="0"/>
                <a:cs typeface="Roboto" panose="02000000000000000000" pitchFamily="2" charset="0"/>
              </a:rPr>
              <a:t> </a:t>
            </a: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hlinkClick r:id="rId6"/>
              </a:rPr>
              <a:t>Requirements vs. References</a:t>
            </a:r>
            <a:endParaRPr lang="en-US" sz="3300" dirty="0">
              <a:latin typeface="Roboto" panose="02000000000000000000" pitchFamily="2" charset="0"/>
              <a:ea typeface="Roboto" panose="02000000000000000000" pitchFamily="2" charset="0"/>
              <a:cs typeface="Roboto" panose="02000000000000000000" pitchFamily="2" charset="0"/>
            </a:endParaRPr>
          </a:p>
          <a:p>
            <a:pPr algn="l"/>
            <a:br>
              <a:rPr lang="en-US" sz="3300" dirty="0">
                <a:latin typeface="Roboto" panose="02000000000000000000" pitchFamily="2" charset="0"/>
                <a:ea typeface="Roboto" panose="02000000000000000000" pitchFamily="2" charset="0"/>
                <a:cs typeface="Roboto" panose="02000000000000000000" pitchFamily="2" charset="0"/>
              </a:rPr>
            </a:br>
            <a:r>
              <a:rPr lang="en-US" sz="3300" b="1" u="sng" dirty="0">
                <a:latin typeface="Roboto" panose="02000000000000000000" pitchFamily="2" charset="0"/>
                <a:ea typeface="Roboto" panose="02000000000000000000" pitchFamily="2" charset="0"/>
                <a:cs typeface="Roboto" panose="02000000000000000000" pitchFamily="2" charset="0"/>
              </a:rPr>
              <a:t>Reports</a:t>
            </a:r>
            <a:r>
              <a:rPr lang="en-US" sz="3300" dirty="0">
                <a:latin typeface="Roboto" panose="02000000000000000000" pitchFamily="2" charset="0"/>
                <a:ea typeface="Roboto" panose="02000000000000000000" pitchFamily="2" charset="0"/>
                <a:cs typeface="Roboto" panose="02000000000000000000" pitchFamily="2" charset="0"/>
              </a:rPr>
              <a:t> </a:t>
            </a:r>
          </a:p>
          <a:p>
            <a:pPr algn="l"/>
            <a:r>
              <a:rPr lang="en-US" sz="3300" dirty="0">
                <a:latin typeface="Roboto" panose="02000000000000000000" pitchFamily="2" charset="0"/>
                <a:ea typeface="Roboto" panose="02000000000000000000" pitchFamily="2" charset="0"/>
                <a:cs typeface="Roboto" panose="02000000000000000000" pitchFamily="2" charset="0"/>
                <a:hlinkClick r:id="rId7"/>
              </a:rPr>
              <a:t>Report Output Options</a:t>
            </a:r>
            <a:br>
              <a:rPr lang="en-US" sz="3300" dirty="0">
                <a:latin typeface="Roboto" panose="02000000000000000000" pitchFamily="2" charset="0"/>
                <a:ea typeface="Roboto" panose="02000000000000000000" pitchFamily="2" charset="0"/>
                <a:cs typeface="Roboto" panose="02000000000000000000" pitchFamily="2" charset="0"/>
              </a:rPr>
            </a:br>
            <a:r>
              <a:rPr lang="en-US" sz="3300" dirty="0">
                <a:latin typeface="Roboto" panose="02000000000000000000" pitchFamily="2" charset="0"/>
                <a:ea typeface="Roboto" panose="02000000000000000000" pitchFamily="2" charset="0"/>
                <a:cs typeface="Roboto" panose="02000000000000000000" pitchFamily="2" charset="0"/>
              </a:rPr>
              <a:t> </a:t>
            </a:r>
          </a:p>
          <a:p>
            <a:pPr algn="l"/>
            <a:r>
              <a:rPr lang="en-US" sz="3300" b="1" u="sng" dirty="0">
                <a:latin typeface="Roboto" panose="02000000000000000000" pitchFamily="2" charset="0"/>
                <a:ea typeface="Roboto" panose="02000000000000000000" pitchFamily="2" charset="0"/>
                <a:cs typeface="Roboto" panose="02000000000000000000" pitchFamily="2" charset="0"/>
              </a:rPr>
              <a:t>Troubleshooting </a:t>
            </a:r>
            <a:r>
              <a:rPr lang="en-US" sz="3300" dirty="0">
                <a:latin typeface="Roboto" panose="02000000000000000000" pitchFamily="2" charset="0"/>
                <a:ea typeface="Roboto" panose="02000000000000000000" pitchFamily="2" charset="0"/>
                <a:cs typeface="Roboto" panose="02000000000000000000" pitchFamily="2" charset="0"/>
              </a:rPr>
              <a:t> </a:t>
            </a: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hlinkClick r:id="rId8"/>
              </a:rPr>
              <a:t>Page is missing artifacts or is not fully loading</a:t>
            </a:r>
            <a:endParaRPr lang="en-US" sz="3300" dirty="0">
              <a:latin typeface="Roboto" panose="02000000000000000000" pitchFamily="2" charset="0"/>
              <a:ea typeface="Roboto" panose="02000000000000000000" pitchFamily="2" charset="0"/>
              <a:cs typeface="Roboto" panose="02000000000000000000" pitchFamily="2" charset="0"/>
            </a:endParaRP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hlinkClick r:id="rId9" tooltip="correcting base artifact links, video included"/>
              </a:rPr>
              <a:t>Links to artifacts are in grey text</a:t>
            </a:r>
            <a:br>
              <a:rPr lang="en-US" sz="3300" dirty="0">
                <a:latin typeface="Roboto" panose="02000000000000000000" pitchFamily="2" charset="0"/>
                <a:ea typeface="Roboto" panose="02000000000000000000" pitchFamily="2" charset="0"/>
                <a:cs typeface="Roboto" panose="02000000000000000000" pitchFamily="2" charset="0"/>
              </a:rPr>
            </a:br>
            <a:r>
              <a:rPr lang="en-US" sz="3300" dirty="0">
                <a:latin typeface="Roboto" panose="02000000000000000000" pitchFamily="2" charset="0"/>
                <a:ea typeface="Roboto" panose="02000000000000000000" pitchFamily="2" charset="0"/>
                <a:cs typeface="Roboto" panose="02000000000000000000" pitchFamily="2" charset="0"/>
              </a:rPr>
              <a:t> </a:t>
            </a:r>
          </a:p>
          <a:p>
            <a:pPr algn="l"/>
            <a:r>
              <a:rPr lang="en-US" sz="3300" b="1" u="sng" dirty="0">
                <a:latin typeface="Roboto" panose="02000000000000000000" pitchFamily="2" charset="0"/>
                <a:ea typeface="Roboto" panose="02000000000000000000" pitchFamily="2" charset="0"/>
                <a:cs typeface="Roboto" panose="02000000000000000000" pitchFamily="2" charset="0"/>
              </a:rPr>
              <a:t>Other Helpful Tools</a:t>
            </a:r>
            <a:r>
              <a:rPr lang="en-US" sz="3300" dirty="0">
                <a:latin typeface="Roboto" panose="02000000000000000000" pitchFamily="2" charset="0"/>
                <a:ea typeface="Roboto" panose="02000000000000000000" pitchFamily="2" charset="0"/>
                <a:cs typeface="Roboto" panose="02000000000000000000" pitchFamily="2" charset="0"/>
              </a:rPr>
              <a:t> </a:t>
            </a: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hlinkClick r:id="rId10"/>
              </a:rPr>
              <a:t>Add the Module Explorer Widget to your Mini Dashboard</a:t>
            </a:r>
            <a:r>
              <a:rPr lang="en-US" sz="3300" dirty="0">
                <a:latin typeface="Roboto" panose="02000000000000000000" pitchFamily="2" charset="0"/>
                <a:ea typeface="Roboto" panose="02000000000000000000" pitchFamily="2" charset="0"/>
                <a:cs typeface="Roboto" panose="02000000000000000000" pitchFamily="2" charset="0"/>
              </a:rPr>
              <a:t> </a:t>
            </a:r>
          </a:p>
          <a:p>
            <a:pPr algn="l">
              <a:buFont typeface="Arial" panose="020B0604020202020204" pitchFamily="34" charset="0"/>
              <a:buChar char="•"/>
            </a:pPr>
            <a:r>
              <a:rPr lang="en-US" sz="3300" dirty="0">
                <a:latin typeface="Roboto" panose="02000000000000000000" pitchFamily="2" charset="0"/>
                <a:ea typeface="Roboto" panose="02000000000000000000" pitchFamily="2" charset="0"/>
                <a:cs typeface="Roboto" panose="02000000000000000000" pitchFamily="2" charset="0"/>
                <a:hlinkClick r:id="rId11"/>
              </a:rPr>
              <a:t>How to Quick Search</a:t>
            </a:r>
            <a:endParaRPr lang="en-US" sz="3300" dirty="0">
              <a:latin typeface="Roboto" panose="02000000000000000000" pitchFamily="2" charset="0"/>
              <a:ea typeface="Roboto" panose="02000000000000000000" pitchFamily="2" charset="0"/>
              <a:cs typeface="Roboto" panose="02000000000000000000" pitchFamily="2" charset="0"/>
            </a:endParaRPr>
          </a:p>
          <a:p>
            <a:pPr algn="l"/>
            <a:endParaRPr lang="en-US" sz="2000" dirty="0">
              <a:solidFill>
                <a:srgbClr val="000000"/>
              </a:solidFill>
              <a:latin typeface="Roboto" panose="02000000000000000000" pitchFamily="2" charset="0"/>
              <a:ea typeface="Roboto" panose="02000000000000000000" pitchFamily="2" charset="0"/>
              <a:cs typeface="Roboto" panose="02000000000000000000" pitchFamily="2" charset="0"/>
            </a:endParaRPr>
          </a:p>
          <a:p>
            <a:endParaRPr lang="en-US" dirty="0">
              <a:latin typeface="Roboto" panose="02000000000000000000" pitchFamily="2" charset="0"/>
              <a:ea typeface="Roboto" panose="02000000000000000000" pitchFamily="2" charset="0"/>
              <a:cs typeface="Roboto" panose="02000000000000000000" pitchFamily="2" charset="0"/>
            </a:endParaRPr>
          </a:p>
        </p:txBody>
      </p:sp>
      <p:pic>
        <p:nvPicPr>
          <p:cNvPr id="4" name="Picture 3">
            <a:extLst>
              <a:ext uri="{FF2B5EF4-FFF2-40B4-BE49-F238E27FC236}">
                <a16:creationId xmlns:a16="http://schemas.microsoft.com/office/drawing/2014/main" id="{AA8F5143-C116-47C4-A086-D6B10CE823F1}"/>
              </a:ext>
            </a:extLst>
          </p:cNvPr>
          <p:cNvPicPr>
            <a:picLocks noChangeAspect="1"/>
          </p:cNvPicPr>
          <p:nvPr/>
        </p:nvPicPr>
        <p:blipFill>
          <a:blip r:embed="rId12"/>
          <a:stretch>
            <a:fillRect/>
          </a:stretch>
        </p:blipFill>
        <p:spPr>
          <a:xfrm rot="20672071">
            <a:off x="6340323" y="1899554"/>
            <a:ext cx="3226795" cy="3018807"/>
          </a:xfrm>
          <a:prstGeom prst="rect">
            <a:avLst/>
          </a:prstGeom>
          <a:effectLst>
            <a:softEdge rad="127000"/>
          </a:effectLst>
        </p:spPr>
      </p:pic>
      <p:sp>
        <p:nvSpPr>
          <p:cNvPr id="2" name="Title 1">
            <a:extLst>
              <a:ext uri="{FF2B5EF4-FFF2-40B4-BE49-F238E27FC236}">
                <a16:creationId xmlns:a16="http://schemas.microsoft.com/office/drawing/2014/main" id="{DF615B95-6D68-A86B-7F70-AAACB85D08DB}"/>
              </a:ext>
            </a:extLst>
          </p:cNvPr>
          <p:cNvSpPr txBox="1">
            <a:spLocks/>
          </p:cNvSpPr>
          <p:nvPr/>
        </p:nvSpPr>
        <p:spPr>
          <a:xfrm>
            <a:off x="3949700" y="46038"/>
            <a:ext cx="8242300" cy="91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rgbClr val="0D436B"/>
                </a:solidFill>
                <a:latin typeface="Arial" panose="020B0604020202020204" pitchFamily="34" charset="0"/>
                <a:ea typeface="+mj-ea"/>
                <a:cs typeface="Arial" panose="020B0604020202020204" pitchFamily="34" charset="0"/>
              </a:defRPr>
            </a:lvl1pPr>
          </a:lstStyle>
          <a:p>
            <a:r>
              <a:rPr lang="en-US" dirty="0"/>
              <a:t>MORE TOOLS</a:t>
            </a:r>
          </a:p>
        </p:txBody>
      </p:sp>
    </p:spTree>
    <p:extLst>
      <p:ext uri="{BB962C8B-B14F-4D97-AF65-F5344CB8AC3E}">
        <p14:creationId xmlns:p14="http://schemas.microsoft.com/office/powerpoint/2010/main" val="1070093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AFCC244-AB1A-40CC-8668-729FB4152125}"/>
              </a:ext>
            </a:extLst>
          </p:cNvPr>
          <p:cNvPicPr>
            <a:picLocks noGrp="1" noChangeAspect="1"/>
          </p:cNvPicPr>
          <p:nvPr>
            <p:ph idx="1"/>
          </p:nvPr>
        </p:nvPicPr>
        <p:blipFill>
          <a:blip r:embed="rId3"/>
          <a:stretch>
            <a:fillRect/>
          </a:stretch>
        </p:blipFill>
        <p:spPr>
          <a:xfrm>
            <a:off x="2995353" y="1670858"/>
            <a:ext cx="5818909" cy="4114800"/>
          </a:xfrm>
          <a:effectLst>
            <a:outerShdw blurRad="76200" dir="18900000" sy="23000" kx="-1200000" algn="bl" rotWithShape="0">
              <a:prstClr val="black">
                <a:alpha val="20000"/>
              </a:prstClr>
            </a:outerShdw>
            <a:softEdge rad="635000"/>
          </a:effectLst>
        </p:spPr>
      </p:pic>
      <p:sp>
        <p:nvSpPr>
          <p:cNvPr id="3" name="Title 2">
            <a:extLst>
              <a:ext uri="{FF2B5EF4-FFF2-40B4-BE49-F238E27FC236}">
                <a16:creationId xmlns:a16="http://schemas.microsoft.com/office/drawing/2014/main" id="{9D7147A4-6C4C-B889-F671-1226A7DCF143}"/>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82919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5F3A9-4965-234D-E239-4A080DCB9982}"/>
              </a:ext>
            </a:extLst>
          </p:cNvPr>
          <p:cNvSpPr>
            <a:spLocks noGrp="1"/>
          </p:cNvSpPr>
          <p:nvPr>
            <p:ph type="title"/>
          </p:nvPr>
        </p:nvSpPr>
        <p:spPr/>
        <p:txBody>
          <a:bodyPr/>
          <a:lstStyle/>
          <a:p>
            <a:r>
              <a:rPr lang="en-US" dirty="0"/>
              <a:t>DEFINITIONS &amp; ACRONYMS</a:t>
            </a:r>
          </a:p>
        </p:txBody>
      </p:sp>
      <p:graphicFrame>
        <p:nvGraphicFramePr>
          <p:cNvPr id="5" name="Content Placeholder 4">
            <a:extLst>
              <a:ext uri="{FF2B5EF4-FFF2-40B4-BE49-F238E27FC236}">
                <a16:creationId xmlns:a16="http://schemas.microsoft.com/office/drawing/2014/main" id="{59D377E7-B186-440E-28D9-5806841EC794}"/>
              </a:ext>
            </a:extLst>
          </p:cNvPr>
          <p:cNvGraphicFramePr>
            <a:graphicFrameLocks noGrp="1"/>
          </p:cNvGraphicFramePr>
          <p:nvPr>
            <p:ph idx="1"/>
            <p:extLst>
              <p:ext uri="{D42A27DB-BD31-4B8C-83A1-F6EECF244321}">
                <p14:modId xmlns:p14="http://schemas.microsoft.com/office/powerpoint/2010/main" val="3678440709"/>
              </p:ext>
            </p:extLst>
          </p:nvPr>
        </p:nvGraphicFramePr>
        <p:xfrm>
          <a:off x="472439" y="1143000"/>
          <a:ext cx="11092544" cy="5013960"/>
        </p:xfrm>
        <a:graphic>
          <a:graphicData uri="http://schemas.openxmlformats.org/drawingml/2006/table">
            <a:tbl>
              <a:tblPr firstRow="1" bandRow="1">
                <a:tableStyleId>{5C22544A-7EE6-4342-B048-85BDC9FD1C3A}</a:tableStyleId>
              </a:tblPr>
              <a:tblGrid>
                <a:gridCol w="5546272">
                  <a:extLst>
                    <a:ext uri="{9D8B030D-6E8A-4147-A177-3AD203B41FA5}">
                      <a16:colId xmlns:a16="http://schemas.microsoft.com/office/drawing/2014/main" val="2329738453"/>
                    </a:ext>
                  </a:extLst>
                </a:gridCol>
                <a:gridCol w="5546272">
                  <a:extLst>
                    <a:ext uri="{9D8B030D-6E8A-4147-A177-3AD203B41FA5}">
                      <a16:colId xmlns:a16="http://schemas.microsoft.com/office/drawing/2014/main" val="2295004812"/>
                    </a:ext>
                  </a:extLst>
                </a:gridCol>
              </a:tblGrid>
              <a:tr h="461563">
                <a:tc>
                  <a:txBody>
                    <a:bodyPr/>
                    <a:lstStyle/>
                    <a:p>
                      <a:r>
                        <a:rPr lang="en-US" dirty="0"/>
                        <a:t>DEFINITIONS</a:t>
                      </a:r>
                    </a:p>
                  </a:txBody>
                  <a:tcPr/>
                </a:tc>
                <a:tc>
                  <a:txBody>
                    <a:bodyPr/>
                    <a:lstStyle/>
                    <a:p>
                      <a:r>
                        <a:rPr lang="en-US" dirty="0"/>
                        <a:t>ACRONYMS</a:t>
                      </a:r>
                    </a:p>
                  </a:txBody>
                  <a:tcPr/>
                </a:tc>
                <a:extLst>
                  <a:ext uri="{0D108BD9-81ED-4DB2-BD59-A6C34878D82A}">
                    <a16:rowId xmlns:a16="http://schemas.microsoft.com/office/drawing/2014/main" val="4212379920"/>
                  </a:ext>
                </a:extLst>
              </a:tr>
              <a:tr h="4552397">
                <a:tc>
                  <a:txBody>
                    <a:bodyPr/>
                    <a:lstStyle/>
                    <a:p>
                      <a:pPr marL="0" indent="0">
                        <a:buNone/>
                      </a:pPr>
                      <a:r>
                        <a:rPr lang="en-US" sz="1800" u="sng" dirty="0">
                          <a:ea typeface="Roboto" panose="02000000000000000000" pitchFamily="2" charset="0"/>
                        </a:rPr>
                        <a:t>Requirements Management</a:t>
                      </a:r>
                      <a:r>
                        <a:rPr lang="en-US" sz="1800" dirty="0">
                          <a:ea typeface="Roboto" panose="02000000000000000000" pitchFamily="2" charset="0"/>
                        </a:rPr>
                        <a:t>. </a:t>
                      </a:r>
                      <a:r>
                        <a:rPr lang="en-US" sz="1800" b="0" dirty="0">
                          <a:ea typeface="Roboto" panose="02000000000000000000" pitchFamily="2" charset="0"/>
                        </a:rPr>
                        <a:t>The process of selecting, documenting, analyzing, tracing, prioritizing, and agreeing on requirements for effective control to changes. Requirements management provides a way to avoid errors by keeping track of changes and fostering effective communication with teams.</a:t>
                      </a:r>
                    </a:p>
                    <a:p>
                      <a:endParaRPr lang="en-US" sz="1800" u="sng" dirty="0">
                        <a:ea typeface="Roboto" panose="02000000000000000000" pitchFamily="2" charset="0"/>
                      </a:endParaRPr>
                    </a:p>
                    <a:p>
                      <a:pPr marL="0" indent="0">
                        <a:buNone/>
                      </a:pPr>
                      <a:r>
                        <a:rPr lang="en-US" sz="1800" u="sng" dirty="0">
                          <a:ea typeface="Roboto" panose="02000000000000000000" pitchFamily="2" charset="0"/>
                        </a:rPr>
                        <a:t>DOORS</a:t>
                      </a:r>
                      <a:r>
                        <a:rPr lang="en-US" sz="1800" dirty="0">
                          <a:ea typeface="Roboto" panose="02000000000000000000" pitchFamily="2" charset="0"/>
                        </a:rPr>
                        <a:t>. </a:t>
                      </a:r>
                      <a:r>
                        <a:rPr lang="en-US" sz="1800" b="0" dirty="0">
                          <a:ea typeface="Roboto" panose="02000000000000000000" pitchFamily="2" charset="0"/>
                        </a:rPr>
                        <a:t>Dynamic Object-Oriented Requirements System (DOORS) is the Engineering Requirements Management System (ERMS) software for WRPS. DOORS helps capture, trace, analyze, and manage changes to information. (CBT 351011)</a:t>
                      </a:r>
                    </a:p>
                    <a:p>
                      <a:endParaRPr lang="en-US" dirty="0"/>
                    </a:p>
                  </a:txBody>
                  <a:tcPr/>
                </a:tc>
                <a:tc>
                  <a:txBody>
                    <a:bodyPr/>
                    <a:lstStyle/>
                    <a:p>
                      <a:r>
                        <a:rPr lang="en-US" dirty="0"/>
                        <a:t>DOORS – Dynamic Object-Oriented Requirements System</a:t>
                      </a:r>
                    </a:p>
                    <a:p>
                      <a:endParaRPr lang="en-US" dirty="0"/>
                    </a:p>
                    <a:p>
                      <a:r>
                        <a:rPr lang="en-US" dirty="0"/>
                        <a:t>ERMS – Engineering Requirements Management System</a:t>
                      </a:r>
                    </a:p>
                    <a:p>
                      <a:endParaRPr lang="en-US" dirty="0"/>
                    </a:p>
                    <a:p>
                      <a:r>
                        <a:rPr lang="en-US" dirty="0"/>
                        <a:t>RAM – Requirement Area Manager</a:t>
                      </a:r>
                    </a:p>
                    <a:p>
                      <a:endParaRPr lang="en-US" dirty="0"/>
                    </a:p>
                    <a:p>
                      <a:r>
                        <a:rPr lang="en-US" dirty="0"/>
                        <a:t>SME – Subject Matter Expert</a:t>
                      </a:r>
                    </a:p>
                    <a:p>
                      <a:endParaRPr lang="en-US" dirty="0"/>
                    </a:p>
                    <a:p>
                      <a:r>
                        <a:rPr lang="en-US" dirty="0"/>
                        <a:t>RATA – Requirement Area Technical Analyst</a:t>
                      </a:r>
                    </a:p>
                    <a:p>
                      <a:endParaRPr lang="en-US" dirty="0"/>
                    </a:p>
                    <a:p>
                      <a:endParaRPr lang="en-US" dirty="0"/>
                    </a:p>
                  </a:txBody>
                  <a:tcPr/>
                </a:tc>
                <a:extLst>
                  <a:ext uri="{0D108BD9-81ED-4DB2-BD59-A6C34878D82A}">
                    <a16:rowId xmlns:a16="http://schemas.microsoft.com/office/drawing/2014/main" val="1907588683"/>
                  </a:ext>
                </a:extLst>
              </a:tr>
            </a:tbl>
          </a:graphicData>
        </a:graphic>
      </p:graphicFrame>
    </p:spTree>
    <p:extLst>
      <p:ext uri="{BB962C8B-B14F-4D97-AF65-F5344CB8AC3E}">
        <p14:creationId xmlns:p14="http://schemas.microsoft.com/office/powerpoint/2010/main" val="89006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4" name="Content Placeholder 3"/>
          <p:cNvSpPr>
            <a:spLocks noGrp="1"/>
          </p:cNvSpPr>
          <p:nvPr>
            <p:ph idx="1"/>
          </p:nvPr>
        </p:nvSpPr>
        <p:spPr/>
        <p:txBody>
          <a:bodyPr/>
          <a:lstStyle/>
          <a:p>
            <a:r>
              <a:rPr lang="en-US" dirty="0"/>
              <a:t>Introduction</a:t>
            </a:r>
          </a:p>
          <a:p>
            <a:r>
              <a:rPr lang="en-US" dirty="0"/>
              <a:t>Area Implementation Process</a:t>
            </a:r>
          </a:p>
          <a:p>
            <a:r>
              <a:rPr lang="en-US" dirty="0"/>
              <a:t>Roles and Responsibilities</a:t>
            </a:r>
          </a:p>
          <a:p>
            <a:r>
              <a:rPr lang="en-US" dirty="0"/>
              <a:t>Formal Review Process in DOORS</a:t>
            </a:r>
          </a:p>
          <a:p>
            <a:r>
              <a:rPr lang="en-US" dirty="0"/>
              <a:t>RAM/SME/RATA Table Outline Format</a:t>
            </a:r>
          </a:p>
          <a:p>
            <a:r>
              <a:rPr lang="en-US" dirty="0"/>
              <a:t>Identifying Requirements</a:t>
            </a:r>
          </a:p>
          <a:p>
            <a:r>
              <a:rPr lang="en-US" dirty="0"/>
              <a:t>Procedures &amp; RM</a:t>
            </a:r>
          </a:p>
          <a:p>
            <a:r>
              <a:rPr lang="en-US" dirty="0"/>
              <a:t>DOORS Demonstration </a:t>
            </a:r>
          </a:p>
          <a:p>
            <a:r>
              <a:rPr lang="en-US" dirty="0"/>
              <a:t>Questions</a:t>
            </a:r>
          </a:p>
        </p:txBody>
      </p:sp>
    </p:spTree>
    <p:extLst>
      <p:ext uri="{BB962C8B-B14F-4D97-AF65-F5344CB8AC3E}">
        <p14:creationId xmlns:p14="http://schemas.microsoft.com/office/powerpoint/2010/main" val="99175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604FB-2D77-8526-5C47-86E90BBD636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D33ED72-4907-15D1-1EA1-E3C9C791681C}"/>
              </a:ext>
            </a:extLst>
          </p:cNvPr>
          <p:cNvSpPr>
            <a:spLocks noGrp="1"/>
          </p:cNvSpPr>
          <p:nvPr>
            <p:ph idx="1"/>
          </p:nvPr>
        </p:nvSpPr>
        <p:spPr/>
        <p:txBody>
          <a:bodyPr/>
          <a:lstStyle/>
          <a:p>
            <a:pPr marL="0" indent="0">
              <a:buNone/>
            </a:pPr>
            <a:r>
              <a:rPr lang="en-US" sz="1600" dirty="0">
                <a:ea typeface="Roboto" panose="02000000000000000000" pitchFamily="2" charset="0"/>
              </a:rPr>
              <a:t>The purpose of this presentation is to provide a program and software overview of the WRPS Requirements Management Program. The information provided will address the steps requirement areas use to complete implementation of their requirement(s) flowdown from the Tank Operations Contract.</a:t>
            </a:r>
          </a:p>
          <a:p>
            <a:pPr marL="0" indent="0">
              <a:buNone/>
            </a:pPr>
            <a:endParaRPr lang="en-US" sz="1600" u="sng" dirty="0">
              <a:ea typeface="Roboto" panose="02000000000000000000" pitchFamily="2" charset="0"/>
            </a:endParaRPr>
          </a:p>
          <a:p>
            <a:pPr marL="0" indent="0">
              <a:buNone/>
              <a:tabLst>
                <a:tab pos="7889875" algn="l"/>
              </a:tabLst>
            </a:pPr>
            <a:endParaRPr lang="en-US" sz="1600" dirty="0">
              <a:ea typeface="Roboto" panose="02000000000000000000" pitchFamily="2" charset="0"/>
            </a:endParaRPr>
          </a:p>
          <a:p>
            <a:pPr marL="0" indent="0">
              <a:buNone/>
            </a:pPr>
            <a:r>
              <a:rPr lang="en-US" sz="1600" b="0" dirty="0">
                <a:ea typeface="Roboto" panose="02000000000000000000" pitchFamily="2" charset="0"/>
              </a:rPr>
              <a:t>WRPS RM’s primary customers are the requirement area managers, subject matter experts, and requirement area technical analysts.</a:t>
            </a:r>
          </a:p>
          <a:p>
            <a:pPr marL="0" indent="0">
              <a:buNone/>
            </a:pPr>
            <a:endParaRPr lang="en-US" sz="1600" b="1" dirty="0">
              <a:solidFill>
                <a:srgbClr val="0070C0"/>
              </a:solidFill>
              <a:effectLst>
                <a:outerShdw blurRad="38100" dist="38100" dir="2700000" algn="tl">
                  <a:srgbClr val="000000">
                    <a:alpha val="43137"/>
                  </a:srgbClr>
                </a:outerShdw>
              </a:effectLst>
              <a:ea typeface="Roboto" panose="02000000000000000000" pitchFamily="2" charset="0"/>
            </a:endParaRPr>
          </a:p>
          <a:p>
            <a:pPr marL="0" indent="0">
              <a:buNone/>
            </a:pPr>
            <a:endParaRPr lang="en-US" sz="1600" b="1" dirty="0">
              <a:solidFill>
                <a:srgbClr val="0070C0"/>
              </a:solidFill>
              <a:effectLst>
                <a:outerShdw blurRad="38100" dist="38100" dir="2700000" algn="tl">
                  <a:srgbClr val="000000">
                    <a:alpha val="43137"/>
                  </a:srgbClr>
                </a:outerShdw>
              </a:effectLst>
              <a:ea typeface="Roboto" panose="02000000000000000000" pitchFamily="2" charset="0"/>
            </a:endParaRPr>
          </a:p>
          <a:p>
            <a:pPr marL="0" indent="0">
              <a:buNone/>
            </a:pPr>
            <a:r>
              <a:rPr lang="en-US" sz="1600" b="1" dirty="0">
                <a:effectLst>
                  <a:outerShdw blurRad="38100" dist="38100" dir="2700000" algn="tl">
                    <a:srgbClr val="000000">
                      <a:alpha val="43137"/>
                    </a:srgbClr>
                  </a:outerShdw>
                </a:effectLst>
                <a:ea typeface="Roboto" panose="02000000000000000000" pitchFamily="2" charset="0"/>
              </a:rPr>
              <a:t>Requirements management is a continuous process throughout the life of the project.</a:t>
            </a:r>
          </a:p>
          <a:p>
            <a:pPr marL="0" indent="0">
              <a:buNone/>
            </a:pPr>
            <a:endParaRPr lang="en-US" sz="1400" b="0" dirty="0">
              <a:latin typeface="Roboto" panose="02000000000000000000" pitchFamily="2" charset="0"/>
              <a:ea typeface="Roboto" panose="02000000000000000000" pitchFamily="2" charset="0"/>
              <a:cs typeface="Roboto" panose="02000000000000000000" pitchFamily="2" charset="0"/>
            </a:endParaRPr>
          </a:p>
          <a:p>
            <a:endParaRPr lang="en-US" sz="1400" dirty="0"/>
          </a:p>
        </p:txBody>
      </p:sp>
    </p:spTree>
    <p:extLst>
      <p:ext uri="{BB962C8B-B14F-4D97-AF65-F5344CB8AC3E}">
        <p14:creationId xmlns:p14="http://schemas.microsoft.com/office/powerpoint/2010/main" val="2068748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4F537-AF21-C91F-CB66-A71ADCA8100A}"/>
              </a:ext>
            </a:extLst>
          </p:cNvPr>
          <p:cNvSpPr>
            <a:spLocks noGrp="1"/>
          </p:cNvSpPr>
          <p:nvPr>
            <p:ph type="title"/>
          </p:nvPr>
        </p:nvSpPr>
        <p:spPr/>
        <p:txBody>
          <a:bodyPr/>
          <a:lstStyle/>
          <a:p>
            <a:r>
              <a:rPr lang="en-US" dirty="0"/>
              <a:t>AREA IMPLEMENTATION PROCESS</a:t>
            </a:r>
          </a:p>
        </p:txBody>
      </p:sp>
      <p:graphicFrame>
        <p:nvGraphicFramePr>
          <p:cNvPr id="4" name="Content Placeholder 3">
            <a:extLst>
              <a:ext uri="{FF2B5EF4-FFF2-40B4-BE49-F238E27FC236}">
                <a16:creationId xmlns:a16="http://schemas.microsoft.com/office/drawing/2014/main" id="{BDB0D6A5-2907-2365-D6C2-14B55FE0C5FE}"/>
              </a:ext>
            </a:extLst>
          </p:cNvPr>
          <p:cNvGraphicFramePr>
            <a:graphicFrameLocks noGrp="1"/>
          </p:cNvGraphicFramePr>
          <p:nvPr>
            <p:ph idx="1"/>
            <p:extLst>
              <p:ext uri="{D42A27DB-BD31-4B8C-83A1-F6EECF244321}">
                <p14:modId xmlns:p14="http://schemas.microsoft.com/office/powerpoint/2010/main" val="3046192421"/>
              </p:ext>
            </p:extLst>
          </p:nvPr>
        </p:nvGraphicFramePr>
        <p:xfrm>
          <a:off x="470263" y="1027611"/>
          <a:ext cx="11504023" cy="5199019"/>
        </p:xfrm>
        <a:graphic>
          <a:graphicData uri="http://schemas.openxmlformats.org/drawingml/2006/table">
            <a:tbl>
              <a:tblPr firstRow="1" bandRow="1">
                <a:tableStyleId>{5C22544A-7EE6-4342-B048-85BDC9FD1C3A}</a:tableStyleId>
              </a:tblPr>
              <a:tblGrid>
                <a:gridCol w="1018903">
                  <a:extLst>
                    <a:ext uri="{9D8B030D-6E8A-4147-A177-3AD203B41FA5}">
                      <a16:colId xmlns:a16="http://schemas.microsoft.com/office/drawing/2014/main" val="1455065109"/>
                    </a:ext>
                  </a:extLst>
                </a:gridCol>
                <a:gridCol w="4458788">
                  <a:extLst>
                    <a:ext uri="{9D8B030D-6E8A-4147-A177-3AD203B41FA5}">
                      <a16:colId xmlns:a16="http://schemas.microsoft.com/office/drawing/2014/main" val="10770221"/>
                    </a:ext>
                  </a:extLst>
                </a:gridCol>
                <a:gridCol w="6026332">
                  <a:extLst>
                    <a:ext uri="{9D8B030D-6E8A-4147-A177-3AD203B41FA5}">
                      <a16:colId xmlns:a16="http://schemas.microsoft.com/office/drawing/2014/main" val="1429525301"/>
                    </a:ext>
                  </a:extLst>
                </a:gridCol>
              </a:tblGrid>
              <a:tr h="686663">
                <a:tc>
                  <a:txBody>
                    <a:bodyPr/>
                    <a:lstStyle/>
                    <a:p>
                      <a:pPr marL="0" algn="ctr" defTabSz="914400" rtl="0" eaLnBrk="1" latinLnBrk="0" hangingPunct="1"/>
                      <a:r>
                        <a:rPr lang="en-US" sz="1200" b="0" kern="1200" dirty="0">
                          <a:solidFill>
                            <a:schemeClr val="dk1"/>
                          </a:solidFill>
                          <a:latin typeface="Arial  "/>
                          <a:ea typeface="+mn-ea"/>
                          <a:cs typeface="+mn-cs"/>
                        </a:rPr>
                        <a:t>1</a:t>
                      </a:r>
                    </a:p>
                  </a:txBody>
                  <a:tcPr>
                    <a:solidFill>
                      <a:srgbClr val="ED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Prepare Requirement Area for Implementation</a:t>
                      </a:r>
                    </a:p>
                    <a:p>
                      <a:pPr marL="0" algn="l" defTabSz="914400" rtl="0" eaLnBrk="1" latinLnBrk="0" hangingPunct="1"/>
                      <a:endParaRPr lang="en-US" sz="1200" kern="1200" dirty="0">
                        <a:solidFill>
                          <a:schemeClr val="dk1"/>
                        </a:solidFill>
                        <a:latin typeface="Arial  "/>
                        <a:ea typeface="+mn-ea"/>
                        <a:cs typeface="Arial" panose="020B0604020202020204" pitchFamily="34" charset="0"/>
                      </a:endParaRPr>
                    </a:p>
                  </a:txBody>
                  <a:tcPr>
                    <a:solidFill>
                      <a:srgbClr val="ED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RM establishes communication with RAM to discuss area documentation. Kickoff Meeting.</a:t>
                      </a:r>
                    </a:p>
                    <a:p>
                      <a:pPr marL="0" algn="l" defTabSz="914400" rtl="0" eaLnBrk="1" latinLnBrk="0" hangingPunct="1"/>
                      <a:endParaRPr lang="en-US" sz="1200" kern="1200" dirty="0">
                        <a:solidFill>
                          <a:schemeClr val="dk1"/>
                        </a:solidFill>
                        <a:latin typeface="Arial  "/>
                        <a:ea typeface="+mn-ea"/>
                        <a:cs typeface="Arial" panose="020B0604020202020204" pitchFamily="34" charset="0"/>
                      </a:endParaRPr>
                    </a:p>
                  </a:txBody>
                  <a:tcPr>
                    <a:solidFill>
                      <a:srgbClr val="EDF2F2"/>
                    </a:solidFill>
                  </a:tcPr>
                </a:tc>
                <a:extLst>
                  <a:ext uri="{0D108BD9-81ED-4DB2-BD59-A6C34878D82A}">
                    <a16:rowId xmlns:a16="http://schemas.microsoft.com/office/drawing/2014/main" val="1685607369"/>
                  </a:ext>
                </a:extLst>
              </a:tr>
              <a:tr h="686663">
                <a:tc>
                  <a:txBody>
                    <a:bodyPr/>
                    <a:lstStyle/>
                    <a:p>
                      <a:pPr algn="ctr"/>
                      <a:r>
                        <a:rPr lang="en-US" sz="1200" b="0" dirty="0">
                          <a:latin typeface="Arial  "/>
                        </a:rPr>
                        <a:t>2</a:t>
                      </a:r>
                    </a:p>
                  </a:txBody>
                  <a:tcPr>
                    <a:solidFill>
                      <a:srgbClr val="D9E3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Requirement Area identifies Requirement Sources &amp; Implementing Documents</a:t>
                      </a:r>
                    </a:p>
                    <a:p>
                      <a:endParaRPr lang="en-US" sz="1200" dirty="0">
                        <a:latin typeface="Arial  "/>
                        <a:cs typeface="Arial" panose="020B0604020202020204" pitchFamily="34" charset="0"/>
                      </a:endParaRPr>
                    </a:p>
                  </a:txBody>
                  <a:tcPr>
                    <a:solidFill>
                      <a:srgbClr val="D9E3E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The Requirement Area reviews and validates their documents in DOORS. If there are missing documents for </a:t>
                      </a:r>
                      <a:r>
                        <a:rPr lang="en-US" sz="1200" b="1" dirty="0">
                          <a:solidFill>
                            <a:schemeClr val="tx1"/>
                          </a:solidFill>
                          <a:latin typeface="Arial  "/>
                          <a:ea typeface="Roboto" panose="02000000000000000000" pitchFamily="2" charset="0"/>
                          <a:cs typeface="Arial" panose="020B0604020202020204" pitchFamily="34" charset="0"/>
                        </a:rPr>
                        <a:t>the</a:t>
                      </a:r>
                      <a:r>
                        <a:rPr lang="en-US" sz="1200" b="1" kern="1200" dirty="0">
                          <a:solidFill>
                            <a:schemeClr val="tx1"/>
                          </a:solidFill>
                          <a:latin typeface="Arial  "/>
                          <a:ea typeface="Roboto" panose="02000000000000000000" pitchFamily="2" charset="0"/>
                          <a:cs typeface="Arial" panose="020B0604020202020204" pitchFamily="34" charset="0"/>
                        </a:rPr>
                        <a:t> area, this is a good time to inform the RM staff.</a:t>
                      </a:r>
                    </a:p>
                    <a:p>
                      <a:endParaRPr lang="en-US" sz="1200" dirty="0">
                        <a:latin typeface="Arial  "/>
                        <a:cs typeface="Arial" panose="020B0604020202020204" pitchFamily="34" charset="0"/>
                      </a:endParaRPr>
                    </a:p>
                  </a:txBody>
                  <a:tcPr/>
                </a:tc>
                <a:extLst>
                  <a:ext uri="{0D108BD9-81ED-4DB2-BD59-A6C34878D82A}">
                    <a16:rowId xmlns:a16="http://schemas.microsoft.com/office/drawing/2014/main" val="3986643087"/>
                  </a:ext>
                </a:extLst>
              </a:tr>
              <a:tr h="686663">
                <a:tc>
                  <a:txBody>
                    <a:bodyPr/>
                    <a:lstStyle/>
                    <a:p>
                      <a:pPr algn="ctr"/>
                      <a:r>
                        <a:rPr lang="en-US" sz="1200" b="0" dirty="0">
                          <a:latin typeface="Arial  "/>
                        </a:rPr>
                        <a:t>3</a:t>
                      </a:r>
                    </a:p>
                  </a:txBody>
                  <a:tcPr>
                    <a:solidFill>
                      <a:srgbClr val="ED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Document formatting and loading to Requirement Area modules</a:t>
                      </a:r>
                    </a:p>
                    <a:p>
                      <a:endParaRPr lang="en-US" sz="1200" dirty="0">
                        <a:latin typeface="Arial  "/>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Documents must be formatted in a specific way to load to DOORS. RM Staff performs this step.</a:t>
                      </a:r>
                    </a:p>
                    <a:p>
                      <a:endParaRPr lang="en-US" sz="1200" dirty="0">
                        <a:latin typeface="Arial  "/>
                        <a:cs typeface="Arial" panose="020B0604020202020204" pitchFamily="34" charset="0"/>
                      </a:endParaRPr>
                    </a:p>
                  </a:txBody>
                  <a:tcPr/>
                </a:tc>
                <a:extLst>
                  <a:ext uri="{0D108BD9-81ED-4DB2-BD59-A6C34878D82A}">
                    <a16:rowId xmlns:a16="http://schemas.microsoft.com/office/drawing/2014/main" val="1227861527"/>
                  </a:ext>
                </a:extLst>
              </a:tr>
              <a:tr h="882852">
                <a:tc>
                  <a:txBody>
                    <a:bodyPr/>
                    <a:lstStyle/>
                    <a:p>
                      <a:pPr algn="ctr"/>
                      <a:r>
                        <a:rPr lang="en-US" sz="1200" b="0" dirty="0">
                          <a:latin typeface="Arial  "/>
                        </a:rPr>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Requirement Area links Implementing Documents to Source Documents</a:t>
                      </a:r>
                    </a:p>
                    <a:p>
                      <a:endParaRPr lang="en-US" sz="1200" dirty="0">
                        <a:latin typeface="Arial  "/>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Once documents are loaded, the area can schedule additional one-on-one sessions with the RM staff to begin linking. RM is available for assistance with linking, however validation by the area is necessary.</a:t>
                      </a:r>
                    </a:p>
                    <a:p>
                      <a:endParaRPr lang="en-US" sz="1200" dirty="0">
                        <a:latin typeface="Arial  "/>
                        <a:cs typeface="Arial" panose="020B0604020202020204" pitchFamily="34" charset="0"/>
                      </a:endParaRPr>
                    </a:p>
                  </a:txBody>
                  <a:tcPr/>
                </a:tc>
                <a:extLst>
                  <a:ext uri="{0D108BD9-81ED-4DB2-BD59-A6C34878D82A}">
                    <a16:rowId xmlns:a16="http://schemas.microsoft.com/office/drawing/2014/main" val="3377205486"/>
                  </a:ext>
                </a:extLst>
              </a:tr>
              <a:tr h="686663">
                <a:tc>
                  <a:txBody>
                    <a:bodyPr/>
                    <a:lstStyle/>
                    <a:p>
                      <a:pPr algn="ctr"/>
                      <a:r>
                        <a:rPr lang="en-US" sz="1200" b="0" dirty="0">
                          <a:latin typeface="Arial  "/>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Monitoring, Training, Assistance with  Loading, and Report </a:t>
                      </a:r>
                      <a:r>
                        <a:rPr lang="en-US" sz="1200" b="1" dirty="0">
                          <a:solidFill>
                            <a:schemeClr val="tx1"/>
                          </a:solidFill>
                          <a:latin typeface="Arial  "/>
                          <a:ea typeface="Roboto" panose="02000000000000000000" pitchFamily="2" charset="0"/>
                          <a:cs typeface="Arial" panose="020B0604020202020204" pitchFamily="34" charset="0"/>
                        </a:rPr>
                        <a:t>Outputs</a:t>
                      </a:r>
                      <a:endParaRPr lang="en-US" sz="1200" b="1" kern="1200" dirty="0">
                        <a:solidFill>
                          <a:schemeClr val="tx1"/>
                        </a:solidFill>
                        <a:latin typeface="Arial  "/>
                        <a:ea typeface="Roboto" panose="02000000000000000000" pitchFamily="2" charset="0"/>
                        <a:cs typeface="Arial" panose="020B0604020202020204" pitchFamily="34" charset="0"/>
                      </a:endParaRPr>
                    </a:p>
                    <a:p>
                      <a:endParaRPr lang="en-US" sz="1200" dirty="0">
                        <a:latin typeface="Arial  "/>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Roboto" panose="02000000000000000000" pitchFamily="2" charset="0"/>
                        </a:rPr>
                        <a:t>RM monitors changes in both source and implementing documents. If additional source documents are needed, they can be loaded at this time.</a:t>
                      </a:r>
                    </a:p>
                    <a:p>
                      <a:endParaRPr lang="en-US" sz="1200" dirty="0">
                        <a:latin typeface="Arial  "/>
                      </a:endParaRPr>
                    </a:p>
                  </a:txBody>
                  <a:tcPr/>
                </a:tc>
                <a:extLst>
                  <a:ext uri="{0D108BD9-81ED-4DB2-BD59-A6C34878D82A}">
                    <a16:rowId xmlns:a16="http://schemas.microsoft.com/office/drawing/2014/main" val="2555684748"/>
                  </a:ext>
                </a:extLst>
              </a:tr>
              <a:tr h="686663">
                <a:tc>
                  <a:txBody>
                    <a:bodyPr/>
                    <a:lstStyle/>
                    <a:p>
                      <a:pPr algn="ctr"/>
                      <a:r>
                        <a:rPr lang="en-US" sz="1200" b="0" dirty="0">
                          <a:latin typeface="Arial  "/>
                        </a:rPr>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Arial" panose="020B0604020202020204" pitchFamily="34" charset="0"/>
                        </a:rPr>
                        <a:t>RAM reviews for implementation of their  Requirement Area in DOORS</a:t>
                      </a:r>
                    </a:p>
                    <a:p>
                      <a:endParaRPr lang="en-US" sz="1200" dirty="0">
                        <a:latin typeface="Arial  "/>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Roboto" panose="02000000000000000000" pitchFamily="2" charset="0"/>
                        </a:rPr>
                        <a:t>RAM validates area in DOORS for effective implementation of their requirements. Adjustments to procedures may be needed after reviews are final.</a:t>
                      </a:r>
                    </a:p>
                    <a:p>
                      <a:endParaRPr lang="en-US" sz="1200" dirty="0">
                        <a:latin typeface="Arial  "/>
                      </a:endParaRPr>
                    </a:p>
                  </a:txBody>
                  <a:tcPr/>
                </a:tc>
                <a:extLst>
                  <a:ext uri="{0D108BD9-81ED-4DB2-BD59-A6C34878D82A}">
                    <a16:rowId xmlns:a16="http://schemas.microsoft.com/office/drawing/2014/main" val="1392604291"/>
                  </a:ext>
                </a:extLst>
              </a:tr>
              <a:tr h="882852">
                <a:tc>
                  <a:txBody>
                    <a:bodyPr/>
                    <a:lstStyle/>
                    <a:p>
                      <a:pPr algn="ctr"/>
                      <a:r>
                        <a:rPr lang="en-US" sz="1200" b="0" dirty="0">
                          <a:latin typeface="Arial  "/>
                        </a:rPr>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Arial  "/>
                          <a:ea typeface="Roboto" panose="02000000000000000000" pitchFamily="2" charset="0"/>
                          <a:cs typeface="Arial" panose="020B0604020202020204" pitchFamily="34" charset="0"/>
                        </a:rPr>
                        <a:t>Maintenance Mode</a:t>
                      </a:r>
                      <a:endParaRPr lang="en-US" sz="1200" b="1" kern="1200" dirty="0">
                        <a:solidFill>
                          <a:schemeClr val="tx1"/>
                        </a:solidFill>
                        <a:latin typeface="Arial  "/>
                        <a:ea typeface="Roboto" panose="02000000000000000000" pitchFamily="2" charset="0"/>
                        <a:cs typeface="Arial" panose="020B0604020202020204" pitchFamily="34" charset="0"/>
                      </a:endParaRPr>
                    </a:p>
                    <a:p>
                      <a:endParaRPr lang="en-US" sz="1200" dirty="0">
                        <a:latin typeface="Arial  "/>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Arial  "/>
                          <a:ea typeface="Roboto" panose="02000000000000000000" pitchFamily="2" charset="0"/>
                          <a:cs typeface="Roboto" panose="02000000000000000000" pitchFamily="2" charset="0"/>
                        </a:rPr>
                        <a:t>At this point, the Area has all their requirement documents in DOORS, all links have been made showing effective implementation, and RM staff continues to monitor changes.</a:t>
                      </a:r>
                    </a:p>
                    <a:p>
                      <a:endParaRPr lang="en-US" sz="1200" dirty="0">
                        <a:latin typeface="Arial  "/>
                      </a:endParaRPr>
                    </a:p>
                  </a:txBody>
                  <a:tcPr/>
                </a:tc>
                <a:extLst>
                  <a:ext uri="{0D108BD9-81ED-4DB2-BD59-A6C34878D82A}">
                    <a16:rowId xmlns:a16="http://schemas.microsoft.com/office/drawing/2014/main" val="4104543044"/>
                  </a:ext>
                </a:extLst>
              </a:tr>
            </a:tbl>
          </a:graphicData>
        </a:graphic>
      </p:graphicFrame>
    </p:spTree>
    <p:extLst>
      <p:ext uri="{BB962C8B-B14F-4D97-AF65-F5344CB8AC3E}">
        <p14:creationId xmlns:p14="http://schemas.microsoft.com/office/powerpoint/2010/main" val="88325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4BBA-11DB-5B3A-9605-F07E41878F35}"/>
              </a:ext>
            </a:extLst>
          </p:cNvPr>
          <p:cNvSpPr>
            <a:spLocks noGrp="1"/>
          </p:cNvSpPr>
          <p:nvPr>
            <p:ph type="title"/>
          </p:nvPr>
        </p:nvSpPr>
        <p:spPr/>
        <p:txBody>
          <a:bodyPr/>
          <a:lstStyle/>
          <a:p>
            <a:r>
              <a:rPr lang="en-US" dirty="0"/>
              <a:t>ROLES AND RESPONSIBILITIES</a:t>
            </a:r>
          </a:p>
        </p:txBody>
      </p:sp>
      <p:graphicFrame>
        <p:nvGraphicFramePr>
          <p:cNvPr id="4" name="Content Placeholder 3">
            <a:extLst>
              <a:ext uri="{FF2B5EF4-FFF2-40B4-BE49-F238E27FC236}">
                <a16:creationId xmlns:a16="http://schemas.microsoft.com/office/drawing/2014/main" id="{18055EEB-0442-C631-189B-D218BE35D435}"/>
              </a:ext>
            </a:extLst>
          </p:cNvPr>
          <p:cNvGraphicFramePr>
            <a:graphicFrameLocks noGrp="1"/>
          </p:cNvGraphicFramePr>
          <p:nvPr>
            <p:ph idx="1"/>
            <p:extLst>
              <p:ext uri="{D42A27DB-BD31-4B8C-83A1-F6EECF244321}">
                <p14:modId xmlns:p14="http://schemas.microsoft.com/office/powerpoint/2010/main" val="4170430936"/>
              </p:ext>
            </p:extLst>
          </p:nvPr>
        </p:nvGraphicFramePr>
        <p:xfrm>
          <a:off x="435429" y="960120"/>
          <a:ext cx="11625942" cy="5476113"/>
        </p:xfrm>
        <a:graphic>
          <a:graphicData uri="http://schemas.openxmlformats.org/drawingml/2006/table">
            <a:tbl>
              <a:tblPr firstRow="1" bandRow="1">
                <a:tableStyleId>{5C22544A-7EE6-4342-B048-85BDC9FD1C3A}</a:tableStyleId>
              </a:tblPr>
              <a:tblGrid>
                <a:gridCol w="3875314">
                  <a:extLst>
                    <a:ext uri="{9D8B030D-6E8A-4147-A177-3AD203B41FA5}">
                      <a16:colId xmlns:a16="http://schemas.microsoft.com/office/drawing/2014/main" val="1206882426"/>
                    </a:ext>
                  </a:extLst>
                </a:gridCol>
                <a:gridCol w="3875314">
                  <a:extLst>
                    <a:ext uri="{9D8B030D-6E8A-4147-A177-3AD203B41FA5}">
                      <a16:colId xmlns:a16="http://schemas.microsoft.com/office/drawing/2014/main" val="3289590204"/>
                    </a:ext>
                  </a:extLst>
                </a:gridCol>
                <a:gridCol w="3875314">
                  <a:extLst>
                    <a:ext uri="{9D8B030D-6E8A-4147-A177-3AD203B41FA5}">
                      <a16:colId xmlns:a16="http://schemas.microsoft.com/office/drawing/2014/main" val="3642017573"/>
                    </a:ext>
                  </a:extLst>
                </a:gridCol>
              </a:tblGrid>
              <a:tr h="4215547">
                <a:tc rowSpan="2">
                  <a:txBody>
                    <a:bodyPr/>
                    <a:lstStyle/>
                    <a:p>
                      <a:r>
                        <a:rPr lang="en-US" sz="1200" u="sng" dirty="0">
                          <a:solidFill>
                            <a:schemeClr val="tx1"/>
                          </a:solidFill>
                          <a:latin typeface="Arial  "/>
                          <a:ea typeface="Roboto" panose="02000000000000000000" pitchFamily="2" charset="0"/>
                          <a:cs typeface="Roboto" panose="02000000000000000000" pitchFamily="2" charset="0"/>
                        </a:rPr>
                        <a:t>Requirement Management Lead</a:t>
                      </a:r>
                    </a:p>
                    <a:p>
                      <a:r>
                        <a:rPr lang="en-US" sz="1200" b="0" dirty="0">
                          <a:solidFill>
                            <a:schemeClr val="tx1"/>
                          </a:solidFill>
                          <a:effectLst/>
                          <a:latin typeface="Arial  "/>
                          <a:ea typeface="Roboto" panose="02000000000000000000" pitchFamily="2" charset="0"/>
                          <a:cs typeface="Roboto" panose="02000000000000000000" pitchFamily="2" charset="0"/>
                        </a:rPr>
                        <a:t>Manage the program</a:t>
                      </a:r>
                    </a:p>
                    <a:p>
                      <a:r>
                        <a:rPr lang="en-US" sz="1200" b="0" dirty="0">
                          <a:solidFill>
                            <a:schemeClr val="tx1"/>
                          </a:solidFill>
                          <a:effectLst/>
                          <a:latin typeface="Arial  "/>
                          <a:ea typeface="Roboto" panose="02000000000000000000" pitchFamily="2" charset="0"/>
                          <a:cs typeface="Roboto" panose="02000000000000000000" pitchFamily="2" charset="0"/>
                        </a:rPr>
                        <a:t>Establish and facilitate training content</a:t>
                      </a:r>
                    </a:p>
                    <a:p>
                      <a:r>
                        <a:rPr lang="en-US" sz="1200" b="0" dirty="0">
                          <a:solidFill>
                            <a:schemeClr val="tx1"/>
                          </a:solidFill>
                          <a:latin typeface="Arial  "/>
                          <a:ea typeface="Roboto" panose="02000000000000000000" pitchFamily="2" charset="0"/>
                          <a:cs typeface="Roboto" panose="02000000000000000000" pitchFamily="2" charset="0"/>
                        </a:rPr>
                        <a:t>Maintain &amp; manage DOORS software</a:t>
                      </a:r>
                    </a:p>
                    <a:p>
                      <a:endParaRPr lang="en-US" sz="1200" u="sng" dirty="0">
                        <a:solidFill>
                          <a:schemeClr val="tx1"/>
                        </a:solidFill>
                        <a:latin typeface="Arial  "/>
                        <a:ea typeface="Roboto" panose="02000000000000000000" pitchFamily="2" charset="0"/>
                        <a:cs typeface="Roboto" panose="02000000000000000000" pitchFamily="2" charset="0"/>
                      </a:endParaRPr>
                    </a:p>
                    <a:p>
                      <a:r>
                        <a:rPr lang="en-US" sz="1200" u="sng" dirty="0">
                          <a:solidFill>
                            <a:schemeClr val="tx1"/>
                          </a:solidFill>
                          <a:effectLst/>
                          <a:latin typeface="Arial  "/>
                          <a:ea typeface="Roboto" panose="02000000000000000000" pitchFamily="2" charset="0"/>
                          <a:cs typeface="Roboto" panose="02000000000000000000" pitchFamily="2" charset="0"/>
                        </a:rPr>
                        <a:t>Requirements Management Technical Analyst</a:t>
                      </a:r>
                    </a:p>
                    <a:p>
                      <a:r>
                        <a:rPr lang="en-US" sz="1200" b="0" dirty="0">
                          <a:solidFill>
                            <a:schemeClr val="tx1"/>
                          </a:solidFill>
                          <a:latin typeface="Arial  "/>
                          <a:ea typeface="Roboto" panose="02000000000000000000" pitchFamily="2" charset="0"/>
                          <a:cs typeface="Roboto" panose="02000000000000000000" pitchFamily="2" charset="0"/>
                        </a:rPr>
                        <a:t>Supports  allocation of source requirements</a:t>
                      </a:r>
                    </a:p>
                    <a:p>
                      <a:r>
                        <a:rPr lang="en-US" sz="1200" b="0" dirty="0">
                          <a:solidFill>
                            <a:schemeClr val="tx1"/>
                          </a:solidFill>
                          <a:effectLst/>
                          <a:latin typeface="Arial  "/>
                          <a:ea typeface="Roboto" panose="02000000000000000000" pitchFamily="2" charset="0"/>
                          <a:cs typeface="Roboto" panose="02000000000000000000" pitchFamily="2" charset="0"/>
                        </a:rPr>
                        <a:t>Responsible for data collection and reports</a:t>
                      </a:r>
                    </a:p>
                    <a:p>
                      <a:r>
                        <a:rPr lang="en-US" sz="1200" b="0" dirty="0">
                          <a:solidFill>
                            <a:schemeClr val="tx1"/>
                          </a:solidFill>
                          <a:effectLst/>
                          <a:latin typeface="Arial  "/>
                          <a:ea typeface="Roboto" panose="02000000000000000000" pitchFamily="2" charset="0"/>
                          <a:cs typeface="Roboto" panose="02000000000000000000" pitchFamily="2" charset="0"/>
                        </a:rPr>
                        <a:t>Provide technical support to assist in the maintenance of data base.</a:t>
                      </a:r>
                    </a:p>
                    <a:p>
                      <a:endParaRPr lang="en-US" sz="1200" u="sng" dirty="0">
                        <a:solidFill>
                          <a:schemeClr val="tx1"/>
                        </a:solidFill>
                        <a:latin typeface="Arial  "/>
                        <a:ea typeface="Roboto" panose="02000000000000000000" pitchFamily="2" charset="0"/>
                        <a:cs typeface="Roboto" panose="02000000000000000000" pitchFamily="2" charset="0"/>
                      </a:endParaRPr>
                    </a:p>
                    <a:p>
                      <a:r>
                        <a:rPr lang="en-US" sz="1200" u="sng" dirty="0">
                          <a:solidFill>
                            <a:schemeClr val="tx1"/>
                          </a:solidFill>
                          <a:effectLst/>
                          <a:latin typeface="Arial  "/>
                          <a:ea typeface="Roboto" panose="02000000000000000000" pitchFamily="2" charset="0"/>
                          <a:cs typeface="Roboto" panose="02000000000000000000" pitchFamily="2" charset="0"/>
                        </a:rPr>
                        <a:t>Requirements Management Maintenance Analyst</a:t>
                      </a:r>
                    </a:p>
                    <a:p>
                      <a:r>
                        <a:rPr lang="en-US" sz="1200" b="0" dirty="0">
                          <a:solidFill>
                            <a:schemeClr val="tx1"/>
                          </a:solidFill>
                          <a:effectLst/>
                          <a:latin typeface="Arial  "/>
                          <a:ea typeface="Roboto" panose="02000000000000000000" pitchFamily="2" charset="0"/>
                          <a:cs typeface="Roboto" panose="02000000000000000000" pitchFamily="2" charset="0"/>
                        </a:rPr>
                        <a:t>Provide on call support to RAMs, SMEs, and RATAs to assist Requirement Area maintenance </a:t>
                      </a:r>
                    </a:p>
                    <a:p>
                      <a:r>
                        <a:rPr lang="en-US" sz="1200" b="0" dirty="0">
                          <a:solidFill>
                            <a:schemeClr val="tx1"/>
                          </a:solidFill>
                          <a:effectLst/>
                          <a:latin typeface="Arial  "/>
                          <a:ea typeface="Roboto" panose="02000000000000000000" pitchFamily="2" charset="0"/>
                          <a:cs typeface="Roboto" panose="02000000000000000000" pitchFamily="2" charset="0"/>
                        </a:rPr>
                        <a:t>Monitor and track internal WRPS document changes</a:t>
                      </a:r>
                    </a:p>
                    <a:p>
                      <a:r>
                        <a:rPr lang="en-US" sz="1200" b="0" dirty="0">
                          <a:solidFill>
                            <a:schemeClr val="tx1"/>
                          </a:solidFill>
                          <a:effectLst/>
                          <a:latin typeface="Arial  "/>
                          <a:ea typeface="Roboto" panose="02000000000000000000" pitchFamily="2" charset="0"/>
                          <a:cs typeface="Roboto" panose="02000000000000000000" pitchFamily="2" charset="0"/>
                        </a:rPr>
                        <a:t>Evaluate and identify </a:t>
                      </a:r>
                      <a:r>
                        <a:rPr lang="en-US" sz="1200" b="0" dirty="0">
                          <a:solidFill>
                            <a:schemeClr val="tx1"/>
                          </a:solidFill>
                          <a:latin typeface="Arial  "/>
                          <a:ea typeface="Roboto" panose="02000000000000000000" pitchFamily="2" charset="0"/>
                          <a:cs typeface="Roboto" panose="02000000000000000000" pitchFamily="2" charset="0"/>
                        </a:rPr>
                        <a:t>requirement </a:t>
                      </a:r>
                      <a:r>
                        <a:rPr lang="en-US" sz="1200" b="0" dirty="0">
                          <a:solidFill>
                            <a:schemeClr val="tx1"/>
                          </a:solidFill>
                          <a:effectLst/>
                          <a:latin typeface="Arial  "/>
                          <a:ea typeface="Roboto" panose="02000000000000000000" pitchFamily="2" charset="0"/>
                          <a:cs typeface="Roboto" panose="02000000000000000000" pitchFamily="2" charset="0"/>
                        </a:rPr>
                        <a:t>gaps</a:t>
                      </a: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endParaRPr>
                    </a:p>
                    <a:p>
                      <a:endParaRPr lang="en-US" sz="1200" dirty="0">
                        <a:solidFill>
                          <a:schemeClr val="tx1"/>
                        </a:solidFill>
                        <a:latin typeface="Arial  "/>
                      </a:endParaRPr>
                    </a:p>
                  </a:txBody>
                  <a:tcPr>
                    <a:solidFill>
                      <a:srgbClr val="EDF2F2"/>
                    </a:solidFill>
                  </a:tcPr>
                </a:tc>
                <a:tc>
                  <a:txBody>
                    <a:bodyPr/>
                    <a:lstStyle/>
                    <a:p>
                      <a:r>
                        <a:rPr lang="en-US" sz="1200" u="sng" dirty="0">
                          <a:solidFill>
                            <a:schemeClr val="tx1"/>
                          </a:solidFill>
                          <a:latin typeface="Arial  "/>
                          <a:ea typeface="Roboto" panose="02000000000000000000" pitchFamily="2" charset="0"/>
                          <a:cs typeface="Roboto" panose="02000000000000000000" pitchFamily="2" charset="0"/>
                        </a:rPr>
                        <a:t>Requirement Area Manager (RAM)</a:t>
                      </a:r>
                      <a:endParaRPr lang="en-US" sz="1200" dirty="0">
                        <a:solidFill>
                          <a:schemeClr val="tx1"/>
                        </a:solidFill>
                        <a:effectLst/>
                        <a:latin typeface="Arial  "/>
                        <a:ea typeface="Roboto" panose="02000000000000000000" pitchFamily="2" charset="0"/>
                        <a:cs typeface="Roboto" panose="02000000000000000000" pitchFamily="2" charset="0"/>
                      </a:endParaRPr>
                    </a:p>
                    <a:p>
                      <a:pPr marL="0" marR="0">
                        <a:lnSpc>
                          <a:spcPct val="107000"/>
                        </a:lnSpc>
                        <a:spcBef>
                          <a:spcPts val="0"/>
                        </a:spcBef>
                        <a:spcAft>
                          <a:spcPts val="800"/>
                        </a:spcAft>
                      </a:pPr>
                      <a:r>
                        <a:rPr lang="en-US" sz="1200" b="0" dirty="0">
                          <a:solidFill>
                            <a:schemeClr val="tx1"/>
                          </a:solidFill>
                          <a:effectLst/>
                          <a:latin typeface="Arial  "/>
                          <a:ea typeface="Roboto" panose="02000000000000000000" pitchFamily="2" charset="0"/>
                          <a:cs typeface="Roboto" panose="02000000000000000000" pitchFamily="2" charset="0"/>
                        </a:rPr>
                        <a:t>Understands the applicability of assigned requirements to their area of functional responsibility.</a:t>
                      </a:r>
                    </a:p>
                    <a:p>
                      <a:pPr marL="0" marR="0">
                        <a:lnSpc>
                          <a:spcPct val="107000"/>
                        </a:lnSpc>
                        <a:spcBef>
                          <a:spcPts val="0"/>
                        </a:spcBef>
                        <a:spcAft>
                          <a:spcPts val="0"/>
                        </a:spcAft>
                      </a:pPr>
                      <a:r>
                        <a:rPr lang="en-US" sz="1200" b="0" dirty="0">
                          <a:solidFill>
                            <a:schemeClr val="tx1"/>
                          </a:solidFill>
                          <a:effectLst/>
                          <a:latin typeface="Arial  "/>
                          <a:ea typeface="Roboto" panose="02000000000000000000" pitchFamily="2" charset="0"/>
                          <a:cs typeface="Roboto" panose="02000000000000000000" pitchFamily="2" charset="0"/>
                        </a:rPr>
                        <a:t>Can review new and revised requirements in their area of responsibility.</a:t>
                      </a:r>
                    </a:p>
                    <a:p>
                      <a:pPr marL="0" marR="0">
                        <a:lnSpc>
                          <a:spcPct val="107000"/>
                        </a:lnSpc>
                        <a:spcBef>
                          <a:spcPts val="0"/>
                        </a:spcBef>
                        <a:spcAft>
                          <a:spcPts val="0"/>
                        </a:spcAft>
                      </a:pPr>
                      <a:endParaRPr lang="en-US" sz="1200" b="0" dirty="0">
                        <a:solidFill>
                          <a:schemeClr val="tx1"/>
                        </a:solidFill>
                        <a:latin typeface="Arial  "/>
                        <a:ea typeface="Roboto" panose="02000000000000000000" pitchFamily="2" charset="0"/>
                        <a:cs typeface="Roboto" panose="02000000000000000000" pitchFamily="2" charset="0"/>
                      </a:endParaRPr>
                    </a:p>
                    <a:p>
                      <a:pPr marL="0" marR="0">
                        <a:lnSpc>
                          <a:spcPct val="107000"/>
                        </a:lnSpc>
                        <a:spcBef>
                          <a:spcPts val="0"/>
                        </a:spcBef>
                        <a:spcAft>
                          <a:spcPts val="0"/>
                        </a:spcAft>
                      </a:pPr>
                      <a:r>
                        <a:rPr lang="en-US" sz="1200" b="0" dirty="0">
                          <a:solidFill>
                            <a:schemeClr val="tx1"/>
                          </a:solidFill>
                          <a:effectLst/>
                          <a:latin typeface="Arial  "/>
                          <a:ea typeface="Roboto" panose="02000000000000000000" pitchFamily="2" charset="0"/>
                          <a:cs typeface="Roboto" panose="02000000000000000000" pitchFamily="2" charset="0"/>
                        </a:rPr>
                        <a:t>Identifies the scope of the changes and impacts and consults with Prime Contract Management and Legal, as necessary.</a:t>
                      </a:r>
                    </a:p>
                    <a:p>
                      <a:pPr marL="0" marR="0">
                        <a:lnSpc>
                          <a:spcPct val="107000"/>
                        </a:lnSpc>
                        <a:spcBef>
                          <a:spcPts val="0"/>
                        </a:spcBef>
                        <a:spcAft>
                          <a:spcPts val="0"/>
                        </a:spcAft>
                      </a:pPr>
                      <a:endParaRPr lang="en-US" sz="1200" b="0" dirty="0">
                        <a:solidFill>
                          <a:schemeClr val="tx1"/>
                        </a:solidFill>
                        <a:latin typeface="Arial  "/>
                        <a:ea typeface="Roboto" panose="02000000000000000000" pitchFamily="2" charset="0"/>
                        <a:cs typeface="Roboto" panose="02000000000000000000" pitchFamily="2" charset="0"/>
                      </a:endParaRPr>
                    </a:p>
                    <a:p>
                      <a:pPr marL="0" marR="0">
                        <a:lnSpc>
                          <a:spcPct val="107000"/>
                        </a:lnSpc>
                        <a:spcBef>
                          <a:spcPts val="0"/>
                        </a:spcBef>
                        <a:spcAft>
                          <a:spcPts val="0"/>
                        </a:spcAft>
                      </a:pPr>
                      <a:r>
                        <a:rPr lang="en-US" sz="1200" b="0" dirty="0">
                          <a:solidFill>
                            <a:schemeClr val="tx1"/>
                          </a:solidFill>
                          <a:effectLst/>
                          <a:latin typeface="Arial  "/>
                          <a:ea typeface="Roboto" panose="02000000000000000000" pitchFamily="2" charset="0"/>
                          <a:cs typeface="Roboto" panose="02000000000000000000" pitchFamily="2" charset="0"/>
                        </a:rPr>
                        <a:t>Performs reviews of requirements implementation in their requirement area.</a:t>
                      </a:r>
                    </a:p>
                    <a:p>
                      <a:pPr marL="0" marR="0">
                        <a:lnSpc>
                          <a:spcPct val="107000"/>
                        </a:lnSpc>
                        <a:spcBef>
                          <a:spcPts val="0"/>
                        </a:spcBef>
                        <a:spcAft>
                          <a:spcPts val="0"/>
                        </a:spcAft>
                      </a:pPr>
                      <a:r>
                        <a:rPr lang="en-US" sz="1200" b="0" dirty="0">
                          <a:solidFill>
                            <a:schemeClr val="tx1"/>
                          </a:solidFill>
                          <a:effectLst/>
                          <a:latin typeface="Arial  "/>
                          <a:ea typeface="Roboto" panose="02000000000000000000" pitchFamily="2" charset="0"/>
                          <a:cs typeface="Roboto" panose="02000000000000000000" pitchFamily="2" charset="0"/>
                        </a:rPr>
                        <a:t> </a:t>
                      </a:r>
                    </a:p>
                    <a:p>
                      <a:pPr marL="0" marR="0">
                        <a:lnSpc>
                          <a:spcPct val="107000"/>
                        </a:lnSpc>
                        <a:spcBef>
                          <a:spcPts val="0"/>
                        </a:spcBef>
                        <a:spcAft>
                          <a:spcPts val="0"/>
                        </a:spcAft>
                      </a:pPr>
                      <a:r>
                        <a:rPr lang="en-US" sz="1200" b="0" dirty="0">
                          <a:solidFill>
                            <a:schemeClr val="tx1"/>
                          </a:solidFill>
                          <a:effectLst/>
                          <a:latin typeface="Arial  "/>
                          <a:ea typeface="Roboto" panose="02000000000000000000" pitchFamily="2" charset="0"/>
                          <a:cs typeface="Roboto" panose="02000000000000000000" pitchFamily="2" charset="0"/>
                        </a:rPr>
                        <a:t>Assigns one or more SMEs and RATAs, as needed, within their requirement area.</a:t>
                      </a:r>
                    </a:p>
                    <a:p>
                      <a:pPr marL="0" marR="0">
                        <a:lnSpc>
                          <a:spcPct val="107000"/>
                        </a:lnSpc>
                        <a:spcBef>
                          <a:spcPts val="0"/>
                        </a:spcBef>
                        <a:spcAft>
                          <a:spcPts val="0"/>
                        </a:spcAft>
                      </a:pPr>
                      <a:r>
                        <a:rPr lang="en-US" sz="1200" b="0" dirty="0">
                          <a:solidFill>
                            <a:schemeClr val="tx1"/>
                          </a:solidFill>
                          <a:effectLst/>
                          <a:latin typeface="Arial  "/>
                          <a:ea typeface="Roboto" panose="02000000000000000000" pitchFamily="2" charset="0"/>
                          <a:cs typeface="Roboto" panose="02000000000000000000" pitchFamily="2" charset="0"/>
                        </a:rPr>
                        <a:t> </a:t>
                      </a:r>
                    </a:p>
                    <a:p>
                      <a:pPr marL="0" marR="0">
                        <a:lnSpc>
                          <a:spcPct val="107000"/>
                        </a:lnSpc>
                        <a:spcBef>
                          <a:spcPts val="0"/>
                        </a:spcBef>
                        <a:spcAft>
                          <a:spcPts val="0"/>
                        </a:spcAft>
                      </a:pPr>
                      <a:endParaRPr lang="en-US" sz="1200" dirty="0">
                        <a:solidFill>
                          <a:schemeClr val="tx1"/>
                        </a:solidFill>
                        <a:effectLst>
                          <a:outerShdw blurRad="38100" dist="38100" dir="2700000" algn="tl">
                            <a:srgbClr val="000000">
                              <a:alpha val="43137"/>
                            </a:srgbClr>
                          </a:outerShdw>
                        </a:effectLst>
                        <a:highlight>
                          <a:srgbClr val="FFFF00"/>
                        </a:highlight>
                        <a:latin typeface="Arial  "/>
                        <a:ea typeface="Roboto" panose="02000000000000000000" pitchFamily="2" charset="0"/>
                        <a:cs typeface="Roboto" panose="02000000000000000000" pitchFamily="2" charset="0"/>
                      </a:endParaRPr>
                    </a:p>
                    <a:p>
                      <a:pPr marL="0" marR="0">
                        <a:lnSpc>
                          <a:spcPct val="107000"/>
                        </a:lnSpc>
                        <a:spcBef>
                          <a:spcPts val="0"/>
                        </a:spcBef>
                        <a:spcAft>
                          <a:spcPts val="0"/>
                        </a:spcAft>
                      </a:pPr>
                      <a:r>
                        <a:rPr lang="en-US" sz="1200" dirty="0">
                          <a:solidFill>
                            <a:schemeClr val="tx1"/>
                          </a:solidFill>
                          <a:effectLst>
                            <a:outerShdw blurRad="38100" dist="38100" dir="2700000" algn="tl">
                              <a:srgbClr val="000000">
                                <a:alpha val="43137"/>
                              </a:srgbClr>
                            </a:outerShdw>
                          </a:effectLst>
                          <a:highlight>
                            <a:srgbClr val="FFFF00"/>
                          </a:highlight>
                          <a:latin typeface="Arial  "/>
                          <a:ea typeface="Roboto" panose="02000000000000000000" pitchFamily="2" charset="0"/>
                          <a:cs typeface="Roboto" panose="02000000000000000000" pitchFamily="2" charset="0"/>
                        </a:rPr>
                        <a:t>Acts as SME or RATA if no SME(s) or RATA(s) is (are) assigned.</a:t>
                      </a:r>
                    </a:p>
                    <a:p>
                      <a:pPr marL="0" marR="0">
                        <a:lnSpc>
                          <a:spcPct val="107000"/>
                        </a:lnSpc>
                        <a:spcBef>
                          <a:spcPts val="0"/>
                        </a:spcBef>
                        <a:spcAft>
                          <a:spcPts val="0"/>
                        </a:spcAft>
                      </a:pPr>
                      <a:r>
                        <a:rPr lang="en-US" sz="1200" b="0" dirty="0">
                          <a:effectLst/>
                          <a:latin typeface="Arial  "/>
                          <a:ea typeface="Roboto" panose="02000000000000000000" pitchFamily="2" charset="0"/>
                          <a:cs typeface="Roboto" panose="02000000000000000000" pitchFamily="2" charset="0"/>
                        </a:rPr>
                        <a:t> </a:t>
                      </a:r>
                    </a:p>
                    <a:p>
                      <a:endParaRPr lang="en-US" sz="1200" dirty="0">
                        <a:latin typeface="Arial  "/>
                      </a:endParaRPr>
                    </a:p>
                  </a:txBody>
                  <a:tcPr>
                    <a:solidFill>
                      <a:srgbClr val="EDF2F2"/>
                    </a:solidFill>
                  </a:tcPr>
                </a:tc>
                <a:tc>
                  <a:txBody>
                    <a:bodyPr/>
                    <a:lstStyle/>
                    <a:p>
                      <a:pPr algn="l"/>
                      <a:r>
                        <a:rPr lang="en-US" sz="1200" u="sng" dirty="0">
                          <a:solidFill>
                            <a:schemeClr val="tx1"/>
                          </a:solidFill>
                          <a:latin typeface="Arial  "/>
                          <a:ea typeface="Roboto" panose="02000000000000000000" pitchFamily="2" charset="0"/>
                          <a:cs typeface="Roboto" panose="02000000000000000000" pitchFamily="2" charset="0"/>
                        </a:rPr>
                        <a:t>Subject Matter Expert (SME)</a:t>
                      </a:r>
                    </a:p>
                    <a:p>
                      <a:pPr algn="l">
                        <a:lnSpc>
                          <a:spcPct val="127000"/>
                        </a:lnSpc>
                        <a:spcBef>
                          <a:spcPts val="0"/>
                        </a:spcBef>
                      </a:pPr>
                      <a:r>
                        <a:rPr lang="en-US" sz="1200" b="0" dirty="0">
                          <a:solidFill>
                            <a:schemeClr val="tx1"/>
                          </a:solidFill>
                          <a:latin typeface="Arial  "/>
                          <a:ea typeface="Roboto" panose="02000000000000000000" pitchFamily="2" charset="0"/>
                          <a:cs typeface="Roboto" panose="02000000000000000000" pitchFamily="2" charset="0"/>
                        </a:rPr>
                        <a:t>Performs any RM actions or responsibilities as directed by the RAM.</a:t>
                      </a:r>
                    </a:p>
                    <a:p>
                      <a:pPr algn="l">
                        <a:lnSpc>
                          <a:spcPct val="127000"/>
                        </a:lnSpc>
                        <a:spcBef>
                          <a:spcPts val="0"/>
                        </a:spcBef>
                      </a:pPr>
                      <a:endParaRPr lang="en-US" sz="1200" b="0" dirty="0">
                        <a:solidFill>
                          <a:schemeClr val="tx1"/>
                        </a:solidFill>
                        <a:latin typeface="Arial  "/>
                        <a:ea typeface="Roboto" panose="02000000000000000000" pitchFamily="2" charset="0"/>
                        <a:cs typeface="Roboto" panose="02000000000000000000" pitchFamily="2" charset="0"/>
                      </a:endParaRPr>
                    </a:p>
                    <a:p>
                      <a:pPr algn="l">
                        <a:lnSpc>
                          <a:spcPct val="127000"/>
                        </a:lnSpc>
                        <a:spcBef>
                          <a:spcPts val="0"/>
                        </a:spcBef>
                      </a:pPr>
                      <a:r>
                        <a:rPr lang="en-US" sz="1200" b="0" dirty="0">
                          <a:solidFill>
                            <a:schemeClr val="tx1"/>
                          </a:solidFill>
                          <a:latin typeface="Arial  "/>
                          <a:ea typeface="Roboto" panose="02000000000000000000" pitchFamily="2" charset="0"/>
                          <a:cs typeface="Roboto" panose="02000000000000000000" pitchFamily="2" charset="0"/>
                        </a:rPr>
                        <a:t>Ensures that implementing documents adequately meet requirements. </a:t>
                      </a:r>
                    </a:p>
                    <a:p>
                      <a:pPr algn="l">
                        <a:lnSpc>
                          <a:spcPct val="127000"/>
                        </a:lnSpc>
                        <a:spcBef>
                          <a:spcPts val="0"/>
                        </a:spcBef>
                      </a:pPr>
                      <a:endParaRPr lang="en-US" sz="1200" b="0" dirty="0">
                        <a:solidFill>
                          <a:schemeClr val="tx1"/>
                        </a:solidFill>
                        <a:latin typeface="Arial  "/>
                        <a:ea typeface="Roboto" panose="02000000000000000000" pitchFamily="2" charset="0"/>
                        <a:cs typeface="Roboto" panose="02000000000000000000" pitchFamily="2" charset="0"/>
                      </a:endParaRPr>
                    </a:p>
                    <a:p>
                      <a:pPr algn="l">
                        <a:lnSpc>
                          <a:spcPct val="127000"/>
                        </a:lnSpc>
                        <a:spcBef>
                          <a:spcPts val="0"/>
                        </a:spcBef>
                      </a:pPr>
                      <a:r>
                        <a:rPr lang="en-US" sz="1200" b="0" dirty="0">
                          <a:solidFill>
                            <a:schemeClr val="tx1"/>
                          </a:solidFill>
                          <a:latin typeface="Arial  "/>
                          <a:ea typeface="Roboto" panose="02000000000000000000" pitchFamily="2" charset="0"/>
                          <a:cs typeface="Roboto" panose="02000000000000000000" pitchFamily="2" charset="0"/>
                        </a:rPr>
                        <a:t>Assist with impact analysis from requirements changes.</a:t>
                      </a:r>
                    </a:p>
                    <a:p>
                      <a:pPr algn="l">
                        <a:lnSpc>
                          <a:spcPct val="127000"/>
                        </a:lnSpc>
                        <a:spcBef>
                          <a:spcPts val="0"/>
                        </a:spcBef>
                      </a:pPr>
                      <a:endParaRPr lang="en-US" sz="1200" b="0" dirty="0">
                        <a:solidFill>
                          <a:schemeClr val="tx1"/>
                        </a:solidFill>
                        <a:latin typeface="Arial  "/>
                        <a:ea typeface="Roboto" panose="02000000000000000000" pitchFamily="2" charset="0"/>
                        <a:cs typeface="Roboto" panose="02000000000000000000" pitchFamily="2" charset="0"/>
                      </a:endParaRPr>
                    </a:p>
                    <a:p>
                      <a:pPr algn="l">
                        <a:lnSpc>
                          <a:spcPct val="127000"/>
                        </a:lnSpc>
                        <a:spcBef>
                          <a:spcPts val="0"/>
                        </a:spcBef>
                      </a:pPr>
                      <a:r>
                        <a:rPr lang="en-US" sz="1200" b="0" dirty="0">
                          <a:solidFill>
                            <a:schemeClr val="tx1"/>
                          </a:solidFill>
                          <a:latin typeface="Arial  "/>
                          <a:ea typeface="Roboto" panose="02000000000000000000" pitchFamily="2" charset="0"/>
                          <a:cs typeface="Roboto" panose="02000000000000000000" pitchFamily="2" charset="0"/>
                        </a:rPr>
                        <a:t>Advise the RAM on the proper implementation of requirements; consults with Prime Contract Management and Legal, as necessary.</a:t>
                      </a:r>
                    </a:p>
                    <a:p>
                      <a:pPr algn="l">
                        <a:lnSpc>
                          <a:spcPct val="127000"/>
                        </a:lnSpc>
                        <a:spcBef>
                          <a:spcPts val="0"/>
                        </a:spcBef>
                      </a:pPr>
                      <a:endParaRPr lang="en-US" sz="1200" b="0" dirty="0">
                        <a:solidFill>
                          <a:schemeClr val="tx1"/>
                        </a:solidFill>
                        <a:latin typeface="Arial  "/>
                        <a:ea typeface="Roboto" panose="02000000000000000000" pitchFamily="2" charset="0"/>
                        <a:cs typeface="Roboto" panose="02000000000000000000" pitchFamily="2" charset="0"/>
                      </a:endParaRPr>
                    </a:p>
                    <a:p>
                      <a:pPr algn="l">
                        <a:lnSpc>
                          <a:spcPct val="117000"/>
                        </a:lnSpc>
                        <a:spcBef>
                          <a:spcPts val="0"/>
                        </a:spcBef>
                      </a:pPr>
                      <a:endParaRPr lang="en-US" sz="1200" b="0" dirty="0">
                        <a:solidFill>
                          <a:schemeClr val="tx1"/>
                        </a:solidFill>
                        <a:effectLst/>
                        <a:highlight>
                          <a:srgbClr val="FFFF00"/>
                        </a:highlight>
                        <a:latin typeface="Arial  "/>
                        <a:ea typeface="Roboto" panose="02000000000000000000" pitchFamily="2" charset="0"/>
                        <a:cs typeface="Roboto" panose="02000000000000000000" pitchFamily="2" charset="0"/>
                      </a:endParaRPr>
                    </a:p>
                    <a:p>
                      <a:pPr algn="l">
                        <a:lnSpc>
                          <a:spcPct val="117000"/>
                        </a:lnSpc>
                        <a:spcBef>
                          <a:spcPts val="0"/>
                        </a:spcBef>
                      </a:pPr>
                      <a:r>
                        <a:rPr lang="en-US" sz="1200" dirty="0">
                          <a:solidFill>
                            <a:schemeClr val="tx1"/>
                          </a:solidFill>
                          <a:effectLst>
                            <a:outerShdw blurRad="38100" dist="38100" dir="2700000" algn="tl">
                              <a:srgbClr val="000000">
                                <a:alpha val="43137"/>
                              </a:srgbClr>
                            </a:outerShdw>
                          </a:effectLst>
                          <a:highlight>
                            <a:srgbClr val="FFFF00"/>
                          </a:highlight>
                          <a:latin typeface="Arial  "/>
                          <a:ea typeface="Roboto" panose="02000000000000000000" pitchFamily="2" charset="0"/>
                          <a:cs typeface="Roboto" panose="02000000000000000000" pitchFamily="2" charset="0"/>
                        </a:rPr>
                        <a:t>Along with the RAM, acts as the RATA if no RATAs are assigned.</a:t>
                      </a:r>
                    </a:p>
                    <a:p>
                      <a:endParaRPr lang="en-US" sz="1200" dirty="0">
                        <a:solidFill>
                          <a:schemeClr val="tx1"/>
                        </a:solidFill>
                        <a:latin typeface="Arial  "/>
                      </a:endParaRPr>
                    </a:p>
                  </a:txBody>
                  <a:tcPr>
                    <a:solidFill>
                      <a:srgbClr val="EDF2F2"/>
                    </a:solidFill>
                  </a:tcPr>
                </a:tc>
                <a:extLst>
                  <a:ext uri="{0D108BD9-81ED-4DB2-BD59-A6C34878D82A}">
                    <a16:rowId xmlns:a16="http://schemas.microsoft.com/office/drawing/2014/main" val="3324931342"/>
                  </a:ext>
                </a:extLst>
              </a:tr>
              <a:tr h="1181590">
                <a:tc vMerge="1">
                  <a:txBody>
                    <a:bodyPr/>
                    <a:lstStyle/>
                    <a:p>
                      <a:endParaRPr lang="en-US" dirty="0"/>
                    </a:p>
                  </a:txBody>
                  <a:tcPr/>
                </a:tc>
                <a:tc gridSpan="2">
                  <a:txBody>
                    <a:bodyPr/>
                    <a:lstStyle/>
                    <a:p>
                      <a:pPr>
                        <a:lnSpc>
                          <a:spcPct val="150000"/>
                        </a:lnSpc>
                      </a:pPr>
                      <a:r>
                        <a:rPr lang="en-US" sz="1200" b="1" u="sng" dirty="0">
                          <a:solidFill>
                            <a:schemeClr val="tx1"/>
                          </a:solidFill>
                          <a:latin typeface="Arial  "/>
                          <a:ea typeface="Roboto" panose="02000000000000000000" pitchFamily="2" charset="0"/>
                          <a:cs typeface="Roboto" panose="02000000000000000000" pitchFamily="2" charset="0"/>
                        </a:rPr>
                        <a:t>Requirement Area Technical Analyst (RATA)</a:t>
                      </a:r>
                    </a:p>
                    <a:p>
                      <a:pPr marR="0">
                        <a:lnSpc>
                          <a:spcPct val="150000"/>
                        </a:lnSpc>
                        <a:spcBef>
                          <a:spcPts val="0"/>
                        </a:spcBef>
                        <a:spcAft>
                          <a:spcPts val="800"/>
                        </a:spcAft>
                      </a:pPr>
                      <a:r>
                        <a:rPr lang="en-US" sz="1200" b="0" dirty="0">
                          <a:solidFill>
                            <a:schemeClr val="tx1"/>
                          </a:solidFill>
                          <a:latin typeface="Arial  "/>
                          <a:ea typeface="Roboto" panose="02000000000000000000" pitchFamily="2" charset="0"/>
                          <a:cs typeface="Roboto" panose="02000000000000000000" pitchFamily="2" charset="0"/>
                        </a:rPr>
                        <a:t>Performs actions in DOORS </a:t>
                      </a:r>
                    </a:p>
                    <a:p>
                      <a:pPr marR="0">
                        <a:lnSpc>
                          <a:spcPct val="150000"/>
                        </a:lnSpc>
                        <a:spcBef>
                          <a:spcPts val="0"/>
                        </a:spcBef>
                        <a:spcAft>
                          <a:spcPts val="0"/>
                        </a:spcAft>
                      </a:pPr>
                      <a:r>
                        <a:rPr lang="en-US" sz="1200" b="0" dirty="0">
                          <a:solidFill>
                            <a:schemeClr val="tx1"/>
                          </a:solidFill>
                          <a:latin typeface="Arial  "/>
                          <a:ea typeface="Roboto" panose="02000000000000000000" pitchFamily="2" charset="0"/>
                          <a:cs typeface="Roboto" panose="02000000000000000000" pitchFamily="2" charset="0"/>
                        </a:rPr>
                        <a:t>Consults with the RAM and SME regarding requirement applicability and implementation, as necessary.</a:t>
                      </a:r>
                    </a:p>
                    <a:p>
                      <a:endParaRPr lang="en-US" sz="1200" dirty="0">
                        <a:solidFill>
                          <a:schemeClr val="tx1"/>
                        </a:solidFill>
                        <a:latin typeface="Arial  "/>
                      </a:endParaRPr>
                    </a:p>
                  </a:txBody>
                  <a:tcPr>
                    <a:solidFill>
                      <a:srgbClr val="EDF2F2"/>
                    </a:solidFill>
                  </a:tcPr>
                </a:tc>
                <a:tc hMerge="1">
                  <a:txBody>
                    <a:bodyPr/>
                    <a:lstStyle/>
                    <a:p>
                      <a:endParaRPr lang="en-US" dirty="0"/>
                    </a:p>
                  </a:txBody>
                  <a:tcPr/>
                </a:tc>
                <a:extLst>
                  <a:ext uri="{0D108BD9-81ED-4DB2-BD59-A6C34878D82A}">
                    <a16:rowId xmlns:a16="http://schemas.microsoft.com/office/drawing/2014/main" val="1092290649"/>
                  </a:ext>
                </a:extLst>
              </a:tr>
            </a:tbl>
          </a:graphicData>
        </a:graphic>
      </p:graphicFrame>
    </p:spTree>
    <p:extLst>
      <p:ext uri="{BB962C8B-B14F-4D97-AF65-F5344CB8AC3E}">
        <p14:creationId xmlns:p14="http://schemas.microsoft.com/office/powerpoint/2010/main" val="272895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3307-5935-8AD0-DA4A-921B22243DF9}"/>
              </a:ext>
            </a:extLst>
          </p:cNvPr>
          <p:cNvSpPr>
            <a:spLocks noGrp="1"/>
          </p:cNvSpPr>
          <p:nvPr>
            <p:ph type="title"/>
          </p:nvPr>
        </p:nvSpPr>
        <p:spPr/>
        <p:txBody>
          <a:bodyPr/>
          <a:lstStyle/>
          <a:p>
            <a:r>
              <a:rPr lang="en-US" dirty="0"/>
              <a:t>FORMAL REVIEW PROCESS IN DOORS</a:t>
            </a:r>
          </a:p>
        </p:txBody>
      </p:sp>
      <p:graphicFrame>
        <p:nvGraphicFramePr>
          <p:cNvPr id="5" name="Content Placeholder 4">
            <a:extLst>
              <a:ext uri="{FF2B5EF4-FFF2-40B4-BE49-F238E27FC236}">
                <a16:creationId xmlns:a16="http://schemas.microsoft.com/office/drawing/2014/main" id="{EEAB6738-09F9-F633-35CA-C7843BEA7E7C}"/>
              </a:ext>
            </a:extLst>
          </p:cNvPr>
          <p:cNvGraphicFramePr>
            <a:graphicFrameLocks noGrp="1"/>
          </p:cNvGraphicFramePr>
          <p:nvPr>
            <p:ph idx="1"/>
            <p:extLst>
              <p:ext uri="{D42A27DB-BD31-4B8C-83A1-F6EECF244321}">
                <p14:modId xmlns:p14="http://schemas.microsoft.com/office/powerpoint/2010/main" val="2197289808"/>
              </p:ext>
            </p:extLst>
          </p:nvPr>
        </p:nvGraphicFramePr>
        <p:xfrm>
          <a:off x="838200" y="1143000"/>
          <a:ext cx="10521950" cy="5070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Right 5">
            <a:extLst>
              <a:ext uri="{FF2B5EF4-FFF2-40B4-BE49-F238E27FC236}">
                <a16:creationId xmlns:a16="http://schemas.microsoft.com/office/drawing/2014/main" id="{73BA75ED-11B2-0D1B-ADF0-1AE66EB98FA8}"/>
              </a:ext>
            </a:extLst>
          </p:cNvPr>
          <p:cNvSpPr/>
          <p:nvPr/>
        </p:nvSpPr>
        <p:spPr>
          <a:xfrm rot="629314">
            <a:off x="1792459" y="1293883"/>
            <a:ext cx="2576545" cy="1463763"/>
          </a:xfrm>
          <a:prstGeom prst="rightArrow">
            <a:avLst/>
          </a:prstGeom>
          <a:solidFill>
            <a:schemeClr val="accent6">
              <a:lumMod val="50000"/>
            </a:schemeClr>
          </a:solidFill>
          <a:ln>
            <a:solidFill>
              <a:schemeClr val="accent6">
                <a:lumMod val="50000"/>
              </a:schemeClr>
            </a:solidFill>
          </a:ln>
          <a:effectLst>
            <a:glow rad="63500">
              <a:schemeClr val="accent1">
                <a:satMod val="175000"/>
                <a:alpha val="40000"/>
              </a:schemeClr>
            </a:glow>
            <a:softEdge rad="31750"/>
          </a:effectLst>
          <a:scene3d>
            <a:camera prst="isometricOffAxis2Lef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latin typeface="Roboto" panose="02000000000000000000" pitchFamily="2" charset="0"/>
                <a:ea typeface="Roboto" panose="02000000000000000000" pitchFamily="2" charset="0"/>
                <a:cs typeface="Roboto" panose="02000000000000000000" pitchFamily="2" charset="0"/>
              </a:rPr>
              <a:t>RM Staff Initiates Review in DOORS After Notified of a Proposed RAM</a:t>
            </a:r>
          </a:p>
        </p:txBody>
      </p:sp>
      <p:sp>
        <p:nvSpPr>
          <p:cNvPr id="7" name="TextBox 6">
            <a:extLst>
              <a:ext uri="{FF2B5EF4-FFF2-40B4-BE49-F238E27FC236}">
                <a16:creationId xmlns:a16="http://schemas.microsoft.com/office/drawing/2014/main" id="{87EE5E8E-90B6-852B-B5CC-4AF9749789BE}"/>
              </a:ext>
            </a:extLst>
          </p:cNvPr>
          <p:cNvSpPr txBox="1"/>
          <p:nvPr/>
        </p:nvSpPr>
        <p:spPr>
          <a:xfrm>
            <a:off x="449264" y="4828480"/>
            <a:ext cx="1971257" cy="1384995"/>
          </a:xfrm>
          <a:prstGeom prst="rect">
            <a:avLst/>
          </a:prstGeom>
          <a:noFill/>
          <a:ln>
            <a:solidFill>
              <a:schemeClr val="tx1"/>
            </a:solidFill>
          </a:ln>
        </p:spPr>
        <p:txBody>
          <a:bodyPr wrap="square" rtlCol="0">
            <a:spAutoFit/>
          </a:bodyPr>
          <a:lstStyle/>
          <a:p>
            <a:r>
              <a:rPr lang="en-US" sz="1200" dirty="0">
                <a:latin typeface="Roboto" panose="02000000000000000000" pitchFamily="2" charset="0"/>
                <a:ea typeface="Roboto" panose="02000000000000000000" pitchFamily="2" charset="0"/>
                <a:cs typeface="Roboto" panose="02000000000000000000" pitchFamily="2" charset="0"/>
              </a:rPr>
              <a:t>If a unanimous decision is not reached on a requirement, RAMs with RM assistance will meet to discuss further offline or whichever manner seems appropriate. </a:t>
            </a:r>
          </a:p>
        </p:txBody>
      </p:sp>
      <p:sp>
        <p:nvSpPr>
          <p:cNvPr id="8" name="TextBox 7">
            <a:extLst>
              <a:ext uri="{FF2B5EF4-FFF2-40B4-BE49-F238E27FC236}">
                <a16:creationId xmlns:a16="http://schemas.microsoft.com/office/drawing/2014/main" id="{09B0161E-D166-C8A7-40C9-86A530547EFC}"/>
              </a:ext>
            </a:extLst>
          </p:cNvPr>
          <p:cNvSpPr txBox="1"/>
          <p:nvPr/>
        </p:nvSpPr>
        <p:spPr>
          <a:xfrm>
            <a:off x="933576" y="3950373"/>
            <a:ext cx="1002632" cy="646331"/>
          </a:xfrm>
          <a:prstGeom prst="rect">
            <a:avLst/>
          </a:prstGeom>
          <a:solidFill>
            <a:schemeClr val="bg1">
              <a:lumMod val="95000"/>
            </a:schemeClr>
          </a:solidFill>
          <a:ln w="3175">
            <a:solidFill>
              <a:schemeClr val="tx1"/>
            </a:solidFill>
          </a:ln>
        </p:spPr>
        <p:txBody>
          <a:bodyPr wrap="square" rtlCol="0">
            <a:spAutoFit/>
          </a:bodyPr>
          <a:lstStyle/>
          <a:p>
            <a:r>
              <a:rPr lang="en-US" sz="1200" dirty="0">
                <a:latin typeface="Roboto" panose="02000000000000000000" pitchFamily="2" charset="0"/>
                <a:ea typeface="Roboto" panose="02000000000000000000" pitchFamily="2" charset="0"/>
                <a:cs typeface="Roboto" panose="02000000000000000000" pitchFamily="2" charset="0"/>
              </a:rPr>
              <a:t>Discuss how to get to this point</a:t>
            </a:r>
          </a:p>
        </p:txBody>
      </p:sp>
      <p:cxnSp>
        <p:nvCxnSpPr>
          <p:cNvPr id="11" name="Connector: Elbow 10">
            <a:extLst>
              <a:ext uri="{FF2B5EF4-FFF2-40B4-BE49-F238E27FC236}">
                <a16:creationId xmlns:a16="http://schemas.microsoft.com/office/drawing/2014/main" id="{1F194564-5866-A635-2E0D-B95BC106C8A7}"/>
              </a:ext>
            </a:extLst>
          </p:cNvPr>
          <p:cNvCxnSpPr>
            <a:cxnSpLocks/>
            <a:stCxn id="7" idx="0"/>
          </p:cNvCxnSpPr>
          <p:nvPr/>
        </p:nvCxnSpPr>
        <p:spPr>
          <a:xfrm rot="5400000" flipH="1" flipV="1">
            <a:off x="1695196" y="2796407"/>
            <a:ext cx="1771770" cy="229237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112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90F08-8EEF-81DF-7860-4498031D82ED}"/>
              </a:ext>
            </a:extLst>
          </p:cNvPr>
          <p:cNvSpPr>
            <a:spLocks noGrp="1"/>
          </p:cNvSpPr>
          <p:nvPr>
            <p:ph type="title"/>
          </p:nvPr>
        </p:nvSpPr>
        <p:spPr/>
        <p:txBody>
          <a:bodyPr/>
          <a:lstStyle/>
          <a:p>
            <a:r>
              <a:rPr lang="en-US" dirty="0"/>
              <a:t>RAM/SME/RATA TABLE</a:t>
            </a:r>
          </a:p>
        </p:txBody>
      </p:sp>
      <p:pic>
        <p:nvPicPr>
          <p:cNvPr id="4" name="Content Placeholder 3">
            <a:extLst>
              <a:ext uri="{FF2B5EF4-FFF2-40B4-BE49-F238E27FC236}">
                <a16:creationId xmlns:a16="http://schemas.microsoft.com/office/drawing/2014/main" id="{90ED6865-14F4-C9E1-773D-04976B2B11BE}"/>
              </a:ext>
            </a:extLst>
          </p:cNvPr>
          <p:cNvPicPr>
            <a:picLocks noGrp="1" noChangeAspect="1"/>
          </p:cNvPicPr>
          <p:nvPr>
            <p:ph idx="1"/>
          </p:nvPr>
        </p:nvPicPr>
        <p:blipFill>
          <a:blip r:embed="rId2"/>
          <a:stretch>
            <a:fillRect/>
          </a:stretch>
        </p:blipFill>
        <p:spPr>
          <a:xfrm>
            <a:off x="1071154" y="1027611"/>
            <a:ext cx="10319657" cy="5251269"/>
          </a:xfrm>
          <a:prstGeom prst="rect">
            <a:avLst/>
          </a:prstGeom>
        </p:spPr>
      </p:pic>
    </p:spTree>
    <p:extLst>
      <p:ext uri="{BB962C8B-B14F-4D97-AF65-F5344CB8AC3E}">
        <p14:creationId xmlns:p14="http://schemas.microsoft.com/office/powerpoint/2010/main" val="4033957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1DF5F-BF35-809C-A39C-0AFB0B68A210}"/>
              </a:ext>
            </a:extLst>
          </p:cNvPr>
          <p:cNvSpPr>
            <a:spLocks noGrp="1"/>
          </p:cNvSpPr>
          <p:nvPr>
            <p:ph type="title"/>
          </p:nvPr>
        </p:nvSpPr>
        <p:spPr/>
        <p:txBody>
          <a:bodyPr/>
          <a:lstStyle/>
          <a:p>
            <a:r>
              <a:rPr lang="en-US" dirty="0"/>
              <a:t>IDENTIFYING REQUIREMENTS</a:t>
            </a:r>
          </a:p>
        </p:txBody>
      </p:sp>
      <p:graphicFrame>
        <p:nvGraphicFramePr>
          <p:cNvPr id="4" name="Content Placeholder 3">
            <a:extLst>
              <a:ext uri="{FF2B5EF4-FFF2-40B4-BE49-F238E27FC236}">
                <a16:creationId xmlns:a16="http://schemas.microsoft.com/office/drawing/2014/main" id="{65D8DA88-7110-8878-CA65-2E5AFF46A902}"/>
              </a:ext>
            </a:extLst>
          </p:cNvPr>
          <p:cNvGraphicFramePr>
            <a:graphicFrameLocks noGrp="1"/>
          </p:cNvGraphicFramePr>
          <p:nvPr>
            <p:ph idx="1"/>
            <p:extLst>
              <p:ext uri="{D42A27DB-BD31-4B8C-83A1-F6EECF244321}">
                <p14:modId xmlns:p14="http://schemas.microsoft.com/office/powerpoint/2010/main" val="744644085"/>
              </p:ext>
            </p:extLst>
          </p:nvPr>
        </p:nvGraphicFramePr>
        <p:xfrm>
          <a:off x="348344" y="1031966"/>
          <a:ext cx="11286309" cy="5185954"/>
        </p:xfrm>
        <a:graphic>
          <a:graphicData uri="http://schemas.openxmlformats.org/drawingml/2006/table">
            <a:tbl>
              <a:tblPr firstRow="1" bandRow="1">
                <a:tableStyleId>{5C22544A-7EE6-4342-B048-85BDC9FD1C3A}</a:tableStyleId>
              </a:tblPr>
              <a:tblGrid>
                <a:gridCol w="3762103">
                  <a:extLst>
                    <a:ext uri="{9D8B030D-6E8A-4147-A177-3AD203B41FA5}">
                      <a16:colId xmlns:a16="http://schemas.microsoft.com/office/drawing/2014/main" val="1949104611"/>
                    </a:ext>
                  </a:extLst>
                </a:gridCol>
                <a:gridCol w="3762103">
                  <a:extLst>
                    <a:ext uri="{9D8B030D-6E8A-4147-A177-3AD203B41FA5}">
                      <a16:colId xmlns:a16="http://schemas.microsoft.com/office/drawing/2014/main" val="2465354721"/>
                    </a:ext>
                  </a:extLst>
                </a:gridCol>
                <a:gridCol w="3762103">
                  <a:extLst>
                    <a:ext uri="{9D8B030D-6E8A-4147-A177-3AD203B41FA5}">
                      <a16:colId xmlns:a16="http://schemas.microsoft.com/office/drawing/2014/main" val="197713622"/>
                    </a:ext>
                  </a:extLst>
                </a:gridCol>
              </a:tblGrid>
              <a:tr h="5185954">
                <a:tc>
                  <a:txBody>
                    <a:bodyPr/>
                    <a:lstStyle/>
                    <a:p>
                      <a:r>
                        <a:rPr lang="en-US" sz="1200" u="sng" dirty="0">
                          <a:solidFill>
                            <a:schemeClr val="tx1"/>
                          </a:solidFill>
                          <a:latin typeface="Arial  "/>
                          <a:ea typeface="Roboto" panose="02000000000000000000" pitchFamily="2" charset="0"/>
                          <a:cs typeface="Roboto" panose="02000000000000000000" pitchFamily="2" charset="0"/>
                        </a:rPr>
                        <a:t>Contractual Requirement</a:t>
                      </a:r>
                    </a:p>
                    <a:p>
                      <a:r>
                        <a:rPr lang="en-US" sz="1200" b="0" dirty="0">
                          <a:solidFill>
                            <a:schemeClr val="tx1"/>
                          </a:solidFill>
                          <a:latin typeface="Arial  "/>
                          <a:ea typeface="Roboto" panose="02000000000000000000" pitchFamily="2" charset="0"/>
                          <a:cs typeface="Roboto" panose="02000000000000000000" pitchFamily="2" charset="0"/>
                        </a:rPr>
                        <a:t>Requirements are the “drivers” for establishing procedures and performing steps.</a:t>
                      </a: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u="sng" dirty="0">
                          <a:solidFill>
                            <a:schemeClr val="tx1"/>
                          </a:solidFill>
                          <a:latin typeface="Arial  "/>
                          <a:ea typeface="Roboto" panose="02000000000000000000" pitchFamily="2" charset="0"/>
                          <a:cs typeface="Roboto" panose="02000000000000000000" pitchFamily="2" charset="0"/>
                        </a:rPr>
                        <a:t>Examples</a:t>
                      </a:r>
                      <a:r>
                        <a:rPr lang="en-US" sz="1200" b="0" dirty="0">
                          <a:solidFill>
                            <a:schemeClr val="tx1"/>
                          </a:solidFill>
                          <a:latin typeface="Arial  "/>
                          <a:ea typeface="Roboto" panose="02000000000000000000" pitchFamily="2" charset="0"/>
                          <a:cs typeface="Roboto" panose="02000000000000000000" pitchFamily="2" charset="0"/>
                        </a:rPr>
                        <a:t>: </a:t>
                      </a:r>
                    </a:p>
                    <a:p>
                      <a:r>
                        <a:rPr lang="en-US" sz="1200" b="0" dirty="0">
                          <a:solidFill>
                            <a:schemeClr val="tx1"/>
                          </a:solidFill>
                          <a:latin typeface="Arial  "/>
                          <a:ea typeface="Roboto" panose="02000000000000000000" pitchFamily="2" charset="0"/>
                          <a:cs typeface="Roboto" panose="02000000000000000000" pitchFamily="2" charset="0"/>
                        </a:rPr>
                        <a:t>The WRPS Contract </a:t>
                      </a:r>
                    </a:p>
                    <a:p>
                      <a:pPr lvl="1"/>
                      <a:r>
                        <a:rPr lang="en-US" sz="1200" b="0" dirty="0">
                          <a:solidFill>
                            <a:schemeClr val="tx1"/>
                          </a:solidFill>
                          <a:latin typeface="Arial  "/>
                          <a:ea typeface="Roboto" panose="02000000000000000000" pitchFamily="2" charset="0"/>
                          <a:cs typeface="Roboto" panose="02000000000000000000" pitchFamily="2" charset="0"/>
                        </a:rPr>
                        <a:t>The J.2.8 Table – DOE Directives, Federal Regulations, DOE Policies, and Standards</a:t>
                      </a:r>
                    </a:p>
                    <a:p>
                      <a:pPr lvl="1"/>
                      <a:r>
                        <a:rPr lang="en-US" sz="1200" b="0" dirty="0">
                          <a:solidFill>
                            <a:schemeClr val="tx1"/>
                          </a:solidFill>
                          <a:latin typeface="Arial  "/>
                          <a:ea typeface="Roboto" panose="02000000000000000000" pitchFamily="2" charset="0"/>
                          <a:cs typeface="Roboto" panose="02000000000000000000" pitchFamily="2" charset="0"/>
                        </a:rPr>
                        <a:t>Section I – Contract Clauses (Federal Acquisition Regulation (FAR) and Department of Energy Acquisition Regulation (DEAR))</a:t>
                      </a:r>
                    </a:p>
                    <a:p>
                      <a:pPr lvl="1"/>
                      <a:r>
                        <a:rPr lang="en-US" sz="1200" b="0" dirty="0">
                          <a:solidFill>
                            <a:schemeClr val="tx1"/>
                          </a:solidFill>
                          <a:latin typeface="Arial  "/>
                          <a:ea typeface="Roboto" panose="02000000000000000000" pitchFamily="2" charset="0"/>
                          <a:cs typeface="Roboto" panose="02000000000000000000" pitchFamily="2" charset="0"/>
                        </a:rPr>
                        <a:t>TOC Sec I.140 (laws clause) = DEAR 970.5204-2 Laws, Regulations, and DOE Directives (Dec 2000)</a:t>
                      </a:r>
                    </a:p>
                    <a:p>
                      <a:pPr lvl="1"/>
                      <a:r>
                        <a:rPr lang="en-US" sz="1200" b="0" dirty="0">
                          <a:solidFill>
                            <a:schemeClr val="tx1"/>
                          </a:solidFill>
                          <a:latin typeface="Arial  "/>
                          <a:ea typeface="Roboto" panose="02000000000000000000" pitchFamily="2" charset="0"/>
                          <a:cs typeface="Roboto" panose="02000000000000000000" pitchFamily="2" charset="0"/>
                        </a:rPr>
                        <a:t>H.19 Environmental Responsibility</a:t>
                      </a:r>
                    </a:p>
                    <a:p>
                      <a:r>
                        <a:rPr lang="en-US" sz="1200" b="0" dirty="0">
                          <a:solidFill>
                            <a:schemeClr val="tx1"/>
                          </a:solidFill>
                          <a:latin typeface="Arial  "/>
                          <a:ea typeface="Roboto" panose="02000000000000000000" pitchFamily="2" charset="0"/>
                          <a:cs typeface="Roboto" panose="02000000000000000000" pitchFamily="2" charset="0"/>
                        </a:rPr>
                        <a:t>Stating that we will comply with any &amp; all applicable local, state, &amp; federal regulations.</a:t>
                      </a: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dirty="0">
                          <a:solidFill>
                            <a:schemeClr val="tx1"/>
                          </a:solidFill>
                          <a:latin typeface="Arial  "/>
                          <a:ea typeface="Roboto" panose="02000000000000000000" pitchFamily="2" charset="0"/>
                          <a:cs typeface="Roboto" panose="02000000000000000000" pitchFamily="2" charset="0"/>
                        </a:rPr>
                        <a:t>A requirement has a requirement statement that includes the words shall, will, or must (depending on the context). </a:t>
                      </a: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dirty="0">
                          <a:solidFill>
                            <a:schemeClr val="tx1"/>
                          </a:solidFill>
                          <a:latin typeface="Arial  "/>
                          <a:ea typeface="Roboto" panose="02000000000000000000" pitchFamily="2" charset="0"/>
                          <a:cs typeface="Roboto" panose="02000000000000000000" pitchFamily="2" charset="0"/>
                        </a:rPr>
                        <a:t>DOORS is programmed to use these words and automatically classify them as requirements when documents are loaded.</a:t>
                      </a:r>
                    </a:p>
                    <a:p>
                      <a:endParaRPr lang="en-US" sz="1200" dirty="0">
                        <a:solidFill>
                          <a:schemeClr val="tx1"/>
                        </a:solidFill>
                        <a:latin typeface="Arial  "/>
                      </a:endParaRPr>
                    </a:p>
                  </a:txBody>
                  <a:tcPr/>
                </a:tc>
                <a:tc>
                  <a:txBody>
                    <a:bodyPr/>
                    <a:lstStyle/>
                    <a:p>
                      <a:r>
                        <a:rPr lang="en-US" sz="1200" u="sng" dirty="0">
                          <a:solidFill>
                            <a:schemeClr val="tx1"/>
                          </a:solidFill>
                          <a:latin typeface="Arial  "/>
                          <a:ea typeface="Roboto" panose="02000000000000000000" pitchFamily="2" charset="0"/>
                          <a:cs typeface="Roboto" panose="02000000000000000000" pitchFamily="2" charset="0"/>
                        </a:rPr>
                        <a:t>Other Requirement</a:t>
                      </a:r>
                    </a:p>
                    <a:p>
                      <a:r>
                        <a:rPr lang="en-US" sz="1200" b="0" dirty="0">
                          <a:solidFill>
                            <a:schemeClr val="tx1"/>
                          </a:solidFill>
                          <a:latin typeface="Arial  "/>
                          <a:ea typeface="Roboto" panose="02000000000000000000" pitchFamily="2" charset="0"/>
                          <a:cs typeface="Roboto" panose="02000000000000000000" pitchFamily="2" charset="0"/>
                        </a:rPr>
                        <a:t>The “Other Requirement” section in implementing documents (procedures, PLNs, STD, POL, Guides) was made for Areas to capture internal derived requirements. </a:t>
                      </a: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dirty="0">
                          <a:solidFill>
                            <a:schemeClr val="tx1"/>
                          </a:solidFill>
                          <a:latin typeface="Arial  "/>
                          <a:ea typeface="Roboto" panose="02000000000000000000" pitchFamily="2" charset="0"/>
                          <a:cs typeface="Roboto" panose="02000000000000000000" pitchFamily="2" charset="0"/>
                        </a:rPr>
                        <a:t>An example of this is the ISMS/EMS programs.</a:t>
                      </a: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dirty="0">
                          <a:solidFill>
                            <a:schemeClr val="tx1"/>
                          </a:solidFill>
                          <a:latin typeface="Arial  "/>
                          <a:ea typeface="Roboto" panose="02000000000000000000" pitchFamily="2" charset="0"/>
                          <a:cs typeface="Roboto" panose="02000000000000000000" pitchFamily="2" charset="0"/>
                        </a:rPr>
                        <a:t>This will ensure all applicable documents are tracked for work compliance. </a:t>
                      </a: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p>
                      <a:endParaRPr lang="en-US" sz="1200" dirty="0">
                        <a:solidFill>
                          <a:schemeClr val="tx1"/>
                        </a:solidFill>
                        <a:latin typeface="Arial  "/>
                      </a:endParaRPr>
                    </a:p>
                  </a:txBody>
                  <a:tcPr/>
                </a:tc>
                <a:tc>
                  <a:txBody>
                    <a:bodyPr/>
                    <a:lstStyle/>
                    <a:p>
                      <a:r>
                        <a:rPr lang="en-US" sz="1200" u="sng" dirty="0">
                          <a:solidFill>
                            <a:schemeClr val="tx1"/>
                          </a:solidFill>
                          <a:latin typeface="Arial  "/>
                          <a:ea typeface="Roboto" panose="02000000000000000000" pitchFamily="2" charset="0"/>
                          <a:cs typeface="Roboto" panose="02000000000000000000" pitchFamily="2" charset="0"/>
                        </a:rPr>
                        <a:t>Reference</a:t>
                      </a:r>
                    </a:p>
                    <a:p>
                      <a:r>
                        <a:rPr lang="en-US" sz="1200" b="0" dirty="0">
                          <a:solidFill>
                            <a:schemeClr val="tx1"/>
                          </a:solidFill>
                          <a:latin typeface="Arial  "/>
                          <a:ea typeface="Roboto" panose="02000000000000000000" pitchFamily="2" charset="0"/>
                          <a:cs typeface="Roboto" panose="02000000000000000000" pitchFamily="2" charset="0"/>
                        </a:rPr>
                        <a:t>References are those documents that help the user perform a portion of the procedure. A reference means the user must go outside of the procedure to complete an action or task.</a:t>
                      </a: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dirty="0">
                          <a:solidFill>
                            <a:schemeClr val="tx1"/>
                          </a:solidFill>
                          <a:latin typeface="Arial  "/>
                          <a:ea typeface="Roboto" panose="02000000000000000000" pitchFamily="2" charset="0"/>
                          <a:cs typeface="Roboto" panose="02000000000000000000" pitchFamily="2" charset="0"/>
                        </a:rPr>
                        <a:t>Examples:</a:t>
                      </a:r>
                    </a:p>
                    <a:p>
                      <a:r>
                        <a:rPr lang="en-US" sz="1200" b="0" dirty="0">
                          <a:solidFill>
                            <a:schemeClr val="tx1"/>
                          </a:solidFill>
                          <a:latin typeface="Arial  "/>
                          <a:ea typeface="Roboto" panose="02000000000000000000" pitchFamily="2" charset="0"/>
                          <a:cs typeface="Roboto" panose="02000000000000000000" pitchFamily="2" charset="0"/>
                        </a:rPr>
                        <a:t>Plans </a:t>
                      </a:r>
                    </a:p>
                    <a:p>
                      <a:r>
                        <a:rPr lang="en-US" sz="1200" b="0" dirty="0">
                          <a:solidFill>
                            <a:schemeClr val="tx1"/>
                          </a:solidFill>
                          <a:latin typeface="Arial  "/>
                          <a:ea typeface="Roboto" panose="02000000000000000000" pitchFamily="2" charset="0"/>
                          <a:cs typeface="Roboto" panose="02000000000000000000" pitchFamily="2" charset="0"/>
                        </a:rPr>
                        <a:t>Guides</a:t>
                      </a:r>
                    </a:p>
                    <a:p>
                      <a:r>
                        <a:rPr lang="en-US" sz="1200" b="0" dirty="0">
                          <a:solidFill>
                            <a:schemeClr val="tx1"/>
                          </a:solidFill>
                          <a:latin typeface="Arial  "/>
                          <a:ea typeface="Roboto" panose="02000000000000000000" pitchFamily="2" charset="0"/>
                          <a:cs typeface="Roboto" panose="02000000000000000000" pitchFamily="2" charset="0"/>
                        </a:rPr>
                        <a:t>Standards</a:t>
                      </a:r>
                    </a:p>
                    <a:p>
                      <a:r>
                        <a:rPr lang="en-US" sz="1200" b="0" dirty="0">
                          <a:solidFill>
                            <a:schemeClr val="tx1"/>
                          </a:solidFill>
                          <a:latin typeface="Arial  "/>
                          <a:ea typeface="Roboto" panose="02000000000000000000" pitchFamily="2" charset="0"/>
                          <a:cs typeface="Roboto" panose="02000000000000000000" pitchFamily="2" charset="0"/>
                        </a:rPr>
                        <a:t>Internal procedure documents</a:t>
                      </a:r>
                    </a:p>
                    <a:p>
                      <a:endParaRPr lang="en-US" sz="1200" b="0" dirty="0">
                        <a:solidFill>
                          <a:schemeClr val="tx1"/>
                        </a:solidFill>
                        <a:latin typeface="Arial  "/>
                        <a:ea typeface="Roboto" panose="02000000000000000000" pitchFamily="2" charset="0"/>
                        <a:cs typeface="Roboto" panose="02000000000000000000" pitchFamily="2" charset="0"/>
                      </a:endParaRPr>
                    </a:p>
                    <a:p>
                      <a:endParaRPr lang="en-US" sz="1200" b="0" dirty="0">
                        <a:solidFill>
                          <a:schemeClr val="tx1"/>
                        </a:solidFill>
                        <a:latin typeface="Arial  "/>
                        <a:ea typeface="Roboto" panose="02000000000000000000" pitchFamily="2" charset="0"/>
                        <a:cs typeface="Roboto" panose="02000000000000000000" pitchFamily="2" charset="0"/>
                      </a:endParaRPr>
                    </a:p>
                    <a:p>
                      <a:r>
                        <a:rPr lang="en-US" sz="1200" b="0" dirty="0">
                          <a:solidFill>
                            <a:schemeClr val="tx1"/>
                          </a:solidFill>
                          <a:latin typeface="Arial  "/>
                          <a:ea typeface="Roboto" panose="02000000000000000000" pitchFamily="2" charset="0"/>
                          <a:cs typeface="Roboto" panose="02000000000000000000" pitchFamily="2" charset="0"/>
                        </a:rPr>
                        <a:t>A reference might not be directly cited in the procedure but can be referred to for more information, such as an engineering procedure that refers to a related ANSI/ASME standard. </a:t>
                      </a:r>
                      <a:r>
                        <a:rPr lang="en-US" sz="1200" dirty="0">
                          <a:solidFill>
                            <a:schemeClr val="tx1"/>
                          </a:solidFill>
                          <a:latin typeface="Arial  "/>
                          <a:ea typeface="Roboto" panose="02000000000000000000" pitchFamily="2" charset="0"/>
                          <a:cs typeface="Roboto" panose="02000000000000000000" pitchFamily="2" charset="0"/>
                        </a:rPr>
                        <a:t>	</a:t>
                      </a:r>
                    </a:p>
                    <a:p>
                      <a:endParaRPr lang="en-US" sz="1200" dirty="0">
                        <a:solidFill>
                          <a:schemeClr val="tx1"/>
                        </a:solidFill>
                        <a:latin typeface="Arial  "/>
                      </a:endParaRPr>
                    </a:p>
                  </a:txBody>
                  <a:tcPr/>
                </a:tc>
                <a:extLst>
                  <a:ext uri="{0D108BD9-81ED-4DB2-BD59-A6C34878D82A}">
                    <a16:rowId xmlns:a16="http://schemas.microsoft.com/office/drawing/2014/main" val="2315317007"/>
                  </a:ext>
                </a:extLst>
              </a:tr>
            </a:tbl>
          </a:graphicData>
        </a:graphic>
      </p:graphicFrame>
    </p:spTree>
    <p:extLst>
      <p:ext uri="{BB962C8B-B14F-4D97-AF65-F5344CB8AC3E}">
        <p14:creationId xmlns:p14="http://schemas.microsoft.com/office/powerpoint/2010/main" val="327793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7B6E-5F54-FBC3-DD2F-7C6E1E930F3C}"/>
              </a:ext>
            </a:extLst>
          </p:cNvPr>
          <p:cNvSpPr>
            <a:spLocks noGrp="1"/>
          </p:cNvSpPr>
          <p:nvPr>
            <p:ph type="title"/>
          </p:nvPr>
        </p:nvSpPr>
        <p:spPr/>
        <p:txBody>
          <a:bodyPr/>
          <a:lstStyle/>
          <a:p>
            <a:r>
              <a:rPr lang="en-US" dirty="0"/>
              <a:t>PROCEDURES AND RM</a:t>
            </a:r>
          </a:p>
        </p:txBody>
      </p:sp>
      <p:graphicFrame>
        <p:nvGraphicFramePr>
          <p:cNvPr id="4" name="Content Placeholder 3">
            <a:extLst>
              <a:ext uri="{FF2B5EF4-FFF2-40B4-BE49-F238E27FC236}">
                <a16:creationId xmlns:a16="http://schemas.microsoft.com/office/drawing/2014/main" id="{D4BEC84A-B20D-E771-C6EC-A089E5F9927F}"/>
              </a:ext>
            </a:extLst>
          </p:cNvPr>
          <p:cNvGraphicFramePr>
            <a:graphicFrameLocks noGrp="1"/>
          </p:cNvGraphicFramePr>
          <p:nvPr>
            <p:ph idx="1"/>
            <p:extLst>
              <p:ext uri="{D42A27DB-BD31-4B8C-83A1-F6EECF244321}">
                <p14:modId xmlns:p14="http://schemas.microsoft.com/office/powerpoint/2010/main" val="3003966880"/>
              </p:ext>
            </p:extLst>
          </p:nvPr>
        </p:nvGraphicFramePr>
        <p:xfrm>
          <a:off x="620485" y="1186543"/>
          <a:ext cx="10521950" cy="4480560"/>
        </p:xfrm>
        <a:graphic>
          <a:graphicData uri="http://schemas.openxmlformats.org/drawingml/2006/table">
            <a:tbl>
              <a:tblPr firstRow="1" bandRow="1">
                <a:tableStyleId>{5C22544A-7EE6-4342-B048-85BDC9FD1C3A}</a:tableStyleId>
              </a:tblPr>
              <a:tblGrid>
                <a:gridCol w="5260975">
                  <a:extLst>
                    <a:ext uri="{9D8B030D-6E8A-4147-A177-3AD203B41FA5}">
                      <a16:colId xmlns:a16="http://schemas.microsoft.com/office/drawing/2014/main" val="1873843755"/>
                    </a:ext>
                  </a:extLst>
                </a:gridCol>
                <a:gridCol w="5260975">
                  <a:extLst>
                    <a:ext uri="{9D8B030D-6E8A-4147-A177-3AD203B41FA5}">
                      <a16:colId xmlns:a16="http://schemas.microsoft.com/office/drawing/2014/main" val="563734556"/>
                    </a:ext>
                  </a:extLst>
                </a:gridCol>
              </a:tblGrid>
              <a:tr h="370840">
                <a:tc>
                  <a:txBody>
                    <a:bodyPr/>
                    <a:lstStyle/>
                    <a:p>
                      <a:r>
                        <a:rPr lang="en-US" sz="1800" dirty="0">
                          <a:solidFill>
                            <a:schemeClr val="tx1"/>
                          </a:solidFill>
                          <a:latin typeface="Arial  "/>
                        </a:rPr>
                        <a:t>Workflow Review &amp; Approval Process (WRAP)</a:t>
                      </a:r>
                    </a:p>
                    <a:p>
                      <a:pPr marL="285750" indent="-285750">
                        <a:buFont typeface="Arial" panose="020B0604020202020204" pitchFamily="34" charset="0"/>
                        <a:buChar char="•"/>
                      </a:pPr>
                      <a:endParaRPr lang="en-US" sz="1800" dirty="0">
                        <a:solidFill>
                          <a:schemeClr val="tx1"/>
                        </a:solidFill>
                        <a:latin typeface="Arial  "/>
                      </a:endParaRPr>
                    </a:p>
                    <a:p>
                      <a:pPr marL="285750" indent="-285750">
                        <a:buFont typeface="Arial" panose="020B0604020202020204" pitchFamily="34" charset="0"/>
                        <a:buChar char="•"/>
                      </a:pPr>
                      <a:r>
                        <a:rPr lang="en-US" sz="1800" b="0" dirty="0">
                          <a:solidFill>
                            <a:schemeClr val="tx1"/>
                          </a:solidFill>
                          <a:latin typeface="Arial  "/>
                        </a:rPr>
                        <a:t>Verifying contractual requirements</a:t>
                      </a:r>
                    </a:p>
                    <a:p>
                      <a:pPr marL="285750" indent="-285750">
                        <a:buFont typeface="Arial" panose="020B0604020202020204" pitchFamily="34" charset="0"/>
                        <a:buChar char="•"/>
                      </a:pPr>
                      <a:r>
                        <a:rPr lang="en-US" sz="1800" b="0" dirty="0">
                          <a:solidFill>
                            <a:schemeClr val="tx1"/>
                          </a:solidFill>
                          <a:latin typeface="Arial  "/>
                        </a:rPr>
                        <a:t>Checking for effective implementation of contractual requirements</a:t>
                      </a:r>
                    </a:p>
                    <a:p>
                      <a:endParaRPr lang="en-US" sz="1800" dirty="0">
                        <a:solidFill>
                          <a:schemeClr val="tx1"/>
                        </a:solidFill>
                        <a:latin typeface="Arial  "/>
                      </a:endParaRPr>
                    </a:p>
                  </a:txBody>
                  <a:tcPr>
                    <a:solidFill>
                      <a:srgbClr val="D9E3E5"/>
                    </a:solidFill>
                  </a:tcPr>
                </a:tc>
                <a:tc>
                  <a:txBody>
                    <a:bodyPr/>
                    <a:lstStyle/>
                    <a:p>
                      <a:r>
                        <a:rPr lang="en-US" sz="1800" b="0" dirty="0">
                          <a:solidFill>
                            <a:schemeClr val="tx1"/>
                          </a:solidFill>
                          <a:latin typeface="Arial  "/>
                        </a:rPr>
                        <a:t>Contractual requirements are verified by checking </a:t>
                      </a:r>
                    </a:p>
                    <a:p>
                      <a:r>
                        <a:rPr lang="en-US" sz="1800" b="0" dirty="0">
                          <a:solidFill>
                            <a:schemeClr val="tx1"/>
                          </a:solidFill>
                          <a:latin typeface="Arial  "/>
                          <a:hlinkClick r:id="rId2">
                            <a:extLst>
                              <a:ext uri="{A12FA001-AC4F-418D-AE19-62706E023703}">
                                <ahyp:hlinkClr xmlns:ahyp="http://schemas.microsoft.com/office/drawing/2018/hyperlinkcolor" val="tx"/>
                              </a:ext>
                            </a:extLst>
                          </a:hlinkClick>
                        </a:rPr>
                        <a:t>The Tank Operations Contract (TOC)</a:t>
                      </a:r>
                      <a:endParaRPr lang="en-US" sz="1800" b="0" dirty="0">
                        <a:solidFill>
                          <a:schemeClr val="tx1"/>
                        </a:solidFill>
                        <a:latin typeface="Arial  "/>
                      </a:endParaRPr>
                    </a:p>
                    <a:p>
                      <a:r>
                        <a:rPr lang="en-US" sz="1800" b="0" dirty="0">
                          <a:solidFill>
                            <a:schemeClr val="tx1"/>
                          </a:solidFill>
                          <a:latin typeface="Arial  "/>
                          <a:hlinkClick r:id="rId3">
                            <a:extLst>
                              <a:ext uri="{A12FA001-AC4F-418D-AE19-62706E023703}">
                                <ahyp:hlinkClr xmlns:ahyp="http://schemas.microsoft.com/office/drawing/2018/hyperlinkcolor" val="tx"/>
                              </a:ext>
                            </a:extLst>
                          </a:hlinkClick>
                        </a:rPr>
                        <a:t>The J.2.8 Table – DOE Directives, Federal Regulations, DOE Policies, and Standards</a:t>
                      </a:r>
                      <a:endParaRPr lang="en-US" sz="1800" b="0" dirty="0">
                        <a:solidFill>
                          <a:schemeClr val="tx1"/>
                        </a:solidFill>
                        <a:latin typeface="Arial  "/>
                      </a:endParaRPr>
                    </a:p>
                    <a:p>
                      <a:r>
                        <a:rPr lang="en-US" sz="1800" b="0" dirty="0">
                          <a:solidFill>
                            <a:schemeClr val="tx1"/>
                          </a:solidFill>
                          <a:latin typeface="Arial  "/>
                          <a:hlinkClick r:id="rId3">
                            <a:extLst>
                              <a:ext uri="{A12FA001-AC4F-418D-AE19-62706E023703}">
                                <ahyp:hlinkClr xmlns:ahyp="http://schemas.microsoft.com/office/drawing/2018/hyperlinkcolor" val="tx"/>
                              </a:ext>
                            </a:extLst>
                          </a:hlinkClick>
                        </a:rPr>
                        <a:t>Section I – Contract Clauses (Federal Acquisition Regulation (FAR) and Department of Energy Acquisition Regulation (DEAR))</a:t>
                      </a:r>
                      <a:endParaRPr lang="en-US" sz="1800" b="0" dirty="0">
                        <a:solidFill>
                          <a:schemeClr val="tx1"/>
                        </a:solidFill>
                        <a:latin typeface="Arial  "/>
                      </a:endParaRPr>
                    </a:p>
                    <a:p>
                      <a:r>
                        <a:rPr lang="en-US" sz="1800" b="0" dirty="0">
                          <a:solidFill>
                            <a:srgbClr val="0563C1"/>
                          </a:solidFill>
                          <a:latin typeface="Arial  "/>
                          <a:hlinkClick r:id="rId3">
                            <a:extLst>
                              <a:ext uri="{A12FA001-AC4F-418D-AE19-62706E023703}">
                                <ahyp:hlinkClr xmlns:ahyp="http://schemas.microsoft.com/office/drawing/2018/hyperlinkcolor" val="tx"/>
                              </a:ext>
                            </a:extLst>
                          </a:hlinkClick>
                        </a:rPr>
                        <a:t>TOC Sec I.140 (laws clause) = DEAR 970.5204-2 Laws, Regulations, and DOE Directives (Dec 2000)</a:t>
                      </a:r>
                    </a:p>
                    <a:p>
                      <a:r>
                        <a:rPr lang="en-US" sz="1800" b="0" dirty="0">
                          <a:solidFill>
                            <a:schemeClr val="tx1"/>
                          </a:solidFill>
                          <a:latin typeface="Arial  "/>
                          <a:hlinkClick r:id="rId3">
                            <a:extLst>
                              <a:ext uri="{A12FA001-AC4F-418D-AE19-62706E023703}">
                                <ahyp:hlinkClr xmlns:ahyp="http://schemas.microsoft.com/office/drawing/2018/hyperlinkcolor" val="tx"/>
                              </a:ext>
                            </a:extLst>
                          </a:hlinkClick>
                        </a:rPr>
                        <a:t>H.19 Environmental Responsibility</a:t>
                      </a:r>
                      <a:endParaRPr lang="en-US" sz="1800" b="0" dirty="0">
                        <a:solidFill>
                          <a:schemeClr val="tx1"/>
                        </a:solidFill>
                        <a:latin typeface="Arial  "/>
                      </a:endParaRPr>
                    </a:p>
                    <a:p>
                      <a:endParaRPr lang="en-US" sz="1800" b="0" dirty="0">
                        <a:solidFill>
                          <a:schemeClr val="tx1"/>
                        </a:solidFill>
                        <a:latin typeface="Arial  "/>
                      </a:endParaRPr>
                    </a:p>
                    <a:p>
                      <a:r>
                        <a:rPr lang="en-US" sz="1800" b="0" dirty="0">
                          <a:solidFill>
                            <a:schemeClr val="tx1"/>
                          </a:solidFill>
                          <a:latin typeface="Arial  "/>
                        </a:rPr>
                        <a:t>Effective Implementation – Ensures contractual requirements are outlined in the procedural section of the document, not only referenced.</a:t>
                      </a:r>
                    </a:p>
                    <a:p>
                      <a:endParaRPr lang="en-US" sz="1800" dirty="0">
                        <a:solidFill>
                          <a:schemeClr val="tx1"/>
                        </a:solidFill>
                        <a:latin typeface="Arial  "/>
                      </a:endParaRPr>
                    </a:p>
                  </a:txBody>
                  <a:tcPr>
                    <a:solidFill>
                      <a:srgbClr val="D9E3E5"/>
                    </a:solidFill>
                  </a:tcPr>
                </a:tc>
                <a:extLst>
                  <a:ext uri="{0D108BD9-81ED-4DB2-BD59-A6C34878D82A}">
                    <a16:rowId xmlns:a16="http://schemas.microsoft.com/office/drawing/2014/main" val="3020065820"/>
                  </a:ext>
                </a:extLst>
              </a:tr>
            </a:tbl>
          </a:graphicData>
        </a:graphic>
      </p:graphicFrame>
    </p:spTree>
    <p:extLst>
      <p:ext uri="{BB962C8B-B14F-4D97-AF65-F5344CB8AC3E}">
        <p14:creationId xmlns:p14="http://schemas.microsoft.com/office/powerpoint/2010/main" val="3853992268"/>
      </p:ext>
    </p:extLst>
  </p:cSld>
  <p:clrMapOvr>
    <a:masterClrMapping/>
  </p:clrMapOvr>
</p:sld>
</file>

<file path=ppt/theme/theme1.xml><?xml version="1.0" encoding="utf-8"?>
<a:theme xmlns:a="http://schemas.openxmlformats.org/drawingml/2006/main" name="1_Office Theme">
  <a:themeElements>
    <a:clrScheme name="Hanford Branding colors">
      <a:dk1>
        <a:sysClr val="windowText" lastClr="000000"/>
      </a:dk1>
      <a:lt1>
        <a:sysClr val="window" lastClr="FFFFFF"/>
      </a:lt1>
      <a:dk2>
        <a:srgbClr val="0D436B"/>
      </a:dk2>
      <a:lt2>
        <a:srgbClr val="92D400"/>
      </a:lt2>
      <a:accent1>
        <a:srgbClr val="83AFB4"/>
      </a:accent1>
      <a:accent2>
        <a:srgbClr val="007C92"/>
      </a:accent2>
      <a:accent3>
        <a:srgbClr val="C6BC89"/>
      </a:accent3>
      <a:accent4>
        <a:srgbClr val="665546"/>
      </a:accent4>
      <a:accent5>
        <a:srgbClr val="E4D700"/>
      </a:accent5>
      <a:accent6>
        <a:srgbClr val="A1DEE9"/>
      </a:accent6>
      <a:hlink>
        <a:srgbClr val="0563C1"/>
      </a:hlink>
      <a:folHlink>
        <a:srgbClr val="85C0F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1990</TotalTime>
  <Words>1468</Words>
  <Application>Microsoft Office PowerPoint</Application>
  <PresentationFormat>Widescreen</PresentationFormat>
  <Paragraphs>215</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vt:lpstr>
      <vt:lpstr>Calibri</vt:lpstr>
      <vt:lpstr>Courier New</vt:lpstr>
      <vt:lpstr>Roboto</vt:lpstr>
      <vt:lpstr>1_Office Theme</vt:lpstr>
      <vt:lpstr>WRPS Requirements Management   Program &amp; Software Overview </vt:lpstr>
      <vt:lpstr>AGENDA </vt:lpstr>
      <vt:lpstr>INTRODUCTION</vt:lpstr>
      <vt:lpstr>AREA IMPLEMENTATION PROCESS</vt:lpstr>
      <vt:lpstr>ROLES AND RESPONSIBILITIES</vt:lpstr>
      <vt:lpstr>FORMAL REVIEW PROCESS IN DOORS</vt:lpstr>
      <vt:lpstr>RAM/SME/RATA TABLE</vt:lpstr>
      <vt:lpstr>IDENTIFYING REQUIREMENTS</vt:lpstr>
      <vt:lpstr>PROCEDURES AND RM</vt:lpstr>
      <vt:lpstr>PROCEDURES AND RM CONT.</vt:lpstr>
      <vt:lpstr>DOORS DEMO</vt:lpstr>
      <vt:lpstr>TOOLS &amp; ASSISTANCE</vt:lpstr>
      <vt:lpstr>PowerPoint Presentation</vt:lpstr>
      <vt:lpstr>QUESTIONS</vt:lpstr>
      <vt:lpstr>DEFINITIONS &amp; ACRONYMS</vt:lpstr>
    </vt:vector>
  </TitlesOfParts>
  <Company>Hanford(MSP ver 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Searls, Michelle M</dc:creator>
  <cp:lastModifiedBy>Verderber, John J</cp:lastModifiedBy>
  <cp:revision>117</cp:revision>
  <dcterms:created xsi:type="dcterms:W3CDTF">2019-07-25T17:21:12Z</dcterms:created>
  <dcterms:modified xsi:type="dcterms:W3CDTF">2024-10-24T13:39:55Z</dcterms:modified>
</cp:coreProperties>
</file>