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Lst>
  <p:notesMasterIdLst>
    <p:notesMasterId r:id="rId34"/>
  </p:notesMasterIdLst>
  <p:handoutMasterIdLst>
    <p:handoutMasterId r:id="rId35"/>
  </p:handoutMasterIdLst>
  <p:sldIdLst>
    <p:sldId id="4192" r:id="rId2"/>
    <p:sldId id="4198" r:id="rId3"/>
    <p:sldId id="955645281" r:id="rId4"/>
    <p:sldId id="955645282" r:id="rId5"/>
    <p:sldId id="4203" r:id="rId6"/>
    <p:sldId id="955645283" r:id="rId7"/>
    <p:sldId id="955645280" r:id="rId8"/>
    <p:sldId id="955645284" r:id="rId9"/>
    <p:sldId id="955645285" r:id="rId10"/>
    <p:sldId id="955645286" r:id="rId11"/>
    <p:sldId id="955645287" r:id="rId12"/>
    <p:sldId id="4200" r:id="rId13"/>
    <p:sldId id="955645288" r:id="rId14"/>
    <p:sldId id="955645289" r:id="rId15"/>
    <p:sldId id="955645279" r:id="rId16"/>
    <p:sldId id="955645290" r:id="rId17"/>
    <p:sldId id="955645291" r:id="rId18"/>
    <p:sldId id="955645292" r:id="rId19"/>
    <p:sldId id="955645293" r:id="rId20"/>
    <p:sldId id="955645294" r:id="rId21"/>
    <p:sldId id="1850" r:id="rId22"/>
    <p:sldId id="955645295" r:id="rId23"/>
    <p:sldId id="955645296" r:id="rId24"/>
    <p:sldId id="955645297" r:id="rId25"/>
    <p:sldId id="955645278" r:id="rId26"/>
    <p:sldId id="955645298" r:id="rId27"/>
    <p:sldId id="955645299" r:id="rId28"/>
    <p:sldId id="4207" r:id="rId29"/>
    <p:sldId id="955645300" r:id="rId30"/>
    <p:sldId id="955645301" r:id="rId31"/>
    <p:sldId id="955645302" r:id="rId32"/>
    <p:sldId id="95564530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andia Brand &amp; Slide Guide (Delete)" id="{CC200BBE-4064-BF49-B4E5-63039981F78F}">
          <p14:sldIdLst/>
        </p14:section>
        <p14:section name="Default" id="{034B0B4A-A529-6E42-B287-18AA63B3BB8E}">
          <p14:sldIdLst>
            <p14:sldId id="4192"/>
            <p14:sldId id="4198"/>
            <p14:sldId id="955645281"/>
            <p14:sldId id="955645282"/>
            <p14:sldId id="4203"/>
            <p14:sldId id="955645283"/>
            <p14:sldId id="955645280"/>
            <p14:sldId id="955645284"/>
            <p14:sldId id="955645285"/>
            <p14:sldId id="955645286"/>
            <p14:sldId id="955645287"/>
            <p14:sldId id="4200"/>
            <p14:sldId id="955645288"/>
            <p14:sldId id="955645289"/>
            <p14:sldId id="955645279"/>
            <p14:sldId id="955645290"/>
            <p14:sldId id="955645291"/>
            <p14:sldId id="955645292"/>
            <p14:sldId id="955645293"/>
            <p14:sldId id="955645294"/>
            <p14:sldId id="1850"/>
            <p14:sldId id="955645295"/>
            <p14:sldId id="955645296"/>
            <p14:sldId id="955645297"/>
            <p14:sldId id="955645278"/>
            <p14:sldId id="955645298"/>
            <p14:sldId id="955645299"/>
            <p14:sldId id="4207"/>
            <p14:sldId id="955645300"/>
            <p14:sldId id="955645301"/>
            <p14:sldId id="955645302"/>
            <p14:sldId id="955645303"/>
          </p14:sldIdLst>
        </p14:section>
      </p14:sectionLst>
    </p:ext>
    <p:ext uri="{EFAFB233-063F-42B5-8137-9DF3F51BA10A}">
      <p15:sldGuideLst xmlns:p15="http://schemas.microsoft.com/office/powerpoint/2012/main">
        <p15:guide id="2" pos="3816" userDrawn="1">
          <p15:clr>
            <a:srgbClr val="A4A3A4"/>
          </p15:clr>
        </p15:guide>
        <p15:guide id="3" orient="horz" pos="2160">
          <p15:clr>
            <a:srgbClr val="A4A3A4"/>
          </p15:clr>
        </p15:guide>
        <p15:guide id="4" orient="horz" pos="290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92EFBC-F5BE-0CE3-C9AC-C706AB85CE14}" name="Hamilton, Amanda Victoria" initials="AH" userId="S::avhamil@sandia.gov::2d5325ff-03bf-4ebe-8521-3fd84b2298c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DD0"/>
    <a:srgbClr val="E8EEFF"/>
    <a:srgbClr val="7C8EA0"/>
    <a:srgbClr val="021424"/>
    <a:srgbClr val="011C32"/>
    <a:srgbClr val="0214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D73A67-BE98-49C3-8C5E-56DF6822DE53}" v="21" dt="2026-04-27T15:09:58.4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36"/>
    <p:restoredTop sz="91037" autoAdjust="0"/>
  </p:normalViewPr>
  <p:slideViewPr>
    <p:cSldViewPr snapToGrid="0" showGuides="1">
      <p:cViewPr varScale="1">
        <p:scale>
          <a:sx n="113" d="100"/>
          <a:sy n="113" d="100"/>
        </p:scale>
        <p:origin x="588" y="84"/>
      </p:cViewPr>
      <p:guideLst>
        <p:guide pos="3816"/>
        <p:guide orient="horz" pos="2160"/>
        <p:guide orient="horz" pos="2904"/>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16" d="100"/>
          <a:sy n="116" d="100"/>
        </p:scale>
        <p:origin x="4424"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milton, Amanda Victoria" userId="2d5325ff-03bf-4ebe-8521-3fd84b2298cb" providerId="ADAL" clId="{87D8EB80-A5CF-4197-B0BF-D13634DEC7E4}"/>
    <pc:docChg chg="undo custSel addSld delSld modSld sldOrd modSection">
      <pc:chgData name="Hamilton, Amanda Victoria" userId="2d5325ff-03bf-4ebe-8521-3fd84b2298cb" providerId="ADAL" clId="{87D8EB80-A5CF-4197-B0BF-D13634DEC7E4}" dt="2026-04-27T15:18:37.803" v="5465" actId="5793"/>
      <pc:docMkLst>
        <pc:docMk/>
      </pc:docMkLst>
      <pc:sldChg chg="delSp mod">
        <pc:chgData name="Hamilton, Amanda Victoria" userId="2d5325ff-03bf-4ebe-8521-3fd84b2298cb" providerId="ADAL" clId="{87D8EB80-A5CF-4197-B0BF-D13634DEC7E4}" dt="2026-04-27T15:06:48.556" v="4120" actId="478"/>
        <pc:sldMkLst>
          <pc:docMk/>
          <pc:sldMk cId="3665930749" sldId="1850"/>
        </pc:sldMkLst>
        <pc:spChg chg="del">
          <ac:chgData name="Hamilton, Amanda Victoria" userId="2d5325ff-03bf-4ebe-8521-3fd84b2298cb" providerId="ADAL" clId="{87D8EB80-A5CF-4197-B0BF-D13634DEC7E4}" dt="2026-04-27T15:06:21.294" v="4105" actId="478"/>
          <ac:spMkLst>
            <pc:docMk/>
            <pc:sldMk cId="3665930749" sldId="1850"/>
            <ac:spMk id="5" creationId="{0589540E-79F2-D349-3898-0FEC36435C18}"/>
          </ac:spMkLst>
        </pc:spChg>
        <pc:spChg chg="del">
          <ac:chgData name="Hamilton, Amanda Victoria" userId="2d5325ff-03bf-4ebe-8521-3fd84b2298cb" providerId="ADAL" clId="{87D8EB80-A5CF-4197-B0BF-D13634DEC7E4}" dt="2026-04-27T15:06:21.294" v="4105" actId="478"/>
          <ac:spMkLst>
            <pc:docMk/>
            <pc:sldMk cId="3665930749" sldId="1850"/>
            <ac:spMk id="6" creationId="{AD0AEB82-1F16-4126-9A7C-746989AAE181}"/>
          </ac:spMkLst>
        </pc:spChg>
        <pc:spChg chg="del">
          <ac:chgData name="Hamilton, Amanda Victoria" userId="2d5325ff-03bf-4ebe-8521-3fd84b2298cb" providerId="ADAL" clId="{87D8EB80-A5CF-4197-B0BF-D13634DEC7E4}" dt="2026-04-27T15:06:21.294" v="4105" actId="478"/>
          <ac:spMkLst>
            <pc:docMk/>
            <pc:sldMk cId="3665930749" sldId="1850"/>
            <ac:spMk id="8" creationId="{36CBDA51-AABD-C0C8-D7ED-35369F853365}"/>
          </ac:spMkLst>
        </pc:spChg>
        <pc:spChg chg="del">
          <ac:chgData name="Hamilton, Amanda Victoria" userId="2d5325ff-03bf-4ebe-8521-3fd84b2298cb" providerId="ADAL" clId="{87D8EB80-A5CF-4197-B0BF-D13634DEC7E4}" dt="2026-04-27T15:06:26.994" v="4107" actId="478"/>
          <ac:spMkLst>
            <pc:docMk/>
            <pc:sldMk cId="3665930749" sldId="1850"/>
            <ac:spMk id="9" creationId="{ADC50D1D-DB00-623E-DE33-B3FD264390EE}"/>
          </ac:spMkLst>
        </pc:spChg>
        <pc:spChg chg="del">
          <ac:chgData name="Hamilton, Amanda Victoria" userId="2d5325ff-03bf-4ebe-8521-3fd84b2298cb" providerId="ADAL" clId="{87D8EB80-A5CF-4197-B0BF-D13634DEC7E4}" dt="2026-04-27T15:06:21.294" v="4105" actId="478"/>
          <ac:spMkLst>
            <pc:docMk/>
            <pc:sldMk cId="3665930749" sldId="1850"/>
            <ac:spMk id="11" creationId="{39CEAC16-D8BC-5F2D-437E-401349FF267E}"/>
          </ac:spMkLst>
        </pc:spChg>
        <pc:spChg chg="del">
          <ac:chgData name="Hamilton, Amanda Victoria" userId="2d5325ff-03bf-4ebe-8521-3fd84b2298cb" providerId="ADAL" clId="{87D8EB80-A5CF-4197-B0BF-D13634DEC7E4}" dt="2026-04-27T15:06:21.294" v="4105" actId="478"/>
          <ac:spMkLst>
            <pc:docMk/>
            <pc:sldMk cId="3665930749" sldId="1850"/>
            <ac:spMk id="48" creationId="{CF756D47-E701-F3CE-DBEF-F24E583ADEB8}"/>
          </ac:spMkLst>
        </pc:spChg>
        <pc:spChg chg="del">
          <ac:chgData name="Hamilton, Amanda Victoria" userId="2d5325ff-03bf-4ebe-8521-3fd84b2298cb" providerId="ADAL" clId="{87D8EB80-A5CF-4197-B0BF-D13634DEC7E4}" dt="2026-04-27T15:06:37.126" v="4113" actId="478"/>
          <ac:spMkLst>
            <pc:docMk/>
            <pc:sldMk cId="3665930749" sldId="1850"/>
            <ac:spMk id="50" creationId="{7859839D-8BD0-0174-028D-325F14982019}"/>
          </ac:spMkLst>
        </pc:spChg>
        <pc:spChg chg="del">
          <ac:chgData name="Hamilton, Amanda Victoria" userId="2d5325ff-03bf-4ebe-8521-3fd84b2298cb" providerId="ADAL" clId="{87D8EB80-A5CF-4197-B0BF-D13634DEC7E4}" dt="2026-04-27T15:06:48.556" v="4120" actId="478"/>
          <ac:spMkLst>
            <pc:docMk/>
            <pc:sldMk cId="3665930749" sldId="1850"/>
            <ac:spMk id="52" creationId="{0AAEC085-2082-77DD-DA37-101BFB0130D5}"/>
          </ac:spMkLst>
        </pc:spChg>
        <pc:spChg chg="del">
          <ac:chgData name="Hamilton, Amanda Victoria" userId="2d5325ff-03bf-4ebe-8521-3fd84b2298cb" providerId="ADAL" clId="{87D8EB80-A5CF-4197-B0BF-D13634DEC7E4}" dt="2026-04-27T15:06:31.380" v="4109" actId="478"/>
          <ac:spMkLst>
            <pc:docMk/>
            <pc:sldMk cId="3665930749" sldId="1850"/>
            <ac:spMk id="54" creationId="{CBAF7F58-555E-4F8B-75AD-53ED73501735}"/>
          </ac:spMkLst>
        </pc:spChg>
        <pc:spChg chg="topLvl">
          <ac:chgData name="Hamilton, Amanda Victoria" userId="2d5325ff-03bf-4ebe-8521-3fd84b2298cb" providerId="ADAL" clId="{87D8EB80-A5CF-4197-B0BF-D13634DEC7E4}" dt="2026-04-27T15:06:44.723" v="4117" actId="478"/>
          <ac:spMkLst>
            <pc:docMk/>
            <pc:sldMk cId="3665930749" sldId="1850"/>
            <ac:spMk id="57" creationId="{24F744B2-44AE-5EC0-200E-4D9105AA5B60}"/>
          </ac:spMkLst>
        </pc:spChg>
        <pc:spChg chg="del">
          <ac:chgData name="Hamilton, Amanda Victoria" userId="2d5325ff-03bf-4ebe-8521-3fd84b2298cb" providerId="ADAL" clId="{87D8EB80-A5CF-4197-B0BF-D13634DEC7E4}" dt="2026-04-27T15:06:29.762" v="4108" actId="478"/>
          <ac:spMkLst>
            <pc:docMk/>
            <pc:sldMk cId="3665930749" sldId="1850"/>
            <ac:spMk id="58" creationId="{4A258CC0-32D0-4CAD-1E8F-795D450A8914}"/>
          </ac:spMkLst>
        </pc:spChg>
        <pc:spChg chg="del">
          <ac:chgData name="Hamilton, Amanda Victoria" userId="2d5325ff-03bf-4ebe-8521-3fd84b2298cb" providerId="ADAL" clId="{87D8EB80-A5CF-4197-B0BF-D13634DEC7E4}" dt="2026-04-27T15:06:41.373" v="4115" actId="478"/>
          <ac:spMkLst>
            <pc:docMk/>
            <pc:sldMk cId="3665930749" sldId="1850"/>
            <ac:spMk id="59" creationId="{84A70202-CAF9-0E4A-0873-B0847B106A1D}"/>
          </ac:spMkLst>
        </pc:spChg>
        <pc:spChg chg="del">
          <ac:chgData name="Hamilton, Amanda Victoria" userId="2d5325ff-03bf-4ebe-8521-3fd84b2298cb" providerId="ADAL" clId="{87D8EB80-A5CF-4197-B0BF-D13634DEC7E4}" dt="2026-04-27T15:06:24.928" v="4106" actId="478"/>
          <ac:spMkLst>
            <pc:docMk/>
            <pc:sldMk cId="3665930749" sldId="1850"/>
            <ac:spMk id="60" creationId="{F2C03AF5-621A-1E25-1E62-51D2EA09C013}"/>
          </ac:spMkLst>
        </pc:spChg>
        <pc:spChg chg="del topLvl">
          <ac:chgData name="Hamilton, Amanda Victoria" userId="2d5325ff-03bf-4ebe-8521-3fd84b2298cb" providerId="ADAL" clId="{87D8EB80-A5CF-4197-B0BF-D13634DEC7E4}" dt="2026-04-27T15:06:44.723" v="4117" actId="478"/>
          <ac:spMkLst>
            <pc:docMk/>
            <pc:sldMk cId="3665930749" sldId="1850"/>
            <ac:spMk id="61" creationId="{73D1B45A-86B5-EC58-B05A-75DDCEA54394}"/>
          </ac:spMkLst>
        </pc:spChg>
        <pc:spChg chg="del">
          <ac:chgData name="Hamilton, Amanda Victoria" userId="2d5325ff-03bf-4ebe-8521-3fd84b2298cb" providerId="ADAL" clId="{87D8EB80-A5CF-4197-B0BF-D13634DEC7E4}" dt="2026-04-27T15:06:38.873" v="4114" actId="478"/>
          <ac:spMkLst>
            <pc:docMk/>
            <pc:sldMk cId="3665930749" sldId="1850"/>
            <ac:spMk id="62" creationId="{1DDCFB9A-D810-D178-E60C-4ACDFC618E6C}"/>
          </ac:spMkLst>
        </pc:spChg>
        <pc:spChg chg="del">
          <ac:chgData name="Hamilton, Amanda Victoria" userId="2d5325ff-03bf-4ebe-8521-3fd84b2298cb" providerId="ADAL" clId="{87D8EB80-A5CF-4197-B0BF-D13634DEC7E4}" dt="2026-04-27T15:06:43.110" v="4116" actId="478"/>
          <ac:spMkLst>
            <pc:docMk/>
            <pc:sldMk cId="3665930749" sldId="1850"/>
            <ac:spMk id="63" creationId="{DC537ECA-C7B9-AC03-C33A-7BC9C13F8082}"/>
          </ac:spMkLst>
        </pc:spChg>
        <pc:spChg chg="del">
          <ac:chgData name="Hamilton, Amanda Victoria" userId="2d5325ff-03bf-4ebe-8521-3fd84b2298cb" providerId="ADAL" clId="{87D8EB80-A5CF-4197-B0BF-D13634DEC7E4}" dt="2026-04-27T15:06:21.294" v="4105" actId="478"/>
          <ac:spMkLst>
            <pc:docMk/>
            <pc:sldMk cId="3665930749" sldId="1850"/>
            <ac:spMk id="72" creationId="{5AF3605F-6257-8CCA-7CB4-6AB13ADA12CB}"/>
          </ac:spMkLst>
        </pc:spChg>
        <pc:spChg chg="del">
          <ac:chgData name="Hamilton, Amanda Victoria" userId="2d5325ff-03bf-4ebe-8521-3fd84b2298cb" providerId="ADAL" clId="{87D8EB80-A5CF-4197-B0BF-D13634DEC7E4}" dt="2026-04-27T15:06:35.788" v="4112" actId="478"/>
          <ac:spMkLst>
            <pc:docMk/>
            <pc:sldMk cId="3665930749" sldId="1850"/>
            <ac:spMk id="74" creationId="{86002CF8-1FBB-B6FC-C7A7-4F6DCBE78E39}"/>
          </ac:spMkLst>
        </pc:spChg>
        <pc:spChg chg="del">
          <ac:chgData name="Hamilton, Amanda Victoria" userId="2d5325ff-03bf-4ebe-8521-3fd84b2298cb" providerId="ADAL" clId="{87D8EB80-A5CF-4197-B0BF-D13634DEC7E4}" dt="2026-04-27T15:06:33.110" v="4110" actId="478"/>
          <ac:spMkLst>
            <pc:docMk/>
            <pc:sldMk cId="3665930749" sldId="1850"/>
            <ac:spMk id="75" creationId="{2DD75815-7227-9642-D6DD-3013B58B2DA1}"/>
          </ac:spMkLst>
        </pc:spChg>
        <pc:spChg chg="del">
          <ac:chgData name="Hamilton, Amanda Victoria" userId="2d5325ff-03bf-4ebe-8521-3fd84b2298cb" providerId="ADAL" clId="{87D8EB80-A5CF-4197-B0BF-D13634DEC7E4}" dt="2026-04-27T15:06:21.294" v="4105" actId="478"/>
          <ac:spMkLst>
            <pc:docMk/>
            <pc:sldMk cId="3665930749" sldId="1850"/>
            <ac:spMk id="76" creationId="{D01495EC-5288-F600-CB95-863E7D420745}"/>
          </ac:spMkLst>
        </pc:spChg>
        <pc:spChg chg="del">
          <ac:chgData name="Hamilton, Amanda Victoria" userId="2d5325ff-03bf-4ebe-8521-3fd84b2298cb" providerId="ADAL" clId="{87D8EB80-A5CF-4197-B0BF-D13634DEC7E4}" dt="2026-04-27T15:06:21.294" v="4105" actId="478"/>
          <ac:spMkLst>
            <pc:docMk/>
            <pc:sldMk cId="3665930749" sldId="1850"/>
            <ac:spMk id="77" creationId="{5DC59155-0E8A-B51F-96A8-8B9BD10B4355}"/>
          </ac:spMkLst>
        </pc:spChg>
        <pc:spChg chg="del">
          <ac:chgData name="Hamilton, Amanda Victoria" userId="2d5325ff-03bf-4ebe-8521-3fd84b2298cb" providerId="ADAL" clId="{87D8EB80-A5CF-4197-B0BF-D13634DEC7E4}" dt="2026-04-27T15:06:47.563" v="4119" actId="478"/>
          <ac:spMkLst>
            <pc:docMk/>
            <pc:sldMk cId="3665930749" sldId="1850"/>
            <ac:spMk id="78" creationId="{3084A847-9EB9-C96F-0655-B94EE5396359}"/>
          </ac:spMkLst>
        </pc:spChg>
        <pc:spChg chg="del">
          <ac:chgData name="Hamilton, Amanda Victoria" userId="2d5325ff-03bf-4ebe-8521-3fd84b2298cb" providerId="ADAL" clId="{87D8EB80-A5CF-4197-B0BF-D13634DEC7E4}" dt="2026-04-27T15:06:46.125" v="4118" actId="478"/>
          <ac:spMkLst>
            <pc:docMk/>
            <pc:sldMk cId="3665930749" sldId="1850"/>
            <ac:spMk id="79" creationId="{F644C7F1-AB58-79FE-B9E3-5044461F4AF1}"/>
          </ac:spMkLst>
        </pc:spChg>
        <pc:spChg chg="del">
          <ac:chgData name="Hamilton, Amanda Victoria" userId="2d5325ff-03bf-4ebe-8521-3fd84b2298cb" providerId="ADAL" clId="{87D8EB80-A5CF-4197-B0BF-D13634DEC7E4}" dt="2026-04-27T15:06:21.294" v="4105" actId="478"/>
          <ac:spMkLst>
            <pc:docMk/>
            <pc:sldMk cId="3665930749" sldId="1850"/>
            <ac:spMk id="80" creationId="{BD9D1168-650B-9556-7F01-5F820C4294C8}"/>
          </ac:spMkLst>
        </pc:spChg>
        <pc:grpChg chg="del">
          <ac:chgData name="Hamilton, Amanda Victoria" userId="2d5325ff-03bf-4ebe-8521-3fd84b2298cb" providerId="ADAL" clId="{87D8EB80-A5CF-4197-B0BF-D13634DEC7E4}" dt="2026-04-27T15:06:44.723" v="4117" actId="478"/>
          <ac:grpSpMkLst>
            <pc:docMk/>
            <pc:sldMk cId="3665930749" sldId="1850"/>
            <ac:grpSpMk id="56" creationId="{92FBE86A-5F65-A2F8-8B19-F93116678A41}"/>
          </ac:grpSpMkLst>
        </pc:grpChg>
        <pc:picChg chg="del">
          <ac:chgData name="Hamilton, Amanda Victoria" userId="2d5325ff-03bf-4ebe-8521-3fd84b2298cb" providerId="ADAL" clId="{87D8EB80-A5CF-4197-B0BF-D13634DEC7E4}" dt="2026-04-27T15:06:33.874" v="4111" actId="478"/>
          <ac:picMkLst>
            <pc:docMk/>
            <pc:sldMk cId="3665930749" sldId="1850"/>
            <ac:picMk id="51" creationId="{997E194E-4A29-D462-A74F-21A009CBC83D}"/>
          </ac:picMkLst>
        </pc:picChg>
      </pc:sldChg>
      <pc:sldChg chg="modSp mod modNotesTx">
        <pc:chgData name="Hamilton, Amanda Victoria" userId="2d5325ff-03bf-4ebe-8521-3fd84b2298cb" providerId="ADAL" clId="{87D8EB80-A5CF-4197-B0BF-D13634DEC7E4}" dt="2026-04-27T15:16:34.177" v="4923" actId="20577"/>
        <pc:sldMkLst>
          <pc:docMk/>
          <pc:sldMk cId="563963218" sldId="4192"/>
        </pc:sldMkLst>
        <pc:spChg chg="mod">
          <ac:chgData name="Hamilton, Amanda Victoria" userId="2d5325ff-03bf-4ebe-8521-3fd84b2298cb" providerId="ADAL" clId="{87D8EB80-A5CF-4197-B0BF-D13634DEC7E4}" dt="2026-04-15T15:22:36.352" v="516" actId="403"/>
          <ac:spMkLst>
            <pc:docMk/>
            <pc:sldMk cId="563963218" sldId="4192"/>
            <ac:spMk id="12" creationId="{FE4873B7-1324-8AB3-9E55-13DFF8C23AA3}"/>
          </ac:spMkLst>
        </pc:spChg>
      </pc:sldChg>
      <pc:sldChg chg="modSp mod modNotesTx">
        <pc:chgData name="Hamilton, Amanda Victoria" userId="2d5325ff-03bf-4ebe-8521-3fd84b2298cb" providerId="ADAL" clId="{87D8EB80-A5CF-4197-B0BF-D13634DEC7E4}" dt="2026-04-27T15:17:19.986" v="5140" actId="5793"/>
        <pc:sldMkLst>
          <pc:docMk/>
          <pc:sldMk cId="2155435337" sldId="4198"/>
        </pc:sldMkLst>
        <pc:spChg chg="mod">
          <ac:chgData name="Hamilton, Amanda Victoria" userId="2d5325ff-03bf-4ebe-8521-3fd84b2298cb" providerId="ADAL" clId="{87D8EB80-A5CF-4197-B0BF-D13634DEC7E4}" dt="2026-04-27T14:36:44.488" v="1266" actId="20577"/>
          <ac:spMkLst>
            <pc:docMk/>
            <pc:sldMk cId="2155435337" sldId="4198"/>
            <ac:spMk id="4" creationId="{A8E7F9FB-E7B5-986C-4E76-0C99493CAD69}"/>
          </ac:spMkLst>
        </pc:spChg>
        <pc:spChg chg="mod">
          <ac:chgData name="Hamilton, Amanda Victoria" userId="2d5325ff-03bf-4ebe-8521-3fd84b2298cb" providerId="ADAL" clId="{87D8EB80-A5CF-4197-B0BF-D13634DEC7E4}" dt="2026-04-27T14:36:01.136" v="1257" actId="14100"/>
          <ac:spMkLst>
            <pc:docMk/>
            <pc:sldMk cId="2155435337" sldId="4198"/>
            <ac:spMk id="26" creationId="{48860813-BEAE-F5FC-2EEA-C669F959D14D}"/>
          </ac:spMkLst>
        </pc:spChg>
      </pc:sldChg>
      <pc:sldChg chg="modSp mod">
        <pc:chgData name="Hamilton, Amanda Victoria" userId="2d5325ff-03bf-4ebe-8521-3fd84b2298cb" providerId="ADAL" clId="{87D8EB80-A5CF-4197-B0BF-D13634DEC7E4}" dt="2026-04-27T14:53:45.712" v="3496" actId="27636"/>
        <pc:sldMkLst>
          <pc:docMk/>
          <pc:sldMk cId="2839274423" sldId="4200"/>
        </pc:sldMkLst>
        <pc:spChg chg="mod">
          <ac:chgData name="Hamilton, Amanda Victoria" userId="2d5325ff-03bf-4ebe-8521-3fd84b2298cb" providerId="ADAL" clId="{87D8EB80-A5CF-4197-B0BF-D13634DEC7E4}" dt="2026-04-27T14:53:45.712" v="3496" actId="27636"/>
          <ac:spMkLst>
            <pc:docMk/>
            <pc:sldMk cId="2839274423" sldId="4200"/>
            <ac:spMk id="7" creationId="{0B386227-733C-C734-12BE-D796AC51A6BB}"/>
          </ac:spMkLst>
        </pc:spChg>
      </pc:sldChg>
      <pc:sldChg chg="delSp modSp mod">
        <pc:chgData name="Hamilton, Amanda Victoria" userId="2d5325ff-03bf-4ebe-8521-3fd84b2298cb" providerId="ADAL" clId="{87D8EB80-A5CF-4197-B0BF-D13634DEC7E4}" dt="2026-04-27T14:38:30.580" v="1271" actId="478"/>
        <pc:sldMkLst>
          <pc:docMk/>
          <pc:sldMk cId="4199008176" sldId="4203"/>
        </pc:sldMkLst>
        <pc:spChg chg="del mod">
          <ac:chgData name="Hamilton, Amanda Victoria" userId="2d5325ff-03bf-4ebe-8521-3fd84b2298cb" providerId="ADAL" clId="{87D8EB80-A5CF-4197-B0BF-D13634DEC7E4}" dt="2026-04-27T14:38:30.580" v="1271" actId="478"/>
          <ac:spMkLst>
            <pc:docMk/>
            <pc:sldMk cId="4199008176" sldId="4203"/>
            <ac:spMk id="2" creationId="{3F989AD8-C76B-1884-DD81-CAD5611EA3A8}"/>
          </ac:spMkLst>
        </pc:spChg>
      </pc:sldChg>
      <pc:sldChg chg="del mod modShow">
        <pc:chgData name="Hamilton, Amanda Victoria" userId="2d5325ff-03bf-4ebe-8521-3fd84b2298cb" providerId="ADAL" clId="{87D8EB80-A5CF-4197-B0BF-D13634DEC7E4}" dt="2026-04-15T15:21:52.640" v="497" actId="2696"/>
        <pc:sldMkLst>
          <pc:docMk/>
          <pc:sldMk cId="3710095378" sldId="4206"/>
        </pc:sldMkLst>
      </pc:sldChg>
      <pc:sldChg chg="addSp delSp modSp mod">
        <pc:chgData name="Hamilton, Amanda Victoria" userId="2d5325ff-03bf-4ebe-8521-3fd84b2298cb" providerId="ADAL" clId="{87D8EB80-A5CF-4197-B0BF-D13634DEC7E4}" dt="2026-04-27T15:09:24.690" v="4167" actId="478"/>
        <pc:sldMkLst>
          <pc:docMk/>
          <pc:sldMk cId="3250319855" sldId="4207"/>
        </pc:sldMkLst>
        <pc:spChg chg="del mod">
          <ac:chgData name="Hamilton, Amanda Victoria" userId="2d5325ff-03bf-4ebe-8521-3fd84b2298cb" providerId="ADAL" clId="{87D8EB80-A5CF-4197-B0BF-D13634DEC7E4}" dt="2026-04-27T15:09:24.690" v="4167" actId="478"/>
          <ac:spMkLst>
            <pc:docMk/>
            <pc:sldMk cId="3250319855" sldId="4207"/>
            <ac:spMk id="2" creationId="{F81BC645-16CE-5556-019C-3122965FC554}"/>
          </ac:spMkLst>
        </pc:spChg>
        <pc:spChg chg="add mod">
          <ac:chgData name="Hamilton, Amanda Victoria" userId="2d5325ff-03bf-4ebe-8521-3fd84b2298cb" providerId="ADAL" clId="{87D8EB80-A5CF-4197-B0BF-D13634DEC7E4}" dt="2026-04-14T15:27:10.645" v="486" actId="20577"/>
          <ac:spMkLst>
            <pc:docMk/>
            <pc:sldMk cId="3250319855" sldId="4207"/>
            <ac:spMk id="6" creationId="{E6579376-DDFC-06A7-2E5D-B5D25888D390}"/>
          </ac:spMkLst>
        </pc:spChg>
        <pc:picChg chg="add mod modCrop">
          <ac:chgData name="Hamilton, Amanda Victoria" userId="2d5325ff-03bf-4ebe-8521-3fd84b2298cb" providerId="ADAL" clId="{87D8EB80-A5CF-4197-B0BF-D13634DEC7E4}" dt="2026-04-14T15:28:43.435" v="495" actId="732"/>
          <ac:picMkLst>
            <pc:docMk/>
            <pc:sldMk cId="3250319855" sldId="4207"/>
            <ac:picMk id="8" creationId="{811DA4CB-A984-1A70-DE2E-296C395404C3}"/>
          </ac:picMkLst>
        </pc:picChg>
      </pc:sldChg>
      <pc:sldChg chg="delSp modSp mod">
        <pc:chgData name="Hamilton, Amanda Victoria" userId="2d5325ff-03bf-4ebe-8521-3fd84b2298cb" providerId="ADAL" clId="{87D8EB80-A5CF-4197-B0BF-D13634DEC7E4}" dt="2026-04-27T15:08:50.270" v="4161" actId="478"/>
        <pc:sldMkLst>
          <pc:docMk/>
          <pc:sldMk cId="2536886288" sldId="955645278"/>
        </pc:sldMkLst>
        <pc:spChg chg="del">
          <ac:chgData name="Hamilton, Amanda Victoria" userId="2d5325ff-03bf-4ebe-8521-3fd84b2298cb" providerId="ADAL" clId="{87D8EB80-A5CF-4197-B0BF-D13634DEC7E4}" dt="2026-04-27T15:08:50.270" v="4161" actId="478"/>
          <ac:spMkLst>
            <pc:docMk/>
            <pc:sldMk cId="2536886288" sldId="955645278"/>
            <ac:spMk id="6" creationId="{47071C54-CCAE-6147-DADF-D33FD77435BE}"/>
          </ac:spMkLst>
        </pc:spChg>
        <pc:spChg chg="del topLvl">
          <ac:chgData name="Hamilton, Amanda Victoria" userId="2d5325ff-03bf-4ebe-8521-3fd84b2298cb" providerId="ADAL" clId="{87D8EB80-A5CF-4197-B0BF-D13634DEC7E4}" dt="2026-04-27T15:08:49.227" v="4160" actId="478"/>
          <ac:spMkLst>
            <pc:docMk/>
            <pc:sldMk cId="2536886288" sldId="955645278"/>
            <ac:spMk id="21" creationId="{6676BD7F-B7F4-8236-2B45-74D62ACCC7BF}"/>
          </ac:spMkLst>
        </pc:spChg>
        <pc:spChg chg="del topLvl">
          <ac:chgData name="Hamilton, Amanda Victoria" userId="2d5325ff-03bf-4ebe-8521-3fd84b2298cb" providerId="ADAL" clId="{87D8EB80-A5CF-4197-B0BF-D13634DEC7E4}" dt="2026-04-27T15:08:48.502" v="4159" actId="478"/>
          <ac:spMkLst>
            <pc:docMk/>
            <pc:sldMk cId="2536886288" sldId="955645278"/>
            <ac:spMk id="22" creationId="{77A063A6-CDA0-9E9F-4651-D8A284B37F01}"/>
          </ac:spMkLst>
        </pc:spChg>
        <pc:spChg chg="del mod">
          <ac:chgData name="Hamilton, Amanda Victoria" userId="2d5325ff-03bf-4ebe-8521-3fd84b2298cb" providerId="ADAL" clId="{87D8EB80-A5CF-4197-B0BF-D13634DEC7E4}" dt="2026-04-27T15:08:40.607" v="4157" actId="478"/>
          <ac:spMkLst>
            <pc:docMk/>
            <pc:sldMk cId="2536886288" sldId="955645278"/>
            <ac:spMk id="23" creationId="{9283C19F-2E2D-C9E5-3BA9-01DB49A142AE}"/>
          </ac:spMkLst>
        </pc:spChg>
        <pc:spChg chg="mod">
          <ac:chgData name="Hamilton, Amanda Victoria" userId="2d5325ff-03bf-4ebe-8521-3fd84b2298cb" providerId="ADAL" clId="{87D8EB80-A5CF-4197-B0BF-D13634DEC7E4}" dt="2026-04-14T15:25:00.407" v="405" actId="6549"/>
          <ac:spMkLst>
            <pc:docMk/>
            <pc:sldMk cId="2536886288" sldId="955645278"/>
            <ac:spMk id="24" creationId="{8F97D646-05AE-82E4-4C1F-3085DCF550CD}"/>
          </ac:spMkLst>
        </pc:spChg>
        <pc:grpChg chg="del">
          <ac:chgData name="Hamilton, Amanda Victoria" userId="2d5325ff-03bf-4ebe-8521-3fd84b2298cb" providerId="ADAL" clId="{87D8EB80-A5CF-4197-B0BF-D13634DEC7E4}" dt="2026-04-27T15:08:48.502" v="4159" actId="478"/>
          <ac:grpSpMkLst>
            <pc:docMk/>
            <pc:sldMk cId="2536886288" sldId="955645278"/>
            <ac:grpSpMk id="8" creationId="{5B4A0D5F-A233-E774-E7CD-59A1A23E5833}"/>
          </ac:grpSpMkLst>
        </pc:grpChg>
        <pc:grpChg chg="del">
          <ac:chgData name="Hamilton, Amanda Victoria" userId="2d5325ff-03bf-4ebe-8521-3fd84b2298cb" providerId="ADAL" clId="{87D8EB80-A5CF-4197-B0BF-D13634DEC7E4}" dt="2026-04-27T15:08:47.076" v="4158" actId="478"/>
          <ac:grpSpMkLst>
            <pc:docMk/>
            <pc:sldMk cId="2536886288" sldId="955645278"/>
            <ac:grpSpMk id="9" creationId="{20B1D6C8-84AD-12EE-1814-63771364DAF4}"/>
          </ac:grpSpMkLst>
        </pc:grpChg>
        <pc:grpChg chg="del">
          <ac:chgData name="Hamilton, Amanda Victoria" userId="2d5325ff-03bf-4ebe-8521-3fd84b2298cb" providerId="ADAL" clId="{87D8EB80-A5CF-4197-B0BF-D13634DEC7E4}" dt="2026-04-27T15:08:47.076" v="4158" actId="478"/>
          <ac:grpSpMkLst>
            <pc:docMk/>
            <pc:sldMk cId="2536886288" sldId="955645278"/>
            <ac:grpSpMk id="10" creationId="{901CA548-2F35-F08F-6FE1-480338DF5240}"/>
          </ac:grpSpMkLst>
        </pc:grpChg>
        <pc:grpChg chg="del">
          <ac:chgData name="Hamilton, Amanda Victoria" userId="2d5325ff-03bf-4ebe-8521-3fd84b2298cb" providerId="ADAL" clId="{87D8EB80-A5CF-4197-B0BF-D13634DEC7E4}" dt="2026-04-27T15:08:47.076" v="4158" actId="478"/>
          <ac:grpSpMkLst>
            <pc:docMk/>
            <pc:sldMk cId="2536886288" sldId="955645278"/>
            <ac:grpSpMk id="11" creationId="{BACDD5F3-B9D4-B036-A281-85C0B85E5499}"/>
          </ac:grpSpMkLst>
        </pc:grpChg>
        <pc:grpChg chg="del">
          <ac:chgData name="Hamilton, Amanda Victoria" userId="2d5325ff-03bf-4ebe-8521-3fd84b2298cb" providerId="ADAL" clId="{87D8EB80-A5CF-4197-B0BF-D13634DEC7E4}" dt="2026-04-27T15:08:47.076" v="4158" actId="478"/>
          <ac:grpSpMkLst>
            <pc:docMk/>
            <pc:sldMk cId="2536886288" sldId="955645278"/>
            <ac:grpSpMk id="12" creationId="{4F64DD18-80B7-6E4D-7D23-6EC876F086DD}"/>
          </ac:grpSpMkLst>
        </pc:grpChg>
      </pc:sldChg>
      <pc:sldChg chg="delSp modSp mod">
        <pc:chgData name="Hamilton, Amanda Victoria" userId="2d5325ff-03bf-4ebe-8521-3fd84b2298cb" providerId="ADAL" clId="{87D8EB80-A5CF-4197-B0BF-D13634DEC7E4}" dt="2026-04-27T14:55:13.601" v="3510" actId="478"/>
        <pc:sldMkLst>
          <pc:docMk/>
          <pc:sldMk cId="3390519998" sldId="955645279"/>
        </pc:sldMkLst>
        <pc:spChg chg="mod">
          <ac:chgData name="Hamilton, Amanda Victoria" userId="2d5325ff-03bf-4ebe-8521-3fd84b2298cb" providerId="ADAL" clId="{87D8EB80-A5CF-4197-B0BF-D13634DEC7E4}" dt="2026-04-27T14:54:56.314" v="3504" actId="20577"/>
          <ac:spMkLst>
            <pc:docMk/>
            <pc:sldMk cId="3390519998" sldId="955645279"/>
            <ac:spMk id="2" creationId="{EDE3B16A-16CA-8C98-FB10-14EF467A1C3F}"/>
          </ac:spMkLst>
        </pc:spChg>
        <pc:spChg chg="del">
          <ac:chgData name="Hamilton, Amanda Victoria" userId="2d5325ff-03bf-4ebe-8521-3fd84b2298cb" providerId="ADAL" clId="{87D8EB80-A5CF-4197-B0BF-D13634DEC7E4}" dt="2026-04-27T14:55:04.255" v="3507" actId="478"/>
          <ac:spMkLst>
            <pc:docMk/>
            <pc:sldMk cId="3390519998" sldId="955645279"/>
            <ac:spMk id="27" creationId="{7CCCEB92-283D-EAE8-4B86-EBB36A95A7D4}"/>
          </ac:spMkLst>
        </pc:spChg>
        <pc:spChg chg="del">
          <ac:chgData name="Hamilton, Amanda Victoria" userId="2d5325ff-03bf-4ebe-8521-3fd84b2298cb" providerId="ADAL" clId="{87D8EB80-A5CF-4197-B0BF-D13634DEC7E4}" dt="2026-04-27T14:54:59.259" v="3505" actId="478"/>
          <ac:spMkLst>
            <pc:docMk/>
            <pc:sldMk cId="3390519998" sldId="955645279"/>
            <ac:spMk id="28" creationId="{6714C74B-47E1-759F-25EE-07D14AE129A4}"/>
          </ac:spMkLst>
        </pc:spChg>
        <pc:spChg chg="del">
          <ac:chgData name="Hamilton, Amanda Victoria" userId="2d5325ff-03bf-4ebe-8521-3fd84b2298cb" providerId="ADAL" clId="{87D8EB80-A5CF-4197-B0BF-D13634DEC7E4}" dt="2026-04-27T14:55:02.294" v="3506" actId="478"/>
          <ac:spMkLst>
            <pc:docMk/>
            <pc:sldMk cId="3390519998" sldId="955645279"/>
            <ac:spMk id="29" creationId="{B49CFEFB-247C-0D50-6ED5-AAF9AB14CDD0}"/>
          </ac:spMkLst>
        </pc:spChg>
        <pc:spChg chg="del">
          <ac:chgData name="Hamilton, Amanda Victoria" userId="2d5325ff-03bf-4ebe-8521-3fd84b2298cb" providerId="ADAL" clId="{87D8EB80-A5CF-4197-B0BF-D13634DEC7E4}" dt="2026-04-27T14:55:06.080" v="3508" actId="478"/>
          <ac:spMkLst>
            <pc:docMk/>
            <pc:sldMk cId="3390519998" sldId="955645279"/>
            <ac:spMk id="33" creationId="{29E236FE-3432-4A16-E43A-2061960004F7}"/>
          </ac:spMkLst>
        </pc:spChg>
        <pc:spChg chg="del">
          <ac:chgData name="Hamilton, Amanda Victoria" userId="2d5325ff-03bf-4ebe-8521-3fd84b2298cb" providerId="ADAL" clId="{87D8EB80-A5CF-4197-B0BF-D13634DEC7E4}" dt="2026-04-27T14:55:09.319" v="3509" actId="478"/>
          <ac:spMkLst>
            <pc:docMk/>
            <pc:sldMk cId="3390519998" sldId="955645279"/>
            <ac:spMk id="35" creationId="{A3A4A038-C2F3-D5A0-06E4-BBEDE0060B22}"/>
          </ac:spMkLst>
        </pc:spChg>
        <pc:spChg chg="del">
          <ac:chgData name="Hamilton, Amanda Victoria" userId="2d5325ff-03bf-4ebe-8521-3fd84b2298cb" providerId="ADAL" clId="{87D8EB80-A5CF-4197-B0BF-D13634DEC7E4}" dt="2026-04-27T14:55:13.601" v="3510" actId="478"/>
          <ac:spMkLst>
            <pc:docMk/>
            <pc:sldMk cId="3390519998" sldId="955645279"/>
            <ac:spMk id="39" creationId="{6D61DFE1-0F15-9ACA-43C2-BE2B125A7584}"/>
          </ac:spMkLst>
        </pc:spChg>
        <pc:graphicFrameChg chg="mod">
          <ac:chgData name="Hamilton, Amanda Victoria" userId="2d5325ff-03bf-4ebe-8521-3fd84b2298cb" providerId="ADAL" clId="{87D8EB80-A5CF-4197-B0BF-D13634DEC7E4}" dt="2026-04-15T15:24:55.264" v="517" actId="207"/>
          <ac:graphicFrameMkLst>
            <pc:docMk/>
            <pc:sldMk cId="3390519998" sldId="955645279"/>
            <ac:graphicFrameMk id="26" creationId="{3A9DFEEA-CFF8-ED76-6F4A-03672542E114}"/>
          </ac:graphicFrameMkLst>
        </pc:graphicFrameChg>
      </pc:sldChg>
      <pc:sldChg chg="addSp delSp modSp new mod modNotesTx">
        <pc:chgData name="Hamilton, Amanda Victoria" userId="2d5325ff-03bf-4ebe-8521-3fd84b2298cb" providerId="ADAL" clId="{87D8EB80-A5CF-4197-B0BF-D13634DEC7E4}" dt="2026-04-27T14:45:32.219" v="2393" actId="20577"/>
        <pc:sldMkLst>
          <pc:docMk/>
          <pc:sldMk cId="2991512567" sldId="955645280"/>
        </pc:sldMkLst>
        <pc:spChg chg="mod">
          <ac:chgData name="Hamilton, Amanda Victoria" userId="2d5325ff-03bf-4ebe-8521-3fd84b2298cb" providerId="ADAL" clId="{87D8EB80-A5CF-4197-B0BF-D13634DEC7E4}" dt="2026-04-14T15:14:36.509" v="50" actId="20577"/>
          <ac:spMkLst>
            <pc:docMk/>
            <pc:sldMk cId="2991512567" sldId="955645280"/>
            <ac:spMk id="2" creationId="{5D2A1670-F2DE-2E56-56FB-68BA6D17BD1B}"/>
          </ac:spMkLst>
        </pc:spChg>
        <pc:spChg chg="add mod">
          <ac:chgData name="Hamilton, Amanda Victoria" userId="2d5325ff-03bf-4ebe-8521-3fd84b2298cb" providerId="ADAL" clId="{87D8EB80-A5CF-4197-B0BF-D13634DEC7E4}" dt="2026-04-14T15:20:29.246" v="345" actId="113"/>
          <ac:spMkLst>
            <pc:docMk/>
            <pc:sldMk cId="2991512567" sldId="955645280"/>
            <ac:spMk id="7" creationId="{58406A2C-24C3-F628-5531-C6B4B8823C19}"/>
          </ac:spMkLst>
        </pc:spChg>
        <pc:spChg chg="add mod">
          <ac:chgData name="Hamilton, Amanda Victoria" userId="2d5325ff-03bf-4ebe-8521-3fd84b2298cb" providerId="ADAL" clId="{87D8EB80-A5CF-4197-B0BF-D13634DEC7E4}" dt="2026-04-14T15:20:38.503" v="348" actId="113"/>
          <ac:spMkLst>
            <pc:docMk/>
            <pc:sldMk cId="2991512567" sldId="955645280"/>
            <ac:spMk id="8" creationId="{1DCC42AD-FC60-642F-CFA0-9CCAD2C66B3C}"/>
          </ac:spMkLst>
        </pc:spChg>
        <pc:spChg chg="add mod">
          <ac:chgData name="Hamilton, Amanda Victoria" userId="2d5325ff-03bf-4ebe-8521-3fd84b2298cb" providerId="ADAL" clId="{87D8EB80-A5CF-4197-B0BF-D13634DEC7E4}" dt="2026-04-14T15:20:19.887" v="342" actId="113"/>
          <ac:spMkLst>
            <pc:docMk/>
            <pc:sldMk cId="2991512567" sldId="955645280"/>
            <ac:spMk id="9" creationId="{D55ABD36-AAB0-5C47-5C21-908F4D75EB8F}"/>
          </ac:spMkLst>
        </pc:spChg>
        <pc:spChg chg="add mod">
          <ac:chgData name="Hamilton, Amanda Victoria" userId="2d5325ff-03bf-4ebe-8521-3fd84b2298cb" providerId="ADAL" clId="{87D8EB80-A5CF-4197-B0BF-D13634DEC7E4}" dt="2026-04-14T15:20:35.961" v="347" actId="1076"/>
          <ac:spMkLst>
            <pc:docMk/>
            <pc:sldMk cId="2991512567" sldId="955645280"/>
            <ac:spMk id="10" creationId="{6CB2A264-A779-6DFD-A8B6-7BFD77E8A006}"/>
          </ac:spMkLst>
        </pc:spChg>
        <pc:spChg chg="add mod">
          <ac:chgData name="Hamilton, Amanda Victoria" userId="2d5325ff-03bf-4ebe-8521-3fd84b2298cb" providerId="ADAL" clId="{87D8EB80-A5CF-4197-B0BF-D13634DEC7E4}" dt="2026-04-14T15:20:23.511" v="343" actId="113"/>
          <ac:spMkLst>
            <pc:docMk/>
            <pc:sldMk cId="2991512567" sldId="955645280"/>
            <ac:spMk id="12" creationId="{0BD4D28A-FA96-466A-E3A4-965C505B6638}"/>
          </ac:spMkLst>
        </pc:spChg>
        <pc:spChg chg="add del mod">
          <ac:chgData name="Hamilton, Amanda Victoria" userId="2d5325ff-03bf-4ebe-8521-3fd84b2298cb" providerId="ADAL" clId="{87D8EB80-A5CF-4197-B0BF-D13634DEC7E4}" dt="2026-04-27T14:42:55.776" v="1753" actId="478"/>
          <ac:spMkLst>
            <pc:docMk/>
            <pc:sldMk cId="2991512567" sldId="955645280"/>
            <ac:spMk id="13" creationId="{7EC91012-9AB0-26E0-4F56-C28895577F9D}"/>
          </ac:spMkLst>
        </pc:spChg>
        <pc:spChg chg="add del mod">
          <ac:chgData name="Hamilton, Amanda Victoria" userId="2d5325ff-03bf-4ebe-8521-3fd84b2298cb" providerId="ADAL" clId="{87D8EB80-A5CF-4197-B0BF-D13634DEC7E4}" dt="2026-04-27T14:42:59.314" v="1755" actId="478"/>
          <ac:spMkLst>
            <pc:docMk/>
            <pc:sldMk cId="2991512567" sldId="955645280"/>
            <ac:spMk id="14" creationId="{9D65D6DA-6FE9-6305-554E-05B26CE3E1C1}"/>
          </ac:spMkLst>
        </pc:spChg>
        <pc:spChg chg="add del mod">
          <ac:chgData name="Hamilton, Amanda Victoria" userId="2d5325ff-03bf-4ebe-8521-3fd84b2298cb" providerId="ADAL" clId="{87D8EB80-A5CF-4197-B0BF-D13634DEC7E4}" dt="2026-04-27T14:43:06.753" v="1758" actId="478"/>
          <ac:spMkLst>
            <pc:docMk/>
            <pc:sldMk cId="2991512567" sldId="955645280"/>
            <ac:spMk id="15" creationId="{9A226CE1-F234-54F1-4002-057836DAEAA3}"/>
          </ac:spMkLst>
        </pc:spChg>
        <pc:spChg chg="add del mod">
          <ac:chgData name="Hamilton, Amanda Victoria" userId="2d5325ff-03bf-4ebe-8521-3fd84b2298cb" providerId="ADAL" clId="{87D8EB80-A5CF-4197-B0BF-D13634DEC7E4}" dt="2026-04-27T14:43:04.618" v="1757" actId="478"/>
          <ac:spMkLst>
            <pc:docMk/>
            <pc:sldMk cId="2991512567" sldId="955645280"/>
            <ac:spMk id="16" creationId="{1FEED560-F88C-EE06-D2E9-A1039B05548C}"/>
          </ac:spMkLst>
        </pc:spChg>
        <pc:spChg chg="add del mod">
          <ac:chgData name="Hamilton, Amanda Victoria" userId="2d5325ff-03bf-4ebe-8521-3fd84b2298cb" providerId="ADAL" clId="{87D8EB80-A5CF-4197-B0BF-D13634DEC7E4}" dt="2026-04-27T14:43:01.774" v="1756" actId="478"/>
          <ac:spMkLst>
            <pc:docMk/>
            <pc:sldMk cId="2991512567" sldId="955645280"/>
            <ac:spMk id="17" creationId="{2D79EBC1-EB1E-B7D6-E78B-C3541AD2A9FF}"/>
          </ac:spMkLst>
        </pc:spChg>
        <pc:spChg chg="add del mod">
          <ac:chgData name="Hamilton, Amanda Victoria" userId="2d5325ff-03bf-4ebe-8521-3fd84b2298cb" providerId="ADAL" clId="{87D8EB80-A5CF-4197-B0BF-D13634DEC7E4}" dt="2026-04-27T14:43:08.544" v="1759" actId="478"/>
          <ac:spMkLst>
            <pc:docMk/>
            <pc:sldMk cId="2991512567" sldId="955645280"/>
            <ac:spMk id="18" creationId="{1710CB14-034F-7DA0-68D0-ACAF55EAA359}"/>
          </ac:spMkLst>
        </pc:spChg>
        <pc:picChg chg="add mod">
          <ac:chgData name="Hamilton, Amanda Victoria" userId="2d5325ff-03bf-4ebe-8521-3fd84b2298cb" providerId="ADAL" clId="{87D8EB80-A5CF-4197-B0BF-D13634DEC7E4}" dt="2026-04-14T15:18:43.028" v="210" actId="1076"/>
          <ac:picMkLst>
            <pc:docMk/>
            <pc:sldMk cId="2991512567" sldId="955645280"/>
            <ac:picMk id="6" creationId="{8822CC1D-D7A1-43B8-9F45-AA6F1CECAAE2}"/>
          </ac:picMkLst>
        </pc:picChg>
      </pc:sldChg>
      <pc:sldChg chg="addSp modSp add mod modNotesTx">
        <pc:chgData name="Hamilton, Amanda Victoria" userId="2d5325ff-03bf-4ebe-8521-3fd84b2298cb" providerId="ADAL" clId="{87D8EB80-A5CF-4197-B0BF-D13634DEC7E4}" dt="2026-04-27T15:18:05.108" v="5327" actId="5793"/>
        <pc:sldMkLst>
          <pc:docMk/>
          <pc:sldMk cId="694712494" sldId="955645281"/>
        </pc:sldMkLst>
        <pc:spChg chg="mod">
          <ac:chgData name="Hamilton, Amanda Victoria" userId="2d5325ff-03bf-4ebe-8521-3fd84b2298cb" providerId="ADAL" clId="{87D8EB80-A5CF-4197-B0BF-D13634DEC7E4}" dt="2026-04-27T14:36:50.602" v="1268" actId="20577"/>
          <ac:spMkLst>
            <pc:docMk/>
            <pc:sldMk cId="694712494" sldId="955645281"/>
            <ac:spMk id="4" creationId="{5D5AEA83-2874-583A-8BCB-D313F7A0F021}"/>
          </ac:spMkLst>
        </pc:spChg>
        <pc:spChg chg="add mod">
          <ac:chgData name="Hamilton, Amanda Victoria" userId="2d5325ff-03bf-4ebe-8521-3fd84b2298cb" providerId="ADAL" clId="{87D8EB80-A5CF-4197-B0BF-D13634DEC7E4}" dt="2026-04-27T14:36:28.006" v="1262" actId="1076"/>
          <ac:spMkLst>
            <pc:docMk/>
            <pc:sldMk cId="694712494" sldId="955645281"/>
            <ac:spMk id="6" creationId="{ABEE905A-1533-5A8D-C2A4-0797ACBB8B72}"/>
          </ac:spMkLst>
        </pc:spChg>
      </pc:sldChg>
      <pc:sldChg chg="addSp modSp add mod modNotesTx">
        <pc:chgData name="Hamilton, Amanda Victoria" userId="2d5325ff-03bf-4ebe-8521-3fd84b2298cb" providerId="ADAL" clId="{87D8EB80-A5CF-4197-B0BF-D13634DEC7E4}" dt="2026-04-27T15:18:37.803" v="5465" actId="5793"/>
        <pc:sldMkLst>
          <pc:docMk/>
          <pc:sldMk cId="2789346541" sldId="955645282"/>
        </pc:sldMkLst>
        <pc:spChg chg="add mod">
          <ac:chgData name="Hamilton, Amanda Victoria" userId="2d5325ff-03bf-4ebe-8521-3fd84b2298cb" providerId="ADAL" clId="{87D8EB80-A5CF-4197-B0BF-D13634DEC7E4}" dt="2026-04-27T14:36:39.171" v="1265" actId="1076"/>
          <ac:spMkLst>
            <pc:docMk/>
            <pc:sldMk cId="2789346541" sldId="955645282"/>
            <ac:spMk id="7" creationId="{21B875CB-88F5-0546-983C-B8629B189A7A}"/>
          </ac:spMkLst>
        </pc:spChg>
      </pc:sldChg>
      <pc:sldChg chg="add modNotesTx">
        <pc:chgData name="Hamilton, Amanda Victoria" userId="2d5325ff-03bf-4ebe-8521-3fd84b2298cb" providerId="ADAL" clId="{87D8EB80-A5CF-4197-B0BF-D13634DEC7E4}" dt="2026-04-27T14:39:06.352" v="1394" actId="20577"/>
        <pc:sldMkLst>
          <pc:docMk/>
          <pc:sldMk cId="3616486718" sldId="955645283"/>
        </pc:sldMkLst>
      </pc:sldChg>
      <pc:sldChg chg="addSp delSp modSp add mod modNotesTx">
        <pc:chgData name="Hamilton, Amanda Victoria" userId="2d5325ff-03bf-4ebe-8521-3fd84b2298cb" providerId="ADAL" clId="{87D8EB80-A5CF-4197-B0BF-D13634DEC7E4}" dt="2026-04-27T14:47:26.703" v="2751" actId="478"/>
        <pc:sldMkLst>
          <pc:docMk/>
          <pc:sldMk cId="1820659463" sldId="955645284"/>
        </pc:sldMkLst>
        <pc:spChg chg="add del mod">
          <ac:chgData name="Hamilton, Amanda Victoria" userId="2d5325ff-03bf-4ebe-8521-3fd84b2298cb" providerId="ADAL" clId="{87D8EB80-A5CF-4197-B0BF-D13634DEC7E4}" dt="2026-04-27T14:46:57.478" v="2737" actId="478"/>
          <ac:spMkLst>
            <pc:docMk/>
            <pc:sldMk cId="1820659463" sldId="955645284"/>
            <ac:spMk id="5" creationId="{B6824BA6-B455-9961-14A0-5BBBBE51B415}"/>
          </ac:spMkLst>
        </pc:spChg>
        <pc:spChg chg="add del">
          <ac:chgData name="Hamilton, Amanda Victoria" userId="2d5325ff-03bf-4ebe-8521-3fd84b2298cb" providerId="ADAL" clId="{87D8EB80-A5CF-4197-B0BF-D13634DEC7E4}" dt="2026-04-27T14:47:15.046" v="2746" actId="478"/>
          <ac:spMkLst>
            <pc:docMk/>
            <pc:sldMk cId="1820659463" sldId="955645284"/>
            <ac:spMk id="14" creationId="{FAE21FF9-EB9A-59E4-F805-4FA3919CD825}"/>
          </ac:spMkLst>
        </pc:spChg>
        <pc:spChg chg="add del">
          <ac:chgData name="Hamilton, Amanda Victoria" userId="2d5325ff-03bf-4ebe-8521-3fd84b2298cb" providerId="ADAL" clId="{87D8EB80-A5CF-4197-B0BF-D13634DEC7E4}" dt="2026-04-27T14:47:26.703" v="2751" actId="478"/>
          <ac:spMkLst>
            <pc:docMk/>
            <pc:sldMk cId="1820659463" sldId="955645284"/>
            <ac:spMk id="15" creationId="{7500C242-39E1-2EAD-6A93-334726095609}"/>
          </ac:spMkLst>
        </pc:spChg>
        <pc:spChg chg="add del">
          <ac:chgData name="Hamilton, Amanda Victoria" userId="2d5325ff-03bf-4ebe-8521-3fd84b2298cb" providerId="ADAL" clId="{87D8EB80-A5CF-4197-B0BF-D13634DEC7E4}" dt="2026-04-27T14:47:23.838" v="2750" actId="478"/>
          <ac:spMkLst>
            <pc:docMk/>
            <pc:sldMk cId="1820659463" sldId="955645284"/>
            <ac:spMk id="16" creationId="{658499FE-8E05-B308-3FA3-FDF316D612D2}"/>
          </ac:spMkLst>
        </pc:spChg>
        <pc:spChg chg="add del">
          <ac:chgData name="Hamilton, Amanda Victoria" userId="2d5325ff-03bf-4ebe-8521-3fd84b2298cb" providerId="ADAL" clId="{87D8EB80-A5CF-4197-B0BF-D13634DEC7E4}" dt="2026-04-27T14:47:21.229" v="2749" actId="478"/>
          <ac:spMkLst>
            <pc:docMk/>
            <pc:sldMk cId="1820659463" sldId="955645284"/>
            <ac:spMk id="17" creationId="{C31C0AE1-8A84-E976-2ED9-C171E76A7275}"/>
          </ac:spMkLst>
        </pc:spChg>
        <pc:spChg chg="add del mod">
          <ac:chgData name="Hamilton, Amanda Victoria" userId="2d5325ff-03bf-4ebe-8521-3fd84b2298cb" providerId="ADAL" clId="{87D8EB80-A5CF-4197-B0BF-D13634DEC7E4}" dt="2026-04-27T14:47:17.929" v="2748" actId="478"/>
          <ac:spMkLst>
            <pc:docMk/>
            <pc:sldMk cId="1820659463" sldId="955645284"/>
            <ac:spMk id="19" creationId="{BA18DA47-0FAF-CA55-1930-79CE2D8743C2}"/>
          </ac:spMkLst>
        </pc:spChg>
        <pc:picChg chg="add del">
          <ac:chgData name="Hamilton, Amanda Victoria" userId="2d5325ff-03bf-4ebe-8521-3fd84b2298cb" providerId="ADAL" clId="{87D8EB80-A5CF-4197-B0BF-D13634DEC7E4}" dt="2026-04-27T14:47:17.929" v="2748" actId="478"/>
          <ac:picMkLst>
            <pc:docMk/>
            <pc:sldMk cId="1820659463" sldId="955645284"/>
            <ac:picMk id="6" creationId="{93C73405-F2B5-2DD2-1914-9D83AA73C1D3}"/>
          </ac:picMkLst>
        </pc:picChg>
      </pc:sldChg>
      <pc:sldChg chg="addSp delSp add mod modNotesTx">
        <pc:chgData name="Hamilton, Amanda Victoria" userId="2d5325ff-03bf-4ebe-8521-3fd84b2298cb" providerId="ADAL" clId="{87D8EB80-A5CF-4197-B0BF-D13634DEC7E4}" dt="2026-04-27T14:48:42.475" v="3021" actId="478"/>
        <pc:sldMkLst>
          <pc:docMk/>
          <pc:sldMk cId="1809369135" sldId="955645285"/>
        </pc:sldMkLst>
        <pc:spChg chg="add del">
          <ac:chgData name="Hamilton, Amanda Victoria" userId="2d5325ff-03bf-4ebe-8521-3fd84b2298cb" providerId="ADAL" clId="{87D8EB80-A5CF-4197-B0BF-D13634DEC7E4}" dt="2026-04-27T14:48:42.475" v="3021" actId="478"/>
          <ac:spMkLst>
            <pc:docMk/>
            <pc:sldMk cId="1809369135" sldId="955645285"/>
            <ac:spMk id="17" creationId="{EE4A437E-EE83-18C4-DECF-13798C96B1AA}"/>
          </ac:spMkLst>
        </pc:spChg>
      </pc:sldChg>
      <pc:sldChg chg="add modNotesTx">
        <pc:chgData name="Hamilton, Amanda Victoria" userId="2d5325ff-03bf-4ebe-8521-3fd84b2298cb" providerId="ADAL" clId="{87D8EB80-A5CF-4197-B0BF-D13634DEC7E4}" dt="2026-04-27T14:50:15.508" v="3465" actId="20577"/>
        <pc:sldMkLst>
          <pc:docMk/>
          <pc:sldMk cId="2034788153" sldId="955645286"/>
        </pc:sldMkLst>
      </pc:sldChg>
      <pc:sldChg chg="modSp new mod ord">
        <pc:chgData name="Hamilton, Amanda Victoria" userId="2d5325ff-03bf-4ebe-8521-3fd84b2298cb" providerId="ADAL" clId="{87D8EB80-A5CF-4197-B0BF-D13634DEC7E4}" dt="2026-04-27T14:53:15.973" v="3493" actId="20577"/>
        <pc:sldMkLst>
          <pc:docMk/>
          <pc:sldMk cId="2744763218" sldId="955645287"/>
        </pc:sldMkLst>
        <pc:spChg chg="mod">
          <ac:chgData name="Hamilton, Amanda Victoria" userId="2d5325ff-03bf-4ebe-8521-3fd84b2298cb" providerId="ADAL" clId="{87D8EB80-A5CF-4197-B0BF-D13634DEC7E4}" dt="2026-04-27T14:53:15.973" v="3493" actId="20577"/>
          <ac:spMkLst>
            <pc:docMk/>
            <pc:sldMk cId="2744763218" sldId="955645287"/>
            <ac:spMk id="2" creationId="{7C85805D-844A-10EA-DE76-75DC2A846A2A}"/>
          </ac:spMkLst>
        </pc:spChg>
      </pc:sldChg>
      <pc:sldChg chg="modSp add mod">
        <pc:chgData name="Hamilton, Amanda Victoria" userId="2d5325ff-03bf-4ebe-8521-3fd84b2298cb" providerId="ADAL" clId="{87D8EB80-A5CF-4197-B0BF-D13634DEC7E4}" dt="2026-04-27T14:54:07.070" v="3501" actId="20577"/>
        <pc:sldMkLst>
          <pc:docMk/>
          <pc:sldMk cId="44044420" sldId="955645288"/>
        </pc:sldMkLst>
        <pc:spChg chg="mod">
          <ac:chgData name="Hamilton, Amanda Victoria" userId="2d5325ff-03bf-4ebe-8521-3fd84b2298cb" providerId="ADAL" clId="{87D8EB80-A5CF-4197-B0BF-D13634DEC7E4}" dt="2026-04-27T14:54:07.070" v="3501" actId="20577"/>
          <ac:spMkLst>
            <pc:docMk/>
            <pc:sldMk cId="44044420" sldId="955645288"/>
            <ac:spMk id="7" creationId="{080FCAEE-03C4-2DE5-F625-EA0ADEBA629E}"/>
          </ac:spMkLst>
        </pc:spChg>
      </pc:sldChg>
      <pc:sldChg chg="add">
        <pc:chgData name="Hamilton, Amanda Victoria" userId="2d5325ff-03bf-4ebe-8521-3fd84b2298cb" providerId="ADAL" clId="{87D8EB80-A5CF-4197-B0BF-D13634DEC7E4}" dt="2026-04-27T14:54:02.897" v="3497" actId="2890"/>
        <pc:sldMkLst>
          <pc:docMk/>
          <pc:sldMk cId="946758277" sldId="955645289"/>
        </pc:sldMkLst>
      </pc:sldChg>
      <pc:sldChg chg="delSp modSp add mod">
        <pc:chgData name="Hamilton, Amanda Victoria" userId="2d5325ff-03bf-4ebe-8521-3fd84b2298cb" providerId="ADAL" clId="{87D8EB80-A5CF-4197-B0BF-D13634DEC7E4}" dt="2026-04-27T14:55:43.990" v="3515" actId="478"/>
        <pc:sldMkLst>
          <pc:docMk/>
          <pc:sldMk cId="134911479" sldId="955645290"/>
        </pc:sldMkLst>
        <pc:spChg chg="mod">
          <ac:chgData name="Hamilton, Amanda Victoria" userId="2d5325ff-03bf-4ebe-8521-3fd84b2298cb" providerId="ADAL" clId="{87D8EB80-A5CF-4197-B0BF-D13634DEC7E4}" dt="2026-04-27T14:55:35.646" v="3511" actId="20577"/>
          <ac:spMkLst>
            <pc:docMk/>
            <pc:sldMk cId="134911479" sldId="955645290"/>
            <ac:spMk id="2" creationId="{DEDB906B-382C-5BDE-9F21-8137B540C9CF}"/>
          </ac:spMkLst>
        </pc:spChg>
        <pc:spChg chg="del">
          <ac:chgData name="Hamilton, Amanda Victoria" userId="2d5325ff-03bf-4ebe-8521-3fd84b2298cb" providerId="ADAL" clId="{87D8EB80-A5CF-4197-B0BF-D13634DEC7E4}" dt="2026-04-27T14:55:43.990" v="3515" actId="478"/>
          <ac:spMkLst>
            <pc:docMk/>
            <pc:sldMk cId="134911479" sldId="955645290"/>
            <ac:spMk id="27" creationId="{B601C094-4BE8-2E16-619E-E11A2F60A1F3}"/>
          </ac:spMkLst>
        </pc:spChg>
        <pc:spChg chg="del">
          <ac:chgData name="Hamilton, Amanda Victoria" userId="2d5325ff-03bf-4ebe-8521-3fd84b2298cb" providerId="ADAL" clId="{87D8EB80-A5CF-4197-B0BF-D13634DEC7E4}" dt="2026-04-27T14:55:40.420" v="3513" actId="478"/>
          <ac:spMkLst>
            <pc:docMk/>
            <pc:sldMk cId="134911479" sldId="955645290"/>
            <ac:spMk id="28" creationId="{607E9E03-E3A8-70DE-8436-0B3C80663087}"/>
          </ac:spMkLst>
        </pc:spChg>
        <pc:spChg chg="del">
          <ac:chgData name="Hamilton, Amanda Victoria" userId="2d5325ff-03bf-4ebe-8521-3fd84b2298cb" providerId="ADAL" clId="{87D8EB80-A5CF-4197-B0BF-D13634DEC7E4}" dt="2026-04-27T14:55:43.042" v="3514" actId="478"/>
          <ac:spMkLst>
            <pc:docMk/>
            <pc:sldMk cId="134911479" sldId="955645290"/>
            <ac:spMk id="33" creationId="{B2BEE04B-8C18-56D5-5154-491AC7F6F7B7}"/>
          </ac:spMkLst>
        </pc:spChg>
        <pc:spChg chg="del">
          <ac:chgData name="Hamilton, Amanda Victoria" userId="2d5325ff-03bf-4ebe-8521-3fd84b2298cb" providerId="ADAL" clId="{87D8EB80-A5CF-4197-B0BF-D13634DEC7E4}" dt="2026-04-27T14:55:39.503" v="3512" actId="478"/>
          <ac:spMkLst>
            <pc:docMk/>
            <pc:sldMk cId="134911479" sldId="955645290"/>
            <ac:spMk id="39" creationId="{AB789FC0-2DAB-EC45-6ED4-D78B3F0F1ADE}"/>
          </ac:spMkLst>
        </pc:spChg>
      </pc:sldChg>
      <pc:sldChg chg="delSp modSp add mod">
        <pc:chgData name="Hamilton, Amanda Victoria" userId="2d5325ff-03bf-4ebe-8521-3fd84b2298cb" providerId="ADAL" clId="{87D8EB80-A5CF-4197-B0BF-D13634DEC7E4}" dt="2026-04-27T14:56:02.026" v="3520" actId="478"/>
        <pc:sldMkLst>
          <pc:docMk/>
          <pc:sldMk cId="103288984" sldId="955645291"/>
        </pc:sldMkLst>
        <pc:spChg chg="mod">
          <ac:chgData name="Hamilton, Amanda Victoria" userId="2d5325ff-03bf-4ebe-8521-3fd84b2298cb" providerId="ADAL" clId="{87D8EB80-A5CF-4197-B0BF-D13634DEC7E4}" dt="2026-04-27T14:55:55.602" v="3518" actId="20577"/>
          <ac:spMkLst>
            <pc:docMk/>
            <pc:sldMk cId="103288984" sldId="955645291"/>
            <ac:spMk id="2" creationId="{59163D68-B8F0-1F86-6642-57B6FDD299E5}"/>
          </ac:spMkLst>
        </pc:spChg>
        <pc:spChg chg="del">
          <ac:chgData name="Hamilton, Amanda Victoria" userId="2d5325ff-03bf-4ebe-8521-3fd84b2298cb" providerId="ADAL" clId="{87D8EB80-A5CF-4197-B0BF-D13634DEC7E4}" dt="2026-04-27T14:56:02.026" v="3520" actId="478"/>
          <ac:spMkLst>
            <pc:docMk/>
            <pc:sldMk cId="103288984" sldId="955645291"/>
            <ac:spMk id="27" creationId="{5DB43CFD-C1E5-B939-B294-5C72D82D6B1C}"/>
          </ac:spMkLst>
        </pc:spChg>
        <pc:spChg chg="del">
          <ac:chgData name="Hamilton, Amanda Victoria" userId="2d5325ff-03bf-4ebe-8521-3fd84b2298cb" providerId="ADAL" clId="{87D8EB80-A5CF-4197-B0BF-D13634DEC7E4}" dt="2026-04-27T14:56:01.448" v="3519" actId="478"/>
          <ac:spMkLst>
            <pc:docMk/>
            <pc:sldMk cId="103288984" sldId="955645291"/>
            <ac:spMk id="33" creationId="{D2853218-8EA2-352A-9194-42B79D7D1256}"/>
          </ac:spMkLst>
        </pc:spChg>
      </pc:sldChg>
      <pc:sldChg chg="modSp add mod">
        <pc:chgData name="Hamilton, Amanda Victoria" userId="2d5325ff-03bf-4ebe-8521-3fd84b2298cb" providerId="ADAL" clId="{87D8EB80-A5CF-4197-B0BF-D13634DEC7E4}" dt="2026-04-27T14:56:09.530" v="3523" actId="20577"/>
        <pc:sldMkLst>
          <pc:docMk/>
          <pc:sldMk cId="3205842610" sldId="955645292"/>
        </pc:sldMkLst>
        <pc:spChg chg="mod">
          <ac:chgData name="Hamilton, Amanda Victoria" userId="2d5325ff-03bf-4ebe-8521-3fd84b2298cb" providerId="ADAL" clId="{87D8EB80-A5CF-4197-B0BF-D13634DEC7E4}" dt="2026-04-27T14:56:09.530" v="3523" actId="20577"/>
          <ac:spMkLst>
            <pc:docMk/>
            <pc:sldMk cId="3205842610" sldId="955645292"/>
            <ac:spMk id="2" creationId="{799D6927-9364-EA05-6DC2-24D117A4E577}"/>
          </ac:spMkLst>
        </pc:spChg>
      </pc:sldChg>
      <pc:sldChg chg="add modNotesTx">
        <pc:chgData name="Hamilton, Amanda Victoria" userId="2d5325ff-03bf-4ebe-8521-3fd84b2298cb" providerId="ADAL" clId="{87D8EB80-A5CF-4197-B0BF-D13634DEC7E4}" dt="2026-04-27T15:01:24.039" v="4084" actId="20577"/>
        <pc:sldMkLst>
          <pc:docMk/>
          <pc:sldMk cId="1421008905" sldId="955645293"/>
        </pc:sldMkLst>
      </pc:sldChg>
      <pc:sldChg chg="modSp add mod">
        <pc:chgData name="Hamilton, Amanda Victoria" userId="2d5325ff-03bf-4ebe-8521-3fd84b2298cb" providerId="ADAL" clId="{87D8EB80-A5CF-4197-B0BF-D13634DEC7E4}" dt="2026-04-27T15:01:38.718" v="4101" actId="20577"/>
        <pc:sldMkLst>
          <pc:docMk/>
          <pc:sldMk cId="2834480260" sldId="955645294"/>
        </pc:sldMkLst>
        <pc:spChg chg="mod">
          <ac:chgData name="Hamilton, Amanda Victoria" userId="2d5325ff-03bf-4ebe-8521-3fd84b2298cb" providerId="ADAL" clId="{87D8EB80-A5CF-4197-B0BF-D13634DEC7E4}" dt="2026-04-27T15:01:38.718" v="4101" actId="20577"/>
          <ac:spMkLst>
            <pc:docMk/>
            <pc:sldMk cId="2834480260" sldId="955645294"/>
            <ac:spMk id="2" creationId="{2132AE76-42F1-976C-AF91-A8EBB45D7BCF}"/>
          </ac:spMkLst>
        </pc:spChg>
      </pc:sldChg>
      <pc:sldChg chg="delSp add mod">
        <pc:chgData name="Hamilton, Amanda Victoria" userId="2d5325ff-03bf-4ebe-8521-3fd84b2298cb" providerId="ADAL" clId="{87D8EB80-A5CF-4197-B0BF-D13634DEC7E4}" dt="2026-04-27T15:07:09.064" v="4125" actId="478"/>
        <pc:sldMkLst>
          <pc:docMk/>
          <pc:sldMk cId="403077119" sldId="955645295"/>
        </pc:sldMkLst>
        <pc:spChg chg="del">
          <ac:chgData name="Hamilton, Amanda Victoria" userId="2d5325ff-03bf-4ebe-8521-3fd84b2298cb" providerId="ADAL" clId="{87D8EB80-A5CF-4197-B0BF-D13634DEC7E4}" dt="2026-04-27T15:07:05.602" v="4123" actId="478"/>
          <ac:spMkLst>
            <pc:docMk/>
            <pc:sldMk cId="403077119" sldId="955645295"/>
            <ac:spMk id="9" creationId="{0B87EA85-1798-3B12-31FD-72EE8E374E82}"/>
          </ac:spMkLst>
        </pc:spChg>
        <pc:spChg chg="del">
          <ac:chgData name="Hamilton, Amanda Victoria" userId="2d5325ff-03bf-4ebe-8521-3fd84b2298cb" providerId="ADAL" clId="{87D8EB80-A5CF-4197-B0BF-D13634DEC7E4}" dt="2026-04-27T15:07:09.064" v="4125" actId="478"/>
          <ac:spMkLst>
            <pc:docMk/>
            <pc:sldMk cId="403077119" sldId="955645295"/>
            <ac:spMk id="62" creationId="{82A268E9-7BC7-E3A5-C86A-02611693F1EF}"/>
          </ac:spMkLst>
        </pc:spChg>
        <pc:spChg chg="del">
          <ac:chgData name="Hamilton, Amanda Victoria" userId="2d5325ff-03bf-4ebe-8521-3fd84b2298cb" providerId="ADAL" clId="{87D8EB80-A5CF-4197-B0BF-D13634DEC7E4}" dt="2026-04-27T15:07:07.131" v="4124" actId="478"/>
          <ac:spMkLst>
            <pc:docMk/>
            <pc:sldMk cId="403077119" sldId="955645295"/>
            <ac:spMk id="63" creationId="{285B66E8-CD9C-15AD-DE9E-0DB78AFCF855}"/>
          </ac:spMkLst>
        </pc:spChg>
        <pc:spChg chg="del">
          <ac:chgData name="Hamilton, Amanda Victoria" userId="2d5325ff-03bf-4ebe-8521-3fd84b2298cb" providerId="ADAL" clId="{87D8EB80-A5CF-4197-B0BF-D13634DEC7E4}" dt="2026-04-27T15:07:04.365" v="4122" actId="478"/>
          <ac:spMkLst>
            <pc:docMk/>
            <pc:sldMk cId="403077119" sldId="955645295"/>
            <ac:spMk id="72" creationId="{388BBDBD-C617-FC37-EF2C-C4F9B770008D}"/>
          </ac:spMkLst>
        </pc:spChg>
        <pc:spChg chg="del">
          <ac:chgData name="Hamilton, Amanda Victoria" userId="2d5325ff-03bf-4ebe-8521-3fd84b2298cb" providerId="ADAL" clId="{87D8EB80-A5CF-4197-B0BF-D13634DEC7E4}" dt="2026-04-27T15:07:02.570" v="4121" actId="478"/>
          <ac:spMkLst>
            <pc:docMk/>
            <pc:sldMk cId="403077119" sldId="955645295"/>
            <ac:spMk id="73" creationId="{D7364D36-B370-8DC7-FE6A-F19198C31224}"/>
          </ac:spMkLst>
        </pc:spChg>
      </pc:sldChg>
      <pc:sldChg chg="modSp add mod">
        <pc:chgData name="Hamilton, Amanda Victoria" userId="2d5325ff-03bf-4ebe-8521-3fd84b2298cb" providerId="ADAL" clId="{87D8EB80-A5CF-4197-B0BF-D13634DEC7E4}" dt="2026-04-27T15:08:06.635" v="4132" actId="20577"/>
        <pc:sldMkLst>
          <pc:docMk/>
          <pc:sldMk cId="879317177" sldId="955645296"/>
        </pc:sldMkLst>
        <pc:spChg chg="mod">
          <ac:chgData name="Hamilton, Amanda Victoria" userId="2d5325ff-03bf-4ebe-8521-3fd84b2298cb" providerId="ADAL" clId="{87D8EB80-A5CF-4197-B0BF-D13634DEC7E4}" dt="2026-04-27T15:08:03.276" v="4128" actId="20577"/>
          <ac:spMkLst>
            <pc:docMk/>
            <pc:sldMk cId="879317177" sldId="955645296"/>
            <ac:spMk id="9" creationId="{4F17E271-1667-E8CE-B27E-E1CF9B64954C}"/>
          </ac:spMkLst>
        </pc:spChg>
        <pc:spChg chg="mod">
          <ac:chgData name="Hamilton, Amanda Victoria" userId="2d5325ff-03bf-4ebe-8521-3fd84b2298cb" providerId="ADAL" clId="{87D8EB80-A5CF-4197-B0BF-D13634DEC7E4}" dt="2026-04-27T15:08:06.635" v="4132" actId="20577"/>
          <ac:spMkLst>
            <pc:docMk/>
            <pc:sldMk cId="879317177" sldId="955645296"/>
            <ac:spMk id="73" creationId="{D8930527-8D39-1F2F-02A3-A13B77CA4120}"/>
          </ac:spMkLst>
        </pc:spChg>
      </pc:sldChg>
      <pc:sldChg chg="add del">
        <pc:chgData name="Hamilton, Amanda Victoria" userId="2d5325ff-03bf-4ebe-8521-3fd84b2298cb" providerId="ADAL" clId="{87D8EB80-A5CF-4197-B0BF-D13634DEC7E4}" dt="2026-04-27T15:07:19.439" v="4126" actId="47"/>
        <pc:sldMkLst>
          <pc:docMk/>
          <pc:sldMk cId="877081280" sldId="955645297"/>
        </pc:sldMkLst>
      </pc:sldChg>
      <pc:sldChg chg="modSp add mod">
        <pc:chgData name="Hamilton, Amanda Victoria" userId="2d5325ff-03bf-4ebe-8521-3fd84b2298cb" providerId="ADAL" clId="{87D8EB80-A5CF-4197-B0BF-D13634DEC7E4}" dt="2026-04-27T15:08:29.201" v="4154" actId="20577"/>
        <pc:sldMkLst>
          <pc:docMk/>
          <pc:sldMk cId="2094468218" sldId="955645297"/>
        </pc:sldMkLst>
        <pc:spChg chg="mod">
          <ac:chgData name="Hamilton, Amanda Victoria" userId="2d5325ff-03bf-4ebe-8521-3fd84b2298cb" providerId="ADAL" clId="{87D8EB80-A5CF-4197-B0BF-D13634DEC7E4}" dt="2026-04-27T15:08:29.201" v="4154" actId="20577"/>
          <ac:spMkLst>
            <pc:docMk/>
            <pc:sldMk cId="2094468218" sldId="955645297"/>
            <ac:spMk id="2" creationId="{FE7329E4-D8EB-1723-3573-C220C57C6BA4}"/>
          </ac:spMkLst>
        </pc:spChg>
      </pc:sldChg>
      <pc:sldChg chg="delSp add mod">
        <pc:chgData name="Hamilton, Amanda Victoria" userId="2d5325ff-03bf-4ebe-8521-3fd84b2298cb" providerId="ADAL" clId="{87D8EB80-A5CF-4197-B0BF-D13634DEC7E4}" dt="2026-04-27T15:09:02.341" v="4163" actId="478"/>
        <pc:sldMkLst>
          <pc:docMk/>
          <pc:sldMk cId="3714298104" sldId="955645298"/>
        </pc:sldMkLst>
        <pc:spChg chg="del">
          <ac:chgData name="Hamilton, Amanda Victoria" userId="2d5325ff-03bf-4ebe-8521-3fd84b2298cb" providerId="ADAL" clId="{87D8EB80-A5CF-4197-B0BF-D13634DEC7E4}" dt="2026-04-27T15:09:02.341" v="4163" actId="478"/>
          <ac:spMkLst>
            <pc:docMk/>
            <pc:sldMk cId="3714298104" sldId="955645298"/>
            <ac:spMk id="6" creationId="{6CF1DEA1-B6ED-3B4A-98F7-43203AE7D718}"/>
          </ac:spMkLst>
        </pc:spChg>
        <pc:grpChg chg="del">
          <ac:chgData name="Hamilton, Amanda Victoria" userId="2d5325ff-03bf-4ebe-8521-3fd84b2298cb" providerId="ADAL" clId="{87D8EB80-A5CF-4197-B0BF-D13634DEC7E4}" dt="2026-04-27T15:09:01.273" v="4162" actId="478"/>
          <ac:grpSpMkLst>
            <pc:docMk/>
            <pc:sldMk cId="3714298104" sldId="955645298"/>
            <ac:grpSpMk id="8" creationId="{9DFFA1E8-20AE-0AE6-1E11-31A339EF76F9}"/>
          </ac:grpSpMkLst>
        </pc:grpChg>
        <pc:grpChg chg="del">
          <ac:chgData name="Hamilton, Amanda Victoria" userId="2d5325ff-03bf-4ebe-8521-3fd84b2298cb" providerId="ADAL" clId="{87D8EB80-A5CF-4197-B0BF-D13634DEC7E4}" dt="2026-04-27T15:09:01.273" v="4162" actId="478"/>
          <ac:grpSpMkLst>
            <pc:docMk/>
            <pc:sldMk cId="3714298104" sldId="955645298"/>
            <ac:grpSpMk id="9" creationId="{839E3503-29F6-7562-3C32-688B1D31DE4B}"/>
          </ac:grpSpMkLst>
        </pc:grpChg>
        <pc:grpChg chg="del">
          <ac:chgData name="Hamilton, Amanda Victoria" userId="2d5325ff-03bf-4ebe-8521-3fd84b2298cb" providerId="ADAL" clId="{87D8EB80-A5CF-4197-B0BF-D13634DEC7E4}" dt="2026-04-27T15:09:01.273" v="4162" actId="478"/>
          <ac:grpSpMkLst>
            <pc:docMk/>
            <pc:sldMk cId="3714298104" sldId="955645298"/>
            <ac:grpSpMk id="10" creationId="{266D484C-4FEA-A8B6-A982-C4B367C8790F}"/>
          </ac:grpSpMkLst>
        </pc:grpChg>
        <pc:grpChg chg="del">
          <ac:chgData name="Hamilton, Amanda Victoria" userId="2d5325ff-03bf-4ebe-8521-3fd84b2298cb" providerId="ADAL" clId="{87D8EB80-A5CF-4197-B0BF-D13634DEC7E4}" dt="2026-04-27T15:09:01.273" v="4162" actId="478"/>
          <ac:grpSpMkLst>
            <pc:docMk/>
            <pc:sldMk cId="3714298104" sldId="955645298"/>
            <ac:grpSpMk id="11" creationId="{B562685C-0949-CBE2-84F0-C655F2C4B71A}"/>
          </ac:grpSpMkLst>
        </pc:grpChg>
        <pc:grpChg chg="del">
          <ac:chgData name="Hamilton, Amanda Victoria" userId="2d5325ff-03bf-4ebe-8521-3fd84b2298cb" providerId="ADAL" clId="{87D8EB80-A5CF-4197-B0BF-D13634DEC7E4}" dt="2026-04-27T15:09:01.273" v="4162" actId="478"/>
          <ac:grpSpMkLst>
            <pc:docMk/>
            <pc:sldMk cId="3714298104" sldId="955645298"/>
            <ac:grpSpMk id="12" creationId="{23E5F287-0F00-FF1F-23C7-3AB5C28568A6}"/>
          </ac:grpSpMkLst>
        </pc:grpChg>
      </pc:sldChg>
      <pc:sldChg chg="add">
        <pc:chgData name="Hamilton, Amanda Victoria" userId="2d5325ff-03bf-4ebe-8521-3fd84b2298cb" providerId="ADAL" clId="{87D8EB80-A5CF-4197-B0BF-D13634DEC7E4}" dt="2026-04-27T15:08:37.492" v="4156" actId="2890"/>
        <pc:sldMkLst>
          <pc:docMk/>
          <pc:sldMk cId="3543453647" sldId="955645299"/>
        </pc:sldMkLst>
      </pc:sldChg>
      <pc:sldChg chg="modSp add mod">
        <pc:chgData name="Hamilton, Amanda Victoria" userId="2d5325ff-03bf-4ebe-8521-3fd84b2298cb" providerId="ADAL" clId="{87D8EB80-A5CF-4197-B0BF-D13634DEC7E4}" dt="2026-04-27T15:09:35.592" v="4168" actId="20577"/>
        <pc:sldMkLst>
          <pc:docMk/>
          <pc:sldMk cId="3404195986" sldId="955645300"/>
        </pc:sldMkLst>
        <pc:spChg chg="mod">
          <ac:chgData name="Hamilton, Amanda Victoria" userId="2d5325ff-03bf-4ebe-8521-3fd84b2298cb" providerId="ADAL" clId="{87D8EB80-A5CF-4197-B0BF-D13634DEC7E4}" dt="2026-04-27T15:09:35.592" v="4168" actId="20577"/>
          <ac:spMkLst>
            <pc:docMk/>
            <pc:sldMk cId="3404195986" sldId="955645300"/>
            <ac:spMk id="2" creationId="{B786F301-52EE-DBCD-0F84-473538875C19}"/>
          </ac:spMkLst>
        </pc:spChg>
      </pc:sldChg>
      <pc:sldChg chg="modSp add mod">
        <pc:chgData name="Hamilton, Amanda Victoria" userId="2d5325ff-03bf-4ebe-8521-3fd84b2298cb" providerId="ADAL" clId="{87D8EB80-A5CF-4197-B0BF-D13634DEC7E4}" dt="2026-04-27T15:09:41.235" v="4170" actId="20577"/>
        <pc:sldMkLst>
          <pc:docMk/>
          <pc:sldMk cId="2188914088" sldId="955645301"/>
        </pc:sldMkLst>
        <pc:spChg chg="mod">
          <ac:chgData name="Hamilton, Amanda Victoria" userId="2d5325ff-03bf-4ebe-8521-3fd84b2298cb" providerId="ADAL" clId="{87D8EB80-A5CF-4197-B0BF-D13634DEC7E4}" dt="2026-04-27T15:09:41.235" v="4170" actId="20577"/>
          <ac:spMkLst>
            <pc:docMk/>
            <pc:sldMk cId="2188914088" sldId="955645301"/>
            <ac:spMk id="2" creationId="{C0D9384B-7605-52F0-5823-3F82B3F3EE1C}"/>
          </ac:spMkLst>
        </pc:spChg>
      </pc:sldChg>
      <pc:sldChg chg="add">
        <pc:chgData name="Hamilton, Amanda Victoria" userId="2d5325ff-03bf-4ebe-8521-3fd84b2298cb" providerId="ADAL" clId="{87D8EB80-A5CF-4197-B0BF-D13634DEC7E4}" dt="2026-04-27T15:09:38.613" v="4169" actId="2890"/>
        <pc:sldMkLst>
          <pc:docMk/>
          <pc:sldMk cId="997251798" sldId="955645302"/>
        </pc:sldMkLst>
      </pc:sldChg>
      <pc:sldChg chg="modSp add mod">
        <pc:chgData name="Hamilton, Amanda Victoria" userId="2d5325ff-03bf-4ebe-8521-3fd84b2298cb" providerId="ADAL" clId="{87D8EB80-A5CF-4197-B0BF-D13634DEC7E4}" dt="2026-04-27T15:10:54.074" v="4201" actId="113"/>
        <pc:sldMkLst>
          <pc:docMk/>
          <pc:sldMk cId="2251169098" sldId="955645303"/>
        </pc:sldMkLst>
        <pc:spChg chg="mod">
          <ac:chgData name="Hamilton, Amanda Victoria" userId="2d5325ff-03bf-4ebe-8521-3fd84b2298cb" providerId="ADAL" clId="{87D8EB80-A5CF-4197-B0BF-D13634DEC7E4}" dt="2026-04-27T15:10:54.074" v="4201" actId="113"/>
          <ac:spMkLst>
            <pc:docMk/>
            <pc:sldMk cId="2251169098" sldId="955645303"/>
            <ac:spMk id="5" creationId="{C5733A6C-CE17-D56C-BFF0-16A00C29484B}"/>
          </ac:spMkLst>
        </pc:spChg>
        <pc:picChg chg="mod ord">
          <ac:chgData name="Hamilton, Amanda Victoria" userId="2d5325ff-03bf-4ebe-8521-3fd84b2298cb" providerId="ADAL" clId="{87D8EB80-A5CF-4197-B0BF-D13634DEC7E4}" dt="2026-04-27T15:10:47.822" v="4200" actId="167"/>
          <ac:picMkLst>
            <pc:docMk/>
            <pc:sldMk cId="2251169098" sldId="955645303"/>
            <ac:picMk id="8" creationId="{5472A512-4EBB-6824-3042-08FEADC3CD21}"/>
          </ac:picMkLst>
        </pc:pic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chemeClr val="accent3"/>
            </a:solidFill>
            <a:ln w="12700" cap="flat">
              <a:noFill/>
              <a:miter lim="400000"/>
            </a:ln>
            <a:effectLst>
              <a:outerShdw blurRad="50800" dist="38100" dir="2700000" algn="tl" rotWithShape="0">
                <a:prstClr val="black">
                  <a:alpha val="40000"/>
                </a:prstClr>
              </a:outerShdw>
            </a:effectLst>
          </c:spPr>
          <c:explosion val="7"/>
          <c:dPt>
            <c:idx val="0"/>
            <c:bubble3D val="0"/>
            <c:spPr>
              <a:solidFill>
                <a:schemeClr val="accent2"/>
              </a:solidFill>
              <a:ln w="12700" cap="flat">
                <a:noFill/>
                <a:miter lim="400000"/>
              </a:ln>
              <a:effectLst>
                <a:outerShdw blurRad="50800" dist="38100" dir="2700000" algn="tl" rotWithShape="0">
                  <a:prstClr val="black">
                    <a:alpha val="40000"/>
                  </a:prstClr>
                </a:outerShdw>
              </a:effectLst>
            </c:spPr>
            <c:extLst>
              <c:ext xmlns:c16="http://schemas.microsoft.com/office/drawing/2014/chart" uri="{C3380CC4-5D6E-409C-BE32-E72D297353CC}">
                <c16:uniqueId val="{00000001-203F-4A04-AF8E-1DD5F43A5283}"/>
              </c:ext>
            </c:extLst>
          </c:dPt>
          <c:dPt>
            <c:idx val="1"/>
            <c:bubble3D val="0"/>
            <c:spPr>
              <a:solidFill>
                <a:schemeClr val="accent4"/>
              </a:solidFill>
              <a:ln w="12700" cap="flat">
                <a:noFill/>
                <a:miter lim="400000"/>
              </a:ln>
              <a:effectLst>
                <a:outerShdw blurRad="50800" dist="38100" dir="2700000" algn="tl" rotWithShape="0">
                  <a:prstClr val="black">
                    <a:alpha val="40000"/>
                  </a:prstClr>
                </a:outerShdw>
              </a:effectLst>
            </c:spPr>
            <c:extLst>
              <c:ext xmlns:c16="http://schemas.microsoft.com/office/drawing/2014/chart" uri="{C3380CC4-5D6E-409C-BE32-E72D297353CC}">
                <c16:uniqueId val="{00000003-203F-4A04-AF8E-1DD5F43A5283}"/>
              </c:ext>
            </c:extLst>
          </c:dPt>
          <c:dPt>
            <c:idx val="2"/>
            <c:bubble3D val="0"/>
            <c:extLst>
              <c:ext xmlns:c16="http://schemas.microsoft.com/office/drawing/2014/chart" uri="{C3380CC4-5D6E-409C-BE32-E72D297353CC}">
                <c16:uniqueId val="{00000004-203F-4A04-AF8E-1DD5F43A5283}"/>
              </c:ext>
            </c:extLst>
          </c:dPt>
          <c:dPt>
            <c:idx val="3"/>
            <c:bubble3D val="0"/>
            <c:spPr>
              <a:solidFill>
                <a:schemeClr val="accent6"/>
              </a:solidFill>
              <a:ln w="12700" cap="flat">
                <a:noFill/>
                <a:miter lim="400000"/>
              </a:ln>
              <a:effectLst>
                <a:outerShdw blurRad="50800" dist="38100" dir="2700000" algn="tl" rotWithShape="0">
                  <a:prstClr val="black">
                    <a:alpha val="40000"/>
                  </a:prstClr>
                </a:outerShdw>
              </a:effectLst>
            </c:spPr>
            <c:extLst>
              <c:ext xmlns:c16="http://schemas.microsoft.com/office/drawing/2014/chart" uri="{C3380CC4-5D6E-409C-BE32-E72D297353CC}">
                <c16:uniqueId val="{00000006-203F-4A04-AF8E-1DD5F43A5283}"/>
              </c:ext>
            </c:extLst>
          </c:dPt>
          <c:dPt>
            <c:idx val="4"/>
            <c:bubble3D val="0"/>
            <c:spPr>
              <a:solidFill>
                <a:schemeClr val="accent5"/>
              </a:solidFill>
              <a:ln w="12700" cap="flat">
                <a:noFill/>
                <a:miter lim="400000"/>
              </a:ln>
              <a:effectLst>
                <a:outerShdw blurRad="50800" dist="38100" dir="2700000" algn="tl" rotWithShape="0">
                  <a:prstClr val="black">
                    <a:alpha val="40000"/>
                  </a:prstClr>
                </a:outerShdw>
              </a:effectLst>
            </c:spPr>
            <c:extLst>
              <c:ext xmlns:c16="http://schemas.microsoft.com/office/drawing/2014/chart" uri="{C3380CC4-5D6E-409C-BE32-E72D297353CC}">
                <c16:uniqueId val="{00000008-203F-4A04-AF8E-1DD5F43A5283}"/>
              </c:ext>
            </c:extLst>
          </c:dPt>
          <c:cat>
            <c:strRef>
              <c:f>Sheet1!$B$1:$F$1</c:f>
              <c:strCache>
                <c:ptCount val="5"/>
                <c:pt idx="0">
                  <c:v>Piece 1</c:v>
                </c:pt>
                <c:pt idx="1">
                  <c:v>Piece 2</c:v>
                </c:pt>
                <c:pt idx="2">
                  <c:v>Piece 3</c:v>
                </c:pt>
                <c:pt idx="3">
                  <c:v>Piece 4</c:v>
                </c:pt>
                <c:pt idx="4">
                  <c:v>Piece 5</c:v>
                </c:pt>
              </c:strCache>
            </c:strRef>
          </c:cat>
          <c:val>
            <c:numRef>
              <c:f>Sheet1!$B$2:$F$2</c:f>
              <c:numCache>
                <c:formatCode>General</c:formatCode>
                <c:ptCount val="5"/>
                <c:pt idx="0">
                  <c:v>20</c:v>
                </c:pt>
                <c:pt idx="1">
                  <c:v>20</c:v>
                </c:pt>
                <c:pt idx="2">
                  <c:v>20</c:v>
                </c:pt>
                <c:pt idx="3">
                  <c:v>20</c:v>
                </c:pt>
                <c:pt idx="4">
                  <c:v>20</c:v>
                </c:pt>
              </c:numCache>
            </c:numRef>
          </c:val>
          <c:extLst>
            <c:ext xmlns:c16="http://schemas.microsoft.com/office/drawing/2014/chart" uri="{C3380CC4-5D6E-409C-BE32-E72D297353CC}">
              <c16:uniqueId val="{00000009-203F-4A04-AF8E-1DD5F43A5283}"/>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chemeClr val="accent3"/>
            </a:solidFill>
            <a:ln w="12700" cap="flat">
              <a:noFill/>
              <a:miter lim="400000"/>
            </a:ln>
            <a:effectLst>
              <a:outerShdw blurRad="50800" dist="38100" dir="2700000" algn="tl" rotWithShape="0">
                <a:prstClr val="black">
                  <a:alpha val="40000"/>
                </a:prstClr>
              </a:outerShdw>
            </a:effectLst>
          </c:spPr>
          <c:explosion val="7"/>
          <c:dPt>
            <c:idx val="0"/>
            <c:bubble3D val="0"/>
            <c:spPr>
              <a:solidFill>
                <a:schemeClr val="accent2"/>
              </a:solidFill>
              <a:ln w="12700" cap="flat">
                <a:noFill/>
                <a:miter lim="400000"/>
              </a:ln>
              <a:effectLst>
                <a:outerShdw blurRad="50800" dist="38100" dir="2700000" algn="tl" rotWithShape="0">
                  <a:prstClr val="black">
                    <a:alpha val="40000"/>
                  </a:prstClr>
                </a:outerShdw>
              </a:effectLst>
            </c:spPr>
            <c:extLst>
              <c:ext xmlns:c16="http://schemas.microsoft.com/office/drawing/2014/chart" uri="{C3380CC4-5D6E-409C-BE32-E72D297353CC}">
                <c16:uniqueId val="{00000001-203F-4A04-AF8E-1DD5F43A5283}"/>
              </c:ext>
            </c:extLst>
          </c:dPt>
          <c:dPt>
            <c:idx val="1"/>
            <c:bubble3D val="0"/>
            <c:spPr>
              <a:solidFill>
                <a:schemeClr val="accent4"/>
              </a:solidFill>
              <a:ln w="12700" cap="flat">
                <a:noFill/>
                <a:miter lim="400000"/>
              </a:ln>
              <a:effectLst>
                <a:outerShdw blurRad="50800" dist="38100" dir="2700000" algn="tl" rotWithShape="0">
                  <a:prstClr val="black">
                    <a:alpha val="40000"/>
                  </a:prstClr>
                </a:outerShdw>
              </a:effectLst>
            </c:spPr>
            <c:extLst>
              <c:ext xmlns:c16="http://schemas.microsoft.com/office/drawing/2014/chart" uri="{C3380CC4-5D6E-409C-BE32-E72D297353CC}">
                <c16:uniqueId val="{00000003-203F-4A04-AF8E-1DD5F43A5283}"/>
              </c:ext>
            </c:extLst>
          </c:dPt>
          <c:dPt>
            <c:idx val="2"/>
            <c:bubble3D val="0"/>
            <c:extLst>
              <c:ext xmlns:c16="http://schemas.microsoft.com/office/drawing/2014/chart" uri="{C3380CC4-5D6E-409C-BE32-E72D297353CC}">
                <c16:uniqueId val="{00000004-203F-4A04-AF8E-1DD5F43A5283}"/>
              </c:ext>
            </c:extLst>
          </c:dPt>
          <c:dPt>
            <c:idx val="3"/>
            <c:bubble3D val="0"/>
            <c:spPr>
              <a:solidFill>
                <a:schemeClr val="accent6"/>
              </a:solidFill>
              <a:ln w="12700" cap="flat">
                <a:noFill/>
                <a:miter lim="400000"/>
              </a:ln>
              <a:effectLst>
                <a:outerShdw blurRad="50800" dist="38100" dir="2700000" algn="tl" rotWithShape="0">
                  <a:prstClr val="black">
                    <a:alpha val="40000"/>
                  </a:prstClr>
                </a:outerShdw>
              </a:effectLst>
            </c:spPr>
            <c:extLst>
              <c:ext xmlns:c16="http://schemas.microsoft.com/office/drawing/2014/chart" uri="{C3380CC4-5D6E-409C-BE32-E72D297353CC}">
                <c16:uniqueId val="{00000006-203F-4A04-AF8E-1DD5F43A5283}"/>
              </c:ext>
            </c:extLst>
          </c:dPt>
          <c:dPt>
            <c:idx val="4"/>
            <c:bubble3D val="0"/>
            <c:spPr>
              <a:solidFill>
                <a:schemeClr val="accent5"/>
              </a:solidFill>
              <a:ln w="12700" cap="flat">
                <a:noFill/>
                <a:miter lim="400000"/>
              </a:ln>
              <a:effectLst>
                <a:outerShdw blurRad="50800" dist="38100" dir="2700000" algn="tl" rotWithShape="0">
                  <a:prstClr val="black">
                    <a:alpha val="40000"/>
                  </a:prstClr>
                </a:outerShdw>
              </a:effectLst>
            </c:spPr>
            <c:extLst>
              <c:ext xmlns:c16="http://schemas.microsoft.com/office/drawing/2014/chart" uri="{C3380CC4-5D6E-409C-BE32-E72D297353CC}">
                <c16:uniqueId val="{00000008-203F-4A04-AF8E-1DD5F43A5283}"/>
              </c:ext>
            </c:extLst>
          </c:dPt>
          <c:cat>
            <c:strRef>
              <c:f>Sheet1!$B$1:$F$1</c:f>
              <c:strCache>
                <c:ptCount val="5"/>
                <c:pt idx="0">
                  <c:v>Piece 1</c:v>
                </c:pt>
                <c:pt idx="1">
                  <c:v>Piece 2</c:v>
                </c:pt>
                <c:pt idx="2">
                  <c:v>Piece 3</c:v>
                </c:pt>
                <c:pt idx="3">
                  <c:v>Piece 4</c:v>
                </c:pt>
                <c:pt idx="4">
                  <c:v>Piece 5</c:v>
                </c:pt>
              </c:strCache>
            </c:strRef>
          </c:cat>
          <c:val>
            <c:numRef>
              <c:f>Sheet1!$B$2:$F$2</c:f>
              <c:numCache>
                <c:formatCode>General</c:formatCode>
                <c:ptCount val="5"/>
                <c:pt idx="0">
                  <c:v>20</c:v>
                </c:pt>
                <c:pt idx="1">
                  <c:v>20</c:v>
                </c:pt>
                <c:pt idx="2">
                  <c:v>20</c:v>
                </c:pt>
                <c:pt idx="3">
                  <c:v>20</c:v>
                </c:pt>
                <c:pt idx="4">
                  <c:v>20</c:v>
                </c:pt>
              </c:numCache>
            </c:numRef>
          </c:val>
          <c:extLst>
            <c:ext xmlns:c16="http://schemas.microsoft.com/office/drawing/2014/chart" uri="{C3380CC4-5D6E-409C-BE32-E72D297353CC}">
              <c16:uniqueId val="{00000009-203F-4A04-AF8E-1DD5F43A5283}"/>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chemeClr val="accent3"/>
            </a:solidFill>
            <a:ln w="12700" cap="flat">
              <a:noFill/>
              <a:miter lim="400000"/>
            </a:ln>
            <a:effectLst>
              <a:outerShdw blurRad="50800" dist="38100" dir="2700000" algn="tl" rotWithShape="0">
                <a:prstClr val="black">
                  <a:alpha val="40000"/>
                </a:prstClr>
              </a:outerShdw>
            </a:effectLst>
          </c:spPr>
          <c:explosion val="7"/>
          <c:dPt>
            <c:idx val="0"/>
            <c:bubble3D val="0"/>
            <c:spPr>
              <a:solidFill>
                <a:schemeClr val="accent2"/>
              </a:solidFill>
              <a:ln w="12700" cap="flat">
                <a:noFill/>
                <a:miter lim="400000"/>
              </a:ln>
              <a:effectLst>
                <a:outerShdw blurRad="50800" dist="38100" dir="2700000" algn="tl" rotWithShape="0">
                  <a:prstClr val="black">
                    <a:alpha val="40000"/>
                  </a:prstClr>
                </a:outerShdw>
              </a:effectLst>
            </c:spPr>
            <c:extLst>
              <c:ext xmlns:c16="http://schemas.microsoft.com/office/drawing/2014/chart" uri="{C3380CC4-5D6E-409C-BE32-E72D297353CC}">
                <c16:uniqueId val="{00000001-203F-4A04-AF8E-1DD5F43A5283}"/>
              </c:ext>
            </c:extLst>
          </c:dPt>
          <c:dPt>
            <c:idx val="1"/>
            <c:bubble3D val="0"/>
            <c:spPr>
              <a:solidFill>
                <a:schemeClr val="accent4"/>
              </a:solidFill>
              <a:ln w="12700" cap="flat">
                <a:noFill/>
                <a:miter lim="400000"/>
              </a:ln>
              <a:effectLst>
                <a:outerShdw blurRad="50800" dist="38100" dir="2700000" algn="tl" rotWithShape="0">
                  <a:prstClr val="black">
                    <a:alpha val="40000"/>
                  </a:prstClr>
                </a:outerShdw>
              </a:effectLst>
            </c:spPr>
            <c:extLst>
              <c:ext xmlns:c16="http://schemas.microsoft.com/office/drawing/2014/chart" uri="{C3380CC4-5D6E-409C-BE32-E72D297353CC}">
                <c16:uniqueId val="{00000003-203F-4A04-AF8E-1DD5F43A5283}"/>
              </c:ext>
            </c:extLst>
          </c:dPt>
          <c:dPt>
            <c:idx val="2"/>
            <c:bubble3D val="0"/>
            <c:extLst>
              <c:ext xmlns:c16="http://schemas.microsoft.com/office/drawing/2014/chart" uri="{C3380CC4-5D6E-409C-BE32-E72D297353CC}">
                <c16:uniqueId val="{00000004-203F-4A04-AF8E-1DD5F43A5283}"/>
              </c:ext>
            </c:extLst>
          </c:dPt>
          <c:dPt>
            <c:idx val="3"/>
            <c:bubble3D val="0"/>
            <c:spPr>
              <a:solidFill>
                <a:schemeClr val="accent6"/>
              </a:solidFill>
              <a:ln w="12700" cap="flat">
                <a:noFill/>
                <a:miter lim="400000"/>
              </a:ln>
              <a:effectLst>
                <a:outerShdw blurRad="50800" dist="38100" dir="2700000" algn="tl" rotWithShape="0">
                  <a:prstClr val="black">
                    <a:alpha val="40000"/>
                  </a:prstClr>
                </a:outerShdw>
              </a:effectLst>
            </c:spPr>
            <c:extLst>
              <c:ext xmlns:c16="http://schemas.microsoft.com/office/drawing/2014/chart" uri="{C3380CC4-5D6E-409C-BE32-E72D297353CC}">
                <c16:uniqueId val="{00000006-203F-4A04-AF8E-1DD5F43A5283}"/>
              </c:ext>
            </c:extLst>
          </c:dPt>
          <c:dPt>
            <c:idx val="4"/>
            <c:bubble3D val="0"/>
            <c:spPr>
              <a:solidFill>
                <a:schemeClr val="accent5"/>
              </a:solidFill>
              <a:ln w="12700" cap="flat">
                <a:noFill/>
                <a:miter lim="400000"/>
              </a:ln>
              <a:effectLst>
                <a:outerShdw blurRad="50800" dist="38100" dir="2700000" algn="tl" rotWithShape="0">
                  <a:prstClr val="black">
                    <a:alpha val="40000"/>
                  </a:prstClr>
                </a:outerShdw>
              </a:effectLst>
            </c:spPr>
            <c:extLst>
              <c:ext xmlns:c16="http://schemas.microsoft.com/office/drawing/2014/chart" uri="{C3380CC4-5D6E-409C-BE32-E72D297353CC}">
                <c16:uniqueId val="{00000008-203F-4A04-AF8E-1DD5F43A5283}"/>
              </c:ext>
            </c:extLst>
          </c:dPt>
          <c:cat>
            <c:strRef>
              <c:f>Sheet1!$B$1:$F$1</c:f>
              <c:strCache>
                <c:ptCount val="5"/>
                <c:pt idx="0">
                  <c:v>Piece 1</c:v>
                </c:pt>
                <c:pt idx="1">
                  <c:v>Piece 2</c:v>
                </c:pt>
                <c:pt idx="2">
                  <c:v>Piece 3</c:v>
                </c:pt>
                <c:pt idx="3">
                  <c:v>Piece 4</c:v>
                </c:pt>
                <c:pt idx="4">
                  <c:v>Piece 5</c:v>
                </c:pt>
              </c:strCache>
            </c:strRef>
          </c:cat>
          <c:val>
            <c:numRef>
              <c:f>Sheet1!$B$2:$F$2</c:f>
              <c:numCache>
                <c:formatCode>General</c:formatCode>
                <c:ptCount val="5"/>
                <c:pt idx="0">
                  <c:v>20</c:v>
                </c:pt>
                <c:pt idx="1">
                  <c:v>20</c:v>
                </c:pt>
                <c:pt idx="2">
                  <c:v>20</c:v>
                </c:pt>
                <c:pt idx="3">
                  <c:v>20</c:v>
                </c:pt>
                <c:pt idx="4">
                  <c:v>20</c:v>
                </c:pt>
              </c:numCache>
            </c:numRef>
          </c:val>
          <c:extLst>
            <c:ext xmlns:c16="http://schemas.microsoft.com/office/drawing/2014/chart" uri="{C3380CC4-5D6E-409C-BE32-E72D297353CC}">
              <c16:uniqueId val="{00000009-203F-4A04-AF8E-1DD5F43A5283}"/>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5DE06E-31C0-BB43-B7D9-8BD501E50BB2}" type="doc">
      <dgm:prSet loTypeId="urn:microsoft.com/office/officeart/2005/8/layout/pyramid1" loCatId="list" qsTypeId="urn:microsoft.com/office/officeart/2005/8/quickstyle/simple1" qsCatId="simple" csTypeId="urn:microsoft.com/office/officeart/2005/8/colors/colorful1" csCatId="colorful" phldr="1"/>
      <dgm:spPr/>
    </dgm:pt>
    <dgm:pt modelId="{810D5C9A-5F34-504B-9904-DFF79B9B1B84}">
      <dgm:prSet phldrT="[Text]" custT="1"/>
      <dgm:spPr>
        <a:solidFill>
          <a:srgbClr val="00ADD0"/>
        </a:solidFill>
      </dgm:spPr>
      <dgm:t>
        <a:bodyPr/>
        <a:lstStyle/>
        <a:p>
          <a:br>
            <a:rPr lang="en-US" sz="1600" b="1" dirty="0">
              <a:solidFill>
                <a:schemeClr val="bg1"/>
              </a:solidFill>
            </a:rPr>
          </a:br>
          <a:r>
            <a:rPr lang="en-US" sz="1200" b="1" dirty="0">
              <a:solidFill>
                <a:schemeClr val="bg1"/>
              </a:solidFill>
            </a:rPr>
            <a:t>Critical</a:t>
          </a:r>
          <a:endParaRPr lang="en-US" sz="1600" b="1" dirty="0">
            <a:solidFill>
              <a:schemeClr val="bg1"/>
            </a:solidFill>
          </a:endParaRPr>
        </a:p>
      </dgm:t>
    </dgm:pt>
    <dgm:pt modelId="{01BF250D-814A-7E49-90EA-278A0E30C57F}" type="parTrans" cxnId="{213758FD-71A3-9442-A980-4B4DD43ABD34}">
      <dgm:prSet/>
      <dgm:spPr/>
      <dgm:t>
        <a:bodyPr/>
        <a:lstStyle/>
        <a:p>
          <a:endParaRPr lang="en-US">
            <a:solidFill>
              <a:schemeClr val="tx1"/>
            </a:solidFill>
          </a:endParaRPr>
        </a:p>
      </dgm:t>
    </dgm:pt>
    <dgm:pt modelId="{6828866D-DCB3-3D43-BA87-D3E25835C066}" type="sibTrans" cxnId="{213758FD-71A3-9442-A980-4B4DD43ABD34}">
      <dgm:prSet/>
      <dgm:spPr/>
      <dgm:t>
        <a:bodyPr/>
        <a:lstStyle/>
        <a:p>
          <a:endParaRPr lang="en-US">
            <a:solidFill>
              <a:schemeClr val="tx1"/>
            </a:solidFill>
          </a:endParaRPr>
        </a:p>
      </dgm:t>
    </dgm:pt>
    <dgm:pt modelId="{614F4DD7-C37A-E043-880B-14D8EB763E57}">
      <dgm:prSet phldrT="[Text]" custT="1"/>
      <dgm:spPr/>
      <dgm:t>
        <a:bodyPr/>
        <a:lstStyle/>
        <a:p>
          <a:r>
            <a:rPr lang="en-US" sz="1600" b="1" dirty="0">
              <a:solidFill>
                <a:schemeClr val="bg1"/>
              </a:solidFill>
            </a:rPr>
            <a:t>Restricted</a:t>
          </a:r>
          <a:endParaRPr lang="en-US" sz="1600" dirty="0">
            <a:solidFill>
              <a:schemeClr val="bg1"/>
            </a:solidFill>
          </a:endParaRPr>
        </a:p>
      </dgm:t>
    </dgm:pt>
    <dgm:pt modelId="{03691D51-635C-C24F-AA3C-634A7C769FCF}" type="parTrans" cxnId="{6122ED70-B699-CF48-A727-A9FE4CAC2DFA}">
      <dgm:prSet/>
      <dgm:spPr/>
      <dgm:t>
        <a:bodyPr/>
        <a:lstStyle/>
        <a:p>
          <a:endParaRPr lang="en-US">
            <a:solidFill>
              <a:schemeClr val="tx1"/>
            </a:solidFill>
          </a:endParaRPr>
        </a:p>
      </dgm:t>
    </dgm:pt>
    <dgm:pt modelId="{0049F517-06B2-5645-BB04-F4DF7F5FFE15}" type="sibTrans" cxnId="{6122ED70-B699-CF48-A727-A9FE4CAC2DFA}">
      <dgm:prSet/>
      <dgm:spPr/>
      <dgm:t>
        <a:bodyPr/>
        <a:lstStyle/>
        <a:p>
          <a:endParaRPr lang="en-US">
            <a:solidFill>
              <a:schemeClr val="tx1"/>
            </a:solidFill>
          </a:endParaRPr>
        </a:p>
      </dgm:t>
    </dgm:pt>
    <dgm:pt modelId="{15332D99-9D50-FE49-A750-69CD058958E4}">
      <dgm:prSet custT="1"/>
      <dgm:spPr/>
      <dgm:t>
        <a:bodyPr/>
        <a:lstStyle/>
        <a:p>
          <a:r>
            <a:rPr lang="en-US" sz="1600" b="1" dirty="0">
              <a:solidFill>
                <a:schemeClr val="bg1"/>
              </a:solidFill>
            </a:rPr>
            <a:t>Transactional</a:t>
          </a:r>
          <a:endParaRPr lang="en-US" sz="1600" dirty="0">
            <a:solidFill>
              <a:schemeClr val="bg1"/>
            </a:solidFill>
          </a:endParaRPr>
        </a:p>
      </dgm:t>
    </dgm:pt>
    <dgm:pt modelId="{9B081B3D-3046-3741-9A35-EE20F62B0F01}" type="parTrans" cxnId="{20E8B98C-C6B7-D54B-A876-877C31B63D35}">
      <dgm:prSet/>
      <dgm:spPr/>
      <dgm:t>
        <a:bodyPr/>
        <a:lstStyle/>
        <a:p>
          <a:endParaRPr lang="en-US">
            <a:solidFill>
              <a:schemeClr val="tx1"/>
            </a:solidFill>
          </a:endParaRPr>
        </a:p>
      </dgm:t>
    </dgm:pt>
    <dgm:pt modelId="{1A56C514-C4F8-E54C-87EF-37607E484483}" type="sibTrans" cxnId="{20E8B98C-C6B7-D54B-A876-877C31B63D35}">
      <dgm:prSet/>
      <dgm:spPr/>
      <dgm:t>
        <a:bodyPr/>
        <a:lstStyle/>
        <a:p>
          <a:endParaRPr lang="en-US">
            <a:solidFill>
              <a:schemeClr val="tx1"/>
            </a:solidFill>
          </a:endParaRPr>
        </a:p>
      </dgm:t>
    </dgm:pt>
    <dgm:pt modelId="{F8AAA086-347B-BA40-A44F-460A8A791AE5}">
      <dgm:prSet custT="1"/>
      <dgm:spPr/>
      <dgm:t>
        <a:bodyPr/>
        <a:lstStyle/>
        <a:p>
          <a:r>
            <a:rPr lang="en-US" sz="1600" b="1" dirty="0">
              <a:solidFill>
                <a:schemeClr val="bg1"/>
              </a:solidFill>
            </a:rPr>
            <a:t>Operational</a:t>
          </a:r>
        </a:p>
      </dgm:t>
    </dgm:pt>
    <dgm:pt modelId="{E0EF0AFC-46E4-DA4D-A90F-8094A940A2AC}" type="parTrans" cxnId="{AE0687AF-67BD-F442-A249-7F7DF8876947}">
      <dgm:prSet/>
      <dgm:spPr/>
      <dgm:t>
        <a:bodyPr/>
        <a:lstStyle/>
        <a:p>
          <a:endParaRPr lang="en-US">
            <a:solidFill>
              <a:schemeClr val="tx1"/>
            </a:solidFill>
          </a:endParaRPr>
        </a:p>
      </dgm:t>
    </dgm:pt>
    <dgm:pt modelId="{2A1AEA06-8329-554E-8F83-2EF81B9299E3}" type="sibTrans" cxnId="{AE0687AF-67BD-F442-A249-7F7DF8876947}">
      <dgm:prSet/>
      <dgm:spPr/>
      <dgm:t>
        <a:bodyPr/>
        <a:lstStyle/>
        <a:p>
          <a:endParaRPr lang="en-US">
            <a:solidFill>
              <a:schemeClr val="tx1"/>
            </a:solidFill>
          </a:endParaRPr>
        </a:p>
      </dgm:t>
    </dgm:pt>
    <dgm:pt modelId="{0C17AC01-DAE6-CC4A-B085-DFEC1C94097B}" type="pres">
      <dgm:prSet presAssocID="{445DE06E-31C0-BB43-B7D9-8BD501E50BB2}" presName="Name0" presStyleCnt="0">
        <dgm:presLayoutVars>
          <dgm:dir/>
          <dgm:animLvl val="lvl"/>
          <dgm:resizeHandles val="exact"/>
        </dgm:presLayoutVars>
      </dgm:prSet>
      <dgm:spPr/>
    </dgm:pt>
    <dgm:pt modelId="{62242EF3-99A2-E347-A77C-8A0247BB0395}" type="pres">
      <dgm:prSet presAssocID="{810D5C9A-5F34-504B-9904-DFF79B9B1B84}" presName="Name8" presStyleCnt="0"/>
      <dgm:spPr/>
    </dgm:pt>
    <dgm:pt modelId="{2AEBF515-AD9E-1F4A-B96C-16B388DCE042}" type="pres">
      <dgm:prSet presAssocID="{810D5C9A-5F34-504B-9904-DFF79B9B1B84}" presName="level" presStyleLbl="node1" presStyleIdx="0" presStyleCnt="4">
        <dgm:presLayoutVars>
          <dgm:chMax val="1"/>
          <dgm:bulletEnabled val="1"/>
        </dgm:presLayoutVars>
      </dgm:prSet>
      <dgm:spPr/>
    </dgm:pt>
    <dgm:pt modelId="{30CA7D08-859B-114F-89C6-280E65A2691B}" type="pres">
      <dgm:prSet presAssocID="{810D5C9A-5F34-504B-9904-DFF79B9B1B84}" presName="levelTx" presStyleLbl="revTx" presStyleIdx="0" presStyleCnt="0">
        <dgm:presLayoutVars>
          <dgm:chMax val="1"/>
          <dgm:bulletEnabled val="1"/>
        </dgm:presLayoutVars>
      </dgm:prSet>
      <dgm:spPr/>
    </dgm:pt>
    <dgm:pt modelId="{5CA53F5B-882F-C84E-A660-6F9111BC9C11}" type="pres">
      <dgm:prSet presAssocID="{F8AAA086-347B-BA40-A44F-460A8A791AE5}" presName="Name8" presStyleCnt="0"/>
      <dgm:spPr/>
    </dgm:pt>
    <dgm:pt modelId="{8DB6EAFC-22F3-C54E-A397-F418FF88AC48}" type="pres">
      <dgm:prSet presAssocID="{F8AAA086-347B-BA40-A44F-460A8A791AE5}" presName="level" presStyleLbl="node1" presStyleIdx="1" presStyleCnt="4" custScaleX="101564" custScaleY="122334">
        <dgm:presLayoutVars>
          <dgm:chMax val="1"/>
          <dgm:bulletEnabled val="1"/>
        </dgm:presLayoutVars>
      </dgm:prSet>
      <dgm:spPr/>
    </dgm:pt>
    <dgm:pt modelId="{947D1889-4B8B-7C4C-8D5E-2C649F862FE0}" type="pres">
      <dgm:prSet presAssocID="{F8AAA086-347B-BA40-A44F-460A8A791AE5}" presName="levelTx" presStyleLbl="revTx" presStyleIdx="0" presStyleCnt="0">
        <dgm:presLayoutVars>
          <dgm:chMax val="1"/>
          <dgm:bulletEnabled val="1"/>
        </dgm:presLayoutVars>
      </dgm:prSet>
      <dgm:spPr/>
    </dgm:pt>
    <dgm:pt modelId="{2A2A2BC6-2404-0E46-8B9C-9260A4FA0545}" type="pres">
      <dgm:prSet presAssocID="{15332D99-9D50-FE49-A750-69CD058958E4}" presName="Name8" presStyleCnt="0"/>
      <dgm:spPr/>
    </dgm:pt>
    <dgm:pt modelId="{926DD36E-D430-4448-BA95-65DAC7A3463D}" type="pres">
      <dgm:prSet presAssocID="{15332D99-9D50-FE49-A750-69CD058958E4}" presName="level" presStyleLbl="node1" presStyleIdx="2" presStyleCnt="4">
        <dgm:presLayoutVars>
          <dgm:chMax val="1"/>
          <dgm:bulletEnabled val="1"/>
        </dgm:presLayoutVars>
      </dgm:prSet>
      <dgm:spPr/>
    </dgm:pt>
    <dgm:pt modelId="{0A369DC5-ECA9-9840-B900-7722C7DD8F77}" type="pres">
      <dgm:prSet presAssocID="{15332D99-9D50-FE49-A750-69CD058958E4}" presName="levelTx" presStyleLbl="revTx" presStyleIdx="0" presStyleCnt="0">
        <dgm:presLayoutVars>
          <dgm:chMax val="1"/>
          <dgm:bulletEnabled val="1"/>
        </dgm:presLayoutVars>
      </dgm:prSet>
      <dgm:spPr/>
    </dgm:pt>
    <dgm:pt modelId="{8BC49E2B-B162-8C41-8DA4-2F6467F4461A}" type="pres">
      <dgm:prSet presAssocID="{614F4DD7-C37A-E043-880B-14D8EB763E57}" presName="Name8" presStyleCnt="0"/>
      <dgm:spPr/>
    </dgm:pt>
    <dgm:pt modelId="{C1CF2C43-2EA4-6349-AB26-F774036AE7D5}" type="pres">
      <dgm:prSet presAssocID="{614F4DD7-C37A-E043-880B-14D8EB763E57}" presName="level" presStyleLbl="node1" presStyleIdx="3" presStyleCnt="4">
        <dgm:presLayoutVars>
          <dgm:chMax val="1"/>
          <dgm:bulletEnabled val="1"/>
        </dgm:presLayoutVars>
      </dgm:prSet>
      <dgm:spPr/>
    </dgm:pt>
    <dgm:pt modelId="{49E16F69-90AE-9749-98EF-5BA484A7D55C}" type="pres">
      <dgm:prSet presAssocID="{614F4DD7-C37A-E043-880B-14D8EB763E57}" presName="levelTx" presStyleLbl="revTx" presStyleIdx="0" presStyleCnt="0">
        <dgm:presLayoutVars>
          <dgm:chMax val="1"/>
          <dgm:bulletEnabled val="1"/>
        </dgm:presLayoutVars>
      </dgm:prSet>
      <dgm:spPr/>
    </dgm:pt>
  </dgm:ptLst>
  <dgm:cxnLst>
    <dgm:cxn modelId="{58794D0F-73BA-0B46-8D3C-12CDBF87ED54}" type="presOf" srcId="{614F4DD7-C37A-E043-880B-14D8EB763E57}" destId="{C1CF2C43-2EA4-6349-AB26-F774036AE7D5}" srcOrd="0" destOrd="0" presId="urn:microsoft.com/office/officeart/2005/8/layout/pyramid1"/>
    <dgm:cxn modelId="{F9C8EC1E-97CB-7447-AF25-74A21C27D6CB}" type="presOf" srcId="{445DE06E-31C0-BB43-B7D9-8BD501E50BB2}" destId="{0C17AC01-DAE6-CC4A-B085-DFEC1C94097B}" srcOrd="0" destOrd="0" presId="urn:microsoft.com/office/officeart/2005/8/layout/pyramid1"/>
    <dgm:cxn modelId="{51D86833-6257-994C-A1AF-C7EA31670E0B}" type="presOf" srcId="{15332D99-9D50-FE49-A750-69CD058958E4}" destId="{926DD36E-D430-4448-BA95-65DAC7A3463D}" srcOrd="0" destOrd="0" presId="urn:microsoft.com/office/officeart/2005/8/layout/pyramid1"/>
    <dgm:cxn modelId="{C265074C-2A1B-E148-A168-1F28CD2CE099}" type="presOf" srcId="{F8AAA086-347B-BA40-A44F-460A8A791AE5}" destId="{8DB6EAFC-22F3-C54E-A397-F418FF88AC48}" srcOrd="0" destOrd="0" presId="urn:microsoft.com/office/officeart/2005/8/layout/pyramid1"/>
    <dgm:cxn modelId="{6122ED70-B699-CF48-A727-A9FE4CAC2DFA}" srcId="{445DE06E-31C0-BB43-B7D9-8BD501E50BB2}" destId="{614F4DD7-C37A-E043-880B-14D8EB763E57}" srcOrd="3" destOrd="0" parTransId="{03691D51-635C-C24F-AA3C-634A7C769FCF}" sibTransId="{0049F517-06B2-5645-BB04-F4DF7F5FFE15}"/>
    <dgm:cxn modelId="{3DA9A271-D44A-5340-99BC-580E4081024A}" type="presOf" srcId="{15332D99-9D50-FE49-A750-69CD058958E4}" destId="{0A369DC5-ECA9-9840-B900-7722C7DD8F77}" srcOrd="1" destOrd="0" presId="urn:microsoft.com/office/officeart/2005/8/layout/pyramid1"/>
    <dgm:cxn modelId="{3C4CEB88-15C1-E04B-9CAA-7A3629EAB26A}" type="presOf" srcId="{F8AAA086-347B-BA40-A44F-460A8A791AE5}" destId="{947D1889-4B8B-7C4C-8D5E-2C649F862FE0}" srcOrd="1" destOrd="0" presId="urn:microsoft.com/office/officeart/2005/8/layout/pyramid1"/>
    <dgm:cxn modelId="{20E8B98C-C6B7-D54B-A876-877C31B63D35}" srcId="{445DE06E-31C0-BB43-B7D9-8BD501E50BB2}" destId="{15332D99-9D50-FE49-A750-69CD058958E4}" srcOrd="2" destOrd="0" parTransId="{9B081B3D-3046-3741-9A35-EE20F62B0F01}" sibTransId="{1A56C514-C4F8-E54C-87EF-37607E484483}"/>
    <dgm:cxn modelId="{A13F6F92-00B8-9C47-8844-6800893BD2EF}" type="presOf" srcId="{614F4DD7-C37A-E043-880B-14D8EB763E57}" destId="{49E16F69-90AE-9749-98EF-5BA484A7D55C}" srcOrd="1" destOrd="0" presId="urn:microsoft.com/office/officeart/2005/8/layout/pyramid1"/>
    <dgm:cxn modelId="{AE0687AF-67BD-F442-A249-7F7DF8876947}" srcId="{445DE06E-31C0-BB43-B7D9-8BD501E50BB2}" destId="{F8AAA086-347B-BA40-A44F-460A8A791AE5}" srcOrd="1" destOrd="0" parTransId="{E0EF0AFC-46E4-DA4D-A90F-8094A940A2AC}" sibTransId="{2A1AEA06-8329-554E-8F83-2EF81B9299E3}"/>
    <dgm:cxn modelId="{213758FD-71A3-9442-A980-4B4DD43ABD34}" srcId="{445DE06E-31C0-BB43-B7D9-8BD501E50BB2}" destId="{810D5C9A-5F34-504B-9904-DFF79B9B1B84}" srcOrd="0" destOrd="0" parTransId="{01BF250D-814A-7E49-90EA-278A0E30C57F}" sibTransId="{6828866D-DCB3-3D43-BA87-D3E25835C066}"/>
    <dgm:cxn modelId="{5426F9FE-2465-7F47-A1E3-A149E72D149E}" type="presOf" srcId="{810D5C9A-5F34-504B-9904-DFF79B9B1B84}" destId="{30CA7D08-859B-114F-89C6-280E65A2691B}" srcOrd="1" destOrd="0" presId="urn:microsoft.com/office/officeart/2005/8/layout/pyramid1"/>
    <dgm:cxn modelId="{3162B3FF-0CE6-A24E-A386-C2D090A78601}" type="presOf" srcId="{810D5C9A-5F34-504B-9904-DFF79B9B1B84}" destId="{2AEBF515-AD9E-1F4A-B96C-16B388DCE042}" srcOrd="0" destOrd="0" presId="urn:microsoft.com/office/officeart/2005/8/layout/pyramid1"/>
    <dgm:cxn modelId="{4D906390-08BB-2348-8B6F-ABD4711A663E}" type="presParOf" srcId="{0C17AC01-DAE6-CC4A-B085-DFEC1C94097B}" destId="{62242EF3-99A2-E347-A77C-8A0247BB0395}" srcOrd="0" destOrd="0" presId="urn:microsoft.com/office/officeart/2005/8/layout/pyramid1"/>
    <dgm:cxn modelId="{7AF59EA2-DA5D-0F49-A01F-95686B6F3F11}" type="presParOf" srcId="{62242EF3-99A2-E347-A77C-8A0247BB0395}" destId="{2AEBF515-AD9E-1F4A-B96C-16B388DCE042}" srcOrd="0" destOrd="0" presId="urn:microsoft.com/office/officeart/2005/8/layout/pyramid1"/>
    <dgm:cxn modelId="{810AD859-5961-334A-8C8F-46A52D322A3C}" type="presParOf" srcId="{62242EF3-99A2-E347-A77C-8A0247BB0395}" destId="{30CA7D08-859B-114F-89C6-280E65A2691B}" srcOrd="1" destOrd="0" presId="urn:microsoft.com/office/officeart/2005/8/layout/pyramid1"/>
    <dgm:cxn modelId="{438235BD-8B12-9246-B466-F6C650DAD28B}" type="presParOf" srcId="{0C17AC01-DAE6-CC4A-B085-DFEC1C94097B}" destId="{5CA53F5B-882F-C84E-A660-6F9111BC9C11}" srcOrd="1" destOrd="0" presId="urn:microsoft.com/office/officeart/2005/8/layout/pyramid1"/>
    <dgm:cxn modelId="{9D3531DE-D9EC-FF46-B8B1-C5F3BAB74423}" type="presParOf" srcId="{5CA53F5B-882F-C84E-A660-6F9111BC9C11}" destId="{8DB6EAFC-22F3-C54E-A397-F418FF88AC48}" srcOrd="0" destOrd="0" presId="urn:microsoft.com/office/officeart/2005/8/layout/pyramid1"/>
    <dgm:cxn modelId="{213A3357-8611-EA46-A983-9A3DEE321A20}" type="presParOf" srcId="{5CA53F5B-882F-C84E-A660-6F9111BC9C11}" destId="{947D1889-4B8B-7C4C-8D5E-2C649F862FE0}" srcOrd="1" destOrd="0" presId="urn:microsoft.com/office/officeart/2005/8/layout/pyramid1"/>
    <dgm:cxn modelId="{F265C3B3-22EE-304E-AE97-50B03A1164C5}" type="presParOf" srcId="{0C17AC01-DAE6-CC4A-B085-DFEC1C94097B}" destId="{2A2A2BC6-2404-0E46-8B9C-9260A4FA0545}" srcOrd="2" destOrd="0" presId="urn:microsoft.com/office/officeart/2005/8/layout/pyramid1"/>
    <dgm:cxn modelId="{215550FA-BEAB-494A-949F-000CA20D9033}" type="presParOf" srcId="{2A2A2BC6-2404-0E46-8B9C-9260A4FA0545}" destId="{926DD36E-D430-4448-BA95-65DAC7A3463D}" srcOrd="0" destOrd="0" presId="urn:microsoft.com/office/officeart/2005/8/layout/pyramid1"/>
    <dgm:cxn modelId="{173B1403-CB7E-A149-8501-8B563B209208}" type="presParOf" srcId="{2A2A2BC6-2404-0E46-8B9C-9260A4FA0545}" destId="{0A369DC5-ECA9-9840-B900-7722C7DD8F77}" srcOrd="1" destOrd="0" presId="urn:microsoft.com/office/officeart/2005/8/layout/pyramid1"/>
    <dgm:cxn modelId="{968D8F81-1D0C-6C43-A869-F044F06AB498}" type="presParOf" srcId="{0C17AC01-DAE6-CC4A-B085-DFEC1C94097B}" destId="{8BC49E2B-B162-8C41-8DA4-2F6467F4461A}" srcOrd="3" destOrd="0" presId="urn:microsoft.com/office/officeart/2005/8/layout/pyramid1"/>
    <dgm:cxn modelId="{8B459419-8148-0644-A775-0A637065FAEB}" type="presParOf" srcId="{8BC49E2B-B162-8C41-8DA4-2F6467F4461A}" destId="{C1CF2C43-2EA4-6349-AB26-F774036AE7D5}" srcOrd="0" destOrd="0" presId="urn:microsoft.com/office/officeart/2005/8/layout/pyramid1"/>
    <dgm:cxn modelId="{92C4E760-384B-9040-9BFA-584C0BC93433}" type="presParOf" srcId="{8BC49E2B-B162-8C41-8DA4-2F6467F4461A}" destId="{49E16F69-90AE-9749-98EF-5BA484A7D55C}"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5DE06E-31C0-BB43-B7D9-8BD501E50BB2}" type="doc">
      <dgm:prSet loTypeId="urn:microsoft.com/office/officeart/2005/8/layout/pyramid1" loCatId="list" qsTypeId="urn:microsoft.com/office/officeart/2005/8/quickstyle/simple1" qsCatId="simple" csTypeId="urn:microsoft.com/office/officeart/2005/8/colors/colorful1" csCatId="colorful" phldr="1"/>
      <dgm:spPr/>
    </dgm:pt>
    <dgm:pt modelId="{810D5C9A-5F34-504B-9904-DFF79B9B1B84}">
      <dgm:prSet phldrT="[Text]" custT="1"/>
      <dgm:spPr>
        <a:solidFill>
          <a:srgbClr val="00ADD0"/>
        </a:solidFill>
      </dgm:spPr>
      <dgm:t>
        <a:bodyPr/>
        <a:lstStyle/>
        <a:p>
          <a:br>
            <a:rPr lang="en-US" sz="1600" b="1" dirty="0">
              <a:solidFill>
                <a:schemeClr val="bg1"/>
              </a:solidFill>
            </a:rPr>
          </a:br>
          <a:r>
            <a:rPr lang="en-US" sz="1200" b="1" dirty="0">
              <a:solidFill>
                <a:schemeClr val="bg1"/>
              </a:solidFill>
            </a:rPr>
            <a:t>Critical</a:t>
          </a:r>
          <a:endParaRPr lang="en-US" sz="1600" b="1" dirty="0">
            <a:solidFill>
              <a:schemeClr val="bg1"/>
            </a:solidFill>
          </a:endParaRPr>
        </a:p>
      </dgm:t>
    </dgm:pt>
    <dgm:pt modelId="{01BF250D-814A-7E49-90EA-278A0E30C57F}" type="parTrans" cxnId="{213758FD-71A3-9442-A980-4B4DD43ABD34}">
      <dgm:prSet/>
      <dgm:spPr/>
      <dgm:t>
        <a:bodyPr/>
        <a:lstStyle/>
        <a:p>
          <a:endParaRPr lang="en-US">
            <a:solidFill>
              <a:schemeClr val="tx1"/>
            </a:solidFill>
          </a:endParaRPr>
        </a:p>
      </dgm:t>
    </dgm:pt>
    <dgm:pt modelId="{6828866D-DCB3-3D43-BA87-D3E25835C066}" type="sibTrans" cxnId="{213758FD-71A3-9442-A980-4B4DD43ABD34}">
      <dgm:prSet/>
      <dgm:spPr/>
      <dgm:t>
        <a:bodyPr/>
        <a:lstStyle/>
        <a:p>
          <a:endParaRPr lang="en-US">
            <a:solidFill>
              <a:schemeClr val="tx1"/>
            </a:solidFill>
          </a:endParaRPr>
        </a:p>
      </dgm:t>
    </dgm:pt>
    <dgm:pt modelId="{614F4DD7-C37A-E043-880B-14D8EB763E57}">
      <dgm:prSet phldrT="[Text]" custT="1"/>
      <dgm:spPr/>
      <dgm:t>
        <a:bodyPr/>
        <a:lstStyle/>
        <a:p>
          <a:r>
            <a:rPr lang="en-US" sz="1600" b="1" dirty="0">
              <a:solidFill>
                <a:schemeClr val="bg1"/>
              </a:solidFill>
            </a:rPr>
            <a:t>Restricted</a:t>
          </a:r>
          <a:endParaRPr lang="en-US" sz="1600" dirty="0">
            <a:solidFill>
              <a:schemeClr val="bg1"/>
            </a:solidFill>
          </a:endParaRPr>
        </a:p>
      </dgm:t>
    </dgm:pt>
    <dgm:pt modelId="{03691D51-635C-C24F-AA3C-634A7C769FCF}" type="parTrans" cxnId="{6122ED70-B699-CF48-A727-A9FE4CAC2DFA}">
      <dgm:prSet/>
      <dgm:spPr/>
      <dgm:t>
        <a:bodyPr/>
        <a:lstStyle/>
        <a:p>
          <a:endParaRPr lang="en-US">
            <a:solidFill>
              <a:schemeClr val="tx1"/>
            </a:solidFill>
          </a:endParaRPr>
        </a:p>
      </dgm:t>
    </dgm:pt>
    <dgm:pt modelId="{0049F517-06B2-5645-BB04-F4DF7F5FFE15}" type="sibTrans" cxnId="{6122ED70-B699-CF48-A727-A9FE4CAC2DFA}">
      <dgm:prSet/>
      <dgm:spPr/>
      <dgm:t>
        <a:bodyPr/>
        <a:lstStyle/>
        <a:p>
          <a:endParaRPr lang="en-US">
            <a:solidFill>
              <a:schemeClr val="tx1"/>
            </a:solidFill>
          </a:endParaRPr>
        </a:p>
      </dgm:t>
    </dgm:pt>
    <dgm:pt modelId="{15332D99-9D50-FE49-A750-69CD058958E4}">
      <dgm:prSet custT="1"/>
      <dgm:spPr/>
      <dgm:t>
        <a:bodyPr/>
        <a:lstStyle/>
        <a:p>
          <a:r>
            <a:rPr lang="en-US" sz="1600" b="1" dirty="0">
              <a:solidFill>
                <a:schemeClr val="bg1"/>
              </a:solidFill>
            </a:rPr>
            <a:t>Transactional</a:t>
          </a:r>
          <a:endParaRPr lang="en-US" sz="1600" dirty="0">
            <a:solidFill>
              <a:schemeClr val="bg1"/>
            </a:solidFill>
          </a:endParaRPr>
        </a:p>
      </dgm:t>
    </dgm:pt>
    <dgm:pt modelId="{9B081B3D-3046-3741-9A35-EE20F62B0F01}" type="parTrans" cxnId="{20E8B98C-C6B7-D54B-A876-877C31B63D35}">
      <dgm:prSet/>
      <dgm:spPr/>
      <dgm:t>
        <a:bodyPr/>
        <a:lstStyle/>
        <a:p>
          <a:endParaRPr lang="en-US">
            <a:solidFill>
              <a:schemeClr val="tx1"/>
            </a:solidFill>
          </a:endParaRPr>
        </a:p>
      </dgm:t>
    </dgm:pt>
    <dgm:pt modelId="{1A56C514-C4F8-E54C-87EF-37607E484483}" type="sibTrans" cxnId="{20E8B98C-C6B7-D54B-A876-877C31B63D35}">
      <dgm:prSet/>
      <dgm:spPr/>
      <dgm:t>
        <a:bodyPr/>
        <a:lstStyle/>
        <a:p>
          <a:endParaRPr lang="en-US">
            <a:solidFill>
              <a:schemeClr val="tx1"/>
            </a:solidFill>
          </a:endParaRPr>
        </a:p>
      </dgm:t>
    </dgm:pt>
    <dgm:pt modelId="{F8AAA086-347B-BA40-A44F-460A8A791AE5}">
      <dgm:prSet custT="1"/>
      <dgm:spPr/>
      <dgm:t>
        <a:bodyPr/>
        <a:lstStyle/>
        <a:p>
          <a:r>
            <a:rPr lang="en-US" sz="1600" b="1" dirty="0">
              <a:solidFill>
                <a:schemeClr val="bg1"/>
              </a:solidFill>
            </a:rPr>
            <a:t>Operational</a:t>
          </a:r>
        </a:p>
      </dgm:t>
    </dgm:pt>
    <dgm:pt modelId="{E0EF0AFC-46E4-DA4D-A90F-8094A940A2AC}" type="parTrans" cxnId="{AE0687AF-67BD-F442-A249-7F7DF8876947}">
      <dgm:prSet/>
      <dgm:spPr/>
      <dgm:t>
        <a:bodyPr/>
        <a:lstStyle/>
        <a:p>
          <a:endParaRPr lang="en-US">
            <a:solidFill>
              <a:schemeClr val="tx1"/>
            </a:solidFill>
          </a:endParaRPr>
        </a:p>
      </dgm:t>
    </dgm:pt>
    <dgm:pt modelId="{2A1AEA06-8329-554E-8F83-2EF81B9299E3}" type="sibTrans" cxnId="{AE0687AF-67BD-F442-A249-7F7DF8876947}">
      <dgm:prSet/>
      <dgm:spPr/>
      <dgm:t>
        <a:bodyPr/>
        <a:lstStyle/>
        <a:p>
          <a:endParaRPr lang="en-US">
            <a:solidFill>
              <a:schemeClr val="tx1"/>
            </a:solidFill>
          </a:endParaRPr>
        </a:p>
      </dgm:t>
    </dgm:pt>
    <dgm:pt modelId="{0C17AC01-DAE6-CC4A-B085-DFEC1C94097B}" type="pres">
      <dgm:prSet presAssocID="{445DE06E-31C0-BB43-B7D9-8BD501E50BB2}" presName="Name0" presStyleCnt="0">
        <dgm:presLayoutVars>
          <dgm:dir/>
          <dgm:animLvl val="lvl"/>
          <dgm:resizeHandles val="exact"/>
        </dgm:presLayoutVars>
      </dgm:prSet>
      <dgm:spPr/>
    </dgm:pt>
    <dgm:pt modelId="{62242EF3-99A2-E347-A77C-8A0247BB0395}" type="pres">
      <dgm:prSet presAssocID="{810D5C9A-5F34-504B-9904-DFF79B9B1B84}" presName="Name8" presStyleCnt="0"/>
      <dgm:spPr/>
    </dgm:pt>
    <dgm:pt modelId="{2AEBF515-AD9E-1F4A-B96C-16B388DCE042}" type="pres">
      <dgm:prSet presAssocID="{810D5C9A-5F34-504B-9904-DFF79B9B1B84}" presName="level" presStyleLbl="node1" presStyleIdx="0" presStyleCnt="4">
        <dgm:presLayoutVars>
          <dgm:chMax val="1"/>
          <dgm:bulletEnabled val="1"/>
        </dgm:presLayoutVars>
      </dgm:prSet>
      <dgm:spPr/>
    </dgm:pt>
    <dgm:pt modelId="{30CA7D08-859B-114F-89C6-280E65A2691B}" type="pres">
      <dgm:prSet presAssocID="{810D5C9A-5F34-504B-9904-DFF79B9B1B84}" presName="levelTx" presStyleLbl="revTx" presStyleIdx="0" presStyleCnt="0">
        <dgm:presLayoutVars>
          <dgm:chMax val="1"/>
          <dgm:bulletEnabled val="1"/>
        </dgm:presLayoutVars>
      </dgm:prSet>
      <dgm:spPr/>
    </dgm:pt>
    <dgm:pt modelId="{5CA53F5B-882F-C84E-A660-6F9111BC9C11}" type="pres">
      <dgm:prSet presAssocID="{F8AAA086-347B-BA40-A44F-460A8A791AE5}" presName="Name8" presStyleCnt="0"/>
      <dgm:spPr/>
    </dgm:pt>
    <dgm:pt modelId="{8DB6EAFC-22F3-C54E-A397-F418FF88AC48}" type="pres">
      <dgm:prSet presAssocID="{F8AAA086-347B-BA40-A44F-460A8A791AE5}" presName="level" presStyleLbl="node1" presStyleIdx="1" presStyleCnt="4" custScaleX="101564" custScaleY="122334">
        <dgm:presLayoutVars>
          <dgm:chMax val="1"/>
          <dgm:bulletEnabled val="1"/>
        </dgm:presLayoutVars>
      </dgm:prSet>
      <dgm:spPr/>
    </dgm:pt>
    <dgm:pt modelId="{947D1889-4B8B-7C4C-8D5E-2C649F862FE0}" type="pres">
      <dgm:prSet presAssocID="{F8AAA086-347B-BA40-A44F-460A8A791AE5}" presName="levelTx" presStyleLbl="revTx" presStyleIdx="0" presStyleCnt="0">
        <dgm:presLayoutVars>
          <dgm:chMax val="1"/>
          <dgm:bulletEnabled val="1"/>
        </dgm:presLayoutVars>
      </dgm:prSet>
      <dgm:spPr/>
    </dgm:pt>
    <dgm:pt modelId="{2A2A2BC6-2404-0E46-8B9C-9260A4FA0545}" type="pres">
      <dgm:prSet presAssocID="{15332D99-9D50-FE49-A750-69CD058958E4}" presName="Name8" presStyleCnt="0"/>
      <dgm:spPr/>
    </dgm:pt>
    <dgm:pt modelId="{926DD36E-D430-4448-BA95-65DAC7A3463D}" type="pres">
      <dgm:prSet presAssocID="{15332D99-9D50-FE49-A750-69CD058958E4}" presName="level" presStyleLbl="node1" presStyleIdx="2" presStyleCnt="4">
        <dgm:presLayoutVars>
          <dgm:chMax val="1"/>
          <dgm:bulletEnabled val="1"/>
        </dgm:presLayoutVars>
      </dgm:prSet>
      <dgm:spPr/>
    </dgm:pt>
    <dgm:pt modelId="{0A369DC5-ECA9-9840-B900-7722C7DD8F77}" type="pres">
      <dgm:prSet presAssocID="{15332D99-9D50-FE49-A750-69CD058958E4}" presName="levelTx" presStyleLbl="revTx" presStyleIdx="0" presStyleCnt="0">
        <dgm:presLayoutVars>
          <dgm:chMax val="1"/>
          <dgm:bulletEnabled val="1"/>
        </dgm:presLayoutVars>
      </dgm:prSet>
      <dgm:spPr/>
    </dgm:pt>
    <dgm:pt modelId="{8BC49E2B-B162-8C41-8DA4-2F6467F4461A}" type="pres">
      <dgm:prSet presAssocID="{614F4DD7-C37A-E043-880B-14D8EB763E57}" presName="Name8" presStyleCnt="0"/>
      <dgm:spPr/>
    </dgm:pt>
    <dgm:pt modelId="{C1CF2C43-2EA4-6349-AB26-F774036AE7D5}" type="pres">
      <dgm:prSet presAssocID="{614F4DD7-C37A-E043-880B-14D8EB763E57}" presName="level" presStyleLbl="node1" presStyleIdx="3" presStyleCnt="4">
        <dgm:presLayoutVars>
          <dgm:chMax val="1"/>
          <dgm:bulletEnabled val="1"/>
        </dgm:presLayoutVars>
      </dgm:prSet>
      <dgm:spPr/>
    </dgm:pt>
    <dgm:pt modelId="{49E16F69-90AE-9749-98EF-5BA484A7D55C}" type="pres">
      <dgm:prSet presAssocID="{614F4DD7-C37A-E043-880B-14D8EB763E57}" presName="levelTx" presStyleLbl="revTx" presStyleIdx="0" presStyleCnt="0">
        <dgm:presLayoutVars>
          <dgm:chMax val="1"/>
          <dgm:bulletEnabled val="1"/>
        </dgm:presLayoutVars>
      </dgm:prSet>
      <dgm:spPr/>
    </dgm:pt>
  </dgm:ptLst>
  <dgm:cxnLst>
    <dgm:cxn modelId="{58794D0F-73BA-0B46-8D3C-12CDBF87ED54}" type="presOf" srcId="{614F4DD7-C37A-E043-880B-14D8EB763E57}" destId="{C1CF2C43-2EA4-6349-AB26-F774036AE7D5}" srcOrd="0" destOrd="0" presId="urn:microsoft.com/office/officeart/2005/8/layout/pyramid1"/>
    <dgm:cxn modelId="{F9C8EC1E-97CB-7447-AF25-74A21C27D6CB}" type="presOf" srcId="{445DE06E-31C0-BB43-B7D9-8BD501E50BB2}" destId="{0C17AC01-DAE6-CC4A-B085-DFEC1C94097B}" srcOrd="0" destOrd="0" presId="urn:microsoft.com/office/officeart/2005/8/layout/pyramid1"/>
    <dgm:cxn modelId="{51D86833-6257-994C-A1AF-C7EA31670E0B}" type="presOf" srcId="{15332D99-9D50-FE49-A750-69CD058958E4}" destId="{926DD36E-D430-4448-BA95-65DAC7A3463D}" srcOrd="0" destOrd="0" presId="urn:microsoft.com/office/officeart/2005/8/layout/pyramid1"/>
    <dgm:cxn modelId="{C265074C-2A1B-E148-A168-1F28CD2CE099}" type="presOf" srcId="{F8AAA086-347B-BA40-A44F-460A8A791AE5}" destId="{8DB6EAFC-22F3-C54E-A397-F418FF88AC48}" srcOrd="0" destOrd="0" presId="urn:microsoft.com/office/officeart/2005/8/layout/pyramid1"/>
    <dgm:cxn modelId="{6122ED70-B699-CF48-A727-A9FE4CAC2DFA}" srcId="{445DE06E-31C0-BB43-B7D9-8BD501E50BB2}" destId="{614F4DD7-C37A-E043-880B-14D8EB763E57}" srcOrd="3" destOrd="0" parTransId="{03691D51-635C-C24F-AA3C-634A7C769FCF}" sibTransId="{0049F517-06B2-5645-BB04-F4DF7F5FFE15}"/>
    <dgm:cxn modelId="{3DA9A271-D44A-5340-99BC-580E4081024A}" type="presOf" srcId="{15332D99-9D50-FE49-A750-69CD058958E4}" destId="{0A369DC5-ECA9-9840-B900-7722C7DD8F77}" srcOrd="1" destOrd="0" presId="urn:microsoft.com/office/officeart/2005/8/layout/pyramid1"/>
    <dgm:cxn modelId="{3C4CEB88-15C1-E04B-9CAA-7A3629EAB26A}" type="presOf" srcId="{F8AAA086-347B-BA40-A44F-460A8A791AE5}" destId="{947D1889-4B8B-7C4C-8D5E-2C649F862FE0}" srcOrd="1" destOrd="0" presId="urn:microsoft.com/office/officeart/2005/8/layout/pyramid1"/>
    <dgm:cxn modelId="{20E8B98C-C6B7-D54B-A876-877C31B63D35}" srcId="{445DE06E-31C0-BB43-B7D9-8BD501E50BB2}" destId="{15332D99-9D50-FE49-A750-69CD058958E4}" srcOrd="2" destOrd="0" parTransId="{9B081B3D-3046-3741-9A35-EE20F62B0F01}" sibTransId="{1A56C514-C4F8-E54C-87EF-37607E484483}"/>
    <dgm:cxn modelId="{A13F6F92-00B8-9C47-8844-6800893BD2EF}" type="presOf" srcId="{614F4DD7-C37A-E043-880B-14D8EB763E57}" destId="{49E16F69-90AE-9749-98EF-5BA484A7D55C}" srcOrd="1" destOrd="0" presId="urn:microsoft.com/office/officeart/2005/8/layout/pyramid1"/>
    <dgm:cxn modelId="{AE0687AF-67BD-F442-A249-7F7DF8876947}" srcId="{445DE06E-31C0-BB43-B7D9-8BD501E50BB2}" destId="{F8AAA086-347B-BA40-A44F-460A8A791AE5}" srcOrd="1" destOrd="0" parTransId="{E0EF0AFC-46E4-DA4D-A90F-8094A940A2AC}" sibTransId="{2A1AEA06-8329-554E-8F83-2EF81B9299E3}"/>
    <dgm:cxn modelId="{213758FD-71A3-9442-A980-4B4DD43ABD34}" srcId="{445DE06E-31C0-BB43-B7D9-8BD501E50BB2}" destId="{810D5C9A-5F34-504B-9904-DFF79B9B1B84}" srcOrd="0" destOrd="0" parTransId="{01BF250D-814A-7E49-90EA-278A0E30C57F}" sibTransId="{6828866D-DCB3-3D43-BA87-D3E25835C066}"/>
    <dgm:cxn modelId="{5426F9FE-2465-7F47-A1E3-A149E72D149E}" type="presOf" srcId="{810D5C9A-5F34-504B-9904-DFF79B9B1B84}" destId="{30CA7D08-859B-114F-89C6-280E65A2691B}" srcOrd="1" destOrd="0" presId="urn:microsoft.com/office/officeart/2005/8/layout/pyramid1"/>
    <dgm:cxn modelId="{3162B3FF-0CE6-A24E-A386-C2D090A78601}" type="presOf" srcId="{810D5C9A-5F34-504B-9904-DFF79B9B1B84}" destId="{2AEBF515-AD9E-1F4A-B96C-16B388DCE042}" srcOrd="0" destOrd="0" presId="urn:microsoft.com/office/officeart/2005/8/layout/pyramid1"/>
    <dgm:cxn modelId="{4D906390-08BB-2348-8B6F-ABD4711A663E}" type="presParOf" srcId="{0C17AC01-DAE6-CC4A-B085-DFEC1C94097B}" destId="{62242EF3-99A2-E347-A77C-8A0247BB0395}" srcOrd="0" destOrd="0" presId="urn:microsoft.com/office/officeart/2005/8/layout/pyramid1"/>
    <dgm:cxn modelId="{7AF59EA2-DA5D-0F49-A01F-95686B6F3F11}" type="presParOf" srcId="{62242EF3-99A2-E347-A77C-8A0247BB0395}" destId="{2AEBF515-AD9E-1F4A-B96C-16B388DCE042}" srcOrd="0" destOrd="0" presId="urn:microsoft.com/office/officeart/2005/8/layout/pyramid1"/>
    <dgm:cxn modelId="{810AD859-5961-334A-8C8F-46A52D322A3C}" type="presParOf" srcId="{62242EF3-99A2-E347-A77C-8A0247BB0395}" destId="{30CA7D08-859B-114F-89C6-280E65A2691B}" srcOrd="1" destOrd="0" presId="urn:microsoft.com/office/officeart/2005/8/layout/pyramid1"/>
    <dgm:cxn modelId="{438235BD-8B12-9246-B466-F6C650DAD28B}" type="presParOf" srcId="{0C17AC01-DAE6-CC4A-B085-DFEC1C94097B}" destId="{5CA53F5B-882F-C84E-A660-6F9111BC9C11}" srcOrd="1" destOrd="0" presId="urn:microsoft.com/office/officeart/2005/8/layout/pyramid1"/>
    <dgm:cxn modelId="{9D3531DE-D9EC-FF46-B8B1-C5F3BAB74423}" type="presParOf" srcId="{5CA53F5B-882F-C84E-A660-6F9111BC9C11}" destId="{8DB6EAFC-22F3-C54E-A397-F418FF88AC48}" srcOrd="0" destOrd="0" presId="urn:microsoft.com/office/officeart/2005/8/layout/pyramid1"/>
    <dgm:cxn modelId="{213A3357-8611-EA46-A983-9A3DEE321A20}" type="presParOf" srcId="{5CA53F5B-882F-C84E-A660-6F9111BC9C11}" destId="{947D1889-4B8B-7C4C-8D5E-2C649F862FE0}" srcOrd="1" destOrd="0" presId="urn:microsoft.com/office/officeart/2005/8/layout/pyramid1"/>
    <dgm:cxn modelId="{F265C3B3-22EE-304E-AE97-50B03A1164C5}" type="presParOf" srcId="{0C17AC01-DAE6-CC4A-B085-DFEC1C94097B}" destId="{2A2A2BC6-2404-0E46-8B9C-9260A4FA0545}" srcOrd="2" destOrd="0" presId="urn:microsoft.com/office/officeart/2005/8/layout/pyramid1"/>
    <dgm:cxn modelId="{215550FA-BEAB-494A-949F-000CA20D9033}" type="presParOf" srcId="{2A2A2BC6-2404-0E46-8B9C-9260A4FA0545}" destId="{926DD36E-D430-4448-BA95-65DAC7A3463D}" srcOrd="0" destOrd="0" presId="urn:microsoft.com/office/officeart/2005/8/layout/pyramid1"/>
    <dgm:cxn modelId="{173B1403-CB7E-A149-8501-8B563B209208}" type="presParOf" srcId="{2A2A2BC6-2404-0E46-8B9C-9260A4FA0545}" destId="{0A369DC5-ECA9-9840-B900-7722C7DD8F77}" srcOrd="1" destOrd="0" presId="urn:microsoft.com/office/officeart/2005/8/layout/pyramid1"/>
    <dgm:cxn modelId="{968D8F81-1D0C-6C43-A869-F044F06AB498}" type="presParOf" srcId="{0C17AC01-DAE6-CC4A-B085-DFEC1C94097B}" destId="{8BC49E2B-B162-8C41-8DA4-2F6467F4461A}" srcOrd="3" destOrd="0" presId="urn:microsoft.com/office/officeart/2005/8/layout/pyramid1"/>
    <dgm:cxn modelId="{8B459419-8148-0644-A775-0A637065FAEB}" type="presParOf" srcId="{8BC49E2B-B162-8C41-8DA4-2F6467F4461A}" destId="{C1CF2C43-2EA4-6349-AB26-F774036AE7D5}" srcOrd="0" destOrd="0" presId="urn:microsoft.com/office/officeart/2005/8/layout/pyramid1"/>
    <dgm:cxn modelId="{92C4E760-384B-9040-9BFA-584C0BC93433}" type="presParOf" srcId="{8BC49E2B-B162-8C41-8DA4-2F6467F4461A}" destId="{49E16F69-90AE-9749-98EF-5BA484A7D55C}"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5DE06E-31C0-BB43-B7D9-8BD501E50BB2}" type="doc">
      <dgm:prSet loTypeId="urn:microsoft.com/office/officeart/2005/8/layout/pyramid1" loCatId="list" qsTypeId="urn:microsoft.com/office/officeart/2005/8/quickstyle/simple1" qsCatId="simple" csTypeId="urn:microsoft.com/office/officeart/2005/8/colors/colorful1" csCatId="colorful" phldr="1"/>
      <dgm:spPr/>
    </dgm:pt>
    <dgm:pt modelId="{810D5C9A-5F34-504B-9904-DFF79B9B1B84}">
      <dgm:prSet phldrT="[Text]" custT="1"/>
      <dgm:spPr>
        <a:solidFill>
          <a:srgbClr val="00ADD0"/>
        </a:solidFill>
      </dgm:spPr>
      <dgm:t>
        <a:bodyPr/>
        <a:lstStyle/>
        <a:p>
          <a:br>
            <a:rPr lang="en-US" sz="1600" b="1" dirty="0">
              <a:solidFill>
                <a:schemeClr val="bg1"/>
              </a:solidFill>
            </a:rPr>
          </a:br>
          <a:r>
            <a:rPr lang="en-US" sz="1200" b="1" dirty="0">
              <a:solidFill>
                <a:schemeClr val="bg1"/>
              </a:solidFill>
            </a:rPr>
            <a:t>Critical</a:t>
          </a:r>
          <a:endParaRPr lang="en-US" sz="1600" b="1" dirty="0">
            <a:solidFill>
              <a:schemeClr val="bg1"/>
            </a:solidFill>
          </a:endParaRPr>
        </a:p>
      </dgm:t>
    </dgm:pt>
    <dgm:pt modelId="{01BF250D-814A-7E49-90EA-278A0E30C57F}" type="parTrans" cxnId="{213758FD-71A3-9442-A980-4B4DD43ABD34}">
      <dgm:prSet/>
      <dgm:spPr/>
      <dgm:t>
        <a:bodyPr/>
        <a:lstStyle/>
        <a:p>
          <a:endParaRPr lang="en-US">
            <a:solidFill>
              <a:schemeClr val="tx1"/>
            </a:solidFill>
          </a:endParaRPr>
        </a:p>
      </dgm:t>
    </dgm:pt>
    <dgm:pt modelId="{6828866D-DCB3-3D43-BA87-D3E25835C066}" type="sibTrans" cxnId="{213758FD-71A3-9442-A980-4B4DD43ABD34}">
      <dgm:prSet/>
      <dgm:spPr/>
      <dgm:t>
        <a:bodyPr/>
        <a:lstStyle/>
        <a:p>
          <a:endParaRPr lang="en-US">
            <a:solidFill>
              <a:schemeClr val="tx1"/>
            </a:solidFill>
          </a:endParaRPr>
        </a:p>
      </dgm:t>
    </dgm:pt>
    <dgm:pt modelId="{614F4DD7-C37A-E043-880B-14D8EB763E57}">
      <dgm:prSet phldrT="[Text]" custT="1"/>
      <dgm:spPr/>
      <dgm:t>
        <a:bodyPr/>
        <a:lstStyle/>
        <a:p>
          <a:r>
            <a:rPr lang="en-US" sz="1600" b="1" dirty="0">
              <a:solidFill>
                <a:schemeClr val="bg1"/>
              </a:solidFill>
            </a:rPr>
            <a:t>Restricted</a:t>
          </a:r>
          <a:endParaRPr lang="en-US" sz="1600" dirty="0">
            <a:solidFill>
              <a:schemeClr val="bg1"/>
            </a:solidFill>
          </a:endParaRPr>
        </a:p>
      </dgm:t>
    </dgm:pt>
    <dgm:pt modelId="{03691D51-635C-C24F-AA3C-634A7C769FCF}" type="parTrans" cxnId="{6122ED70-B699-CF48-A727-A9FE4CAC2DFA}">
      <dgm:prSet/>
      <dgm:spPr/>
      <dgm:t>
        <a:bodyPr/>
        <a:lstStyle/>
        <a:p>
          <a:endParaRPr lang="en-US">
            <a:solidFill>
              <a:schemeClr val="tx1"/>
            </a:solidFill>
          </a:endParaRPr>
        </a:p>
      </dgm:t>
    </dgm:pt>
    <dgm:pt modelId="{0049F517-06B2-5645-BB04-F4DF7F5FFE15}" type="sibTrans" cxnId="{6122ED70-B699-CF48-A727-A9FE4CAC2DFA}">
      <dgm:prSet/>
      <dgm:spPr/>
      <dgm:t>
        <a:bodyPr/>
        <a:lstStyle/>
        <a:p>
          <a:endParaRPr lang="en-US">
            <a:solidFill>
              <a:schemeClr val="tx1"/>
            </a:solidFill>
          </a:endParaRPr>
        </a:p>
      </dgm:t>
    </dgm:pt>
    <dgm:pt modelId="{15332D99-9D50-FE49-A750-69CD058958E4}">
      <dgm:prSet custT="1"/>
      <dgm:spPr/>
      <dgm:t>
        <a:bodyPr/>
        <a:lstStyle/>
        <a:p>
          <a:r>
            <a:rPr lang="en-US" sz="1600" b="1" dirty="0">
              <a:solidFill>
                <a:schemeClr val="bg1"/>
              </a:solidFill>
            </a:rPr>
            <a:t>Transactional</a:t>
          </a:r>
          <a:endParaRPr lang="en-US" sz="1600" dirty="0">
            <a:solidFill>
              <a:schemeClr val="bg1"/>
            </a:solidFill>
          </a:endParaRPr>
        </a:p>
      </dgm:t>
    </dgm:pt>
    <dgm:pt modelId="{9B081B3D-3046-3741-9A35-EE20F62B0F01}" type="parTrans" cxnId="{20E8B98C-C6B7-D54B-A876-877C31B63D35}">
      <dgm:prSet/>
      <dgm:spPr/>
      <dgm:t>
        <a:bodyPr/>
        <a:lstStyle/>
        <a:p>
          <a:endParaRPr lang="en-US">
            <a:solidFill>
              <a:schemeClr val="tx1"/>
            </a:solidFill>
          </a:endParaRPr>
        </a:p>
      </dgm:t>
    </dgm:pt>
    <dgm:pt modelId="{1A56C514-C4F8-E54C-87EF-37607E484483}" type="sibTrans" cxnId="{20E8B98C-C6B7-D54B-A876-877C31B63D35}">
      <dgm:prSet/>
      <dgm:spPr/>
      <dgm:t>
        <a:bodyPr/>
        <a:lstStyle/>
        <a:p>
          <a:endParaRPr lang="en-US">
            <a:solidFill>
              <a:schemeClr val="tx1"/>
            </a:solidFill>
          </a:endParaRPr>
        </a:p>
      </dgm:t>
    </dgm:pt>
    <dgm:pt modelId="{F8AAA086-347B-BA40-A44F-460A8A791AE5}">
      <dgm:prSet custT="1"/>
      <dgm:spPr/>
      <dgm:t>
        <a:bodyPr/>
        <a:lstStyle/>
        <a:p>
          <a:r>
            <a:rPr lang="en-US" sz="1600" b="1" dirty="0">
              <a:solidFill>
                <a:schemeClr val="bg1"/>
              </a:solidFill>
            </a:rPr>
            <a:t>Operational</a:t>
          </a:r>
        </a:p>
      </dgm:t>
    </dgm:pt>
    <dgm:pt modelId="{E0EF0AFC-46E4-DA4D-A90F-8094A940A2AC}" type="parTrans" cxnId="{AE0687AF-67BD-F442-A249-7F7DF8876947}">
      <dgm:prSet/>
      <dgm:spPr/>
      <dgm:t>
        <a:bodyPr/>
        <a:lstStyle/>
        <a:p>
          <a:endParaRPr lang="en-US">
            <a:solidFill>
              <a:schemeClr val="tx1"/>
            </a:solidFill>
          </a:endParaRPr>
        </a:p>
      </dgm:t>
    </dgm:pt>
    <dgm:pt modelId="{2A1AEA06-8329-554E-8F83-2EF81B9299E3}" type="sibTrans" cxnId="{AE0687AF-67BD-F442-A249-7F7DF8876947}">
      <dgm:prSet/>
      <dgm:spPr/>
      <dgm:t>
        <a:bodyPr/>
        <a:lstStyle/>
        <a:p>
          <a:endParaRPr lang="en-US">
            <a:solidFill>
              <a:schemeClr val="tx1"/>
            </a:solidFill>
          </a:endParaRPr>
        </a:p>
      </dgm:t>
    </dgm:pt>
    <dgm:pt modelId="{0C17AC01-DAE6-CC4A-B085-DFEC1C94097B}" type="pres">
      <dgm:prSet presAssocID="{445DE06E-31C0-BB43-B7D9-8BD501E50BB2}" presName="Name0" presStyleCnt="0">
        <dgm:presLayoutVars>
          <dgm:dir/>
          <dgm:animLvl val="lvl"/>
          <dgm:resizeHandles val="exact"/>
        </dgm:presLayoutVars>
      </dgm:prSet>
      <dgm:spPr/>
    </dgm:pt>
    <dgm:pt modelId="{62242EF3-99A2-E347-A77C-8A0247BB0395}" type="pres">
      <dgm:prSet presAssocID="{810D5C9A-5F34-504B-9904-DFF79B9B1B84}" presName="Name8" presStyleCnt="0"/>
      <dgm:spPr/>
    </dgm:pt>
    <dgm:pt modelId="{2AEBF515-AD9E-1F4A-B96C-16B388DCE042}" type="pres">
      <dgm:prSet presAssocID="{810D5C9A-5F34-504B-9904-DFF79B9B1B84}" presName="level" presStyleLbl="node1" presStyleIdx="0" presStyleCnt="4">
        <dgm:presLayoutVars>
          <dgm:chMax val="1"/>
          <dgm:bulletEnabled val="1"/>
        </dgm:presLayoutVars>
      </dgm:prSet>
      <dgm:spPr/>
    </dgm:pt>
    <dgm:pt modelId="{30CA7D08-859B-114F-89C6-280E65A2691B}" type="pres">
      <dgm:prSet presAssocID="{810D5C9A-5F34-504B-9904-DFF79B9B1B84}" presName="levelTx" presStyleLbl="revTx" presStyleIdx="0" presStyleCnt="0">
        <dgm:presLayoutVars>
          <dgm:chMax val="1"/>
          <dgm:bulletEnabled val="1"/>
        </dgm:presLayoutVars>
      </dgm:prSet>
      <dgm:spPr/>
    </dgm:pt>
    <dgm:pt modelId="{5CA53F5B-882F-C84E-A660-6F9111BC9C11}" type="pres">
      <dgm:prSet presAssocID="{F8AAA086-347B-BA40-A44F-460A8A791AE5}" presName="Name8" presStyleCnt="0"/>
      <dgm:spPr/>
    </dgm:pt>
    <dgm:pt modelId="{8DB6EAFC-22F3-C54E-A397-F418FF88AC48}" type="pres">
      <dgm:prSet presAssocID="{F8AAA086-347B-BA40-A44F-460A8A791AE5}" presName="level" presStyleLbl="node1" presStyleIdx="1" presStyleCnt="4" custScaleX="101564" custScaleY="122334">
        <dgm:presLayoutVars>
          <dgm:chMax val="1"/>
          <dgm:bulletEnabled val="1"/>
        </dgm:presLayoutVars>
      </dgm:prSet>
      <dgm:spPr/>
    </dgm:pt>
    <dgm:pt modelId="{947D1889-4B8B-7C4C-8D5E-2C649F862FE0}" type="pres">
      <dgm:prSet presAssocID="{F8AAA086-347B-BA40-A44F-460A8A791AE5}" presName="levelTx" presStyleLbl="revTx" presStyleIdx="0" presStyleCnt="0">
        <dgm:presLayoutVars>
          <dgm:chMax val="1"/>
          <dgm:bulletEnabled val="1"/>
        </dgm:presLayoutVars>
      </dgm:prSet>
      <dgm:spPr/>
    </dgm:pt>
    <dgm:pt modelId="{2A2A2BC6-2404-0E46-8B9C-9260A4FA0545}" type="pres">
      <dgm:prSet presAssocID="{15332D99-9D50-FE49-A750-69CD058958E4}" presName="Name8" presStyleCnt="0"/>
      <dgm:spPr/>
    </dgm:pt>
    <dgm:pt modelId="{926DD36E-D430-4448-BA95-65DAC7A3463D}" type="pres">
      <dgm:prSet presAssocID="{15332D99-9D50-FE49-A750-69CD058958E4}" presName="level" presStyleLbl="node1" presStyleIdx="2" presStyleCnt="4">
        <dgm:presLayoutVars>
          <dgm:chMax val="1"/>
          <dgm:bulletEnabled val="1"/>
        </dgm:presLayoutVars>
      </dgm:prSet>
      <dgm:spPr/>
    </dgm:pt>
    <dgm:pt modelId="{0A369DC5-ECA9-9840-B900-7722C7DD8F77}" type="pres">
      <dgm:prSet presAssocID="{15332D99-9D50-FE49-A750-69CD058958E4}" presName="levelTx" presStyleLbl="revTx" presStyleIdx="0" presStyleCnt="0">
        <dgm:presLayoutVars>
          <dgm:chMax val="1"/>
          <dgm:bulletEnabled val="1"/>
        </dgm:presLayoutVars>
      </dgm:prSet>
      <dgm:spPr/>
    </dgm:pt>
    <dgm:pt modelId="{8BC49E2B-B162-8C41-8DA4-2F6467F4461A}" type="pres">
      <dgm:prSet presAssocID="{614F4DD7-C37A-E043-880B-14D8EB763E57}" presName="Name8" presStyleCnt="0"/>
      <dgm:spPr/>
    </dgm:pt>
    <dgm:pt modelId="{C1CF2C43-2EA4-6349-AB26-F774036AE7D5}" type="pres">
      <dgm:prSet presAssocID="{614F4DD7-C37A-E043-880B-14D8EB763E57}" presName="level" presStyleLbl="node1" presStyleIdx="3" presStyleCnt="4">
        <dgm:presLayoutVars>
          <dgm:chMax val="1"/>
          <dgm:bulletEnabled val="1"/>
        </dgm:presLayoutVars>
      </dgm:prSet>
      <dgm:spPr/>
    </dgm:pt>
    <dgm:pt modelId="{49E16F69-90AE-9749-98EF-5BA484A7D55C}" type="pres">
      <dgm:prSet presAssocID="{614F4DD7-C37A-E043-880B-14D8EB763E57}" presName="levelTx" presStyleLbl="revTx" presStyleIdx="0" presStyleCnt="0">
        <dgm:presLayoutVars>
          <dgm:chMax val="1"/>
          <dgm:bulletEnabled val="1"/>
        </dgm:presLayoutVars>
      </dgm:prSet>
      <dgm:spPr/>
    </dgm:pt>
  </dgm:ptLst>
  <dgm:cxnLst>
    <dgm:cxn modelId="{58794D0F-73BA-0B46-8D3C-12CDBF87ED54}" type="presOf" srcId="{614F4DD7-C37A-E043-880B-14D8EB763E57}" destId="{C1CF2C43-2EA4-6349-AB26-F774036AE7D5}" srcOrd="0" destOrd="0" presId="urn:microsoft.com/office/officeart/2005/8/layout/pyramid1"/>
    <dgm:cxn modelId="{F9C8EC1E-97CB-7447-AF25-74A21C27D6CB}" type="presOf" srcId="{445DE06E-31C0-BB43-B7D9-8BD501E50BB2}" destId="{0C17AC01-DAE6-CC4A-B085-DFEC1C94097B}" srcOrd="0" destOrd="0" presId="urn:microsoft.com/office/officeart/2005/8/layout/pyramid1"/>
    <dgm:cxn modelId="{51D86833-6257-994C-A1AF-C7EA31670E0B}" type="presOf" srcId="{15332D99-9D50-FE49-A750-69CD058958E4}" destId="{926DD36E-D430-4448-BA95-65DAC7A3463D}" srcOrd="0" destOrd="0" presId="urn:microsoft.com/office/officeart/2005/8/layout/pyramid1"/>
    <dgm:cxn modelId="{C265074C-2A1B-E148-A168-1F28CD2CE099}" type="presOf" srcId="{F8AAA086-347B-BA40-A44F-460A8A791AE5}" destId="{8DB6EAFC-22F3-C54E-A397-F418FF88AC48}" srcOrd="0" destOrd="0" presId="urn:microsoft.com/office/officeart/2005/8/layout/pyramid1"/>
    <dgm:cxn modelId="{6122ED70-B699-CF48-A727-A9FE4CAC2DFA}" srcId="{445DE06E-31C0-BB43-B7D9-8BD501E50BB2}" destId="{614F4DD7-C37A-E043-880B-14D8EB763E57}" srcOrd="3" destOrd="0" parTransId="{03691D51-635C-C24F-AA3C-634A7C769FCF}" sibTransId="{0049F517-06B2-5645-BB04-F4DF7F5FFE15}"/>
    <dgm:cxn modelId="{3DA9A271-D44A-5340-99BC-580E4081024A}" type="presOf" srcId="{15332D99-9D50-FE49-A750-69CD058958E4}" destId="{0A369DC5-ECA9-9840-B900-7722C7DD8F77}" srcOrd="1" destOrd="0" presId="urn:microsoft.com/office/officeart/2005/8/layout/pyramid1"/>
    <dgm:cxn modelId="{3C4CEB88-15C1-E04B-9CAA-7A3629EAB26A}" type="presOf" srcId="{F8AAA086-347B-BA40-A44F-460A8A791AE5}" destId="{947D1889-4B8B-7C4C-8D5E-2C649F862FE0}" srcOrd="1" destOrd="0" presId="urn:microsoft.com/office/officeart/2005/8/layout/pyramid1"/>
    <dgm:cxn modelId="{20E8B98C-C6B7-D54B-A876-877C31B63D35}" srcId="{445DE06E-31C0-BB43-B7D9-8BD501E50BB2}" destId="{15332D99-9D50-FE49-A750-69CD058958E4}" srcOrd="2" destOrd="0" parTransId="{9B081B3D-3046-3741-9A35-EE20F62B0F01}" sibTransId="{1A56C514-C4F8-E54C-87EF-37607E484483}"/>
    <dgm:cxn modelId="{A13F6F92-00B8-9C47-8844-6800893BD2EF}" type="presOf" srcId="{614F4DD7-C37A-E043-880B-14D8EB763E57}" destId="{49E16F69-90AE-9749-98EF-5BA484A7D55C}" srcOrd="1" destOrd="0" presId="urn:microsoft.com/office/officeart/2005/8/layout/pyramid1"/>
    <dgm:cxn modelId="{AE0687AF-67BD-F442-A249-7F7DF8876947}" srcId="{445DE06E-31C0-BB43-B7D9-8BD501E50BB2}" destId="{F8AAA086-347B-BA40-A44F-460A8A791AE5}" srcOrd="1" destOrd="0" parTransId="{E0EF0AFC-46E4-DA4D-A90F-8094A940A2AC}" sibTransId="{2A1AEA06-8329-554E-8F83-2EF81B9299E3}"/>
    <dgm:cxn modelId="{213758FD-71A3-9442-A980-4B4DD43ABD34}" srcId="{445DE06E-31C0-BB43-B7D9-8BD501E50BB2}" destId="{810D5C9A-5F34-504B-9904-DFF79B9B1B84}" srcOrd="0" destOrd="0" parTransId="{01BF250D-814A-7E49-90EA-278A0E30C57F}" sibTransId="{6828866D-DCB3-3D43-BA87-D3E25835C066}"/>
    <dgm:cxn modelId="{5426F9FE-2465-7F47-A1E3-A149E72D149E}" type="presOf" srcId="{810D5C9A-5F34-504B-9904-DFF79B9B1B84}" destId="{30CA7D08-859B-114F-89C6-280E65A2691B}" srcOrd="1" destOrd="0" presId="urn:microsoft.com/office/officeart/2005/8/layout/pyramid1"/>
    <dgm:cxn modelId="{3162B3FF-0CE6-A24E-A386-C2D090A78601}" type="presOf" srcId="{810D5C9A-5F34-504B-9904-DFF79B9B1B84}" destId="{2AEBF515-AD9E-1F4A-B96C-16B388DCE042}" srcOrd="0" destOrd="0" presId="urn:microsoft.com/office/officeart/2005/8/layout/pyramid1"/>
    <dgm:cxn modelId="{4D906390-08BB-2348-8B6F-ABD4711A663E}" type="presParOf" srcId="{0C17AC01-DAE6-CC4A-B085-DFEC1C94097B}" destId="{62242EF3-99A2-E347-A77C-8A0247BB0395}" srcOrd="0" destOrd="0" presId="urn:microsoft.com/office/officeart/2005/8/layout/pyramid1"/>
    <dgm:cxn modelId="{7AF59EA2-DA5D-0F49-A01F-95686B6F3F11}" type="presParOf" srcId="{62242EF3-99A2-E347-A77C-8A0247BB0395}" destId="{2AEBF515-AD9E-1F4A-B96C-16B388DCE042}" srcOrd="0" destOrd="0" presId="urn:microsoft.com/office/officeart/2005/8/layout/pyramid1"/>
    <dgm:cxn modelId="{810AD859-5961-334A-8C8F-46A52D322A3C}" type="presParOf" srcId="{62242EF3-99A2-E347-A77C-8A0247BB0395}" destId="{30CA7D08-859B-114F-89C6-280E65A2691B}" srcOrd="1" destOrd="0" presId="urn:microsoft.com/office/officeart/2005/8/layout/pyramid1"/>
    <dgm:cxn modelId="{438235BD-8B12-9246-B466-F6C650DAD28B}" type="presParOf" srcId="{0C17AC01-DAE6-CC4A-B085-DFEC1C94097B}" destId="{5CA53F5B-882F-C84E-A660-6F9111BC9C11}" srcOrd="1" destOrd="0" presId="urn:microsoft.com/office/officeart/2005/8/layout/pyramid1"/>
    <dgm:cxn modelId="{9D3531DE-D9EC-FF46-B8B1-C5F3BAB74423}" type="presParOf" srcId="{5CA53F5B-882F-C84E-A660-6F9111BC9C11}" destId="{8DB6EAFC-22F3-C54E-A397-F418FF88AC48}" srcOrd="0" destOrd="0" presId="urn:microsoft.com/office/officeart/2005/8/layout/pyramid1"/>
    <dgm:cxn modelId="{213A3357-8611-EA46-A983-9A3DEE321A20}" type="presParOf" srcId="{5CA53F5B-882F-C84E-A660-6F9111BC9C11}" destId="{947D1889-4B8B-7C4C-8D5E-2C649F862FE0}" srcOrd="1" destOrd="0" presId="urn:microsoft.com/office/officeart/2005/8/layout/pyramid1"/>
    <dgm:cxn modelId="{F265C3B3-22EE-304E-AE97-50B03A1164C5}" type="presParOf" srcId="{0C17AC01-DAE6-CC4A-B085-DFEC1C94097B}" destId="{2A2A2BC6-2404-0E46-8B9C-9260A4FA0545}" srcOrd="2" destOrd="0" presId="urn:microsoft.com/office/officeart/2005/8/layout/pyramid1"/>
    <dgm:cxn modelId="{215550FA-BEAB-494A-949F-000CA20D9033}" type="presParOf" srcId="{2A2A2BC6-2404-0E46-8B9C-9260A4FA0545}" destId="{926DD36E-D430-4448-BA95-65DAC7A3463D}" srcOrd="0" destOrd="0" presId="urn:microsoft.com/office/officeart/2005/8/layout/pyramid1"/>
    <dgm:cxn modelId="{173B1403-CB7E-A149-8501-8B563B209208}" type="presParOf" srcId="{2A2A2BC6-2404-0E46-8B9C-9260A4FA0545}" destId="{0A369DC5-ECA9-9840-B900-7722C7DD8F77}" srcOrd="1" destOrd="0" presId="urn:microsoft.com/office/officeart/2005/8/layout/pyramid1"/>
    <dgm:cxn modelId="{968D8F81-1D0C-6C43-A869-F044F06AB498}" type="presParOf" srcId="{0C17AC01-DAE6-CC4A-B085-DFEC1C94097B}" destId="{8BC49E2B-B162-8C41-8DA4-2F6467F4461A}" srcOrd="3" destOrd="0" presId="urn:microsoft.com/office/officeart/2005/8/layout/pyramid1"/>
    <dgm:cxn modelId="{8B459419-8148-0644-A775-0A637065FAEB}" type="presParOf" srcId="{8BC49E2B-B162-8C41-8DA4-2F6467F4461A}" destId="{C1CF2C43-2EA4-6349-AB26-F774036AE7D5}" srcOrd="0" destOrd="0" presId="urn:microsoft.com/office/officeart/2005/8/layout/pyramid1"/>
    <dgm:cxn modelId="{92C4E760-384B-9040-9BFA-584C0BC93433}" type="presParOf" srcId="{8BC49E2B-B162-8C41-8DA4-2F6467F4461A}" destId="{49E16F69-90AE-9749-98EF-5BA484A7D55C}"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5DE06E-31C0-BB43-B7D9-8BD501E50BB2}" type="doc">
      <dgm:prSet loTypeId="urn:microsoft.com/office/officeart/2005/8/layout/pyramid1" loCatId="list" qsTypeId="urn:microsoft.com/office/officeart/2005/8/quickstyle/simple1" qsCatId="simple" csTypeId="urn:microsoft.com/office/officeart/2005/8/colors/colorful1" csCatId="colorful" phldr="1"/>
      <dgm:spPr/>
    </dgm:pt>
    <dgm:pt modelId="{810D5C9A-5F34-504B-9904-DFF79B9B1B84}">
      <dgm:prSet phldrT="[Text]" custT="1"/>
      <dgm:spPr>
        <a:solidFill>
          <a:srgbClr val="00ADD0"/>
        </a:solidFill>
      </dgm:spPr>
      <dgm:t>
        <a:bodyPr/>
        <a:lstStyle/>
        <a:p>
          <a:br>
            <a:rPr lang="en-US" sz="1600" b="1" dirty="0">
              <a:solidFill>
                <a:schemeClr val="bg1"/>
              </a:solidFill>
            </a:rPr>
          </a:br>
          <a:r>
            <a:rPr lang="en-US" sz="1200" b="1" dirty="0">
              <a:solidFill>
                <a:schemeClr val="bg1"/>
              </a:solidFill>
            </a:rPr>
            <a:t>Critical</a:t>
          </a:r>
          <a:endParaRPr lang="en-US" sz="1600" b="1" dirty="0">
            <a:solidFill>
              <a:schemeClr val="bg1"/>
            </a:solidFill>
          </a:endParaRPr>
        </a:p>
      </dgm:t>
    </dgm:pt>
    <dgm:pt modelId="{01BF250D-814A-7E49-90EA-278A0E30C57F}" type="parTrans" cxnId="{213758FD-71A3-9442-A980-4B4DD43ABD34}">
      <dgm:prSet/>
      <dgm:spPr/>
      <dgm:t>
        <a:bodyPr/>
        <a:lstStyle/>
        <a:p>
          <a:endParaRPr lang="en-US">
            <a:solidFill>
              <a:schemeClr val="tx1"/>
            </a:solidFill>
          </a:endParaRPr>
        </a:p>
      </dgm:t>
    </dgm:pt>
    <dgm:pt modelId="{6828866D-DCB3-3D43-BA87-D3E25835C066}" type="sibTrans" cxnId="{213758FD-71A3-9442-A980-4B4DD43ABD34}">
      <dgm:prSet/>
      <dgm:spPr/>
      <dgm:t>
        <a:bodyPr/>
        <a:lstStyle/>
        <a:p>
          <a:endParaRPr lang="en-US">
            <a:solidFill>
              <a:schemeClr val="tx1"/>
            </a:solidFill>
          </a:endParaRPr>
        </a:p>
      </dgm:t>
    </dgm:pt>
    <dgm:pt modelId="{614F4DD7-C37A-E043-880B-14D8EB763E57}">
      <dgm:prSet phldrT="[Text]" custT="1"/>
      <dgm:spPr/>
      <dgm:t>
        <a:bodyPr/>
        <a:lstStyle/>
        <a:p>
          <a:r>
            <a:rPr lang="en-US" sz="1600" b="1" dirty="0">
              <a:solidFill>
                <a:schemeClr val="bg1"/>
              </a:solidFill>
            </a:rPr>
            <a:t>Restricted</a:t>
          </a:r>
          <a:endParaRPr lang="en-US" sz="1600" dirty="0">
            <a:solidFill>
              <a:schemeClr val="bg1"/>
            </a:solidFill>
          </a:endParaRPr>
        </a:p>
      </dgm:t>
    </dgm:pt>
    <dgm:pt modelId="{03691D51-635C-C24F-AA3C-634A7C769FCF}" type="parTrans" cxnId="{6122ED70-B699-CF48-A727-A9FE4CAC2DFA}">
      <dgm:prSet/>
      <dgm:spPr/>
      <dgm:t>
        <a:bodyPr/>
        <a:lstStyle/>
        <a:p>
          <a:endParaRPr lang="en-US">
            <a:solidFill>
              <a:schemeClr val="tx1"/>
            </a:solidFill>
          </a:endParaRPr>
        </a:p>
      </dgm:t>
    </dgm:pt>
    <dgm:pt modelId="{0049F517-06B2-5645-BB04-F4DF7F5FFE15}" type="sibTrans" cxnId="{6122ED70-B699-CF48-A727-A9FE4CAC2DFA}">
      <dgm:prSet/>
      <dgm:spPr/>
      <dgm:t>
        <a:bodyPr/>
        <a:lstStyle/>
        <a:p>
          <a:endParaRPr lang="en-US">
            <a:solidFill>
              <a:schemeClr val="tx1"/>
            </a:solidFill>
          </a:endParaRPr>
        </a:p>
      </dgm:t>
    </dgm:pt>
    <dgm:pt modelId="{15332D99-9D50-FE49-A750-69CD058958E4}">
      <dgm:prSet custT="1"/>
      <dgm:spPr/>
      <dgm:t>
        <a:bodyPr/>
        <a:lstStyle/>
        <a:p>
          <a:r>
            <a:rPr lang="en-US" sz="1600" b="1" dirty="0">
              <a:solidFill>
                <a:schemeClr val="bg1"/>
              </a:solidFill>
            </a:rPr>
            <a:t>Transactional</a:t>
          </a:r>
          <a:endParaRPr lang="en-US" sz="1600" dirty="0">
            <a:solidFill>
              <a:schemeClr val="bg1"/>
            </a:solidFill>
          </a:endParaRPr>
        </a:p>
      </dgm:t>
    </dgm:pt>
    <dgm:pt modelId="{9B081B3D-3046-3741-9A35-EE20F62B0F01}" type="parTrans" cxnId="{20E8B98C-C6B7-D54B-A876-877C31B63D35}">
      <dgm:prSet/>
      <dgm:spPr/>
      <dgm:t>
        <a:bodyPr/>
        <a:lstStyle/>
        <a:p>
          <a:endParaRPr lang="en-US">
            <a:solidFill>
              <a:schemeClr val="tx1"/>
            </a:solidFill>
          </a:endParaRPr>
        </a:p>
      </dgm:t>
    </dgm:pt>
    <dgm:pt modelId="{1A56C514-C4F8-E54C-87EF-37607E484483}" type="sibTrans" cxnId="{20E8B98C-C6B7-D54B-A876-877C31B63D35}">
      <dgm:prSet/>
      <dgm:spPr/>
      <dgm:t>
        <a:bodyPr/>
        <a:lstStyle/>
        <a:p>
          <a:endParaRPr lang="en-US">
            <a:solidFill>
              <a:schemeClr val="tx1"/>
            </a:solidFill>
          </a:endParaRPr>
        </a:p>
      </dgm:t>
    </dgm:pt>
    <dgm:pt modelId="{F8AAA086-347B-BA40-A44F-460A8A791AE5}">
      <dgm:prSet custT="1"/>
      <dgm:spPr/>
      <dgm:t>
        <a:bodyPr/>
        <a:lstStyle/>
        <a:p>
          <a:r>
            <a:rPr lang="en-US" sz="1600" b="1" dirty="0">
              <a:solidFill>
                <a:schemeClr val="bg1"/>
              </a:solidFill>
            </a:rPr>
            <a:t>Operational</a:t>
          </a:r>
        </a:p>
      </dgm:t>
    </dgm:pt>
    <dgm:pt modelId="{E0EF0AFC-46E4-DA4D-A90F-8094A940A2AC}" type="parTrans" cxnId="{AE0687AF-67BD-F442-A249-7F7DF8876947}">
      <dgm:prSet/>
      <dgm:spPr/>
      <dgm:t>
        <a:bodyPr/>
        <a:lstStyle/>
        <a:p>
          <a:endParaRPr lang="en-US">
            <a:solidFill>
              <a:schemeClr val="tx1"/>
            </a:solidFill>
          </a:endParaRPr>
        </a:p>
      </dgm:t>
    </dgm:pt>
    <dgm:pt modelId="{2A1AEA06-8329-554E-8F83-2EF81B9299E3}" type="sibTrans" cxnId="{AE0687AF-67BD-F442-A249-7F7DF8876947}">
      <dgm:prSet/>
      <dgm:spPr/>
      <dgm:t>
        <a:bodyPr/>
        <a:lstStyle/>
        <a:p>
          <a:endParaRPr lang="en-US">
            <a:solidFill>
              <a:schemeClr val="tx1"/>
            </a:solidFill>
          </a:endParaRPr>
        </a:p>
      </dgm:t>
    </dgm:pt>
    <dgm:pt modelId="{0C17AC01-DAE6-CC4A-B085-DFEC1C94097B}" type="pres">
      <dgm:prSet presAssocID="{445DE06E-31C0-BB43-B7D9-8BD501E50BB2}" presName="Name0" presStyleCnt="0">
        <dgm:presLayoutVars>
          <dgm:dir/>
          <dgm:animLvl val="lvl"/>
          <dgm:resizeHandles val="exact"/>
        </dgm:presLayoutVars>
      </dgm:prSet>
      <dgm:spPr/>
    </dgm:pt>
    <dgm:pt modelId="{62242EF3-99A2-E347-A77C-8A0247BB0395}" type="pres">
      <dgm:prSet presAssocID="{810D5C9A-5F34-504B-9904-DFF79B9B1B84}" presName="Name8" presStyleCnt="0"/>
      <dgm:spPr/>
    </dgm:pt>
    <dgm:pt modelId="{2AEBF515-AD9E-1F4A-B96C-16B388DCE042}" type="pres">
      <dgm:prSet presAssocID="{810D5C9A-5F34-504B-9904-DFF79B9B1B84}" presName="level" presStyleLbl="node1" presStyleIdx="0" presStyleCnt="4">
        <dgm:presLayoutVars>
          <dgm:chMax val="1"/>
          <dgm:bulletEnabled val="1"/>
        </dgm:presLayoutVars>
      </dgm:prSet>
      <dgm:spPr/>
    </dgm:pt>
    <dgm:pt modelId="{30CA7D08-859B-114F-89C6-280E65A2691B}" type="pres">
      <dgm:prSet presAssocID="{810D5C9A-5F34-504B-9904-DFF79B9B1B84}" presName="levelTx" presStyleLbl="revTx" presStyleIdx="0" presStyleCnt="0">
        <dgm:presLayoutVars>
          <dgm:chMax val="1"/>
          <dgm:bulletEnabled val="1"/>
        </dgm:presLayoutVars>
      </dgm:prSet>
      <dgm:spPr/>
    </dgm:pt>
    <dgm:pt modelId="{5CA53F5B-882F-C84E-A660-6F9111BC9C11}" type="pres">
      <dgm:prSet presAssocID="{F8AAA086-347B-BA40-A44F-460A8A791AE5}" presName="Name8" presStyleCnt="0"/>
      <dgm:spPr/>
    </dgm:pt>
    <dgm:pt modelId="{8DB6EAFC-22F3-C54E-A397-F418FF88AC48}" type="pres">
      <dgm:prSet presAssocID="{F8AAA086-347B-BA40-A44F-460A8A791AE5}" presName="level" presStyleLbl="node1" presStyleIdx="1" presStyleCnt="4" custScaleX="101564" custScaleY="122334">
        <dgm:presLayoutVars>
          <dgm:chMax val="1"/>
          <dgm:bulletEnabled val="1"/>
        </dgm:presLayoutVars>
      </dgm:prSet>
      <dgm:spPr/>
    </dgm:pt>
    <dgm:pt modelId="{947D1889-4B8B-7C4C-8D5E-2C649F862FE0}" type="pres">
      <dgm:prSet presAssocID="{F8AAA086-347B-BA40-A44F-460A8A791AE5}" presName="levelTx" presStyleLbl="revTx" presStyleIdx="0" presStyleCnt="0">
        <dgm:presLayoutVars>
          <dgm:chMax val="1"/>
          <dgm:bulletEnabled val="1"/>
        </dgm:presLayoutVars>
      </dgm:prSet>
      <dgm:spPr/>
    </dgm:pt>
    <dgm:pt modelId="{2A2A2BC6-2404-0E46-8B9C-9260A4FA0545}" type="pres">
      <dgm:prSet presAssocID="{15332D99-9D50-FE49-A750-69CD058958E4}" presName="Name8" presStyleCnt="0"/>
      <dgm:spPr/>
    </dgm:pt>
    <dgm:pt modelId="{926DD36E-D430-4448-BA95-65DAC7A3463D}" type="pres">
      <dgm:prSet presAssocID="{15332D99-9D50-FE49-A750-69CD058958E4}" presName="level" presStyleLbl="node1" presStyleIdx="2" presStyleCnt="4">
        <dgm:presLayoutVars>
          <dgm:chMax val="1"/>
          <dgm:bulletEnabled val="1"/>
        </dgm:presLayoutVars>
      </dgm:prSet>
      <dgm:spPr/>
    </dgm:pt>
    <dgm:pt modelId="{0A369DC5-ECA9-9840-B900-7722C7DD8F77}" type="pres">
      <dgm:prSet presAssocID="{15332D99-9D50-FE49-A750-69CD058958E4}" presName="levelTx" presStyleLbl="revTx" presStyleIdx="0" presStyleCnt="0">
        <dgm:presLayoutVars>
          <dgm:chMax val="1"/>
          <dgm:bulletEnabled val="1"/>
        </dgm:presLayoutVars>
      </dgm:prSet>
      <dgm:spPr/>
    </dgm:pt>
    <dgm:pt modelId="{8BC49E2B-B162-8C41-8DA4-2F6467F4461A}" type="pres">
      <dgm:prSet presAssocID="{614F4DD7-C37A-E043-880B-14D8EB763E57}" presName="Name8" presStyleCnt="0"/>
      <dgm:spPr/>
    </dgm:pt>
    <dgm:pt modelId="{C1CF2C43-2EA4-6349-AB26-F774036AE7D5}" type="pres">
      <dgm:prSet presAssocID="{614F4DD7-C37A-E043-880B-14D8EB763E57}" presName="level" presStyleLbl="node1" presStyleIdx="3" presStyleCnt="4">
        <dgm:presLayoutVars>
          <dgm:chMax val="1"/>
          <dgm:bulletEnabled val="1"/>
        </dgm:presLayoutVars>
      </dgm:prSet>
      <dgm:spPr/>
    </dgm:pt>
    <dgm:pt modelId="{49E16F69-90AE-9749-98EF-5BA484A7D55C}" type="pres">
      <dgm:prSet presAssocID="{614F4DD7-C37A-E043-880B-14D8EB763E57}" presName="levelTx" presStyleLbl="revTx" presStyleIdx="0" presStyleCnt="0">
        <dgm:presLayoutVars>
          <dgm:chMax val="1"/>
          <dgm:bulletEnabled val="1"/>
        </dgm:presLayoutVars>
      </dgm:prSet>
      <dgm:spPr/>
    </dgm:pt>
  </dgm:ptLst>
  <dgm:cxnLst>
    <dgm:cxn modelId="{58794D0F-73BA-0B46-8D3C-12CDBF87ED54}" type="presOf" srcId="{614F4DD7-C37A-E043-880B-14D8EB763E57}" destId="{C1CF2C43-2EA4-6349-AB26-F774036AE7D5}" srcOrd="0" destOrd="0" presId="urn:microsoft.com/office/officeart/2005/8/layout/pyramid1"/>
    <dgm:cxn modelId="{F9C8EC1E-97CB-7447-AF25-74A21C27D6CB}" type="presOf" srcId="{445DE06E-31C0-BB43-B7D9-8BD501E50BB2}" destId="{0C17AC01-DAE6-CC4A-B085-DFEC1C94097B}" srcOrd="0" destOrd="0" presId="urn:microsoft.com/office/officeart/2005/8/layout/pyramid1"/>
    <dgm:cxn modelId="{51D86833-6257-994C-A1AF-C7EA31670E0B}" type="presOf" srcId="{15332D99-9D50-FE49-A750-69CD058958E4}" destId="{926DD36E-D430-4448-BA95-65DAC7A3463D}" srcOrd="0" destOrd="0" presId="urn:microsoft.com/office/officeart/2005/8/layout/pyramid1"/>
    <dgm:cxn modelId="{C265074C-2A1B-E148-A168-1F28CD2CE099}" type="presOf" srcId="{F8AAA086-347B-BA40-A44F-460A8A791AE5}" destId="{8DB6EAFC-22F3-C54E-A397-F418FF88AC48}" srcOrd="0" destOrd="0" presId="urn:microsoft.com/office/officeart/2005/8/layout/pyramid1"/>
    <dgm:cxn modelId="{6122ED70-B699-CF48-A727-A9FE4CAC2DFA}" srcId="{445DE06E-31C0-BB43-B7D9-8BD501E50BB2}" destId="{614F4DD7-C37A-E043-880B-14D8EB763E57}" srcOrd="3" destOrd="0" parTransId="{03691D51-635C-C24F-AA3C-634A7C769FCF}" sibTransId="{0049F517-06B2-5645-BB04-F4DF7F5FFE15}"/>
    <dgm:cxn modelId="{3DA9A271-D44A-5340-99BC-580E4081024A}" type="presOf" srcId="{15332D99-9D50-FE49-A750-69CD058958E4}" destId="{0A369DC5-ECA9-9840-B900-7722C7DD8F77}" srcOrd="1" destOrd="0" presId="urn:microsoft.com/office/officeart/2005/8/layout/pyramid1"/>
    <dgm:cxn modelId="{3C4CEB88-15C1-E04B-9CAA-7A3629EAB26A}" type="presOf" srcId="{F8AAA086-347B-BA40-A44F-460A8A791AE5}" destId="{947D1889-4B8B-7C4C-8D5E-2C649F862FE0}" srcOrd="1" destOrd="0" presId="urn:microsoft.com/office/officeart/2005/8/layout/pyramid1"/>
    <dgm:cxn modelId="{20E8B98C-C6B7-D54B-A876-877C31B63D35}" srcId="{445DE06E-31C0-BB43-B7D9-8BD501E50BB2}" destId="{15332D99-9D50-FE49-A750-69CD058958E4}" srcOrd="2" destOrd="0" parTransId="{9B081B3D-3046-3741-9A35-EE20F62B0F01}" sibTransId="{1A56C514-C4F8-E54C-87EF-37607E484483}"/>
    <dgm:cxn modelId="{A13F6F92-00B8-9C47-8844-6800893BD2EF}" type="presOf" srcId="{614F4DD7-C37A-E043-880B-14D8EB763E57}" destId="{49E16F69-90AE-9749-98EF-5BA484A7D55C}" srcOrd="1" destOrd="0" presId="urn:microsoft.com/office/officeart/2005/8/layout/pyramid1"/>
    <dgm:cxn modelId="{AE0687AF-67BD-F442-A249-7F7DF8876947}" srcId="{445DE06E-31C0-BB43-B7D9-8BD501E50BB2}" destId="{F8AAA086-347B-BA40-A44F-460A8A791AE5}" srcOrd="1" destOrd="0" parTransId="{E0EF0AFC-46E4-DA4D-A90F-8094A940A2AC}" sibTransId="{2A1AEA06-8329-554E-8F83-2EF81B9299E3}"/>
    <dgm:cxn modelId="{213758FD-71A3-9442-A980-4B4DD43ABD34}" srcId="{445DE06E-31C0-BB43-B7D9-8BD501E50BB2}" destId="{810D5C9A-5F34-504B-9904-DFF79B9B1B84}" srcOrd="0" destOrd="0" parTransId="{01BF250D-814A-7E49-90EA-278A0E30C57F}" sibTransId="{6828866D-DCB3-3D43-BA87-D3E25835C066}"/>
    <dgm:cxn modelId="{5426F9FE-2465-7F47-A1E3-A149E72D149E}" type="presOf" srcId="{810D5C9A-5F34-504B-9904-DFF79B9B1B84}" destId="{30CA7D08-859B-114F-89C6-280E65A2691B}" srcOrd="1" destOrd="0" presId="urn:microsoft.com/office/officeart/2005/8/layout/pyramid1"/>
    <dgm:cxn modelId="{3162B3FF-0CE6-A24E-A386-C2D090A78601}" type="presOf" srcId="{810D5C9A-5F34-504B-9904-DFF79B9B1B84}" destId="{2AEBF515-AD9E-1F4A-B96C-16B388DCE042}" srcOrd="0" destOrd="0" presId="urn:microsoft.com/office/officeart/2005/8/layout/pyramid1"/>
    <dgm:cxn modelId="{4D906390-08BB-2348-8B6F-ABD4711A663E}" type="presParOf" srcId="{0C17AC01-DAE6-CC4A-B085-DFEC1C94097B}" destId="{62242EF3-99A2-E347-A77C-8A0247BB0395}" srcOrd="0" destOrd="0" presId="urn:microsoft.com/office/officeart/2005/8/layout/pyramid1"/>
    <dgm:cxn modelId="{7AF59EA2-DA5D-0F49-A01F-95686B6F3F11}" type="presParOf" srcId="{62242EF3-99A2-E347-A77C-8A0247BB0395}" destId="{2AEBF515-AD9E-1F4A-B96C-16B388DCE042}" srcOrd="0" destOrd="0" presId="urn:microsoft.com/office/officeart/2005/8/layout/pyramid1"/>
    <dgm:cxn modelId="{810AD859-5961-334A-8C8F-46A52D322A3C}" type="presParOf" srcId="{62242EF3-99A2-E347-A77C-8A0247BB0395}" destId="{30CA7D08-859B-114F-89C6-280E65A2691B}" srcOrd="1" destOrd="0" presId="urn:microsoft.com/office/officeart/2005/8/layout/pyramid1"/>
    <dgm:cxn modelId="{438235BD-8B12-9246-B466-F6C650DAD28B}" type="presParOf" srcId="{0C17AC01-DAE6-CC4A-B085-DFEC1C94097B}" destId="{5CA53F5B-882F-C84E-A660-6F9111BC9C11}" srcOrd="1" destOrd="0" presId="urn:microsoft.com/office/officeart/2005/8/layout/pyramid1"/>
    <dgm:cxn modelId="{9D3531DE-D9EC-FF46-B8B1-C5F3BAB74423}" type="presParOf" srcId="{5CA53F5B-882F-C84E-A660-6F9111BC9C11}" destId="{8DB6EAFC-22F3-C54E-A397-F418FF88AC48}" srcOrd="0" destOrd="0" presId="urn:microsoft.com/office/officeart/2005/8/layout/pyramid1"/>
    <dgm:cxn modelId="{213A3357-8611-EA46-A983-9A3DEE321A20}" type="presParOf" srcId="{5CA53F5B-882F-C84E-A660-6F9111BC9C11}" destId="{947D1889-4B8B-7C4C-8D5E-2C649F862FE0}" srcOrd="1" destOrd="0" presId="urn:microsoft.com/office/officeart/2005/8/layout/pyramid1"/>
    <dgm:cxn modelId="{F265C3B3-22EE-304E-AE97-50B03A1164C5}" type="presParOf" srcId="{0C17AC01-DAE6-CC4A-B085-DFEC1C94097B}" destId="{2A2A2BC6-2404-0E46-8B9C-9260A4FA0545}" srcOrd="2" destOrd="0" presId="urn:microsoft.com/office/officeart/2005/8/layout/pyramid1"/>
    <dgm:cxn modelId="{215550FA-BEAB-494A-949F-000CA20D9033}" type="presParOf" srcId="{2A2A2BC6-2404-0E46-8B9C-9260A4FA0545}" destId="{926DD36E-D430-4448-BA95-65DAC7A3463D}" srcOrd="0" destOrd="0" presId="urn:microsoft.com/office/officeart/2005/8/layout/pyramid1"/>
    <dgm:cxn modelId="{173B1403-CB7E-A149-8501-8B563B209208}" type="presParOf" srcId="{2A2A2BC6-2404-0E46-8B9C-9260A4FA0545}" destId="{0A369DC5-ECA9-9840-B900-7722C7DD8F77}" srcOrd="1" destOrd="0" presId="urn:microsoft.com/office/officeart/2005/8/layout/pyramid1"/>
    <dgm:cxn modelId="{968D8F81-1D0C-6C43-A869-F044F06AB498}" type="presParOf" srcId="{0C17AC01-DAE6-CC4A-B085-DFEC1C94097B}" destId="{8BC49E2B-B162-8C41-8DA4-2F6467F4461A}" srcOrd="3" destOrd="0" presId="urn:microsoft.com/office/officeart/2005/8/layout/pyramid1"/>
    <dgm:cxn modelId="{8B459419-8148-0644-A775-0A637065FAEB}" type="presParOf" srcId="{8BC49E2B-B162-8C41-8DA4-2F6467F4461A}" destId="{C1CF2C43-2EA4-6349-AB26-F774036AE7D5}" srcOrd="0" destOrd="0" presId="urn:microsoft.com/office/officeart/2005/8/layout/pyramid1"/>
    <dgm:cxn modelId="{92C4E760-384B-9040-9BFA-584C0BC93433}" type="presParOf" srcId="{8BC49E2B-B162-8C41-8DA4-2F6467F4461A}" destId="{49E16F69-90AE-9749-98EF-5BA484A7D55C}"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45DE06E-31C0-BB43-B7D9-8BD501E50BB2}" type="doc">
      <dgm:prSet loTypeId="urn:microsoft.com/office/officeart/2005/8/layout/pyramid1" loCatId="list" qsTypeId="urn:microsoft.com/office/officeart/2005/8/quickstyle/simple1" qsCatId="simple" csTypeId="urn:microsoft.com/office/officeart/2005/8/colors/colorful1" csCatId="colorful" phldr="1"/>
      <dgm:spPr/>
    </dgm:pt>
    <dgm:pt modelId="{810D5C9A-5F34-504B-9904-DFF79B9B1B84}">
      <dgm:prSet phldrT="[Text]" custT="1"/>
      <dgm:spPr>
        <a:solidFill>
          <a:srgbClr val="00ADD0"/>
        </a:solidFill>
      </dgm:spPr>
      <dgm:t>
        <a:bodyPr/>
        <a:lstStyle/>
        <a:p>
          <a:br>
            <a:rPr lang="en-US" sz="1600" b="1" dirty="0">
              <a:solidFill>
                <a:schemeClr val="bg1"/>
              </a:solidFill>
            </a:rPr>
          </a:br>
          <a:r>
            <a:rPr lang="en-US" sz="1200" b="1" dirty="0">
              <a:solidFill>
                <a:schemeClr val="bg1"/>
              </a:solidFill>
            </a:rPr>
            <a:t>Critical</a:t>
          </a:r>
          <a:endParaRPr lang="en-US" sz="1600" b="1" dirty="0">
            <a:solidFill>
              <a:schemeClr val="bg1"/>
            </a:solidFill>
          </a:endParaRPr>
        </a:p>
      </dgm:t>
    </dgm:pt>
    <dgm:pt modelId="{01BF250D-814A-7E49-90EA-278A0E30C57F}" type="parTrans" cxnId="{213758FD-71A3-9442-A980-4B4DD43ABD34}">
      <dgm:prSet/>
      <dgm:spPr/>
      <dgm:t>
        <a:bodyPr/>
        <a:lstStyle/>
        <a:p>
          <a:endParaRPr lang="en-US">
            <a:solidFill>
              <a:schemeClr val="tx1"/>
            </a:solidFill>
          </a:endParaRPr>
        </a:p>
      </dgm:t>
    </dgm:pt>
    <dgm:pt modelId="{6828866D-DCB3-3D43-BA87-D3E25835C066}" type="sibTrans" cxnId="{213758FD-71A3-9442-A980-4B4DD43ABD34}">
      <dgm:prSet/>
      <dgm:spPr/>
      <dgm:t>
        <a:bodyPr/>
        <a:lstStyle/>
        <a:p>
          <a:endParaRPr lang="en-US">
            <a:solidFill>
              <a:schemeClr val="tx1"/>
            </a:solidFill>
          </a:endParaRPr>
        </a:p>
      </dgm:t>
    </dgm:pt>
    <dgm:pt modelId="{614F4DD7-C37A-E043-880B-14D8EB763E57}">
      <dgm:prSet phldrT="[Text]" custT="1"/>
      <dgm:spPr/>
      <dgm:t>
        <a:bodyPr/>
        <a:lstStyle/>
        <a:p>
          <a:r>
            <a:rPr lang="en-US" sz="1600" b="1" dirty="0">
              <a:solidFill>
                <a:schemeClr val="bg1"/>
              </a:solidFill>
            </a:rPr>
            <a:t>Restricted</a:t>
          </a:r>
          <a:endParaRPr lang="en-US" sz="1600" dirty="0">
            <a:solidFill>
              <a:schemeClr val="bg1"/>
            </a:solidFill>
          </a:endParaRPr>
        </a:p>
      </dgm:t>
    </dgm:pt>
    <dgm:pt modelId="{03691D51-635C-C24F-AA3C-634A7C769FCF}" type="parTrans" cxnId="{6122ED70-B699-CF48-A727-A9FE4CAC2DFA}">
      <dgm:prSet/>
      <dgm:spPr/>
      <dgm:t>
        <a:bodyPr/>
        <a:lstStyle/>
        <a:p>
          <a:endParaRPr lang="en-US">
            <a:solidFill>
              <a:schemeClr val="tx1"/>
            </a:solidFill>
          </a:endParaRPr>
        </a:p>
      </dgm:t>
    </dgm:pt>
    <dgm:pt modelId="{0049F517-06B2-5645-BB04-F4DF7F5FFE15}" type="sibTrans" cxnId="{6122ED70-B699-CF48-A727-A9FE4CAC2DFA}">
      <dgm:prSet/>
      <dgm:spPr/>
      <dgm:t>
        <a:bodyPr/>
        <a:lstStyle/>
        <a:p>
          <a:endParaRPr lang="en-US">
            <a:solidFill>
              <a:schemeClr val="tx1"/>
            </a:solidFill>
          </a:endParaRPr>
        </a:p>
      </dgm:t>
    </dgm:pt>
    <dgm:pt modelId="{15332D99-9D50-FE49-A750-69CD058958E4}">
      <dgm:prSet custT="1"/>
      <dgm:spPr/>
      <dgm:t>
        <a:bodyPr/>
        <a:lstStyle/>
        <a:p>
          <a:r>
            <a:rPr lang="en-US" sz="1600" b="1" dirty="0">
              <a:solidFill>
                <a:schemeClr val="bg1"/>
              </a:solidFill>
            </a:rPr>
            <a:t>Transactional</a:t>
          </a:r>
          <a:endParaRPr lang="en-US" sz="1600" dirty="0">
            <a:solidFill>
              <a:schemeClr val="bg1"/>
            </a:solidFill>
          </a:endParaRPr>
        </a:p>
      </dgm:t>
    </dgm:pt>
    <dgm:pt modelId="{9B081B3D-3046-3741-9A35-EE20F62B0F01}" type="parTrans" cxnId="{20E8B98C-C6B7-D54B-A876-877C31B63D35}">
      <dgm:prSet/>
      <dgm:spPr/>
      <dgm:t>
        <a:bodyPr/>
        <a:lstStyle/>
        <a:p>
          <a:endParaRPr lang="en-US">
            <a:solidFill>
              <a:schemeClr val="tx1"/>
            </a:solidFill>
          </a:endParaRPr>
        </a:p>
      </dgm:t>
    </dgm:pt>
    <dgm:pt modelId="{1A56C514-C4F8-E54C-87EF-37607E484483}" type="sibTrans" cxnId="{20E8B98C-C6B7-D54B-A876-877C31B63D35}">
      <dgm:prSet/>
      <dgm:spPr/>
      <dgm:t>
        <a:bodyPr/>
        <a:lstStyle/>
        <a:p>
          <a:endParaRPr lang="en-US">
            <a:solidFill>
              <a:schemeClr val="tx1"/>
            </a:solidFill>
          </a:endParaRPr>
        </a:p>
      </dgm:t>
    </dgm:pt>
    <dgm:pt modelId="{F8AAA086-347B-BA40-A44F-460A8A791AE5}">
      <dgm:prSet custT="1"/>
      <dgm:spPr/>
      <dgm:t>
        <a:bodyPr/>
        <a:lstStyle/>
        <a:p>
          <a:r>
            <a:rPr lang="en-US" sz="1600" b="1" dirty="0">
              <a:solidFill>
                <a:schemeClr val="bg1"/>
              </a:solidFill>
            </a:rPr>
            <a:t>Operational</a:t>
          </a:r>
        </a:p>
      </dgm:t>
    </dgm:pt>
    <dgm:pt modelId="{E0EF0AFC-46E4-DA4D-A90F-8094A940A2AC}" type="parTrans" cxnId="{AE0687AF-67BD-F442-A249-7F7DF8876947}">
      <dgm:prSet/>
      <dgm:spPr/>
      <dgm:t>
        <a:bodyPr/>
        <a:lstStyle/>
        <a:p>
          <a:endParaRPr lang="en-US">
            <a:solidFill>
              <a:schemeClr val="tx1"/>
            </a:solidFill>
          </a:endParaRPr>
        </a:p>
      </dgm:t>
    </dgm:pt>
    <dgm:pt modelId="{2A1AEA06-8329-554E-8F83-2EF81B9299E3}" type="sibTrans" cxnId="{AE0687AF-67BD-F442-A249-7F7DF8876947}">
      <dgm:prSet/>
      <dgm:spPr/>
      <dgm:t>
        <a:bodyPr/>
        <a:lstStyle/>
        <a:p>
          <a:endParaRPr lang="en-US">
            <a:solidFill>
              <a:schemeClr val="tx1"/>
            </a:solidFill>
          </a:endParaRPr>
        </a:p>
      </dgm:t>
    </dgm:pt>
    <dgm:pt modelId="{0C17AC01-DAE6-CC4A-B085-DFEC1C94097B}" type="pres">
      <dgm:prSet presAssocID="{445DE06E-31C0-BB43-B7D9-8BD501E50BB2}" presName="Name0" presStyleCnt="0">
        <dgm:presLayoutVars>
          <dgm:dir/>
          <dgm:animLvl val="lvl"/>
          <dgm:resizeHandles val="exact"/>
        </dgm:presLayoutVars>
      </dgm:prSet>
      <dgm:spPr/>
    </dgm:pt>
    <dgm:pt modelId="{62242EF3-99A2-E347-A77C-8A0247BB0395}" type="pres">
      <dgm:prSet presAssocID="{810D5C9A-5F34-504B-9904-DFF79B9B1B84}" presName="Name8" presStyleCnt="0"/>
      <dgm:spPr/>
    </dgm:pt>
    <dgm:pt modelId="{2AEBF515-AD9E-1F4A-B96C-16B388DCE042}" type="pres">
      <dgm:prSet presAssocID="{810D5C9A-5F34-504B-9904-DFF79B9B1B84}" presName="level" presStyleLbl="node1" presStyleIdx="0" presStyleCnt="4">
        <dgm:presLayoutVars>
          <dgm:chMax val="1"/>
          <dgm:bulletEnabled val="1"/>
        </dgm:presLayoutVars>
      </dgm:prSet>
      <dgm:spPr/>
    </dgm:pt>
    <dgm:pt modelId="{30CA7D08-859B-114F-89C6-280E65A2691B}" type="pres">
      <dgm:prSet presAssocID="{810D5C9A-5F34-504B-9904-DFF79B9B1B84}" presName="levelTx" presStyleLbl="revTx" presStyleIdx="0" presStyleCnt="0">
        <dgm:presLayoutVars>
          <dgm:chMax val="1"/>
          <dgm:bulletEnabled val="1"/>
        </dgm:presLayoutVars>
      </dgm:prSet>
      <dgm:spPr/>
    </dgm:pt>
    <dgm:pt modelId="{5CA53F5B-882F-C84E-A660-6F9111BC9C11}" type="pres">
      <dgm:prSet presAssocID="{F8AAA086-347B-BA40-A44F-460A8A791AE5}" presName="Name8" presStyleCnt="0"/>
      <dgm:spPr/>
    </dgm:pt>
    <dgm:pt modelId="{8DB6EAFC-22F3-C54E-A397-F418FF88AC48}" type="pres">
      <dgm:prSet presAssocID="{F8AAA086-347B-BA40-A44F-460A8A791AE5}" presName="level" presStyleLbl="node1" presStyleIdx="1" presStyleCnt="4" custScaleX="101564" custScaleY="122334">
        <dgm:presLayoutVars>
          <dgm:chMax val="1"/>
          <dgm:bulletEnabled val="1"/>
        </dgm:presLayoutVars>
      </dgm:prSet>
      <dgm:spPr/>
    </dgm:pt>
    <dgm:pt modelId="{947D1889-4B8B-7C4C-8D5E-2C649F862FE0}" type="pres">
      <dgm:prSet presAssocID="{F8AAA086-347B-BA40-A44F-460A8A791AE5}" presName="levelTx" presStyleLbl="revTx" presStyleIdx="0" presStyleCnt="0">
        <dgm:presLayoutVars>
          <dgm:chMax val="1"/>
          <dgm:bulletEnabled val="1"/>
        </dgm:presLayoutVars>
      </dgm:prSet>
      <dgm:spPr/>
    </dgm:pt>
    <dgm:pt modelId="{2A2A2BC6-2404-0E46-8B9C-9260A4FA0545}" type="pres">
      <dgm:prSet presAssocID="{15332D99-9D50-FE49-A750-69CD058958E4}" presName="Name8" presStyleCnt="0"/>
      <dgm:spPr/>
    </dgm:pt>
    <dgm:pt modelId="{926DD36E-D430-4448-BA95-65DAC7A3463D}" type="pres">
      <dgm:prSet presAssocID="{15332D99-9D50-FE49-A750-69CD058958E4}" presName="level" presStyleLbl="node1" presStyleIdx="2" presStyleCnt="4">
        <dgm:presLayoutVars>
          <dgm:chMax val="1"/>
          <dgm:bulletEnabled val="1"/>
        </dgm:presLayoutVars>
      </dgm:prSet>
      <dgm:spPr/>
    </dgm:pt>
    <dgm:pt modelId="{0A369DC5-ECA9-9840-B900-7722C7DD8F77}" type="pres">
      <dgm:prSet presAssocID="{15332D99-9D50-FE49-A750-69CD058958E4}" presName="levelTx" presStyleLbl="revTx" presStyleIdx="0" presStyleCnt="0">
        <dgm:presLayoutVars>
          <dgm:chMax val="1"/>
          <dgm:bulletEnabled val="1"/>
        </dgm:presLayoutVars>
      </dgm:prSet>
      <dgm:spPr/>
    </dgm:pt>
    <dgm:pt modelId="{8BC49E2B-B162-8C41-8DA4-2F6467F4461A}" type="pres">
      <dgm:prSet presAssocID="{614F4DD7-C37A-E043-880B-14D8EB763E57}" presName="Name8" presStyleCnt="0"/>
      <dgm:spPr/>
    </dgm:pt>
    <dgm:pt modelId="{C1CF2C43-2EA4-6349-AB26-F774036AE7D5}" type="pres">
      <dgm:prSet presAssocID="{614F4DD7-C37A-E043-880B-14D8EB763E57}" presName="level" presStyleLbl="node1" presStyleIdx="3" presStyleCnt="4">
        <dgm:presLayoutVars>
          <dgm:chMax val="1"/>
          <dgm:bulletEnabled val="1"/>
        </dgm:presLayoutVars>
      </dgm:prSet>
      <dgm:spPr/>
    </dgm:pt>
    <dgm:pt modelId="{49E16F69-90AE-9749-98EF-5BA484A7D55C}" type="pres">
      <dgm:prSet presAssocID="{614F4DD7-C37A-E043-880B-14D8EB763E57}" presName="levelTx" presStyleLbl="revTx" presStyleIdx="0" presStyleCnt="0">
        <dgm:presLayoutVars>
          <dgm:chMax val="1"/>
          <dgm:bulletEnabled val="1"/>
        </dgm:presLayoutVars>
      </dgm:prSet>
      <dgm:spPr/>
    </dgm:pt>
  </dgm:ptLst>
  <dgm:cxnLst>
    <dgm:cxn modelId="{58794D0F-73BA-0B46-8D3C-12CDBF87ED54}" type="presOf" srcId="{614F4DD7-C37A-E043-880B-14D8EB763E57}" destId="{C1CF2C43-2EA4-6349-AB26-F774036AE7D5}" srcOrd="0" destOrd="0" presId="urn:microsoft.com/office/officeart/2005/8/layout/pyramid1"/>
    <dgm:cxn modelId="{F9C8EC1E-97CB-7447-AF25-74A21C27D6CB}" type="presOf" srcId="{445DE06E-31C0-BB43-B7D9-8BD501E50BB2}" destId="{0C17AC01-DAE6-CC4A-B085-DFEC1C94097B}" srcOrd="0" destOrd="0" presId="urn:microsoft.com/office/officeart/2005/8/layout/pyramid1"/>
    <dgm:cxn modelId="{51D86833-6257-994C-A1AF-C7EA31670E0B}" type="presOf" srcId="{15332D99-9D50-FE49-A750-69CD058958E4}" destId="{926DD36E-D430-4448-BA95-65DAC7A3463D}" srcOrd="0" destOrd="0" presId="urn:microsoft.com/office/officeart/2005/8/layout/pyramid1"/>
    <dgm:cxn modelId="{C265074C-2A1B-E148-A168-1F28CD2CE099}" type="presOf" srcId="{F8AAA086-347B-BA40-A44F-460A8A791AE5}" destId="{8DB6EAFC-22F3-C54E-A397-F418FF88AC48}" srcOrd="0" destOrd="0" presId="urn:microsoft.com/office/officeart/2005/8/layout/pyramid1"/>
    <dgm:cxn modelId="{6122ED70-B699-CF48-A727-A9FE4CAC2DFA}" srcId="{445DE06E-31C0-BB43-B7D9-8BD501E50BB2}" destId="{614F4DD7-C37A-E043-880B-14D8EB763E57}" srcOrd="3" destOrd="0" parTransId="{03691D51-635C-C24F-AA3C-634A7C769FCF}" sibTransId="{0049F517-06B2-5645-BB04-F4DF7F5FFE15}"/>
    <dgm:cxn modelId="{3DA9A271-D44A-5340-99BC-580E4081024A}" type="presOf" srcId="{15332D99-9D50-FE49-A750-69CD058958E4}" destId="{0A369DC5-ECA9-9840-B900-7722C7DD8F77}" srcOrd="1" destOrd="0" presId="urn:microsoft.com/office/officeart/2005/8/layout/pyramid1"/>
    <dgm:cxn modelId="{3C4CEB88-15C1-E04B-9CAA-7A3629EAB26A}" type="presOf" srcId="{F8AAA086-347B-BA40-A44F-460A8A791AE5}" destId="{947D1889-4B8B-7C4C-8D5E-2C649F862FE0}" srcOrd="1" destOrd="0" presId="urn:microsoft.com/office/officeart/2005/8/layout/pyramid1"/>
    <dgm:cxn modelId="{20E8B98C-C6B7-D54B-A876-877C31B63D35}" srcId="{445DE06E-31C0-BB43-B7D9-8BD501E50BB2}" destId="{15332D99-9D50-FE49-A750-69CD058958E4}" srcOrd="2" destOrd="0" parTransId="{9B081B3D-3046-3741-9A35-EE20F62B0F01}" sibTransId="{1A56C514-C4F8-E54C-87EF-37607E484483}"/>
    <dgm:cxn modelId="{A13F6F92-00B8-9C47-8844-6800893BD2EF}" type="presOf" srcId="{614F4DD7-C37A-E043-880B-14D8EB763E57}" destId="{49E16F69-90AE-9749-98EF-5BA484A7D55C}" srcOrd="1" destOrd="0" presId="urn:microsoft.com/office/officeart/2005/8/layout/pyramid1"/>
    <dgm:cxn modelId="{AE0687AF-67BD-F442-A249-7F7DF8876947}" srcId="{445DE06E-31C0-BB43-B7D9-8BD501E50BB2}" destId="{F8AAA086-347B-BA40-A44F-460A8A791AE5}" srcOrd="1" destOrd="0" parTransId="{E0EF0AFC-46E4-DA4D-A90F-8094A940A2AC}" sibTransId="{2A1AEA06-8329-554E-8F83-2EF81B9299E3}"/>
    <dgm:cxn modelId="{213758FD-71A3-9442-A980-4B4DD43ABD34}" srcId="{445DE06E-31C0-BB43-B7D9-8BD501E50BB2}" destId="{810D5C9A-5F34-504B-9904-DFF79B9B1B84}" srcOrd="0" destOrd="0" parTransId="{01BF250D-814A-7E49-90EA-278A0E30C57F}" sibTransId="{6828866D-DCB3-3D43-BA87-D3E25835C066}"/>
    <dgm:cxn modelId="{5426F9FE-2465-7F47-A1E3-A149E72D149E}" type="presOf" srcId="{810D5C9A-5F34-504B-9904-DFF79B9B1B84}" destId="{30CA7D08-859B-114F-89C6-280E65A2691B}" srcOrd="1" destOrd="0" presId="urn:microsoft.com/office/officeart/2005/8/layout/pyramid1"/>
    <dgm:cxn modelId="{3162B3FF-0CE6-A24E-A386-C2D090A78601}" type="presOf" srcId="{810D5C9A-5F34-504B-9904-DFF79B9B1B84}" destId="{2AEBF515-AD9E-1F4A-B96C-16B388DCE042}" srcOrd="0" destOrd="0" presId="urn:microsoft.com/office/officeart/2005/8/layout/pyramid1"/>
    <dgm:cxn modelId="{4D906390-08BB-2348-8B6F-ABD4711A663E}" type="presParOf" srcId="{0C17AC01-DAE6-CC4A-B085-DFEC1C94097B}" destId="{62242EF3-99A2-E347-A77C-8A0247BB0395}" srcOrd="0" destOrd="0" presId="urn:microsoft.com/office/officeart/2005/8/layout/pyramid1"/>
    <dgm:cxn modelId="{7AF59EA2-DA5D-0F49-A01F-95686B6F3F11}" type="presParOf" srcId="{62242EF3-99A2-E347-A77C-8A0247BB0395}" destId="{2AEBF515-AD9E-1F4A-B96C-16B388DCE042}" srcOrd="0" destOrd="0" presId="urn:microsoft.com/office/officeart/2005/8/layout/pyramid1"/>
    <dgm:cxn modelId="{810AD859-5961-334A-8C8F-46A52D322A3C}" type="presParOf" srcId="{62242EF3-99A2-E347-A77C-8A0247BB0395}" destId="{30CA7D08-859B-114F-89C6-280E65A2691B}" srcOrd="1" destOrd="0" presId="urn:microsoft.com/office/officeart/2005/8/layout/pyramid1"/>
    <dgm:cxn modelId="{438235BD-8B12-9246-B466-F6C650DAD28B}" type="presParOf" srcId="{0C17AC01-DAE6-CC4A-B085-DFEC1C94097B}" destId="{5CA53F5B-882F-C84E-A660-6F9111BC9C11}" srcOrd="1" destOrd="0" presId="urn:microsoft.com/office/officeart/2005/8/layout/pyramid1"/>
    <dgm:cxn modelId="{9D3531DE-D9EC-FF46-B8B1-C5F3BAB74423}" type="presParOf" srcId="{5CA53F5B-882F-C84E-A660-6F9111BC9C11}" destId="{8DB6EAFC-22F3-C54E-A397-F418FF88AC48}" srcOrd="0" destOrd="0" presId="urn:microsoft.com/office/officeart/2005/8/layout/pyramid1"/>
    <dgm:cxn modelId="{213A3357-8611-EA46-A983-9A3DEE321A20}" type="presParOf" srcId="{5CA53F5B-882F-C84E-A660-6F9111BC9C11}" destId="{947D1889-4B8B-7C4C-8D5E-2C649F862FE0}" srcOrd="1" destOrd="0" presId="urn:microsoft.com/office/officeart/2005/8/layout/pyramid1"/>
    <dgm:cxn modelId="{F265C3B3-22EE-304E-AE97-50B03A1164C5}" type="presParOf" srcId="{0C17AC01-DAE6-CC4A-B085-DFEC1C94097B}" destId="{2A2A2BC6-2404-0E46-8B9C-9260A4FA0545}" srcOrd="2" destOrd="0" presId="urn:microsoft.com/office/officeart/2005/8/layout/pyramid1"/>
    <dgm:cxn modelId="{215550FA-BEAB-494A-949F-000CA20D9033}" type="presParOf" srcId="{2A2A2BC6-2404-0E46-8B9C-9260A4FA0545}" destId="{926DD36E-D430-4448-BA95-65DAC7A3463D}" srcOrd="0" destOrd="0" presId="urn:microsoft.com/office/officeart/2005/8/layout/pyramid1"/>
    <dgm:cxn modelId="{173B1403-CB7E-A149-8501-8B563B209208}" type="presParOf" srcId="{2A2A2BC6-2404-0E46-8B9C-9260A4FA0545}" destId="{0A369DC5-ECA9-9840-B900-7722C7DD8F77}" srcOrd="1" destOrd="0" presId="urn:microsoft.com/office/officeart/2005/8/layout/pyramid1"/>
    <dgm:cxn modelId="{968D8F81-1D0C-6C43-A869-F044F06AB498}" type="presParOf" srcId="{0C17AC01-DAE6-CC4A-B085-DFEC1C94097B}" destId="{8BC49E2B-B162-8C41-8DA4-2F6467F4461A}" srcOrd="3" destOrd="0" presId="urn:microsoft.com/office/officeart/2005/8/layout/pyramid1"/>
    <dgm:cxn modelId="{8B459419-8148-0644-A775-0A637065FAEB}" type="presParOf" srcId="{8BC49E2B-B162-8C41-8DA4-2F6467F4461A}" destId="{C1CF2C43-2EA4-6349-AB26-F774036AE7D5}" srcOrd="0" destOrd="0" presId="urn:microsoft.com/office/officeart/2005/8/layout/pyramid1"/>
    <dgm:cxn modelId="{92C4E760-384B-9040-9BFA-584C0BC93433}" type="presParOf" srcId="{8BC49E2B-B162-8C41-8DA4-2F6467F4461A}" destId="{49E16F69-90AE-9749-98EF-5BA484A7D55C}"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6A7FF02-D272-4F97-9FBD-187B04A8AAD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2308BE3-C4A3-4F8A-91AA-D19271C11FF5}">
      <dgm:prSet phldrT="[Text]" custT="1"/>
      <dgm:spPr>
        <a:solidFill>
          <a:srgbClr val="5CC2C4"/>
        </a:solidFill>
      </dgm:spPr>
      <dgm:t>
        <a:bodyPr/>
        <a:lstStyle/>
        <a:p>
          <a:r>
            <a:rPr lang="en-US" sz="1800" kern="1200" cap="all" baseline="0">
              <a:solidFill>
                <a:srgbClr val="FFFFFF">
                  <a:lumMod val="95000"/>
                </a:srgbClr>
              </a:solidFill>
              <a:latin typeface="Exo 2"/>
              <a:ea typeface="+mn-ea"/>
              <a:cs typeface="+mn-cs"/>
            </a:rPr>
            <a:t>Economic</a:t>
          </a:r>
        </a:p>
        <a:p>
          <a:r>
            <a:rPr lang="en-US" sz="1050" kern="1200"/>
            <a:t>Tariffs, inflationary pressures, price increases</a:t>
          </a:r>
          <a:r>
            <a:rPr lang="en-US" sz="500" kern="1200"/>
            <a:t> </a:t>
          </a:r>
        </a:p>
      </dgm:t>
    </dgm:pt>
    <dgm:pt modelId="{A5F60C07-EA2C-4722-A858-BA56F4D965CF}" type="parTrans" cxnId="{030F65AB-1930-458D-8C43-26C8D82B21CA}">
      <dgm:prSet/>
      <dgm:spPr/>
      <dgm:t>
        <a:bodyPr/>
        <a:lstStyle/>
        <a:p>
          <a:endParaRPr lang="en-US"/>
        </a:p>
      </dgm:t>
    </dgm:pt>
    <dgm:pt modelId="{2FF19185-C242-480F-82AD-C6A8C7B9230B}" type="sibTrans" cxnId="{030F65AB-1930-458D-8C43-26C8D82B21CA}">
      <dgm:prSet/>
      <dgm:spPr/>
      <dgm:t>
        <a:bodyPr/>
        <a:lstStyle/>
        <a:p>
          <a:endParaRPr lang="en-US"/>
        </a:p>
      </dgm:t>
    </dgm:pt>
    <dgm:pt modelId="{6B1E4FA5-3053-4BD3-BF9D-712A5D5626FB}">
      <dgm:prSet custT="1"/>
      <dgm:spPr>
        <a:solidFill>
          <a:srgbClr val="C11525"/>
        </a:solidFill>
      </dgm:spPr>
      <dgm:t>
        <a:bodyPr/>
        <a:lstStyle/>
        <a:p>
          <a:r>
            <a:rPr lang="en-US" sz="1800" kern="1200" cap="all" baseline="0">
              <a:solidFill>
                <a:srgbClr val="FFFFFF">
                  <a:lumMod val="95000"/>
                </a:srgbClr>
              </a:solidFill>
              <a:latin typeface="Exo 2"/>
              <a:ea typeface="+mn-ea"/>
              <a:cs typeface="+mn-cs"/>
            </a:rPr>
            <a:t>Geo-Political events</a:t>
          </a:r>
        </a:p>
        <a:p>
          <a:r>
            <a:rPr lang="en-US" sz="1050" kern="1200"/>
            <a:t>Global conflicts, sanctions, export controls, adversarial threats</a:t>
          </a:r>
        </a:p>
      </dgm:t>
    </dgm:pt>
    <dgm:pt modelId="{F765916B-34C3-4E96-AE81-FBFF38D31BB8}" type="parTrans" cxnId="{6BAD2271-9377-403F-BE70-0077B22066E5}">
      <dgm:prSet/>
      <dgm:spPr/>
      <dgm:t>
        <a:bodyPr/>
        <a:lstStyle/>
        <a:p>
          <a:endParaRPr lang="en-US"/>
        </a:p>
      </dgm:t>
    </dgm:pt>
    <dgm:pt modelId="{C7BEE7B2-BD7A-433E-8B00-93B87A51F336}" type="sibTrans" cxnId="{6BAD2271-9377-403F-BE70-0077B22066E5}">
      <dgm:prSet/>
      <dgm:spPr/>
      <dgm:t>
        <a:bodyPr/>
        <a:lstStyle/>
        <a:p>
          <a:endParaRPr lang="en-US"/>
        </a:p>
      </dgm:t>
    </dgm:pt>
    <dgm:pt modelId="{F06C7E00-9037-4B13-930B-5570CA4BD159}">
      <dgm:prSet custT="1"/>
      <dgm:spPr>
        <a:solidFill>
          <a:schemeClr val="accent6">
            <a:lumMod val="75000"/>
          </a:schemeClr>
        </a:solidFill>
      </dgm:spPr>
      <dgm:t>
        <a:bodyPr/>
        <a:lstStyle/>
        <a:p>
          <a:r>
            <a:rPr lang="en-US" sz="1800" kern="1200" cap="all" baseline="0">
              <a:solidFill>
                <a:srgbClr val="FFFFFF">
                  <a:lumMod val="95000"/>
                </a:srgbClr>
              </a:solidFill>
              <a:latin typeface="Exo 2"/>
              <a:ea typeface="+mn-ea"/>
              <a:cs typeface="+mn-cs"/>
            </a:rPr>
            <a:t>Natural Disasters</a:t>
          </a:r>
        </a:p>
        <a:p>
          <a:r>
            <a:rPr lang="en-US" sz="1050" kern="1200"/>
            <a:t>Fires, hurricanes, floods, earthquakes, deep freezes</a:t>
          </a:r>
        </a:p>
      </dgm:t>
    </dgm:pt>
    <dgm:pt modelId="{BD96ED5A-5FD8-4194-B8DF-BDB0ADC26ED3}" type="parTrans" cxnId="{DC6158C9-3785-4A80-8AF0-FC3D1AF26475}">
      <dgm:prSet/>
      <dgm:spPr/>
      <dgm:t>
        <a:bodyPr/>
        <a:lstStyle/>
        <a:p>
          <a:endParaRPr lang="en-US"/>
        </a:p>
      </dgm:t>
    </dgm:pt>
    <dgm:pt modelId="{BA83C869-3F84-4B2B-9E34-5E5B7F92A9E2}" type="sibTrans" cxnId="{DC6158C9-3785-4A80-8AF0-FC3D1AF26475}">
      <dgm:prSet/>
      <dgm:spPr/>
      <dgm:t>
        <a:bodyPr/>
        <a:lstStyle/>
        <a:p>
          <a:endParaRPr lang="en-US"/>
        </a:p>
      </dgm:t>
    </dgm:pt>
    <dgm:pt modelId="{00C334DF-F76F-48A2-86A9-CF59420384C9}">
      <dgm:prSet phldrT="[Text]" custT="1"/>
      <dgm:spPr>
        <a:solidFill>
          <a:srgbClr val="00B0F0"/>
        </a:solidFill>
      </dgm:spPr>
      <dgm:t>
        <a:bodyPr/>
        <a:lstStyle/>
        <a:p>
          <a:r>
            <a:rPr lang="en-US" sz="1800" kern="1200" cap="all" baseline="0">
              <a:solidFill>
                <a:schemeClr val="bg1">
                  <a:lumMod val="95000"/>
                </a:schemeClr>
              </a:solidFill>
              <a:latin typeface="+mj-lt"/>
              <a:ea typeface="+mj-ea"/>
              <a:cs typeface="+mj-cs"/>
            </a:rPr>
            <a:t>Supplier challenges</a:t>
          </a:r>
        </a:p>
        <a:p>
          <a:r>
            <a:rPr lang="en-US" sz="1000" kern="1200"/>
            <a:t> </a:t>
          </a:r>
          <a:r>
            <a:rPr lang="en-US" sz="1050" kern="1200"/>
            <a:t>Product shortages, mergers &amp; acquisitions, bankruptcy, foreign influence</a:t>
          </a:r>
          <a:endParaRPr lang="en-US" sz="1000" kern="1200"/>
        </a:p>
      </dgm:t>
    </dgm:pt>
    <dgm:pt modelId="{FCC872D2-8080-4884-9744-41FEBEB6B9BB}" type="sibTrans" cxnId="{1F8E22AB-16F6-4420-BB68-7B0123688521}">
      <dgm:prSet/>
      <dgm:spPr/>
      <dgm:t>
        <a:bodyPr/>
        <a:lstStyle/>
        <a:p>
          <a:endParaRPr lang="en-US"/>
        </a:p>
      </dgm:t>
    </dgm:pt>
    <dgm:pt modelId="{5E9D262B-C3A4-415D-8E1F-2DA3235CBDE1}" type="parTrans" cxnId="{1F8E22AB-16F6-4420-BB68-7B0123688521}">
      <dgm:prSet/>
      <dgm:spPr/>
      <dgm:t>
        <a:bodyPr/>
        <a:lstStyle/>
        <a:p>
          <a:endParaRPr lang="en-US"/>
        </a:p>
      </dgm:t>
    </dgm:pt>
    <dgm:pt modelId="{EF9F6D3A-ED1C-4A4C-BD7F-B930F9EC27B5}" type="pres">
      <dgm:prSet presAssocID="{66A7FF02-D272-4F97-9FBD-187B04A8AAD3}" presName="linear" presStyleCnt="0">
        <dgm:presLayoutVars>
          <dgm:animLvl val="lvl"/>
          <dgm:resizeHandles val="exact"/>
        </dgm:presLayoutVars>
      </dgm:prSet>
      <dgm:spPr/>
    </dgm:pt>
    <dgm:pt modelId="{9A7EBD7E-D9BA-4EF4-9D28-339520CFE585}" type="pres">
      <dgm:prSet presAssocID="{00C334DF-F76F-48A2-86A9-CF59420384C9}" presName="parentText" presStyleLbl="node1" presStyleIdx="0" presStyleCnt="4" custLinFactNeighborY="-22890">
        <dgm:presLayoutVars>
          <dgm:chMax val="0"/>
          <dgm:bulletEnabled val="1"/>
        </dgm:presLayoutVars>
      </dgm:prSet>
      <dgm:spPr/>
    </dgm:pt>
    <dgm:pt modelId="{C3E8BED0-30B3-444B-B093-862713E17FAE}" type="pres">
      <dgm:prSet presAssocID="{FCC872D2-8080-4884-9744-41FEBEB6B9BB}" presName="spacer" presStyleCnt="0"/>
      <dgm:spPr/>
    </dgm:pt>
    <dgm:pt modelId="{99E94087-6B40-4B35-898A-D91AD307A050}" type="pres">
      <dgm:prSet presAssocID="{F06C7E00-9037-4B13-930B-5570CA4BD159}" presName="parentText" presStyleLbl="node1" presStyleIdx="1" presStyleCnt="4" custLinFactNeighborY="-36195">
        <dgm:presLayoutVars>
          <dgm:chMax val="0"/>
          <dgm:bulletEnabled val="1"/>
        </dgm:presLayoutVars>
      </dgm:prSet>
      <dgm:spPr/>
    </dgm:pt>
    <dgm:pt modelId="{AE44A047-8AF0-4388-A237-D739C9DE21EC}" type="pres">
      <dgm:prSet presAssocID="{BA83C869-3F84-4B2B-9E34-5E5B7F92A9E2}" presName="spacer" presStyleCnt="0"/>
      <dgm:spPr/>
    </dgm:pt>
    <dgm:pt modelId="{DA182F78-90E3-4762-B7F4-FBB2B83C750F}" type="pres">
      <dgm:prSet presAssocID="{6B1E4FA5-3053-4BD3-BF9D-712A5D5626FB}" presName="parentText" presStyleLbl="node1" presStyleIdx="2" presStyleCnt="4" custLinFactNeighborY="-13572">
        <dgm:presLayoutVars>
          <dgm:chMax val="0"/>
          <dgm:bulletEnabled val="1"/>
        </dgm:presLayoutVars>
      </dgm:prSet>
      <dgm:spPr/>
    </dgm:pt>
    <dgm:pt modelId="{76B09984-4B09-42B2-A96A-A3BFBECE6C36}" type="pres">
      <dgm:prSet presAssocID="{C7BEE7B2-BD7A-433E-8B00-93B87A51F336}" presName="spacer" presStyleCnt="0"/>
      <dgm:spPr/>
    </dgm:pt>
    <dgm:pt modelId="{9E236CEB-092C-471A-AFF9-F1B3BFB55ADB}" type="pres">
      <dgm:prSet presAssocID="{52308BE3-C4A3-4F8A-91AA-D19271C11FF5}" presName="parentText" presStyleLbl="node1" presStyleIdx="3" presStyleCnt="4" custLinFactNeighborY="27140">
        <dgm:presLayoutVars>
          <dgm:chMax val="0"/>
          <dgm:bulletEnabled val="1"/>
        </dgm:presLayoutVars>
      </dgm:prSet>
      <dgm:spPr/>
    </dgm:pt>
  </dgm:ptLst>
  <dgm:cxnLst>
    <dgm:cxn modelId="{1190742D-4620-49C2-8846-5AE068F49ED8}" type="presOf" srcId="{6B1E4FA5-3053-4BD3-BF9D-712A5D5626FB}" destId="{DA182F78-90E3-4762-B7F4-FBB2B83C750F}" srcOrd="0" destOrd="0" presId="urn:microsoft.com/office/officeart/2005/8/layout/vList2"/>
    <dgm:cxn modelId="{6BAD2271-9377-403F-BE70-0077B22066E5}" srcId="{66A7FF02-D272-4F97-9FBD-187B04A8AAD3}" destId="{6B1E4FA5-3053-4BD3-BF9D-712A5D5626FB}" srcOrd="2" destOrd="0" parTransId="{F765916B-34C3-4E96-AE81-FBFF38D31BB8}" sibTransId="{C7BEE7B2-BD7A-433E-8B00-93B87A51F336}"/>
    <dgm:cxn modelId="{04337789-D638-4636-B401-E5E29BA25904}" type="presOf" srcId="{66A7FF02-D272-4F97-9FBD-187B04A8AAD3}" destId="{EF9F6D3A-ED1C-4A4C-BD7F-B930F9EC27B5}" srcOrd="0" destOrd="0" presId="urn:microsoft.com/office/officeart/2005/8/layout/vList2"/>
    <dgm:cxn modelId="{B92FFA96-F531-467D-9573-78DA2D9A7F80}" type="presOf" srcId="{52308BE3-C4A3-4F8A-91AA-D19271C11FF5}" destId="{9E236CEB-092C-471A-AFF9-F1B3BFB55ADB}" srcOrd="0" destOrd="0" presId="urn:microsoft.com/office/officeart/2005/8/layout/vList2"/>
    <dgm:cxn modelId="{12C1C798-469D-4B60-AB70-E8D55828020C}" type="presOf" srcId="{F06C7E00-9037-4B13-930B-5570CA4BD159}" destId="{99E94087-6B40-4B35-898A-D91AD307A050}" srcOrd="0" destOrd="0" presId="urn:microsoft.com/office/officeart/2005/8/layout/vList2"/>
    <dgm:cxn modelId="{1F8E22AB-16F6-4420-BB68-7B0123688521}" srcId="{66A7FF02-D272-4F97-9FBD-187B04A8AAD3}" destId="{00C334DF-F76F-48A2-86A9-CF59420384C9}" srcOrd="0" destOrd="0" parTransId="{5E9D262B-C3A4-415D-8E1F-2DA3235CBDE1}" sibTransId="{FCC872D2-8080-4884-9744-41FEBEB6B9BB}"/>
    <dgm:cxn modelId="{030F65AB-1930-458D-8C43-26C8D82B21CA}" srcId="{66A7FF02-D272-4F97-9FBD-187B04A8AAD3}" destId="{52308BE3-C4A3-4F8A-91AA-D19271C11FF5}" srcOrd="3" destOrd="0" parTransId="{A5F60C07-EA2C-4722-A858-BA56F4D965CF}" sibTransId="{2FF19185-C242-480F-82AD-C6A8C7B9230B}"/>
    <dgm:cxn modelId="{DC6158C9-3785-4A80-8AF0-FC3D1AF26475}" srcId="{66A7FF02-D272-4F97-9FBD-187B04A8AAD3}" destId="{F06C7E00-9037-4B13-930B-5570CA4BD159}" srcOrd="1" destOrd="0" parTransId="{BD96ED5A-5FD8-4194-B8DF-BDB0ADC26ED3}" sibTransId="{BA83C869-3F84-4B2B-9E34-5E5B7F92A9E2}"/>
    <dgm:cxn modelId="{0B9149CA-5249-445C-93C9-1F256A494F59}" type="presOf" srcId="{00C334DF-F76F-48A2-86A9-CF59420384C9}" destId="{9A7EBD7E-D9BA-4EF4-9D28-339520CFE585}" srcOrd="0" destOrd="0" presId="urn:microsoft.com/office/officeart/2005/8/layout/vList2"/>
    <dgm:cxn modelId="{D00B6EC7-874D-470A-A796-7AD8C478B8F4}" type="presParOf" srcId="{EF9F6D3A-ED1C-4A4C-BD7F-B930F9EC27B5}" destId="{9A7EBD7E-D9BA-4EF4-9D28-339520CFE585}" srcOrd="0" destOrd="0" presId="urn:microsoft.com/office/officeart/2005/8/layout/vList2"/>
    <dgm:cxn modelId="{AE45A114-AE23-4471-8BA0-C41D75E7B8DC}" type="presParOf" srcId="{EF9F6D3A-ED1C-4A4C-BD7F-B930F9EC27B5}" destId="{C3E8BED0-30B3-444B-B093-862713E17FAE}" srcOrd="1" destOrd="0" presId="urn:microsoft.com/office/officeart/2005/8/layout/vList2"/>
    <dgm:cxn modelId="{F9ECDA3C-B24A-489B-84F8-7EA30AB045AD}" type="presParOf" srcId="{EF9F6D3A-ED1C-4A4C-BD7F-B930F9EC27B5}" destId="{99E94087-6B40-4B35-898A-D91AD307A050}" srcOrd="2" destOrd="0" presId="urn:microsoft.com/office/officeart/2005/8/layout/vList2"/>
    <dgm:cxn modelId="{44708DBE-5496-4DF3-A425-607D63966010}" type="presParOf" srcId="{EF9F6D3A-ED1C-4A4C-BD7F-B930F9EC27B5}" destId="{AE44A047-8AF0-4388-A237-D739C9DE21EC}" srcOrd="3" destOrd="0" presId="urn:microsoft.com/office/officeart/2005/8/layout/vList2"/>
    <dgm:cxn modelId="{DDB5958C-A08F-41B3-9580-6E4592175ABE}" type="presParOf" srcId="{EF9F6D3A-ED1C-4A4C-BD7F-B930F9EC27B5}" destId="{DA182F78-90E3-4762-B7F4-FBB2B83C750F}" srcOrd="4" destOrd="0" presId="urn:microsoft.com/office/officeart/2005/8/layout/vList2"/>
    <dgm:cxn modelId="{9B354A08-7D41-4F48-B4F9-7D14E7C501B7}" type="presParOf" srcId="{EF9F6D3A-ED1C-4A4C-BD7F-B930F9EC27B5}" destId="{76B09984-4B09-42B2-A96A-A3BFBECE6C36}" srcOrd="5" destOrd="0" presId="urn:microsoft.com/office/officeart/2005/8/layout/vList2"/>
    <dgm:cxn modelId="{44BA76AA-85B5-4C5B-B78A-3E9460D1B57F}" type="presParOf" srcId="{EF9F6D3A-ED1C-4A4C-BD7F-B930F9EC27B5}" destId="{9E236CEB-092C-471A-AFF9-F1B3BFB55ADB}" srcOrd="6" destOrd="0" presId="urn:microsoft.com/office/officeart/2005/8/layout/vList2"/>
  </dgm:cxnLst>
  <dgm:bg/>
  <dgm:whole>
    <a:ln>
      <a:solidFill>
        <a:srgbClr val="00B0F0"/>
      </a:solid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66A7FF02-D272-4F97-9FBD-187B04A8AAD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2308BE3-C4A3-4F8A-91AA-D19271C11FF5}">
      <dgm:prSet phldrT="[Text]" custT="1"/>
      <dgm:spPr>
        <a:solidFill>
          <a:srgbClr val="5CC2C4"/>
        </a:solidFill>
      </dgm:spPr>
      <dgm:t>
        <a:bodyPr/>
        <a:lstStyle/>
        <a:p>
          <a:r>
            <a:rPr lang="en-US" sz="1800" kern="1200" cap="all" baseline="0">
              <a:solidFill>
                <a:srgbClr val="FFFFFF">
                  <a:lumMod val="95000"/>
                </a:srgbClr>
              </a:solidFill>
              <a:latin typeface="Exo 2"/>
              <a:ea typeface="+mn-ea"/>
              <a:cs typeface="+mn-cs"/>
            </a:rPr>
            <a:t>Economic</a:t>
          </a:r>
        </a:p>
        <a:p>
          <a:r>
            <a:rPr lang="en-US" sz="1050" kern="1200"/>
            <a:t>Tariffs, inflationary pressures, price increases</a:t>
          </a:r>
          <a:r>
            <a:rPr lang="en-US" sz="500" kern="1200"/>
            <a:t> </a:t>
          </a:r>
        </a:p>
      </dgm:t>
    </dgm:pt>
    <dgm:pt modelId="{A5F60C07-EA2C-4722-A858-BA56F4D965CF}" type="parTrans" cxnId="{030F65AB-1930-458D-8C43-26C8D82B21CA}">
      <dgm:prSet/>
      <dgm:spPr/>
      <dgm:t>
        <a:bodyPr/>
        <a:lstStyle/>
        <a:p>
          <a:endParaRPr lang="en-US"/>
        </a:p>
      </dgm:t>
    </dgm:pt>
    <dgm:pt modelId="{2FF19185-C242-480F-82AD-C6A8C7B9230B}" type="sibTrans" cxnId="{030F65AB-1930-458D-8C43-26C8D82B21CA}">
      <dgm:prSet/>
      <dgm:spPr/>
      <dgm:t>
        <a:bodyPr/>
        <a:lstStyle/>
        <a:p>
          <a:endParaRPr lang="en-US"/>
        </a:p>
      </dgm:t>
    </dgm:pt>
    <dgm:pt modelId="{6B1E4FA5-3053-4BD3-BF9D-712A5D5626FB}">
      <dgm:prSet custT="1"/>
      <dgm:spPr>
        <a:solidFill>
          <a:srgbClr val="C11525"/>
        </a:solidFill>
      </dgm:spPr>
      <dgm:t>
        <a:bodyPr/>
        <a:lstStyle/>
        <a:p>
          <a:r>
            <a:rPr lang="en-US" sz="1800" kern="1200" cap="all" baseline="0">
              <a:solidFill>
                <a:srgbClr val="FFFFFF">
                  <a:lumMod val="95000"/>
                </a:srgbClr>
              </a:solidFill>
              <a:latin typeface="Exo 2"/>
              <a:ea typeface="+mn-ea"/>
              <a:cs typeface="+mn-cs"/>
            </a:rPr>
            <a:t>Geo-Political events</a:t>
          </a:r>
        </a:p>
        <a:p>
          <a:r>
            <a:rPr lang="en-US" sz="1050" kern="1200"/>
            <a:t>Global conflicts, sanctions, export controls, adversarial threats</a:t>
          </a:r>
        </a:p>
      </dgm:t>
    </dgm:pt>
    <dgm:pt modelId="{F765916B-34C3-4E96-AE81-FBFF38D31BB8}" type="parTrans" cxnId="{6BAD2271-9377-403F-BE70-0077B22066E5}">
      <dgm:prSet/>
      <dgm:spPr/>
      <dgm:t>
        <a:bodyPr/>
        <a:lstStyle/>
        <a:p>
          <a:endParaRPr lang="en-US"/>
        </a:p>
      </dgm:t>
    </dgm:pt>
    <dgm:pt modelId="{C7BEE7B2-BD7A-433E-8B00-93B87A51F336}" type="sibTrans" cxnId="{6BAD2271-9377-403F-BE70-0077B22066E5}">
      <dgm:prSet/>
      <dgm:spPr/>
      <dgm:t>
        <a:bodyPr/>
        <a:lstStyle/>
        <a:p>
          <a:endParaRPr lang="en-US"/>
        </a:p>
      </dgm:t>
    </dgm:pt>
    <dgm:pt modelId="{F06C7E00-9037-4B13-930B-5570CA4BD159}">
      <dgm:prSet custT="1"/>
      <dgm:spPr>
        <a:solidFill>
          <a:schemeClr val="accent6">
            <a:lumMod val="75000"/>
          </a:schemeClr>
        </a:solidFill>
      </dgm:spPr>
      <dgm:t>
        <a:bodyPr/>
        <a:lstStyle/>
        <a:p>
          <a:r>
            <a:rPr lang="en-US" sz="1800" kern="1200" cap="all" baseline="0">
              <a:solidFill>
                <a:srgbClr val="FFFFFF">
                  <a:lumMod val="95000"/>
                </a:srgbClr>
              </a:solidFill>
              <a:latin typeface="Exo 2"/>
              <a:ea typeface="+mn-ea"/>
              <a:cs typeface="+mn-cs"/>
            </a:rPr>
            <a:t>Natural Disasters</a:t>
          </a:r>
        </a:p>
        <a:p>
          <a:r>
            <a:rPr lang="en-US" sz="1050" kern="1200"/>
            <a:t>Fires, hurricanes, floods, earthquakes, deep freezes</a:t>
          </a:r>
        </a:p>
      </dgm:t>
    </dgm:pt>
    <dgm:pt modelId="{BD96ED5A-5FD8-4194-B8DF-BDB0ADC26ED3}" type="parTrans" cxnId="{DC6158C9-3785-4A80-8AF0-FC3D1AF26475}">
      <dgm:prSet/>
      <dgm:spPr/>
      <dgm:t>
        <a:bodyPr/>
        <a:lstStyle/>
        <a:p>
          <a:endParaRPr lang="en-US"/>
        </a:p>
      </dgm:t>
    </dgm:pt>
    <dgm:pt modelId="{BA83C869-3F84-4B2B-9E34-5E5B7F92A9E2}" type="sibTrans" cxnId="{DC6158C9-3785-4A80-8AF0-FC3D1AF26475}">
      <dgm:prSet/>
      <dgm:spPr/>
      <dgm:t>
        <a:bodyPr/>
        <a:lstStyle/>
        <a:p>
          <a:endParaRPr lang="en-US"/>
        </a:p>
      </dgm:t>
    </dgm:pt>
    <dgm:pt modelId="{00C334DF-F76F-48A2-86A9-CF59420384C9}">
      <dgm:prSet phldrT="[Text]" custT="1"/>
      <dgm:spPr>
        <a:solidFill>
          <a:srgbClr val="00B0F0"/>
        </a:solidFill>
      </dgm:spPr>
      <dgm:t>
        <a:bodyPr/>
        <a:lstStyle/>
        <a:p>
          <a:r>
            <a:rPr lang="en-US" sz="1800" kern="1200" cap="all" baseline="0">
              <a:solidFill>
                <a:schemeClr val="bg1">
                  <a:lumMod val="95000"/>
                </a:schemeClr>
              </a:solidFill>
              <a:latin typeface="+mj-lt"/>
              <a:ea typeface="+mj-ea"/>
              <a:cs typeface="+mj-cs"/>
            </a:rPr>
            <a:t>Supplier challenges</a:t>
          </a:r>
        </a:p>
        <a:p>
          <a:r>
            <a:rPr lang="en-US" sz="1000" kern="1200"/>
            <a:t> </a:t>
          </a:r>
          <a:r>
            <a:rPr lang="en-US" sz="1050" kern="1200"/>
            <a:t>Product shortages, mergers &amp; acquisitions, bankruptcy, foreign influence</a:t>
          </a:r>
          <a:endParaRPr lang="en-US" sz="1000" kern="1200"/>
        </a:p>
      </dgm:t>
    </dgm:pt>
    <dgm:pt modelId="{FCC872D2-8080-4884-9744-41FEBEB6B9BB}" type="sibTrans" cxnId="{1F8E22AB-16F6-4420-BB68-7B0123688521}">
      <dgm:prSet/>
      <dgm:spPr/>
      <dgm:t>
        <a:bodyPr/>
        <a:lstStyle/>
        <a:p>
          <a:endParaRPr lang="en-US"/>
        </a:p>
      </dgm:t>
    </dgm:pt>
    <dgm:pt modelId="{5E9D262B-C3A4-415D-8E1F-2DA3235CBDE1}" type="parTrans" cxnId="{1F8E22AB-16F6-4420-BB68-7B0123688521}">
      <dgm:prSet/>
      <dgm:spPr/>
      <dgm:t>
        <a:bodyPr/>
        <a:lstStyle/>
        <a:p>
          <a:endParaRPr lang="en-US"/>
        </a:p>
      </dgm:t>
    </dgm:pt>
    <dgm:pt modelId="{EF9F6D3A-ED1C-4A4C-BD7F-B930F9EC27B5}" type="pres">
      <dgm:prSet presAssocID="{66A7FF02-D272-4F97-9FBD-187B04A8AAD3}" presName="linear" presStyleCnt="0">
        <dgm:presLayoutVars>
          <dgm:animLvl val="lvl"/>
          <dgm:resizeHandles val="exact"/>
        </dgm:presLayoutVars>
      </dgm:prSet>
      <dgm:spPr/>
    </dgm:pt>
    <dgm:pt modelId="{9A7EBD7E-D9BA-4EF4-9D28-339520CFE585}" type="pres">
      <dgm:prSet presAssocID="{00C334DF-F76F-48A2-86A9-CF59420384C9}" presName="parentText" presStyleLbl="node1" presStyleIdx="0" presStyleCnt="4" custLinFactNeighborY="-22890">
        <dgm:presLayoutVars>
          <dgm:chMax val="0"/>
          <dgm:bulletEnabled val="1"/>
        </dgm:presLayoutVars>
      </dgm:prSet>
      <dgm:spPr/>
    </dgm:pt>
    <dgm:pt modelId="{C3E8BED0-30B3-444B-B093-862713E17FAE}" type="pres">
      <dgm:prSet presAssocID="{FCC872D2-8080-4884-9744-41FEBEB6B9BB}" presName="spacer" presStyleCnt="0"/>
      <dgm:spPr/>
    </dgm:pt>
    <dgm:pt modelId="{99E94087-6B40-4B35-898A-D91AD307A050}" type="pres">
      <dgm:prSet presAssocID="{F06C7E00-9037-4B13-930B-5570CA4BD159}" presName="parentText" presStyleLbl="node1" presStyleIdx="1" presStyleCnt="4" custLinFactNeighborY="-36195">
        <dgm:presLayoutVars>
          <dgm:chMax val="0"/>
          <dgm:bulletEnabled val="1"/>
        </dgm:presLayoutVars>
      </dgm:prSet>
      <dgm:spPr/>
    </dgm:pt>
    <dgm:pt modelId="{AE44A047-8AF0-4388-A237-D739C9DE21EC}" type="pres">
      <dgm:prSet presAssocID="{BA83C869-3F84-4B2B-9E34-5E5B7F92A9E2}" presName="spacer" presStyleCnt="0"/>
      <dgm:spPr/>
    </dgm:pt>
    <dgm:pt modelId="{DA182F78-90E3-4762-B7F4-FBB2B83C750F}" type="pres">
      <dgm:prSet presAssocID="{6B1E4FA5-3053-4BD3-BF9D-712A5D5626FB}" presName="parentText" presStyleLbl="node1" presStyleIdx="2" presStyleCnt="4" custLinFactNeighborY="-13572">
        <dgm:presLayoutVars>
          <dgm:chMax val="0"/>
          <dgm:bulletEnabled val="1"/>
        </dgm:presLayoutVars>
      </dgm:prSet>
      <dgm:spPr/>
    </dgm:pt>
    <dgm:pt modelId="{76B09984-4B09-42B2-A96A-A3BFBECE6C36}" type="pres">
      <dgm:prSet presAssocID="{C7BEE7B2-BD7A-433E-8B00-93B87A51F336}" presName="spacer" presStyleCnt="0"/>
      <dgm:spPr/>
    </dgm:pt>
    <dgm:pt modelId="{9E236CEB-092C-471A-AFF9-F1B3BFB55ADB}" type="pres">
      <dgm:prSet presAssocID="{52308BE3-C4A3-4F8A-91AA-D19271C11FF5}" presName="parentText" presStyleLbl="node1" presStyleIdx="3" presStyleCnt="4" custLinFactNeighborY="27140">
        <dgm:presLayoutVars>
          <dgm:chMax val="0"/>
          <dgm:bulletEnabled val="1"/>
        </dgm:presLayoutVars>
      </dgm:prSet>
      <dgm:spPr/>
    </dgm:pt>
  </dgm:ptLst>
  <dgm:cxnLst>
    <dgm:cxn modelId="{1190742D-4620-49C2-8846-5AE068F49ED8}" type="presOf" srcId="{6B1E4FA5-3053-4BD3-BF9D-712A5D5626FB}" destId="{DA182F78-90E3-4762-B7F4-FBB2B83C750F}" srcOrd="0" destOrd="0" presId="urn:microsoft.com/office/officeart/2005/8/layout/vList2"/>
    <dgm:cxn modelId="{6BAD2271-9377-403F-BE70-0077B22066E5}" srcId="{66A7FF02-D272-4F97-9FBD-187B04A8AAD3}" destId="{6B1E4FA5-3053-4BD3-BF9D-712A5D5626FB}" srcOrd="2" destOrd="0" parTransId="{F765916B-34C3-4E96-AE81-FBFF38D31BB8}" sibTransId="{C7BEE7B2-BD7A-433E-8B00-93B87A51F336}"/>
    <dgm:cxn modelId="{04337789-D638-4636-B401-E5E29BA25904}" type="presOf" srcId="{66A7FF02-D272-4F97-9FBD-187B04A8AAD3}" destId="{EF9F6D3A-ED1C-4A4C-BD7F-B930F9EC27B5}" srcOrd="0" destOrd="0" presId="urn:microsoft.com/office/officeart/2005/8/layout/vList2"/>
    <dgm:cxn modelId="{B92FFA96-F531-467D-9573-78DA2D9A7F80}" type="presOf" srcId="{52308BE3-C4A3-4F8A-91AA-D19271C11FF5}" destId="{9E236CEB-092C-471A-AFF9-F1B3BFB55ADB}" srcOrd="0" destOrd="0" presId="urn:microsoft.com/office/officeart/2005/8/layout/vList2"/>
    <dgm:cxn modelId="{12C1C798-469D-4B60-AB70-E8D55828020C}" type="presOf" srcId="{F06C7E00-9037-4B13-930B-5570CA4BD159}" destId="{99E94087-6B40-4B35-898A-D91AD307A050}" srcOrd="0" destOrd="0" presId="urn:microsoft.com/office/officeart/2005/8/layout/vList2"/>
    <dgm:cxn modelId="{1F8E22AB-16F6-4420-BB68-7B0123688521}" srcId="{66A7FF02-D272-4F97-9FBD-187B04A8AAD3}" destId="{00C334DF-F76F-48A2-86A9-CF59420384C9}" srcOrd="0" destOrd="0" parTransId="{5E9D262B-C3A4-415D-8E1F-2DA3235CBDE1}" sibTransId="{FCC872D2-8080-4884-9744-41FEBEB6B9BB}"/>
    <dgm:cxn modelId="{030F65AB-1930-458D-8C43-26C8D82B21CA}" srcId="{66A7FF02-D272-4F97-9FBD-187B04A8AAD3}" destId="{52308BE3-C4A3-4F8A-91AA-D19271C11FF5}" srcOrd="3" destOrd="0" parTransId="{A5F60C07-EA2C-4722-A858-BA56F4D965CF}" sibTransId="{2FF19185-C242-480F-82AD-C6A8C7B9230B}"/>
    <dgm:cxn modelId="{DC6158C9-3785-4A80-8AF0-FC3D1AF26475}" srcId="{66A7FF02-D272-4F97-9FBD-187B04A8AAD3}" destId="{F06C7E00-9037-4B13-930B-5570CA4BD159}" srcOrd="1" destOrd="0" parTransId="{BD96ED5A-5FD8-4194-B8DF-BDB0ADC26ED3}" sibTransId="{BA83C869-3F84-4B2B-9E34-5E5B7F92A9E2}"/>
    <dgm:cxn modelId="{0B9149CA-5249-445C-93C9-1F256A494F59}" type="presOf" srcId="{00C334DF-F76F-48A2-86A9-CF59420384C9}" destId="{9A7EBD7E-D9BA-4EF4-9D28-339520CFE585}" srcOrd="0" destOrd="0" presId="urn:microsoft.com/office/officeart/2005/8/layout/vList2"/>
    <dgm:cxn modelId="{D00B6EC7-874D-470A-A796-7AD8C478B8F4}" type="presParOf" srcId="{EF9F6D3A-ED1C-4A4C-BD7F-B930F9EC27B5}" destId="{9A7EBD7E-D9BA-4EF4-9D28-339520CFE585}" srcOrd="0" destOrd="0" presId="urn:microsoft.com/office/officeart/2005/8/layout/vList2"/>
    <dgm:cxn modelId="{AE45A114-AE23-4471-8BA0-C41D75E7B8DC}" type="presParOf" srcId="{EF9F6D3A-ED1C-4A4C-BD7F-B930F9EC27B5}" destId="{C3E8BED0-30B3-444B-B093-862713E17FAE}" srcOrd="1" destOrd="0" presId="urn:microsoft.com/office/officeart/2005/8/layout/vList2"/>
    <dgm:cxn modelId="{F9ECDA3C-B24A-489B-84F8-7EA30AB045AD}" type="presParOf" srcId="{EF9F6D3A-ED1C-4A4C-BD7F-B930F9EC27B5}" destId="{99E94087-6B40-4B35-898A-D91AD307A050}" srcOrd="2" destOrd="0" presId="urn:microsoft.com/office/officeart/2005/8/layout/vList2"/>
    <dgm:cxn modelId="{44708DBE-5496-4DF3-A425-607D63966010}" type="presParOf" srcId="{EF9F6D3A-ED1C-4A4C-BD7F-B930F9EC27B5}" destId="{AE44A047-8AF0-4388-A237-D739C9DE21EC}" srcOrd="3" destOrd="0" presId="urn:microsoft.com/office/officeart/2005/8/layout/vList2"/>
    <dgm:cxn modelId="{DDB5958C-A08F-41B3-9580-6E4592175ABE}" type="presParOf" srcId="{EF9F6D3A-ED1C-4A4C-BD7F-B930F9EC27B5}" destId="{DA182F78-90E3-4762-B7F4-FBB2B83C750F}" srcOrd="4" destOrd="0" presId="urn:microsoft.com/office/officeart/2005/8/layout/vList2"/>
    <dgm:cxn modelId="{9B354A08-7D41-4F48-B4F9-7D14E7C501B7}" type="presParOf" srcId="{EF9F6D3A-ED1C-4A4C-BD7F-B930F9EC27B5}" destId="{76B09984-4B09-42B2-A96A-A3BFBECE6C36}" srcOrd="5" destOrd="0" presId="urn:microsoft.com/office/officeart/2005/8/layout/vList2"/>
    <dgm:cxn modelId="{44BA76AA-85B5-4C5B-B78A-3E9460D1B57F}" type="presParOf" srcId="{EF9F6D3A-ED1C-4A4C-BD7F-B930F9EC27B5}" destId="{9E236CEB-092C-471A-AFF9-F1B3BFB55ADB}" srcOrd="6" destOrd="0" presId="urn:microsoft.com/office/officeart/2005/8/layout/vList2"/>
  </dgm:cxnLst>
  <dgm:bg/>
  <dgm:whole>
    <a:ln>
      <a:solidFill>
        <a:srgbClr val="00B0F0"/>
      </a:solid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66A7FF02-D272-4F97-9FBD-187B04A8AAD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2308BE3-C4A3-4F8A-91AA-D19271C11FF5}">
      <dgm:prSet phldrT="[Text]" custT="1"/>
      <dgm:spPr>
        <a:solidFill>
          <a:srgbClr val="5CC2C4"/>
        </a:solidFill>
      </dgm:spPr>
      <dgm:t>
        <a:bodyPr/>
        <a:lstStyle/>
        <a:p>
          <a:r>
            <a:rPr lang="en-US" sz="1800" kern="1200" cap="all" baseline="0">
              <a:solidFill>
                <a:srgbClr val="FFFFFF">
                  <a:lumMod val="95000"/>
                </a:srgbClr>
              </a:solidFill>
              <a:latin typeface="Exo 2"/>
              <a:ea typeface="+mn-ea"/>
              <a:cs typeface="+mn-cs"/>
            </a:rPr>
            <a:t>Economic</a:t>
          </a:r>
        </a:p>
        <a:p>
          <a:r>
            <a:rPr lang="en-US" sz="1050" kern="1200"/>
            <a:t>Tariffs, inflationary pressures, price increases</a:t>
          </a:r>
          <a:r>
            <a:rPr lang="en-US" sz="500" kern="1200"/>
            <a:t> </a:t>
          </a:r>
        </a:p>
      </dgm:t>
    </dgm:pt>
    <dgm:pt modelId="{A5F60C07-EA2C-4722-A858-BA56F4D965CF}" type="parTrans" cxnId="{030F65AB-1930-458D-8C43-26C8D82B21CA}">
      <dgm:prSet/>
      <dgm:spPr/>
      <dgm:t>
        <a:bodyPr/>
        <a:lstStyle/>
        <a:p>
          <a:endParaRPr lang="en-US"/>
        </a:p>
      </dgm:t>
    </dgm:pt>
    <dgm:pt modelId="{2FF19185-C242-480F-82AD-C6A8C7B9230B}" type="sibTrans" cxnId="{030F65AB-1930-458D-8C43-26C8D82B21CA}">
      <dgm:prSet/>
      <dgm:spPr/>
      <dgm:t>
        <a:bodyPr/>
        <a:lstStyle/>
        <a:p>
          <a:endParaRPr lang="en-US"/>
        </a:p>
      </dgm:t>
    </dgm:pt>
    <dgm:pt modelId="{6B1E4FA5-3053-4BD3-BF9D-712A5D5626FB}">
      <dgm:prSet custT="1"/>
      <dgm:spPr>
        <a:solidFill>
          <a:srgbClr val="C11525"/>
        </a:solidFill>
      </dgm:spPr>
      <dgm:t>
        <a:bodyPr/>
        <a:lstStyle/>
        <a:p>
          <a:r>
            <a:rPr lang="en-US" sz="1800" kern="1200" cap="all" baseline="0">
              <a:solidFill>
                <a:srgbClr val="FFFFFF">
                  <a:lumMod val="95000"/>
                </a:srgbClr>
              </a:solidFill>
              <a:latin typeface="Exo 2"/>
              <a:ea typeface="+mn-ea"/>
              <a:cs typeface="+mn-cs"/>
            </a:rPr>
            <a:t>Geo-Political events</a:t>
          </a:r>
        </a:p>
        <a:p>
          <a:r>
            <a:rPr lang="en-US" sz="1050" kern="1200"/>
            <a:t>Global conflicts, sanctions, export controls, adversarial threats</a:t>
          </a:r>
        </a:p>
      </dgm:t>
    </dgm:pt>
    <dgm:pt modelId="{F765916B-34C3-4E96-AE81-FBFF38D31BB8}" type="parTrans" cxnId="{6BAD2271-9377-403F-BE70-0077B22066E5}">
      <dgm:prSet/>
      <dgm:spPr/>
      <dgm:t>
        <a:bodyPr/>
        <a:lstStyle/>
        <a:p>
          <a:endParaRPr lang="en-US"/>
        </a:p>
      </dgm:t>
    </dgm:pt>
    <dgm:pt modelId="{C7BEE7B2-BD7A-433E-8B00-93B87A51F336}" type="sibTrans" cxnId="{6BAD2271-9377-403F-BE70-0077B22066E5}">
      <dgm:prSet/>
      <dgm:spPr/>
      <dgm:t>
        <a:bodyPr/>
        <a:lstStyle/>
        <a:p>
          <a:endParaRPr lang="en-US"/>
        </a:p>
      </dgm:t>
    </dgm:pt>
    <dgm:pt modelId="{F06C7E00-9037-4B13-930B-5570CA4BD159}">
      <dgm:prSet custT="1"/>
      <dgm:spPr>
        <a:solidFill>
          <a:schemeClr val="accent6">
            <a:lumMod val="75000"/>
          </a:schemeClr>
        </a:solidFill>
      </dgm:spPr>
      <dgm:t>
        <a:bodyPr/>
        <a:lstStyle/>
        <a:p>
          <a:r>
            <a:rPr lang="en-US" sz="1800" kern="1200" cap="all" baseline="0">
              <a:solidFill>
                <a:srgbClr val="FFFFFF">
                  <a:lumMod val="95000"/>
                </a:srgbClr>
              </a:solidFill>
              <a:latin typeface="Exo 2"/>
              <a:ea typeface="+mn-ea"/>
              <a:cs typeface="+mn-cs"/>
            </a:rPr>
            <a:t>Natural Disasters</a:t>
          </a:r>
        </a:p>
        <a:p>
          <a:r>
            <a:rPr lang="en-US" sz="1050" kern="1200"/>
            <a:t>Fires, hurricanes, floods, earthquakes, deep freezes</a:t>
          </a:r>
        </a:p>
      </dgm:t>
    </dgm:pt>
    <dgm:pt modelId="{BD96ED5A-5FD8-4194-B8DF-BDB0ADC26ED3}" type="parTrans" cxnId="{DC6158C9-3785-4A80-8AF0-FC3D1AF26475}">
      <dgm:prSet/>
      <dgm:spPr/>
      <dgm:t>
        <a:bodyPr/>
        <a:lstStyle/>
        <a:p>
          <a:endParaRPr lang="en-US"/>
        </a:p>
      </dgm:t>
    </dgm:pt>
    <dgm:pt modelId="{BA83C869-3F84-4B2B-9E34-5E5B7F92A9E2}" type="sibTrans" cxnId="{DC6158C9-3785-4A80-8AF0-FC3D1AF26475}">
      <dgm:prSet/>
      <dgm:spPr/>
      <dgm:t>
        <a:bodyPr/>
        <a:lstStyle/>
        <a:p>
          <a:endParaRPr lang="en-US"/>
        </a:p>
      </dgm:t>
    </dgm:pt>
    <dgm:pt modelId="{00C334DF-F76F-48A2-86A9-CF59420384C9}">
      <dgm:prSet phldrT="[Text]" custT="1"/>
      <dgm:spPr>
        <a:solidFill>
          <a:srgbClr val="00B0F0"/>
        </a:solidFill>
      </dgm:spPr>
      <dgm:t>
        <a:bodyPr/>
        <a:lstStyle/>
        <a:p>
          <a:r>
            <a:rPr lang="en-US" sz="1800" kern="1200" cap="all" baseline="0">
              <a:solidFill>
                <a:schemeClr val="bg1">
                  <a:lumMod val="95000"/>
                </a:schemeClr>
              </a:solidFill>
              <a:latin typeface="+mj-lt"/>
              <a:ea typeface="+mj-ea"/>
              <a:cs typeface="+mj-cs"/>
            </a:rPr>
            <a:t>Supplier challenges</a:t>
          </a:r>
        </a:p>
        <a:p>
          <a:r>
            <a:rPr lang="en-US" sz="1000" kern="1200"/>
            <a:t> </a:t>
          </a:r>
          <a:r>
            <a:rPr lang="en-US" sz="1050" kern="1200"/>
            <a:t>Product shortages, mergers &amp; acquisitions, bankruptcy, foreign influence</a:t>
          </a:r>
          <a:endParaRPr lang="en-US" sz="1000" kern="1200"/>
        </a:p>
      </dgm:t>
    </dgm:pt>
    <dgm:pt modelId="{FCC872D2-8080-4884-9744-41FEBEB6B9BB}" type="sibTrans" cxnId="{1F8E22AB-16F6-4420-BB68-7B0123688521}">
      <dgm:prSet/>
      <dgm:spPr/>
      <dgm:t>
        <a:bodyPr/>
        <a:lstStyle/>
        <a:p>
          <a:endParaRPr lang="en-US"/>
        </a:p>
      </dgm:t>
    </dgm:pt>
    <dgm:pt modelId="{5E9D262B-C3A4-415D-8E1F-2DA3235CBDE1}" type="parTrans" cxnId="{1F8E22AB-16F6-4420-BB68-7B0123688521}">
      <dgm:prSet/>
      <dgm:spPr/>
      <dgm:t>
        <a:bodyPr/>
        <a:lstStyle/>
        <a:p>
          <a:endParaRPr lang="en-US"/>
        </a:p>
      </dgm:t>
    </dgm:pt>
    <dgm:pt modelId="{EF9F6D3A-ED1C-4A4C-BD7F-B930F9EC27B5}" type="pres">
      <dgm:prSet presAssocID="{66A7FF02-D272-4F97-9FBD-187B04A8AAD3}" presName="linear" presStyleCnt="0">
        <dgm:presLayoutVars>
          <dgm:animLvl val="lvl"/>
          <dgm:resizeHandles val="exact"/>
        </dgm:presLayoutVars>
      </dgm:prSet>
      <dgm:spPr/>
    </dgm:pt>
    <dgm:pt modelId="{9A7EBD7E-D9BA-4EF4-9D28-339520CFE585}" type="pres">
      <dgm:prSet presAssocID="{00C334DF-F76F-48A2-86A9-CF59420384C9}" presName="parentText" presStyleLbl="node1" presStyleIdx="0" presStyleCnt="4" custLinFactNeighborY="-22890">
        <dgm:presLayoutVars>
          <dgm:chMax val="0"/>
          <dgm:bulletEnabled val="1"/>
        </dgm:presLayoutVars>
      </dgm:prSet>
      <dgm:spPr/>
    </dgm:pt>
    <dgm:pt modelId="{C3E8BED0-30B3-444B-B093-862713E17FAE}" type="pres">
      <dgm:prSet presAssocID="{FCC872D2-8080-4884-9744-41FEBEB6B9BB}" presName="spacer" presStyleCnt="0"/>
      <dgm:spPr/>
    </dgm:pt>
    <dgm:pt modelId="{99E94087-6B40-4B35-898A-D91AD307A050}" type="pres">
      <dgm:prSet presAssocID="{F06C7E00-9037-4B13-930B-5570CA4BD159}" presName="parentText" presStyleLbl="node1" presStyleIdx="1" presStyleCnt="4" custLinFactNeighborY="-36195">
        <dgm:presLayoutVars>
          <dgm:chMax val="0"/>
          <dgm:bulletEnabled val="1"/>
        </dgm:presLayoutVars>
      </dgm:prSet>
      <dgm:spPr/>
    </dgm:pt>
    <dgm:pt modelId="{AE44A047-8AF0-4388-A237-D739C9DE21EC}" type="pres">
      <dgm:prSet presAssocID="{BA83C869-3F84-4B2B-9E34-5E5B7F92A9E2}" presName="spacer" presStyleCnt="0"/>
      <dgm:spPr/>
    </dgm:pt>
    <dgm:pt modelId="{DA182F78-90E3-4762-B7F4-FBB2B83C750F}" type="pres">
      <dgm:prSet presAssocID="{6B1E4FA5-3053-4BD3-BF9D-712A5D5626FB}" presName="parentText" presStyleLbl="node1" presStyleIdx="2" presStyleCnt="4" custLinFactNeighborY="-13572">
        <dgm:presLayoutVars>
          <dgm:chMax val="0"/>
          <dgm:bulletEnabled val="1"/>
        </dgm:presLayoutVars>
      </dgm:prSet>
      <dgm:spPr/>
    </dgm:pt>
    <dgm:pt modelId="{76B09984-4B09-42B2-A96A-A3BFBECE6C36}" type="pres">
      <dgm:prSet presAssocID="{C7BEE7B2-BD7A-433E-8B00-93B87A51F336}" presName="spacer" presStyleCnt="0"/>
      <dgm:spPr/>
    </dgm:pt>
    <dgm:pt modelId="{9E236CEB-092C-471A-AFF9-F1B3BFB55ADB}" type="pres">
      <dgm:prSet presAssocID="{52308BE3-C4A3-4F8A-91AA-D19271C11FF5}" presName="parentText" presStyleLbl="node1" presStyleIdx="3" presStyleCnt="4" custLinFactNeighborY="27140">
        <dgm:presLayoutVars>
          <dgm:chMax val="0"/>
          <dgm:bulletEnabled val="1"/>
        </dgm:presLayoutVars>
      </dgm:prSet>
      <dgm:spPr/>
    </dgm:pt>
  </dgm:ptLst>
  <dgm:cxnLst>
    <dgm:cxn modelId="{1190742D-4620-49C2-8846-5AE068F49ED8}" type="presOf" srcId="{6B1E4FA5-3053-4BD3-BF9D-712A5D5626FB}" destId="{DA182F78-90E3-4762-B7F4-FBB2B83C750F}" srcOrd="0" destOrd="0" presId="urn:microsoft.com/office/officeart/2005/8/layout/vList2"/>
    <dgm:cxn modelId="{6BAD2271-9377-403F-BE70-0077B22066E5}" srcId="{66A7FF02-D272-4F97-9FBD-187B04A8AAD3}" destId="{6B1E4FA5-3053-4BD3-BF9D-712A5D5626FB}" srcOrd="2" destOrd="0" parTransId="{F765916B-34C3-4E96-AE81-FBFF38D31BB8}" sibTransId="{C7BEE7B2-BD7A-433E-8B00-93B87A51F336}"/>
    <dgm:cxn modelId="{04337789-D638-4636-B401-E5E29BA25904}" type="presOf" srcId="{66A7FF02-D272-4F97-9FBD-187B04A8AAD3}" destId="{EF9F6D3A-ED1C-4A4C-BD7F-B930F9EC27B5}" srcOrd="0" destOrd="0" presId="urn:microsoft.com/office/officeart/2005/8/layout/vList2"/>
    <dgm:cxn modelId="{B92FFA96-F531-467D-9573-78DA2D9A7F80}" type="presOf" srcId="{52308BE3-C4A3-4F8A-91AA-D19271C11FF5}" destId="{9E236CEB-092C-471A-AFF9-F1B3BFB55ADB}" srcOrd="0" destOrd="0" presId="urn:microsoft.com/office/officeart/2005/8/layout/vList2"/>
    <dgm:cxn modelId="{12C1C798-469D-4B60-AB70-E8D55828020C}" type="presOf" srcId="{F06C7E00-9037-4B13-930B-5570CA4BD159}" destId="{99E94087-6B40-4B35-898A-D91AD307A050}" srcOrd="0" destOrd="0" presId="urn:microsoft.com/office/officeart/2005/8/layout/vList2"/>
    <dgm:cxn modelId="{1F8E22AB-16F6-4420-BB68-7B0123688521}" srcId="{66A7FF02-D272-4F97-9FBD-187B04A8AAD3}" destId="{00C334DF-F76F-48A2-86A9-CF59420384C9}" srcOrd="0" destOrd="0" parTransId="{5E9D262B-C3A4-415D-8E1F-2DA3235CBDE1}" sibTransId="{FCC872D2-8080-4884-9744-41FEBEB6B9BB}"/>
    <dgm:cxn modelId="{030F65AB-1930-458D-8C43-26C8D82B21CA}" srcId="{66A7FF02-D272-4F97-9FBD-187B04A8AAD3}" destId="{52308BE3-C4A3-4F8A-91AA-D19271C11FF5}" srcOrd="3" destOrd="0" parTransId="{A5F60C07-EA2C-4722-A858-BA56F4D965CF}" sibTransId="{2FF19185-C242-480F-82AD-C6A8C7B9230B}"/>
    <dgm:cxn modelId="{DC6158C9-3785-4A80-8AF0-FC3D1AF26475}" srcId="{66A7FF02-D272-4F97-9FBD-187B04A8AAD3}" destId="{F06C7E00-9037-4B13-930B-5570CA4BD159}" srcOrd="1" destOrd="0" parTransId="{BD96ED5A-5FD8-4194-B8DF-BDB0ADC26ED3}" sibTransId="{BA83C869-3F84-4B2B-9E34-5E5B7F92A9E2}"/>
    <dgm:cxn modelId="{0B9149CA-5249-445C-93C9-1F256A494F59}" type="presOf" srcId="{00C334DF-F76F-48A2-86A9-CF59420384C9}" destId="{9A7EBD7E-D9BA-4EF4-9D28-339520CFE585}" srcOrd="0" destOrd="0" presId="urn:microsoft.com/office/officeart/2005/8/layout/vList2"/>
    <dgm:cxn modelId="{D00B6EC7-874D-470A-A796-7AD8C478B8F4}" type="presParOf" srcId="{EF9F6D3A-ED1C-4A4C-BD7F-B930F9EC27B5}" destId="{9A7EBD7E-D9BA-4EF4-9D28-339520CFE585}" srcOrd="0" destOrd="0" presId="urn:microsoft.com/office/officeart/2005/8/layout/vList2"/>
    <dgm:cxn modelId="{AE45A114-AE23-4471-8BA0-C41D75E7B8DC}" type="presParOf" srcId="{EF9F6D3A-ED1C-4A4C-BD7F-B930F9EC27B5}" destId="{C3E8BED0-30B3-444B-B093-862713E17FAE}" srcOrd="1" destOrd="0" presId="urn:microsoft.com/office/officeart/2005/8/layout/vList2"/>
    <dgm:cxn modelId="{F9ECDA3C-B24A-489B-84F8-7EA30AB045AD}" type="presParOf" srcId="{EF9F6D3A-ED1C-4A4C-BD7F-B930F9EC27B5}" destId="{99E94087-6B40-4B35-898A-D91AD307A050}" srcOrd="2" destOrd="0" presId="urn:microsoft.com/office/officeart/2005/8/layout/vList2"/>
    <dgm:cxn modelId="{44708DBE-5496-4DF3-A425-607D63966010}" type="presParOf" srcId="{EF9F6D3A-ED1C-4A4C-BD7F-B930F9EC27B5}" destId="{AE44A047-8AF0-4388-A237-D739C9DE21EC}" srcOrd="3" destOrd="0" presId="urn:microsoft.com/office/officeart/2005/8/layout/vList2"/>
    <dgm:cxn modelId="{DDB5958C-A08F-41B3-9580-6E4592175ABE}" type="presParOf" srcId="{EF9F6D3A-ED1C-4A4C-BD7F-B930F9EC27B5}" destId="{DA182F78-90E3-4762-B7F4-FBB2B83C750F}" srcOrd="4" destOrd="0" presId="urn:microsoft.com/office/officeart/2005/8/layout/vList2"/>
    <dgm:cxn modelId="{9B354A08-7D41-4F48-B4F9-7D14E7C501B7}" type="presParOf" srcId="{EF9F6D3A-ED1C-4A4C-BD7F-B930F9EC27B5}" destId="{76B09984-4B09-42B2-A96A-A3BFBECE6C36}" srcOrd="5" destOrd="0" presId="urn:microsoft.com/office/officeart/2005/8/layout/vList2"/>
    <dgm:cxn modelId="{44BA76AA-85B5-4C5B-B78A-3E9460D1B57F}" type="presParOf" srcId="{EF9F6D3A-ED1C-4A4C-BD7F-B930F9EC27B5}" destId="{9E236CEB-092C-471A-AFF9-F1B3BFB55ADB}" srcOrd="6" destOrd="0" presId="urn:microsoft.com/office/officeart/2005/8/layout/vList2"/>
  </dgm:cxnLst>
  <dgm:bg/>
  <dgm:whole>
    <a:ln>
      <a:solidFill>
        <a:srgbClr val="00B0F0"/>
      </a:solid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EBF515-AD9E-1F4A-B96C-16B388DCE042}">
      <dsp:nvSpPr>
        <dsp:cNvPr id="0" name=""/>
        <dsp:cNvSpPr/>
      </dsp:nvSpPr>
      <dsp:spPr>
        <a:xfrm>
          <a:off x="1593772" y="0"/>
          <a:ext cx="988895" cy="791210"/>
        </a:xfrm>
        <a:prstGeom prst="trapezoid">
          <a:avLst>
            <a:gd name="adj" fmla="val 62492"/>
          </a:avLst>
        </a:prstGeom>
        <a:solidFill>
          <a:srgbClr val="00ADD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br>
            <a:rPr lang="en-US" sz="1600" b="1" kern="1200" dirty="0">
              <a:solidFill>
                <a:schemeClr val="bg1"/>
              </a:solidFill>
            </a:rPr>
          </a:br>
          <a:r>
            <a:rPr lang="en-US" sz="1200" b="1" kern="1200" dirty="0">
              <a:solidFill>
                <a:schemeClr val="bg1"/>
              </a:solidFill>
            </a:rPr>
            <a:t>Critical</a:t>
          </a:r>
          <a:endParaRPr lang="en-US" sz="1600" b="1" kern="1200" dirty="0">
            <a:solidFill>
              <a:schemeClr val="bg1"/>
            </a:solidFill>
          </a:endParaRPr>
        </a:p>
      </dsp:txBody>
      <dsp:txXfrm>
        <a:off x="1593772" y="0"/>
        <a:ext cx="988895" cy="791210"/>
      </dsp:txXfrm>
    </dsp:sp>
    <dsp:sp modelId="{8DB6EAFC-22F3-C54E-A397-F418FF88AC48}">
      <dsp:nvSpPr>
        <dsp:cNvPr id="0" name=""/>
        <dsp:cNvSpPr/>
      </dsp:nvSpPr>
      <dsp:spPr>
        <a:xfrm>
          <a:off x="971701" y="791210"/>
          <a:ext cx="2233036" cy="967920"/>
        </a:xfrm>
        <a:prstGeom prst="trapezoid">
          <a:avLst>
            <a:gd name="adj" fmla="val 62492"/>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Operational</a:t>
          </a:r>
        </a:p>
      </dsp:txBody>
      <dsp:txXfrm>
        <a:off x="1362483" y="791210"/>
        <a:ext cx="1451473" cy="967920"/>
      </dsp:txXfrm>
    </dsp:sp>
    <dsp:sp modelId="{926DD36E-D430-4448-BA95-65DAC7A3463D}">
      <dsp:nvSpPr>
        <dsp:cNvPr id="0" name=""/>
        <dsp:cNvSpPr/>
      </dsp:nvSpPr>
      <dsp:spPr>
        <a:xfrm>
          <a:off x="494447" y="1759131"/>
          <a:ext cx="3187544" cy="791210"/>
        </a:xfrm>
        <a:prstGeom prst="trapezoid">
          <a:avLst>
            <a:gd name="adj" fmla="val 62492"/>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Transactional</a:t>
          </a:r>
          <a:endParaRPr lang="en-US" sz="1600" kern="1200" dirty="0">
            <a:solidFill>
              <a:schemeClr val="bg1"/>
            </a:solidFill>
          </a:endParaRPr>
        </a:p>
      </dsp:txBody>
      <dsp:txXfrm>
        <a:off x="1052267" y="1759131"/>
        <a:ext cx="2071904" cy="791210"/>
      </dsp:txXfrm>
    </dsp:sp>
    <dsp:sp modelId="{C1CF2C43-2EA4-6349-AB26-F774036AE7D5}">
      <dsp:nvSpPr>
        <dsp:cNvPr id="0" name=""/>
        <dsp:cNvSpPr/>
      </dsp:nvSpPr>
      <dsp:spPr>
        <a:xfrm>
          <a:off x="0" y="2550342"/>
          <a:ext cx="4176440" cy="791210"/>
        </a:xfrm>
        <a:prstGeom prst="trapezoid">
          <a:avLst>
            <a:gd name="adj" fmla="val 62492"/>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Restricted</a:t>
          </a:r>
          <a:endParaRPr lang="en-US" sz="1600" kern="1200" dirty="0">
            <a:solidFill>
              <a:schemeClr val="bg1"/>
            </a:solidFill>
          </a:endParaRPr>
        </a:p>
      </dsp:txBody>
      <dsp:txXfrm>
        <a:off x="730876" y="2550342"/>
        <a:ext cx="2714686" cy="7912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EBF515-AD9E-1F4A-B96C-16B388DCE042}">
      <dsp:nvSpPr>
        <dsp:cNvPr id="0" name=""/>
        <dsp:cNvSpPr/>
      </dsp:nvSpPr>
      <dsp:spPr>
        <a:xfrm>
          <a:off x="1593772" y="0"/>
          <a:ext cx="988895" cy="791210"/>
        </a:xfrm>
        <a:prstGeom prst="trapezoid">
          <a:avLst>
            <a:gd name="adj" fmla="val 62492"/>
          </a:avLst>
        </a:prstGeom>
        <a:solidFill>
          <a:srgbClr val="00ADD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br>
            <a:rPr lang="en-US" sz="1600" b="1" kern="1200" dirty="0">
              <a:solidFill>
                <a:schemeClr val="bg1"/>
              </a:solidFill>
            </a:rPr>
          </a:br>
          <a:r>
            <a:rPr lang="en-US" sz="1200" b="1" kern="1200" dirty="0">
              <a:solidFill>
                <a:schemeClr val="bg1"/>
              </a:solidFill>
            </a:rPr>
            <a:t>Critical</a:t>
          </a:r>
          <a:endParaRPr lang="en-US" sz="1600" b="1" kern="1200" dirty="0">
            <a:solidFill>
              <a:schemeClr val="bg1"/>
            </a:solidFill>
          </a:endParaRPr>
        </a:p>
      </dsp:txBody>
      <dsp:txXfrm>
        <a:off x="1593772" y="0"/>
        <a:ext cx="988895" cy="791210"/>
      </dsp:txXfrm>
    </dsp:sp>
    <dsp:sp modelId="{8DB6EAFC-22F3-C54E-A397-F418FF88AC48}">
      <dsp:nvSpPr>
        <dsp:cNvPr id="0" name=""/>
        <dsp:cNvSpPr/>
      </dsp:nvSpPr>
      <dsp:spPr>
        <a:xfrm>
          <a:off x="971701" y="791210"/>
          <a:ext cx="2233036" cy="967920"/>
        </a:xfrm>
        <a:prstGeom prst="trapezoid">
          <a:avLst>
            <a:gd name="adj" fmla="val 62492"/>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Operational</a:t>
          </a:r>
        </a:p>
      </dsp:txBody>
      <dsp:txXfrm>
        <a:off x="1362483" y="791210"/>
        <a:ext cx="1451473" cy="967920"/>
      </dsp:txXfrm>
    </dsp:sp>
    <dsp:sp modelId="{926DD36E-D430-4448-BA95-65DAC7A3463D}">
      <dsp:nvSpPr>
        <dsp:cNvPr id="0" name=""/>
        <dsp:cNvSpPr/>
      </dsp:nvSpPr>
      <dsp:spPr>
        <a:xfrm>
          <a:off x="494447" y="1759131"/>
          <a:ext cx="3187544" cy="791210"/>
        </a:xfrm>
        <a:prstGeom prst="trapezoid">
          <a:avLst>
            <a:gd name="adj" fmla="val 62492"/>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Transactional</a:t>
          </a:r>
          <a:endParaRPr lang="en-US" sz="1600" kern="1200" dirty="0">
            <a:solidFill>
              <a:schemeClr val="bg1"/>
            </a:solidFill>
          </a:endParaRPr>
        </a:p>
      </dsp:txBody>
      <dsp:txXfrm>
        <a:off x="1052267" y="1759131"/>
        <a:ext cx="2071904" cy="791210"/>
      </dsp:txXfrm>
    </dsp:sp>
    <dsp:sp modelId="{C1CF2C43-2EA4-6349-AB26-F774036AE7D5}">
      <dsp:nvSpPr>
        <dsp:cNvPr id="0" name=""/>
        <dsp:cNvSpPr/>
      </dsp:nvSpPr>
      <dsp:spPr>
        <a:xfrm>
          <a:off x="0" y="2550342"/>
          <a:ext cx="4176440" cy="791210"/>
        </a:xfrm>
        <a:prstGeom prst="trapezoid">
          <a:avLst>
            <a:gd name="adj" fmla="val 62492"/>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Restricted</a:t>
          </a:r>
          <a:endParaRPr lang="en-US" sz="1600" kern="1200" dirty="0">
            <a:solidFill>
              <a:schemeClr val="bg1"/>
            </a:solidFill>
          </a:endParaRPr>
        </a:p>
      </dsp:txBody>
      <dsp:txXfrm>
        <a:off x="730876" y="2550342"/>
        <a:ext cx="2714686" cy="7912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EBF515-AD9E-1F4A-B96C-16B388DCE042}">
      <dsp:nvSpPr>
        <dsp:cNvPr id="0" name=""/>
        <dsp:cNvSpPr/>
      </dsp:nvSpPr>
      <dsp:spPr>
        <a:xfrm>
          <a:off x="1593772" y="0"/>
          <a:ext cx="988895" cy="791210"/>
        </a:xfrm>
        <a:prstGeom prst="trapezoid">
          <a:avLst>
            <a:gd name="adj" fmla="val 62492"/>
          </a:avLst>
        </a:prstGeom>
        <a:solidFill>
          <a:srgbClr val="00ADD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br>
            <a:rPr lang="en-US" sz="1600" b="1" kern="1200" dirty="0">
              <a:solidFill>
                <a:schemeClr val="bg1"/>
              </a:solidFill>
            </a:rPr>
          </a:br>
          <a:r>
            <a:rPr lang="en-US" sz="1200" b="1" kern="1200" dirty="0">
              <a:solidFill>
                <a:schemeClr val="bg1"/>
              </a:solidFill>
            </a:rPr>
            <a:t>Critical</a:t>
          </a:r>
          <a:endParaRPr lang="en-US" sz="1600" b="1" kern="1200" dirty="0">
            <a:solidFill>
              <a:schemeClr val="bg1"/>
            </a:solidFill>
          </a:endParaRPr>
        </a:p>
      </dsp:txBody>
      <dsp:txXfrm>
        <a:off x="1593772" y="0"/>
        <a:ext cx="988895" cy="791210"/>
      </dsp:txXfrm>
    </dsp:sp>
    <dsp:sp modelId="{8DB6EAFC-22F3-C54E-A397-F418FF88AC48}">
      <dsp:nvSpPr>
        <dsp:cNvPr id="0" name=""/>
        <dsp:cNvSpPr/>
      </dsp:nvSpPr>
      <dsp:spPr>
        <a:xfrm>
          <a:off x="971701" y="791210"/>
          <a:ext cx="2233036" cy="967920"/>
        </a:xfrm>
        <a:prstGeom prst="trapezoid">
          <a:avLst>
            <a:gd name="adj" fmla="val 62492"/>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Operational</a:t>
          </a:r>
        </a:p>
      </dsp:txBody>
      <dsp:txXfrm>
        <a:off x="1362483" y="791210"/>
        <a:ext cx="1451473" cy="967920"/>
      </dsp:txXfrm>
    </dsp:sp>
    <dsp:sp modelId="{926DD36E-D430-4448-BA95-65DAC7A3463D}">
      <dsp:nvSpPr>
        <dsp:cNvPr id="0" name=""/>
        <dsp:cNvSpPr/>
      </dsp:nvSpPr>
      <dsp:spPr>
        <a:xfrm>
          <a:off x="494447" y="1759131"/>
          <a:ext cx="3187544" cy="791210"/>
        </a:xfrm>
        <a:prstGeom prst="trapezoid">
          <a:avLst>
            <a:gd name="adj" fmla="val 62492"/>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Transactional</a:t>
          </a:r>
          <a:endParaRPr lang="en-US" sz="1600" kern="1200" dirty="0">
            <a:solidFill>
              <a:schemeClr val="bg1"/>
            </a:solidFill>
          </a:endParaRPr>
        </a:p>
      </dsp:txBody>
      <dsp:txXfrm>
        <a:off x="1052267" y="1759131"/>
        <a:ext cx="2071904" cy="791210"/>
      </dsp:txXfrm>
    </dsp:sp>
    <dsp:sp modelId="{C1CF2C43-2EA4-6349-AB26-F774036AE7D5}">
      <dsp:nvSpPr>
        <dsp:cNvPr id="0" name=""/>
        <dsp:cNvSpPr/>
      </dsp:nvSpPr>
      <dsp:spPr>
        <a:xfrm>
          <a:off x="0" y="2550342"/>
          <a:ext cx="4176440" cy="791210"/>
        </a:xfrm>
        <a:prstGeom prst="trapezoid">
          <a:avLst>
            <a:gd name="adj" fmla="val 62492"/>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Restricted</a:t>
          </a:r>
          <a:endParaRPr lang="en-US" sz="1600" kern="1200" dirty="0">
            <a:solidFill>
              <a:schemeClr val="bg1"/>
            </a:solidFill>
          </a:endParaRPr>
        </a:p>
      </dsp:txBody>
      <dsp:txXfrm>
        <a:off x="730876" y="2550342"/>
        <a:ext cx="2714686" cy="7912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EBF515-AD9E-1F4A-B96C-16B388DCE042}">
      <dsp:nvSpPr>
        <dsp:cNvPr id="0" name=""/>
        <dsp:cNvSpPr/>
      </dsp:nvSpPr>
      <dsp:spPr>
        <a:xfrm>
          <a:off x="1593772" y="0"/>
          <a:ext cx="988895" cy="791210"/>
        </a:xfrm>
        <a:prstGeom prst="trapezoid">
          <a:avLst>
            <a:gd name="adj" fmla="val 62492"/>
          </a:avLst>
        </a:prstGeom>
        <a:solidFill>
          <a:srgbClr val="00ADD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br>
            <a:rPr lang="en-US" sz="1600" b="1" kern="1200" dirty="0">
              <a:solidFill>
                <a:schemeClr val="bg1"/>
              </a:solidFill>
            </a:rPr>
          </a:br>
          <a:r>
            <a:rPr lang="en-US" sz="1200" b="1" kern="1200" dirty="0">
              <a:solidFill>
                <a:schemeClr val="bg1"/>
              </a:solidFill>
            </a:rPr>
            <a:t>Critical</a:t>
          </a:r>
          <a:endParaRPr lang="en-US" sz="1600" b="1" kern="1200" dirty="0">
            <a:solidFill>
              <a:schemeClr val="bg1"/>
            </a:solidFill>
          </a:endParaRPr>
        </a:p>
      </dsp:txBody>
      <dsp:txXfrm>
        <a:off x="1593772" y="0"/>
        <a:ext cx="988895" cy="791210"/>
      </dsp:txXfrm>
    </dsp:sp>
    <dsp:sp modelId="{8DB6EAFC-22F3-C54E-A397-F418FF88AC48}">
      <dsp:nvSpPr>
        <dsp:cNvPr id="0" name=""/>
        <dsp:cNvSpPr/>
      </dsp:nvSpPr>
      <dsp:spPr>
        <a:xfrm>
          <a:off x="971701" y="791210"/>
          <a:ext cx="2233036" cy="967920"/>
        </a:xfrm>
        <a:prstGeom prst="trapezoid">
          <a:avLst>
            <a:gd name="adj" fmla="val 62492"/>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Operational</a:t>
          </a:r>
        </a:p>
      </dsp:txBody>
      <dsp:txXfrm>
        <a:off x="1362483" y="791210"/>
        <a:ext cx="1451473" cy="967920"/>
      </dsp:txXfrm>
    </dsp:sp>
    <dsp:sp modelId="{926DD36E-D430-4448-BA95-65DAC7A3463D}">
      <dsp:nvSpPr>
        <dsp:cNvPr id="0" name=""/>
        <dsp:cNvSpPr/>
      </dsp:nvSpPr>
      <dsp:spPr>
        <a:xfrm>
          <a:off x="494447" y="1759131"/>
          <a:ext cx="3187544" cy="791210"/>
        </a:xfrm>
        <a:prstGeom prst="trapezoid">
          <a:avLst>
            <a:gd name="adj" fmla="val 62492"/>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Transactional</a:t>
          </a:r>
          <a:endParaRPr lang="en-US" sz="1600" kern="1200" dirty="0">
            <a:solidFill>
              <a:schemeClr val="bg1"/>
            </a:solidFill>
          </a:endParaRPr>
        </a:p>
      </dsp:txBody>
      <dsp:txXfrm>
        <a:off x="1052267" y="1759131"/>
        <a:ext cx="2071904" cy="791210"/>
      </dsp:txXfrm>
    </dsp:sp>
    <dsp:sp modelId="{C1CF2C43-2EA4-6349-AB26-F774036AE7D5}">
      <dsp:nvSpPr>
        <dsp:cNvPr id="0" name=""/>
        <dsp:cNvSpPr/>
      </dsp:nvSpPr>
      <dsp:spPr>
        <a:xfrm>
          <a:off x="0" y="2550342"/>
          <a:ext cx="4176440" cy="791210"/>
        </a:xfrm>
        <a:prstGeom prst="trapezoid">
          <a:avLst>
            <a:gd name="adj" fmla="val 62492"/>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Restricted</a:t>
          </a:r>
          <a:endParaRPr lang="en-US" sz="1600" kern="1200" dirty="0">
            <a:solidFill>
              <a:schemeClr val="bg1"/>
            </a:solidFill>
          </a:endParaRPr>
        </a:p>
      </dsp:txBody>
      <dsp:txXfrm>
        <a:off x="730876" y="2550342"/>
        <a:ext cx="2714686" cy="7912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EBF515-AD9E-1F4A-B96C-16B388DCE042}">
      <dsp:nvSpPr>
        <dsp:cNvPr id="0" name=""/>
        <dsp:cNvSpPr/>
      </dsp:nvSpPr>
      <dsp:spPr>
        <a:xfrm>
          <a:off x="1593772" y="0"/>
          <a:ext cx="988895" cy="791210"/>
        </a:xfrm>
        <a:prstGeom prst="trapezoid">
          <a:avLst>
            <a:gd name="adj" fmla="val 62492"/>
          </a:avLst>
        </a:prstGeom>
        <a:solidFill>
          <a:srgbClr val="00ADD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br>
            <a:rPr lang="en-US" sz="1600" b="1" kern="1200" dirty="0">
              <a:solidFill>
                <a:schemeClr val="bg1"/>
              </a:solidFill>
            </a:rPr>
          </a:br>
          <a:r>
            <a:rPr lang="en-US" sz="1200" b="1" kern="1200" dirty="0">
              <a:solidFill>
                <a:schemeClr val="bg1"/>
              </a:solidFill>
            </a:rPr>
            <a:t>Critical</a:t>
          </a:r>
          <a:endParaRPr lang="en-US" sz="1600" b="1" kern="1200" dirty="0">
            <a:solidFill>
              <a:schemeClr val="bg1"/>
            </a:solidFill>
          </a:endParaRPr>
        </a:p>
      </dsp:txBody>
      <dsp:txXfrm>
        <a:off x="1593772" y="0"/>
        <a:ext cx="988895" cy="791210"/>
      </dsp:txXfrm>
    </dsp:sp>
    <dsp:sp modelId="{8DB6EAFC-22F3-C54E-A397-F418FF88AC48}">
      <dsp:nvSpPr>
        <dsp:cNvPr id="0" name=""/>
        <dsp:cNvSpPr/>
      </dsp:nvSpPr>
      <dsp:spPr>
        <a:xfrm>
          <a:off x="971701" y="791210"/>
          <a:ext cx="2233036" cy="967920"/>
        </a:xfrm>
        <a:prstGeom prst="trapezoid">
          <a:avLst>
            <a:gd name="adj" fmla="val 62492"/>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Operational</a:t>
          </a:r>
        </a:p>
      </dsp:txBody>
      <dsp:txXfrm>
        <a:off x="1362483" y="791210"/>
        <a:ext cx="1451473" cy="967920"/>
      </dsp:txXfrm>
    </dsp:sp>
    <dsp:sp modelId="{926DD36E-D430-4448-BA95-65DAC7A3463D}">
      <dsp:nvSpPr>
        <dsp:cNvPr id="0" name=""/>
        <dsp:cNvSpPr/>
      </dsp:nvSpPr>
      <dsp:spPr>
        <a:xfrm>
          <a:off x="494447" y="1759131"/>
          <a:ext cx="3187544" cy="791210"/>
        </a:xfrm>
        <a:prstGeom prst="trapezoid">
          <a:avLst>
            <a:gd name="adj" fmla="val 62492"/>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Transactional</a:t>
          </a:r>
          <a:endParaRPr lang="en-US" sz="1600" kern="1200" dirty="0">
            <a:solidFill>
              <a:schemeClr val="bg1"/>
            </a:solidFill>
          </a:endParaRPr>
        </a:p>
      </dsp:txBody>
      <dsp:txXfrm>
        <a:off x="1052267" y="1759131"/>
        <a:ext cx="2071904" cy="791210"/>
      </dsp:txXfrm>
    </dsp:sp>
    <dsp:sp modelId="{C1CF2C43-2EA4-6349-AB26-F774036AE7D5}">
      <dsp:nvSpPr>
        <dsp:cNvPr id="0" name=""/>
        <dsp:cNvSpPr/>
      </dsp:nvSpPr>
      <dsp:spPr>
        <a:xfrm>
          <a:off x="0" y="2550342"/>
          <a:ext cx="4176440" cy="791210"/>
        </a:xfrm>
        <a:prstGeom prst="trapezoid">
          <a:avLst>
            <a:gd name="adj" fmla="val 62492"/>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Restricted</a:t>
          </a:r>
          <a:endParaRPr lang="en-US" sz="1600" kern="1200" dirty="0">
            <a:solidFill>
              <a:schemeClr val="bg1"/>
            </a:solidFill>
          </a:endParaRPr>
        </a:p>
      </dsp:txBody>
      <dsp:txXfrm>
        <a:off x="730876" y="2550342"/>
        <a:ext cx="2714686" cy="7912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7EBD7E-D9BA-4EF4-9D28-339520CFE585}">
      <dsp:nvSpPr>
        <dsp:cNvPr id="0" name=""/>
        <dsp:cNvSpPr/>
      </dsp:nvSpPr>
      <dsp:spPr>
        <a:xfrm>
          <a:off x="0" y="0"/>
          <a:ext cx="5578481" cy="842400"/>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cap="all" baseline="0">
              <a:solidFill>
                <a:schemeClr val="bg1">
                  <a:lumMod val="95000"/>
                </a:schemeClr>
              </a:solidFill>
              <a:latin typeface="+mj-lt"/>
              <a:ea typeface="+mj-ea"/>
              <a:cs typeface="+mj-cs"/>
            </a:rPr>
            <a:t>Supplier challenges</a:t>
          </a:r>
        </a:p>
        <a:p>
          <a:pPr marL="0" lvl="0" indent="0" algn="l" defTabSz="800100">
            <a:lnSpc>
              <a:spcPct val="90000"/>
            </a:lnSpc>
            <a:spcBef>
              <a:spcPct val="0"/>
            </a:spcBef>
            <a:spcAft>
              <a:spcPct val="35000"/>
            </a:spcAft>
            <a:buNone/>
          </a:pPr>
          <a:r>
            <a:rPr lang="en-US" sz="1000" kern="1200"/>
            <a:t> </a:t>
          </a:r>
          <a:r>
            <a:rPr lang="en-US" sz="1050" kern="1200"/>
            <a:t>Product shortages, mergers &amp; acquisitions, bankruptcy, foreign influence</a:t>
          </a:r>
          <a:endParaRPr lang="en-US" sz="1000" kern="1200"/>
        </a:p>
      </dsp:txBody>
      <dsp:txXfrm>
        <a:off x="41123" y="41123"/>
        <a:ext cx="5496235" cy="760154"/>
      </dsp:txXfrm>
    </dsp:sp>
    <dsp:sp modelId="{99E94087-6B40-4B35-898A-D91AD307A050}">
      <dsp:nvSpPr>
        <dsp:cNvPr id="0" name=""/>
        <dsp:cNvSpPr/>
      </dsp:nvSpPr>
      <dsp:spPr>
        <a:xfrm>
          <a:off x="0" y="952573"/>
          <a:ext cx="5578481" cy="842400"/>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cap="all" baseline="0">
              <a:solidFill>
                <a:srgbClr val="FFFFFF">
                  <a:lumMod val="95000"/>
                </a:srgbClr>
              </a:solidFill>
              <a:latin typeface="Exo 2"/>
              <a:ea typeface="+mn-ea"/>
              <a:cs typeface="+mn-cs"/>
            </a:rPr>
            <a:t>Natural Disasters</a:t>
          </a:r>
        </a:p>
        <a:p>
          <a:pPr marL="0" lvl="0" indent="0" algn="l" defTabSz="800100">
            <a:lnSpc>
              <a:spcPct val="90000"/>
            </a:lnSpc>
            <a:spcBef>
              <a:spcPct val="0"/>
            </a:spcBef>
            <a:spcAft>
              <a:spcPct val="35000"/>
            </a:spcAft>
            <a:buNone/>
          </a:pPr>
          <a:r>
            <a:rPr lang="en-US" sz="1050" kern="1200"/>
            <a:t>Fires, hurricanes, floods, earthquakes, deep freezes</a:t>
          </a:r>
        </a:p>
      </dsp:txBody>
      <dsp:txXfrm>
        <a:off x="41123" y="993696"/>
        <a:ext cx="5496235" cy="760154"/>
      </dsp:txXfrm>
    </dsp:sp>
    <dsp:sp modelId="{DA182F78-90E3-4762-B7F4-FBB2B83C750F}">
      <dsp:nvSpPr>
        <dsp:cNvPr id="0" name=""/>
        <dsp:cNvSpPr/>
      </dsp:nvSpPr>
      <dsp:spPr>
        <a:xfrm>
          <a:off x="0" y="1953892"/>
          <a:ext cx="5578481" cy="842400"/>
        </a:xfrm>
        <a:prstGeom prst="roundRect">
          <a:avLst/>
        </a:prstGeom>
        <a:solidFill>
          <a:srgbClr val="C1152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cap="all" baseline="0">
              <a:solidFill>
                <a:srgbClr val="FFFFFF">
                  <a:lumMod val="95000"/>
                </a:srgbClr>
              </a:solidFill>
              <a:latin typeface="Exo 2"/>
              <a:ea typeface="+mn-ea"/>
              <a:cs typeface="+mn-cs"/>
            </a:rPr>
            <a:t>Geo-Political events</a:t>
          </a:r>
        </a:p>
        <a:p>
          <a:pPr marL="0" lvl="0" indent="0" algn="l" defTabSz="800100">
            <a:lnSpc>
              <a:spcPct val="90000"/>
            </a:lnSpc>
            <a:spcBef>
              <a:spcPct val="0"/>
            </a:spcBef>
            <a:spcAft>
              <a:spcPct val="35000"/>
            </a:spcAft>
            <a:buNone/>
          </a:pPr>
          <a:r>
            <a:rPr lang="en-US" sz="1050" kern="1200"/>
            <a:t>Global conflicts, sanctions, export controls, adversarial threats</a:t>
          </a:r>
        </a:p>
      </dsp:txBody>
      <dsp:txXfrm>
        <a:off x="41123" y="1995015"/>
        <a:ext cx="5496235" cy="760154"/>
      </dsp:txXfrm>
    </dsp:sp>
    <dsp:sp modelId="{9E236CEB-092C-471A-AFF9-F1B3BFB55ADB}">
      <dsp:nvSpPr>
        <dsp:cNvPr id="0" name=""/>
        <dsp:cNvSpPr/>
      </dsp:nvSpPr>
      <dsp:spPr>
        <a:xfrm>
          <a:off x="0" y="2970963"/>
          <a:ext cx="5578481" cy="842400"/>
        </a:xfrm>
        <a:prstGeom prst="roundRect">
          <a:avLst/>
        </a:prstGeom>
        <a:solidFill>
          <a:srgbClr val="5CC2C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cap="all" baseline="0">
              <a:solidFill>
                <a:srgbClr val="FFFFFF">
                  <a:lumMod val="95000"/>
                </a:srgbClr>
              </a:solidFill>
              <a:latin typeface="Exo 2"/>
              <a:ea typeface="+mn-ea"/>
              <a:cs typeface="+mn-cs"/>
            </a:rPr>
            <a:t>Economic</a:t>
          </a:r>
        </a:p>
        <a:p>
          <a:pPr marL="0" lvl="0" indent="0" algn="l" defTabSz="800100">
            <a:lnSpc>
              <a:spcPct val="90000"/>
            </a:lnSpc>
            <a:spcBef>
              <a:spcPct val="0"/>
            </a:spcBef>
            <a:spcAft>
              <a:spcPct val="35000"/>
            </a:spcAft>
            <a:buNone/>
          </a:pPr>
          <a:r>
            <a:rPr lang="en-US" sz="1050" kern="1200"/>
            <a:t>Tariffs, inflationary pressures, price increases</a:t>
          </a:r>
          <a:r>
            <a:rPr lang="en-US" sz="500" kern="1200"/>
            <a:t> </a:t>
          </a:r>
        </a:p>
      </dsp:txBody>
      <dsp:txXfrm>
        <a:off x="41123" y="3012086"/>
        <a:ext cx="5496235" cy="7601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7EBD7E-D9BA-4EF4-9D28-339520CFE585}">
      <dsp:nvSpPr>
        <dsp:cNvPr id="0" name=""/>
        <dsp:cNvSpPr/>
      </dsp:nvSpPr>
      <dsp:spPr>
        <a:xfrm>
          <a:off x="0" y="0"/>
          <a:ext cx="5578481" cy="842400"/>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cap="all" baseline="0">
              <a:solidFill>
                <a:schemeClr val="bg1">
                  <a:lumMod val="95000"/>
                </a:schemeClr>
              </a:solidFill>
              <a:latin typeface="+mj-lt"/>
              <a:ea typeface="+mj-ea"/>
              <a:cs typeface="+mj-cs"/>
            </a:rPr>
            <a:t>Supplier challenges</a:t>
          </a:r>
        </a:p>
        <a:p>
          <a:pPr marL="0" lvl="0" indent="0" algn="l" defTabSz="800100">
            <a:lnSpc>
              <a:spcPct val="90000"/>
            </a:lnSpc>
            <a:spcBef>
              <a:spcPct val="0"/>
            </a:spcBef>
            <a:spcAft>
              <a:spcPct val="35000"/>
            </a:spcAft>
            <a:buNone/>
          </a:pPr>
          <a:r>
            <a:rPr lang="en-US" sz="1000" kern="1200"/>
            <a:t> </a:t>
          </a:r>
          <a:r>
            <a:rPr lang="en-US" sz="1050" kern="1200"/>
            <a:t>Product shortages, mergers &amp; acquisitions, bankruptcy, foreign influence</a:t>
          </a:r>
          <a:endParaRPr lang="en-US" sz="1000" kern="1200"/>
        </a:p>
      </dsp:txBody>
      <dsp:txXfrm>
        <a:off x="41123" y="41123"/>
        <a:ext cx="5496235" cy="760154"/>
      </dsp:txXfrm>
    </dsp:sp>
    <dsp:sp modelId="{99E94087-6B40-4B35-898A-D91AD307A050}">
      <dsp:nvSpPr>
        <dsp:cNvPr id="0" name=""/>
        <dsp:cNvSpPr/>
      </dsp:nvSpPr>
      <dsp:spPr>
        <a:xfrm>
          <a:off x="0" y="952573"/>
          <a:ext cx="5578481" cy="842400"/>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cap="all" baseline="0">
              <a:solidFill>
                <a:srgbClr val="FFFFFF">
                  <a:lumMod val="95000"/>
                </a:srgbClr>
              </a:solidFill>
              <a:latin typeface="Exo 2"/>
              <a:ea typeface="+mn-ea"/>
              <a:cs typeface="+mn-cs"/>
            </a:rPr>
            <a:t>Natural Disasters</a:t>
          </a:r>
        </a:p>
        <a:p>
          <a:pPr marL="0" lvl="0" indent="0" algn="l" defTabSz="800100">
            <a:lnSpc>
              <a:spcPct val="90000"/>
            </a:lnSpc>
            <a:spcBef>
              <a:spcPct val="0"/>
            </a:spcBef>
            <a:spcAft>
              <a:spcPct val="35000"/>
            </a:spcAft>
            <a:buNone/>
          </a:pPr>
          <a:r>
            <a:rPr lang="en-US" sz="1050" kern="1200"/>
            <a:t>Fires, hurricanes, floods, earthquakes, deep freezes</a:t>
          </a:r>
        </a:p>
      </dsp:txBody>
      <dsp:txXfrm>
        <a:off x="41123" y="993696"/>
        <a:ext cx="5496235" cy="760154"/>
      </dsp:txXfrm>
    </dsp:sp>
    <dsp:sp modelId="{DA182F78-90E3-4762-B7F4-FBB2B83C750F}">
      <dsp:nvSpPr>
        <dsp:cNvPr id="0" name=""/>
        <dsp:cNvSpPr/>
      </dsp:nvSpPr>
      <dsp:spPr>
        <a:xfrm>
          <a:off x="0" y="1953892"/>
          <a:ext cx="5578481" cy="842400"/>
        </a:xfrm>
        <a:prstGeom prst="roundRect">
          <a:avLst/>
        </a:prstGeom>
        <a:solidFill>
          <a:srgbClr val="C1152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cap="all" baseline="0">
              <a:solidFill>
                <a:srgbClr val="FFFFFF">
                  <a:lumMod val="95000"/>
                </a:srgbClr>
              </a:solidFill>
              <a:latin typeface="Exo 2"/>
              <a:ea typeface="+mn-ea"/>
              <a:cs typeface="+mn-cs"/>
            </a:rPr>
            <a:t>Geo-Political events</a:t>
          </a:r>
        </a:p>
        <a:p>
          <a:pPr marL="0" lvl="0" indent="0" algn="l" defTabSz="800100">
            <a:lnSpc>
              <a:spcPct val="90000"/>
            </a:lnSpc>
            <a:spcBef>
              <a:spcPct val="0"/>
            </a:spcBef>
            <a:spcAft>
              <a:spcPct val="35000"/>
            </a:spcAft>
            <a:buNone/>
          </a:pPr>
          <a:r>
            <a:rPr lang="en-US" sz="1050" kern="1200"/>
            <a:t>Global conflicts, sanctions, export controls, adversarial threats</a:t>
          </a:r>
        </a:p>
      </dsp:txBody>
      <dsp:txXfrm>
        <a:off x="41123" y="1995015"/>
        <a:ext cx="5496235" cy="760154"/>
      </dsp:txXfrm>
    </dsp:sp>
    <dsp:sp modelId="{9E236CEB-092C-471A-AFF9-F1B3BFB55ADB}">
      <dsp:nvSpPr>
        <dsp:cNvPr id="0" name=""/>
        <dsp:cNvSpPr/>
      </dsp:nvSpPr>
      <dsp:spPr>
        <a:xfrm>
          <a:off x="0" y="2970963"/>
          <a:ext cx="5578481" cy="842400"/>
        </a:xfrm>
        <a:prstGeom prst="roundRect">
          <a:avLst/>
        </a:prstGeom>
        <a:solidFill>
          <a:srgbClr val="5CC2C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cap="all" baseline="0">
              <a:solidFill>
                <a:srgbClr val="FFFFFF">
                  <a:lumMod val="95000"/>
                </a:srgbClr>
              </a:solidFill>
              <a:latin typeface="Exo 2"/>
              <a:ea typeface="+mn-ea"/>
              <a:cs typeface="+mn-cs"/>
            </a:rPr>
            <a:t>Economic</a:t>
          </a:r>
        </a:p>
        <a:p>
          <a:pPr marL="0" lvl="0" indent="0" algn="l" defTabSz="800100">
            <a:lnSpc>
              <a:spcPct val="90000"/>
            </a:lnSpc>
            <a:spcBef>
              <a:spcPct val="0"/>
            </a:spcBef>
            <a:spcAft>
              <a:spcPct val="35000"/>
            </a:spcAft>
            <a:buNone/>
          </a:pPr>
          <a:r>
            <a:rPr lang="en-US" sz="1050" kern="1200"/>
            <a:t>Tariffs, inflationary pressures, price increases</a:t>
          </a:r>
          <a:r>
            <a:rPr lang="en-US" sz="500" kern="1200"/>
            <a:t> </a:t>
          </a:r>
        </a:p>
      </dsp:txBody>
      <dsp:txXfrm>
        <a:off x="41123" y="3012086"/>
        <a:ext cx="5496235" cy="76015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7EBD7E-D9BA-4EF4-9D28-339520CFE585}">
      <dsp:nvSpPr>
        <dsp:cNvPr id="0" name=""/>
        <dsp:cNvSpPr/>
      </dsp:nvSpPr>
      <dsp:spPr>
        <a:xfrm>
          <a:off x="0" y="0"/>
          <a:ext cx="5578481" cy="842400"/>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cap="all" baseline="0">
              <a:solidFill>
                <a:schemeClr val="bg1">
                  <a:lumMod val="95000"/>
                </a:schemeClr>
              </a:solidFill>
              <a:latin typeface="+mj-lt"/>
              <a:ea typeface="+mj-ea"/>
              <a:cs typeface="+mj-cs"/>
            </a:rPr>
            <a:t>Supplier challenges</a:t>
          </a:r>
        </a:p>
        <a:p>
          <a:pPr marL="0" lvl="0" indent="0" algn="l" defTabSz="800100">
            <a:lnSpc>
              <a:spcPct val="90000"/>
            </a:lnSpc>
            <a:spcBef>
              <a:spcPct val="0"/>
            </a:spcBef>
            <a:spcAft>
              <a:spcPct val="35000"/>
            </a:spcAft>
            <a:buNone/>
          </a:pPr>
          <a:r>
            <a:rPr lang="en-US" sz="1000" kern="1200"/>
            <a:t> </a:t>
          </a:r>
          <a:r>
            <a:rPr lang="en-US" sz="1050" kern="1200"/>
            <a:t>Product shortages, mergers &amp; acquisitions, bankruptcy, foreign influence</a:t>
          </a:r>
          <a:endParaRPr lang="en-US" sz="1000" kern="1200"/>
        </a:p>
      </dsp:txBody>
      <dsp:txXfrm>
        <a:off x="41123" y="41123"/>
        <a:ext cx="5496235" cy="760154"/>
      </dsp:txXfrm>
    </dsp:sp>
    <dsp:sp modelId="{99E94087-6B40-4B35-898A-D91AD307A050}">
      <dsp:nvSpPr>
        <dsp:cNvPr id="0" name=""/>
        <dsp:cNvSpPr/>
      </dsp:nvSpPr>
      <dsp:spPr>
        <a:xfrm>
          <a:off x="0" y="952573"/>
          <a:ext cx="5578481" cy="842400"/>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cap="all" baseline="0">
              <a:solidFill>
                <a:srgbClr val="FFFFFF">
                  <a:lumMod val="95000"/>
                </a:srgbClr>
              </a:solidFill>
              <a:latin typeface="Exo 2"/>
              <a:ea typeface="+mn-ea"/>
              <a:cs typeface="+mn-cs"/>
            </a:rPr>
            <a:t>Natural Disasters</a:t>
          </a:r>
        </a:p>
        <a:p>
          <a:pPr marL="0" lvl="0" indent="0" algn="l" defTabSz="800100">
            <a:lnSpc>
              <a:spcPct val="90000"/>
            </a:lnSpc>
            <a:spcBef>
              <a:spcPct val="0"/>
            </a:spcBef>
            <a:spcAft>
              <a:spcPct val="35000"/>
            </a:spcAft>
            <a:buNone/>
          </a:pPr>
          <a:r>
            <a:rPr lang="en-US" sz="1050" kern="1200"/>
            <a:t>Fires, hurricanes, floods, earthquakes, deep freezes</a:t>
          </a:r>
        </a:p>
      </dsp:txBody>
      <dsp:txXfrm>
        <a:off x="41123" y="993696"/>
        <a:ext cx="5496235" cy="760154"/>
      </dsp:txXfrm>
    </dsp:sp>
    <dsp:sp modelId="{DA182F78-90E3-4762-B7F4-FBB2B83C750F}">
      <dsp:nvSpPr>
        <dsp:cNvPr id="0" name=""/>
        <dsp:cNvSpPr/>
      </dsp:nvSpPr>
      <dsp:spPr>
        <a:xfrm>
          <a:off x="0" y="1953892"/>
          <a:ext cx="5578481" cy="842400"/>
        </a:xfrm>
        <a:prstGeom prst="roundRect">
          <a:avLst/>
        </a:prstGeom>
        <a:solidFill>
          <a:srgbClr val="C1152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cap="all" baseline="0">
              <a:solidFill>
                <a:srgbClr val="FFFFFF">
                  <a:lumMod val="95000"/>
                </a:srgbClr>
              </a:solidFill>
              <a:latin typeface="Exo 2"/>
              <a:ea typeface="+mn-ea"/>
              <a:cs typeface="+mn-cs"/>
            </a:rPr>
            <a:t>Geo-Political events</a:t>
          </a:r>
        </a:p>
        <a:p>
          <a:pPr marL="0" lvl="0" indent="0" algn="l" defTabSz="800100">
            <a:lnSpc>
              <a:spcPct val="90000"/>
            </a:lnSpc>
            <a:spcBef>
              <a:spcPct val="0"/>
            </a:spcBef>
            <a:spcAft>
              <a:spcPct val="35000"/>
            </a:spcAft>
            <a:buNone/>
          </a:pPr>
          <a:r>
            <a:rPr lang="en-US" sz="1050" kern="1200"/>
            <a:t>Global conflicts, sanctions, export controls, adversarial threats</a:t>
          </a:r>
        </a:p>
      </dsp:txBody>
      <dsp:txXfrm>
        <a:off x="41123" y="1995015"/>
        <a:ext cx="5496235" cy="760154"/>
      </dsp:txXfrm>
    </dsp:sp>
    <dsp:sp modelId="{9E236CEB-092C-471A-AFF9-F1B3BFB55ADB}">
      <dsp:nvSpPr>
        <dsp:cNvPr id="0" name=""/>
        <dsp:cNvSpPr/>
      </dsp:nvSpPr>
      <dsp:spPr>
        <a:xfrm>
          <a:off x="0" y="2970963"/>
          <a:ext cx="5578481" cy="842400"/>
        </a:xfrm>
        <a:prstGeom prst="roundRect">
          <a:avLst/>
        </a:prstGeom>
        <a:solidFill>
          <a:srgbClr val="5CC2C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cap="all" baseline="0">
              <a:solidFill>
                <a:srgbClr val="FFFFFF">
                  <a:lumMod val="95000"/>
                </a:srgbClr>
              </a:solidFill>
              <a:latin typeface="Exo 2"/>
              <a:ea typeface="+mn-ea"/>
              <a:cs typeface="+mn-cs"/>
            </a:rPr>
            <a:t>Economic</a:t>
          </a:r>
        </a:p>
        <a:p>
          <a:pPr marL="0" lvl="0" indent="0" algn="l" defTabSz="800100">
            <a:lnSpc>
              <a:spcPct val="90000"/>
            </a:lnSpc>
            <a:spcBef>
              <a:spcPct val="0"/>
            </a:spcBef>
            <a:spcAft>
              <a:spcPct val="35000"/>
            </a:spcAft>
            <a:buNone/>
          </a:pPr>
          <a:r>
            <a:rPr lang="en-US" sz="1050" kern="1200"/>
            <a:t>Tariffs, inflationary pressures, price increases</a:t>
          </a:r>
          <a:r>
            <a:rPr lang="en-US" sz="500" kern="1200"/>
            <a:t> </a:t>
          </a:r>
        </a:p>
      </dsp:txBody>
      <dsp:txXfrm>
        <a:off x="41123" y="3012086"/>
        <a:ext cx="5496235" cy="760154"/>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A6B21C-11CE-020C-C7C7-A56E6976760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CA8EA4E-8C71-6B84-5246-141C21D0675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E3CCE7-68AE-E346-916A-F1D60BC6101A}" type="datetimeFigureOut">
              <a:rPr lang="en-US" smtClean="0"/>
              <a:t>4/27/2026</a:t>
            </a:fld>
            <a:endParaRPr lang="en-US"/>
          </a:p>
        </p:txBody>
      </p:sp>
      <p:sp>
        <p:nvSpPr>
          <p:cNvPr id="4" name="Footer Placeholder 3">
            <a:extLst>
              <a:ext uri="{FF2B5EF4-FFF2-40B4-BE49-F238E27FC236}">
                <a16:creationId xmlns:a16="http://schemas.microsoft.com/office/drawing/2014/main" id="{927A30FC-35B1-2FBF-D872-EF6D0CB900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7E7598D-0469-A75F-4735-9194D069553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256C03-4C17-8648-B8BB-9EDFC8C1C550}" type="slidenum">
              <a:rPr lang="en-US" smtClean="0"/>
              <a:t>‹#›</a:t>
            </a:fld>
            <a:endParaRPr lang="en-US"/>
          </a:p>
        </p:txBody>
      </p:sp>
    </p:spTree>
    <p:extLst>
      <p:ext uri="{BB962C8B-B14F-4D97-AF65-F5344CB8AC3E}">
        <p14:creationId xmlns:p14="http://schemas.microsoft.com/office/powerpoint/2010/main" val="3783807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EF7F9A-864F-DE44-AF07-EDC0CAC90137}" type="datetimeFigureOut">
              <a:rPr lang="en-US" smtClean="0"/>
              <a:t>4/27/2026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0053EA-6907-8F47-ACA5-08DBFA1C37EA}" type="slidenum">
              <a:rPr lang="en-US" smtClean="0"/>
              <a:t>‹#›</a:t>
            </a:fld>
            <a:endParaRPr lang="en-US"/>
          </a:p>
        </p:txBody>
      </p:sp>
    </p:spTree>
    <p:extLst>
      <p:ext uri="{BB962C8B-B14F-4D97-AF65-F5344CB8AC3E}">
        <p14:creationId xmlns:p14="http://schemas.microsoft.com/office/powerpoint/2010/main" val="3771802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everyone, before we get into formalities, I want to share some statistics with you to set the stage on how supply chain health can impact your projects.</a:t>
            </a:r>
          </a:p>
        </p:txBody>
      </p:sp>
      <p:sp>
        <p:nvSpPr>
          <p:cNvPr id="4" name="Slide Number Placeholder 3"/>
          <p:cNvSpPr>
            <a:spLocks noGrp="1"/>
          </p:cNvSpPr>
          <p:nvPr>
            <p:ph type="sldNum" sz="quarter" idx="5"/>
          </p:nvPr>
        </p:nvSpPr>
        <p:spPr/>
        <p:txBody>
          <a:bodyPr/>
          <a:lstStyle/>
          <a:p>
            <a:fld id="{160053EA-6907-8F47-ACA5-08DBFA1C37EA}" type="slidenum">
              <a:rPr lang="en-US" smtClean="0"/>
              <a:t>1</a:t>
            </a:fld>
            <a:endParaRPr lang="en-US"/>
          </a:p>
        </p:txBody>
      </p:sp>
    </p:spTree>
    <p:extLst>
      <p:ext uri="{BB962C8B-B14F-4D97-AF65-F5344CB8AC3E}">
        <p14:creationId xmlns:p14="http://schemas.microsoft.com/office/powerpoint/2010/main" val="3731946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41D81-5E48-ED5E-ECB6-084415B82D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7F0AA7-1331-2055-B731-47BA876184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B7E6B7-607B-4A36-BA9B-7567EEF10E8B}"/>
              </a:ext>
            </a:extLst>
          </p:cNvPr>
          <p:cNvSpPr>
            <a:spLocks noGrp="1"/>
          </p:cNvSpPr>
          <p:nvPr>
            <p:ph type="body" idx="1"/>
          </p:nvPr>
        </p:nvSpPr>
        <p:spPr/>
        <p:txBody>
          <a:bodyPr/>
          <a:lstStyle/>
          <a:p>
            <a:r>
              <a:rPr lang="en-US" dirty="0"/>
              <a:t>Or simply enough, what if a hurricane, flood, or fire destroyed a manufacturing facility overseas that was producing sub-components of your needed product, causing inventory stock-outs at your supplier? These examples highlight many of the hidden risks that can exist in your supply chain, and sometimes simply considering variable like lead time, price, or cost might have you identifying these issues too late.</a:t>
            </a:r>
          </a:p>
          <a:p>
            <a:endParaRPr lang="en-US" dirty="0"/>
          </a:p>
        </p:txBody>
      </p:sp>
      <p:sp>
        <p:nvSpPr>
          <p:cNvPr id="4" name="Slide Number Placeholder 3">
            <a:extLst>
              <a:ext uri="{FF2B5EF4-FFF2-40B4-BE49-F238E27FC236}">
                <a16:creationId xmlns:a16="http://schemas.microsoft.com/office/drawing/2014/main" id="{3AAF97C1-1DE3-72DD-A8E7-29645EB46182}"/>
              </a:ext>
            </a:extLst>
          </p:cNvPr>
          <p:cNvSpPr>
            <a:spLocks noGrp="1"/>
          </p:cNvSpPr>
          <p:nvPr>
            <p:ph type="sldNum" sz="quarter" idx="5"/>
          </p:nvPr>
        </p:nvSpPr>
        <p:spPr/>
        <p:txBody>
          <a:bodyPr/>
          <a:lstStyle/>
          <a:p>
            <a:fld id="{160053EA-6907-8F47-ACA5-08DBFA1C37EA}" type="slidenum">
              <a:rPr lang="en-US" smtClean="0"/>
              <a:t>10</a:t>
            </a:fld>
            <a:endParaRPr lang="en-US"/>
          </a:p>
        </p:txBody>
      </p:sp>
    </p:spTree>
    <p:extLst>
      <p:ext uri="{BB962C8B-B14F-4D97-AF65-F5344CB8AC3E}">
        <p14:creationId xmlns:p14="http://schemas.microsoft.com/office/powerpoint/2010/main" val="174423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point, not only will you have your project priorities well articulated and objectified, but there will be a clean consensus on who those key suppliers are for your project. You will be able to set up recurring progress meetings with them, take time to learn more about their manufacturing processes and potential risks with your parts, and build a </a:t>
            </a:r>
            <a:r>
              <a:rPr lang="en-US" dirty="0" err="1"/>
              <a:t>repore</a:t>
            </a:r>
            <a:r>
              <a:rPr lang="en-US" dirty="0"/>
              <a:t> of trust and collaboration to not only allow for a more efficient relationship, but a more candid and trusting relationship if things do start to go wrong.</a:t>
            </a:r>
          </a:p>
        </p:txBody>
      </p:sp>
      <p:sp>
        <p:nvSpPr>
          <p:cNvPr id="4" name="Slide Number Placeholder 3"/>
          <p:cNvSpPr>
            <a:spLocks noGrp="1"/>
          </p:cNvSpPr>
          <p:nvPr>
            <p:ph type="sldNum" sz="quarter" idx="5"/>
          </p:nvPr>
        </p:nvSpPr>
        <p:spPr/>
        <p:txBody>
          <a:bodyPr/>
          <a:lstStyle/>
          <a:p>
            <a:fld id="{160053EA-6907-8F47-ACA5-08DBFA1C37EA}" type="slidenum">
              <a:rPr lang="en-US" smtClean="0"/>
              <a:t>19</a:t>
            </a:fld>
            <a:endParaRPr lang="en-US"/>
          </a:p>
        </p:txBody>
      </p:sp>
    </p:spTree>
    <p:extLst>
      <p:ext uri="{BB962C8B-B14F-4D97-AF65-F5344CB8AC3E}">
        <p14:creationId xmlns:p14="http://schemas.microsoft.com/office/powerpoint/2010/main" val="4073109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Today's supply chain climate requires resiliency</a:t>
            </a:r>
          </a:p>
          <a:p>
            <a:pPr marL="171450" indent="-171450">
              <a:buFont typeface="Courier New"/>
              <a:buChar char="o"/>
            </a:pPr>
            <a:endParaRPr lang="en-US" dirty="0">
              <a:ea typeface="Calibri"/>
              <a:cs typeface="Calibri"/>
            </a:endParaRPr>
          </a:p>
          <a:p>
            <a:r>
              <a:rPr lang="en-US" b="1" u="sng" dirty="0">
                <a:ea typeface="Calibri"/>
                <a:cs typeface="Calibri"/>
              </a:rPr>
              <a:t>Disruption Life Cycle</a:t>
            </a:r>
            <a:r>
              <a:rPr lang="en-US" b="1" dirty="0">
                <a:ea typeface="Calibri"/>
                <a:cs typeface="Calibri"/>
              </a:rPr>
              <a:t>: </a:t>
            </a:r>
            <a:r>
              <a:rPr lang="en-US" dirty="0">
                <a:ea typeface="Calibri"/>
                <a:cs typeface="Calibri"/>
              </a:rPr>
              <a:t>We formalized a process to help guide us through disruptions. </a:t>
            </a:r>
          </a:p>
          <a:p>
            <a:pPr marL="1543050" lvl="3" indent="-171450">
              <a:buFont typeface="Courier New"/>
              <a:buChar char="o"/>
            </a:pPr>
            <a:r>
              <a:rPr lang="en-US" dirty="0">
                <a:ea typeface="Calibri"/>
                <a:cs typeface="Calibri"/>
              </a:rPr>
              <a:t>First we identify the disruption, and validate that it has potential impact on Sandia (we have principles we use for this)</a:t>
            </a:r>
          </a:p>
          <a:p>
            <a:pPr marL="1543050" lvl="3" indent="-171450">
              <a:buFont typeface="Courier New"/>
              <a:buChar char="o"/>
            </a:pPr>
            <a:r>
              <a:rPr lang="en-US" dirty="0">
                <a:ea typeface="Calibri"/>
                <a:cs typeface="Calibri"/>
              </a:rPr>
              <a:t>Next we communicate the disruption through the proper channels, (we created a communication guide that assists us with this process)</a:t>
            </a:r>
          </a:p>
          <a:p>
            <a:pPr marL="1543050" lvl="3" indent="-171450">
              <a:buFont typeface="Courier New"/>
              <a:buChar char="o"/>
            </a:pPr>
            <a:r>
              <a:rPr lang="en-US" dirty="0">
                <a:ea typeface="Calibri"/>
                <a:cs typeface="Calibri"/>
              </a:rPr>
              <a:t>Next we determine the Extent of Condition (EOC), which areas or programs of the lab are affected by the disruption, and how meaningful are the impacts</a:t>
            </a:r>
          </a:p>
          <a:p>
            <a:pPr marL="1543050" lvl="3" indent="-171450">
              <a:buFont typeface="Courier New"/>
              <a:buChar char="o"/>
            </a:pPr>
            <a:r>
              <a:rPr lang="en-US" dirty="0">
                <a:ea typeface="Calibri"/>
                <a:cs typeface="Calibri"/>
              </a:rPr>
              <a:t>Next we collaborate for solutions, this could include working with SME's around the lab, and also outside the lab, (other sites, NNSA, DOE etc.)</a:t>
            </a:r>
          </a:p>
          <a:p>
            <a:pPr marL="1543050" lvl="3" indent="-171450">
              <a:buFont typeface="Courier New"/>
              <a:buChar char="o"/>
            </a:pPr>
            <a:r>
              <a:rPr lang="en-US" dirty="0">
                <a:ea typeface="Calibri"/>
                <a:cs typeface="Calibri"/>
              </a:rPr>
              <a:t>Finally we monitor the disruption for further updates, and close it out if it's been mitigated to the furthest extent possible</a:t>
            </a:r>
          </a:p>
          <a:p>
            <a:pPr marL="1543050" lvl="3" indent="-171450">
              <a:buFont typeface="Courier New"/>
              <a:buChar char="o"/>
            </a:pPr>
            <a:endParaRPr lang="en-US" dirty="0">
              <a:ea typeface="Calibri"/>
              <a:cs typeface="Calibri"/>
            </a:endParaRPr>
          </a:p>
          <a:p>
            <a:r>
              <a:rPr lang="en-US" dirty="0">
                <a:ea typeface="Calibri"/>
                <a:cs typeface="Calibri"/>
              </a:rPr>
              <a:t>Supply Chain disruptions touch a wide variety of  different categories including:</a:t>
            </a:r>
          </a:p>
          <a:p>
            <a:endParaRPr lang="en-US" dirty="0">
              <a:ea typeface="Calibri"/>
              <a:cs typeface="Calibri"/>
            </a:endParaRPr>
          </a:p>
          <a:p>
            <a:r>
              <a:rPr lang="en-US" b="1" u="sng" dirty="0">
                <a:ea typeface="Calibri"/>
                <a:cs typeface="Calibri"/>
              </a:rPr>
              <a:t>Supplier Challenges:</a:t>
            </a:r>
            <a:r>
              <a:rPr lang="en-US" dirty="0">
                <a:ea typeface="Calibri"/>
                <a:cs typeface="Calibri"/>
              </a:rPr>
              <a:t> Product shortages, mergers &amp; acquisitions, bankruptcy, foreign influence. Based on analysis and feedback provided by the ISCA team, CFIUS blocked a potential acquisition of a supplier on the grounds of national security.</a:t>
            </a:r>
            <a:endParaRPr lang="en-US" dirty="0"/>
          </a:p>
          <a:p>
            <a:endParaRPr lang="en-US" dirty="0">
              <a:ea typeface="Calibri"/>
              <a:cs typeface="Calibri"/>
            </a:endParaRPr>
          </a:p>
          <a:p>
            <a:r>
              <a:rPr lang="en-US" b="1" u="sng" dirty="0">
                <a:ea typeface="Calibri"/>
                <a:cs typeface="Calibri"/>
              </a:rPr>
              <a:t>Natural Disasters:  </a:t>
            </a:r>
            <a:r>
              <a:rPr lang="en-US" dirty="0">
                <a:ea typeface="Calibri"/>
                <a:cs typeface="Calibri"/>
              </a:rPr>
              <a:t>Fires, hurricanes, floods, earthquakes, deep freezes. When super Typhoon </a:t>
            </a:r>
            <a:r>
              <a:rPr lang="en-US" dirty="0" err="1">
                <a:ea typeface="Calibri"/>
                <a:cs typeface="Calibri"/>
              </a:rPr>
              <a:t>Ragasa</a:t>
            </a:r>
            <a:r>
              <a:rPr lang="en-US" dirty="0">
                <a:ea typeface="Calibri"/>
                <a:cs typeface="Calibri"/>
              </a:rPr>
              <a:t> tore through Southeast Asia last year, the ISCA team analyzed over 400 electronic parts across multiple programs, identified potential impacts, and collaborated with the appropriate parties to minimize impacts.</a:t>
            </a:r>
          </a:p>
          <a:p>
            <a:endParaRPr lang="en-US" dirty="0">
              <a:ea typeface="Calibri"/>
              <a:cs typeface="Calibri"/>
            </a:endParaRPr>
          </a:p>
          <a:p>
            <a:r>
              <a:rPr lang="en-US" b="1" u="sng" dirty="0">
                <a:ea typeface="Calibri"/>
                <a:cs typeface="Calibri"/>
              </a:rPr>
              <a:t>Geo-Political Events: </a:t>
            </a:r>
            <a:r>
              <a:rPr lang="en-US" dirty="0">
                <a:ea typeface="Calibri"/>
                <a:cs typeface="Calibri"/>
              </a:rPr>
              <a:t>Global conflicts, sanctions, export controls, adversarial threats. China put export controls on a material critical to Sandia, Germanium. The ISCA team has collaborated with NA-183 to pursue funding for additional sourcing options, and has worked with the DOW to access the strategic stockpile, which hasn't been done since the Cold War.</a:t>
            </a:r>
          </a:p>
          <a:p>
            <a:endParaRPr lang="en-US" dirty="0">
              <a:ea typeface="Calibri"/>
              <a:cs typeface="Calibri"/>
            </a:endParaRPr>
          </a:p>
          <a:p>
            <a:r>
              <a:rPr lang="en-US" b="1" u="sng" dirty="0">
                <a:ea typeface="Calibri"/>
                <a:cs typeface="Calibri"/>
              </a:rPr>
              <a:t>Economic:</a:t>
            </a:r>
            <a:r>
              <a:rPr lang="en-US" b="1" dirty="0">
                <a:ea typeface="Calibri"/>
                <a:cs typeface="Calibri"/>
              </a:rPr>
              <a:t> </a:t>
            </a:r>
            <a:r>
              <a:rPr lang="en-US" dirty="0">
                <a:ea typeface="Calibri"/>
                <a:cs typeface="Calibri"/>
              </a:rPr>
              <a:t>Tariffs, inflationary pressures, price increases. The ISCA team has served on the Tariff Tiger Team, conducting lab wide trainings on tariff policy and updates, including collaborating with other sites and external entities on proactive tariff strategy.</a:t>
            </a:r>
          </a:p>
          <a:p>
            <a:endParaRPr lang="en-US" b="1" dirty="0">
              <a:ea typeface="Calibri"/>
              <a:cs typeface="Calibri"/>
            </a:endParaRPr>
          </a:p>
          <a:p>
            <a:endParaRPr lang="en-US" dirty="0">
              <a:ea typeface="Calibri"/>
              <a:cs typeface="Calibri"/>
            </a:endParaRPr>
          </a:p>
          <a:p>
            <a:endParaRPr lang="en-US" b="1" u="sng" dirty="0">
              <a:ea typeface="Calibri"/>
              <a:cs typeface="Calibri"/>
            </a:endParaRPr>
          </a:p>
        </p:txBody>
      </p:sp>
      <p:sp>
        <p:nvSpPr>
          <p:cNvPr id="4" name="Slide Number Placeholder 3"/>
          <p:cNvSpPr>
            <a:spLocks noGrp="1"/>
          </p:cNvSpPr>
          <p:nvPr>
            <p:ph type="sldNum" sz="quarter" idx="5"/>
          </p:nvPr>
        </p:nvSpPr>
        <p:spPr/>
        <p:txBody>
          <a:bodyPr/>
          <a:lstStyle/>
          <a:p>
            <a:fld id="{160053EA-6907-8F47-ACA5-08DBFA1C37EA}" type="slidenum">
              <a:rPr lang="en-US" smtClean="0"/>
              <a:t>25</a:t>
            </a:fld>
            <a:endParaRPr lang="en-US"/>
          </a:p>
        </p:txBody>
      </p:sp>
    </p:spTree>
    <p:extLst>
      <p:ext uri="{BB962C8B-B14F-4D97-AF65-F5344CB8AC3E}">
        <p14:creationId xmlns:p14="http://schemas.microsoft.com/office/powerpoint/2010/main" val="1340803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331D8-05C4-931B-3F68-7AA8D71685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C2FAC2-2B01-F890-3BCE-B8490442DF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D998FA-02F5-B908-6550-59B1847C750B}"/>
              </a:ext>
            </a:extLst>
          </p:cNvPr>
          <p:cNvSpPr>
            <a:spLocks noGrp="1"/>
          </p:cNvSpPr>
          <p:nvPr>
            <p:ph type="body" idx="1"/>
          </p:nvPr>
        </p:nvSpPr>
        <p:spPr/>
        <p:txBody>
          <a:bodyPr/>
          <a:lstStyle/>
          <a:p>
            <a:r>
              <a:rPr lang="en-US" b="1" dirty="0">
                <a:ea typeface="Calibri"/>
                <a:cs typeface="Calibri"/>
              </a:rPr>
              <a:t>Today's supply chain climate requires resiliency</a:t>
            </a:r>
          </a:p>
          <a:p>
            <a:pPr marL="171450" indent="-171450">
              <a:buFont typeface="Courier New"/>
              <a:buChar char="o"/>
            </a:pPr>
            <a:endParaRPr lang="en-US" dirty="0">
              <a:ea typeface="Calibri"/>
              <a:cs typeface="Calibri"/>
            </a:endParaRPr>
          </a:p>
          <a:p>
            <a:r>
              <a:rPr lang="en-US" b="1" u="sng" dirty="0">
                <a:ea typeface="Calibri"/>
                <a:cs typeface="Calibri"/>
              </a:rPr>
              <a:t>Disruption Life Cycle</a:t>
            </a:r>
            <a:r>
              <a:rPr lang="en-US" b="1" dirty="0">
                <a:ea typeface="Calibri"/>
                <a:cs typeface="Calibri"/>
              </a:rPr>
              <a:t>: </a:t>
            </a:r>
            <a:r>
              <a:rPr lang="en-US" dirty="0">
                <a:ea typeface="Calibri"/>
                <a:cs typeface="Calibri"/>
              </a:rPr>
              <a:t>We formalized a process to help guide us through disruptions. </a:t>
            </a:r>
          </a:p>
          <a:p>
            <a:pPr marL="1543050" lvl="3" indent="-171450">
              <a:buFont typeface="Courier New"/>
              <a:buChar char="o"/>
            </a:pPr>
            <a:r>
              <a:rPr lang="en-US" dirty="0">
                <a:ea typeface="Calibri"/>
                <a:cs typeface="Calibri"/>
              </a:rPr>
              <a:t>First we identify the disruption, and validate that it has potential impact on Sandia (we have principles we use for this)</a:t>
            </a:r>
          </a:p>
          <a:p>
            <a:pPr marL="1543050" lvl="3" indent="-171450">
              <a:buFont typeface="Courier New"/>
              <a:buChar char="o"/>
            </a:pPr>
            <a:r>
              <a:rPr lang="en-US" dirty="0">
                <a:ea typeface="Calibri"/>
                <a:cs typeface="Calibri"/>
              </a:rPr>
              <a:t>Next we communicate the disruption through the proper channels, (we created a communication guide that assists us with this process)</a:t>
            </a:r>
          </a:p>
          <a:p>
            <a:pPr marL="1543050" lvl="3" indent="-171450">
              <a:buFont typeface="Courier New"/>
              <a:buChar char="o"/>
            </a:pPr>
            <a:r>
              <a:rPr lang="en-US" dirty="0">
                <a:ea typeface="Calibri"/>
                <a:cs typeface="Calibri"/>
              </a:rPr>
              <a:t>Next we determine the Extent of Condition (EOC), which areas or programs of the lab are affected by the disruption, and how meaningful are the impacts</a:t>
            </a:r>
          </a:p>
          <a:p>
            <a:pPr marL="1543050" lvl="3" indent="-171450">
              <a:buFont typeface="Courier New"/>
              <a:buChar char="o"/>
            </a:pPr>
            <a:r>
              <a:rPr lang="en-US" dirty="0">
                <a:ea typeface="Calibri"/>
                <a:cs typeface="Calibri"/>
              </a:rPr>
              <a:t>Next we collaborate for solutions, this could include working with SME's around the lab, and also outside the lab, (other sites, NNSA, DOE etc.)</a:t>
            </a:r>
          </a:p>
          <a:p>
            <a:pPr marL="1543050" lvl="3" indent="-171450">
              <a:buFont typeface="Courier New"/>
              <a:buChar char="o"/>
            </a:pPr>
            <a:r>
              <a:rPr lang="en-US" dirty="0">
                <a:ea typeface="Calibri"/>
                <a:cs typeface="Calibri"/>
              </a:rPr>
              <a:t>Finally we monitor the disruption for further updates, and close it out if it's been mitigated to the furthest extent possible</a:t>
            </a:r>
          </a:p>
          <a:p>
            <a:pPr marL="1543050" lvl="3" indent="-171450">
              <a:buFont typeface="Courier New"/>
              <a:buChar char="o"/>
            </a:pPr>
            <a:endParaRPr lang="en-US" dirty="0">
              <a:ea typeface="Calibri"/>
              <a:cs typeface="Calibri"/>
            </a:endParaRPr>
          </a:p>
          <a:p>
            <a:r>
              <a:rPr lang="en-US" dirty="0">
                <a:ea typeface="Calibri"/>
                <a:cs typeface="Calibri"/>
              </a:rPr>
              <a:t>Supply Chain disruptions touch a wide variety of  different categories including:</a:t>
            </a:r>
          </a:p>
          <a:p>
            <a:endParaRPr lang="en-US" dirty="0">
              <a:ea typeface="Calibri"/>
              <a:cs typeface="Calibri"/>
            </a:endParaRPr>
          </a:p>
          <a:p>
            <a:r>
              <a:rPr lang="en-US" b="1" u="sng" dirty="0">
                <a:ea typeface="Calibri"/>
                <a:cs typeface="Calibri"/>
              </a:rPr>
              <a:t>Supplier Challenges:</a:t>
            </a:r>
            <a:r>
              <a:rPr lang="en-US" dirty="0">
                <a:ea typeface="Calibri"/>
                <a:cs typeface="Calibri"/>
              </a:rPr>
              <a:t> Product shortages, mergers &amp; acquisitions, bankruptcy, foreign influence. Based on analysis and feedback provided by the ISCA team, CFIUS blocked a potential acquisition of a supplier on the grounds of national security.</a:t>
            </a:r>
            <a:endParaRPr lang="en-US" dirty="0"/>
          </a:p>
          <a:p>
            <a:endParaRPr lang="en-US" dirty="0">
              <a:ea typeface="Calibri"/>
              <a:cs typeface="Calibri"/>
            </a:endParaRPr>
          </a:p>
          <a:p>
            <a:r>
              <a:rPr lang="en-US" b="1" u="sng" dirty="0">
                <a:ea typeface="Calibri"/>
                <a:cs typeface="Calibri"/>
              </a:rPr>
              <a:t>Natural Disasters:  </a:t>
            </a:r>
            <a:r>
              <a:rPr lang="en-US" dirty="0">
                <a:ea typeface="Calibri"/>
                <a:cs typeface="Calibri"/>
              </a:rPr>
              <a:t>Fires, hurricanes, floods, earthquakes, deep freezes. When super Typhoon </a:t>
            </a:r>
            <a:r>
              <a:rPr lang="en-US" dirty="0" err="1">
                <a:ea typeface="Calibri"/>
                <a:cs typeface="Calibri"/>
              </a:rPr>
              <a:t>Ragasa</a:t>
            </a:r>
            <a:r>
              <a:rPr lang="en-US" dirty="0">
                <a:ea typeface="Calibri"/>
                <a:cs typeface="Calibri"/>
              </a:rPr>
              <a:t> tore through Southeast Asia last year, the ISCA team analyzed over 400 electronic parts across multiple programs, identified potential impacts, and collaborated with the appropriate parties to minimize impacts.</a:t>
            </a:r>
          </a:p>
          <a:p>
            <a:endParaRPr lang="en-US" dirty="0">
              <a:ea typeface="Calibri"/>
              <a:cs typeface="Calibri"/>
            </a:endParaRPr>
          </a:p>
          <a:p>
            <a:r>
              <a:rPr lang="en-US" b="1" u="sng" dirty="0">
                <a:ea typeface="Calibri"/>
                <a:cs typeface="Calibri"/>
              </a:rPr>
              <a:t>Geo-Political Events: </a:t>
            </a:r>
            <a:r>
              <a:rPr lang="en-US" dirty="0">
                <a:ea typeface="Calibri"/>
                <a:cs typeface="Calibri"/>
              </a:rPr>
              <a:t>Global conflicts, sanctions, export controls, adversarial threats. China put export controls on a material critical to Sandia, Germanium. The ISCA team has collaborated with NA-183 to pursue funding for additional sourcing options, and has worked with the DOW to access the strategic stockpile, which hasn't been done since the Cold War.</a:t>
            </a:r>
          </a:p>
          <a:p>
            <a:endParaRPr lang="en-US" dirty="0">
              <a:ea typeface="Calibri"/>
              <a:cs typeface="Calibri"/>
            </a:endParaRPr>
          </a:p>
          <a:p>
            <a:r>
              <a:rPr lang="en-US" b="1" u="sng" dirty="0">
                <a:ea typeface="Calibri"/>
                <a:cs typeface="Calibri"/>
              </a:rPr>
              <a:t>Economic:</a:t>
            </a:r>
            <a:r>
              <a:rPr lang="en-US" b="1" dirty="0">
                <a:ea typeface="Calibri"/>
                <a:cs typeface="Calibri"/>
              </a:rPr>
              <a:t> </a:t>
            </a:r>
            <a:r>
              <a:rPr lang="en-US" dirty="0">
                <a:ea typeface="Calibri"/>
                <a:cs typeface="Calibri"/>
              </a:rPr>
              <a:t>Tariffs, inflationary pressures, price increases. The ISCA team has served on the Tariff Tiger Team, conducting lab wide trainings on tariff policy and updates, including collaborating with other sites and external entities on proactive tariff strategy.</a:t>
            </a:r>
          </a:p>
          <a:p>
            <a:endParaRPr lang="en-US" b="1" dirty="0">
              <a:ea typeface="Calibri"/>
              <a:cs typeface="Calibri"/>
            </a:endParaRPr>
          </a:p>
          <a:p>
            <a:endParaRPr lang="en-US" dirty="0">
              <a:ea typeface="Calibri"/>
              <a:cs typeface="Calibri"/>
            </a:endParaRPr>
          </a:p>
          <a:p>
            <a:endParaRPr lang="en-US" b="1" u="sng" dirty="0">
              <a:ea typeface="Calibri"/>
              <a:cs typeface="Calibri"/>
            </a:endParaRPr>
          </a:p>
        </p:txBody>
      </p:sp>
      <p:sp>
        <p:nvSpPr>
          <p:cNvPr id="4" name="Slide Number Placeholder 3">
            <a:extLst>
              <a:ext uri="{FF2B5EF4-FFF2-40B4-BE49-F238E27FC236}">
                <a16:creationId xmlns:a16="http://schemas.microsoft.com/office/drawing/2014/main" id="{C6E781C9-49B8-6F56-7AD1-8E6B409643F0}"/>
              </a:ext>
            </a:extLst>
          </p:cNvPr>
          <p:cNvSpPr>
            <a:spLocks noGrp="1"/>
          </p:cNvSpPr>
          <p:nvPr>
            <p:ph type="sldNum" sz="quarter" idx="5"/>
          </p:nvPr>
        </p:nvSpPr>
        <p:spPr/>
        <p:txBody>
          <a:bodyPr/>
          <a:lstStyle/>
          <a:p>
            <a:fld id="{160053EA-6907-8F47-ACA5-08DBFA1C37EA}" type="slidenum">
              <a:rPr lang="en-US" smtClean="0"/>
              <a:t>26</a:t>
            </a:fld>
            <a:endParaRPr lang="en-US"/>
          </a:p>
        </p:txBody>
      </p:sp>
    </p:spTree>
    <p:extLst>
      <p:ext uri="{BB962C8B-B14F-4D97-AF65-F5344CB8AC3E}">
        <p14:creationId xmlns:p14="http://schemas.microsoft.com/office/powerpoint/2010/main" val="3061804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B15D9-FD10-230B-8633-4568C3AE7E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E882F9-9F5D-028E-96F2-DBB68EC1F5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59DAC2-9AFD-794B-EDD5-A872554628F9}"/>
              </a:ext>
            </a:extLst>
          </p:cNvPr>
          <p:cNvSpPr>
            <a:spLocks noGrp="1"/>
          </p:cNvSpPr>
          <p:nvPr>
            <p:ph type="body" idx="1"/>
          </p:nvPr>
        </p:nvSpPr>
        <p:spPr/>
        <p:txBody>
          <a:bodyPr/>
          <a:lstStyle/>
          <a:p>
            <a:r>
              <a:rPr lang="en-US" b="1" dirty="0">
                <a:ea typeface="Calibri"/>
                <a:cs typeface="Calibri"/>
              </a:rPr>
              <a:t>Today's supply chain climate requires resiliency</a:t>
            </a:r>
          </a:p>
          <a:p>
            <a:pPr marL="171450" indent="-171450">
              <a:buFont typeface="Courier New"/>
              <a:buChar char="o"/>
            </a:pPr>
            <a:endParaRPr lang="en-US" dirty="0">
              <a:ea typeface="Calibri"/>
              <a:cs typeface="Calibri"/>
            </a:endParaRPr>
          </a:p>
          <a:p>
            <a:r>
              <a:rPr lang="en-US" b="1" u="sng" dirty="0">
                <a:ea typeface="Calibri"/>
                <a:cs typeface="Calibri"/>
              </a:rPr>
              <a:t>Disruption Life Cycle</a:t>
            </a:r>
            <a:r>
              <a:rPr lang="en-US" b="1" dirty="0">
                <a:ea typeface="Calibri"/>
                <a:cs typeface="Calibri"/>
              </a:rPr>
              <a:t>: </a:t>
            </a:r>
            <a:r>
              <a:rPr lang="en-US" dirty="0">
                <a:ea typeface="Calibri"/>
                <a:cs typeface="Calibri"/>
              </a:rPr>
              <a:t>We formalized a process to help guide us through disruptions. </a:t>
            </a:r>
          </a:p>
          <a:p>
            <a:pPr marL="1543050" lvl="3" indent="-171450">
              <a:buFont typeface="Courier New"/>
              <a:buChar char="o"/>
            </a:pPr>
            <a:r>
              <a:rPr lang="en-US" dirty="0">
                <a:ea typeface="Calibri"/>
                <a:cs typeface="Calibri"/>
              </a:rPr>
              <a:t>First we identify the disruption, and validate that it has potential impact on Sandia (we have principles we use for this)</a:t>
            </a:r>
          </a:p>
          <a:p>
            <a:pPr marL="1543050" lvl="3" indent="-171450">
              <a:buFont typeface="Courier New"/>
              <a:buChar char="o"/>
            </a:pPr>
            <a:r>
              <a:rPr lang="en-US" dirty="0">
                <a:ea typeface="Calibri"/>
                <a:cs typeface="Calibri"/>
              </a:rPr>
              <a:t>Next we communicate the disruption through the proper channels, (we created a communication guide that assists us with this process)</a:t>
            </a:r>
          </a:p>
          <a:p>
            <a:pPr marL="1543050" lvl="3" indent="-171450">
              <a:buFont typeface="Courier New"/>
              <a:buChar char="o"/>
            </a:pPr>
            <a:r>
              <a:rPr lang="en-US" dirty="0">
                <a:ea typeface="Calibri"/>
                <a:cs typeface="Calibri"/>
              </a:rPr>
              <a:t>Next we determine the Extent of Condition (EOC), which areas or programs of the lab are affected by the disruption, and how meaningful are the impacts</a:t>
            </a:r>
          </a:p>
          <a:p>
            <a:pPr marL="1543050" lvl="3" indent="-171450">
              <a:buFont typeface="Courier New"/>
              <a:buChar char="o"/>
            </a:pPr>
            <a:r>
              <a:rPr lang="en-US" dirty="0">
                <a:ea typeface="Calibri"/>
                <a:cs typeface="Calibri"/>
              </a:rPr>
              <a:t>Next we collaborate for solutions, this could include working with SME's around the lab, and also outside the lab, (other sites, NNSA, DOE etc.)</a:t>
            </a:r>
          </a:p>
          <a:p>
            <a:pPr marL="1543050" lvl="3" indent="-171450">
              <a:buFont typeface="Courier New"/>
              <a:buChar char="o"/>
            </a:pPr>
            <a:r>
              <a:rPr lang="en-US" dirty="0">
                <a:ea typeface="Calibri"/>
                <a:cs typeface="Calibri"/>
              </a:rPr>
              <a:t>Finally we monitor the disruption for further updates, and close it out if it's been mitigated to the furthest extent possible</a:t>
            </a:r>
          </a:p>
          <a:p>
            <a:pPr marL="1543050" lvl="3" indent="-171450">
              <a:buFont typeface="Courier New"/>
              <a:buChar char="o"/>
            </a:pPr>
            <a:endParaRPr lang="en-US" dirty="0">
              <a:ea typeface="Calibri"/>
              <a:cs typeface="Calibri"/>
            </a:endParaRPr>
          </a:p>
          <a:p>
            <a:r>
              <a:rPr lang="en-US" dirty="0">
                <a:ea typeface="Calibri"/>
                <a:cs typeface="Calibri"/>
              </a:rPr>
              <a:t>Supply Chain disruptions touch a wide variety of  different categories including:</a:t>
            </a:r>
          </a:p>
          <a:p>
            <a:endParaRPr lang="en-US" dirty="0">
              <a:ea typeface="Calibri"/>
              <a:cs typeface="Calibri"/>
            </a:endParaRPr>
          </a:p>
          <a:p>
            <a:r>
              <a:rPr lang="en-US" b="1" u="sng" dirty="0">
                <a:ea typeface="Calibri"/>
                <a:cs typeface="Calibri"/>
              </a:rPr>
              <a:t>Supplier Challenges:</a:t>
            </a:r>
            <a:r>
              <a:rPr lang="en-US" dirty="0">
                <a:ea typeface="Calibri"/>
                <a:cs typeface="Calibri"/>
              </a:rPr>
              <a:t> Product shortages, mergers &amp; acquisitions, bankruptcy, foreign influence. Based on analysis and feedback provided by the ISCA team, CFIUS blocked a potential acquisition of a supplier on the grounds of national security.</a:t>
            </a:r>
            <a:endParaRPr lang="en-US" dirty="0"/>
          </a:p>
          <a:p>
            <a:endParaRPr lang="en-US" dirty="0">
              <a:ea typeface="Calibri"/>
              <a:cs typeface="Calibri"/>
            </a:endParaRPr>
          </a:p>
          <a:p>
            <a:r>
              <a:rPr lang="en-US" b="1" u="sng" dirty="0">
                <a:ea typeface="Calibri"/>
                <a:cs typeface="Calibri"/>
              </a:rPr>
              <a:t>Natural Disasters:  </a:t>
            </a:r>
            <a:r>
              <a:rPr lang="en-US" dirty="0">
                <a:ea typeface="Calibri"/>
                <a:cs typeface="Calibri"/>
              </a:rPr>
              <a:t>Fires, hurricanes, floods, earthquakes, deep freezes. When super Typhoon </a:t>
            </a:r>
            <a:r>
              <a:rPr lang="en-US" dirty="0" err="1">
                <a:ea typeface="Calibri"/>
                <a:cs typeface="Calibri"/>
              </a:rPr>
              <a:t>Ragasa</a:t>
            </a:r>
            <a:r>
              <a:rPr lang="en-US" dirty="0">
                <a:ea typeface="Calibri"/>
                <a:cs typeface="Calibri"/>
              </a:rPr>
              <a:t> tore through Southeast Asia last year, the ISCA team analyzed over 400 electronic parts across multiple programs, identified potential impacts, and collaborated with the appropriate parties to minimize impacts.</a:t>
            </a:r>
          </a:p>
          <a:p>
            <a:endParaRPr lang="en-US" dirty="0">
              <a:ea typeface="Calibri"/>
              <a:cs typeface="Calibri"/>
            </a:endParaRPr>
          </a:p>
          <a:p>
            <a:r>
              <a:rPr lang="en-US" b="1" u="sng" dirty="0">
                <a:ea typeface="Calibri"/>
                <a:cs typeface="Calibri"/>
              </a:rPr>
              <a:t>Geo-Political Events: </a:t>
            </a:r>
            <a:r>
              <a:rPr lang="en-US" dirty="0">
                <a:ea typeface="Calibri"/>
                <a:cs typeface="Calibri"/>
              </a:rPr>
              <a:t>Global conflicts, sanctions, export controls, adversarial threats. China put export controls on a material critical to Sandia, Germanium. The ISCA team has collaborated with NA-183 to pursue funding for additional sourcing options, and has worked with the DOW to access the strategic stockpile, which hasn't been done since the Cold War.</a:t>
            </a:r>
          </a:p>
          <a:p>
            <a:endParaRPr lang="en-US" dirty="0">
              <a:ea typeface="Calibri"/>
              <a:cs typeface="Calibri"/>
            </a:endParaRPr>
          </a:p>
          <a:p>
            <a:r>
              <a:rPr lang="en-US" b="1" u="sng" dirty="0">
                <a:ea typeface="Calibri"/>
                <a:cs typeface="Calibri"/>
              </a:rPr>
              <a:t>Economic:</a:t>
            </a:r>
            <a:r>
              <a:rPr lang="en-US" b="1" dirty="0">
                <a:ea typeface="Calibri"/>
                <a:cs typeface="Calibri"/>
              </a:rPr>
              <a:t> </a:t>
            </a:r>
            <a:r>
              <a:rPr lang="en-US" dirty="0">
                <a:ea typeface="Calibri"/>
                <a:cs typeface="Calibri"/>
              </a:rPr>
              <a:t>Tariffs, inflationary pressures, price increases. The ISCA team has served on the Tariff Tiger Team, conducting lab wide trainings on tariff policy and updates, including collaborating with other sites and external entities on proactive tariff strategy.</a:t>
            </a:r>
          </a:p>
          <a:p>
            <a:endParaRPr lang="en-US" b="1" dirty="0">
              <a:ea typeface="Calibri"/>
              <a:cs typeface="Calibri"/>
            </a:endParaRPr>
          </a:p>
          <a:p>
            <a:endParaRPr lang="en-US" dirty="0">
              <a:ea typeface="Calibri"/>
              <a:cs typeface="Calibri"/>
            </a:endParaRPr>
          </a:p>
          <a:p>
            <a:endParaRPr lang="en-US" b="1" u="sng" dirty="0">
              <a:ea typeface="Calibri"/>
              <a:cs typeface="Calibri"/>
            </a:endParaRPr>
          </a:p>
        </p:txBody>
      </p:sp>
      <p:sp>
        <p:nvSpPr>
          <p:cNvPr id="4" name="Slide Number Placeholder 3">
            <a:extLst>
              <a:ext uri="{FF2B5EF4-FFF2-40B4-BE49-F238E27FC236}">
                <a16:creationId xmlns:a16="http://schemas.microsoft.com/office/drawing/2014/main" id="{46BA7CEC-E195-F3F4-6848-22B6589ED195}"/>
              </a:ext>
            </a:extLst>
          </p:cNvPr>
          <p:cNvSpPr>
            <a:spLocks noGrp="1"/>
          </p:cNvSpPr>
          <p:nvPr>
            <p:ph type="sldNum" sz="quarter" idx="5"/>
          </p:nvPr>
        </p:nvSpPr>
        <p:spPr/>
        <p:txBody>
          <a:bodyPr/>
          <a:lstStyle/>
          <a:p>
            <a:fld id="{160053EA-6907-8F47-ACA5-08DBFA1C37EA}" type="slidenum">
              <a:rPr lang="en-US" smtClean="0"/>
              <a:t>27</a:t>
            </a:fld>
            <a:endParaRPr lang="en-US"/>
          </a:p>
        </p:txBody>
      </p:sp>
    </p:spTree>
    <p:extLst>
      <p:ext uri="{BB962C8B-B14F-4D97-AF65-F5344CB8AC3E}">
        <p14:creationId xmlns:p14="http://schemas.microsoft.com/office/powerpoint/2010/main" val="561856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7D94B2-9E1E-94C5-B2FF-491870AE9A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BCE0C3-59C9-2C61-D9AF-001085CBD6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F1E91D-C38E-5E39-F2EE-4B1808A0F9E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Good morning everyone, my name is Amanda Hamilton and I am a supply chain analyst at Sandia National Labs. Today we are going to discuss supply chain health, a topic that is seemingly everywhere, everyone talks about it, but sometimes feels so vague that we are unsure what to even do about it. Specifically, I want to discuss the cost of being complacent when considering the supply chains of your projects but more importantly, tools to get us thinking proactively and even being able to rapidly diffuse issues that were previously unknown. Methods we will review are Supplier segmentation, part risk assessment, and disruption management.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a:extLst>
              <a:ext uri="{FF2B5EF4-FFF2-40B4-BE49-F238E27FC236}">
                <a16:creationId xmlns:a16="http://schemas.microsoft.com/office/drawing/2014/main" id="{F2340F91-23FE-A187-0081-58FFF66B3C58}"/>
              </a:ext>
            </a:extLst>
          </p:cNvPr>
          <p:cNvSpPr>
            <a:spLocks noGrp="1"/>
          </p:cNvSpPr>
          <p:nvPr>
            <p:ph type="sldNum" sz="quarter" idx="5"/>
          </p:nvPr>
        </p:nvSpPr>
        <p:spPr/>
        <p:txBody>
          <a:bodyPr/>
          <a:lstStyle/>
          <a:p>
            <a:fld id="{160053EA-6907-8F47-ACA5-08DBFA1C37EA}" type="slidenum">
              <a:rPr lang="en-US" smtClean="0"/>
              <a:t>32</a:t>
            </a:fld>
            <a:endParaRPr lang="en-US"/>
          </a:p>
        </p:txBody>
      </p:sp>
    </p:spTree>
    <p:extLst>
      <p:ext uri="{BB962C8B-B14F-4D97-AF65-F5344CB8AC3E}">
        <p14:creationId xmlns:p14="http://schemas.microsoft.com/office/powerpoint/2010/main" val="2238251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did you know that 85% of companies experienced at least one supply disruption in 2023? Let’s be honest.. Did the other 15% maybe just not know they were facing a disruption nor knew it was happening…</a:t>
            </a:r>
          </a:p>
        </p:txBody>
      </p:sp>
      <p:sp>
        <p:nvSpPr>
          <p:cNvPr id="4" name="Slide Number Placeholder 3"/>
          <p:cNvSpPr>
            <a:spLocks noGrp="1"/>
          </p:cNvSpPr>
          <p:nvPr>
            <p:ph type="sldNum" sz="quarter" idx="5"/>
          </p:nvPr>
        </p:nvSpPr>
        <p:spPr/>
        <p:txBody>
          <a:bodyPr/>
          <a:lstStyle/>
          <a:p>
            <a:fld id="{160053EA-6907-8F47-ACA5-08DBFA1C37EA}" type="slidenum">
              <a:rPr lang="en-US" smtClean="0"/>
              <a:t>2</a:t>
            </a:fld>
            <a:endParaRPr lang="en-US"/>
          </a:p>
        </p:txBody>
      </p:sp>
    </p:spTree>
    <p:extLst>
      <p:ext uri="{BB962C8B-B14F-4D97-AF65-F5344CB8AC3E}">
        <p14:creationId xmlns:p14="http://schemas.microsoft.com/office/powerpoint/2010/main" val="2769754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EE131-7B53-22C1-3E0A-AA7EF476BB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A65D77-BF5F-E6C6-5660-C902D1F22F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3B9802-3542-634C-E624-CCBEBF367120}"/>
              </a:ext>
            </a:extLst>
          </p:cNvPr>
          <p:cNvSpPr>
            <a:spLocks noGrp="1"/>
          </p:cNvSpPr>
          <p:nvPr>
            <p:ph type="body" idx="1"/>
          </p:nvPr>
        </p:nvSpPr>
        <p:spPr/>
        <p:txBody>
          <a:bodyPr/>
          <a:lstStyle/>
          <a:p>
            <a:r>
              <a:rPr lang="en-US" dirty="0"/>
              <a:t>Supply chain disruptions are expensive. One average, they cost large companies 184 million dollars a year. I hope we are all budgeting for this seemingly inevitable issue…</a:t>
            </a:r>
          </a:p>
        </p:txBody>
      </p:sp>
      <p:sp>
        <p:nvSpPr>
          <p:cNvPr id="4" name="Slide Number Placeholder 3">
            <a:extLst>
              <a:ext uri="{FF2B5EF4-FFF2-40B4-BE49-F238E27FC236}">
                <a16:creationId xmlns:a16="http://schemas.microsoft.com/office/drawing/2014/main" id="{F126C28E-BAF2-5CFC-81EF-A6956AE695F1}"/>
              </a:ext>
            </a:extLst>
          </p:cNvPr>
          <p:cNvSpPr>
            <a:spLocks noGrp="1"/>
          </p:cNvSpPr>
          <p:nvPr>
            <p:ph type="sldNum" sz="quarter" idx="5"/>
          </p:nvPr>
        </p:nvSpPr>
        <p:spPr/>
        <p:txBody>
          <a:bodyPr/>
          <a:lstStyle/>
          <a:p>
            <a:fld id="{160053EA-6907-8F47-ACA5-08DBFA1C37EA}" type="slidenum">
              <a:rPr lang="en-US" smtClean="0"/>
              <a:t>3</a:t>
            </a:fld>
            <a:endParaRPr lang="en-US"/>
          </a:p>
        </p:txBody>
      </p:sp>
    </p:spTree>
    <p:extLst>
      <p:ext uri="{BB962C8B-B14F-4D97-AF65-F5344CB8AC3E}">
        <p14:creationId xmlns:p14="http://schemas.microsoft.com/office/powerpoint/2010/main" val="2307417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BD130-C584-35E3-CB07-D66EE71910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C7FDF3-1804-4E71-5F11-40571A0C53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ABF617-49C7-6B01-DE27-42C6D8FA2126}"/>
              </a:ext>
            </a:extLst>
          </p:cNvPr>
          <p:cNvSpPr>
            <a:spLocks noGrp="1"/>
          </p:cNvSpPr>
          <p:nvPr>
            <p:ph type="body" idx="1"/>
          </p:nvPr>
        </p:nvSpPr>
        <p:spPr/>
        <p:txBody>
          <a:bodyPr/>
          <a:lstStyle/>
          <a:p>
            <a:r>
              <a:rPr lang="en-US" dirty="0"/>
              <a:t>Lastly, these disruptions on average cause about 7 weeks of delays on critical path projects. 6.9 weeks for a disruption doesn’t seem like a lot, especially in </a:t>
            </a:r>
            <a:r>
              <a:rPr lang="en-US"/>
              <a:t>our business… </a:t>
            </a:r>
            <a:r>
              <a:rPr lang="en-US" dirty="0"/>
              <a:t>but let’s consider the time it takes for a car company to bring a new design to market, on average it takes ford or Toyota between 3-4 years to get from product conceptualization to first production unit. If they experience one disruption a year, that causes over half a year of time spent on delays due to supply chain disruptions over the course of their development! This is becoming a very expensive presentation intro…</a:t>
            </a:r>
          </a:p>
        </p:txBody>
      </p:sp>
      <p:sp>
        <p:nvSpPr>
          <p:cNvPr id="4" name="Slide Number Placeholder 3">
            <a:extLst>
              <a:ext uri="{FF2B5EF4-FFF2-40B4-BE49-F238E27FC236}">
                <a16:creationId xmlns:a16="http://schemas.microsoft.com/office/drawing/2014/main" id="{E14BD3B5-B754-F464-6CE8-3122B537ACD8}"/>
              </a:ext>
            </a:extLst>
          </p:cNvPr>
          <p:cNvSpPr>
            <a:spLocks noGrp="1"/>
          </p:cNvSpPr>
          <p:nvPr>
            <p:ph type="sldNum" sz="quarter" idx="5"/>
          </p:nvPr>
        </p:nvSpPr>
        <p:spPr/>
        <p:txBody>
          <a:bodyPr/>
          <a:lstStyle/>
          <a:p>
            <a:fld id="{160053EA-6907-8F47-ACA5-08DBFA1C37EA}" type="slidenum">
              <a:rPr lang="en-US" smtClean="0"/>
              <a:t>4</a:t>
            </a:fld>
            <a:endParaRPr lang="en-US"/>
          </a:p>
        </p:txBody>
      </p:sp>
    </p:spTree>
    <p:extLst>
      <p:ext uri="{BB962C8B-B14F-4D97-AF65-F5344CB8AC3E}">
        <p14:creationId xmlns:p14="http://schemas.microsoft.com/office/powerpoint/2010/main" val="353392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Good morning everyone, my name is Amanda Hamilton and I am a supply chain analyst at Sandia National Labs. Today we are going to discuss supply chain health, a topic that is seemingly everywhere, everyone talks about it, but sometimes feels so vague that we are unsure what to even do about it. Specifically, I want to discuss the cost of being complacent when considering the supply chains of your projects but more importantly, tools to get us thinking proactively and even being able to rapidly diffuse issues that were previously unknown. Methods we will review are Supplier segmentation, part risk assessment, and disruption management.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160053EA-6907-8F47-ACA5-08DBFA1C37EA}" type="slidenum">
              <a:rPr lang="en-US" smtClean="0"/>
              <a:t>5</a:t>
            </a:fld>
            <a:endParaRPr lang="en-US"/>
          </a:p>
        </p:txBody>
      </p:sp>
    </p:spTree>
    <p:extLst>
      <p:ext uri="{BB962C8B-B14F-4D97-AF65-F5344CB8AC3E}">
        <p14:creationId xmlns:p14="http://schemas.microsoft.com/office/powerpoint/2010/main" val="2307004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AE6889-76D2-0D5A-FCE5-89B3AD9393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3FC26D-26CB-F132-CF38-ED2C2BBEB0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DC8D6B-6975-7ECF-31A4-8FC3F75C5A3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Good morning everyone, my name is Amanda Hamilton and I am a supply chain analyst at Sandia National Labs. Today we are going to discuss supply chain health, a topic that is seemingly everywhere, everyone talks about it, but sometimes feels so vague that we are unsure what to even do about it. Specifically, I want to discuss the cost of being complacent when considering the supply chains of your projects but more importantly, tools to get us thinking proactively and even being able to rapidly diffuse issues that were previously unknown. Methods we will review are Supplier segmentation, part risk assessment, and disruption management.</a:t>
            </a:r>
          </a:p>
          <a:p>
            <a:endParaRPr lang="en-US" dirty="0"/>
          </a:p>
        </p:txBody>
      </p:sp>
      <p:sp>
        <p:nvSpPr>
          <p:cNvPr id="4" name="Slide Number Placeholder 3">
            <a:extLst>
              <a:ext uri="{FF2B5EF4-FFF2-40B4-BE49-F238E27FC236}">
                <a16:creationId xmlns:a16="http://schemas.microsoft.com/office/drawing/2014/main" id="{AC7FFE2F-423C-41DE-86D7-1130867AEB43}"/>
              </a:ext>
            </a:extLst>
          </p:cNvPr>
          <p:cNvSpPr>
            <a:spLocks noGrp="1"/>
          </p:cNvSpPr>
          <p:nvPr>
            <p:ph type="sldNum" sz="quarter" idx="5"/>
          </p:nvPr>
        </p:nvSpPr>
        <p:spPr/>
        <p:txBody>
          <a:bodyPr/>
          <a:lstStyle/>
          <a:p>
            <a:fld id="{160053EA-6907-8F47-ACA5-08DBFA1C37EA}" type="slidenum">
              <a:rPr lang="en-US" smtClean="0"/>
              <a:t>6</a:t>
            </a:fld>
            <a:endParaRPr lang="en-US"/>
          </a:p>
        </p:txBody>
      </p:sp>
    </p:spTree>
    <p:extLst>
      <p:ext uri="{BB962C8B-B14F-4D97-AF65-F5344CB8AC3E}">
        <p14:creationId xmlns:p14="http://schemas.microsoft.com/office/powerpoint/2010/main" val="540841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some time to think about a standard product lifecycle and some known risks that exist during these lifecycles. We have risks such as managing cost, lead time on both internally manufactured and purchased parts, we even have to think about inventory levels and maintaining consistent quality levels at each stage. In many cases, organizations have processes in place to manage these types of variables or risks – we track supplier delivery to ensure they provide product at the need date noted on a PO, or have a SKU system in our warehouses to track part usage, and have accounting to understand cost variability throughout our projects. </a:t>
            </a:r>
            <a:br>
              <a:rPr lang="en-US" dirty="0"/>
            </a:br>
            <a:br>
              <a:rPr lang="en-US" dirty="0"/>
            </a:br>
            <a:r>
              <a:rPr lang="en-US" dirty="0"/>
              <a:t>I want to propose a thought beyond these risks. Is it possible that an increased lead time, a component of poor quality, or even a more expensive part is simply showing a symptom of a deeper, less obvious problem? For example:</a:t>
            </a:r>
          </a:p>
          <a:p>
            <a:endParaRPr lang="en-US" dirty="0"/>
          </a:p>
        </p:txBody>
      </p:sp>
      <p:sp>
        <p:nvSpPr>
          <p:cNvPr id="4" name="Slide Number Placeholder 3"/>
          <p:cNvSpPr>
            <a:spLocks noGrp="1"/>
          </p:cNvSpPr>
          <p:nvPr>
            <p:ph type="sldNum" sz="quarter" idx="5"/>
          </p:nvPr>
        </p:nvSpPr>
        <p:spPr/>
        <p:txBody>
          <a:bodyPr/>
          <a:lstStyle/>
          <a:p>
            <a:fld id="{160053EA-6907-8F47-ACA5-08DBFA1C37EA}" type="slidenum">
              <a:rPr lang="en-US" smtClean="0"/>
              <a:t>7</a:t>
            </a:fld>
            <a:endParaRPr lang="en-US"/>
          </a:p>
        </p:txBody>
      </p:sp>
    </p:spTree>
    <p:extLst>
      <p:ext uri="{BB962C8B-B14F-4D97-AF65-F5344CB8AC3E}">
        <p14:creationId xmlns:p14="http://schemas.microsoft.com/office/powerpoint/2010/main" val="2934349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1830D-8E8C-5FF8-5DCF-46B56E2627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16CC0E-18DC-A4C8-8C5D-FB4008212A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2B3273-DCFB-5F5E-041F-0576F0048043}"/>
              </a:ext>
            </a:extLst>
          </p:cNvPr>
          <p:cNvSpPr>
            <a:spLocks noGrp="1"/>
          </p:cNvSpPr>
          <p:nvPr>
            <p:ph type="body" idx="1"/>
          </p:nvPr>
        </p:nvSpPr>
        <p:spPr/>
        <p:txBody>
          <a:bodyPr/>
          <a:lstStyle/>
          <a:p>
            <a:r>
              <a:rPr lang="en-US" dirty="0"/>
              <a:t>What if an increased lead time is due to the supplier being acquired by another company, and potentially moving manufacturing locations which caused a brief production stoppage? Perhaps we were never aware of this due to the fact that we never engage with the supplier and have a very tactical relationship.</a:t>
            </a:r>
          </a:p>
          <a:p>
            <a:endParaRPr lang="en-US" dirty="0"/>
          </a:p>
        </p:txBody>
      </p:sp>
      <p:sp>
        <p:nvSpPr>
          <p:cNvPr id="4" name="Slide Number Placeholder 3">
            <a:extLst>
              <a:ext uri="{FF2B5EF4-FFF2-40B4-BE49-F238E27FC236}">
                <a16:creationId xmlns:a16="http://schemas.microsoft.com/office/drawing/2014/main" id="{6457DCB7-6C41-9F37-B5DD-52662F1841AC}"/>
              </a:ext>
            </a:extLst>
          </p:cNvPr>
          <p:cNvSpPr>
            <a:spLocks noGrp="1"/>
          </p:cNvSpPr>
          <p:nvPr>
            <p:ph type="sldNum" sz="quarter" idx="5"/>
          </p:nvPr>
        </p:nvSpPr>
        <p:spPr/>
        <p:txBody>
          <a:bodyPr/>
          <a:lstStyle/>
          <a:p>
            <a:fld id="{160053EA-6907-8F47-ACA5-08DBFA1C37EA}" type="slidenum">
              <a:rPr lang="en-US" smtClean="0"/>
              <a:t>8</a:t>
            </a:fld>
            <a:endParaRPr lang="en-US"/>
          </a:p>
        </p:txBody>
      </p:sp>
    </p:spTree>
    <p:extLst>
      <p:ext uri="{BB962C8B-B14F-4D97-AF65-F5344CB8AC3E}">
        <p14:creationId xmlns:p14="http://schemas.microsoft.com/office/powerpoint/2010/main" val="4139466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3B456-7384-D579-B996-EE5C41827C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8E1D2-7814-2A29-212F-CABF9DCCC4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6D93BE-3A56-7890-6D41-56BE52912F8A}"/>
              </a:ext>
            </a:extLst>
          </p:cNvPr>
          <p:cNvSpPr>
            <a:spLocks noGrp="1"/>
          </p:cNvSpPr>
          <p:nvPr>
            <p:ph type="body" idx="1"/>
          </p:nvPr>
        </p:nvSpPr>
        <p:spPr/>
        <p:txBody>
          <a:bodyPr/>
          <a:lstStyle/>
          <a:p>
            <a:r>
              <a:rPr lang="en-US" dirty="0"/>
              <a:t>What if a quality non-conformance due to non-compliant materials was due to a regulatory change that made it difficult to use those materials moving forward? Or perhaps sanctions were making it near impossible to even acquire those materials?</a:t>
            </a:r>
          </a:p>
          <a:p>
            <a:endParaRPr lang="en-US" dirty="0"/>
          </a:p>
        </p:txBody>
      </p:sp>
      <p:sp>
        <p:nvSpPr>
          <p:cNvPr id="4" name="Slide Number Placeholder 3">
            <a:extLst>
              <a:ext uri="{FF2B5EF4-FFF2-40B4-BE49-F238E27FC236}">
                <a16:creationId xmlns:a16="http://schemas.microsoft.com/office/drawing/2014/main" id="{B08BA0FA-9332-A88F-F351-394EB9403AB2}"/>
              </a:ext>
            </a:extLst>
          </p:cNvPr>
          <p:cNvSpPr>
            <a:spLocks noGrp="1"/>
          </p:cNvSpPr>
          <p:nvPr>
            <p:ph type="sldNum" sz="quarter" idx="5"/>
          </p:nvPr>
        </p:nvSpPr>
        <p:spPr/>
        <p:txBody>
          <a:bodyPr/>
          <a:lstStyle/>
          <a:p>
            <a:fld id="{160053EA-6907-8F47-ACA5-08DBFA1C37EA}" type="slidenum">
              <a:rPr lang="en-US" smtClean="0"/>
              <a:t>9</a:t>
            </a:fld>
            <a:endParaRPr lang="en-US"/>
          </a:p>
        </p:txBody>
      </p:sp>
    </p:spTree>
    <p:extLst>
      <p:ext uri="{BB962C8B-B14F-4D97-AF65-F5344CB8AC3E}">
        <p14:creationId xmlns:p14="http://schemas.microsoft.com/office/powerpoint/2010/main" val="22529666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2895" y="1804415"/>
            <a:ext cx="6477000" cy="926593"/>
          </a:xfrm>
        </p:spPr>
        <p:txBody>
          <a:bodyPr lIns="0" tIns="0" rIns="0" bIns="0" anchor="b">
            <a:normAutofit/>
          </a:bodyPr>
          <a:lstStyle>
            <a:lvl1pPr algn="l">
              <a:defRPr sz="3600">
                <a:solidFill>
                  <a:schemeClr val="accent1"/>
                </a:solidFill>
                <a:latin typeface="+mj-lt"/>
              </a:defRPr>
            </a:lvl1pPr>
          </a:lstStyle>
          <a:p>
            <a:r>
              <a:rPr lang="en-US" dirty="0"/>
              <a:t>Click to add title</a:t>
            </a:r>
          </a:p>
        </p:txBody>
      </p:sp>
      <p:sp>
        <p:nvSpPr>
          <p:cNvPr id="3" name="Subtitle 2"/>
          <p:cNvSpPr>
            <a:spLocks noGrp="1"/>
          </p:cNvSpPr>
          <p:nvPr>
            <p:ph type="subTitle" idx="1" hasCustomPrompt="1"/>
          </p:nvPr>
        </p:nvSpPr>
        <p:spPr>
          <a:xfrm>
            <a:off x="352895" y="3718560"/>
            <a:ext cx="5268686" cy="552733"/>
          </a:xfrm>
          <a:prstGeom prst="rect">
            <a:avLst/>
          </a:prstGeom>
        </p:spPr>
        <p:txBody>
          <a:bodyPr lIns="0" tIns="0" rIns="0" bIns="0" anchor="b">
            <a:noAutofit/>
          </a:bodyPr>
          <a:lstStyle>
            <a:lvl1pPr marL="0" indent="0" algn="l">
              <a:buNone/>
              <a:defRPr sz="2000" b="0" spc="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or author names</a:t>
            </a:r>
          </a:p>
        </p:txBody>
      </p:sp>
      <p:sp>
        <p:nvSpPr>
          <p:cNvPr id="27" name="Text Placeholder 26">
            <a:extLst>
              <a:ext uri="{FF2B5EF4-FFF2-40B4-BE49-F238E27FC236}">
                <a16:creationId xmlns:a16="http://schemas.microsoft.com/office/drawing/2014/main" id="{62ED528D-5375-6147-9677-05F4F59A3A33}"/>
              </a:ext>
            </a:extLst>
          </p:cNvPr>
          <p:cNvSpPr>
            <a:spLocks noGrp="1"/>
          </p:cNvSpPr>
          <p:nvPr>
            <p:ph type="body" sz="quarter" idx="10" hasCustomPrompt="1"/>
          </p:nvPr>
        </p:nvSpPr>
        <p:spPr>
          <a:xfrm>
            <a:off x="352895" y="2790226"/>
            <a:ext cx="6014120" cy="548968"/>
          </a:xfrm>
          <a:prstGeom prst="rect">
            <a:avLst/>
          </a:prstGeom>
        </p:spPr>
        <p:txBody>
          <a:bodyPr lIns="0" tIns="0" rIns="0" bIns="0">
            <a:normAutofit/>
          </a:bodyPr>
          <a:lstStyle>
            <a:lvl1pPr marL="0" indent="0">
              <a:buNone/>
              <a:defRPr sz="2400" b="0" i="1">
                <a:solidFill>
                  <a:schemeClr val="bg1"/>
                </a:solidFill>
                <a:latin typeface="+mj-lt"/>
              </a:defRPr>
            </a:lvl1pPr>
          </a:lstStyle>
          <a:p>
            <a:pPr lvl="0"/>
            <a:r>
              <a:rPr lang="en-US" dirty="0"/>
              <a:t>Click to add subtitle</a:t>
            </a:r>
          </a:p>
        </p:txBody>
      </p:sp>
      <p:pic>
        <p:nvPicPr>
          <p:cNvPr id="15" name="Picture 14">
            <a:extLst>
              <a:ext uri="{FF2B5EF4-FFF2-40B4-BE49-F238E27FC236}">
                <a16:creationId xmlns:a16="http://schemas.microsoft.com/office/drawing/2014/main" id="{4503A6FD-C173-A64C-B254-829092777B4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4288" r="-3731"/>
          <a:stretch/>
        </p:blipFill>
        <p:spPr>
          <a:xfrm>
            <a:off x="345400" y="279742"/>
            <a:ext cx="1329210" cy="514736"/>
          </a:xfrm>
          <a:prstGeom prst="rect">
            <a:avLst/>
          </a:prstGeom>
        </p:spPr>
      </p:pic>
      <p:sp>
        <p:nvSpPr>
          <p:cNvPr id="16" name="TextBox 15">
            <a:extLst>
              <a:ext uri="{FF2B5EF4-FFF2-40B4-BE49-F238E27FC236}">
                <a16:creationId xmlns:a16="http://schemas.microsoft.com/office/drawing/2014/main" id="{AC12122B-590E-9045-872C-38970E3FF20E}"/>
              </a:ext>
            </a:extLst>
          </p:cNvPr>
          <p:cNvSpPr txBox="1"/>
          <p:nvPr/>
        </p:nvSpPr>
        <p:spPr>
          <a:xfrm>
            <a:off x="352895" y="924827"/>
            <a:ext cx="4504759" cy="307777"/>
          </a:xfrm>
          <a:prstGeom prst="rect">
            <a:avLst/>
          </a:prstGeom>
          <a:noFill/>
        </p:spPr>
        <p:txBody>
          <a:bodyPr wrap="none" lIns="0" tIns="0" rIns="0" bIns="0" rtlCol="0">
            <a:noAutofit/>
          </a:bodyPr>
          <a:lstStyle/>
          <a:p>
            <a:r>
              <a:rPr lang="en-US" sz="1200" i="1" spc="150" baseline="0" dirty="0">
                <a:solidFill>
                  <a:schemeClr val="bg1"/>
                </a:solidFill>
                <a:latin typeface="+mj-lt"/>
              </a:rPr>
              <a:t>Exceptional service in the national interest</a:t>
            </a:r>
          </a:p>
        </p:txBody>
      </p:sp>
      <p:sp>
        <p:nvSpPr>
          <p:cNvPr id="5" name="Content Placeholder 12">
            <a:extLst>
              <a:ext uri="{FF2B5EF4-FFF2-40B4-BE49-F238E27FC236}">
                <a16:creationId xmlns:a16="http://schemas.microsoft.com/office/drawing/2014/main" id="{9E46B321-F521-14A6-E951-95E996DCCC49}"/>
              </a:ext>
            </a:extLst>
          </p:cNvPr>
          <p:cNvSpPr>
            <a:spLocks noGrp="1"/>
          </p:cNvSpPr>
          <p:nvPr>
            <p:ph sz="quarter" idx="29" hasCustomPrompt="1"/>
          </p:nvPr>
        </p:nvSpPr>
        <p:spPr>
          <a:xfrm>
            <a:off x="8878824" y="6540370"/>
            <a:ext cx="2820445" cy="174373"/>
          </a:xfrm>
        </p:spPr>
        <p:txBody>
          <a:bodyPr lIns="0" rIns="0">
            <a:noAutofit/>
          </a:bodyPr>
          <a:lstStyle>
            <a:lvl1pPr marL="0" indent="0" algn="r">
              <a:buFontTx/>
              <a:buNone/>
              <a:defRPr lang="en-US" sz="800" b="1" i="0" kern="1200" spc="300" baseline="0" dirty="0" smtClean="0">
                <a:solidFill>
                  <a:schemeClr val="tx1"/>
                </a:solidFill>
                <a:latin typeface="+mn-lt"/>
                <a:ea typeface="Open Sans SemiBold" panose="020B0606030504020204" pitchFamily="34" charset="0"/>
                <a:cs typeface="Open Sans SemiBold" panose="020B0606030504020204" pitchFamily="34" charset="0"/>
              </a:defRPr>
            </a:lvl1pPr>
          </a:lstStyle>
          <a:p>
            <a:pPr lvl="0"/>
            <a:r>
              <a:rPr lang="en-US" dirty="0"/>
              <a:t>CLICK TO ADD SAND XXXX-XXXX P</a:t>
            </a:r>
          </a:p>
        </p:txBody>
      </p:sp>
      <p:sp>
        <p:nvSpPr>
          <p:cNvPr id="6" name="TextBox 5">
            <a:extLst>
              <a:ext uri="{FF2B5EF4-FFF2-40B4-BE49-F238E27FC236}">
                <a16:creationId xmlns:a16="http://schemas.microsoft.com/office/drawing/2014/main" id="{604D3931-9672-6FB0-B5BB-E89583E1B803}"/>
              </a:ext>
            </a:extLst>
          </p:cNvPr>
          <p:cNvSpPr txBox="1"/>
          <p:nvPr userDrawn="1"/>
        </p:nvSpPr>
        <p:spPr>
          <a:xfrm>
            <a:off x="7647627" y="5970071"/>
            <a:ext cx="4051642" cy="391517"/>
          </a:xfrm>
          <a:prstGeom prst="rect">
            <a:avLst/>
          </a:prstGeom>
          <a:noFill/>
        </p:spPr>
        <p:txBody>
          <a:bodyPr wrap="square" lIns="0" tIns="0" rIns="0" bIns="0" rtlCol="0">
            <a:noAutofit/>
          </a:bodyPr>
          <a:lstStyle/>
          <a:p>
            <a:pPr algn="r">
              <a:lnSpc>
                <a:spcPct val="110000"/>
              </a:lnSpc>
            </a:pPr>
            <a:r>
              <a:rPr lang="en-US" sz="650" b="0" i="0" u="none" strike="noStrike" dirty="0">
                <a:solidFill>
                  <a:schemeClr val="bg1"/>
                </a:solidFill>
                <a:effectLst/>
                <a:latin typeface="+mn-lt"/>
              </a:rPr>
              <a:t>Sandia National Laboratories is a multimission laboratory managed and operated by National Technology &amp; Engineering Solutions of Sandia, LLC, a wholly owned subsidiary of Honeywell International Inc., for the U.S. Department of Energy’s National Nuclear Security Administration under contract DE-NA0003525.</a:t>
            </a:r>
            <a:endParaRPr lang="en-US" sz="650" b="0" i="0" dirty="0">
              <a:solidFill>
                <a:schemeClr val="bg1"/>
              </a:solidFill>
              <a:latin typeface="+mn-lt"/>
            </a:endParaRPr>
          </a:p>
        </p:txBody>
      </p:sp>
      <p:pic>
        <p:nvPicPr>
          <p:cNvPr id="8" name="Picture 7">
            <a:extLst>
              <a:ext uri="{FF2B5EF4-FFF2-40B4-BE49-F238E27FC236}">
                <a16:creationId xmlns:a16="http://schemas.microsoft.com/office/drawing/2014/main" id="{1242D4F8-A71D-6829-77CA-B4326EA3C4E2}"/>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11041002" y="5700166"/>
            <a:ext cx="658267" cy="191198"/>
          </a:xfrm>
          <a:prstGeom prst="rect">
            <a:avLst/>
          </a:prstGeom>
        </p:spPr>
      </p:pic>
      <p:sp>
        <p:nvSpPr>
          <p:cNvPr id="18" name="Text Placeholder 7">
            <a:extLst>
              <a:ext uri="{FF2B5EF4-FFF2-40B4-BE49-F238E27FC236}">
                <a16:creationId xmlns:a16="http://schemas.microsoft.com/office/drawing/2014/main" id="{1E759E8D-369C-956A-8160-6D9E9C7E1F6B}"/>
              </a:ext>
            </a:extLst>
          </p:cNvPr>
          <p:cNvSpPr>
            <a:spLocks noGrp="1"/>
          </p:cNvSpPr>
          <p:nvPr>
            <p:ph type="body" sz="quarter" idx="26" hasCustomPrompt="1"/>
          </p:nvPr>
        </p:nvSpPr>
        <p:spPr>
          <a:xfrm>
            <a:off x="352895" y="4393310"/>
            <a:ext cx="4819650" cy="446913"/>
          </a:xfrm>
        </p:spPr>
        <p:txBody>
          <a:bodyPr lIns="0" rIns="0">
            <a:normAutofit/>
          </a:bodyPr>
          <a:lstStyle>
            <a:lvl1pPr marL="11113" indent="0">
              <a:buFontTx/>
              <a:buNone/>
              <a:tabLst/>
              <a:defRPr sz="1400" b="0" i="1">
                <a:solidFill>
                  <a:schemeClr val="bg1"/>
                </a:solidFill>
                <a:latin typeface="+mn-lt"/>
              </a:defRPr>
            </a:lvl1pPr>
          </a:lstStyle>
          <a:p>
            <a:pPr lvl="0"/>
            <a:r>
              <a:rPr lang="en-US" dirty="0"/>
              <a:t>Click to edit program/organization name</a:t>
            </a:r>
          </a:p>
        </p:txBody>
      </p:sp>
      <p:sp>
        <p:nvSpPr>
          <p:cNvPr id="4" name="Text Placeholder 4">
            <a:extLst>
              <a:ext uri="{FF2B5EF4-FFF2-40B4-BE49-F238E27FC236}">
                <a16:creationId xmlns:a16="http://schemas.microsoft.com/office/drawing/2014/main" id="{05E1BDC2-9B14-F40F-94CC-BC96CE5E5611}"/>
              </a:ext>
            </a:extLst>
          </p:cNvPr>
          <p:cNvSpPr>
            <a:spLocks noGrp="1"/>
          </p:cNvSpPr>
          <p:nvPr>
            <p:ph type="body" sz="quarter" idx="31" hasCustomPrompt="1"/>
          </p:nvPr>
        </p:nvSpPr>
        <p:spPr>
          <a:xfrm>
            <a:off x="352895" y="4888992"/>
            <a:ext cx="4452257" cy="474944"/>
          </a:xfrm>
          <a:prstGeom prst="rect">
            <a:avLst/>
          </a:prstGeom>
        </p:spPr>
        <p:txBody>
          <a:bodyPr lIns="0" tIns="0" rIns="0" bIns="0" anchor="ctr">
            <a:normAutofit/>
          </a:bodyPr>
          <a:lstStyle>
            <a:lvl1pPr marL="0" indent="0">
              <a:lnSpc>
                <a:spcPct val="100000"/>
              </a:lnSpc>
              <a:buFontTx/>
              <a:buNone/>
              <a:defRPr sz="1100" b="0" i="0" spc="50" baseline="0">
                <a:solidFill>
                  <a:schemeClr val="bg1"/>
                </a:solidFill>
                <a:latin typeface="+mn-lt"/>
                <a:ea typeface="Open Sans SemiBold" panose="020B0606030504020204" pitchFamily="34" charset="0"/>
                <a:cs typeface="Open Sans SemiBold" panose="020B0606030504020204" pitchFamily="34" charset="0"/>
              </a:defRPr>
            </a:lvl1pPr>
          </a:lstStyle>
          <a:p>
            <a:pPr lvl="0"/>
            <a:r>
              <a:rPr lang="en-US" dirty="0"/>
              <a:t>Click to add date, location or additional content</a:t>
            </a:r>
          </a:p>
        </p:txBody>
      </p:sp>
      <p:sp>
        <p:nvSpPr>
          <p:cNvPr id="14" name="Text Placeholder 5">
            <a:extLst>
              <a:ext uri="{FF2B5EF4-FFF2-40B4-BE49-F238E27FC236}">
                <a16:creationId xmlns:a16="http://schemas.microsoft.com/office/drawing/2014/main" id="{BA47EBFF-C97D-2ED7-9E00-C685343679A2}"/>
              </a:ext>
            </a:extLst>
          </p:cNvPr>
          <p:cNvSpPr>
            <a:spLocks noGrp="1"/>
          </p:cNvSpPr>
          <p:nvPr>
            <p:ph type="body" sz="quarter" idx="13" hasCustomPrompt="1"/>
          </p:nvPr>
        </p:nvSpPr>
        <p:spPr>
          <a:xfrm>
            <a:off x="352895" y="0"/>
            <a:ext cx="5753100" cy="228600"/>
          </a:xfrm>
        </p:spPr>
        <p:txBody>
          <a:bodyPr anchor="ctr">
            <a:noAutofit/>
          </a:bodyPr>
          <a:lstStyle>
            <a:lvl1pPr marL="0" indent="0" algn="l">
              <a:spcBef>
                <a:spcPts val="0"/>
              </a:spcBef>
              <a:buFont typeface="Arial" panose="020B0604020202020204" pitchFamily="34" charset="0"/>
              <a:buNone/>
              <a:defRPr sz="900" cap="all" spc="50" baseline="0">
                <a:solidFill>
                  <a:schemeClr val="bg1"/>
                </a:solidFill>
                <a:latin typeface="+mn-lt"/>
                <a:ea typeface="Open Sans SemiBold" panose="020B0706030804020204" pitchFamily="34" charset="0"/>
                <a:cs typeface="Open Sans SemiBold" panose="020B0706030804020204" pitchFamily="34" charset="0"/>
              </a:defRPr>
            </a:lvl1pPr>
            <a:lvl2pPr marL="20116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2pPr>
            <a:lvl3pPr marL="38404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3pPr>
            <a:lvl4pPr marL="56692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4pPr>
            <a:lvl5pPr marL="74980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5pPr>
          </a:lstStyle>
          <a:p>
            <a:r>
              <a:rPr lang="en-US" dirty="0"/>
              <a:t>CLICK TO EDIT CONTROL MARKING//CATEGORY</a:t>
            </a:r>
          </a:p>
        </p:txBody>
      </p:sp>
      <p:pic>
        <p:nvPicPr>
          <p:cNvPr id="11" name="Picture 10">
            <a:extLst>
              <a:ext uri="{FF2B5EF4-FFF2-40B4-BE49-F238E27FC236}">
                <a16:creationId xmlns:a16="http://schemas.microsoft.com/office/drawing/2014/main" id="{FB5E77DC-2C9B-3252-42A1-1220C6B3BBBA}"/>
              </a:ext>
            </a:extLst>
          </p:cNvPr>
          <p:cNvPicPr>
            <a:picLocks noChangeAspect="1"/>
          </p:cNvPicPr>
          <p:nvPr userDrawn="1"/>
        </p:nvPicPr>
        <p:blipFill>
          <a:blip r:embed="rId5"/>
          <a:srcRect/>
          <a:stretch/>
        </p:blipFill>
        <p:spPr>
          <a:xfrm>
            <a:off x="9881633" y="5639457"/>
            <a:ext cx="1057197" cy="303663"/>
          </a:xfrm>
          <a:prstGeom prst="rect">
            <a:avLst/>
          </a:prstGeom>
        </p:spPr>
      </p:pic>
    </p:spTree>
    <p:extLst>
      <p:ext uri="{BB962C8B-B14F-4D97-AF65-F5344CB8AC3E}">
        <p14:creationId xmlns:p14="http://schemas.microsoft.com/office/powerpoint/2010/main" val="143110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28DD55A-0C34-DF81-43F5-9E311C53B0FA}"/>
              </a:ext>
            </a:extLst>
          </p:cNvPr>
          <p:cNvSpPr>
            <a:spLocks noGrp="1"/>
          </p:cNvSpPr>
          <p:nvPr>
            <p:ph type="sldNum" sz="quarter" idx="12"/>
          </p:nvPr>
        </p:nvSpPr>
        <p:spPr>
          <a:xfrm>
            <a:off x="11706126" y="6638826"/>
            <a:ext cx="485874" cy="219174"/>
          </a:xfrm>
          <a:prstGeom prst="rect">
            <a:avLst/>
          </a:prstGeom>
        </p:spPr>
        <p:txBody>
          <a:bodyPr/>
          <a:lstStyle/>
          <a:p>
            <a:fld id="{6FB6B91F-BB11-E946-B7F6-1372EDB8DEC1}" type="slidenum">
              <a:rPr lang="en-US" smtClean="0"/>
              <a:t>‹#›</a:t>
            </a:fld>
            <a:endParaRPr lang="en-US"/>
          </a:p>
        </p:txBody>
      </p:sp>
      <p:sp>
        <p:nvSpPr>
          <p:cNvPr id="4" name="Date Placeholder 6">
            <a:extLst>
              <a:ext uri="{FF2B5EF4-FFF2-40B4-BE49-F238E27FC236}">
                <a16:creationId xmlns:a16="http://schemas.microsoft.com/office/drawing/2014/main" id="{DC167D27-96EB-70A9-C8AE-F79AD23D02F4}"/>
              </a:ext>
            </a:extLst>
          </p:cNvPr>
          <p:cNvSpPr>
            <a:spLocks noGrp="1"/>
          </p:cNvSpPr>
          <p:nvPr>
            <p:ph type="dt" sz="half" idx="10"/>
          </p:nvPr>
        </p:nvSpPr>
        <p:spPr>
          <a:xfrm>
            <a:off x="352326" y="6638826"/>
            <a:ext cx="1047750" cy="219174"/>
          </a:xfrm>
        </p:spPr>
        <p:txBody>
          <a:bodyPr/>
          <a:lstStyle/>
          <a:p>
            <a:endParaRPr lang="en-US" dirty="0"/>
          </a:p>
        </p:txBody>
      </p:sp>
      <p:sp>
        <p:nvSpPr>
          <p:cNvPr id="2" name="Footer Placeholder 4">
            <a:extLst>
              <a:ext uri="{FF2B5EF4-FFF2-40B4-BE49-F238E27FC236}">
                <a16:creationId xmlns:a16="http://schemas.microsoft.com/office/drawing/2014/main" id="{4B54AD98-93FF-50F1-2674-9C5F6C07E9B6}"/>
              </a:ext>
            </a:extLst>
          </p:cNvPr>
          <p:cNvSpPr>
            <a:spLocks noGrp="1"/>
          </p:cNvSpPr>
          <p:nvPr>
            <p:ph type="ftr" sz="quarter" idx="3"/>
          </p:nvPr>
        </p:nvSpPr>
        <p:spPr>
          <a:xfrm>
            <a:off x="1600200" y="0"/>
            <a:ext cx="8991600" cy="228600"/>
          </a:xfrm>
          <a:prstGeom prst="rect">
            <a:avLst/>
          </a:prstGeom>
        </p:spPr>
        <p:txBody>
          <a:bodyPr vert="horz" lIns="0" tIns="0" rIns="0" bIns="0" rtlCol="0" anchor="ctr"/>
          <a:lstStyle>
            <a:lvl1pPr algn="ctr">
              <a:defRPr sz="900" b="0" i="0">
                <a:solidFill>
                  <a:schemeClr val="tx1"/>
                </a:solidFill>
                <a:latin typeface="+mn-lt"/>
                <a:ea typeface="Open Sans SemiBold" panose="020B0606030504020204" pitchFamily="34" charset="0"/>
                <a:cs typeface="Open Sans SemiBold" panose="020B0606030504020204" pitchFamily="34" charset="0"/>
              </a:defRPr>
            </a:lvl1pPr>
          </a:lstStyle>
          <a:p>
            <a:r>
              <a:rPr lang="en-US"/>
              <a:t>CLICK TO EDIT CONTROL MARKING//CATEGORY</a:t>
            </a:r>
            <a:endParaRPr lang="en-US" dirty="0"/>
          </a:p>
        </p:txBody>
      </p:sp>
    </p:spTree>
    <p:extLst>
      <p:ext uri="{BB962C8B-B14F-4D97-AF65-F5344CB8AC3E}">
        <p14:creationId xmlns:p14="http://schemas.microsoft.com/office/powerpoint/2010/main" val="3657551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Slide_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2895" y="1804415"/>
            <a:ext cx="6477000" cy="926593"/>
          </a:xfrm>
        </p:spPr>
        <p:txBody>
          <a:bodyPr lIns="0" tIns="0" rIns="0" bIns="0" anchor="b">
            <a:normAutofit/>
          </a:bodyPr>
          <a:lstStyle>
            <a:lvl1pPr algn="l">
              <a:defRPr sz="3600">
                <a:solidFill>
                  <a:schemeClr val="accent1"/>
                </a:solidFill>
                <a:latin typeface="+mj-lt"/>
              </a:defRPr>
            </a:lvl1pPr>
          </a:lstStyle>
          <a:p>
            <a:r>
              <a:rPr lang="en-US" dirty="0"/>
              <a:t>Click to add title</a:t>
            </a:r>
          </a:p>
        </p:txBody>
      </p:sp>
      <p:sp>
        <p:nvSpPr>
          <p:cNvPr id="3" name="Subtitle 2"/>
          <p:cNvSpPr>
            <a:spLocks noGrp="1"/>
          </p:cNvSpPr>
          <p:nvPr>
            <p:ph type="subTitle" idx="1" hasCustomPrompt="1"/>
          </p:nvPr>
        </p:nvSpPr>
        <p:spPr>
          <a:xfrm>
            <a:off x="352895" y="3718560"/>
            <a:ext cx="5268686" cy="552733"/>
          </a:xfrm>
          <a:prstGeom prst="rect">
            <a:avLst/>
          </a:prstGeom>
        </p:spPr>
        <p:txBody>
          <a:bodyPr lIns="0" tIns="0" rIns="0" bIns="0" anchor="b">
            <a:noAutofit/>
          </a:bodyPr>
          <a:lstStyle>
            <a:lvl1pPr marL="0" indent="0" algn="l">
              <a:buNone/>
              <a:defRPr sz="2000" b="0" spc="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or author names</a:t>
            </a:r>
          </a:p>
        </p:txBody>
      </p:sp>
      <p:sp>
        <p:nvSpPr>
          <p:cNvPr id="27" name="Text Placeholder 26">
            <a:extLst>
              <a:ext uri="{FF2B5EF4-FFF2-40B4-BE49-F238E27FC236}">
                <a16:creationId xmlns:a16="http://schemas.microsoft.com/office/drawing/2014/main" id="{62ED528D-5375-6147-9677-05F4F59A3A33}"/>
              </a:ext>
            </a:extLst>
          </p:cNvPr>
          <p:cNvSpPr>
            <a:spLocks noGrp="1"/>
          </p:cNvSpPr>
          <p:nvPr>
            <p:ph type="body" sz="quarter" idx="10" hasCustomPrompt="1"/>
          </p:nvPr>
        </p:nvSpPr>
        <p:spPr>
          <a:xfrm>
            <a:off x="352895" y="2790226"/>
            <a:ext cx="6014120" cy="548968"/>
          </a:xfrm>
          <a:prstGeom prst="rect">
            <a:avLst/>
          </a:prstGeom>
        </p:spPr>
        <p:txBody>
          <a:bodyPr lIns="0" tIns="0" rIns="0" bIns="0">
            <a:normAutofit/>
          </a:bodyPr>
          <a:lstStyle>
            <a:lvl1pPr marL="0" indent="0">
              <a:buNone/>
              <a:defRPr sz="2400" b="0" i="1">
                <a:solidFill>
                  <a:schemeClr val="bg1"/>
                </a:solidFill>
                <a:latin typeface="+mj-lt"/>
              </a:defRPr>
            </a:lvl1pPr>
          </a:lstStyle>
          <a:p>
            <a:pPr lvl="0"/>
            <a:r>
              <a:rPr lang="en-US" dirty="0"/>
              <a:t>Click to add subtitle</a:t>
            </a:r>
          </a:p>
        </p:txBody>
      </p:sp>
      <p:pic>
        <p:nvPicPr>
          <p:cNvPr id="15" name="Picture 14">
            <a:extLst>
              <a:ext uri="{FF2B5EF4-FFF2-40B4-BE49-F238E27FC236}">
                <a16:creationId xmlns:a16="http://schemas.microsoft.com/office/drawing/2014/main" id="{4503A6FD-C173-A64C-B254-829092777B4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4288" r="-3731"/>
          <a:stretch/>
        </p:blipFill>
        <p:spPr>
          <a:xfrm>
            <a:off x="345400" y="279742"/>
            <a:ext cx="1329210" cy="514736"/>
          </a:xfrm>
          <a:prstGeom prst="rect">
            <a:avLst/>
          </a:prstGeom>
        </p:spPr>
      </p:pic>
      <p:sp>
        <p:nvSpPr>
          <p:cNvPr id="16" name="TextBox 15">
            <a:extLst>
              <a:ext uri="{FF2B5EF4-FFF2-40B4-BE49-F238E27FC236}">
                <a16:creationId xmlns:a16="http://schemas.microsoft.com/office/drawing/2014/main" id="{AC12122B-590E-9045-872C-38970E3FF20E}"/>
              </a:ext>
            </a:extLst>
          </p:cNvPr>
          <p:cNvSpPr txBox="1"/>
          <p:nvPr/>
        </p:nvSpPr>
        <p:spPr>
          <a:xfrm>
            <a:off x="352895" y="924827"/>
            <a:ext cx="4504759" cy="307777"/>
          </a:xfrm>
          <a:prstGeom prst="rect">
            <a:avLst/>
          </a:prstGeom>
          <a:noFill/>
        </p:spPr>
        <p:txBody>
          <a:bodyPr wrap="none" lIns="0" tIns="0" rIns="0" bIns="0" rtlCol="0">
            <a:noAutofit/>
          </a:bodyPr>
          <a:lstStyle/>
          <a:p>
            <a:r>
              <a:rPr lang="en-US" sz="1200" i="1" spc="150" baseline="0" dirty="0">
                <a:solidFill>
                  <a:schemeClr val="bg1"/>
                </a:solidFill>
                <a:latin typeface="+mj-lt"/>
              </a:rPr>
              <a:t>Exceptional service in the national interest</a:t>
            </a:r>
          </a:p>
        </p:txBody>
      </p:sp>
      <p:sp>
        <p:nvSpPr>
          <p:cNvPr id="5" name="Content Placeholder 12">
            <a:extLst>
              <a:ext uri="{FF2B5EF4-FFF2-40B4-BE49-F238E27FC236}">
                <a16:creationId xmlns:a16="http://schemas.microsoft.com/office/drawing/2014/main" id="{9E46B321-F521-14A6-E951-95E996DCCC49}"/>
              </a:ext>
            </a:extLst>
          </p:cNvPr>
          <p:cNvSpPr>
            <a:spLocks noGrp="1"/>
          </p:cNvSpPr>
          <p:nvPr>
            <p:ph sz="quarter" idx="29" hasCustomPrompt="1"/>
          </p:nvPr>
        </p:nvSpPr>
        <p:spPr>
          <a:xfrm>
            <a:off x="8878824" y="6540370"/>
            <a:ext cx="2820445" cy="174373"/>
          </a:xfrm>
        </p:spPr>
        <p:txBody>
          <a:bodyPr lIns="0" rIns="0">
            <a:noAutofit/>
          </a:bodyPr>
          <a:lstStyle>
            <a:lvl1pPr marL="0" indent="0" algn="r">
              <a:buFontTx/>
              <a:buNone/>
              <a:defRPr lang="en-US" sz="800" b="1" i="0" kern="1200" spc="300" baseline="0" dirty="0" smtClean="0">
                <a:solidFill>
                  <a:schemeClr val="tx1"/>
                </a:solidFill>
                <a:latin typeface="+mn-lt"/>
                <a:ea typeface="Open Sans SemiBold" panose="020B0606030504020204" pitchFamily="34" charset="0"/>
                <a:cs typeface="Open Sans SemiBold" panose="020B0606030504020204" pitchFamily="34" charset="0"/>
              </a:defRPr>
            </a:lvl1pPr>
          </a:lstStyle>
          <a:p>
            <a:pPr lvl="0"/>
            <a:r>
              <a:rPr lang="en-US" dirty="0"/>
              <a:t>CLICK TO ADD SAND XXXX-XXXX P</a:t>
            </a:r>
          </a:p>
        </p:txBody>
      </p:sp>
      <p:sp>
        <p:nvSpPr>
          <p:cNvPr id="6" name="TextBox 5">
            <a:extLst>
              <a:ext uri="{FF2B5EF4-FFF2-40B4-BE49-F238E27FC236}">
                <a16:creationId xmlns:a16="http://schemas.microsoft.com/office/drawing/2014/main" id="{604D3931-9672-6FB0-B5BB-E89583E1B803}"/>
              </a:ext>
            </a:extLst>
          </p:cNvPr>
          <p:cNvSpPr txBox="1"/>
          <p:nvPr/>
        </p:nvSpPr>
        <p:spPr>
          <a:xfrm>
            <a:off x="7647627" y="5970071"/>
            <a:ext cx="4051642" cy="391517"/>
          </a:xfrm>
          <a:prstGeom prst="rect">
            <a:avLst/>
          </a:prstGeom>
          <a:noFill/>
        </p:spPr>
        <p:txBody>
          <a:bodyPr wrap="square" lIns="0" tIns="0" rIns="0" bIns="0" rtlCol="0">
            <a:noAutofit/>
          </a:bodyPr>
          <a:lstStyle/>
          <a:p>
            <a:pPr algn="r">
              <a:lnSpc>
                <a:spcPct val="110000"/>
              </a:lnSpc>
            </a:pPr>
            <a:r>
              <a:rPr lang="en-US" sz="650" b="0" i="0" u="none" strike="noStrike" dirty="0">
                <a:solidFill>
                  <a:schemeClr val="bg1"/>
                </a:solidFill>
                <a:effectLst/>
                <a:latin typeface="+mn-lt"/>
              </a:rPr>
              <a:t>Sandia National Laboratories is a multimission laboratory managed and operated by National Technology &amp; Engineering Solutions of Sandia, LLC, a wholly owned subsidiary of Honeywell International Inc., for the U.S. Department of Energy’s National Nuclear Security Administration under contract DE-NA0003525.</a:t>
            </a:r>
            <a:endParaRPr lang="en-US" sz="650" b="0" i="0" dirty="0">
              <a:solidFill>
                <a:schemeClr val="bg1"/>
              </a:solidFill>
              <a:latin typeface="+mn-lt"/>
            </a:endParaRPr>
          </a:p>
        </p:txBody>
      </p:sp>
      <p:sp>
        <p:nvSpPr>
          <p:cNvPr id="18" name="Text Placeholder 7">
            <a:extLst>
              <a:ext uri="{FF2B5EF4-FFF2-40B4-BE49-F238E27FC236}">
                <a16:creationId xmlns:a16="http://schemas.microsoft.com/office/drawing/2014/main" id="{1E759E8D-369C-956A-8160-6D9E9C7E1F6B}"/>
              </a:ext>
            </a:extLst>
          </p:cNvPr>
          <p:cNvSpPr>
            <a:spLocks noGrp="1"/>
          </p:cNvSpPr>
          <p:nvPr>
            <p:ph type="body" sz="quarter" idx="26" hasCustomPrompt="1"/>
          </p:nvPr>
        </p:nvSpPr>
        <p:spPr>
          <a:xfrm>
            <a:off x="352895" y="4393310"/>
            <a:ext cx="4819650" cy="446913"/>
          </a:xfrm>
        </p:spPr>
        <p:txBody>
          <a:bodyPr lIns="0" rIns="0">
            <a:normAutofit/>
          </a:bodyPr>
          <a:lstStyle>
            <a:lvl1pPr marL="11113" indent="0">
              <a:buFontTx/>
              <a:buNone/>
              <a:tabLst/>
              <a:defRPr sz="1400" b="0" i="1">
                <a:solidFill>
                  <a:schemeClr val="bg1"/>
                </a:solidFill>
                <a:latin typeface="+mn-lt"/>
              </a:defRPr>
            </a:lvl1pPr>
          </a:lstStyle>
          <a:p>
            <a:pPr lvl="0"/>
            <a:r>
              <a:rPr lang="en-US" dirty="0"/>
              <a:t>Click to edit program/organization name</a:t>
            </a:r>
          </a:p>
        </p:txBody>
      </p:sp>
      <p:sp>
        <p:nvSpPr>
          <p:cNvPr id="4" name="Text Placeholder 4">
            <a:extLst>
              <a:ext uri="{FF2B5EF4-FFF2-40B4-BE49-F238E27FC236}">
                <a16:creationId xmlns:a16="http://schemas.microsoft.com/office/drawing/2014/main" id="{05E1BDC2-9B14-F40F-94CC-BC96CE5E5611}"/>
              </a:ext>
            </a:extLst>
          </p:cNvPr>
          <p:cNvSpPr>
            <a:spLocks noGrp="1"/>
          </p:cNvSpPr>
          <p:nvPr>
            <p:ph type="body" sz="quarter" idx="31" hasCustomPrompt="1"/>
          </p:nvPr>
        </p:nvSpPr>
        <p:spPr>
          <a:xfrm>
            <a:off x="352895" y="4888992"/>
            <a:ext cx="4452257" cy="474944"/>
          </a:xfrm>
          <a:prstGeom prst="rect">
            <a:avLst/>
          </a:prstGeom>
        </p:spPr>
        <p:txBody>
          <a:bodyPr lIns="0" tIns="0" rIns="0" bIns="0" anchor="ctr">
            <a:normAutofit/>
          </a:bodyPr>
          <a:lstStyle>
            <a:lvl1pPr marL="0" indent="0">
              <a:lnSpc>
                <a:spcPct val="100000"/>
              </a:lnSpc>
              <a:buFontTx/>
              <a:buNone/>
              <a:defRPr sz="1100" b="0" i="0" spc="50" baseline="0">
                <a:solidFill>
                  <a:schemeClr val="bg1"/>
                </a:solidFill>
                <a:latin typeface="+mn-lt"/>
                <a:ea typeface="Open Sans SemiBold" panose="020B0606030504020204" pitchFamily="34" charset="0"/>
                <a:cs typeface="Open Sans SemiBold" panose="020B0606030504020204" pitchFamily="34" charset="0"/>
              </a:defRPr>
            </a:lvl1pPr>
          </a:lstStyle>
          <a:p>
            <a:pPr lvl="0"/>
            <a:r>
              <a:rPr lang="en-US" dirty="0"/>
              <a:t>Click to add date, location or additional content</a:t>
            </a:r>
          </a:p>
        </p:txBody>
      </p:sp>
      <p:sp>
        <p:nvSpPr>
          <p:cNvPr id="17" name="Picture Placeholder 16">
            <a:extLst>
              <a:ext uri="{FF2B5EF4-FFF2-40B4-BE49-F238E27FC236}">
                <a16:creationId xmlns:a16="http://schemas.microsoft.com/office/drawing/2014/main" id="{5D8068C1-323F-572A-96F9-3C07CF172E93}"/>
              </a:ext>
            </a:extLst>
          </p:cNvPr>
          <p:cNvSpPr>
            <a:spLocks noGrp="1"/>
          </p:cNvSpPr>
          <p:nvPr>
            <p:ph type="pic" sz="quarter" idx="32" hasCustomPrompt="1"/>
          </p:nvPr>
        </p:nvSpPr>
        <p:spPr>
          <a:xfrm>
            <a:off x="7677150" y="1"/>
            <a:ext cx="3467099" cy="1676400"/>
          </a:xfrm>
          <a:prstGeom prst="parallelogram">
            <a:avLst>
              <a:gd name="adj" fmla="val 73223"/>
            </a:avLst>
          </a:prstGeom>
          <a:noFill/>
          <a:ln>
            <a:noFill/>
          </a:ln>
        </p:spPr>
        <p:txBody>
          <a:bodyPr anchor="t">
            <a:normAutofit/>
          </a:bodyPr>
          <a:lstStyle>
            <a:lvl1pPr marL="0" indent="0" algn="ctr">
              <a:buNone/>
              <a:defRPr sz="1800"/>
            </a:lvl1pPr>
          </a:lstStyle>
          <a:p>
            <a:r>
              <a:rPr lang="en-US" dirty="0"/>
              <a:t>Add image</a:t>
            </a:r>
          </a:p>
        </p:txBody>
      </p:sp>
      <p:sp>
        <p:nvSpPr>
          <p:cNvPr id="19" name="Picture Placeholder 16">
            <a:extLst>
              <a:ext uri="{FF2B5EF4-FFF2-40B4-BE49-F238E27FC236}">
                <a16:creationId xmlns:a16="http://schemas.microsoft.com/office/drawing/2014/main" id="{6ECFC8AD-FDE1-C946-6F19-1D200A5C7EB5}"/>
              </a:ext>
            </a:extLst>
          </p:cNvPr>
          <p:cNvSpPr>
            <a:spLocks noGrp="1"/>
          </p:cNvSpPr>
          <p:nvPr>
            <p:ph type="pic" sz="quarter" idx="33" hasCustomPrompt="1"/>
          </p:nvPr>
        </p:nvSpPr>
        <p:spPr>
          <a:xfrm>
            <a:off x="6424422" y="1728217"/>
            <a:ext cx="3467099" cy="1676400"/>
          </a:xfrm>
          <a:prstGeom prst="parallelogram">
            <a:avLst>
              <a:gd name="adj" fmla="val 73223"/>
            </a:avLst>
          </a:prstGeom>
          <a:noFill/>
          <a:ln>
            <a:noFill/>
          </a:ln>
        </p:spPr>
        <p:txBody>
          <a:bodyPr>
            <a:normAutofit/>
          </a:bodyPr>
          <a:lstStyle>
            <a:lvl1pPr marL="0" indent="0" algn="ctr">
              <a:buNone/>
              <a:defRPr sz="1800"/>
            </a:lvl1pPr>
          </a:lstStyle>
          <a:p>
            <a:r>
              <a:rPr lang="en-US" dirty="0"/>
              <a:t>Add image</a:t>
            </a:r>
          </a:p>
        </p:txBody>
      </p:sp>
      <p:sp>
        <p:nvSpPr>
          <p:cNvPr id="20" name="Picture Placeholder 16">
            <a:extLst>
              <a:ext uri="{FF2B5EF4-FFF2-40B4-BE49-F238E27FC236}">
                <a16:creationId xmlns:a16="http://schemas.microsoft.com/office/drawing/2014/main" id="{086AE18A-883A-AF55-B395-94D7303F8A07}"/>
              </a:ext>
            </a:extLst>
          </p:cNvPr>
          <p:cNvSpPr>
            <a:spLocks noGrp="1"/>
          </p:cNvSpPr>
          <p:nvPr>
            <p:ph type="pic" sz="quarter" idx="34" hasCustomPrompt="1"/>
          </p:nvPr>
        </p:nvSpPr>
        <p:spPr>
          <a:xfrm>
            <a:off x="5144262" y="3456433"/>
            <a:ext cx="3467099" cy="1676400"/>
          </a:xfrm>
          <a:prstGeom prst="parallelogram">
            <a:avLst>
              <a:gd name="adj" fmla="val 73223"/>
            </a:avLst>
          </a:prstGeom>
          <a:noFill/>
          <a:ln>
            <a:noFill/>
          </a:ln>
        </p:spPr>
        <p:txBody>
          <a:bodyPr>
            <a:normAutofit/>
          </a:bodyPr>
          <a:lstStyle>
            <a:lvl1pPr marL="0" indent="0" algn="ctr">
              <a:buNone/>
              <a:defRPr sz="1800"/>
            </a:lvl1pPr>
          </a:lstStyle>
          <a:p>
            <a:r>
              <a:rPr lang="en-US" dirty="0"/>
              <a:t>Add image</a:t>
            </a:r>
          </a:p>
        </p:txBody>
      </p:sp>
      <p:sp>
        <p:nvSpPr>
          <p:cNvPr id="21" name="Picture Placeholder 16">
            <a:extLst>
              <a:ext uri="{FF2B5EF4-FFF2-40B4-BE49-F238E27FC236}">
                <a16:creationId xmlns:a16="http://schemas.microsoft.com/office/drawing/2014/main" id="{403128C2-8DFF-BDBA-C323-B9EE2FD9A542}"/>
              </a:ext>
            </a:extLst>
          </p:cNvPr>
          <p:cNvSpPr>
            <a:spLocks noGrp="1"/>
          </p:cNvSpPr>
          <p:nvPr>
            <p:ph type="pic" sz="quarter" idx="35" hasCustomPrompt="1"/>
          </p:nvPr>
        </p:nvSpPr>
        <p:spPr>
          <a:xfrm>
            <a:off x="3900678" y="5175505"/>
            <a:ext cx="3467099" cy="1676400"/>
          </a:xfrm>
          <a:prstGeom prst="parallelogram">
            <a:avLst>
              <a:gd name="adj" fmla="val 73223"/>
            </a:avLst>
          </a:prstGeom>
          <a:noFill/>
          <a:ln>
            <a:noFill/>
          </a:ln>
        </p:spPr>
        <p:txBody>
          <a:bodyPr>
            <a:normAutofit/>
          </a:bodyPr>
          <a:lstStyle>
            <a:lvl1pPr marL="0" indent="0" algn="ctr">
              <a:buNone/>
              <a:defRPr sz="1800"/>
            </a:lvl1pPr>
          </a:lstStyle>
          <a:p>
            <a:r>
              <a:rPr lang="en-US" dirty="0"/>
              <a:t>Add image</a:t>
            </a:r>
          </a:p>
        </p:txBody>
      </p:sp>
      <p:sp>
        <p:nvSpPr>
          <p:cNvPr id="14" name="Text Placeholder 5">
            <a:extLst>
              <a:ext uri="{FF2B5EF4-FFF2-40B4-BE49-F238E27FC236}">
                <a16:creationId xmlns:a16="http://schemas.microsoft.com/office/drawing/2014/main" id="{8C0D6C5F-2EE1-E366-3882-F2CA4D85B840}"/>
              </a:ext>
            </a:extLst>
          </p:cNvPr>
          <p:cNvSpPr>
            <a:spLocks noGrp="1"/>
          </p:cNvSpPr>
          <p:nvPr>
            <p:ph type="body" sz="quarter" idx="13" hasCustomPrompt="1"/>
          </p:nvPr>
        </p:nvSpPr>
        <p:spPr>
          <a:xfrm>
            <a:off x="352895" y="0"/>
            <a:ext cx="5753100" cy="228600"/>
          </a:xfrm>
        </p:spPr>
        <p:txBody>
          <a:bodyPr anchor="ctr">
            <a:noAutofit/>
          </a:bodyPr>
          <a:lstStyle>
            <a:lvl1pPr marL="0" indent="0" algn="l">
              <a:spcBef>
                <a:spcPts val="0"/>
              </a:spcBef>
              <a:buFont typeface="Arial" panose="020B0604020202020204" pitchFamily="34" charset="0"/>
              <a:buNone/>
              <a:defRPr sz="900" cap="all" spc="50" baseline="0">
                <a:solidFill>
                  <a:schemeClr val="bg1"/>
                </a:solidFill>
                <a:latin typeface="+mn-lt"/>
                <a:ea typeface="Open Sans SemiBold" panose="020B0706030804020204" pitchFamily="34" charset="0"/>
                <a:cs typeface="Open Sans SemiBold" panose="020B0706030804020204" pitchFamily="34" charset="0"/>
              </a:defRPr>
            </a:lvl1pPr>
            <a:lvl2pPr marL="20116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2pPr>
            <a:lvl3pPr marL="38404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3pPr>
            <a:lvl4pPr marL="56692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4pPr>
            <a:lvl5pPr marL="74980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5pPr>
          </a:lstStyle>
          <a:p>
            <a:r>
              <a:rPr lang="en-US" dirty="0"/>
              <a:t>CLICK TO EDIT CONTROL MARKING//CATEGORY</a:t>
            </a:r>
          </a:p>
        </p:txBody>
      </p:sp>
      <p:pic>
        <p:nvPicPr>
          <p:cNvPr id="11" name="Picture 10">
            <a:extLst>
              <a:ext uri="{FF2B5EF4-FFF2-40B4-BE49-F238E27FC236}">
                <a16:creationId xmlns:a16="http://schemas.microsoft.com/office/drawing/2014/main" id="{AF0E8022-DF14-62B8-B246-81EB16FC656C}"/>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11041002" y="5700166"/>
            <a:ext cx="658267" cy="191198"/>
          </a:xfrm>
          <a:prstGeom prst="rect">
            <a:avLst/>
          </a:prstGeom>
        </p:spPr>
      </p:pic>
      <p:pic>
        <p:nvPicPr>
          <p:cNvPr id="7" name="Picture 6">
            <a:extLst>
              <a:ext uri="{FF2B5EF4-FFF2-40B4-BE49-F238E27FC236}">
                <a16:creationId xmlns:a16="http://schemas.microsoft.com/office/drawing/2014/main" id="{C42614B7-2113-5057-CCB6-E38C5A070829}"/>
              </a:ext>
            </a:extLst>
          </p:cNvPr>
          <p:cNvPicPr>
            <a:picLocks noChangeAspect="1"/>
          </p:cNvPicPr>
          <p:nvPr userDrawn="1"/>
        </p:nvPicPr>
        <p:blipFill>
          <a:blip r:embed="rId5"/>
          <a:srcRect/>
          <a:stretch/>
        </p:blipFill>
        <p:spPr>
          <a:xfrm>
            <a:off x="9881633" y="5639457"/>
            <a:ext cx="1057197" cy="303663"/>
          </a:xfrm>
          <a:prstGeom prst="rect">
            <a:avLst/>
          </a:prstGeom>
        </p:spPr>
      </p:pic>
    </p:spTree>
    <p:extLst>
      <p:ext uri="{BB962C8B-B14F-4D97-AF65-F5344CB8AC3E}">
        <p14:creationId xmlns:p14="http://schemas.microsoft.com/office/powerpoint/2010/main" val="3200446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A25A95-582E-4BBB-DEB4-056147D55C2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298936" y="6483096"/>
            <a:ext cx="893064" cy="374904"/>
          </a:xfrm>
          <a:prstGeom prst="rect">
            <a:avLst/>
          </a:prstGeom>
        </p:spPr>
      </p:pic>
      <p:sp>
        <p:nvSpPr>
          <p:cNvPr id="2" name="Title 1"/>
          <p:cNvSpPr>
            <a:spLocks noGrp="1"/>
          </p:cNvSpPr>
          <p:nvPr>
            <p:ph type="ctrTitle" hasCustomPrompt="1"/>
          </p:nvPr>
        </p:nvSpPr>
        <p:spPr>
          <a:xfrm>
            <a:off x="4161692" y="2031023"/>
            <a:ext cx="3868616" cy="2795954"/>
          </a:xfrm>
        </p:spPr>
        <p:txBody>
          <a:bodyPr anchor="ctr">
            <a:normAutofit/>
          </a:bodyPr>
          <a:lstStyle>
            <a:lvl1pPr algn="ctr">
              <a:defRPr sz="4000">
                <a:solidFill>
                  <a:schemeClr val="bg1"/>
                </a:solidFill>
              </a:defRPr>
            </a:lvl1pPr>
          </a:lstStyle>
          <a:p>
            <a:r>
              <a:rPr lang="en-US" dirty="0"/>
              <a:t>Click to </a:t>
            </a:r>
            <a:br>
              <a:rPr lang="en-US" dirty="0"/>
            </a:br>
            <a:r>
              <a:rPr lang="en-US" dirty="0"/>
              <a:t>edit subtitle</a:t>
            </a:r>
          </a:p>
        </p:txBody>
      </p:sp>
      <p:sp>
        <p:nvSpPr>
          <p:cNvPr id="5" name="Slide Number Placeholder 5">
            <a:extLst>
              <a:ext uri="{FF2B5EF4-FFF2-40B4-BE49-F238E27FC236}">
                <a16:creationId xmlns:a16="http://schemas.microsoft.com/office/drawing/2014/main" id="{0C1BBB78-2337-77EE-6EC0-4C784C5E7159}"/>
              </a:ext>
            </a:extLst>
          </p:cNvPr>
          <p:cNvSpPr>
            <a:spLocks noGrp="1"/>
          </p:cNvSpPr>
          <p:nvPr>
            <p:ph type="sldNum" sz="quarter" idx="4"/>
          </p:nvPr>
        </p:nvSpPr>
        <p:spPr>
          <a:xfrm>
            <a:off x="11706126" y="6638826"/>
            <a:ext cx="485874" cy="219174"/>
          </a:xfrm>
          <a:prstGeom prst="rect">
            <a:avLst/>
          </a:prstGeom>
        </p:spPr>
        <p:txBody>
          <a:bodyPr vert="horz" lIns="91440" tIns="45720" rIns="91440" bIns="45720" rtlCol="0" anchor="ctr"/>
          <a:lstStyle>
            <a:lvl1pPr algn="ctr">
              <a:defRPr sz="1000" b="1" i="0">
                <a:solidFill>
                  <a:schemeClr val="tx2"/>
                </a:solidFill>
                <a:latin typeface="Exo 2 Semi Bold" pitchFamily="2" charset="77"/>
              </a:defRPr>
            </a:lvl1pPr>
          </a:lstStyle>
          <a:p>
            <a:fld id="{6FB6B91F-BB11-E946-B7F6-1372EDB8DEC1}" type="slidenum">
              <a:rPr lang="en-US" smtClean="0"/>
              <a:pPr/>
              <a:t>‹#›</a:t>
            </a:fld>
            <a:endParaRPr lang="en-US" dirty="0"/>
          </a:p>
        </p:txBody>
      </p:sp>
      <p:sp>
        <p:nvSpPr>
          <p:cNvPr id="3" name="Footer Placeholder 4">
            <a:extLst>
              <a:ext uri="{FF2B5EF4-FFF2-40B4-BE49-F238E27FC236}">
                <a16:creationId xmlns:a16="http://schemas.microsoft.com/office/drawing/2014/main" id="{5560EA2B-BE9C-1249-82D6-B7B0949FCFDE}"/>
              </a:ext>
            </a:extLst>
          </p:cNvPr>
          <p:cNvSpPr>
            <a:spLocks noGrp="1"/>
          </p:cNvSpPr>
          <p:nvPr>
            <p:ph type="ftr" sz="quarter" idx="3"/>
          </p:nvPr>
        </p:nvSpPr>
        <p:spPr>
          <a:xfrm>
            <a:off x="1600200" y="0"/>
            <a:ext cx="8991600" cy="219174"/>
          </a:xfrm>
          <a:prstGeom prst="rect">
            <a:avLst/>
          </a:prstGeom>
        </p:spPr>
        <p:txBody>
          <a:bodyPr vert="horz" lIns="0" tIns="0" rIns="0" bIns="0" rtlCol="0" anchor="ctr"/>
          <a:lstStyle>
            <a:lvl1pPr marL="0" marR="0" indent="0" algn="ctr" defTabSz="914400" rtl="0" eaLnBrk="1" fontAlgn="auto" latinLnBrk="0" hangingPunct="1">
              <a:lnSpc>
                <a:spcPct val="100000"/>
              </a:lnSpc>
              <a:spcBef>
                <a:spcPts val="0"/>
              </a:spcBef>
              <a:spcAft>
                <a:spcPts val="0"/>
              </a:spcAft>
              <a:buClrTx/>
              <a:buSzTx/>
              <a:buFontTx/>
              <a:buNone/>
              <a:tabLst/>
              <a:defRPr sz="900" b="0" i="0">
                <a:solidFill>
                  <a:schemeClr val="tx1"/>
                </a:solidFill>
                <a:latin typeface="+mn-lt"/>
                <a:ea typeface="Open Sans SemiBold" panose="020B0606030504020204" pitchFamily="34" charset="0"/>
                <a:cs typeface="Open Sans SemiBold" panose="020B0606030504020204" pitchFamily="34" charset="0"/>
              </a:defRPr>
            </a:lvl1pPr>
          </a:lstStyle>
          <a:p>
            <a:r>
              <a:rPr lang="en-US"/>
              <a:t>CLICK TO EDIT CONTROL MARKING//CATEGORY</a:t>
            </a:r>
            <a:endParaRPr lang="en-US" dirty="0"/>
          </a:p>
        </p:txBody>
      </p:sp>
    </p:spTree>
    <p:extLst>
      <p:ext uri="{BB962C8B-B14F-4D97-AF65-F5344CB8AC3E}">
        <p14:creationId xmlns:p14="http://schemas.microsoft.com/office/powerpoint/2010/main" val="3618106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176D2-8435-708B-9C12-A2DDE33F5A48}"/>
              </a:ext>
            </a:extLst>
          </p:cNvPr>
          <p:cNvSpPr>
            <a:spLocks noGrp="1"/>
          </p:cNvSpPr>
          <p:nvPr>
            <p:ph type="title"/>
          </p:nvPr>
        </p:nvSpPr>
        <p:spPr>
          <a:xfrm>
            <a:off x="352326" y="238026"/>
            <a:ext cx="10224545" cy="676374"/>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2EC6E0C3-D357-9904-3F83-469364BF9F2C}"/>
              </a:ext>
            </a:extLst>
          </p:cNvPr>
          <p:cNvSpPr>
            <a:spLocks noGrp="1"/>
          </p:cNvSpPr>
          <p:nvPr>
            <p:ph type="dt" sz="half" idx="10"/>
          </p:nvPr>
        </p:nvSpPr>
        <p:spPr>
          <a:xfrm>
            <a:off x="352326" y="6638826"/>
            <a:ext cx="1047750" cy="219174"/>
          </a:xfrm>
        </p:spPr>
        <p:txBody>
          <a:bodyPr/>
          <a:lstStyle/>
          <a:p>
            <a:endParaRPr lang="en-US" dirty="0"/>
          </a:p>
        </p:txBody>
      </p:sp>
      <p:sp>
        <p:nvSpPr>
          <p:cNvPr id="6" name="Content Placeholder 2">
            <a:extLst>
              <a:ext uri="{FF2B5EF4-FFF2-40B4-BE49-F238E27FC236}">
                <a16:creationId xmlns:a16="http://schemas.microsoft.com/office/drawing/2014/main" id="{07DD9EA8-5FFB-C9B1-1267-6671E46FBB5B}"/>
              </a:ext>
            </a:extLst>
          </p:cNvPr>
          <p:cNvSpPr>
            <a:spLocks noGrp="1"/>
          </p:cNvSpPr>
          <p:nvPr>
            <p:ph idx="1"/>
          </p:nvPr>
        </p:nvSpPr>
        <p:spPr>
          <a:xfrm>
            <a:off x="352326" y="1225691"/>
            <a:ext cx="11239500" cy="50498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0FEDC9B2-DEFB-E449-1A1F-85E60AE319B5}"/>
              </a:ext>
            </a:extLst>
          </p:cNvPr>
          <p:cNvSpPr>
            <a:spLocks noGrp="1"/>
          </p:cNvSpPr>
          <p:nvPr>
            <p:ph type="sldNum" sz="quarter" idx="4"/>
          </p:nvPr>
        </p:nvSpPr>
        <p:spPr>
          <a:xfrm>
            <a:off x="11706126" y="6638826"/>
            <a:ext cx="485874" cy="219174"/>
          </a:xfrm>
          <a:prstGeom prst="rect">
            <a:avLst/>
          </a:prstGeom>
        </p:spPr>
        <p:txBody>
          <a:bodyPr vert="horz" lIns="91440" tIns="45720" rIns="91440" bIns="45720" rtlCol="0" anchor="ctr"/>
          <a:lstStyle>
            <a:lvl1pPr algn="ctr">
              <a:defRPr sz="1000" b="1" i="0">
                <a:solidFill>
                  <a:schemeClr val="tx2"/>
                </a:solidFill>
                <a:latin typeface="Exo 2 Semi Bold" pitchFamily="2" charset="77"/>
              </a:defRPr>
            </a:lvl1pPr>
          </a:lstStyle>
          <a:p>
            <a:fld id="{6FB6B91F-BB11-E946-B7F6-1372EDB8DEC1}" type="slidenum">
              <a:rPr lang="en-US" smtClean="0"/>
              <a:pPr/>
              <a:t>‹#›</a:t>
            </a:fld>
            <a:endParaRPr lang="en-US" dirty="0"/>
          </a:p>
        </p:txBody>
      </p:sp>
      <p:sp>
        <p:nvSpPr>
          <p:cNvPr id="5" name="Footer Placeholder 4">
            <a:extLst>
              <a:ext uri="{FF2B5EF4-FFF2-40B4-BE49-F238E27FC236}">
                <a16:creationId xmlns:a16="http://schemas.microsoft.com/office/drawing/2014/main" id="{F011983E-5F7D-4A6F-7455-559917154B65}"/>
              </a:ext>
            </a:extLst>
          </p:cNvPr>
          <p:cNvSpPr>
            <a:spLocks noGrp="1"/>
          </p:cNvSpPr>
          <p:nvPr>
            <p:ph type="ftr" sz="quarter" idx="3"/>
          </p:nvPr>
        </p:nvSpPr>
        <p:spPr>
          <a:xfrm>
            <a:off x="1600200" y="0"/>
            <a:ext cx="8991600" cy="228600"/>
          </a:xfrm>
          <a:prstGeom prst="rect">
            <a:avLst/>
          </a:prstGeom>
        </p:spPr>
        <p:txBody>
          <a:bodyPr vert="horz" lIns="0" tIns="0" rIns="0" bIns="0" rtlCol="0" anchor="ctr"/>
          <a:lstStyle>
            <a:lvl1pPr algn="ctr">
              <a:defRPr sz="900" b="0" i="0">
                <a:solidFill>
                  <a:schemeClr val="tx1"/>
                </a:solidFill>
                <a:latin typeface="+mn-lt"/>
                <a:ea typeface="Open Sans SemiBold" panose="020B0606030504020204" pitchFamily="34" charset="0"/>
                <a:cs typeface="Open Sans SemiBold" panose="020B0606030504020204" pitchFamily="34" charset="0"/>
              </a:defRPr>
            </a:lvl1pPr>
          </a:lstStyle>
          <a:p>
            <a:r>
              <a:rPr lang="en-US"/>
              <a:t>CLICK TO EDIT CONTROL MARKING//CATEGORY</a:t>
            </a:r>
            <a:endParaRPr lang="en-US" dirty="0"/>
          </a:p>
        </p:txBody>
      </p:sp>
    </p:spTree>
    <p:extLst>
      <p:ext uri="{BB962C8B-B14F-4D97-AF65-F5344CB8AC3E}">
        <p14:creationId xmlns:p14="http://schemas.microsoft.com/office/powerpoint/2010/main" val="1097917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_Sub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C1A6A05-6A68-95A1-41EE-FDBA7FA90F3C}"/>
              </a:ext>
            </a:extLst>
          </p:cNvPr>
          <p:cNvSpPr/>
          <p:nvPr userDrawn="1"/>
        </p:nvSpPr>
        <p:spPr>
          <a:xfrm>
            <a:off x="0" y="914400"/>
            <a:ext cx="11696699" cy="766119"/>
          </a:xfrm>
          <a:prstGeom prst="rect">
            <a:avLst/>
          </a:prstGeom>
          <a:gradFill flip="none" rotWithShape="1">
            <a:gsLst>
              <a:gs pos="0">
                <a:schemeClr val="tx2">
                  <a:lumMod val="20000"/>
                  <a:lumOff val="80000"/>
                  <a:alpha val="0"/>
                </a:schemeClr>
              </a:gs>
              <a:gs pos="40000">
                <a:schemeClr val="tx2">
                  <a:lumMod val="20000"/>
                  <a:lumOff val="80000"/>
                  <a:alpha val="20000"/>
                </a:schemeClr>
              </a:gs>
              <a:gs pos="60000">
                <a:schemeClr val="accent1">
                  <a:alpha val="25000"/>
                </a:schemeClr>
              </a:gs>
              <a:gs pos="100000">
                <a:schemeClr val="accent1">
                  <a:alpha val="58414"/>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20000"/>
                  <a:lumOff val="80000"/>
                </a:schemeClr>
              </a:solidFill>
            </a:endParaRPr>
          </a:p>
        </p:txBody>
      </p:sp>
      <p:sp>
        <p:nvSpPr>
          <p:cNvPr id="3" name="Content Placeholder 2">
            <a:extLst>
              <a:ext uri="{FF2B5EF4-FFF2-40B4-BE49-F238E27FC236}">
                <a16:creationId xmlns:a16="http://schemas.microsoft.com/office/drawing/2014/main" id="{01F21708-074B-CB27-329D-6020CFC9800E}"/>
              </a:ext>
            </a:extLst>
          </p:cNvPr>
          <p:cNvSpPr>
            <a:spLocks noGrp="1"/>
          </p:cNvSpPr>
          <p:nvPr>
            <p:ph idx="1"/>
          </p:nvPr>
        </p:nvSpPr>
        <p:spPr>
          <a:xfrm>
            <a:off x="1037968" y="2042984"/>
            <a:ext cx="10544432" cy="42435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E16EF4D-A4D6-628F-7773-C9A53396E25A}"/>
              </a:ext>
            </a:extLst>
          </p:cNvPr>
          <p:cNvSpPr>
            <a:spLocks noGrp="1"/>
          </p:cNvSpPr>
          <p:nvPr>
            <p:ph type="sldNum" sz="quarter" idx="12"/>
          </p:nvPr>
        </p:nvSpPr>
        <p:spPr>
          <a:xfrm>
            <a:off x="11706126" y="6638826"/>
            <a:ext cx="485874" cy="219174"/>
          </a:xfrm>
          <a:prstGeom prst="rect">
            <a:avLst/>
          </a:prstGeom>
        </p:spPr>
        <p:txBody>
          <a:bodyPr/>
          <a:lstStyle/>
          <a:p>
            <a:fld id="{6FB6B91F-BB11-E946-B7F6-1372EDB8DEC1}" type="slidenum">
              <a:rPr lang="en-US" smtClean="0"/>
              <a:t>‹#›</a:t>
            </a:fld>
            <a:endParaRPr lang="en-US" dirty="0"/>
          </a:p>
        </p:txBody>
      </p:sp>
      <p:sp>
        <p:nvSpPr>
          <p:cNvPr id="5" name="Title Placeholder 1">
            <a:extLst>
              <a:ext uri="{FF2B5EF4-FFF2-40B4-BE49-F238E27FC236}">
                <a16:creationId xmlns:a16="http://schemas.microsoft.com/office/drawing/2014/main" id="{B9BA94E1-F833-74C4-C220-979B5551CE35}"/>
              </a:ext>
            </a:extLst>
          </p:cNvPr>
          <p:cNvSpPr>
            <a:spLocks noGrp="1"/>
          </p:cNvSpPr>
          <p:nvPr>
            <p:ph type="title"/>
          </p:nvPr>
        </p:nvSpPr>
        <p:spPr>
          <a:xfrm>
            <a:off x="352326" y="238026"/>
            <a:ext cx="10224545" cy="676374"/>
          </a:xfrm>
          <a:prstGeom prst="rect">
            <a:avLst/>
          </a:prstGeom>
        </p:spPr>
        <p:txBody>
          <a:bodyPr vert="horz" lIns="0" tIns="0" rIns="0" bIns="0" rtlCol="0" anchor="ctr">
            <a:noAutofit/>
          </a:bodyPr>
          <a:lstStyle/>
          <a:p>
            <a:r>
              <a:rPr lang="en-US" dirty="0"/>
              <a:t>Click to edit Master title style</a:t>
            </a:r>
          </a:p>
        </p:txBody>
      </p:sp>
      <p:sp>
        <p:nvSpPr>
          <p:cNvPr id="2" name="Footer Placeholder 4">
            <a:extLst>
              <a:ext uri="{FF2B5EF4-FFF2-40B4-BE49-F238E27FC236}">
                <a16:creationId xmlns:a16="http://schemas.microsoft.com/office/drawing/2014/main" id="{57360BF7-31E7-2BD1-4BB4-C13DCDA30168}"/>
              </a:ext>
            </a:extLst>
          </p:cNvPr>
          <p:cNvSpPr>
            <a:spLocks noGrp="1"/>
          </p:cNvSpPr>
          <p:nvPr>
            <p:ph type="ftr" sz="quarter" idx="3"/>
          </p:nvPr>
        </p:nvSpPr>
        <p:spPr>
          <a:xfrm>
            <a:off x="1600200" y="0"/>
            <a:ext cx="8991600" cy="228600"/>
          </a:xfrm>
          <a:prstGeom prst="rect">
            <a:avLst/>
          </a:prstGeom>
        </p:spPr>
        <p:txBody>
          <a:bodyPr vert="horz" lIns="0" tIns="0" rIns="0" bIns="0" rtlCol="0" anchor="ctr"/>
          <a:lstStyle>
            <a:lvl1pPr algn="ctr">
              <a:defRPr sz="900" b="0" i="0">
                <a:solidFill>
                  <a:schemeClr val="tx1"/>
                </a:solidFill>
                <a:latin typeface="+mn-lt"/>
                <a:ea typeface="Open Sans SemiBold" panose="020B0606030504020204" pitchFamily="34" charset="0"/>
                <a:cs typeface="Open Sans SemiBold" panose="020B0606030504020204" pitchFamily="34" charset="0"/>
              </a:defRPr>
            </a:lvl1pPr>
          </a:lstStyle>
          <a:p>
            <a:r>
              <a:rPr lang="en-US"/>
              <a:t>CLICK TO EDIT CONTROL MARKING//CATEGORY</a:t>
            </a:r>
            <a:endParaRPr lang="en-US" dirty="0"/>
          </a:p>
        </p:txBody>
      </p:sp>
      <p:sp>
        <p:nvSpPr>
          <p:cNvPr id="8" name="Text Placeholder 7">
            <a:extLst>
              <a:ext uri="{FF2B5EF4-FFF2-40B4-BE49-F238E27FC236}">
                <a16:creationId xmlns:a16="http://schemas.microsoft.com/office/drawing/2014/main" id="{A64E1765-210E-6276-4BFF-2D655F43CC3C}"/>
              </a:ext>
            </a:extLst>
          </p:cNvPr>
          <p:cNvSpPr>
            <a:spLocks noGrp="1"/>
          </p:cNvSpPr>
          <p:nvPr>
            <p:ph type="body" sz="quarter" idx="13" hasCustomPrompt="1"/>
          </p:nvPr>
        </p:nvSpPr>
        <p:spPr>
          <a:xfrm>
            <a:off x="1037968" y="1054571"/>
            <a:ext cx="9529477" cy="485775"/>
          </a:xfrm>
        </p:spPr>
        <p:txBody>
          <a:bodyPr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subtitle</a:t>
            </a:r>
          </a:p>
        </p:txBody>
      </p:sp>
      <p:sp>
        <p:nvSpPr>
          <p:cNvPr id="10" name="Triangle 9">
            <a:extLst>
              <a:ext uri="{FF2B5EF4-FFF2-40B4-BE49-F238E27FC236}">
                <a16:creationId xmlns:a16="http://schemas.microsoft.com/office/drawing/2014/main" id="{E2DB5861-DC1F-274C-DB37-975429602C12}"/>
              </a:ext>
            </a:extLst>
          </p:cNvPr>
          <p:cNvSpPr/>
          <p:nvPr userDrawn="1"/>
        </p:nvSpPr>
        <p:spPr>
          <a:xfrm rot="5400000">
            <a:off x="516549" y="1150458"/>
            <a:ext cx="529826" cy="294000"/>
          </a:xfrm>
          <a:prstGeom prst="triangle">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D9E6835A-8A89-91B3-CA12-BE90FD1FEF40}"/>
              </a:ext>
            </a:extLst>
          </p:cNvPr>
          <p:cNvSpPr/>
          <p:nvPr userDrawn="1"/>
        </p:nvSpPr>
        <p:spPr>
          <a:xfrm rot="5400000">
            <a:off x="204109" y="1150458"/>
            <a:ext cx="529826" cy="294000"/>
          </a:xfrm>
          <a:prstGeom prst="triangle">
            <a:avLst/>
          </a:pr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iangle 12">
            <a:extLst>
              <a:ext uri="{FF2B5EF4-FFF2-40B4-BE49-F238E27FC236}">
                <a16:creationId xmlns:a16="http://schemas.microsoft.com/office/drawing/2014/main" id="{2FC92465-7D33-6807-71D6-C420B847E784}"/>
              </a:ext>
            </a:extLst>
          </p:cNvPr>
          <p:cNvSpPr/>
          <p:nvPr userDrawn="1"/>
        </p:nvSpPr>
        <p:spPr>
          <a:xfrm rot="5400000">
            <a:off x="-117913" y="1150458"/>
            <a:ext cx="529826" cy="294000"/>
          </a:xfrm>
          <a:prstGeom prst="triangle">
            <a:avLst/>
          </a:prstGeom>
          <a:solidFill>
            <a:schemeClr val="bg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2">
            <a:extLst>
              <a:ext uri="{FF2B5EF4-FFF2-40B4-BE49-F238E27FC236}">
                <a16:creationId xmlns:a16="http://schemas.microsoft.com/office/drawing/2014/main" id="{AE2A5084-C44C-EA39-3933-08EF7A31F02B}"/>
              </a:ext>
            </a:extLst>
          </p:cNvPr>
          <p:cNvSpPr>
            <a:spLocks noGrp="1"/>
          </p:cNvSpPr>
          <p:nvPr>
            <p:ph type="dt" sz="half" idx="10"/>
          </p:nvPr>
        </p:nvSpPr>
        <p:spPr>
          <a:xfrm>
            <a:off x="352326" y="6638826"/>
            <a:ext cx="1047750" cy="219174"/>
          </a:xfrm>
        </p:spPr>
        <p:txBody>
          <a:bodyPr/>
          <a:lstStyle/>
          <a:p>
            <a:endParaRPr lang="en-US" dirty="0"/>
          </a:p>
        </p:txBody>
      </p:sp>
    </p:spTree>
    <p:extLst>
      <p:ext uri="{BB962C8B-B14F-4D97-AF65-F5344CB8AC3E}">
        <p14:creationId xmlns:p14="http://schemas.microsoft.com/office/powerpoint/2010/main" val="2321446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2311F5-00A8-177A-AD8C-C74DC54BD29A}"/>
              </a:ext>
            </a:extLst>
          </p:cNvPr>
          <p:cNvSpPr>
            <a:spLocks noGrp="1"/>
          </p:cNvSpPr>
          <p:nvPr>
            <p:ph sz="half" idx="1"/>
          </p:nvPr>
        </p:nvSpPr>
        <p:spPr>
          <a:xfrm>
            <a:off x="353113" y="1228626"/>
            <a:ext cx="5582133" cy="50673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05ABF7C-5569-F775-5910-F82732B6A132}"/>
              </a:ext>
            </a:extLst>
          </p:cNvPr>
          <p:cNvSpPr>
            <a:spLocks noGrp="1"/>
          </p:cNvSpPr>
          <p:nvPr>
            <p:ph sz="half" idx="2"/>
          </p:nvPr>
        </p:nvSpPr>
        <p:spPr>
          <a:xfrm>
            <a:off x="6247764" y="1228626"/>
            <a:ext cx="5434796" cy="5067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6392EEC-0AE6-91A4-3002-A2E772C157DE}"/>
              </a:ext>
            </a:extLst>
          </p:cNvPr>
          <p:cNvSpPr>
            <a:spLocks noGrp="1"/>
          </p:cNvSpPr>
          <p:nvPr>
            <p:ph type="dt" sz="half" idx="10"/>
          </p:nvPr>
        </p:nvSpPr>
        <p:spPr>
          <a:xfrm>
            <a:off x="352326" y="6638826"/>
            <a:ext cx="1047750" cy="219174"/>
          </a:xfrm>
        </p:spPr>
        <p:txBody>
          <a:bodyPr/>
          <a:lstStyle/>
          <a:p>
            <a:endParaRPr lang="en-US" dirty="0"/>
          </a:p>
        </p:txBody>
      </p:sp>
      <p:sp>
        <p:nvSpPr>
          <p:cNvPr id="7" name="Slide Number Placeholder 6">
            <a:extLst>
              <a:ext uri="{FF2B5EF4-FFF2-40B4-BE49-F238E27FC236}">
                <a16:creationId xmlns:a16="http://schemas.microsoft.com/office/drawing/2014/main" id="{A466B168-7BCE-5553-8F95-2FA0CB174124}"/>
              </a:ext>
            </a:extLst>
          </p:cNvPr>
          <p:cNvSpPr>
            <a:spLocks noGrp="1"/>
          </p:cNvSpPr>
          <p:nvPr>
            <p:ph type="sldNum" sz="quarter" idx="12"/>
          </p:nvPr>
        </p:nvSpPr>
        <p:spPr>
          <a:xfrm>
            <a:off x="11706126" y="6638826"/>
            <a:ext cx="485874" cy="219174"/>
          </a:xfrm>
          <a:prstGeom prst="rect">
            <a:avLst/>
          </a:prstGeom>
        </p:spPr>
        <p:txBody>
          <a:bodyPr/>
          <a:lstStyle/>
          <a:p>
            <a:fld id="{6FB6B91F-BB11-E946-B7F6-1372EDB8DEC1}" type="slidenum">
              <a:rPr lang="en-US" smtClean="0"/>
              <a:t>‹#›</a:t>
            </a:fld>
            <a:endParaRPr lang="en-US"/>
          </a:p>
        </p:txBody>
      </p:sp>
      <p:sp>
        <p:nvSpPr>
          <p:cNvPr id="6" name="Footer Placeholder 4">
            <a:extLst>
              <a:ext uri="{FF2B5EF4-FFF2-40B4-BE49-F238E27FC236}">
                <a16:creationId xmlns:a16="http://schemas.microsoft.com/office/drawing/2014/main" id="{8DBDE7BE-0766-0034-7D0C-E8361882A2A3}"/>
              </a:ext>
            </a:extLst>
          </p:cNvPr>
          <p:cNvSpPr>
            <a:spLocks noGrp="1"/>
          </p:cNvSpPr>
          <p:nvPr>
            <p:ph type="ftr" sz="quarter" idx="3"/>
          </p:nvPr>
        </p:nvSpPr>
        <p:spPr>
          <a:xfrm>
            <a:off x="1600200" y="0"/>
            <a:ext cx="8991600" cy="228600"/>
          </a:xfrm>
          <a:prstGeom prst="rect">
            <a:avLst/>
          </a:prstGeom>
        </p:spPr>
        <p:txBody>
          <a:bodyPr vert="horz" lIns="0" tIns="0" rIns="0" bIns="0" rtlCol="0" anchor="ctr"/>
          <a:lstStyle>
            <a:lvl1pPr algn="ctr">
              <a:defRPr sz="900" b="0" i="0">
                <a:solidFill>
                  <a:schemeClr val="tx1"/>
                </a:solidFill>
                <a:latin typeface="+mn-lt"/>
                <a:ea typeface="Open Sans SemiBold" panose="020B0606030504020204" pitchFamily="34" charset="0"/>
                <a:cs typeface="Open Sans SemiBold" panose="020B0606030504020204" pitchFamily="34" charset="0"/>
              </a:defRPr>
            </a:lvl1pPr>
          </a:lstStyle>
          <a:p>
            <a:r>
              <a:rPr lang="en-US"/>
              <a:t>CLICK TO EDIT CONTROL MARKING//CATEGORY</a:t>
            </a:r>
            <a:endParaRPr lang="en-US" dirty="0"/>
          </a:p>
        </p:txBody>
      </p:sp>
      <p:sp>
        <p:nvSpPr>
          <p:cNvPr id="9" name="Title Placeholder 1">
            <a:extLst>
              <a:ext uri="{FF2B5EF4-FFF2-40B4-BE49-F238E27FC236}">
                <a16:creationId xmlns:a16="http://schemas.microsoft.com/office/drawing/2014/main" id="{5B33AD1C-7933-2EF8-CAB0-A2F20CFCC907}"/>
              </a:ext>
            </a:extLst>
          </p:cNvPr>
          <p:cNvSpPr>
            <a:spLocks noGrp="1"/>
          </p:cNvSpPr>
          <p:nvPr>
            <p:ph type="title"/>
          </p:nvPr>
        </p:nvSpPr>
        <p:spPr>
          <a:xfrm>
            <a:off x="352326" y="238026"/>
            <a:ext cx="10224545" cy="676374"/>
          </a:xfrm>
          <a:prstGeom prst="rect">
            <a:avLst/>
          </a:prstGeom>
        </p:spPr>
        <p:txBody>
          <a:bodyPr vert="horz" lIns="0" tIns="0" rIns="0" bIns="0" rtlCol="0" anchor="ctr">
            <a:noAutofit/>
          </a:bodyPr>
          <a:lstStyle/>
          <a:p>
            <a:r>
              <a:rPr lang="en-US" dirty="0"/>
              <a:t>Click to edit Master title style</a:t>
            </a:r>
          </a:p>
        </p:txBody>
      </p:sp>
    </p:spTree>
    <p:extLst>
      <p:ext uri="{BB962C8B-B14F-4D97-AF65-F5344CB8AC3E}">
        <p14:creationId xmlns:p14="http://schemas.microsoft.com/office/powerpoint/2010/main" val="4072567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05598EE-734B-7927-A9F9-59E746C06745}"/>
              </a:ext>
            </a:extLst>
          </p:cNvPr>
          <p:cNvSpPr>
            <a:spLocks noGrp="1"/>
          </p:cNvSpPr>
          <p:nvPr>
            <p:ph type="body" idx="1"/>
          </p:nvPr>
        </p:nvSpPr>
        <p:spPr>
          <a:xfrm>
            <a:off x="356400" y="1062682"/>
            <a:ext cx="5502275" cy="749842"/>
          </a:xfrm>
        </p:spPr>
        <p:txBody>
          <a:bodyPr anchor="b">
            <a:noAutofit/>
          </a:bodyPr>
          <a:lstStyle>
            <a:lvl1pPr marL="0" indent="0">
              <a:buNone/>
              <a:defRPr sz="2400" b="1" i="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5DCA79ED-631A-4038-CD24-1318D135B013}"/>
              </a:ext>
            </a:extLst>
          </p:cNvPr>
          <p:cNvSpPr>
            <a:spLocks noGrp="1"/>
          </p:cNvSpPr>
          <p:nvPr>
            <p:ph sz="half" idx="2"/>
          </p:nvPr>
        </p:nvSpPr>
        <p:spPr>
          <a:xfrm>
            <a:off x="351687" y="1995160"/>
            <a:ext cx="5502275" cy="429854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9B22261-E334-48E8-A5C2-10C4156C0D98}"/>
              </a:ext>
            </a:extLst>
          </p:cNvPr>
          <p:cNvSpPr>
            <a:spLocks noGrp="1"/>
          </p:cNvSpPr>
          <p:nvPr>
            <p:ph type="body" sz="quarter" idx="3"/>
          </p:nvPr>
        </p:nvSpPr>
        <p:spPr>
          <a:xfrm>
            <a:off x="6102750" y="1062682"/>
            <a:ext cx="5410200" cy="749842"/>
          </a:xfrm>
        </p:spPr>
        <p:txBody>
          <a:bodyPr anchor="b">
            <a:noAutofit/>
          </a:bodyPr>
          <a:lstStyle>
            <a:lvl1pPr marL="0" indent="0">
              <a:buNone/>
              <a:defRPr sz="2400" b="1" i="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E52312-4529-7366-8A26-B3D48C92DCCC}"/>
              </a:ext>
            </a:extLst>
          </p:cNvPr>
          <p:cNvSpPr>
            <a:spLocks noGrp="1"/>
          </p:cNvSpPr>
          <p:nvPr>
            <p:ph sz="quarter" idx="4"/>
          </p:nvPr>
        </p:nvSpPr>
        <p:spPr>
          <a:xfrm>
            <a:off x="6102750" y="1995160"/>
            <a:ext cx="5410200" cy="42985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82D12A-DDF5-F9C7-183F-B0D4053783BA}"/>
              </a:ext>
            </a:extLst>
          </p:cNvPr>
          <p:cNvSpPr>
            <a:spLocks noGrp="1"/>
          </p:cNvSpPr>
          <p:nvPr>
            <p:ph type="dt" sz="half" idx="10"/>
          </p:nvPr>
        </p:nvSpPr>
        <p:spPr>
          <a:xfrm>
            <a:off x="352326" y="6638826"/>
            <a:ext cx="1047750" cy="219174"/>
          </a:xfrm>
        </p:spPr>
        <p:txBody>
          <a:bodyPr/>
          <a:lstStyle/>
          <a:p>
            <a:endParaRPr lang="en-US" dirty="0"/>
          </a:p>
        </p:txBody>
      </p:sp>
      <p:sp>
        <p:nvSpPr>
          <p:cNvPr id="9" name="Slide Number Placeholder 8">
            <a:extLst>
              <a:ext uri="{FF2B5EF4-FFF2-40B4-BE49-F238E27FC236}">
                <a16:creationId xmlns:a16="http://schemas.microsoft.com/office/drawing/2014/main" id="{531B7175-61AA-514B-24D4-5450A47E2C66}"/>
              </a:ext>
            </a:extLst>
          </p:cNvPr>
          <p:cNvSpPr>
            <a:spLocks noGrp="1"/>
          </p:cNvSpPr>
          <p:nvPr>
            <p:ph type="sldNum" sz="quarter" idx="12"/>
          </p:nvPr>
        </p:nvSpPr>
        <p:spPr>
          <a:xfrm>
            <a:off x="11706126" y="6638826"/>
            <a:ext cx="485874" cy="219174"/>
          </a:xfrm>
          <a:prstGeom prst="rect">
            <a:avLst/>
          </a:prstGeom>
        </p:spPr>
        <p:txBody>
          <a:bodyPr/>
          <a:lstStyle/>
          <a:p>
            <a:fld id="{6FB6B91F-BB11-E946-B7F6-1372EDB8DEC1}" type="slidenum">
              <a:rPr lang="en-US" smtClean="0"/>
              <a:t>‹#›</a:t>
            </a:fld>
            <a:endParaRPr lang="en-US"/>
          </a:p>
        </p:txBody>
      </p:sp>
      <p:sp>
        <p:nvSpPr>
          <p:cNvPr id="11" name="Footer Placeholder 4">
            <a:extLst>
              <a:ext uri="{FF2B5EF4-FFF2-40B4-BE49-F238E27FC236}">
                <a16:creationId xmlns:a16="http://schemas.microsoft.com/office/drawing/2014/main" id="{F76D97C8-0436-F62D-BFA5-717EFFE33A42}"/>
              </a:ext>
            </a:extLst>
          </p:cNvPr>
          <p:cNvSpPr>
            <a:spLocks noGrp="1"/>
          </p:cNvSpPr>
          <p:nvPr>
            <p:ph type="ftr" sz="quarter" idx="13"/>
          </p:nvPr>
        </p:nvSpPr>
        <p:spPr>
          <a:xfrm>
            <a:off x="1600200" y="0"/>
            <a:ext cx="8991600" cy="228600"/>
          </a:xfrm>
          <a:prstGeom prst="rect">
            <a:avLst/>
          </a:prstGeom>
        </p:spPr>
        <p:txBody>
          <a:bodyPr vert="horz" lIns="0" tIns="0" rIns="0" bIns="0" rtlCol="0" anchor="ctr"/>
          <a:lstStyle>
            <a:lvl1pPr algn="ctr">
              <a:defRPr sz="900" b="0" i="0">
                <a:solidFill>
                  <a:schemeClr val="tx1"/>
                </a:solidFill>
                <a:latin typeface="+mn-lt"/>
                <a:ea typeface="Open Sans SemiBold" panose="020B0606030504020204" pitchFamily="34" charset="0"/>
                <a:cs typeface="Open Sans SemiBold" panose="020B0606030504020204" pitchFamily="34" charset="0"/>
              </a:defRPr>
            </a:lvl1pPr>
          </a:lstStyle>
          <a:p>
            <a:r>
              <a:rPr lang="en-US"/>
              <a:t>CLICK TO EDIT CONTROL MARKING//CATEGORY</a:t>
            </a:r>
            <a:endParaRPr lang="en-US" dirty="0"/>
          </a:p>
        </p:txBody>
      </p:sp>
      <p:sp>
        <p:nvSpPr>
          <p:cNvPr id="12" name="Title Placeholder 1">
            <a:extLst>
              <a:ext uri="{FF2B5EF4-FFF2-40B4-BE49-F238E27FC236}">
                <a16:creationId xmlns:a16="http://schemas.microsoft.com/office/drawing/2014/main" id="{0AE0F15A-FB55-0A2A-8637-346EC2BA52BF}"/>
              </a:ext>
            </a:extLst>
          </p:cNvPr>
          <p:cNvSpPr>
            <a:spLocks noGrp="1"/>
          </p:cNvSpPr>
          <p:nvPr>
            <p:ph type="title"/>
          </p:nvPr>
        </p:nvSpPr>
        <p:spPr>
          <a:xfrm>
            <a:off x="352326" y="238026"/>
            <a:ext cx="10224545" cy="676374"/>
          </a:xfrm>
          <a:prstGeom prst="rect">
            <a:avLst/>
          </a:prstGeom>
        </p:spPr>
        <p:txBody>
          <a:bodyPr vert="horz" lIns="0" tIns="0" rIns="0" bIns="0" rtlCol="0" anchor="ctr">
            <a:noAutofit/>
          </a:bodyPr>
          <a:lstStyle/>
          <a:p>
            <a:r>
              <a:rPr lang="en-US" dirty="0"/>
              <a:t>Click to edit Master title style</a:t>
            </a:r>
          </a:p>
        </p:txBody>
      </p:sp>
    </p:spTree>
    <p:extLst>
      <p:ext uri="{BB962C8B-B14F-4D97-AF65-F5344CB8AC3E}">
        <p14:creationId xmlns:p14="http://schemas.microsoft.com/office/powerpoint/2010/main" val="61166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Text, Image, Citati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DCA79ED-631A-4038-CD24-1318D135B013}"/>
              </a:ext>
            </a:extLst>
          </p:cNvPr>
          <p:cNvSpPr>
            <a:spLocks noGrp="1"/>
          </p:cNvSpPr>
          <p:nvPr>
            <p:ph sz="half" idx="2"/>
          </p:nvPr>
        </p:nvSpPr>
        <p:spPr>
          <a:xfrm>
            <a:off x="351687" y="1141380"/>
            <a:ext cx="5502275" cy="51523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1E82D12A-DDF5-F9C7-183F-B0D4053783BA}"/>
              </a:ext>
            </a:extLst>
          </p:cNvPr>
          <p:cNvSpPr>
            <a:spLocks noGrp="1"/>
          </p:cNvSpPr>
          <p:nvPr>
            <p:ph type="dt" sz="half" idx="10"/>
          </p:nvPr>
        </p:nvSpPr>
        <p:spPr>
          <a:xfrm>
            <a:off x="352326" y="6638826"/>
            <a:ext cx="1047750" cy="219174"/>
          </a:xfrm>
        </p:spPr>
        <p:txBody>
          <a:bodyPr/>
          <a:lstStyle/>
          <a:p>
            <a:endParaRPr lang="en-US" dirty="0"/>
          </a:p>
        </p:txBody>
      </p:sp>
      <p:sp>
        <p:nvSpPr>
          <p:cNvPr id="9" name="Slide Number Placeholder 8">
            <a:extLst>
              <a:ext uri="{FF2B5EF4-FFF2-40B4-BE49-F238E27FC236}">
                <a16:creationId xmlns:a16="http://schemas.microsoft.com/office/drawing/2014/main" id="{531B7175-61AA-514B-24D4-5450A47E2C66}"/>
              </a:ext>
            </a:extLst>
          </p:cNvPr>
          <p:cNvSpPr>
            <a:spLocks noGrp="1"/>
          </p:cNvSpPr>
          <p:nvPr>
            <p:ph type="sldNum" sz="quarter" idx="12"/>
          </p:nvPr>
        </p:nvSpPr>
        <p:spPr>
          <a:xfrm>
            <a:off x="11706126" y="6638826"/>
            <a:ext cx="485874" cy="219174"/>
          </a:xfrm>
          <a:prstGeom prst="rect">
            <a:avLst/>
          </a:prstGeom>
        </p:spPr>
        <p:txBody>
          <a:bodyPr/>
          <a:lstStyle/>
          <a:p>
            <a:fld id="{6FB6B91F-BB11-E946-B7F6-1372EDB8DEC1}" type="slidenum">
              <a:rPr lang="en-US" smtClean="0"/>
              <a:t>‹#›</a:t>
            </a:fld>
            <a:endParaRPr lang="en-US"/>
          </a:p>
        </p:txBody>
      </p:sp>
      <p:sp>
        <p:nvSpPr>
          <p:cNvPr id="11" name="Footer Placeholder 4">
            <a:extLst>
              <a:ext uri="{FF2B5EF4-FFF2-40B4-BE49-F238E27FC236}">
                <a16:creationId xmlns:a16="http://schemas.microsoft.com/office/drawing/2014/main" id="{F76D97C8-0436-F62D-BFA5-717EFFE33A42}"/>
              </a:ext>
            </a:extLst>
          </p:cNvPr>
          <p:cNvSpPr>
            <a:spLocks noGrp="1"/>
          </p:cNvSpPr>
          <p:nvPr>
            <p:ph type="ftr" sz="quarter" idx="13"/>
          </p:nvPr>
        </p:nvSpPr>
        <p:spPr>
          <a:xfrm>
            <a:off x="1600200" y="0"/>
            <a:ext cx="8991600" cy="228600"/>
          </a:xfrm>
          <a:prstGeom prst="rect">
            <a:avLst/>
          </a:prstGeom>
        </p:spPr>
        <p:txBody>
          <a:bodyPr vert="horz" lIns="0" tIns="0" rIns="0" bIns="0" rtlCol="0" anchor="ctr"/>
          <a:lstStyle>
            <a:lvl1pPr algn="ctr">
              <a:defRPr sz="900" b="0" i="0">
                <a:solidFill>
                  <a:schemeClr val="tx1"/>
                </a:solidFill>
                <a:latin typeface="+mn-lt"/>
                <a:ea typeface="Open Sans SemiBold" panose="020B0606030504020204" pitchFamily="34" charset="0"/>
                <a:cs typeface="Open Sans SemiBold" panose="020B0606030504020204" pitchFamily="34" charset="0"/>
              </a:defRPr>
            </a:lvl1pPr>
          </a:lstStyle>
          <a:p>
            <a:r>
              <a:rPr lang="en-US" dirty="0"/>
              <a:t>CLICK TO EDIT CONTROL MARKING//CATEGORY</a:t>
            </a:r>
          </a:p>
        </p:txBody>
      </p:sp>
      <p:sp>
        <p:nvSpPr>
          <p:cNvPr id="12" name="Title Placeholder 1">
            <a:extLst>
              <a:ext uri="{FF2B5EF4-FFF2-40B4-BE49-F238E27FC236}">
                <a16:creationId xmlns:a16="http://schemas.microsoft.com/office/drawing/2014/main" id="{0AE0F15A-FB55-0A2A-8637-346EC2BA52BF}"/>
              </a:ext>
            </a:extLst>
          </p:cNvPr>
          <p:cNvSpPr>
            <a:spLocks noGrp="1"/>
          </p:cNvSpPr>
          <p:nvPr>
            <p:ph type="title"/>
          </p:nvPr>
        </p:nvSpPr>
        <p:spPr>
          <a:xfrm>
            <a:off x="352326" y="238026"/>
            <a:ext cx="10224545" cy="676374"/>
          </a:xfrm>
          <a:prstGeom prst="rect">
            <a:avLst/>
          </a:prstGeom>
        </p:spPr>
        <p:txBody>
          <a:bodyPr vert="horz" lIns="0" tIns="0" rIns="0" bIns="0" rtlCol="0" anchor="ctr">
            <a:noAutofit/>
          </a:bodyPr>
          <a:lstStyle/>
          <a:p>
            <a:r>
              <a:rPr lang="en-US" dirty="0"/>
              <a:t>Click to edit Master title style</a:t>
            </a:r>
          </a:p>
        </p:txBody>
      </p:sp>
      <p:sp>
        <p:nvSpPr>
          <p:cNvPr id="8" name="Picture Placeholder 7">
            <a:extLst>
              <a:ext uri="{FF2B5EF4-FFF2-40B4-BE49-F238E27FC236}">
                <a16:creationId xmlns:a16="http://schemas.microsoft.com/office/drawing/2014/main" id="{E87B5265-1525-5EC4-C500-48E90DEAD90D}"/>
              </a:ext>
            </a:extLst>
          </p:cNvPr>
          <p:cNvSpPr>
            <a:spLocks noGrp="1"/>
          </p:cNvSpPr>
          <p:nvPr>
            <p:ph type="pic" sz="quarter" idx="14"/>
          </p:nvPr>
        </p:nvSpPr>
        <p:spPr>
          <a:xfrm>
            <a:off x="5965825" y="1141413"/>
            <a:ext cx="5551724" cy="4475162"/>
          </a:xfrm>
        </p:spPr>
        <p:txBody>
          <a:bodyPr/>
          <a:lstStyle/>
          <a:p>
            <a:endParaRPr lang="en-US"/>
          </a:p>
        </p:txBody>
      </p:sp>
      <p:sp>
        <p:nvSpPr>
          <p:cNvPr id="16" name="Text Placeholder 15">
            <a:extLst>
              <a:ext uri="{FF2B5EF4-FFF2-40B4-BE49-F238E27FC236}">
                <a16:creationId xmlns:a16="http://schemas.microsoft.com/office/drawing/2014/main" id="{63703EB5-0225-C7FB-637C-26E8598A0BF4}"/>
              </a:ext>
            </a:extLst>
          </p:cNvPr>
          <p:cNvSpPr>
            <a:spLocks noGrp="1"/>
          </p:cNvSpPr>
          <p:nvPr>
            <p:ph type="body" sz="quarter" idx="15" hasCustomPrompt="1"/>
          </p:nvPr>
        </p:nvSpPr>
        <p:spPr>
          <a:xfrm>
            <a:off x="5965825" y="5694363"/>
            <a:ext cx="5551724" cy="599345"/>
          </a:xfrm>
        </p:spPr>
        <p:txBody>
          <a:bodyPr>
            <a:noAutofit/>
          </a:bodyPr>
          <a:lstStyle>
            <a:lvl1pPr marL="6350" marR="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lang="en-US" sz="1200" kern="1200" dirty="0">
                <a:solidFill>
                  <a:schemeClr val="tx1"/>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635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dirty="0"/>
              <a:t>Click to edit source citation</a:t>
            </a:r>
          </a:p>
          <a:p>
            <a:pPr marL="635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endParaRPr lang="en-US" dirty="0"/>
          </a:p>
          <a:p>
            <a:pPr marL="635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3524101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28DD55A-0C34-DF81-43F5-9E311C53B0FA}"/>
              </a:ext>
            </a:extLst>
          </p:cNvPr>
          <p:cNvSpPr>
            <a:spLocks noGrp="1"/>
          </p:cNvSpPr>
          <p:nvPr>
            <p:ph type="sldNum" sz="quarter" idx="12"/>
          </p:nvPr>
        </p:nvSpPr>
        <p:spPr>
          <a:xfrm>
            <a:off x="11706126" y="6638826"/>
            <a:ext cx="485874" cy="219174"/>
          </a:xfrm>
          <a:prstGeom prst="rect">
            <a:avLst/>
          </a:prstGeom>
        </p:spPr>
        <p:txBody>
          <a:bodyPr/>
          <a:lstStyle/>
          <a:p>
            <a:fld id="{6FB6B91F-BB11-E946-B7F6-1372EDB8DEC1}" type="slidenum">
              <a:rPr lang="en-US" smtClean="0"/>
              <a:t>‹#›</a:t>
            </a:fld>
            <a:endParaRPr lang="en-US"/>
          </a:p>
        </p:txBody>
      </p:sp>
      <p:sp>
        <p:nvSpPr>
          <p:cNvPr id="6" name="Date Placeholder 6">
            <a:extLst>
              <a:ext uri="{FF2B5EF4-FFF2-40B4-BE49-F238E27FC236}">
                <a16:creationId xmlns:a16="http://schemas.microsoft.com/office/drawing/2014/main" id="{B2AFD62A-76F2-FED8-00D7-9815E827E263}"/>
              </a:ext>
            </a:extLst>
          </p:cNvPr>
          <p:cNvSpPr>
            <a:spLocks noGrp="1"/>
          </p:cNvSpPr>
          <p:nvPr>
            <p:ph type="dt" sz="half" idx="10"/>
          </p:nvPr>
        </p:nvSpPr>
        <p:spPr>
          <a:xfrm>
            <a:off x="352326" y="6638826"/>
            <a:ext cx="1047750" cy="219174"/>
          </a:xfrm>
        </p:spPr>
        <p:txBody>
          <a:bodyPr/>
          <a:lstStyle/>
          <a:p>
            <a:endParaRPr lang="en-US" dirty="0"/>
          </a:p>
        </p:txBody>
      </p:sp>
      <p:sp>
        <p:nvSpPr>
          <p:cNvPr id="2" name="Footer Placeholder 4">
            <a:extLst>
              <a:ext uri="{FF2B5EF4-FFF2-40B4-BE49-F238E27FC236}">
                <a16:creationId xmlns:a16="http://schemas.microsoft.com/office/drawing/2014/main" id="{095CF84F-EC16-562C-2BAD-72F51D22DAB1}"/>
              </a:ext>
            </a:extLst>
          </p:cNvPr>
          <p:cNvSpPr>
            <a:spLocks noGrp="1"/>
          </p:cNvSpPr>
          <p:nvPr>
            <p:ph type="ftr" sz="quarter" idx="3"/>
          </p:nvPr>
        </p:nvSpPr>
        <p:spPr>
          <a:xfrm>
            <a:off x="1600200" y="0"/>
            <a:ext cx="8991600" cy="228600"/>
          </a:xfrm>
          <a:prstGeom prst="rect">
            <a:avLst/>
          </a:prstGeom>
        </p:spPr>
        <p:txBody>
          <a:bodyPr vert="horz" lIns="0" tIns="0" rIns="0" bIns="0" rtlCol="0" anchor="ctr"/>
          <a:lstStyle>
            <a:lvl1pPr algn="ctr">
              <a:defRPr sz="900" b="0" i="0">
                <a:solidFill>
                  <a:schemeClr val="tx1"/>
                </a:solidFill>
                <a:latin typeface="+mn-lt"/>
                <a:ea typeface="Open Sans SemiBold" panose="020B0606030504020204" pitchFamily="34" charset="0"/>
                <a:cs typeface="Open Sans SemiBold" panose="020B0606030504020204" pitchFamily="34" charset="0"/>
              </a:defRPr>
            </a:lvl1pPr>
          </a:lstStyle>
          <a:p>
            <a:r>
              <a:rPr lang="en-US"/>
              <a:t>CLICK TO EDIT CONTROL MARKING//CATEGORY</a:t>
            </a:r>
            <a:endParaRPr lang="en-US" dirty="0"/>
          </a:p>
        </p:txBody>
      </p:sp>
      <p:sp>
        <p:nvSpPr>
          <p:cNvPr id="3" name="Title Placeholder 1">
            <a:extLst>
              <a:ext uri="{FF2B5EF4-FFF2-40B4-BE49-F238E27FC236}">
                <a16:creationId xmlns:a16="http://schemas.microsoft.com/office/drawing/2014/main" id="{D4A350AF-779F-D130-3E44-E37B55D94EC8}"/>
              </a:ext>
            </a:extLst>
          </p:cNvPr>
          <p:cNvSpPr>
            <a:spLocks noGrp="1"/>
          </p:cNvSpPr>
          <p:nvPr>
            <p:ph type="title"/>
          </p:nvPr>
        </p:nvSpPr>
        <p:spPr>
          <a:xfrm>
            <a:off x="352326" y="238026"/>
            <a:ext cx="10224545" cy="676374"/>
          </a:xfrm>
          <a:prstGeom prst="rect">
            <a:avLst/>
          </a:prstGeom>
        </p:spPr>
        <p:txBody>
          <a:bodyPr vert="horz" lIns="0" tIns="0" rIns="0" bIns="0" rtlCol="0" anchor="ctr">
            <a:noAutofit/>
          </a:bodyPr>
          <a:lstStyle/>
          <a:p>
            <a:r>
              <a:rPr lang="en-US" dirty="0"/>
              <a:t>Click to edit Master title style</a:t>
            </a:r>
          </a:p>
        </p:txBody>
      </p:sp>
    </p:spTree>
    <p:extLst>
      <p:ext uri="{BB962C8B-B14F-4D97-AF65-F5344CB8AC3E}">
        <p14:creationId xmlns:p14="http://schemas.microsoft.com/office/powerpoint/2010/main" val="4078790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3BEAAE65-DB30-3E9B-C7B2-88F7ACE23F4A}"/>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11298936" y="6483096"/>
            <a:ext cx="893064" cy="374904"/>
          </a:xfrm>
          <a:prstGeom prst="rect">
            <a:avLst/>
          </a:prstGeom>
        </p:spPr>
      </p:pic>
      <p:sp>
        <p:nvSpPr>
          <p:cNvPr id="2" name="Title Placeholder 1">
            <a:extLst>
              <a:ext uri="{FF2B5EF4-FFF2-40B4-BE49-F238E27FC236}">
                <a16:creationId xmlns:a16="http://schemas.microsoft.com/office/drawing/2014/main" id="{AAC8B33F-B679-0A95-7EA1-D24ED89820CE}"/>
              </a:ext>
            </a:extLst>
          </p:cNvPr>
          <p:cNvSpPr>
            <a:spLocks noGrp="1"/>
          </p:cNvSpPr>
          <p:nvPr>
            <p:ph type="title"/>
          </p:nvPr>
        </p:nvSpPr>
        <p:spPr>
          <a:xfrm>
            <a:off x="352326" y="228194"/>
            <a:ext cx="10224545" cy="676374"/>
          </a:xfrm>
          <a:prstGeom prst="rect">
            <a:avLst/>
          </a:prstGeom>
        </p:spPr>
        <p:txBody>
          <a:bodyPr vert="horz" lIns="0" tIns="0" rIns="0" bIns="0" rtlCol="0" anchor="ctr">
            <a:noAutofit/>
          </a:bodyPr>
          <a:lstStyle/>
          <a:p>
            <a:r>
              <a:rPr lang="en-US" dirty="0"/>
              <a:t>Click to edit Master title</a:t>
            </a:r>
          </a:p>
        </p:txBody>
      </p:sp>
      <p:sp>
        <p:nvSpPr>
          <p:cNvPr id="3" name="Text Placeholder 2">
            <a:extLst>
              <a:ext uri="{FF2B5EF4-FFF2-40B4-BE49-F238E27FC236}">
                <a16:creationId xmlns:a16="http://schemas.microsoft.com/office/drawing/2014/main" id="{13EF4DAD-B0D7-7273-0B9E-980C44A17CDD}"/>
              </a:ext>
            </a:extLst>
          </p:cNvPr>
          <p:cNvSpPr>
            <a:spLocks noGrp="1"/>
          </p:cNvSpPr>
          <p:nvPr>
            <p:ph type="body" idx="1"/>
          </p:nvPr>
        </p:nvSpPr>
        <p:spPr>
          <a:xfrm>
            <a:off x="352326" y="1227262"/>
            <a:ext cx="11239500" cy="505923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72ADA91-6050-8AEB-75E0-102C5DDBC41C}"/>
              </a:ext>
            </a:extLst>
          </p:cNvPr>
          <p:cNvSpPr>
            <a:spLocks noGrp="1"/>
          </p:cNvSpPr>
          <p:nvPr>
            <p:ph type="dt" sz="half" idx="2"/>
          </p:nvPr>
        </p:nvSpPr>
        <p:spPr>
          <a:xfrm>
            <a:off x="352326" y="6634113"/>
            <a:ext cx="1047750" cy="219174"/>
          </a:xfrm>
          <a:prstGeom prst="rect">
            <a:avLst/>
          </a:prstGeom>
        </p:spPr>
        <p:txBody>
          <a:bodyPr vert="horz" lIns="0" tIns="0" rIns="0" bIns="0" rtlCol="0" anchor="ctr"/>
          <a:lstStyle>
            <a:lvl1pPr algn="l">
              <a:defRPr sz="1000" b="1" i="0">
                <a:solidFill>
                  <a:schemeClr val="tx2"/>
                </a:solidFill>
                <a:latin typeface="Exo 2 Semi Bold" pitchFamily="2" charset="77"/>
                <a:ea typeface="Open Sans" panose="020B0606030504020204" pitchFamily="34" charset="0"/>
                <a:cs typeface="Open Sans" panose="020B0606030504020204" pitchFamily="34" charset="0"/>
              </a:defRPr>
            </a:lvl1pPr>
          </a:lstStyle>
          <a:p>
            <a:endParaRPr lang="en-US" dirty="0"/>
          </a:p>
        </p:txBody>
      </p:sp>
      <p:sp>
        <p:nvSpPr>
          <p:cNvPr id="5" name="Footer Placeholder 4">
            <a:extLst>
              <a:ext uri="{FF2B5EF4-FFF2-40B4-BE49-F238E27FC236}">
                <a16:creationId xmlns:a16="http://schemas.microsoft.com/office/drawing/2014/main" id="{FD72EF1B-4646-6E00-A89E-1C0F88866C41}"/>
              </a:ext>
            </a:extLst>
          </p:cNvPr>
          <p:cNvSpPr>
            <a:spLocks noGrp="1"/>
          </p:cNvSpPr>
          <p:nvPr>
            <p:ph type="ftr" sz="quarter" idx="3"/>
          </p:nvPr>
        </p:nvSpPr>
        <p:spPr>
          <a:xfrm>
            <a:off x="1600200" y="0"/>
            <a:ext cx="8991600" cy="219174"/>
          </a:xfrm>
          <a:prstGeom prst="rect">
            <a:avLst/>
          </a:prstGeom>
        </p:spPr>
        <p:txBody>
          <a:bodyPr vert="horz" lIns="0" tIns="0" rIns="0" bIns="0" rtlCol="0" anchor="ctr"/>
          <a:lstStyle>
            <a:lvl1pPr marL="0" marR="0" indent="0" algn="ctr" defTabSz="914400" rtl="0" eaLnBrk="1" fontAlgn="auto" latinLnBrk="0" hangingPunct="1">
              <a:lnSpc>
                <a:spcPct val="100000"/>
              </a:lnSpc>
              <a:spcBef>
                <a:spcPts val="0"/>
              </a:spcBef>
              <a:spcAft>
                <a:spcPts val="0"/>
              </a:spcAft>
              <a:buClrTx/>
              <a:buSzTx/>
              <a:buFontTx/>
              <a:buNone/>
              <a:tabLst/>
              <a:defRPr sz="900" b="0" i="0">
                <a:solidFill>
                  <a:schemeClr val="tx1"/>
                </a:solidFill>
                <a:latin typeface="+mn-lt"/>
                <a:ea typeface="Open Sans SemiBold" panose="020B0606030504020204" pitchFamily="34" charset="0"/>
                <a:cs typeface="Open Sans SemiBold" panose="020B0606030504020204" pitchFamily="34" charset="0"/>
              </a:defRPr>
            </a:lvl1pPr>
          </a:lstStyle>
          <a:p>
            <a:r>
              <a:rPr lang="en-US" dirty="0"/>
              <a:t>CLICK TO EDIT CONTROL MARKING//CATEGORY</a:t>
            </a:r>
          </a:p>
        </p:txBody>
      </p:sp>
      <p:pic>
        <p:nvPicPr>
          <p:cNvPr id="52" name="Picture 51">
            <a:extLst>
              <a:ext uri="{FF2B5EF4-FFF2-40B4-BE49-F238E27FC236}">
                <a16:creationId xmlns:a16="http://schemas.microsoft.com/office/drawing/2014/main" id="{595B480F-57BC-AAE4-E8B1-8E74194E0AF7}"/>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11146536" y="0"/>
            <a:ext cx="1045464" cy="1941576"/>
          </a:xfrm>
          <a:prstGeom prst="rect">
            <a:avLst/>
          </a:prstGeom>
        </p:spPr>
      </p:pic>
      <p:sp>
        <p:nvSpPr>
          <p:cNvPr id="7" name="Slide Number Placeholder 5">
            <a:extLst>
              <a:ext uri="{FF2B5EF4-FFF2-40B4-BE49-F238E27FC236}">
                <a16:creationId xmlns:a16="http://schemas.microsoft.com/office/drawing/2014/main" id="{AECF45F2-A7DC-3969-B1B1-7C78B77CE94D}"/>
              </a:ext>
            </a:extLst>
          </p:cNvPr>
          <p:cNvSpPr>
            <a:spLocks noGrp="1"/>
          </p:cNvSpPr>
          <p:nvPr>
            <p:ph type="sldNum" sz="quarter" idx="4"/>
          </p:nvPr>
        </p:nvSpPr>
        <p:spPr>
          <a:xfrm>
            <a:off x="11706126" y="6638826"/>
            <a:ext cx="485874" cy="219174"/>
          </a:xfrm>
          <a:prstGeom prst="rect">
            <a:avLst/>
          </a:prstGeom>
        </p:spPr>
        <p:txBody>
          <a:bodyPr vert="horz" lIns="91440" tIns="45720" rIns="91440" bIns="45720" rtlCol="0" anchor="ctr"/>
          <a:lstStyle>
            <a:lvl1pPr algn="ctr">
              <a:defRPr sz="1000" b="1" i="0">
                <a:solidFill>
                  <a:schemeClr val="tx2"/>
                </a:solidFill>
                <a:latin typeface="Exo 2 Semi Bold" pitchFamily="2" charset="77"/>
              </a:defRPr>
            </a:lvl1pPr>
          </a:lstStyle>
          <a:p>
            <a:fld id="{6FB6B91F-BB11-E946-B7F6-1372EDB8DEC1}" type="slidenum">
              <a:rPr lang="en-US" smtClean="0"/>
              <a:pPr/>
              <a:t>‹#›</a:t>
            </a:fld>
            <a:endParaRPr lang="en-US" dirty="0"/>
          </a:p>
        </p:txBody>
      </p:sp>
    </p:spTree>
    <p:extLst>
      <p:ext uri="{BB962C8B-B14F-4D97-AF65-F5344CB8AC3E}">
        <p14:creationId xmlns:p14="http://schemas.microsoft.com/office/powerpoint/2010/main" val="2950539206"/>
      </p:ext>
    </p:extLst>
  </p:cSld>
  <p:clrMap bg1="lt1" tx1="dk1" bg2="lt2" tx2="dk2" accent1="accent1" accent2="accent2" accent3="accent3" accent4="accent4" accent5="accent5" accent6="accent6" hlink="hlink" folHlink="folHlink"/>
  <p:sldLayoutIdLst>
    <p:sldLayoutId id="2147483700" r:id="rId1"/>
    <p:sldLayoutId id="2147483711" r:id="rId2"/>
    <p:sldLayoutId id="2147483710" r:id="rId3"/>
    <p:sldLayoutId id="2147483715" r:id="rId4"/>
    <p:sldLayoutId id="2147483714" r:id="rId5"/>
    <p:sldLayoutId id="2147483706" r:id="rId6"/>
    <p:sldLayoutId id="2147483707" r:id="rId7"/>
    <p:sldLayoutId id="2147483718" r:id="rId8"/>
    <p:sldLayoutId id="2147483708" r:id="rId9"/>
    <p:sldLayoutId id="2147483709" r:id="rId10"/>
  </p:sldLayoutIdLst>
  <p:hf hdr="0" ftr="0" dt="0"/>
  <p:txStyles>
    <p:titleStyle>
      <a:lvl1pPr algn="l" defTabSz="914400" rtl="0" eaLnBrk="1" latinLnBrk="0" hangingPunct="1">
        <a:lnSpc>
          <a:spcPct val="90000"/>
        </a:lnSpc>
        <a:spcBef>
          <a:spcPct val="0"/>
        </a:spcBef>
        <a:buNone/>
        <a:defRPr sz="2800" kern="1200" cap="all" baseline="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pple Symbols" panose="02000000000000000000" pitchFamily="2" charset="-79"/>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Courier New" panose="02070309020205020404" pitchFamily="49" charset="0"/>
        <a:buChar char="o"/>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orient="horz" pos="4176">
          <p15:clr>
            <a:srgbClr val="F26B43"/>
          </p15:clr>
        </p15:guide>
        <p15:guide id="13" pos="216">
          <p15:clr>
            <a:srgbClr val="F26B43"/>
          </p15:clr>
        </p15:guide>
        <p15:guide id="14" orient="horz" pos="576">
          <p15:clr>
            <a:srgbClr val="F26B43"/>
          </p15:clr>
        </p15:guide>
        <p15:guide id="15" orient="horz" pos="144">
          <p15:clr>
            <a:srgbClr val="F26B43"/>
          </p15:clr>
        </p15:guide>
        <p15:guide id="16" pos="7368">
          <p15:clr>
            <a:srgbClr val="F26B43"/>
          </p15:clr>
        </p15:guide>
        <p15:guide id="17" orient="horz" pos="768">
          <p15:clr>
            <a:srgbClr val="F26B43"/>
          </p15:clr>
        </p15:guide>
        <p15:guide id="18" orient="horz" pos="3960">
          <p15:clr>
            <a:srgbClr val="F26B43"/>
          </p15:clr>
        </p15:guide>
        <p15:guide id="21" orient="horz" pos="2160">
          <p15:clr>
            <a:srgbClr val="F26B43"/>
          </p15:clr>
        </p15:guide>
        <p15:guide id="2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6A2410B-6AF7-5C23-C262-97C467549352}"/>
              </a:ext>
            </a:extLst>
          </p:cNvPr>
          <p:cNvSpPr>
            <a:spLocks noGrp="1"/>
          </p:cNvSpPr>
          <p:nvPr>
            <p:ph type="ctrTitle"/>
          </p:nvPr>
        </p:nvSpPr>
        <p:spPr/>
        <p:txBody>
          <a:bodyPr>
            <a:normAutofit/>
          </a:bodyPr>
          <a:lstStyle/>
          <a:p>
            <a:r>
              <a:rPr lang="en-US" dirty="0"/>
              <a:t>Supply Chain Health</a:t>
            </a:r>
          </a:p>
        </p:txBody>
      </p:sp>
      <p:sp>
        <p:nvSpPr>
          <p:cNvPr id="9" name="Subtitle 8">
            <a:extLst>
              <a:ext uri="{FF2B5EF4-FFF2-40B4-BE49-F238E27FC236}">
                <a16:creationId xmlns:a16="http://schemas.microsoft.com/office/drawing/2014/main" id="{277E70AA-80C4-8182-CFB3-3F7F8063FE23}"/>
              </a:ext>
            </a:extLst>
          </p:cNvPr>
          <p:cNvSpPr>
            <a:spLocks noGrp="1"/>
          </p:cNvSpPr>
          <p:nvPr>
            <p:ph type="subTitle" idx="1"/>
          </p:nvPr>
        </p:nvSpPr>
        <p:spPr/>
        <p:txBody>
          <a:bodyPr/>
          <a:lstStyle/>
          <a:p>
            <a:r>
              <a:rPr lang="en-US" dirty="0"/>
              <a:t>Amanda Hamilton</a:t>
            </a:r>
          </a:p>
        </p:txBody>
      </p:sp>
      <p:sp>
        <p:nvSpPr>
          <p:cNvPr id="10" name="Text Placeholder 9">
            <a:extLst>
              <a:ext uri="{FF2B5EF4-FFF2-40B4-BE49-F238E27FC236}">
                <a16:creationId xmlns:a16="http://schemas.microsoft.com/office/drawing/2014/main" id="{197648E5-4D33-101D-02F7-374668BC7696}"/>
              </a:ext>
            </a:extLst>
          </p:cNvPr>
          <p:cNvSpPr>
            <a:spLocks noGrp="1"/>
          </p:cNvSpPr>
          <p:nvPr>
            <p:ph type="body" sz="quarter" idx="10"/>
          </p:nvPr>
        </p:nvSpPr>
        <p:spPr/>
        <p:txBody>
          <a:bodyPr/>
          <a:lstStyle/>
          <a:p>
            <a:r>
              <a:rPr lang="en-US" dirty="0"/>
              <a:t>Understanding the Cost of Complacency</a:t>
            </a:r>
          </a:p>
        </p:txBody>
      </p:sp>
      <p:sp>
        <p:nvSpPr>
          <p:cNvPr id="12" name="Content Placeholder 11">
            <a:extLst>
              <a:ext uri="{FF2B5EF4-FFF2-40B4-BE49-F238E27FC236}">
                <a16:creationId xmlns:a16="http://schemas.microsoft.com/office/drawing/2014/main" id="{FE4873B7-1324-8AB3-9E55-13DFF8C23AA3}"/>
              </a:ext>
            </a:extLst>
          </p:cNvPr>
          <p:cNvSpPr>
            <a:spLocks noGrp="1"/>
          </p:cNvSpPr>
          <p:nvPr>
            <p:ph sz="quarter" idx="29"/>
          </p:nvPr>
        </p:nvSpPr>
        <p:spPr/>
        <p:txBody>
          <a:bodyPr/>
          <a:lstStyle/>
          <a:p>
            <a:r>
              <a:rPr lang="en-US" sz="1050" dirty="0"/>
              <a:t>SAND2026-19897PE</a:t>
            </a:r>
          </a:p>
        </p:txBody>
      </p:sp>
      <p:sp>
        <p:nvSpPr>
          <p:cNvPr id="11" name="Text Placeholder 10">
            <a:extLst>
              <a:ext uri="{FF2B5EF4-FFF2-40B4-BE49-F238E27FC236}">
                <a16:creationId xmlns:a16="http://schemas.microsoft.com/office/drawing/2014/main" id="{723372AE-4EB0-AF36-96F8-172343BDF00D}"/>
              </a:ext>
            </a:extLst>
          </p:cNvPr>
          <p:cNvSpPr>
            <a:spLocks noGrp="1"/>
          </p:cNvSpPr>
          <p:nvPr>
            <p:ph type="body" sz="quarter" idx="26"/>
          </p:nvPr>
        </p:nvSpPr>
        <p:spPr/>
        <p:txBody>
          <a:bodyPr>
            <a:normAutofit fontScale="92500" lnSpcReduction="20000"/>
          </a:bodyPr>
          <a:lstStyle/>
          <a:p>
            <a:r>
              <a:rPr lang="en-US" sz="1200" dirty="0"/>
              <a:t>Integrated Supply Chain</a:t>
            </a:r>
          </a:p>
          <a:p>
            <a:r>
              <a:rPr lang="en-US" sz="1200" dirty="0"/>
              <a:t>Sandia National Labs</a:t>
            </a:r>
          </a:p>
        </p:txBody>
      </p:sp>
      <p:sp>
        <p:nvSpPr>
          <p:cNvPr id="13" name="Text Placeholder 12">
            <a:extLst>
              <a:ext uri="{FF2B5EF4-FFF2-40B4-BE49-F238E27FC236}">
                <a16:creationId xmlns:a16="http://schemas.microsoft.com/office/drawing/2014/main" id="{E22B2ACE-23E2-92D2-528F-973283EE27CB}"/>
              </a:ext>
            </a:extLst>
          </p:cNvPr>
          <p:cNvSpPr>
            <a:spLocks noGrp="1"/>
          </p:cNvSpPr>
          <p:nvPr>
            <p:ph type="body" sz="quarter" idx="31"/>
          </p:nvPr>
        </p:nvSpPr>
        <p:spPr/>
        <p:txBody>
          <a:bodyPr/>
          <a:lstStyle/>
          <a:p>
            <a:r>
              <a:rPr lang="en-US" dirty="0"/>
              <a:t>EFCOG Summit, Spring 2026</a:t>
            </a:r>
          </a:p>
        </p:txBody>
      </p:sp>
    </p:spTree>
    <p:extLst>
      <p:ext uri="{BB962C8B-B14F-4D97-AF65-F5344CB8AC3E}">
        <p14:creationId xmlns:p14="http://schemas.microsoft.com/office/powerpoint/2010/main" val="563963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1B2BF-7E82-61C3-878D-9AD38D397D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598378-769C-6875-8823-04E66315FA02}"/>
              </a:ext>
            </a:extLst>
          </p:cNvPr>
          <p:cNvSpPr>
            <a:spLocks noGrp="1"/>
          </p:cNvSpPr>
          <p:nvPr>
            <p:ph type="title"/>
          </p:nvPr>
        </p:nvSpPr>
        <p:spPr/>
        <p:txBody>
          <a:bodyPr/>
          <a:lstStyle/>
          <a:p>
            <a:r>
              <a:rPr lang="en-US" dirty="0"/>
              <a:t>Unveiling Hidden Risks within the supply chain</a:t>
            </a:r>
          </a:p>
        </p:txBody>
      </p:sp>
      <p:pic>
        <p:nvPicPr>
          <p:cNvPr id="6" name="Content Placeholder 5">
            <a:extLst>
              <a:ext uri="{FF2B5EF4-FFF2-40B4-BE49-F238E27FC236}">
                <a16:creationId xmlns:a16="http://schemas.microsoft.com/office/drawing/2014/main" id="{12C71816-A4F4-6E1E-A145-1D9615BDBB67}"/>
              </a:ext>
            </a:extLst>
          </p:cNvPr>
          <p:cNvPicPr>
            <a:picLocks noGrp="1" noChangeAspect="1"/>
          </p:cNvPicPr>
          <p:nvPr>
            <p:ph idx="1"/>
          </p:nvPr>
        </p:nvPicPr>
        <p:blipFill>
          <a:blip r:embed="rId3"/>
          <a:stretch>
            <a:fillRect/>
          </a:stretch>
        </p:blipFill>
        <p:spPr>
          <a:xfrm>
            <a:off x="1060206" y="795102"/>
            <a:ext cx="9817464" cy="5953311"/>
          </a:xfrm>
          <a:effectLst>
            <a:softEdge rad="31750"/>
          </a:effectLst>
        </p:spPr>
      </p:pic>
      <p:sp>
        <p:nvSpPr>
          <p:cNvPr id="4" name="Slide Number Placeholder 3">
            <a:extLst>
              <a:ext uri="{FF2B5EF4-FFF2-40B4-BE49-F238E27FC236}">
                <a16:creationId xmlns:a16="http://schemas.microsoft.com/office/drawing/2014/main" id="{A7335E94-8777-34CE-FBA3-2719DA7F5F26}"/>
              </a:ext>
            </a:extLst>
          </p:cNvPr>
          <p:cNvSpPr>
            <a:spLocks noGrp="1"/>
          </p:cNvSpPr>
          <p:nvPr>
            <p:ph type="sldNum" sz="quarter" idx="4"/>
          </p:nvPr>
        </p:nvSpPr>
        <p:spPr/>
        <p:txBody>
          <a:bodyPr/>
          <a:lstStyle/>
          <a:p>
            <a:fld id="{6FB6B91F-BB11-E946-B7F6-1372EDB8DEC1}" type="slidenum">
              <a:rPr lang="en-US" smtClean="0"/>
              <a:pPr/>
              <a:t>10</a:t>
            </a:fld>
            <a:endParaRPr lang="en-US" dirty="0"/>
          </a:p>
        </p:txBody>
      </p:sp>
      <p:sp>
        <p:nvSpPr>
          <p:cNvPr id="7" name="TextBox 6">
            <a:extLst>
              <a:ext uri="{FF2B5EF4-FFF2-40B4-BE49-F238E27FC236}">
                <a16:creationId xmlns:a16="http://schemas.microsoft.com/office/drawing/2014/main" id="{BA13AA5B-B6EB-7B65-C91D-8D278F770698}"/>
              </a:ext>
            </a:extLst>
          </p:cNvPr>
          <p:cNvSpPr txBox="1"/>
          <p:nvPr/>
        </p:nvSpPr>
        <p:spPr>
          <a:xfrm>
            <a:off x="6411956" y="1174813"/>
            <a:ext cx="2828038" cy="369332"/>
          </a:xfrm>
          <a:prstGeom prst="rect">
            <a:avLst/>
          </a:prstGeom>
          <a:noFill/>
        </p:spPr>
        <p:txBody>
          <a:bodyPr wrap="square" rtlCol="0">
            <a:spAutoFit/>
          </a:bodyPr>
          <a:lstStyle/>
          <a:p>
            <a:pPr algn="l">
              <a:spcBef>
                <a:spcPts val="1000"/>
              </a:spcBef>
              <a:spcAft>
                <a:spcPts val="600"/>
              </a:spcAft>
            </a:pPr>
            <a:r>
              <a:rPr lang="en-US" b="1" dirty="0"/>
              <a:t>Part Cost</a:t>
            </a:r>
          </a:p>
        </p:txBody>
      </p:sp>
      <p:sp>
        <p:nvSpPr>
          <p:cNvPr id="8" name="TextBox 7">
            <a:extLst>
              <a:ext uri="{FF2B5EF4-FFF2-40B4-BE49-F238E27FC236}">
                <a16:creationId xmlns:a16="http://schemas.microsoft.com/office/drawing/2014/main" id="{5105F794-A354-6B67-A21F-51D5B42F9FF6}"/>
              </a:ext>
            </a:extLst>
          </p:cNvPr>
          <p:cNvSpPr txBox="1"/>
          <p:nvPr/>
        </p:nvSpPr>
        <p:spPr>
          <a:xfrm>
            <a:off x="3140900" y="2467524"/>
            <a:ext cx="2828038" cy="369332"/>
          </a:xfrm>
          <a:prstGeom prst="rect">
            <a:avLst/>
          </a:prstGeom>
          <a:noFill/>
        </p:spPr>
        <p:txBody>
          <a:bodyPr wrap="square" rtlCol="0">
            <a:spAutoFit/>
          </a:bodyPr>
          <a:lstStyle/>
          <a:p>
            <a:pPr algn="l">
              <a:spcBef>
                <a:spcPts val="1000"/>
              </a:spcBef>
              <a:spcAft>
                <a:spcPts val="600"/>
              </a:spcAft>
            </a:pPr>
            <a:r>
              <a:rPr lang="en-US" b="1" dirty="0"/>
              <a:t>Lead Time</a:t>
            </a:r>
          </a:p>
        </p:txBody>
      </p:sp>
      <p:sp>
        <p:nvSpPr>
          <p:cNvPr id="9" name="TextBox 8">
            <a:extLst>
              <a:ext uri="{FF2B5EF4-FFF2-40B4-BE49-F238E27FC236}">
                <a16:creationId xmlns:a16="http://schemas.microsoft.com/office/drawing/2014/main" id="{8EA797E9-74C9-99F0-44B3-89E258ECE9BB}"/>
              </a:ext>
            </a:extLst>
          </p:cNvPr>
          <p:cNvSpPr txBox="1"/>
          <p:nvPr/>
        </p:nvSpPr>
        <p:spPr>
          <a:xfrm>
            <a:off x="7825818" y="2467524"/>
            <a:ext cx="2828038" cy="369332"/>
          </a:xfrm>
          <a:prstGeom prst="rect">
            <a:avLst/>
          </a:prstGeom>
          <a:noFill/>
        </p:spPr>
        <p:txBody>
          <a:bodyPr wrap="square" rtlCol="0">
            <a:spAutoFit/>
          </a:bodyPr>
          <a:lstStyle/>
          <a:p>
            <a:pPr algn="l">
              <a:spcBef>
                <a:spcPts val="1000"/>
              </a:spcBef>
              <a:spcAft>
                <a:spcPts val="600"/>
              </a:spcAft>
            </a:pPr>
            <a:r>
              <a:rPr lang="en-US" b="1" dirty="0"/>
              <a:t>Delivery</a:t>
            </a:r>
          </a:p>
        </p:txBody>
      </p:sp>
      <p:sp>
        <p:nvSpPr>
          <p:cNvPr id="10" name="TextBox 9">
            <a:extLst>
              <a:ext uri="{FF2B5EF4-FFF2-40B4-BE49-F238E27FC236}">
                <a16:creationId xmlns:a16="http://schemas.microsoft.com/office/drawing/2014/main" id="{B6C9E335-C39B-A384-F2F3-3FCC10B3D4BE}"/>
              </a:ext>
            </a:extLst>
          </p:cNvPr>
          <p:cNvSpPr txBox="1"/>
          <p:nvPr/>
        </p:nvSpPr>
        <p:spPr>
          <a:xfrm>
            <a:off x="3414781" y="1317421"/>
            <a:ext cx="3032289" cy="646331"/>
          </a:xfrm>
          <a:prstGeom prst="rect">
            <a:avLst/>
          </a:prstGeom>
          <a:noFill/>
        </p:spPr>
        <p:txBody>
          <a:bodyPr wrap="square" rtlCol="0">
            <a:spAutoFit/>
          </a:bodyPr>
          <a:lstStyle/>
          <a:p>
            <a:pPr algn="l">
              <a:spcBef>
                <a:spcPts val="1000"/>
              </a:spcBef>
              <a:spcAft>
                <a:spcPts val="600"/>
              </a:spcAft>
            </a:pPr>
            <a:r>
              <a:rPr lang="en-US" b="1" dirty="0"/>
              <a:t>Quality Non-conformance</a:t>
            </a:r>
          </a:p>
        </p:txBody>
      </p:sp>
      <p:sp>
        <p:nvSpPr>
          <p:cNvPr id="12" name="TextBox 11">
            <a:extLst>
              <a:ext uri="{FF2B5EF4-FFF2-40B4-BE49-F238E27FC236}">
                <a16:creationId xmlns:a16="http://schemas.microsoft.com/office/drawing/2014/main" id="{B104B0A9-F64A-7345-E9DE-FD4ECFFDF649}"/>
              </a:ext>
            </a:extLst>
          </p:cNvPr>
          <p:cNvSpPr txBox="1"/>
          <p:nvPr/>
        </p:nvSpPr>
        <p:spPr>
          <a:xfrm>
            <a:off x="7248351" y="1738064"/>
            <a:ext cx="2828038" cy="369332"/>
          </a:xfrm>
          <a:prstGeom prst="rect">
            <a:avLst/>
          </a:prstGeom>
          <a:noFill/>
        </p:spPr>
        <p:txBody>
          <a:bodyPr wrap="square" rtlCol="0">
            <a:spAutoFit/>
          </a:bodyPr>
          <a:lstStyle/>
          <a:p>
            <a:pPr algn="l">
              <a:spcBef>
                <a:spcPts val="1000"/>
              </a:spcBef>
              <a:spcAft>
                <a:spcPts val="600"/>
              </a:spcAft>
            </a:pPr>
            <a:r>
              <a:rPr lang="en-US" b="1" dirty="0"/>
              <a:t>Inventory Stock Outs</a:t>
            </a:r>
          </a:p>
        </p:txBody>
      </p:sp>
      <p:sp>
        <p:nvSpPr>
          <p:cNvPr id="13" name="TextBox 12">
            <a:extLst>
              <a:ext uri="{FF2B5EF4-FFF2-40B4-BE49-F238E27FC236}">
                <a16:creationId xmlns:a16="http://schemas.microsoft.com/office/drawing/2014/main" id="{F7EBEC31-D78A-63B1-3F88-A0D8D97AEBFF}"/>
              </a:ext>
            </a:extLst>
          </p:cNvPr>
          <p:cNvSpPr txBox="1"/>
          <p:nvPr/>
        </p:nvSpPr>
        <p:spPr>
          <a:xfrm>
            <a:off x="2759108" y="3248714"/>
            <a:ext cx="1709197" cy="923330"/>
          </a:xfrm>
          <a:prstGeom prst="rect">
            <a:avLst/>
          </a:prstGeom>
          <a:noFill/>
        </p:spPr>
        <p:txBody>
          <a:bodyPr wrap="square" rtlCol="0">
            <a:spAutoFit/>
          </a:bodyPr>
          <a:lstStyle/>
          <a:p>
            <a:pPr algn="l">
              <a:spcBef>
                <a:spcPts val="1000"/>
              </a:spcBef>
              <a:spcAft>
                <a:spcPts val="600"/>
              </a:spcAft>
            </a:pPr>
            <a:r>
              <a:rPr lang="en-US" b="1" dirty="0">
                <a:solidFill>
                  <a:srgbClr val="E8EEFF"/>
                </a:solidFill>
              </a:rPr>
              <a:t>Supplier Relationship Issues</a:t>
            </a:r>
          </a:p>
        </p:txBody>
      </p:sp>
      <p:sp>
        <p:nvSpPr>
          <p:cNvPr id="14" name="TextBox 13">
            <a:extLst>
              <a:ext uri="{FF2B5EF4-FFF2-40B4-BE49-F238E27FC236}">
                <a16:creationId xmlns:a16="http://schemas.microsoft.com/office/drawing/2014/main" id="{B88BF9B8-6457-3C2C-5E4C-AF40FB61F592}"/>
              </a:ext>
            </a:extLst>
          </p:cNvPr>
          <p:cNvSpPr txBox="1"/>
          <p:nvPr/>
        </p:nvSpPr>
        <p:spPr>
          <a:xfrm>
            <a:off x="3140900" y="4490732"/>
            <a:ext cx="1709197" cy="646331"/>
          </a:xfrm>
          <a:prstGeom prst="rect">
            <a:avLst/>
          </a:prstGeom>
          <a:noFill/>
        </p:spPr>
        <p:txBody>
          <a:bodyPr wrap="square" rtlCol="0">
            <a:spAutoFit/>
          </a:bodyPr>
          <a:lstStyle/>
          <a:p>
            <a:pPr algn="l">
              <a:spcBef>
                <a:spcPts val="1000"/>
              </a:spcBef>
              <a:spcAft>
                <a:spcPts val="600"/>
              </a:spcAft>
            </a:pPr>
            <a:r>
              <a:rPr lang="en-US" b="1" dirty="0">
                <a:solidFill>
                  <a:srgbClr val="E8EEFF"/>
                </a:solidFill>
              </a:rPr>
              <a:t>Geopolitical Tension</a:t>
            </a:r>
          </a:p>
        </p:txBody>
      </p:sp>
      <p:sp>
        <p:nvSpPr>
          <p:cNvPr id="15" name="TextBox 14">
            <a:extLst>
              <a:ext uri="{FF2B5EF4-FFF2-40B4-BE49-F238E27FC236}">
                <a16:creationId xmlns:a16="http://schemas.microsoft.com/office/drawing/2014/main" id="{CAF64BBE-DEC1-6AFF-42E4-735F97615468}"/>
              </a:ext>
            </a:extLst>
          </p:cNvPr>
          <p:cNvSpPr txBox="1"/>
          <p:nvPr/>
        </p:nvSpPr>
        <p:spPr>
          <a:xfrm>
            <a:off x="7248351" y="4191712"/>
            <a:ext cx="1709197" cy="646331"/>
          </a:xfrm>
          <a:prstGeom prst="rect">
            <a:avLst/>
          </a:prstGeom>
          <a:noFill/>
        </p:spPr>
        <p:txBody>
          <a:bodyPr wrap="square" rtlCol="0">
            <a:spAutoFit/>
          </a:bodyPr>
          <a:lstStyle/>
          <a:p>
            <a:pPr algn="l">
              <a:spcBef>
                <a:spcPts val="1000"/>
              </a:spcBef>
              <a:spcAft>
                <a:spcPts val="600"/>
              </a:spcAft>
            </a:pPr>
            <a:r>
              <a:rPr lang="en-US" b="1" dirty="0">
                <a:solidFill>
                  <a:srgbClr val="E8EEFF"/>
                </a:solidFill>
              </a:rPr>
              <a:t>Material Accessibility</a:t>
            </a:r>
          </a:p>
        </p:txBody>
      </p:sp>
      <p:sp>
        <p:nvSpPr>
          <p:cNvPr id="16" name="TextBox 15">
            <a:extLst>
              <a:ext uri="{FF2B5EF4-FFF2-40B4-BE49-F238E27FC236}">
                <a16:creationId xmlns:a16="http://schemas.microsoft.com/office/drawing/2014/main" id="{77AA698B-995D-1D47-E937-51826BC7A4F5}"/>
              </a:ext>
            </a:extLst>
          </p:cNvPr>
          <p:cNvSpPr txBox="1"/>
          <p:nvPr/>
        </p:nvSpPr>
        <p:spPr>
          <a:xfrm>
            <a:off x="6757645" y="5041089"/>
            <a:ext cx="1709197" cy="646331"/>
          </a:xfrm>
          <a:prstGeom prst="rect">
            <a:avLst/>
          </a:prstGeom>
          <a:noFill/>
        </p:spPr>
        <p:txBody>
          <a:bodyPr wrap="square" rtlCol="0">
            <a:spAutoFit/>
          </a:bodyPr>
          <a:lstStyle/>
          <a:p>
            <a:pPr algn="l">
              <a:spcBef>
                <a:spcPts val="1000"/>
              </a:spcBef>
              <a:spcAft>
                <a:spcPts val="600"/>
              </a:spcAft>
            </a:pPr>
            <a:r>
              <a:rPr lang="en-US" b="1" dirty="0">
                <a:solidFill>
                  <a:srgbClr val="E8EEFF"/>
                </a:solidFill>
              </a:rPr>
              <a:t>Regulatory Changes</a:t>
            </a:r>
          </a:p>
        </p:txBody>
      </p:sp>
      <p:sp>
        <p:nvSpPr>
          <p:cNvPr id="17" name="TextBox 16">
            <a:extLst>
              <a:ext uri="{FF2B5EF4-FFF2-40B4-BE49-F238E27FC236}">
                <a16:creationId xmlns:a16="http://schemas.microsoft.com/office/drawing/2014/main" id="{56042532-69EE-E50A-85C8-403ADD1850BE}"/>
              </a:ext>
            </a:extLst>
          </p:cNvPr>
          <p:cNvSpPr txBox="1"/>
          <p:nvPr/>
        </p:nvSpPr>
        <p:spPr>
          <a:xfrm>
            <a:off x="3984590" y="5364255"/>
            <a:ext cx="1709197" cy="646331"/>
          </a:xfrm>
          <a:prstGeom prst="rect">
            <a:avLst/>
          </a:prstGeom>
          <a:noFill/>
        </p:spPr>
        <p:txBody>
          <a:bodyPr wrap="square" rtlCol="0">
            <a:spAutoFit/>
          </a:bodyPr>
          <a:lstStyle/>
          <a:p>
            <a:pPr algn="l">
              <a:spcBef>
                <a:spcPts val="1000"/>
              </a:spcBef>
              <a:spcAft>
                <a:spcPts val="600"/>
              </a:spcAft>
            </a:pPr>
            <a:r>
              <a:rPr lang="en-US" b="1" dirty="0">
                <a:solidFill>
                  <a:srgbClr val="E8EEFF"/>
                </a:solidFill>
              </a:rPr>
              <a:t>Natural Disasters</a:t>
            </a:r>
          </a:p>
        </p:txBody>
      </p:sp>
      <p:sp>
        <p:nvSpPr>
          <p:cNvPr id="18" name="TextBox 17">
            <a:extLst>
              <a:ext uri="{FF2B5EF4-FFF2-40B4-BE49-F238E27FC236}">
                <a16:creationId xmlns:a16="http://schemas.microsoft.com/office/drawing/2014/main" id="{4E2C3B29-A6FF-093F-EEE8-91B46A867FE2}"/>
              </a:ext>
            </a:extLst>
          </p:cNvPr>
          <p:cNvSpPr txBox="1"/>
          <p:nvPr/>
        </p:nvSpPr>
        <p:spPr>
          <a:xfrm>
            <a:off x="7825818" y="2988305"/>
            <a:ext cx="1709197" cy="646331"/>
          </a:xfrm>
          <a:prstGeom prst="rect">
            <a:avLst/>
          </a:prstGeom>
          <a:noFill/>
        </p:spPr>
        <p:txBody>
          <a:bodyPr wrap="square" rtlCol="0">
            <a:spAutoFit/>
          </a:bodyPr>
          <a:lstStyle/>
          <a:p>
            <a:pPr algn="l">
              <a:spcBef>
                <a:spcPts val="1000"/>
              </a:spcBef>
              <a:spcAft>
                <a:spcPts val="600"/>
              </a:spcAft>
            </a:pPr>
            <a:r>
              <a:rPr lang="en-US" b="1" dirty="0">
                <a:solidFill>
                  <a:srgbClr val="E8EEFF"/>
                </a:solidFill>
              </a:rPr>
              <a:t>Mergers &amp; Acquisitions</a:t>
            </a:r>
          </a:p>
        </p:txBody>
      </p:sp>
    </p:spTree>
    <p:extLst>
      <p:ext uri="{BB962C8B-B14F-4D97-AF65-F5344CB8AC3E}">
        <p14:creationId xmlns:p14="http://schemas.microsoft.com/office/powerpoint/2010/main" val="2034788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5805D-844A-10EA-DE76-75DC2A846A2A}"/>
              </a:ext>
            </a:extLst>
          </p:cNvPr>
          <p:cNvSpPr>
            <a:spLocks noGrp="1"/>
          </p:cNvSpPr>
          <p:nvPr>
            <p:ph type="ctrTitle"/>
          </p:nvPr>
        </p:nvSpPr>
        <p:spPr>
          <a:xfrm>
            <a:off x="3938602" y="2031023"/>
            <a:ext cx="4314796" cy="2795954"/>
          </a:xfrm>
        </p:spPr>
        <p:txBody>
          <a:bodyPr/>
          <a:lstStyle/>
          <a:p>
            <a:r>
              <a:rPr lang="en-US" dirty="0"/>
              <a:t>Supplier Segmentation</a:t>
            </a:r>
          </a:p>
        </p:txBody>
      </p:sp>
      <p:sp>
        <p:nvSpPr>
          <p:cNvPr id="3" name="Slide Number Placeholder 2">
            <a:extLst>
              <a:ext uri="{FF2B5EF4-FFF2-40B4-BE49-F238E27FC236}">
                <a16:creationId xmlns:a16="http://schemas.microsoft.com/office/drawing/2014/main" id="{6922BFF5-13C9-802E-9E8A-9830D4C05BA6}"/>
              </a:ext>
            </a:extLst>
          </p:cNvPr>
          <p:cNvSpPr>
            <a:spLocks noGrp="1"/>
          </p:cNvSpPr>
          <p:nvPr>
            <p:ph type="sldNum" sz="quarter" idx="4"/>
          </p:nvPr>
        </p:nvSpPr>
        <p:spPr/>
        <p:txBody>
          <a:bodyPr/>
          <a:lstStyle/>
          <a:p>
            <a:fld id="{6FB6B91F-BB11-E946-B7F6-1372EDB8DEC1}" type="slidenum">
              <a:rPr lang="en-US" smtClean="0"/>
              <a:pPr/>
              <a:t>11</a:t>
            </a:fld>
            <a:endParaRPr lang="en-US" dirty="0"/>
          </a:p>
        </p:txBody>
      </p:sp>
    </p:spTree>
    <p:extLst>
      <p:ext uri="{BB962C8B-B14F-4D97-AF65-F5344CB8AC3E}">
        <p14:creationId xmlns:p14="http://schemas.microsoft.com/office/powerpoint/2010/main" val="2744763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FDC6105-2EE0-526B-7547-0C663BD251B5}"/>
              </a:ext>
            </a:extLst>
          </p:cNvPr>
          <p:cNvSpPr>
            <a:spLocks noGrp="1"/>
          </p:cNvSpPr>
          <p:nvPr>
            <p:ph type="body" idx="1"/>
          </p:nvPr>
        </p:nvSpPr>
        <p:spPr>
          <a:xfrm>
            <a:off x="351686" y="914400"/>
            <a:ext cx="5502275" cy="409393"/>
          </a:xfrm>
        </p:spPr>
        <p:txBody>
          <a:bodyPr/>
          <a:lstStyle/>
          <a:p>
            <a:r>
              <a:rPr lang="en-US" dirty="0"/>
              <a:t>Identifying What’s Important</a:t>
            </a:r>
          </a:p>
        </p:txBody>
      </p:sp>
      <p:sp>
        <p:nvSpPr>
          <p:cNvPr id="7" name="Content Placeholder 6">
            <a:extLst>
              <a:ext uri="{FF2B5EF4-FFF2-40B4-BE49-F238E27FC236}">
                <a16:creationId xmlns:a16="http://schemas.microsoft.com/office/drawing/2014/main" id="{0B386227-733C-C734-12BE-D796AC51A6BB}"/>
              </a:ext>
            </a:extLst>
          </p:cNvPr>
          <p:cNvSpPr>
            <a:spLocks noGrp="1"/>
          </p:cNvSpPr>
          <p:nvPr>
            <p:ph sz="half" idx="2"/>
          </p:nvPr>
        </p:nvSpPr>
        <p:spPr>
          <a:xfrm>
            <a:off x="351687" y="1652392"/>
            <a:ext cx="5502275" cy="4641315"/>
          </a:xfrm>
        </p:spPr>
        <p:txBody>
          <a:bodyPr>
            <a:normAutofit/>
          </a:bodyPr>
          <a:lstStyle/>
          <a:p>
            <a:pPr marL="0" indent="0">
              <a:buNone/>
            </a:pPr>
            <a:r>
              <a:rPr lang="en-US" dirty="0"/>
              <a:t>Projects contain many variables and, in most cases, several suppliers. How can a team manage all suppliers to the level of care they require?</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DC6A288B-8D7B-324F-3910-BC3EFB97AF36}"/>
              </a:ext>
            </a:extLst>
          </p:cNvPr>
          <p:cNvSpPr>
            <a:spLocks noGrp="1"/>
          </p:cNvSpPr>
          <p:nvPr>
            <p:ph type="sldNum" sz="quarter" idx="12"/>
          </p:nvPr>
        </p:nvSpPr>
        <p:spPr/>
        <p:txBody>
          <a:bodyPr/>
          <a:lstStyle/>
          <a:p>
            <a:fld id="{6FB6B91F-BB11-E946-B7F6-1372EDB8DEC1}" type="slidenum">
              <a:rPr lang="en-US" smtClean="0"/>
              <a:pPr/>
              <a:t>12</a:t>
            </a:fld>
            <a:endParaRPr lang="en-US" dirty="0"/>
          </a:p>
        </p:txBody>
      </p:sp>
      <p:sp>
        <p:nvSpPr>
          <p:cNvPr id="5" name="Title 4">
            <a:extLst>
              <a:ext uri="{FF2B5EF4-FFF2-40B4-BE49-F238E27FC236}">
                <a16:creationId xmlns:a16="http://schemas.microsoft.com/office/drawing/2014/main" id="{49919784-C66C-73F3-4067-B3A5EE2C5772}"/>
              </a:ext>
            </a:extLst>
          </p:cNvPr>
          <p:cNvSpPr>
            <a:spLocks noGrp="1"/>
          </p:cNvSpPr>
          <p:nvPr>
            <p:ph type="title"/>
          </p:nvPr>
        </p:nvSpPr>
        <p:spPr/>
        <p:txBody>
          <a:bodyPr/>
          <a:lstStyle/>
          <a:p>
            <a:r>
              <a:rPr lang="en-US" dirty="0"/>
              <a:t>Supplier Segmentation</a:t>
            </a:r>
          </a:p>
        </p:txBody>
      </p:sp>
      <p:graphicFrame>
        <p:nvGraphicFramePr>
          <p:cNvPr id="13" name="2D Pie Chart">
            <a:extLst>
              <a:ext uri="{FF2B5EF4-FFF2-40B4-BE49-F238E27FC236}">
                <a16:creationId xmlns:a16="http://schemas.microsoft.com/office/drawing/2014/main" id="{25D23C3A-969A-7E60-B1E0-C594404BCF29}"/>
              </a:ext>
            </a:extLst>
          </p:cNvPr>
          <p:cNvGraphicFramePr/>
          <p:nvPr>
            <p:extLst>
              <p:ext uri="{D42A27DB-BD31-4B8C-83A1-F6EECF244321}">
                <p14:modId xmlns:p14="http://schemas.microsoft.com/office/powerpoint/2010/main" val="2697892156"/>
              </p:ext>
            </p:extLst>
          </p:nvPr>
        </p:nvGraphicFramePr>
        <p:xfrm>
          <a:off x="7221682" y="914400"/>
          <a:ext cx="4501133" cy="4776756"/>
        </p:xfrm>
        <a:graphic>
          <a:graphicData uri="http://schemas.openxmlformats.org/drawingml/2006/chart">
            <c:chart xmlns:c="http://schemas.openxmlformats.org/drawingml/2006/chart" xmlns:r="http://schemas.openxmlformats.org/officeDocument/2006/relationships" r:id="rId2"/>
          </a:graphicData>
        </a:graphic>
      </p:graphicFrame>
      <p:sp>
        <p:nvSpPr>
          <p:cNvPr id="14" name="Circle">
            <a:extLst>
              <a:ext uri="{FF2B5EF4-FFF2-40B4-BE49-F238E27FC236}">
                <a16:creationId xmlns:a16="http://schemas.microsoft.com/office/drawing/2014/main" id="{844F3118-FD9B-A48F-EB6B-DF33DE43953D}"/>
              </a:ext>
            </a:extLst>
          </p:cNvPr>
          <p:cNvSpPr/>
          <p:nvPr/>
        </p:nvSpPr>
        <p:spPr>
          <a:xfrm>
            <a:off x="8628983" y="2263041"/>
            <a:ext cx="1813975" cy="1925051"/>
          </a:xfrm>
          <a:prstGeom prst="ellipse">
            <a:avLst/>
          </a:prstGeom>
          <a:solidFill>
            <a:srgbClr val="FFFFFF"/>
          </a:solidFill>
          <a:ln w="12700">
            <a:miter lim="400000"/>
          </a:ln>
        </p:spPr>
        <p:txBody>
          <a:bodyPr lIns="25400" tIns="25400" rIns="25400" bIns="25400" anchor="ctr"/>
          <a:lstStyle/>
          <a:p>
            <a:pPr marL="0" marR="0" lvl="0" indent="0" algn="l" defTabSz="914400" rtl="0" eaLnBrk="1" fontAlgn="auto" latinLnBrk="0" hangingPunct="1">
              <a:lnSpc>
                <a:spcPct val="100000"/>
              </a:lnSpc>
              <a:spcBef>
                <a:spcPts val="0"/>
              </a:spcBef>
              <a:spcAft>
                <a:spcPts val="0"/>
              </a:spcAft>
              <a:buClrTx/>
              <a:buSzTx/>
              <a:buFontTx/>
              <a:buNone/>
              <a:tabLst/>
              <a:defRPr sz="3600" b="1">
                <a:solidFill>
                  <a:srgbClr val="727171"/>
                </a:solidFill>
                <a:latin typeface="Ubuntu"/>
                <a:ea typeface="Ubuntu"/>
                <a:cs typeface="Ubuntu"/>
                <a:sym typeface="Ubuntu"/>
              </a:defRPr>
            </a:pPr>
            <a:endParaRPr kumimoji="0" sz="3600" b="1" i="0" u="none" strike="noStrike" kern="1200" cap="none" spc="0" normalizeH="0" baseline="0" noProof="0" dirty="0">
              <a:ln>
                <a:noFill/>
              </a:ln>
              <a:solidFill>
                <a:srgbClr val="727171"/>
              </a:solidFill>
              <a:effectLst/>
              <a:uLnTx/>
              <a:uFillTx/>
              <a:latin typeface="Ubuntu"/>
              <a:ea typeface="Open Sans" panose="020B0606030504020204" pitchFamily="34" charset="0"/>
              <a:cs typeface="Open Sans" panose="020B0606030504020204" pitchFamily="34" charset="0"/>
              <a:sym typeface="Ubuntu"/>
            </a:endParaRPr>
          </a:p>
        </p:txBody>
      </p:sp>
      <p:sp>
        <p:nvSpPr>
          <p:cNvPr id="15" name="Chart Title">
            <a:extLst>
              <a:ext uri="{FF2B5EF4-FFF2-40B4-BE49-F238E27FC236}">
                <a16:creationId xmlns:a16="http://schemas.microsoft.com/office/drawing/2014/main" id="{BC0856EB-A344-DF3B-F224-A51DE08CFEBE}"/>
              </a:ext>
            </a:extLst>
          </p:cNvPr>
          <p:cNvSpPr/>
          <p:nvPr/>
        </p:nvSpPr>
        <p:spPr>
          <a:xfrm>
            <a:off x="8682541" y="2944747"/>
            <a:ext cx="1760417" cy="4842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marL="0" marR="0" lvl="0" indent="0" algn="ctr" defTabSz="914400" rtl="0" eaLnBrk="1" fontAlgn="auto" latinLnBrk="0" hangingPunct="1">
              <a:lnSpc>
                <a:spcPct val="90000"/>
              </a:lnSpc>
              <a:spcBef>
                <a:spcPts val="0"/>
              </a:spcBef>
              <a:spcAft>
                <a:spcPts val="0"/>
              </a:spcAft>
              <a:buClrTx/>
              <a:buSzTx/>
              <a:buFontTx/>
              <a:buNone/>
              <a:tabLst/>
              <a:defRPr sz="3000" b="1">
                <a:solidFill>
                  <a:srgbClr val="323C40"/>
                </a:solidFill>
                <a:latin typeface="Ubuntu"/>
                <a:ea typeface="Ubuntu"/>
                <a:cs typeface="Ubuntu"/>
                <a:sym typeface="Ubuntu"/>
              </a:defRPr>
            </a:pPr>
            <a:r>
              <a:rPr kumimoji="0" lang="en-US" sz="2000" b="1" i="0" u="none" strike="noStrike" kern="1200" cap="none" spc="0" normalizeH="0" baseline="0" noProof="0" dirty="0">
                <a:ln>
                  <a:noFill/>
                </a:ln>
                <a:solidFill>
                  <a:srgbClr val="323C40"/>
                </a:solidFill>
                <a:effectLst/>
                <a:uLnTx/>
                <a:uFillTx/>
                <a:latin typeface="Exo 2"/>
                <a:ea typeface="Open Sans" panose="020B0606030504020204" pitchFamily="34" charset="0"/>
                <a:cs typeface="Open Sans" panose="020B0606030504020204" pitchFamily="34" charset="0"/>
                <a:sym typeface="Ubuntu"/>
              </a:rPr>
              <a:t>Segmentation Process</a:t>
            </a:r>
            <a:endParaRPr kumimoji="0" sz="2000" b="1" i="0" u="none" strike="noStrike" kern="1200" cap="none" spc="0" normalizeH="0" baseline="0" noProof="0" dirty="0">
              <a:ln>
                <a:noFill/>
              </a:ln>
              <a:solidFill>
                <a:srgbClr val="323C40"/>
              </a:solidFill>
              <a:effectLst/>
              <a:uLnTx/>
              <a:uFillTx/>
              <a:latin typeface="Exo 2"/>
              <a:ea typeface="Open Sans" panose="020B0606030504020204" pitchFamily="34" charset="0"/>
              <a:cs typeface="Open Sans" panose="020B0606030504020204" pitchFamily="34" charset="0"/>
              <a:sym typeface="Ubuntu"/>
            </a:endParaRPr>
          </a:p>
        </p:txBody>
      </p:sp>
      <p:sp>
        <p:nvSpPr>
          <p:cNvPr id="16" name="Title 3">
            <a:extLst>
              <a:ext uri="{FF2B5EF4-FFF2-40B4-BE49-F238E27FC236}">
                <a16:creationId xmlns:a16="http://schemas.microsoft.com/office/drawing/2014/main" id="{144680FA-27A4-B45E-255A-84AAE65EA7BA}"/>
              </a:ext>
            </a:extLst>
          </p:cNvPr>
          <p:cNvSpPr/>
          <p:nvPr/>
        </p:nvSpPr>
        <p:spPr>
          <a:xfrm>
            <a:off x="8790817" y="4630172"/>
            <a:ext cx="1290063" cy="4842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defTabSz="914400">
              <a:lnSpc>
                <a:spcPct val="90000"/>
              </a:lnSpc>
              <a:defRPr sz="3000">
                <a:solidFill>
                  <a:srgbClr val="323C40"/>
                </a:solidFill>
                <a:latin typeface="Ubuntu"/>
                <a:ea typeface="Ubuntu"/>
                <a:cs typeface="Ubuntu"/>
                <a:sym typeface="Ubuntu"/>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FFFFFF"/>
                </a:solidFill>
                <a:effectLst/>
                <a:uLnTx/>
                <a:uFillTx/>
                <a:latin typeface="Open Sans"/>
                <a:ea typeface="Open Sans" panose="020B0606030504020204" pitchFamily="34" charset="0"/>
                <a:cs typeface="Open Sans" panose="020B0606030504020204" pitchFamily="34" charset="0"/>
                <a:sym typeface="Ubuntu"/>
              </a:rPr>
              <a:t>Implement</a:t>
            </a:r>
            <a:endParaRPr kumimoji="0" sz="1500" b="1" i="0" u="none" strike="noStrike" kern="1200" cap="none" spc="0" normalizeH="0" baseline="0" noProof="0" dirty="0">
              <a:ln>
                <a:noFill/>
              </a:ln>
              <a:solidFill>
                <a:srgbClr val="FFFFFF"/>
              </a:solidFill>
              <a:effectLst/>
              <a:uLnTx/>
              <a:uFillTx/>
              <a:latin typeface="Open Sans"/>
              <a:ea typeface="Open Sans" panose="020B0606030504020204" pitchFamily="34" charset="0"/>
              <a:cs typeface="Open Sans" panose="020B0606030504020204" pitchFamily="34" charset="0"/>
              <a:sym typeface="Ubuntu"/>
            </a:endParaRPr>
          </a:p>
        </p:txBody>
      </p:sp>
      <p:sp>
        <p:nvSpPr>
          <p:cNvPr id="17" name="Arrow">
            <a:extLst>
              <a:ext uri="{FF2B5EF4-FFF2-40B4-BE49-F238E27FC236}">
                <a16:creationId xmlns:a16="http://schemas.microsoft.com/office/drawing/2014/main" id="{A652BBA2-685B-56B9-C161-724F205BA79C}"/>
              </a:ext>
            </a:extLst>
          </p:cNvPr>
          <p:cNvSpPr/>
          <p:nvPr/>
        </p:nvSpPr>
        <p:spPr>
          <a:xfrm rot="4318934">
            <a:off x="10601885" y="2577038"/>
            <a:ext cx="454361" cy="563347"/>
          </a:xfrm>
          <a:prstGeom prst="rightArrow">
            <a:avLst>
              <a:gd name="adj1" fmla="val 32000"/>
              <a:gd name="adj2" fmla="val 57895"/>
            </a:avLst>
          </a:prstGeom>
          <a:solidFill>
            <a:schemeClr val="accent1"/>
          </a:solidFill>
          <a:ln w="12700">
            <a:miter lim="400000"/>
          </a:ln>
          <a:effectLst>
            <a:outerShdw blurRad="50800" dist="38100" dir="2700000" algn="tl" rotWithShape="0">
              <a:prstClr val="black">
                <a:alpha val="40000"/>
              </a:prstClr>
            </a:outerShdw>
          </a:effectLst>
        </p:spPr>
        <p:txBody>
          <a:bodyPr lIns="25400" tIns="25400" rIns="25400" bIns="25400" anchor="ctr"/>
          <a:lstStyle/>
          <a:p>
            <a:pPr marL="0" marR="0" lvl="0" indent="0" algn="l" defTabSz="292100" rtl="0" eaLnBrk="1" fontAlgn="auto" latinLnBrk="0" hangingPunct="1">
              <a:lnSpc>
                <a:spcPct val="100000"/>
              </a:lnSpc>
              <a:spcBef>
                <a:spcPts val="0"/>
              </a:spcBef>
              <a:spcAft>
                <a:spcPts val="0"/>
              </a:spcAft>
              <a:buClrTx/>
              <a:buSzTx/>
              <a:buFontTx/>
              <a:buNone/>
              <a:tabLst/>
              <a:defRPr sz="4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Open Sans"/>
              <a:ea typeface="+mn-ea"/>
              <a:cs typeface="Open Sans" panose="020B0606030504020204" pitchFamily="34" charset="0"/>
            </a:endParaRPr>
          </a:p>
        </p:txBody>
      </p:sp>
      <p:sp>
        <p:nvSpPr>
          <p:cNvPr id="18" name="Arrow">
            <a:extLst>
              <a:ext uri="{FF2B5EF4-FFF2-40B4-BE49-F238E27FC236}">
                <a16:creationId xmlns:a16="http://schemas.microsoft.com/office/drawing/2014/main" id="{79473E0E-3AF4-42A8-DE88-5ED88704F066}"/>
              </a:ext>
            </a:extLst>
          </p:cNvPr>
          <p:cNvSpPr/>
          <p:nvPr/>
        </p:nvSpPr>
        <p:spPr>
          <a:xfrm rot="8619518">
            <a:off x="10124407" y="4211148"/>
            <a:ext cx="445044" cy="597843"/>
          </a:xfrm>
          <a:prstGeom prst="rightArrow">
            <a:avLst>
              <a:gd name="adj1" fmla="val 32000"/>
              <a:gd name="adj2" fmla="val 55696"/>
            </a:avLst>
          </a:prstGeom>
          <a:solidFill>
            <a:schemeClr val="accent1"/>
          </a:solidFill>
          <a:ln w="12700">
            <a:miter lim="400000"/>
          </a:ln>
          <a:effectLst>
            <a:outerShdw blurRad="50800" dist="38100" dir="2700000" algn="tl" rotWithShape="0">
              <a:prstClr val="black">
                <a:alpha val="40000"/>
              </a:prstClr>
            </a:outerShdw>
          </a:effectLst>
        </p:spPr>
        <p:txBody>
          <a:bodyPr lIns="25400" tIns="25400" rIns="25400" bIns="25400" anchor="ctr"/>
          <a:lstStyle/>
          <a:p>
            <a:pPr marL="0" marR="0" lvl="0" indent="0" algn="l" defTabSz="292100" rtl="0" eaLnBrk="1" fontAlgn="auto" latinLnBrk="0" hangingPunct="1">
              <a:lnSpc>
                <a:spcPct val="100000"/>
              </a:lnSpc>
              <a:spcBef>
                <a:spcPts val="0"/>
              </a:spcBef>
              <a:spcAft>
                <a:spcPts val="0"/>
              </a:spcAft>
              <a:buClrTx/>
              <a:buSzTx/>
              <a:buFontTx/>
              <a:buNone/>
              <a:tabLst/>
              <a:defRPr sz="4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Open Sans"/>
              <a:ea typeface="+mn-ea"/>
              <a:cs typeface="Open Sans" panose="020B0606030504020204" pitchFamily="34" charset="0"/>
            </a:endParaRPr>
          </a:p>
        </p:txBody>
      </p:sp>
      <p:sp>
        <p:nvSpPr>
          <p:cNvPr id="19" name="Arrow">
            <a:extLst>
              <a:ext uri="{FF2B5EF4-FFF2-40B4-BE49-F238E27FC236}">
                <a16:creationId xmlns:a16="http://schemas.microsoft.com/office/drawing/2014/main" id="{C66B88C9-95FC-0994-E127-41E3052BC514}"/>
              </a:ext>
            </a:extLst>
          </p:cNvPr>
          <p:cNvSpPr/>
          <p:nvPr/>
        </p:nvSpPr>
        <p:spPr>
          <a:xfrm rot="12964814">
            <a:off x="8212382" y="4290906"/>
            <a:ext cx="450677" cy="597844"/>
          </a:xfrm>
          <a:prstGeom prst="rightArrow">
            <a:avLst>
              <a:gd name="adj1" fmla="val 32000"/>
              <a:gd name="adj2" fmla="val 55000"/>
            </a:avLst>
          </a:prstGeom>
          <a:solidFill>
            <a:schemeClr val="accent1"/>
          </a:solidFill>
          <a:ln w="12700">
            <a:miter lim="400000"/>
          </a:ln>
          <a:effectLst>
            <a:outerShdw blurRad="50800" dist="38100" dir="2700000" algn="tl" rotWithShape="0">
              <a:prstClr val="black">
                <a:alpha val="40000"/>
              </a:prstClr>
            </a:outerShdw>
          </a:effectLst>
        </p:spPr>
        <p:txBody>
          <a:bodyPr lIns="25400" tIns="25400" rIns="25400" bIns="25400" anchor="ctr"/>
          <a:lstStyle/>
          <a:p>
            <a:pPr marL="0" marR="0" lvl="0" indent="0" algn="l" defTabSz="292100" rtl="0" eaLnBrk="1" fontAlgn="auto" latinLnBrk="0" hangingPunct="1">
              <a:lnSpc>
                <a:spcPct val="100000"/>
              </a:lnSpc>
              <a:spcBef>
                <a:spcPts val="0"/>
              </a:spcBef>
              <a:spcAft>
                <a:spcPts val="0"/>
              </a:spcAft>
              <a:buClrTx/>
              <a:buSzTx/>
              <a:buFontTx/>
              <a:buNone/>
              <a:tabLst/>
              <a:defRPr sz="4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Open Sans"/>
              <a:ea typeface="+mn-ea"/>
              <a:cs typeface="Open Sans" panose="020B0606030504020204" pitchFamily="34" charset="0"/>
            </a:endParaRPr>
          </a:p>
        </p:txBody>
      </p:sp>
      <p:sp>
        <p:nvSpPr>
          <p:cNvPr id="20" name="Arrow">
            <a:extLst>
              <a:ext uri="{FF2B5EF4-FFF2-40B4-BE49-F238E27FC236}">
                <a16:creationId xmlns:a16="http://schemas.microsoft.com/office/drawing/2014/main" id="{6CB3E4DC-A6F2-5F00-BD2B-375C6DB68D0C}"/>
              </a:ext>
            </a:extLst>
          </p:cNvPr>
          <p:cNvSpPr/>
          <p:nvPr/>
        </p:nvSpPr>
        <p:spPr>
          <a:xfrm rot="17316775">
            <a:off x="7695060" y="2469029"/>
            <a:ext cx="454361" cy="563347"/>
          </a:xfrm>
          <a:prstGeom prst="rightArrow">
            <a:avLst>
              <a:gd name="adj1" fmla="val 32000"/>
              <a:gd name="adj2" fmla="val 57895"/>
            </a:avLst>
          </a:prstGeom>
          <a:solidFill>
            <a:schemeClr val="accent1"/>
          </a:solidFill>
          <a:ln w="12700">
            <a:miter lim="400000"/>
          </a:ln>
          <a:effectLst>
            <a:outerShdw blurRad="50800" dist="38100" dir="2700000" algn="tl" rotWithShape="0">
              <a:prstClr val="black">
                <a:alpha val="40000"/>
              </a:prstClr>
            </a:outerShdw>
          </a:effectLst>
        </p:spPr>
        <p:txBody>
          <a:bodyPr lIns="25400" tIns="25400" rIns="25400" bIns="25400" anchor="ctr"/>
          <a:lstStyle/>
          <a:p>
            <a:pPr marL="0" marR="0" lvl="0" indent="0" algn="l" defTabSz="292100" rtl="0" eaLnBrk="1" fontAlgn="auto" latinLnBrk="0" hangingPunct="1">
              <a:lnSpc>
                <a:spcPct val="100000"/>
              </a:lnSpc>
              <a:spcBef>
                <a:spcPts val="0"/>
              </a:spcBef>
              <a:spcAft>
                <a:spcPts val="0"/>
              </a:spcAft>
              <a:buClrTx/>
              <a:buSzTx/>
              <a:buFontTx/>
              <a:buNone/>
              <a:tabLst/>
              <a:defRPr sz="4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Open Sans"/>
              <a:ea typeface="+mn-ea"/>
              <a:cs typeface="Open Sans" panose="020B0606030504020204" pitchFamily="34" charset="0"/>
            </a:endParaRPr>
          </a:p>
        </p:txBody>
      </p:sp>
      <p:sp>
        <p:nvSpPr>
          <p:cNvPr id="21" name="Arrow">
            <a:extLst>
              <a:ext uri="{FF2B5EF4-FFF2-40B4-BE49-F238E27FC236}">
                <a16:creationId xmlns:a16="http://schemas.microsoft.com/office/drawing/2014/main" id="{E4CFACDF-5607-1D7A-34E7-61380F42BF0F}"/>
              </a:ext>
            </a:extLst>
          </p:cNvPr>
          <p:cNvSpPr/>
          <p:nvPr/>
        </p:nvSpPr>
        <p:spPr>
          <a:xfrm rot="102264">
            <a:off x="9273629" y="1379102"/>
            <a:ext cx="433777" cy="597843"/>
          </a:xfrm>
          <a:prstGeom prst="rightArrow">
            <a:avLst>
              <a:gd name="adj1" fmla="val 32000"/>
              <a:gd name="adj2" fmla="val 57143"/>
            </a:avLst>
          </a:prstGeom>
          <a:solidFill>
            <a:schemeClr val="accent1"/>
          </a:solidFill>
          <a:ln w="12700">
            <a:miter lim="400000"/>
          </a:ln>
          <a:effectLst>
            <a:outerShdw blurRad="50800" dist="38100" dir="2700000" algn="tl" rotWithShape="0">
              <a:prstClr val="black">
                <a:alpha val="40000"/>
              </a:prstClr>
            </a:outerShdw>
          </a:effectLst>
        </p:spPr>
        <p:txBody>
          <a:bodyPr lIns="25400" tIns="25400" rIns="25400" bIns="25400" anchor="ctr"/>
          <a:lstStyle/>
          <a:p>
            <a:pPr marL="0" marR="0" lvl="0" indent="0" algn="l" defTabSz="292100" rtl="0" eaLnBrk="1" fontAlgn="auto" latinLnBrk="0" hangingPunct="1">
              <a:lnSpc>
                <a:spcPct val="100000"/>
              </a:lnSpc>
              <a:spcBef>
                <a:spcPts val="0"/>
              </a:spcBef>
              <a:spcAft>
                <a:spcPts val="0"/>
              </a:spcAft>
              <a:buClrTx/>
              <a:buSzTx/>
              <a:buFontTx/>
              <a:buNone/>
              <a:tabLst/>
              <a:defRPr sz="4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Open Sans"/>
              <a:ea typeface="+mn-ea"/>
              <a:cs typeface="Open Sans" panose="020B0606030504020204" pitchFamily="34" charset="0"/>
            </a:endParaRPr>
          </a:p>
        </p:txBody>
      </p:sp>
      <p:sp>
        <p:nvSpPr>
          <p:cNvPr id="22" name="Title 3">
            <a:extLst>
              <a:ext uri="{FF2B5EF4-FFF2-40B4-BE49-F238E27FC236}">
                <a16:creationId xmlns:a16="http://schemas.microsoft.com/office/drawing/2014/main" id="{FEE59B92-E46B-750A-58BD-F31552BA8AB7}"/>
              </a:ext>
            </a:extLst>
          </p:cNvPr>
          <p:cNvSpPr/>
          <p:nvPr/>
        </p:nvSpPr>
        <p:spPr>
          <a:xfrm>
            <a:off x="10304453" y="3480827"/>
            <a:ext cx="1290063" cy="4842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defTabSz="914400">
              <a:lnSpc>
                <a:spcPct val="90000"/>
              </a:lnSpc>
              <a:defRPr sz="3000">
                <a:solidFill>
                  <a:srgbClr val="323C40"/>
                </a:solidFill>
                <a:latin typeface="Ubuntu"/>
                <a:ea typeface="Ubuntu"/>
                <a:cs typeface="Ubuntu"/>
                <a:sym typeface="Ubuntu"/>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FFFFFF"/>
                </a:solidFill>
                <a:effectLst/>
                <a:uLnTx/>
                <a:uFillTx/>
                <a:latin typeface="Open Sans"/>
                <a:ea typeface="Open Sans" panose="020B0606030504020204" pitchFamily="34" charset="0"/>
                <a:cs typeface="Open Sans" panose="020B0606030504020204" pitchFamily="34" charset="0"/>
                <a:sym typeface="Ubuntu"/>
              </a:rPr>
              <a:t>Analyze</a:t>
            </a:r>
            <a:endParaRPr kumimoji="0" sz="1500" b="1" i="0" u="none" strike="noStrike" kern="1200" cap="none" spc="0" normalizeH="0" baseline="0" noProof="0" dirty="0">
              <a:ln>
                <a:noFill/>
              </a:ln>
              <a:solidFill>
                <a:srgbClr val="FFFFFF"/>
              </a:solidFill>
              <a:effectLst/>
              <a:uLnTx/>
              <a:uFillTx/>
              <a:latin typeface="Open Sans"/>
              <a:ea typeface="Open Sans" panose="020B0606030504020204" pitchFamily="34" charset="0"/>
              <a:cs typeface="Open Sans" panose="020B0606030504020204" pitchFamily="34" charset="0"/>
              <a:sym typeface="Ubuntu"/>
            </a:endParaRPr>
          </a:p>
        </p:txBody>
      </p:sp>
      <p:sp>
        <p:nvSpPr>
          <p:cNvPr id="23" name="Title 3">
            <a:extLst>
              <a:ext uri="{FF2B5EF4-FFF2-40B4-BE49-F238E27FC236}">
                <a16:creationId xmlns:a16="http://schemas.microsoft.com/office/drawing/2014/main" id="{D7E2593F-E1CC-5302-D675-33A0FBBF88B1}"/>
              </a:ext>
            </a:extLst>
          </p:cNvPr>
          <p:cNvSpPr/>
          <p:nvPr/>
        </p:nvSpPr>
        <p:spPr>
          <a:xfrm>
            <a:off x="9789540" y="1824589"/>
            <a:ext cx="1290063" cy="4842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defTabSz="914400">
              <a:lnSpc>
                <a:spcPct val="90000"/>
              </a:lnSpc>
              <a:defRPr sz="3000">
                <a:solidFill>
                  <a:srgbClr val="323C40"/>
                </a:solidFill>
                <a:latin typeface="Ubuntu"/>
                <a:ea typeface="Ubuntu"/>
                <a:cs typeface="Ubuntu"/>
                <a:sym typeface="Ubuntu"/>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FFFFFF"/>
                </a:solidFill>
                <a:effectLst/>
                <a:uLnTx/>
                <a:uFillTx/>
                <a:latin typeface="Open Sans"/>
                <a:ea typeface="Open Sans" panose="020B0606030504020204" pitchFamily="34" charset="0"/>
                <a:cs typeface="Open Sans" panose="020B0606030504020204" pitchFamily="34" charset="0"/>
                <a:sym typeface="Ubuntu"/>
              </a:rPr>
              <a:t>Interview</a:t>
            </a:r>
            <a:endParaRPr kumimoji="0" sz="1500" b="1" i="0" u="none" strike="noStrike" kern="1200" cap="none" spc="0" normalizeH="0" baseline="0" noProof="0" dirty="0">
              <a:ln>
                <a:noFill/>
              </a:ln>
              <a:solidFill>
                <a:srgbClr val="FFFFFF"/>
              </a:solidFill>
              <a:effectLst/>
              <a:uLnTx/>
              <a:uFillTx/>
              <a:latin typeface="Open Sans"/>
              <a:ea typeface="Open Sans" panose="020B0606030504020204" pitchFamily="34" charset="0"/>
              <a:cs typeface="Open Sans" panose="020B0606030504020204" pitchFamily="34" charset="0"/>
              <a:sym typeface="Ubuntu"/>
            </a:endParaRPr>
          </a:p>
        </p:txBody>
      </p:sp>
      <p:sp>
        <p:nvSpPr>
          <p:cNvPr id="24" name="Title 3">
            <a:extLst>
              <a:ext uri="{FF2B5EF4-FFF2-40B4-BE49-F238E27FC236}">
                <a16:creationId xmlns:a16="http://schemas.microsoft.com/office/drawing/2014/main" id="{D0DC7A24-B0A1-EC51-F288-9C3B7524D770}"/>
              </a:ext>
            </a:extLst>
          </p:cNvPr>
          <p:cNvSpPr/>
          <p:nvPr/>
        </p:nvSpPr>
        <p:spPr>
          <a:xfrm>
            <a:off x="7770526" y="1777519"/>
            <a:ext cx="1290063" cy="4842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defTabSz="914400">
              <a:lnSpc>
                <a:spcPct val="90000"/>
              </a:lnSpc>
              <a:defRPr sz="3000">
                <a:solidFill>
                  <a:srgbClr val="323C40"/>
                </a:solidFill>
                <a:latin typeface="Ubuntu"/>
                <a:ea typeface="Ubuntu"/>
                <a:cs typeface="Ubuntu"/>
                <a:sym typeface="Ubuntu"/>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FFFFFF"/>
                </a:solidFill>
                <a:effectLst/>
                <a:uLnTx/>
                <a:uFillTx/>
                <a:latin typeface="Open Sans"/>
                <a:ea typeface="Open Sans" panose="020B0606030504020204" pitchFamily="34" charset="0"/>
                <a:cs typeface="Open Sans" panose="020B0606030504020204" pitchFamily="34" charset="0"/>
                <a:sym typeface="Ubuntu"/>
              </a:rPr>
              <a:t>Identify</a:t>
            </a:r>
            <a:endParaRPr kumimoji="0" sz="1500" b="1" i="0" u="none" strike="noStrike" kern="1200" cap="none" spc="0" normalizeH="0" baseline="0" noProof="0" dirty="0">
              <a:ln>
                <a:noFill/>
              </a:ln>
              <a:solidFill>
                <a:srgbClr val="FFFFFF"/>
              </a:solidFill>
              <a:effectLst/>
              <a:uLnTx/>
              <a:uFillTx/>
              <a:latin typeface="Open Sans"/>
              <a:ea typeface="Open Sans" panose="020B0606030504020204" pitchFamily="34" charset="0"/>
              <a:cs typeface="Open Sans" panose="020B0606030504020204" pitchFamily="34" charset="0"/>
              <a:sym typeface="Ubuntu"/>
            </a:endParaRPr>
          </a:p>
        </p:txBody>
      </p:sp>
      <p:sp>
        <p:nvSpPr>
          <p:cNvPr id="25" name="Title 3">
            <a:extLst>
              <a:ext uri="{FF2B5EF4-FFF2-40B4-BE49-F238E27FC236}">
                <a16:creationId xmlns:a16="http://schemas.microsoft.com/office/drawing/2014/main" id="{A20C3821-6049-4142-CB0E-9F67FF1FC058}"/>
              </a:ext>
            </a:extLst>
          </p:cNvPr>
          <p:cNvSpPr/>
          <p:nvPr/>
        </p:nvSpPr>
        <p:spPr>
          <a:xfrm>
            <a:off x="7253973" y="3570956"/>
            <a:ext cx="1290063" cy="4842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defTabSz="914400">
              <a:lnSpc>
                <a:spcPct val="90000"/>
              </a:lnSpc>
              <a:defRPr sz="3000">
                <a:solidFill>
                  <a:srgbClr val="323C40"/>
                </a:solidFill>
                <a:latin typeface="Ubuntu"/>
                <a:ea typeface="Ubuntu"/>
                <a:cs typeface="Ubuntu"/>
                <a:sym typeface="Ubuntu"/>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FFFFFF"/>
                </a:solidFill>
                <a:effectLst/>
                <a:uLnTx/>
                <a:uFillTx/>
                <a:latin typeface="Open Sans"/>
                <a:ea typeface="Open Sans" panose="020B0606030504020204" pitchFamily="34" charset="0"/>
                <a:cs typeface="Open Sans" panose="020B0606030504020204" pitchFamily="34" charset="0"/>
                <a:sym typeface="Ubuntu"/>
              </a:rPr>
              <a:t>Monitor</a:t>
            </a:r>
            <a:endParaRPr kumimoji="0" sz="1500" b="1" i="0" u="none" strike="noStrike" kern="1200" cap="none" spc="0" normalizeH="0" baseline="0" noProof="0" dirty="0">
              <a:ln>
                <a:noFill/>
              </a:ln>
              <a:solidFill>
                <a:srgbClr val="FFFFFF"/>
              </a:solidFill>
              <a:effectLst/>
              <a:uLnTx/>
              <a:uFillTx/>
              <a:latin typeface="Open Sans"/>
              <a:ea typeface="Open Sans" panose="020B0606030504020204" pitchFamily="34" charset="0"/>
              <a:cs typeface="Open Sans" panose="020B0606030504020204" pitchFamily="34" charset="0"/>
              <a:sym typeface="Ubuntu"/>
            </a:endParaRPr>
          </a:p>
        </p:txBody>
      </p:sp>
      <p:sp>
        <p:nvSpPr>
          <p:cNvPr id="36" name="TextBox 35">
            <a:extLst>
              <a:ext uri="{FF2B5EF4-FFF2-40B4-BE49-F238E27FC236}">
                <a16:creationId xmlns:a16="http://schemas.microsoft.com/office/drawing/2014/main" id="{B2BE217E-915D-48A2-8120-096278B7A866}"/>
              </a:ext>
            </a:extLst>
          </p:cNvPr>
          <p:cNvSpPr txBox="1"/>
          <p:nvPr/>
        </p:nvSpPr>
        <p:spPr>
          <a:xfrm>
            <a:off x="7095464" y="5781901"/>
            <a:ext cx="283753" cy="738664"/>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05</a:t>
            </a:r>
          </a:p>
        </p:txBody>
      </p:sp>
    </p:spTree>
    <p:extLst>
      <p:ext uri="{BB962C8B-B14F-4D97-AF65-F5344CB8AC3E}">
        <p14:creationId xmlns:p14="http://schemas.microsoft.com/office/powerpoint/2010/main" val="2839274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5E36EC-5B82-0256-A98F-4E2DEBAE2EA8}"/>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BF5DECA3-BC61-D628-C677-2A8DD57EC98C}"/>
              </a:ext>
            </a:extLst>
          </p:cNvPr>
          <p:cNvSpPr>
            <a:spLocks noGrp="1"/>
          </p:cNvSpPr>
          <p:nvPr>
            <p:ph type="body" idx="1"/>
          </p:nvPr>
        </p:nvSpPr>
        <p:spPr>
          <a:xfrm>
            <a:off x="351686" y="914400"/>
            <a:ext cx="5502275" cy="409393"/>
          </a:xfrm>
        </p:spPr>
        <p:txBody>
          <a:bodyPr/>
          <a:lstStyle/>
          <a:p>
            <a:r>
              <a:rPr lang="en-US" dirty="0"/>
              <a:t>Identifying What’s Important</a:t>
            </a:r>
          </a:p>
        </p:txBody>
      </p:sp>
      <p:sp>
        <p:nvSpPr>
          <p:cNvPr id="7" name="Content Placeholder 6">
            <a:extLst>
              <a:ext uri="{FF2B5EF4-FFF2-40B4-BE49-F238E27FC236}">
                <a16:creationId xmlns:a16="http://schemas.microsoft.com/office/drawing/2014/main" id="{080FCAEE-03C4-2DE5-F625-EA0ADEBA629E}"/>
              </a:ext>
            </a:extLst>
          </p:cNvPr>
          <p:cNvSpPr>
            <a:spLocks noGrp="1"/>
          </p:cNvSpPr>
          <p:nvPr>
            <p:ph sz="half" idx="2"/>
          </p:nvPr>
        </p:nvSpPr>
        <p:spPr>
          <a:xfrm>
            <a:off x="351687" y="1652392"/>
            <a:ext cx="5502275" cy="4641315"/>
          </a:xfrm>
        </p:spPr>
        <p:txBody>
          <a:bodyPr>
            <a:normAutofit/>
          </a:bodyPr>
          <a:lstStyle/>
          <a:p>
            <a:pPr marL="0" indent="0">
              <a:buNone/>
            </a:pPr>
            <a:r>
              <a:rPr lang="en-US" dirty="0"/>
              <a:t>Projects contain many variables and, in most cases, several suppliers. How can a team manage all suppliers to the level of care they require?</a:t>
            </a:r>
          </a:p>
          <a:p>
            <a:pPr marL="0" indent="0">
              <a:buNone/>
            </a:pPr>
            <a:endParaRPr lang="en-US" dirty="0"/>
          </a:p>
          <a:p>
            <a:pPr marL="0" indent="0">
              <a:buNone/>
            </a:pPr>
            <a:r>
              <a:rPr lang="en-US" dirty="0"/>
              <a:t>Every project or program may have different concerns when it comes to project risk. It’s important to identify key attributes to help identify where effort should be placed to manage supplier effectively.</a:t>
            </a:r>
          </a:p>
        </p:txBody>
      </p:sp>
      <p:sp>
        <p:nvSpPr>
          <p:cNvPr id="4" name="Slide Number Placeholder 3">
            <a:extLst>
              <a:ext uri="{FF2B5EF4-FFF2-40B4-BE49-F238E27FC236}">
                <a16:creationId xmlns:a16="http://schemas.microsoft.com/office/drawing/2014/main" id="{739E4BCA-BB86-B94C-FA04-7D68804065AA}"/>
              </a:ext>
            </a:extLst>
          </p:cNvPr>
          <p:cNvSpPr>
            <a:spLocks noGrp="1"/>
          </p:cNvSpPr>
          <p:nvPr>
            <p:ph type="sldNum" sz="quarter" idx="12"/>
          </p:nvPr>
        </p:nvSpPr>
        <p:spPr/>
        <p:txBody>
          <a:bodyPr/>
          <a:lstStyle/>
          <a:p>
            <a:fld id="{6FB6B91F-BB11-E946-B7F6-1372EDB8DEC1}" type="slidenum">
              <a:rPr lang="en-US" smtClean="0"/>
              <a:pPr/>
              <a:t>13</a:t>
            </a:fld>
            <a:endParaRPr lang="en-US" dirty="0"/>
          </a:p>
        </p:txBody>
      </p:sp>
      <p:sp>
        <p:nvSpPr>
          <p:cNvPr id="5" name="Title 4">
            <a:extLst>
              <a:ext uri="{FF2B5EF4-FFF2-40B4-BE49-F238E27FC236}">
                <a16:creationId xmlns:a16="http://schemas.microsoft.com/office/drawing/2014/main" id="{289136BF-CE18-3B29-AAA1-8BB483F787D4}"/>
              </a:ext>
            </a:extLst>
          </p:cNvPr>
          <p:cNvSpPr>
            <a:spLocks noGrp="1"/>
          </p:cNvSpPr>
          <p:nvPr>
            <p:ph type="title"/>
          </p:nvPr>
        </p:nvSpPr>
        <p:spPr/>
        <p:txBody>
          <a:bodyPr/>
          <a:lstStyle/>
          <a:p>
            <a:r>
              <a:rPr lang="en-US" dirty="0"/>
              <a:t>Supplier Segmentation</a:t>
            </a:r>
          </a:p>
        </p:txBody>
      </p:sp>
      <p:graphicFrame>
        <p:nvGraphicFramePr>
          <p:cNvPr id="13" name="2D Pie Chart">
            <a:extLst>
              <a:ext uri="{FF2B5EF4-FFF2-40B4-BE49-F238E27FC236}">
                <a16:creationId xmlns:a16="http://schemas.microsoft.com/office/drawing/2014/main" id="{62CA4920-6E20-62DF-9606-F0709AFCA826}"/>
              </a:ext>
            </a:extLst>
          </p:cNvPr>
          <p:cNvGraphicFramePr/>
          <p:nvPr/>
        </p:nvGraphicFramePr>
        <p:xfrm>
          <a:off x="7221682" y="914400"/>
          <a:ext cx="4501133" cy="4776756"/>
        </p:xfrm>
        <a:graphic>
          <a:graphicData uri="http://schemas.openxmlformats.org/drawingml/2006/chart">
            <c:chart xmlns:c="http://schemas.openxmlformats.org/drawingml/2006/chart" xmlns:r="http://schemas.openxmlformats.org/officeDocument/2006/relationships" r:id="rId2"/>
          </a:graphicData>
        </a:graphic>
      </p:graphicFrame>
      <p:sp>
        <p:nvSpPr>
          <p:cNvPr id="14" name="Circle">
            <a:extLst>
              <a:ext uri="{FF2B5EF4-FFF2-40B4-BE49-F238E27FC236}">
                <a16:creationId xmlns:a16="http://schemas.microsoft.com/office/drawing/2014/main" id="{D33FD6A5-0FFF-E65C-056A-22241D793CC5}"/>
              </a:ext>
            </a:extLst>
          </p:cNvPr>
          <p:cNvSpPr/>
          <p:nvPr/>
        </p:nvSpPr>
        <p:spPr>
          <a:xfrm>
            <a:off x="8628983" y="2263041"/>
            <a:ext cx="1813975" cy="1925051"/>
          </a:xfrm>
          <a:prstGeom prst="ellipse">
            <a:avLst/>
          </a:prstGeom>
          <a:solidFill>
            <a:srgbClr val="FFFFFF"/>
          </a:solidFill>
          <a:ln w="12700">
            <a:miter lim="400000"/>
          </a:ln>
        </p:spPr>
        <p:txBody>
          <a:bodyPr lIns="25400" tIns="25400" rIns="25400" bIns="25400" anchor="ctr"/>
          <a:lstStyle/>
          <a:p>
            <a:pPr marL="0" marR="0" lvl="0" indent="0" algn="l" defTabSz="914400" rtl="0" eaLnBrk="1" fontAlgn="auto" latinLnBrk="0" hangingPunct="1">
              <a:lnSpc>
                <a:spcPct val="100000"/>
              </a:lnSpc>
              <a:spcBef>
                <a:spcPts val="0"/>
              </a:spcBef>
              <a:spcAft>
                <a:spcPts val="0"/>
              </a:spcAft>
              <a:buClrTx/>
              <a:buSzTx/>
              <a:buFontTx/>
              <a:buNone/>
              <a:tabLst/>
              <a:defRPr sz="3600" b="1">
                <a:solidFill>
                  <a:srgbClr val="727171"/>
                </a:solidFill>
                <a:latin typeface="Ubuntu"/>
                <a:ea typeface="Ubuntu"/>
                <a:cs typeface="Ubuntu"/>
                <a:sym typeface="Ubuntu"/>
              </a:defRPr>
            </a:pPr>
            <a:endParaRPr kumimoji="0" sz="3600" b="1" i="0" u="none" strike="noStrike" kern="1200" cap="none" spc="0" normalizeH="0" baseline="0" noProof="0" dirty="0">
              <a:ln>
                <a:noFill/>
              </a:ln>
              <a:solidFill>
                <a:srgbClr val="727171"/>
              </a:solidFill>
              <a:effectLst/>
              <a:uLnTx/>
              <a:uFillTx/>
              <a:latin typeface="Ubuntu"/>
              <a:ea typeface="Open Sans" panose="020B0606030504020204" pitchFamily="34" charset="0"/>
              <a:cs typeface="Open Sans" panose="020B0606030504020204" pitchFamily="34" charset="0"/>
              <a:sym typeface="Ubuntu"/>
            </a:endParaRPr>
          </a:p>
        </p:txBody>
      </p:sp>
      <p:sp>
        <p:nvSpPr>
          <p:cNvPr id="15" name="Chart Title">
            <a:extLst>
              <a:ext uri="{FF2B5EF4-FFF2-40B4-BE49-F238E27FC236}">
                <a16:creationId xmlns:a16="http://schemas.microsoft.com/office/drawing/2014/main" id="{A901EA46-0A7C-74E4-B5A7-8D01CED51EED}"/>
              </a:ext>
            </a:extLst>
          </p:cNvPr>
          <p:cNvSpPr/>
          <p:nvPr/>
        </p:nvSpPr>
        <p:spPr>
          <a:xfrm>
            <a:off x="8682541" y="2944747"/>
            <a:ext cx="1760417" cy="4842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marL="0" marR="0" lvl="0" indent="0" algn="ctr" defTabSz="914400" rtl="0" eaLnBrk="1" fontAlgn="auto" latinLnBrk="0" hangingPunct="1">
              <a:lnSpc>
                <a:spcPct val="90000"/>
              </a:lnSpc>
              <a:spcBef>
                <a:spcPts val="0"/>
              </a:spcBef>
              <a:spcAft>
                <a:spcPts val="0"/>
              </a:spcAft>
              <a:buClrTx/>
              <a:buSzTx/>
              <a:buFontTx/>
              <a:buNone/>
              <a:tabLst/>
              <a:defRPr sz="3000" b="1">
                <a:solidFill>
                  <a:srgbClr val="323C40"/>
                </a:solidFill>
                <a:latin typeface="Ubuntu"/>
                <a:ea typeface="Ubuntu"/>
                <a:cs typeface="Ubuntu"/>
                <a:sym typeface="Ubuntu"/>
              </a:defRPr>
            </a:pPr>
            <a:r>
              <a:rPr kumimoji="0" lang="en-US" sz="2000" b="1" i="0" u="none" strike="noStrike" kern="1200" cap="none" spc="0" normalizeH="0" baseline="0" noProof="0" dirty="0">
                <a:ln>
                  <a:noFill/>
                </a:ln>
                <a:solidFill>
                  <a:srgbClr val="323C40"/>
                </a:solidFill>
                <a:effectLst/>
                <a:uLnTx/>
                <a:uFillTx/>
                <a:latin typeface="Exo 2"/>
                <a:ea typeface="Open Sans" panose="020B0606030504020204" pitchFamily="34" charset="0"/>
                <a:cs typeface="Open Sans" panose="020B0606030504020204" pitchFamily="34" charset="0"/>
                <a:sym typeface="Ubuntu"/>
              </a:rPr>
              <a:t>Segmentation Process</a:t>
            </a:r>
            <a:endParaRPr kumimoji="0" sz="2000" b="1" i="0" u="none" strike="noStrike" kern="1200" cap="none" spc="0" normalizeH="0" baseline="0" noProof="0" dirty="0">
              <a:ln>
                <a:noFill/>
              </a:ln>
              <a:solidFill>
                <a:srgbClr val="323C40"/>
              </a:solidFill>
              <a:effectLst/>
              <a:uLnTx/>
              <a:uFillTx/>
              <a:latin typeface="Exo 2"/>
              <a:ea typeface="Open Sans" panose="020B0606030504020204" pitchFamily="34" charset="0"/>
              <a:cs typeface="Open Sans" panose="020B0606030504020204" pitchFamily="34" charset="0"/>
              <a:sym typeface="Ubuntu"/>
            </a:endParaRPr>
          </a:p>
        </p:txBody>
      </p:sp>
      <p:sp>
        <p:nvSpPr>
          <p:cNvPr id="16" name="Title 3">
            <a:extLst>
              <a:ext uri="{FF2B5EF4-FFF2-40B4-BE49-F238E27FC236}">
                <a16:creationId xmlns:a16="http://schemas.microsoft.com/office/drawing/2014/main" id="{111EEC54-CFA7-337E-8C4E-39916B309ACD}"/>
              </a:ext>
            </a:extLst>
          </p:cNvPr>
          <p:cNvSpPr/>
          <p:nvPr/>
        </p:nvSpPr>
        <p:spPr>
          <a:xfrm>
            <a:off x="8790817" y="4630172"/>
            <a:ext cx="1290063" cy="4842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defTabSz="914400">
              <a:lnSpc>
                <a:spcPct val="90000"/>
              </a:lnSpc>
              <a:defRPr sz="3000">
                <a:solidFill>
                  <a:srgbClr val="323C40"/>
                </a:solidFill>
                <a:latin typeface="Ubuntu"/>
                <a:ea typeface="Ubuntu"/>
                <a:cs typeface="Ubuntu"/>
                <a:sym typeface="Ubuntu"/>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FFFFFF"/>
                </a:solidFill>
                <a:effectLst/>
                <a:uLnTx/>
                <a:uFillTx/>
                <a:latin typeface="Open Sans"/>
                <a:ea typeface="Open Sans" panose="020B0606030504020204" pitchFamily="34" charset="0"/>
                <a:cs typeface="Open Sans" panose="020B0606030504020204" pitchFamily="34" charset="0"/>
                <a:sym typeface="Ubuntu"/>
              </a:rPr>
              <a:t>Implement</a:t>
            </a:r>
            <a:endParaRPr kumimoji="0" sz="1500" b="1" i="0" u="none" strike="noStrike" kern="1200" cap="none" spc="0" normalizeH="0" baseline="0" noProof="0" dirty="0">
              <a:ln>
                <a:noFill/>
              </a:ln>
              <a:solidFill>
                <a:srgbClr val="FFFFFF"/>
              </a:solidFill>
              <a:effectLst/>
              <a:uLnTx/>
              <a:uFillTx/>
              <a:latin typeface="Open Sans"/>
              <a:ea typeface="Open Sans" panose="020B0606030504020204" pitchFamily="34" charset="0"/>
              <a:cs typeface="Open Sans" panose="020B0606030504020204" pitchFamily="34" charset="0"/>
              <a:sym typeface="Ubuntu"/>
            </a:endParaRPr>
          </a:p>
        </p:txBody>
      </p:sp>
      <p:sp>
        <p:nvSpPr>
          <p:cNvPr id="17" name="Arrow">
            <a:extLst>
              <a:ext uri="{FF2B5EF4-FFF2-40B4-BE49-F238E27FC236}">
                <a16:creationId xmlns:a16="http://schemas.microsoft.com/office/drawing/2014/main" id="{2D2D38B3-E9CA-683D-934D-01FB38E14DC0}"/>
              </a:ext>
            </a:extLst>
          </p:cNvPr>
          <p:cNvSpPr/>
          <p:nvPr/>
        </p:nvSpPr>
        <p:spPr>
          <a:xfrm rot="4318934">
            <a:off x="10601885" y="2577038"/>
            <a:ext cx="454361" cy="563347"/>
          </a:xfrm>
          <a:prstGeom prst="rightArrow">
            <a:avLst>
              <a:gd name="adj1" fmla="val 32000"/>
              <a:gd name="adj2" fmla="val 57895"/>
            </a:avLst>
          </a:prstGeom>
          <a:solidFill>
            <a:schemeClr val="accent1"/>
          </a:solidFill>
          <a:ln w="12700">
            <a:miter lim="400000"/>
          </a:ln>
          <a:effectLst>
            <a:outerShdw blurRad="50800" dist="38100" dir="2700000" algn="tl" rotWithShape="0">
              <a:prstClr val="black">
                <a:alpha val="40000"/>
              </a:prstClr>
            </a:outerShdw>
          </a:effectLst>
        </p:spPr>
        <p:txBody>
          <a:bodyPr lIns="25400" tIns="25400" rIns="25400" bIns="25400" anchor="ctr"/>
          <a:lstStyle/>
          <a:p>
            <a:pPr marL="0" marR="0" lvl="0" indent="0" algn="l" defTabSz="292100" rtl="0" eaLnBrk="1" fontAlgn="auto" latinLnBrk="0" hangingPunct="1">
              <a:lnSpc>
                <a:spcPct val="100000"/>
              </a:lnSpc>
              <a:spcBef>
                <a:spcPts val="0"/>
              </a:spcBef>
              <a:spcAft>
                <a:spcPts val="0"/>
              </a:spcAft>
              <a:buClrTx/>
              <a:buSzTx/>
              <a:buFontTx/>
              <a:buNone/>
              <a:tabLst/>
              <a:defRPr sz="4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Open Sans"/>
              <a:ea typeface="+mn-ea"/>
              <a:cs typeface="Open Sans" panose="020B0606030504020204" pitchFamily="34" charset="0"/>
            </a:endParaRPr>
          </a:p>
        </p:txBody>
      </p:sp>
      <p:sp>
        <p:nvSpPr>
          <p:cNvPr id="18" name="Arrow">
            <a:extLst>
              <a:ext uri="{FF2B5EF4-FFF2-40B4-BE49-F238E27FC236}">
                <a16:creationId xmlns:a16="http://schemas.microsoft.com/office/drawing/2014/main" id="{596D42E8-9B20-B6DE-4CAB-D7BF24DC49EC}"/>
              </a:ext>
            </a:extLst>
          </p:cNvPr>
          <p:cNvSpPr/>
          <p:nvPr/>
        </p:nvSpPr>
        <p:spPr>
          <a:xfrm rot="8619518">
            <a:off x="10124407" y="4211148"/>
            <a:ext cx="445044" cy="597843"/>
          </a:xfrm>
          <a:prstGeom prst="rightArrow">
            <a:avLst>
              <a:gd name="adj1" fmla="val 32000"/>
              <a:gd name="adj2" fmla="val 55696"/>
            </a:avLst>
          </a:prstGeom>
          <a:solidFill>
            <a:schemeClr val="accent1"/>
          </a:solidFill>
          <a:ln w="12700">
            <a:miter lim="400000"/>
          </a:ln>
          <a:effectLst>
            <a:outerShdw blurRad="50800" dist="38100" dir="2700000" algn="tl" rotWithShape="0">
              <a:prstClr val="black">
                <a:alpha val="40000"/>
              </a:prstClr>
            </a:outerShdw>
          </a:effectLst>
        </p:spPr>
        <p:txBody>
          <a:bodyPr lIns="25400" tIns="25400" rIns="25400" bIns="25400" anchor="ctr"/>
          <a:lstStyle/>
          <a:p>
            <a:pPr marL="0" marR="0" lvl="0" indent="0" algn="l" defTabSz="292100" rtl="0" eaLnBrk="1" fontAlgn="auto" latinLnBrk="0" hangingPunct="1">
              <a:lnSpc>
                <a:spcPct val="100000"/>
              </a:lnSpc>
              <a:spcBef>
                <a:spcPts val="0"/>
              </a:spcBef>
              <a:spcAft>
                <a:spcPts val="0"/>
              </a:spcAft>
              <a:buClrTx/>
              <a:buSzTx/>
              <a:buFontTx/>
              <a:buNone/>
              <a:tabLst/>
              <a:defRPr sz="4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Open Sans"/>
              <a:ea typeface="+mn-ea"/>
              <a:cs typeface="Open Sans" panose="020B0606030504020204" pitchFamily="34" charset="0"/>
            </a:endParaRPr>
          </a:p>
        </p:txBody>
      </p:sp>
      <p:sp>
        <p:nvSpPr>
          <p:cNvPr id="19" name="Arrow">
            <a:extLst>
              <a:ext uri="{FF2B5EF4-FFF2-40B4-BE49-F238E27FC236}">
                <a16:creationId xmlns:a16="http://schemas.microsoft.com/office/drawing/2014/main" id="{39F6B058-976C-837C-85B1-855F7444423C}"/>
              </a:ext>
            </a:extLst>
          </p:cNvPr>
          <p:cNvSpPr/>
          <p:nvPr/>
        </p:nvSpPr>
        <p:spPr>
          <a:xfrm rot="12964814">
            <a:off x="8212382" y="4290906"/>
            <a:ext cx="450677" cy="597844"/>
          </a:xfrm>
          <a:prstGeom prst="rightArrow">
            <a:avLst>
              <a:gd name="adj1" fmla="val 32000"/>
              <a:gd name="adj2" fmla="val 55000"/>
            </a:avLst>
          </a:prstGeom>
          <a:solidFill>
            <a:schemeClr val="accent1"/>
          </a:solidFill>
          <a:ln w="12700">
            <a:miter lim="400000"/>
          </a:ln>
          <a:effectLst>
            <a:outerShdw blurRad="50800" dist="38100" dir="2700000" algn="tl" rotWithShape="0">
              <a:prstClr val="black">
                <a:alpha val="40000"/>
              </a:prstClr>
            </a:outerShdw>
          </a:effectLst>
        </p:spPr>
        <p:txBody>
          <a:bodyPr lIns="25400" tIns="25400" rIns="25400" bIns="25400" anchor="ctr"/>
          <a:lstStyle/>
          <a:p>
            <a:pPr marL="0" marR="0" lvl="0" indent="0" algn="l" defTabSz="292100" rtl="0" eaLnBrk="1" fontAlgn="auto" latinLnBrk="0" hangingPunct="1">
              <a:lnSpc>
                <a:spcPct val="100000"/>
              </a:lnSpc>
              <a:spcBef>
                <a:spcPts val="0"/>
              </a:spcBef>
              <a:spcAft>
                <a:spcPts val="0"/>
              </a:spcAft>
              <a:buClrTx/>
              <a:buSzTx/>
              <a:buFontTx/>
              <a:buNone/>
              <a:tabLst/>
              <a:defRPr sz="4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Open Sans"/>
              <a:ea typeface="+mn-ea"/>
              <a:cs typeface="Open Sans" panose="020B0606030504020204" pitchFamily="34" charset="0"/>
            </a:endParaRPr>
          </a:p>
        </p:txBody>
      </p:sp>
      <p:sp>
        <p:nvSpPr>
          <p:cNvPr id="20" name="Arrow">
            <a:extLst>
              <a:ext uri="{FF2B5EF4-FFF2-40B4-BE49-F238E27FC236}">
                <a16:creationId xmlns:a16="http://schemas.microsoft.com/office/drawing/2014/main" id="{78D8FBD7-C0D3-C7AF-BF8D-39642362E244}"/>
              </a:ext>
            </a:extLst>
          </p:cNvPr>
          <p:cNvSpPr/>
          <p:nvPr/>
        </p:nvSpPr>
        <p:spPr>
          <a:xfrm rot="17316775">
            <a:off x="7695060" y="2469029"/>
            <a:ext cx="454361" cy="563347"/>
          </a:xfrm>
          <a:prstGeom prst="rightArrow">
            <a:avLst>
              <a:gd name="adj1" fmla="val 32000"/>
              <a:gd name="adj2" fmla="val 57895"/>
            </a:avLst>
          </a:prstGeom>
          <a:solidFill>
            <a:schemeClr val="accent1"/>
          </a:solidFill>
          <a:ln w="12700">
            <a:miter lim="400000"/>
          </a:ln>
          <a:effectLst>
            <a:outerShdw blurRad="50800" dist="38100" dir="2700000" algn="tl" rotWithShape="0">
              <a:prstClr val="black">
                <a:alpha val="40000"/>
              </a:prstClr>
            </a:outerShdw>
          </a:effectLst>
        </p:spPr>
        <p:txBody>
          <a:bodyPr lIns="25400" tIns="25400" rIns="25400" bIns="25400" anchor="ctr"/>
          <a:lstStyle/>
          <a:p>
            <a:pPr marL="0" marR="0" lvl="0" indent="0" algn="l" defTabSz="292100" rtl="0" eaLnBrk="1" fontAlgn="auto" latinLnBrk="0" hangingPunct="1">
              <a:lnSpc>
                <a:spcPct val="100000"/>
              </a:lnSpc>
              <a:spcBef>
                <a:spcPts val="0"/>
              </a:spcBef>
              <a:spcAft>
                <a:spcPts val="0"/>
              </a:spcAft>
              <a:buClrTx/>
              <a:buSzTx/>
              <a:buFontTx/>
              <a:buNone/>
              <a:tabLst/>
              <a:defRPr sz="4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Open Sans"/>
              <a:ea typeface="+mn-ea"/>
              <a:cs typeface="Open Sans" panose="020B0606030504020204" pitchFamily="34" charset="0"/>
            </a:endParaRPr>
          </a:p>
        </p:txBody>
      </p:sp>
      <p:sp>
        <p:nvSpPr>
          <p:cNvPr id="21" name="Arrow">
            <a:extLst>
              <a:ext uri="{FF2B5EF4-FFF2-40B4-BE49-F238E27FC236}">
                <a16:creationId xmlns:a16="http://schemas.microsoft.com/office/drawing/2014/main" id="{10F355D2-A041-7591-3647-F2D1288E7FB3}"/>
              </a:ext>
            </a:extLst>
          </p:cNvPr>
          <p:cNvSpPr/>
          <p:nvPr/>
        </p:nvSpPr>
        <p:spPr>
          <a:xfrm rot="102264">
            <a:off x="9273629" y="1379102"/>
            <a:ext cx="433777" cy="597843"/>
          </a:xfrm>
          <a:prstGeom prst="rightArrow">
            <a:avLst>
              <a:gd name="adj1" fmla="val 32000"/>
              <a:gd name="adj2" fmla="val 57143"/>
            </a:avLst>
          </a:prstGeom>
          <a:solidFill>
            <a:schemeClr val="accent1"/>
          </a:solidFill>
          <a:ln w="12700">
            <a:miter lim="400000"/>
          </a:ln>
          <a:effectLst>
            <a:outerShdw blurRad="50800" dist="38100" dir="2700000" algn="tl" rotWithShape="0">
              <a:prstClr val="black">
                <a:alpha val="40000"/>
              </a:prstClr>
            </a:outerShdw>
          </a:effectLst>
        </p:spPr>
        <p:txBody>
          <a:bodyPr lIns="25400" tIns="25400" rIns="25400" bIns="25400" anchor="ctr"/>
          <a:lstStyle/>
          <a:p>
            <a:pPr marL="0" marR="0" lvl="0" indent="0" algn="l" defTabSz="292100" rtl="0" eaLnBrk="1" fontAlgn="auto" latinLnBrk="0" hangingPunct="1">
              <a:lnSpc>
                <a:spcPct val="100000"/>
              </a:lnSpc>
              <a:spcBef>
                <a:spcPts val="0"/>
              </a:spcBef>
              <a:spcAft>
                <a:spcPts val="0"/>
              </a:spcAft>
              <a:buClrTx/>
              <a:buSzTx/>
              <a:buFontTx/>
              <a:buNone/>
              <a:tabLst/>
              <a:defRPr sz="4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Open Sans"/>
              <a:ea typeface="+mn-ea"/>
              <a:cs typeface="Open Sans" panose="020B0606030504020204" pitchFamily="34" charset="0"/>
            </a:endParaRPr>
          </a:p>
        </p:txBody>
      </p:sp>
      <p:sp>
        <p:nvSpPr>
          <p:cNvPr id="22" name="Title 3">
            <a:extLst>
              <a:ext uri="{FF2B5EF4-FFF2-40B4-BE49-F238E27FC236}">
                <a16:creationId xmlns:a16="http://schemas.microsoft.com/office/drawing/2014/main" id="{4047F0D9-5319-C46B-57A4-29251616843D}"/>
              </a:ext>
            </a:extLst>
          </p:cNvPr>
          <p:cNvSpPr/>
          <p:nvPr/>
        </p:nvSpPr>
        <p:spPr>
          <a:xfrm>
            <a:off x="10304453" y="3480827"/>
            <a:ext cx="1290063" cy="4842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defTabSz="914400">
              <a:lnSpc>
                <a:spcPct val="90000"/>
              </a:lnSpc>
              <a:defRPr sz="3000">
                <a:solidFill>
                  <a:srgbClr val="323C40"/>
                </a:solidFill>
                <a:latin typeface="Ubuntu"/>
                <a:ea typeface="Ubuntu"/>
                <a:cs typeface="Ubuntu"/>
                <a:sym typeface="Ubuntu"/>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FFFFFF"/>
                </a:solidFill>
                <a:effectLst/>
                <a:uLnTx/>
                <a:uFillTx/>
                <a:latin typeface="Open Sans"/>
                <a:ea typeface="Open Sans" panose="020B0606030504020204" pitchFamily="34" charset="0"/>
                <a:cs typeface="Open Sans" panose="020B0606030504020204" pitchFamily="34" charset="0"/>
                <a:sym typeface="Ubuntu"/>
              </a:rPr>
              <a:t>Analyze</a:t>
            </a:r>
            <a:endParaRPr kumimoji="0" sz="1500" b="1" i="0" u="none" strike="noStrike" kern="1200" cap="none" spc="0" normalizeH="0" baseline="0" noProof="0" dirty="0">
              <a:ln>
                <a:noFill/>
              </a:ln>
              <a:solidFill>
                <a:srgbClr val="FFFFFF"/>
              </a:solidFill>
              <a:effectLst/>
              <a:uLnTx/>
              <a:uFillTx/>
              <a:latin typeface="Open Sans"/>
              <a:ea typeface="Open Sans" panose="020B0606030504020204" pitchFamily="34" charset="0"/>
              <a:cs typeface="Open Sans" panose="020B0606030504020204" pitchFamily="34" charset="0"/>
              <a:sym typeface="Ubuntu"/>
            </a:endParaRPr>
          </a:p>
        </p:txBody>
      </p:sp>
      <p:sp>
        <p:nvSpPr>
          <p:cNvPr id="23" name="Title 3">
            <a:extLst>
              <a:ext uri="{FF2B5EF4-FFF2-40B4-BE49-F238E27FC236}">
                <a16:creationId xmlns:a16="http://schemas.microsoft.com/office/drawing/2014/main" id="{1AEF9DD7-A565-528F-2708-986C5BB7A5B9}"/>
              </a:ext>
            </a:extLst>
          </p:cNvPr>
          <p:cNvSpPr/>
          <p:nvPr/>
        </p:nvSpPr>
        <p:spPr>
          <a:xfrm>
            <a:off x="9789540" y="1824589"/>
            <a:ext cx="1290063" cy="4842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defTabSz="914400">
              <a:lnSpc>
                <a:spcPct val="90000"/>
              </a:lnSpc>
              <a:defRPr sz="3000">
                <a:solidFill>
                  <a:srgbClr val="323C40"/>
                </a:solidFill>
                <a:latin typeface="Ubuntu"/>
                <a:ea typeface="Ubuntu"/>
                <a:cs typeface="Ubuntu"/>
                <a:sym typeface="Ubuntu"/>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FFFFFF"/>
                </a:solidFill>
                <a:effectLst/>
                <a:uLnTx/>
                <a:uFillTx/>
                <a:latin typeface="Open Sans"/>
                <a:ea typeface="Open Sans" panose="020B0606030504020204" pitchFamily="34" charset="0"/>
                <a:cs typeface="Open Sans" panose="020B0606030504020204" pitchFamily="34" charset="0"/>
                <a:sym typeface="Ubuntu"/>
              </a:rPr>
              <a:t>Interview</a:t>
            </a:r>
            <a:endParaRPr kumimoji="0" sz="1500" b="1" i="0" u="none" strike="noStrike" kern="1200" cap="none" spc="0" normalizeH="0" baseline="0" noProof="0" dirty="0">
              <a:ln>
                <a:noFill/>
              </a:ln>
              <a:solidFill>
                <a:srgbClr val="FFFFFF"/>
              </a:solidFill>
              <a:effectLst/>
              <a:uLnTx/>
              <a:uFillTx/>
              <a:latin typeface="Open Sans"/>
              <a:ea typeface="Open Sans" panose="020B0606030504020204" pitchFamily="34" charset="0"/>
              <a:cs typeface="Open Sans" panose="020B0606030504020204" pitchFamily="34" charset="0"/>
              <a:sym typeface="Ubuntu"/>
            </a:endParaRPr>
          </a:p>
        </p:txBody>
      </p:sp>
      <p:sp>
        <p:nvSpPr>
          <p:cNvPr id="24" name="Title 3">
            <a:extLst>
              <a:ext uri="{FF2B5EF4-FFF2-40B4-BE49-F238E27FC236}">
                <a16:creationId xmlns:a16="http://schemas.microsoft.com/office/drawing/2014/main" id="{F86ABA51-815B-A81E-096E-C531BB8DC9D0}"/>
              </a:ext>
            </a:extLst>
          </p:cNvPr>
          <p:cNvSpPr/>
          <p:nvPr/>
        </p:nvSpPr>
        <p:spPr>
          <a:xfrm>
            <a:off x="7770526" y="1777519"/>
            <a:ext cx="1290063" cy="4842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defTabSz="914400">
              <a:lnSpc>
                <a:spcPct val="90000"/>
              </a:lnSpc>
              <a:defRPr sz="3000">
                <a:solidFill>
                  <a:srgbClr val="323C40"/>
                </a:solidFill>
                <a:latin typeface="Ubuntu"/>
                <a:ea typeface="Ubuntu"/>
                <a:cs typeface="Ubuntu"/>
                <a:sym typeface="Ubuntu"/>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FFFFFF"/>
                </a:solidFill>
                <a:effectLst/>
                <a:uLnTx/>
                <a:uFillTx/>
                <a:latin typeface="Open Sans"/>
                <a:ea typeface="Open Sans" panose="020B0606030504020204" pitchFamily="34" charset="0"/>
                <a:cs typeface="Open Sans" panose="020B0606030504020204" pitchFamily="34" charset="0"/>
                <a:sym typeface="Ubuntu"/>
              </a:rPr>
              <a:t>Identify</a:t>
            </a:r>
            <a:endParaRPr kumimoji="0" sz="1500" b="1" i="0" u="none" strike="noStrike" kern="1200" cap="none" spc="0" normalizeH="0" baseline="0" noProof="0" dirty="0">
              <a:ln>
                <a:noFill/>
              </a:ln>
              <a:solidFill>
                <a:srgbClr val="FFFFFF"/>
              </a:solidFill>
              <a:effectLst/>
              <a:uLnTx/>
              <a:uFillTx/>
              <a:latin typeface="Open Sans"/>
              <a:ea typeface="Open Sans" panose="020B0606030504020204" pitchFamily="34" charset="0"/>
              <a:cs typeface="Open Sans" panose="020B0606030504020204" pitchFamily="34" charset="0"/>
              <a:sym typeface="Ubuntu"/>
            </a:endParaRPr>
          </a:p>
        </p:txBody>
      </p:sp>
      <p:sp>
        <p:nvSpPr>
          <p:cNvPr id="25" name="Title 3">
            <a:extLst>
              <a:ext uri="{FF2B5EF4-FFF2-40B4-BE49-F238E27FC236}">
                <a16:creationId xmlns:a16="http://schemas.microsoft.com/office/drawing/2014/main" id="{46DE6A53-3E62-14CC-6E7C-6AE1F7EA5413}"/>
              </a:ext>
            </a:extLst>
          </p:cNvPr>
          <p:cNvSpPr/>
          <p:nvPr/>
        </p:nvSpPr>
        <p:spPr>
          <a:xfrm>
            <a:off x="7253973" y="3570956"/>
            <a:ext cx="1290063" cy="4842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defTabSz="914400">
              <a:lnSpc>
                <a:spcPct val="90000"/>
              </a:lnSpc>
              <a:defRPr sz="3000">
                <a:solidFill>
                  <a:srgbClr val="323C40"/>
                </a:solidFill>
                <a:latin typeface="Ubuntu"/>
                <a:ea typeface="Ubuntu"/>
                <a:cs typeface="Ubuntu"/>
                <a:sym typeface="Ubuntu"/>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FFFFFF"/>
                </a:solidFill>
                <a:effectLst/>
                <a:uLnTx/>
                <a:uFillTx/>
                <a:latin typeface="Open Sans"/>
                <a:ea typeface="Open Sans" panose="020B0606030504020204" pitchFamily="34" charset="0"/>
                <a:cs typeface="Open Sans" panose="020B0606030504020204" pitchFamily="34" charset="0"/>
                <a:sym typeface="Ubuntu"/>
              </a:rPr>
              <a:t>Monitor</a:t>
            </a:r>
            <a:endParaRPr kumimoji="0" sz="1500" b="1" i="0" u="none" strike="noStrike" kern="1200" cap="none" spc="0" normalizeH="0" baseline="0" noProof="0" dirty="0">
              <a:ln>
                <a:noFill/>
              </a:ln>
              <a:solidFill>
                <a:srgbClr val="FFFFFF"/>
              </a:solidFill>
              <a:effectLst/>
              <a:uLnTx/>
              <a:uFillTx/>
              <a:latin typeface="Open Sans"/>
              <a:ea typeface="Open Sans" panose="020B0606030504020204" pitchFamily="34" charset="0"/>
              <a:cs typeface="Open Sans" panose="020B0606030504020204" pitchFamily="34" charset="0"/>
              <a:sym typeface="Ubuntu"/>
            </a:endParaRPr>
          </a:p>
        </p:txBody>
      </p:sp>
      <p:sp>
        <p:nvSpPr>
          <p:cNvPr id="36" name="TextBox 35">
            <a:extLst>
              <a:ext uri="{FF2B5EF4-FFF2-40B4-BE49-F238E27FC236}">
                <a16:creationId xmlns:a16="http://schemas.microsoft.com/office/drawing/2014/main" id="{684777BF-9868-6BB6-3122-4DAC037110E1}"/>
              </a:ext>
            </a:extLst>
          </p:cNvPr>
          <p:cNvSpPr txBox="1"/>
          <p:nvPr/>
        </p:nvSpPr>
        <p:spPr>
          <a:xfrm>
            <a:off x="7095464" y="5781901"/>
            <a:ext cx="283753" cy="738664"/>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05</a:t>
            </a:r>
          </a:p>
        </p:txBody>
      </p:sp>
    </p:spTree>
    <p:extLst>
      <p:ext uri="{BB962C8B-B14F-4D97-AF65-F5344CB8AC3E}">
        <p14:creationId xmlns:p14="http://schemas.microsoft.com/office/powerpoint/2010/main" val="44044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26CCE-97E8-4FA6-333F-284D0E75EF17}"/>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C4FA8EE1-AC05-2993-A13B-9C4D3CB4AFA9}"/>
              </a:ext>
            </a:extLst>
          </p:cNvPr>
          <p:cNvSpPr>
            <a:spLocks noGrp="1"/>
          </p:cNvSpPr>
          <p:nvPr>
            <p:ph type="body" idx="1"/>
          </p:nvPr>
        </p:nvSpPr>
        <p:spPr>
          <a:xfrm>
            <a:off x="351686" y="914400"/>
            <a:ext cx="5502275" cy="409393"/>
          </a:xfrm>
        </p:spPr>
        <p:txBody>
          <a:bodyPr/>
          <a:lstStyle/>
          <a:p>
            <a:r>
              <a:rPr lang="en-US" dirty="0"/>
              <a:t>Identifying What’s Important</a:t>
            </a:r>
          </a:p>
        </p:txBody>
      </p:sp>
      <p:sp>
        <p:nvSpPr>
          <p:cNvPr id="7" name="Content Placeholder 6">
            <a:extLst>
              <a:ext uri="{FF2B5EF4-FFF2-40B4-BE49-F238E27FC236}">
                <a16:creationId xmlns:a16="http://schemas.microsoft.com/office/drawing/2014/main" id="{D7299B30-097E-1C98-0898-FB2E1D8F3B35}"/>
              </a:ext>
            </a:extLst>
          </p:cNvPr>
          <p:cNvSpPr>
            <a:spLocks noGrp="1"/>
          </p:cNvSpPr>
          <p:nvPr>
            <p:ph sz="half" idx="2"/>
          </p:nvPr>
        </p:nvSpPr>
        <p:spPr>
          <a:xfrm>
            <a:off x="351687" y="1652392"/>
            <a:ext cx="5502275" cy="4641315"/>
          </a:xfrm>
        </p:spPr>
        <p:txBody>
          <a:bodyPr>
            <a:normAutofit lnSpcReduction="10000"/>
          </a:bodyPr>
          <a:lstStyle/>
          <a:p>
            <a:pPr marL="0" indent="0">
              <a:buNone/>
            </a:pPr>
            <a:r>
              <a:rPr lang="en-US" dirty="0"/>
              <a:t>Projects contain many variables and, in most cases, several suppliers. How can a team manage all suppliers to the level of care they require?</a:t>
            </a:r>
          </a:p>
          <a:p>
            <a:pPr marL="0" indent="0">
              <a:buNone/>
            </a:pPr>
            <a:endParaRPr lang="en-US" dirty="0"/>
          </a:p>
          <a:p>
            <a:pPr marL="0" indent="0">
              <a:buNone/>
            </a:pPr>
            <a:r>
              <a:rPr lang="en-US" dirty="0"/>
              <a:t>Every project or program may have different concerns when it comes to project risk. It’s important to identify key attributes to help identify where effort should be placed to manage supplier effectively.</a:t>
            </a:r>
          </a:p>
          <a:p>
            <a:pPr marL="0" indent="0">
              <a:buNone/>
            </a:pPr>
            <a:r>
              <a:rPr lang="en-US" dirty="0"/>
              <a:t>	</a:t>
            </a:r>
            <a:r>
              <a:rPr lang="en-US" i="1" dirty="0"/>
              <a:t>Perhaps a low-cost strategy is important, or the ability to have multiple sources available for products, or even strong quality and audit results</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C95934AD-0A3E-9D4A-B9BE-ABD456E7AFA0}"/>
              </a:ext>
            </a:extLst>
          </p:cNvPr>
          <p:cNvSpPr>
            <a:spLocks noGrp="1"/>
          </p:cNvSpPr>
          <p:nvPr>
            <p:ph type="sldNum" sz="quarter" idx="12"/>
          </p:nvPr>
        </p:nvSpPr>
        <p:spPr/>
        <p:txBody>
          <a:bodyPr/>
          <a:lstStyle/>
          <a:p>
            <a:fld id="{6FB6B91F-BB11-E946-B7F6-1372EDB8DEC1}" type="slidenum">
              <a:rPr lang="en-US" smtClean="0"/>
              <a:pPr/>
              <a:t>14</a:t>
            </a:fld>
            <a:endParaRPr lang="en-US" dirty="0"/>
          </a:p>
        </p:txBody>
      </p:sp>
      <p:sp>
        <p:nvSpPr>
          <p:cNvPr id="5" name="Title 4">
            <a:extLst>
              <a:ext uri="{FF2B5EF4-FFF2-40B4-BE49-F238E27FC236}">
                <a16:creationId xmlns:a16="http://schemas.microsoft.com/office/drawing/2014/main" id="{D66BA530-2BAA-F726-8842-DACC75EE5BBF}"/>
              </a:ext>
            </a:extLst>
          </p:cNvPr>
          <p:cNvSpPr>
            <a:spLocks noGrp="1"/>
          </p:cNvSpPr>
          <p:nvPr>
            <p:ph type="title"/>
          </p:nvPr>
        </p:nvSpPr>
        <p:spPr/>
        <p:txBody>
          <a:bodyPr/>
          <a:lstStyle/>
          <a:p>
            <a:r>
              <a:rPr lang="en-US" dirty="0"/>
              <a:t>Supplier Segmentation</a:t>
            </a:r>
          </a:p>
        </p:txBody>
      </p:sp>
      <p:graphicFrame>
        <p:nvGraphicFramePr>
          <p:cNvPr id="13" name="2D Pie Chart">
            <a:extLst>
              <a:ext uri="{FF2B5EF4-FFF2-40B4-BE49-F238E27FC236}">
                <a16:creationId xmlns:a16="http://schemas.microsoft.com/office/drawing/2014/main" id="{5BFF652E-5A82-6F2D-D01F-5BA33C56B862}"/>
              </a:ext>
            </a:extLst>
          </p:cNvPr>
          <p:cNvGraphicFramePr/>
          <p:nvPr/>
        </p:nvGraphicFramePr>
        <p:xfrm>
          <a:off x="7221682" y="914400"/>
          <a:ext cx="4501133" cy="4776756"/>
        </p:xfrm>
        <a:graphic>
          <a:graphicData uri="http://schemas.openxmlformats.org/drawingml/2006/chart">
            <c:chart xmlns:c="http://schemas.openxmlformats.org/drawingml/2006/chart" xmlns:r="http://schemas.openxmlformats.org/officeDocument/2006/relationships" r:id="rId2"/>
          </a:graphicData>
        </a:graphic>
      </p:graphicFrame>
      <p:sp>
        <p:nvSpPr>
          <p:cNvPr id="14" name="Circle">
            <a:extLst>
              <a:ext uri="{FF2B5EF4-FFF2-40B4-BE49-F238E27FC236}">
                <a16:creationId xmlns:a16="http://schemas.microsoft.com/office/drawing/2014/main" id="{80C2214B-7AD4-94DF-B616-A251D149D8EC}"/>
              </a:ext>
            </a:extLst>
          </p:cNvPr>
          <p:cNvSpPr/>
          <p:nvPr/>
        </p:nvSpPr>
        <p:spPr>
          <a:xfrm>
            <a:off x="8628983" y="2263041"/>
            <a:ext cx="1813975" cy="1925051"/>
          </a:xfrm>
          <a:prstGeom prst="ellipse">
            <a:avLst/>
          </a:prstGeom>
          <a:solidFill>
            <a:srgbClr val="FFFFFF"/>
          </a:solidFill>
          <a:ln w="12700">
            <a:miter lim="400000"/>
          </a:ln>
        </p:spPr>
        <p:txBody>
          <a:bodyPr lIns="25400" tIns="25400" rIns="25400" bIns="25400" anchor="ctr"/>
          <a:lstStyle/>
          <a:p>
            <a:pPr marL="0" marR="0" lvl="0" indent="0" algn="l" defTabSz="914400" rtl="0" eaLnBrk="1" fontAlgn="auto" latinLnBrk="0" hangingPunct="1">
              <a:lnSpc>
                <a:spcPct val="100000"/>
              </a:lnSpc>
              <a:spcBef>
                <a:spcPts val="0"/>
              </a:spcBef>
              <a:spcAft>
                <a:spcPts val="0"/>
              </a:spcAft>
              <a:buClrTx/>
              <a:buSzTx/>
              <a:buFontTx/>
              <a:buNone/>
              <a:tabLst/>
              <a:defRPr sz="3600" b="1">
                <a:solidFill>
                  <a:srgbClr val="727171"/>
                </a:solidFill>
                <a:latin typeface="Ubuntu"/>
                <a:ea typeface="Ubuntu"/>
                <a:cs typeface="Ubuntu"/>
                <a:sym typeface="Ubuntu"/>
              </a:defRPr>
            </a:pPr>
            <a:endParaRPr kumimoji="0" sz="3600" b="1" i="0" u="none" strike="noStrike" kern="1200" cap="none" spc="0" normalizeH="0" baseline="0" noProof="0" dirty="0">
              <a:ln>
                <a:noFill/>
              </a:ln>
              <a:solidFill>
                <a:srgbClr val="727171"/>
              </a:solidFill>
              <a:effectLst/>
              <a:uLnTx/>
              <a:uFillTx/>
              <a:latin typeface="Ubuntu"/>
              <a:ea typeface="Open Sans" panose="020B0606030504020204" pitchFamily="34" charset="0"/>
              <a:cs typeface="Open Sans" panose="020B0606030504020204" pitchFamily="34" charset="0"/>
              <a:sym typeface="Ubuntu"/>
            </a:endParaRPr>
          </a:p>
        </p:txBody>
      </p:sp>
      <p:sp>
        <p:nvSpPr>
          <p:cNvPr id="15" name="Chart Title">
            <a:extLst>
              <a:ext uri="{FF2B5EF4-FFF2-40B4-BE49-F238E27FC236}">
                <a16:creationId xmlns:a16="http://schemas.microsoft.com/office/drawing/2014/main" id="{CD0D9AB3-2FCB-B261-657C-38F5CDD8674D}"/>
              </a:ext>
            </a:extLst>
          </p:cNvPr>
          <p:cNvSpPr/>
          <p:nvPr/>
        </p:nvSpPr>
        <p:spPr>
          <a:xfrm>
            <a:off x="8682541" y="2944747"/>
            <a:ext cx="1760417" cy="4842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marL="0" marR="0" lvl="0" indent="0" algn="ctr" defTabSz="914400" rtl="0" eaLnBrk="1" fontAlgn="auto" latinLnBrk="0" hangingPunct="1">
              <a:lnSpc>
                <a:spcPct val="90000"/>
              </a:lnSpc>
              <a:spcBef>
                <a:spcPts val="0"/>
              </a:spcBef>
              <a:spcAft>
                <a:spcPts val="0"/>
              </a:spcAft>
              <a:buClrTx/>
              <a:buSzTx/>
              <a:buFontTx/>
              <a:buNone/>
              <a:tabLst/>
              <a:defRPr sz="3000" b="1">
                <a:solidFill>
                  <a:srgbClr val="323C40"/>
                </a:solidFill>
                <a:latin typeface="Ubuntu"/>
                <a:ea typeface="Ubuntu"/>
                <a:cs typeface="Ubuntu"/>
                <a:sym typeface="Ubuntu"/>
              </a:defRPr>
            </a:pPr>
            <a:r>
              <a:rPr kumimoji="0" lang="en-US" sz="2000" b="1" i="0" u="none" strike="noStrike" kern="1200" cap="none" spc="0" normalizeH="0" baseline="0" noProof="0" dirty="0">
                <a:ln>
                  <a:noFill/>
                </a:ln>
                <a:solidFill>
                  <a:srgbClr val="323C40"/>
                </a:solidFill>
                <a:effectLst/>
                <a:uLnTx/>
                <a:uFillTx/>
                <a:latin typeface="Exo 2"/>
                <a:ea typeface="Open Sans" panose="020B0606030504020204" pitchFamily="34" charset="0"/>
                <a:cs typeface="Open Sans" panose="020B0606030504020204" pitchFamily="34" charset="0"/>
                <a:sym typeface="Ubuntu"/>
              </a:rPr>
              <a:t>Segmentation Process</a:t>
            </a:r>
            <a:endParaRPr kumimoji="0" sz="2000" b="1" i="0" u="none" strike="noStrike" kern="1200" cap="none" spc="0" normalizeH="0" baseline="0" noProof="0" dirty="0">
              <a:ln>
                <a:noFill/>
              </a:ln>
              <a:solidFill>
                <a:srgbClr val="323C40"/>
              </a:solidFill>
              <a:effectLst/>
              <a:uLnTx/>
              <a:uFillTx/>
              <a:latin typeface="Exo 2"/>
              <a:ea typeface="Open Sans" panose="020B0606030504020204" pitchFamily="34" charset="0"/>
              <a:cs typeface="Open Sans" panose="020B0606030504020204" pitchFamily="34" charset="0"/>
              <a:sym typeface="Ubuntu"/>
            </a:endParaRPr>
          </a:p>
        </p:txBody>
      </p:sp>
      <p:sp>
        <p:nvSpPr>
          <p:cNvPr id="16" name="Title 3">
            <a:extLst>
              <a:ext uri="{FF2B5EF4-FFF2-40B4-BE49-F238E27FC236}">
                <a16:creationId xmlns:a16="http://schemas.microsoft.com/office/drawing/2014/main" id="{82EFEADA-07FC-7C69-EA4F-D9EBDD249241}"/>
              </a:ext>
            </a:extLst>
          </p:cNvPr>
          <p:cNvSpPr/>
          <p:nvPr/>
        </p:nvSpPr>
        <p:spPr>
          <a:xfrm>
            <a:off x="8790817" y="4630172"/>
            <a:ext cx="1290063" cy="4842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defTabSz="914400">
              <a:lnSpc>
                <a:spcPct val="90000"/>
              </a:lnSpc>
              <a:defRPr sz="3000">
                <a:solidFill>
                  <a:srgbClr val="323C40"/>
                </a:solidFill>
                <a:latin typeface="Ubuntu"/>
                <a:ea typeface="Ubuntu"/>
                <a:cs typeface="Ubuntu"/>
                <a:sym typeface="Ubuntu"/>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FFFFFF"/>
                </a:solidFill>
                <a:effectLst/>
                <a:uLnTx/>
                <a:uFillTx/>
                <a:latin typeface="Open Sans"/>
                <a:ea typeface="Open Sans" panose="020B0606030504020204" pitchFamily="34" charset="0"/>
                <a:cs typeface="Open Sans" panose="020B0606030504020204" pitchFamily="34" charset="0"/>
                <a:sym typeface="Ubuntu"/>
              </a:rPr>
              <a:t>Implement</a:t>
            </a:r>
            <a:endParaRPr kumimoji="0" sz="1500" b="1" i="0" u="none" strike="noStrike" kern="1200" cap="none" spc="0" normalizeH="0" baseline="0" noProof="0" dirty="0">
              <a:ln>
                <a:noFill/>
              </a:ln>
              <a:solidFill>
                <a:srgbClr val="FFFFFF"/>
              </a:solidFill>
              <a:effectLst/>
              <a:uLnTx/>
              <a:uFillTx/>
              <a:latin typeface="Open Sans"/>
              <a:ea typeface="Open Sans" panose="020B0606030504020204" pitchFamily="34" charset="0"/>
              <a:cs typeface="Open Sans" panose="020B0606030504020204" pitchFamily="34" charset="0"/>
              <a:sym typeface="Ubuntu"/>
            </a:endParaRPr>
          </a:p>
        </p:txBody>
      </p:sp>
      <p:sp>
        <p:nvSpPr>
          <p:cNvPr id="17" name="Arrow">
            <a:extLst>
              <a:ext uri="{FF2B5EF4-FFF2-40B4-BE49-F238E27FC236}">
                <a16:creationId xmlns:a16="http://schemas.microsoft.com/office/drawing/2014/main" id="{00E898D6-35CA-2FB3-E578-158A27776EB0}"/>
              </a:ext>
            </a:extLst>
          </p:cNvPr>
          <p:cNvSpPr/>
          <p:nvPr/>
        </p:nvSpPr>
        <p:spPr>
          <a:xfrm rot="4318934">
            <a:off x="10601885" y="2577038"/>
            <a:ext cx="454361" cy="563347"/>
          </a:xfrm>
          <a:prstGeom prst="rightArrow">
            <a:avLst>
              <a:gd name="adj1" fmla="val 32000"/>
              <a:gd name="adj2" fmla="val 57895"/>
            </a:avLst>
          </a:prstGeom>
          <a:solidFill>
            <a:schemeClr val="accent1"/>
          </a:solidFill>
          <a:ln w="12700">
            <a:miter lim="400000"/>
          </a:ln>
          <a:effectLst>
            <a:outerShdw blurRad="50800" dist="38100" dir="2700000" algn="tl" rotWithShape="0">
              <a:prstClr val="black">
                <a:alpha val="40000"/>
              </a:prstClr>
            </a:outerShdw>
          </a:effectLst>
        </p:spPr>
        <p:txBody>
          <a:bodyPr lIns="25400" tIns="25400" rIns="25400" bIns="25400" anchor="ctr"/>
          <a:lstStyle/>
          <a:p>
            <a:pPr marL="0" marR="0" lvl="0" indent="0" algn="l" defTabSz="292100" rtl="0" eaLnBrk="1" fontAlgn="auto" latinLnBrk="0" hangingPunct="1">
              <a:lnSpc>
                <a:spcPct val="100000"/>
              </a:lnSpc>
              <a:spcBef>
                <a:spcPts val="0"/>
              </a:spcBef>
              <a:spcAft>
                <a:spcPts val="0"/>
              </a:spcAft>
              <a:buClrTx/>
              <a:buSzTx/>
              <a:buFontTx/>
              <a:buNone/>
              <a:tabLst/>
              <a:defRPr sz="4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Open Sans"/>
              <a:ea typeface="+mn-ea"/>
              <a:cs typeface="Open Sans" panose="020B0606030504020204" pitchFamily="34" charset="0"/>
            </a:endParaRPr>
          </a:p>
        </p:txBody>
      </p:sp>
      <p:sp>
        <p:nvSpPr>
          <p:cNvPr id="18" name="Arrow">
            <a:extLst>
              <a:ext uri="{FF2B5EF4-FFF2-40B4-BE49-F238E27FC236}">
                <a16:creationId xmlns:a16="http://schemas.microsoft.com/office/drawing/2014/main" id="{E057A5F0-03CF-592D-146F-9BBD3E655E2F}"/>
              </a:ext>
            </a:extLst>
          </p:cNvPr>
          <p:cNvSpPr/>
          <p:nvPr/>
        </p:nvSpPr>
        <p:spPr>
          <a:xfrm rot="8619518">
            <a:off x="10124407" y="4211148"/>
            <a:ext cx="445044" cy="597843"/>
          </a:xfrm>
          <a:prstGeom prst="rightArrow">
            <a:avLst>
              <a:gd name="adj1" fmla="val 32000"/>
              <a:gd name="adj2" fmla="val 55696"/>
            </a:avLst>
          </a:prstGeom>
          <a:solidFill>
            <a:schemeClr val="accent1"/>
          </a:solidFill>
          <a:ln w="12700">
            <a:miter lim="400000"/>
          </a:ln>
          <a:effectLst>
            <a:outerShdw blurRad="50800" dist="38100" dir="2700000" algn="tl" rotWithShape="0">
              <a:prstClr val="black">
                <a:alpha val="40000"/>
              </a:prstClr>
            </a:outerShdw>
          </a:effectLst>
        </p:spPr>
        <p:txBody>
          <a:bodyPr lIns="25400" tIns="25400" rIns="25400" bIns="25400" anchor="ctr"/>
          <a:lstStyle/>
          <a:p>
            <a:pPr marL="0" marR="0" lvl="0" indent="0" algn="l" defTabSz="292100" rtl="0" eaLnBrk="1" fontAlgn="auto" latinLnBrk="0" hangingPunct="1">
              <a:lnSpc>
                <a:spcPct val="100000"/>
              </a:lnSpc>
              <a:spcBef>
                <a:spcPts val="0"/>
              </a:spcBef>
              <a:spcAft>
                <a:spcPts val="0"/>
              </a:spcAft>
              <a:buClrTx/>
              <a:buSzTx/>
              <a:buFontTx/>
              <a:buNone/>
              <a:tabLst/>
              <a:defRPr sz="4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Open Sans"/>
              <a:ea typeface="+mn-ea"/>
              <a:cs typeface="Open Sans" panose="020B0606030504020204" pitchFamily="34" charset="0"/>
            </a:endParaRPr>
          </a:p>
        </p:txBody>
      </p:sp>
      <p:sp>
        <p:nvSpPr>
          <p:cNvPr id="19" name="Arrow">
            <a:extLst>
              <a:ext uri="{FF2B5EF4-FFF2-40B4-BE49-F238E27FC236}">
                <a16:creationId xmlns:a16="http://schemas.microsoft.com/office/drawing/2014/main" id="{0780FAE4-49E9-D72F-151D-6C6B9F64AC08}"/>
              </a:ext>
            </a:extLst>
          </p:cNvPr>
          <p:cNvSpPr/>
          <p:nvPr/>
        </p:nvSpPr>
        <p:spPr>
          <a:xfrm rot="12964814">
            <a:off x="8212382" y="4290906"/>
            <a:ext cx="450677" cy="597844"/>
          </a:xfrm>
          <a:prstGeom prst="rightArrow">
            <a:avLst>
              <a:gd name="adj1" fmla="val 32000"/>
              <a:gd name="adj2" fmla="val 55000"/>
            </a:avLst>
          </a:prstGeom>
          <a:solidFill>
            <a:schemeClr val="accent1"/>
          </a:solidFill>
          <a:ln w="12700">
            <a:miter lim="400000"/>
          </a:ln>
          <a:effectLst>
            <a:outerShdw blurRad="50800" dist="38100" dir="2700000" algn="tl" rotWithShape="0">
              <a:prstClr val="black">
                <a:alpha val="40000"/>
              </a:prstClr>
            </a:outerShdw>
          </a:effectLst>
        </p:spPr>
        <p:txBody>
          <a:bodyPr lIns="25400" tIns="25400" rIns="25400" bIns="25400" anchor="ctr"/>
          <a:lstStyle/>
          <a:p>
            <a:pPr marL="0" marR="0" lvl="0" indent="0" algn="l" defTabSz="292100" rtl="0" eaLnBrk="1" fontAlgn="auto" latinLnBrk="0" hangingPunct="1">
              <a:lnSpc>
                <a:spcPct val="100000"/>
              </a:lnSpc>
              <a:spcBef>
                <a:spcPts val="0"/>
              </a:spcBef>
              <a:spcAft>
                <a:spcPts val="0"/>
              </a:spcAft>
              <a:buClrTx/>
              <a:buSzTx/>
              <a:buFontTx/>
              <a:buNone/>
              <a:tabLst/>
              <a:defRPr sz="4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Open Sans"/>
              <a:ea typeface="+mn-ea"/>
              <a:cs typeface="Open Sans" panose="020B0606030504020204" pitchFamily="34" charset="0"/>
            </a:endParaRPr>
          </a:p>
        </p:txBody>
      </p:sp>
      <p:sp>
        <p:nvSpPr>
          <p:cNvPr id="20" name="Arrow">
            <a:extLst>
              <a:ext uri="{FF2B5EF4-FFF2-40B4-BE49-F238E27FC236}">
                <a16:creationId xmlns:a16="http://schemas.microsoft.com/office/drawing/2014/main" id="{39BD9602-DCB6-16CA-3722-4223293D8F4C}"/>
              </a:ext>
            </a:extLst>
          </p:cNvPr>
          <p:cNvSpPr/>
          <p:nvPr/>
        </p:nvSpPr>
        <p:spPr>
          <a:xfrm rot="17316775">
            <a:off x="7695060" y="2469029"/>
            <a:ext cx="454361" cy="563347"/>
          </a:xfrm>
          <a:prstGeom prst="rightArrow">
            <a:avLst>
              <a:gd name="adj1" fmla="val 32000"/>
              <a:gd name="adj2" fmla="val 57895"/>
            </a:avLst>
          </a:prstGeom>
          <a:solidFill>
            <a:schemeClr val="accent1"/>
          </a:solidFill>
          <a:ln w="12700">
            <a:miter lim="400000"/>
          </a:ln>
          <a:effectLst>
            <a:outerShdw blurRad="50800" dist="38100" dir="2700000" algn="tl" rotWithShape="0">
              <a:prstClr val="black">
                <a:alpha val="40000"/>
              </a:prstClr>
            </a:outerShdw>
          </a:effectLst>
        </p:spPr>
        <p:txBody>
          <a:bodyPr lIns="25400" tIns="25400" rIns="25400" bIns="25400" anchor="ctr"/>
          <a:lstStyle/>
          <a:p>
            <a:pPr marL="0" marR="0" lvl="0" indent="0" algn="l" defTabSz="292100" rtl="0" eaLnBrk="1" fontAlgn="auto" latinLnBrk="0" hangingPunct="1">
              <a:lnSpc>
                <a:spcPct val="100000"/>
              </a:lnSpc>
              <a:spcBef>
                <a:spcPts val="0"/>
              </a:spcBef>
              <a:spcAft>
                <a:spcPts val="0"/>
              </a:spcAft>
              <a:buClrTx/>
              <a:buSzTx/>
              <a:buFontTx/>
              <a:buNone/>
              <a:tabLst/>
              <a:defRPr sz="4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Open Sans"/>
              <a:ea typeface="+mn-ea"/>
              <a:cs typeface="Open Sans" panose="020B0606030504020204" pitchFamily="34" charset="0"/>
            </a:endParaRPr>
          </a:p>
        </p:txBody>
      </p:sp>
      <p:sp>
        <p:nvSpPr>
          <p:cNvPr id="21" name="Arrow">
            <a:extLst>
              <a:ext uri="{FF2B5EF4-FFF2-40B4-BE49-F238E27FC236}">
                <a16:creationId xmlns:a16="http://schemas.microsoft.com/office/drawing/2014/main" id="{F20B5F6B-B255-8589-A6D1-D40E07F00A09}"/>
              </a:ext>
            </a:extLst>
          </p:cNvPr>
          <p:cNvSpPr/>
          <p:nvPr/>
        </p:nvSpPr>
        <p:spPr>
          <a:xfrm rot="102264">
            <a:off x="9273629" y="1379102"/>
            <a:ext cx="433777" cy="597843"/>
          </a:xfrm>
          <a:prstGeom prst="rightArrow">
            <a:avLst>
              <a:gd name="adj1" fmla="val 32000"/>
              <a:gd name="adj2" fmla="val 57143"/>
            </a:avLst>
          </a:prstGeom>
          <a:solidFill>
            <a:schemeClr val="accent1"/>
          </a:solidFill>
          <a:ln w="12700">
            <a:miter lim="400000"/>
          </a:ln>
          <a:effectLst>
            <a:outerShdw blurRad="50800" dist="38100" dir="2700000" algn="tl" rotWithShape="0">
              <a:prstClr val="black">
                <a:alpha val="40000"/>
              </a:prstClr>
            </a:outerShdw>
          </a:effectLst>
        </p:spPr>
        <p:txBody>
          <a:bodyPr lIns="25400" tIns="25400" rIns="25400" bIns="25400" anchor="ctr"/>
          <a:lstStyle/>
          <a:p>
            <a:pPr marL="0" marR="0" lvl="0" indent="0" algn="l" defTabSz="292100" rtl="0" eaLnBrk="1" fontAlgn="auto" latinLnBrk="0" hangingPunct="1">
              <a:lnSpc>
                <a:spcPct val="100000"/>
              </a:lnSpc>
              <a:spcBef>
                <a:spcPts val="0"/>
              </a:spcBef>
              <a:spcAft>
                <a:spcPts val="0"/>
              </a:spcAft>
              <a:buClrTx/>
              <a:buSzTx/>
              <a:buFontTx/>
              <a:buNone/>
              <a:tabLst/>
              <a:defRPr sz="4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Open Sans"/>
              <a:ea typeface="+mn-ea"/>
              <a:cs typeface="Open Sans" panose="020B0606030504020204" pitchFamily="34" charset="0"/>
            </a:endParaRPr>
          </a:p>
        </p:txBody>
      </p:sp>
      <p:sp>
        <p:nvSpPr>
          <p:cNvPr id="22" name="Title 3">
            <a:extLst>
              <a:ext uri="{FF2B5EF4-FFF2-40B4-BE49-F238E27FC236}">
                <a16:creationId xmlns:a16="http://schemas.microsoft.com/office/drawing/2014/main" id="{4AFFAFBB-8CD0-98E7-154F-B64AF5F5A5A8}"/>
              </a:ext>
            </a:extLst>
          </p:cNvPr>
          <p:cNvSpPr/>
          <p:nvPr/>
        </p:nvSpPr>
        <p:spPr>
          <a:xfrm>
            <a:off x="10304453" y="3480827"/>
            <a:ext cx="1290063" cy="4842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defTabSz="914400">
              <a:lnSpc>
                <a:spcPct val="90000"/>
              </a:lnSpc>
              <a:defRPr sz="3000">
                <a:solidFill>
                  <a:srgbClr val="323C40"/>
                </a:solidFill>
                <a:latin typeface="Ubuntu"/>
                <a:ea typeface="Ubuntu"/>
                <a:cs typeface="Ubuntu"/>
                <a:sym typeface="Ubuntu"/>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FFFFFF"/>
                </a:solidFill>
                <a:effectLst/>
                <a:uLnTx/>
                <a:uFillTx/>
                <a:latin typeface="Open Sans"/>
                <a:ea typeface="Open Sans" panose="020B0606030504020204" pitchFamily="34" charset="0"/>
                <a:cs typeface="Open Sans" panose="020B0606030504020204" pitchFamily="34" charset="0"/>
                <a:sym typeface="Ubuntu"/>
              </a:rPr>
              <a:t>Analyze</a:t>
            </a:r>
            <a:endParaRPr kumimoji="0" sz="1500" b="1" i="0" u="none" strike="noStrike" kern="1200" cap="none" spc="0" normalizeH="0" baseline="0" noProof="0" dirty="0">
              <a:ln>
                <a:noFill/>
              </a:ln>
              <a:solidFill>
                <a:srgbClr val="FFFFFF"/>
              </a:solidFill>
              <a:effectLst/>
              <a:uLnTx/>
              <a:uFillTx/>
              <a:latin typeface="Open Sans"/>
              <a:ea typeface="Open Sans" panose="020B0606030504020204" pitchFamily="34" charset="0"/>
              <a:cs typeface="Open Sans" panose="020B0606030504020204" pitchFamily="34" charset="0"/>
              <a:sym typeface="Ubuntu"/>
            </a:endParaRPr>
          </a:p>
        </p:txBody>
      </p:sp>
      <p:sp>
        <p:nvSpPr>
          <p:cNvPr id="23" name="Title 3">
            <a:extLst>
              <a:ext uri="{FF2B5EF4-FFF2-40B4-BE49-F238E27FC236}">
                <a16:creationId xmlns:a16="http://schemas.microsoft.com/office/drawing/2014/main" id="{FAB19874-284A-76E4-74EB-8D6D13CBAA53}"/>
              </a:ext>
            </a:extLst>
          </p:cNvPr>
          <p:cNvSpPr/>
          <p:nvPr/>
        </p:nvSpPr>
        <p:spPr>
          <a:xfrm>
            <a:off x="9789540" y="1824589"/>
            <a:ext cx="1290063" cy="4842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defTabSz="914400">
              <a:lnSpc>
                <a:spcPct val="90000"/>
              </a:lnSpc>
              <a:defRPr sz="3000">
                <a:solidFill>
                  <a:srgbClr val="323C40"/>
                </a:solidFill>
                <a:latin typeface="Ubuntu"/>
                <a:ea typeface="Ubuntu"/>
                <a:cs typeface="Ubuntu"/>
                <a:sym typeface="Ubuntu"/>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FFFFFF"/>
                </a:solidFill>
                <a:effectLst/>
                <a:uLnTx/>
                <a:uFillTx/>
                <a:latin typeface="Open Sans"/>
                <a:ea typeface="Open Sans" panose="020B0606030504020204" pitchFamily="34" charset="0"/>
                <a:cs typeface="Open Sans" panose="020B0606030504020204" pitchFamily="34" charset="0"/>
                <a:sym typeface="Ubuntu"/>
              </a:rPr>
              <a:t>Interview</a:t>
            </a:r>
            <a:endParaRPr kumimoji="0" sz="1500" b="1" i="0" u="none" strike="noStrike" kern="1200" cap="none" spc="0" normalizeH="0" baseline="0" noProof="0" dirty="0">
              <a:ln>
                <a:noFill/>
              </a:ln>
              <a:solidFill>
                <a:srgbClr val="FFFFFF"/>
              </a:solidFill>
              <a:effectLst/>
              <a:uLnTx/>
              <a:uFillTx/>
              <a:latin typeface="Open Sans"/>
              <a:ea typeface="Open Sans" panose="020B0606030504020204" pitchFamily="34" charset="0"/>
              <a:cs typeface="Open Sans" panose="020B0606030504020204" pitchFamily="34" charset="0"/>
              <a:sym typeface="Ubuntu"/>
            </a:endParaRPr>
          </a:p>
        </p:txBody>
      </p:sp>
      <p:sp>
        <p:nvSpPr>
          <p:cNvPr id="24" name="Title 3">
            <a:extLst>
              <a:ext uri="{FF2B5EF4-FFF2-40B4-BE49-F238E27FC236}">
                <a16:creationId xmlns:a16="http://schemas.microsoft.com/office/drawing/2014/main" id="{C2576DF9-CFDD-164B-F816-7D07DB260530}"/>
              </a:ext>
            </a:extLst>
          </p:cNvPr>
          <p:cNvSpPr/>
          <p:nvPr/>
        </p:nvSpPr>
        <p:spPr>
          <a:xfrm>
            <a:off x="7770526" y="1777519"/>
            <a:ext cx="1290063" cy="4842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defTabSz="914400">
              <a:lnSpc>
                <a:spcPct val="90000"/>
              </a:lnSpc>
              <a:defRPr sz="3000">
                <a:solidFill>
                  <a:srgbClr val="323C40"/>
                </a:solidFill>
                <a:latin typeface="Ubuntu"/>
                <a:ea typeface="Ubuntu"/>
                <a:cs typeface="Ubuntu"/>
                <a:sym typeface="Ubuntu"/>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FFFFFF"/>
                </a:solidFill>
                <a:effectLst/>
                <a:uLnTx/>
                <a:uFillTx/>
                <a:latin typeface="Open Sans"/>
                <a:ea typeface="Open Sans" panose="020B0606030504020204" pitchFamily="34" charset="0"/>
                <a:cs typeface="Open Sans" panose="020B0606030504020204" pitchFamily="34" charset="0"/>
                <a:sym typeface="Ubuntu"/>
              </a:rPr>
              <a:t>Identify</a:t>
            </a:r>
            <a:endParaRPr kumimoji="0" sz="1500" b="1" i="0" u="none" strike="noStrike" kern="1200" cap="none" spc="0" normalizeH="0" baseline="0" noProof="0" dirty="0">
              <a:ln>
                <a:noFill/>
              </a:ln>
              <a:solidFill>
                <a:srgbClr val="FFFFFF"/>
              </a:solidFill>
              <a:effectLst/>
              <a:uLnTx/>
              <a:uFillTx/>
              <a:latin typeface="Open Sans"/>
              <a:ea typeface="Open Sans" panose="020B0606030504020204" pitchFamily="34" charset="0"/>
              <a:cs typeface="Open Sans" panose="020B0606030504020204" pitchFamily="34" charset="0"/>
              <a:sym typeface="Ubuntu"/>
            </a:endParaRPr>
          </a:p>
        </p:txBody>
      </p:sp>
      <p:sp>
        <p:nvSpPr>
          <p:cNvPr id="25" name="Title 3">
            <a:extLst>
              <a:ext uri="{FF2B5EF4-FFF2-40B4-BE49-F238E27FC236}">
                <a16:creationId xmlns:a16="http://schemas.microsoft.com/office/drawing/2014/main" id="{AF787275-B6C4-8C81-2BE1-AD66F6DFC358}"/>
              </a:ext>
            </a:extLst>
          </p:cNvPr>
          <p:cNvSpPr/>
          <p:nvPr/>
        </p:nvSpPr>
        <p:spPr>
          <a:xfrm>
            <a:off x="7253973" y="3570956"/>
            <a:ext cx="1290063" cy="4842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defTabSz="914400">
              <a:lnSpc>
                <a:spcPct val="90000"/>
              </a:lnSpc>
              <a:defRPr sz="3000">
                <a:solidFill>
                  <a:srgbClr val="323C40"/>
                </a:solidFill>
                <a:latin typeface="Ubuntu"/>
                <a:ea typeface="Ubuntu"/>
                <a:cs typeface="Ubuntu"/>
                <a:sym typeface="Ubuntu"/>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FFFFFF"/>
                </a:solidFill>
                <a:effectLst/>
                <a:uLnTx/>
                <a:uFillTx/>
                <a:latin typeface="Open Sans"/>
                <a:ea typeface="Open Sans" panose="020B0606030504020204" pitchFamily="34" charset="0"/>
                <a:cs typeface="Open Sans" panose="020B0606030504020204" pitchFamily="34" charset="0"/>
                <a:sym typeface="Ubuntu"/>
              </a:rPr>
              <a:t>Monitor</a:t>
            </a:r>
            <a:endParaRPr kumimoji="0" sz="1500" b="1" i="0" u="none" strike="noStrike" kern="1200" cap="none" spc="0" normalizeH="0" baseline="0" noProof="0" dirty="0">
              <a:ln>
                <a:noFill/>
              </a:ln>
              <a:solidFill>
                <a:srgbClr val="FFFFFF"/>
              </a:solidFill>
              <a:effectLst/>
              <a:uLnTx/>
              <a:uFillTx/>
              <a:latin typeface="Open Sans"/>
              <a:ea typeface="Open Sans" panose="020B0606030504020204" pitchFamily="34" charset="0"/>
              <a:cs typeface="Open Sans" panose="020B0606030504020204" pitchFamily="34" charset="0"/>
              <a:sym typeface="Ubuntu"/>
            </a:endParaRPr>
          </a:p>
        </p:txBody>
      </p:sp>
      <p:sp>
        <p:nvSpPr>
          <p:cNvPr id="36" name="TextBox 35">
            <a:extLst>
              <a:ext uri="{FF2B5EF4-FFF2-40B4-BE49-F238E27FC236}">
                <a16:creationId xmlns:a16="http://schemas.microsoft.com/office/drawing/2014/main" id="{46701752-E639-C362-6EDB-8E45B3B20466}"/>
              </a:ext>
            </a:extLst>
          </p:cNvPr>
          <p:cNvSpPr txBox="1"/>
          <p:nvPr/>
        </p:nvSpPr>
        <p:spPr>
          <a:xfrm>
            <a:off x="7095464" y="5781901"/>
            <a:ext cx="283753" cy="738664"/>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05</a:t>
            </a:r>
          </a:p>
        </p:txBody>
      </p:sp>
    </p:spTree>
    <p:extLst>
      <p:ext uri="{BB962C8B-B14F-4D97-AF65-F5344CB8AC3E}">
        <p14:creationId xmlns:p14="http://schemas.microsoft.com/office/powerpoint/2010/main" val="946758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E3B16A-16CA-8C98-FB10-14EF467A1C3F}"/>
              </a:ext>
            </a:extLst>
          </p:cNvPr>
          <p:cNvSpPr>
            <a:spLocks noGrp="1"/>
          </p:cNvSpPr>
          <p:nvPr>
            <p:ph sz="half" idx="1"/>
          </p:nvPr>
        </p:nvSpPr>
        <p:spPr>
          <a:xfrm>
            <a:off x="353113" y="1228626"/>
            <a:ext cx="4897833" cy="5067300"/>
          </a:xfrm>
        </p:spPr>
        <p:txBody>
          <a:bodyPr/>
          <a:lstStyle/>
          <a:p>
            <a:pPr marL="0" indent="0">
              <a:buNone/>
            </a:pPr>
            <a:r>
              <a:rPr lang="en-US" dirty="0"/>
              <a:t>After identifying variables to grade the supply base, a list of suppliers will grade higher or lower on the list based on the attributes.</a:t>
            </a:r>
          </a:p>
        </p:txBody>
      </p:sp>
      <p:sp>
        <p:nvSpPr>
          <p:cNvPr id="4" name="Slide Number Placeholder 3">
            <a:extLst>
              <a:ext uri="{FF2B5EF4-FFF2-40B4-BE49-F238E27FC236}">
                <a16:creationId xmlns:a16="http://schemas.microsoft.com/office/drawing/2014/main" id="{A2CBE68B-18C6-6ADC-8915-01B63FFFDF4F}"/>
              </a:ext>
            </a:extLst>
          </p:cNvPr>
          <p:cNvSpPr>
            <a:spLocks noGrp="1"/>
          </p:cNvSpPr>
          <p:nvPr>
            <p:ph type="sldNum" sz="quarter" idx="12"/>
          </p:nvPr>
        </p:nvSpPr>
        <p:spPr/>
        <p:txBody>
          <a:bodyPr/>
          <a:lstStyle/>
          <a:p>
            <a:fld id="{6FB6B91F-BB11-E946-B7F6-1372EDB8DEC1}" type="slidenum">
              <a:rPr lang="en-US" smtClean="0"/>
              <a:t>15</a:t>
            </a:fld>
            <a:endParaRPr lang="en-US"/>
          </a:p>
        </p:txBody>
      </p:sp>
      <p:sp>
        <p:nvSpPr>
          <p:cNvPr id="5" name="Title 4">
            <a:extLst>
              <a:ext uri="{FF2B5EF4-FFF2-40B4-BE49-F238E27FC236}">
                <a16:creationId xmlns:a16="http://schemas.microsoft.com/office/drawing/2014/main" id="{B4A4E04B-7D54-0BB2-DBD7-97AF82AA9878}"/>
              </a:ext>
            </a:extLst>
          </p:cNvPr>
          <p:cNvSpPr>
            <a:spLocks noGrp="1"/>
          </p:cNvSpPr>
          <p:nvPr>
            <p:ph type="title"/>
          </p:nvPr>
        </p:nvSpPr>
        <p:spPr/>
        <p:txBody>
          <a:bodyPr/>
          <a:lstStyle/>
          <a:p>
            <a:r>
              <a:rPr lang="en-US" dirty="0"/>
              <a:t>Supplier Segmentation Outcomes</a:t>
            </a:r>
          </a:p>
        </p:txBody>
      </p:sp>
      <p:graphicFrame>
        <p:nvGraphicFramePr>
          <p:cNvPr id="26" name="Diagram 25">
            <a:extLst>
              <a:ext uri="{FF2B5EF4-FFF2-40B4-BE49-F238E27FC236}">
                <a16:creationId xmlns:a16="http://schemas.microsoft.com/office/drawing/2014/main" id="{3A9DFEEA-CFF8-ED76-6F4A-03672542E114}"/>
              </a:ext>
            </a:extLst>
          </p:cNvPr>
          <p:cNvGraphicFramePr/>
          <p:nvPr>
            <p:extLst>
              <p:ext uri="{D42A27DB-BD31-4B8C-83A1-F6EECF244321}">
                <p14:modId xmlns:p14="http://schemas.microsoft.com/office/powerpoint/2010/main" val="3094109476"/>
              </p:ext>
            </p:extLst>
          </p:nvPr>
        </p:nvGraphicFramePr>
        <p:xfrm>
          <a:off x="6504340" y="2255683"/>
          <a:ext cx="4176440" cy="33415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 name="Freeform 107">
            <a:extLst>
              <a:ext uri="{FF2B5EF4-FFF2-40B4-BE49-F238E27FC236}">
                <a16:creationId xmlns:a16="http://schemas.microsoft.com/office/drawing/2014/main" id="{460A0217-BEB1-D867-7818-7F45796D2312}"/>
              </a:ext>
            </a:extLst>
          </p:cNvPr>
          <p:cNvSpPr>
            <a:spLocks/>
          </p:cNvSpPr>
          <p:nvPr/>
        </p:nvSpPr>
        <p:spPr bwMode="auto">
          <a:xfrm>
            <a:off x="5867695" y="1998052"/>
            <a:ext cx="2321907" cy="942597"/>
          </a:xfrm>
          <a:custGeom>
            <a:avLst/>
            <a:gdLst/>
            <a:ahLst/>
            <a:cxnLst>
              <a:cxn ang="0">
                <a:pos x="624" y="0"/>
              </a:cxn>
              <a:cxn ang="0">
                <a:pos x="624" y="52"/>
              </a:cxn>
              <a:cxn ang="0">
                <a:pos x="681" y="85"/>
              </a:cxn>
              <a:cxn ang="0">
                <a:pos x="624" y="118"/>
              </a:cxn>
              <a:cxn ang="0">
                <a:pos x="624" y="168"/>
              </a:cxn>
              <a:cxn ang="0">
                <a:pos x="0" y="168"/>
              </a:cxn>
              <a:cxn ang="0">
                <a:pos x="0" y="0"/>
              </a:cxn>
              <a:cxn ang="0">
                <a:pos x="624" y="0"/>
              </a:cxn>
            </a:cxnLst>
            <a:rect l="0" t="0" r="r" b="b"/>
            <a:pathLst>
              <a:path w="681" h="168">
                <a:moveTo>
                  <a:pt x="624" y="0"/>
                </a:moveTo>
                <a:lnTo>
                  <a:pt x="624" y="52"/>
                </a:lnTo>
                <a:lnTo>
                  <a:pt x="681" y="85"/>
                </a:lnTo>
                <a:lnTo>
                  <a:pt x="624" y="118"/>
                </a:lnTo>
                <a:lnTo>
                  <a:pt x="624" y="168"/>
                </a:lnTo>
                <a:lnTo>
                  <a:pt x="0" y="168"/>
                </a:lnTo>
                <a:lnTo>
                  <a:pt x="0" y="0"/>
                </a:lnTo>
                <a:lnTo>
                  <a:pt x="624" y="0"/>
                </a:lnTo>
                <a:close/>
              </a:path>
            </a:pathLst>
          </a:custGeom>
          <a:solidFill>
            <a:schemeClr val="accent1"/>
          </a:solidFill>
          <a:ln w="9525">
            <a:noFill/>
            <a:round/>
            <a:headEnd/>
            <a:tailEnd/>
          </a:ln>
        </p:spPr>
        <p:txBody>
          <a:bodyPr vert="horz" wrap="square" lIns="109728" tIns="54864" rIns="109728" bIns="5486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endParaRPr>
          </a:p>
        </p:txBody>
      </p:sp>
      <p:sp>
        <p:nvSpPr>
          <p:cNvPr id="41" name="TextBox 40">
            <a:extLst>
              <a:ext uri="{FF2B5EF4-FFF2-40B4-BE49-F238E27FC236}">
                <a16:creationId xmlns:a16="http://schemas.microsoft.com/office/drawing/2014/main" id="{BED4BE68-B5B8-7E61-8BF9-32BCFF4913B3}"/>
              </a:ext>
            </a:extLst>
          </p:cNvPr>
          <p:cNvSpPr txBox="1"/>
          <p:nvPr/>
        </p:nvSpPr>
        <p:spPr>
          <a:xfrm>
            <a:off x="5951312" y="2079844"/>
            <a:ext cx="1919709" cy="677108"/>
          </a:xfrm>
          <a:prstGeom prst="rect">
            <a:avLst/>
          </a:prstGeom>
          <a:noFill/>
        </p:spPr>
        <p:txBody>
          <a:bodyPr wrap="square" lIns="0" tIns="0" rIns="0" bIns="0" rtlCol="0" anchor="t">
            <a:spAutoFit/>
          </a:bodyPr>
          <a:lstStyle/>
          <a:p>
            <a:pPr marL="0" marR="0" lvl="0" indent="0" algn="ctr" defTabSz="1097280" rtl="0" eaLnBrk="1" fontAlgn="auto" latinLnBrk="0" hangingPunct="1">
              <a:lnSpc>
                <a:spcPct val="100000"/>
              </a:lnSpc>
              <a:spcBef>
                <a:spcPct val="2000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Few Suppliers that </a:t>
            </a:r>
            <a:r>
              <a:rPr lang="en-US" sz="1100" b="1" dirty="0">
                <a:solidFill>
                  <a:srgbClr val="FFFFFF"/>
                </a:solidFill>
                <a:latin typeface="Open Sans" panose="020B0606030504020204" pitchFamily="34" charset="0"/>
              </a:rPr>
              <a:t>supply technologically advanced product and are hard to replace</a:t>
            </a:r>
            <a:endParaRPr kumimoji="0" lang="en-US" sz="11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endParaRPr>
          </a:p>
        </p:txBody>
      </p:sp>
    </p:spTree>
    <p:extLst>
      <p:ext uri="{BB962C8B-B14F-4D97-AF65-F5344CB8AC3E}">
        <p14:creationId xmlns:p14="http://schemas.microsoft.com/office/powerpoint/2010/main" val="3390519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67B34-7CC1-F482-4EAF-51C3C75A9DE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DB906B-382C-5BDE-9F21-8137B540C9CF}"/>
              </a:ext>
            </a:extLst>
          </p:cNvPr>
          <p:cNvSpPr>
            <a:spLocks noGrp="1"/>
          </p:cNvSpPr>
          <p:nvPr>
            <p:ph sz="half" idx="1"/>
          </p:nvPr>
        </p:nvSpPr>
        <p:spPr>
          <a:xfrm>
            <a:off x="353113" y="1228626"/>
            <a:ext cx="4897833" cy="5067300"/>
          </a:xfrm>
        </p:spPr>
        <p:txBody>
          <a:bodyPr/>
          <a:lstStyle/>
          <a:p>
            <a:pPr marL="0" indent="0">
              <a:buNone/>
            </a:pPr>
            <a:r>
              <a:rPr lang="en-US" dirty="0"/>
              <a:t>After identifying variables to grade the supply base, a list of suppliers will grade higher or lower on the list based on the attributes.</a:t>
            </a:r>
          </a:p>
        </p:txBody>
      </p:sp>
      <p:sp>
        <p:nvSpPr>
          <p:cNvPr id="4" name="Slide Number Placeholder 3">
            <a:extLst>
              <a:ext uri="{FF2B5EF4-FFF2-40B4-BE49-F238E27FC236}">
                <a16:creationId xmlns:a16="http://schemas.microsoft.com/office/drawing/2014/main" id="{0C7EB274-3CE0-5830-99E6-B73E64B9F10B}"/>
              </a:ext>
            </a:extLst>
          </p:cNvPr>
          <p:cNvSpPr>
            <a:spLocks noGrp="1"/>
          </p:cNvSpPr>
          <p:nvPr>
            <p:ph type="sldNum" sz="quarter" idx="12"/>
          </p:nvPr>
        </p:nvSpPr>
        <p:spPr/>
        <p:txBody>
          <a:bodyPr/>
          <a:lstStyle/>
          <a:p>
            <a:fld id="{6FB6B91F-BB11-E946-B7F6-1372EDB8DEC1}" type="slidenum">
              <a:rPr lang="en-US" smtClean="0"/>
              <a:t>16</a:t>
            </a:fld>
            <a:endParaRPr lang="en-US"/>
          </a:p>
        </p:txBody>
      </p:sp>
      <p:sp>
        <p:nvSpPr>
          <p:cNvPr id="5" name="Title 4">
            <a:extLst>
              <a:ext uri="{FF2B5EF4-FFF2-40B4-BE49-F238E27FC236}">
                <a16:creationId xmlns:a16="http://schemas.microsoft.com/office/drawing/2014/main" id="{D6F22625-B42B-CC69-7FA1-58BF3BD5C29C}"/>
              </a:ext>
            </a:extLst>
          </p:cNvPr>
          <p:cNvSpPr>
            <a:spLocks noGrp="1"/>
          </p:cNvSpPr>
          <p:nvPr>
            <p:ph type="title"/>
          </p:nvPr>
        </p:nvSpPr>
        <p:spPr/>
        <p:txBody>
          <a:bodyPr/>
          <a:lstStyle/>
          <a:p>
            <a:r>
              <a:rPr lang="en-US" dirty="0"/>
              <a:t>Supplier Segmentation Outcomes</a:t>
            </a:r>
          </a:p>
        </p:txBody>
      </p:sp>
      <p:graphicFrame>
        <p:nvGraphicFramePr>
          <p:cNvPr id="26" name="Diagram 25">
            <a:extLst>
              <a:ext uri="{FF2B5EF4-FFF2-40B4-BE49-F238E27FC236}">
                <a16:creationId xmlns:a16="http://schemas.microsoft.com/office/drawing/2014/main" id="{A903F5F5-4C27-D764-3474-D832CCF730FC}"/>
              </a:ext>
            </a:extLst>
          </p:cNvPr>
          <p:cNvGraphicFramePr/>
          <p:nvPr/>
        </p:nvGraphicFramePr>
        <p:xfrm>
          <a:off x="6504340" y="2255683"/>
          <a:ext cx="4176440" cy="33415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 name="Freeform 59">
            <a:extLst>
              <a:ext uri="{FF2B5EF4-FFF2-40B4-BE49-F238E27FC236}">
                <a16:creationId xmlns:a16="http://schemas.microsoft.com/office/drawing/2014/main" id="{9422DF05-0585-055F-7CDE-D62C178C7C39}"/>
              </a:ext>
            </a:extLst>
          </p:cNvPr>
          <p:cNvSpPr>
            <a:spLocks/>
          </p:cNvSpPr>
          <p:nvPr/>
        </p:nvSpPr>
        <p:spPr bwMode="auto">
          <a:xfrm>
            <a:off x="9446255" y="2872312"/>
            <a:ext cx="2134479" cy="875071"/>
          </a:xfrm>
          <a:custGeom>
            <a:avLst/>
            <a:gdLst/>
            <a:ahLst/>
            <a:cxnLst>
              <a:cxn ang="0">
                <a:pos x="59" y="0"/>
              </a:cxn>
              <a:cxn ang="0">
                <a:pos x="59" y="50"/>
              </a:cxn>
              <a:cxn ang="0">
                <a:pos x="0" y="83"/>
              </a:cxn>
              <a:cxn ang="0">
                <a:pos x="59" y="116"/>
              </a:cxn>
              <a:cxn ang="0">
                <a:pos x="59" y="165"/>
              </a:cxn>
              <a:cxn ang="0">
                <a:pos x="680" y="165"/>
              </a:cxn>
              <a:cxn ang="0">
                <a:pos x="680" y="0"/>
              </a:cxn>
              <a:cxn ang="0">
                <a:pos x="59" y="0"/>
              </a:cxn>
            </a:cxnLst>
            <a:rect l="0" t="0" r="r" b="b"/>
            <a:pathLst>
              <a:path w="680" h="165">
                <a:moveTo>
                  <a:pt x="59" y="0"/>
                </a:moveTo>
                <a:lnTo>
                  <a:pt x="59" y="50"/>
                </a:lnTo>
                <a:lnTo>
                  <a:pt x="0" y="83"/>
                </a:lnTo>
                <a:lnTo>
                  <a:pt x="59" y="116"/>
                </a:lnTo>
                <a:lnTo>
                  <a:pt x="59" y="165"/>
                </a:lnTo>
                <a:lnTo>
                  <a:pt x="680" y="165"/>
                </a:lnTo>
                <a:lnTo>
                  <a:pt x="680" y="0"/>
                </a:lnTo>
                <a:lnTo>
                  <a:pt x="59" y="0"/>
                </a:lnTo>
                <a:close/>
              </a:path>
            </a:pathLst>
          </a:custGeom>
          <a:solidFill>
            <a:schemeClr val="accent3"/>
          </a:solidFill>
          <a:ln w="9525">
            <a:noFill/>
            <a:round/>
            <a:headEnd/>
            <a:tailEnd/>
          </a:ln>
        </p:spPr>
        <p:txBody>
          <a:bodyPr vert="horz" wrap="square" lIns="109728" tIns="54864" rIns="109728" bIns="5486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endParaRPr>
          </a:p>
        </p:txBody>
      </p:sp>
      <p:sp>
        <p:nvSpPr>
          <p:cNvPr id="31" name="Freeform 107">
            <a:extLst>
              <a:ext uri="{FF2B5EF4-FFF2-40B4-BE49-F238E27FC236}">
                <a16:creationId xmlns:a16="http://schemas.microsoft.com/office/drawing/2014/main" id="{86BE7660-F372-5FE4-7081-F5D987B34938}"/>
              </a:ext>
            </a:extLst>
          </p:cNvPr>
          <p:cNvSpPr>
            <a:spLocks/>
          </p:cNvSpPr>
          <p:nvPr/>
        </p:nvSpPr>
        <p:spPr bwMode="auto">
          <a:xfrm>
            <a:off x="5867695" y="1998052"/>
            <a:ext cx="2321907" cy="942597"/>
          </a:xfrm>
          <a:custGeom>
            <a:avLst/>
            <a:gdLst/>
            <a:ahLst/>
            <a:cxnLst>
              <a:cxn ang="0">
                <a:pos x="624" y="0"/>
              </a:cxn>
              <a:cxn ang="0">
                <a:pos x="624" y="52"/>
              </a:cxn>
              <a:cxn ang="0">
                <a:pos x="681" y="85"/>
              </a:cxn>
              <a:cxn ang="0">
                <a:pos x="624" y="118"/>
              </a:cxn>
              <a:cxn ang="0">
                <a:pos x="624" y="168"/>
              </a:cxn>
              <a:cxn ang="0">
                <a:pos x="0" y="168"/>
              </a:cxn>
              <a:cxn ang="0">
                <a:pos x="0" y="0"/>
              </a:cxn>
              <a:cxn ang="0">
                <a:pos x="624" y="0"/>
              </a:cxn>
            </a:cxnLst>
            <a:rect l="0" t="0" r="r" b="b"/>
            <a:pathLst>
              <a:path w="681" h="168">
                <a:moveTo>
                  <a:pt x="624" y="0"/>
                </a:moveTo>
                <a:lnTo>
                  <a:pt x="624" y="52"/>
                </a:lnTo>
                <a:lnTo>
                  <a:pt x="681" y="85"/>
                </a:lnTo>
                <a:lnTo>
                  <a:pt x="624" y="118"/>
                </a:lnTo>
                <a:lnTo>
                  <a:pt x="624" y="168"/>
                </a:lnTo>
                <a:lnTo>
                  <a:pt x="0" y="168"/>
                </a:lnTo>
                <a:lnTo>
                  <a:pt x="0" y="0"/>
                </a:lnTo>
                <a:lnTo>
                  <a:pt x="624" y="0"/>
                </a:lnTo>
                <a:close/>
              </a:path>
            </a:pathLst>
          </a:custGeom>
          <a:solidFill>
            <a:schemeClr val="accent1"/>
          </a:solidFill>
          <a:ln w="9525">
            <a:noFill/>
            <a:round/>
            <a:headEnd/>
            <a:tailEnd/>
          </a:ln>
        </p:spPr>
        <p:txBody>
          <a:bodyPr vert="horz" wrap="square" lIns="109728" tIns="54864" rIns="109728" bIns="5486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endParaRPr>
          </a:p>
        </p:txBody>
      </p:sp>
      <p:sp>
        <p:nvSpPr>
          <p:cNvPr id="35" name="TextBox 34">
            <a:extLst>
              <a:ext uri="{FF2B5EF4-FFF2-40B4-BE49-F238E27FC236}">
                <a16:creationId xmlns:a16="http://schemas.microsoft.com/office/drawing/2014/main" id="{A0311626-EF68-C09E-C4C8-ECE1D7AF2D97}"/>
              </a:ext>
            </a:extLst>
          </p:cNvPr>
          <p:cNvSpPr txBox="1"/>
          <p:nvPr/>
        </p:nvSpPr>
        <p:spPr>
          <a:xfrm>
            <a:off x="9758915" y="2935358"/>
            <a:ext cx="1682656" cy="677108"/>
          </a:xfrm>
          <a:prstGeom prst="rect">
            <a:avLst/>
          </a:prstGeom>
          <a:noFill/>
        </p:spPr>
        <p:txBody>
          <a:bodyPr wrap="square" lIns="0" tIns="0" rIns="0" bIns="0" rtlCol="0" anchor="t">
            <a:spAutoFit/>
          </a:bodyPr>
          <a:lstStyle/>
          <a:p>
            <a:pPr marL="0" marR="0" lvl="0" indent="0" algn="ctr" defTabSz="1097280" rtl="0" eaLnBrk="1" fontAlgn="auto" latinLnBrk="0" hangingPunct="1">
              <a:lnSpc>
                <a:spcPct val="100000"/>
              </a:lnSpc>
              <a:spcBef>
                <a:spcPct val="2000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Suppliers that supply many products and may be costly to replace</a:t>
            </a:r>
          </a:p>
        </p:txBody>
      </p:sp>
      <p:sp>
        <p:nvSpPr>
          <p:cNvPr id="41" name="TextBox 40">
            <a:extLst>
              <a:ext uri="{FF2B5EF4-FFF2-40B4-BE49-F238E27FC236}">
                <a16:creationId xmlns:a16="http://schemas.microsoft.com/office/drawing/2014/main" id="{A8318C91-49F5-2009-55A7-004C8D69EEDD}"/>
              </a:ext>
            </a:extLst>
          </p:cNvPr>
          <p:cNvSpPr txBox="1"/>
          <p:nvPr/>
        </p:nvSpPr>
        <p:spPr>
          <a:xfrm>
            <a:off x="5951312" y="2079844"/>
            <a:ext cx="1919709" cy="677108"/>
          </a:xfrm>
          <a:prstGeom prst="rect">
            <a:avLst/>
          </a:prstGeom>
          <a:noFill/>
        </p:spPr>
        <p:txBody>
          <a:bodyPr wrap="square" lIns="0" tIns="0" rIns="0" bIns="0" rtlCol="0" anchor="t">
            <a:spAutoFit/>
          </a:bodyPr>
          <a:lstStyle/>
          <a:p>
            <a:pPr marL="0" marR="0" lvl="0" indent="0" algn="ctr" defTabSz="1097280" rtl="0" eaLnBrk="1" fontAlgn="auto" latinLnBrk="0" hangingPunct="1">
              <a:lnSpc>
                <a:spcPct val="100000"/>
              </a:lnSpc>
              <a:spcBef>
                <a:spcPct val="2000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Few Suppliers that </a:t>
            </a:r>
            <a:r>
              <a:rPr lang="en-US" sz="1100" b="1" dirty="0">
                <a:solidFill>
                  <a:srgbClr val="FFFFFF"/>
                </a:solidFill>
                <a:latin typeface="Open Sans" panose="020B0606030504020204" pitchFamily="34" charset="0"/>
              </a:rPr>
              <a:t>supply technologically advanced product and are hard to replace</a:t>
            </a:r>
            <a:endParaRPr kumimoji="0" lang="en-US" sz="11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endParaRPr>
          </a:p>
        </p:txBody>
      </p:sp>
    </p:spTree>
    <p:extLst>
      <p:ext uri="{BB962C8B-B14F-4D97-AF65-F5344CB8AC3E}">
        <p14:creationId xmlns:p14="http://schemas.microsoft.com/office/powerpoint/2010/main" val="134911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4B74F-421F-A591-35F5-C052DCD23B2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163D68-B8F0-1F86-6642-57B6FDD299E5}"/>
              </a:ext>
            </a:extLst>
          </p:cNvPr>
          <p:cNvSpPr>
            <a:spLocks noGrp="1"/>
          </p:cNvSpPr>
          <p:nvPr>
            <p:ph sz="half" idx="1"/>
          </p:nvPr>
        </p:nvSpPr>
        <p:spPr>
          <a:xfrm>
            <a:off x="353113" y="1228626"/>
            <a:ext cx="4897833" cy="5067300"/>
          </a:xfrm>
        </p:spPr>
        <p:txBody>
          <a:bodyPr/>
          <a:lstStyle/>
          <a:p>
            <a:pPr marL="0" indent="0">
              <a:buNone/>
            </a:pPr>
            <a:r>
              <a:rPr lang="en-US" dirty="0"/>
              <a:t>After identifying variables to grade the supply base, a list of suppliers will grade higher or lower on the list based on the attributes.</a:t>
            </a:r>
          </a:p>
        </p:txBody>
      </p:sp>
      <p:sp>
        <p:nvSpPr>
          <p:cNvPr id="4" name="Slide Number Placeholder 3">
            <a:extLst>
              <a:ext uri="{FF2B5EF4-FFF2-40B4-BE49-F238E27FC236}">
                <a16:creationId xmlns:a16="http://schemas.microsoft.com/office/drawing/2014/main" id="{0AEB711F-E77A-182A-1C4A-B93A14AEE91F}"/>
              </a:ext>
            </a:extLst>
          </p:cNvPr>
          <p:cNvSpPr>
            <a:spLocks noGrp="1"/>
          </p:cNvSpPr>
          <p:nvPr>
            <p:ph type="sldNum" sz="quarter" idx="12"/>
          </p:nvPr>
        </p:nvSpPr>
        <p:spPr/>
        <p:txBody>
          <a:bodyPr/>
          <a:lstStyle/>
          <a:p>
            <a:fld id="{6FB6B91F-BB11-E946-B7F6-1372EDB8DEC1}" type="slidenum">
              <a:rPr lang="en-US" smtClean="0"/>
              <a:t>17</a:t>
            </a:fld>
            <a:endParaRPr lang="en-US"/>
          </a:p>
        </p:txBody>
      </p:sp>
      <p:sp>
        <p:nvSpPr>
          <p:cNvPr id="5" name="Title 4">
            <a:extLst>
              <a:ext uri="{FF2B5EF4-FFF2-40B4-BE49-F238E27FC236}">
                <a16:creationId xmlns:a16="http://schemas.microsoft.com/office/drawing/2014/main" id="{5D12B31A-B80F-9BCA-13B3-D130F3E8E8DC}"/>
              </a:ext>
            </a:extLst>
          </p:cNvPr>
          <p:cNvSpPr>
            <a:spLocks noGrp="1"/>
          </p:cNvSpPr>
          <p:nvPr>
            <p:ph type="title"/>
          </p:nvPr>
        </p:nvSpPr>
        <p:spPr/>
        <p:txBody>
          <a:bodyPr/>
          <a:lstStyle/>
          <a:p>
            <a:r>
              <a:rPr lang="en-US" dirty="0"/>
              <a:t>Supplier Segmentation Outcomes</a:t>
            </a:r>
          </a:p>
        </p:txBody>
      </p:sp>
      <p:graphicFrame>
        <p:nvGraphicFramePr>
          <p:cNvPr id="26" name="Diagram 25">
            <a:extLst>
              <a:ext uri="{FF2B5EF4-FFF2-40B4-BE49-F238E27FC236}">
                <a16:creationId xmlns:a16="http://schemas.microsoft.com/office/drawing/2014/main" id="{E682D89F-A445-5456-55C1-EE89A8F450F3}"/>
              </a:ext>
            </a:extLst>
          </p:cNvPr>
          <p:cNvGraphicFramePr/>
          <p:nvPr/>
        </p:nvGraphicFramePr>
        <p:xfrm>
          <a:off x="6504340" y="2255683"/>
          <a:ext cx="4176440" cy="33415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 name="Freeform 35">
            <a:extLst>
              <a:ext uri="{FF2B5EF4-FFF2-40B4-BE49-F238E27FC236}">
                <a16:creationId xmlns:a16="http://schemas.microsoft.com/office/drawing/2014/main" id="{F147F9D3-2647-2C43-F1B3-B0DA850941C5}"/>
              </a:ext>
            </a:extLst>
          </p:cNvPr>
          <p:cNvSpPr>
            <a:spLocks/>
          </p:cNvSpPr>
          <p:nvPr/>
        </p:nvSpPr>
        <p:spPr bwMode="auto">
          <a:xfrm>
            <a:off x="5569528" y="3579369"/>
            <a:ext cx="1836766" cy="814625"/>
          </a:xfrm>
          <a:custGeom>
            <a:avLst/>
            <a:gdLst/>
            <a:ahLst/>
            <a:cxnLst>
              <a:cxn ang="0">
                <a:pos x="621" y="0"/>
              </a:cxn>
              <a:cxn ang="0">
                <a:pos x="621" y="49"/>
              </a:cxn>
              <a:cxn ang="0">
                <a:pos x="680" y="85"/>
              </a:cxn>
              <a:cxn ang="0">
                <a:pos x="621" y="118"/>
              </a:cxn>
              <a:cxn ang="0">
                <a:pos x="621" y="167"/>
              </a:cxn>
              <a:cxn ang="0">
                <a:pos x="0" y="167"/>
              </a:cxn>
              <a:cxn ang="0">
                <a:pos x="0" y="0"/>
              </a:cxn>
              <a:cxn ang="0">
                <a:pos x="621" y="0"/>
              </a:cxn>
            </a:cxnLst>
            <a:rect l="0" t="0" r="r" b="b"/>
            <a:pathLst>
              <a:path w="680" h="167">
                <a:moveTo>
                  <a:pt x="621" y="0"/>
                </a:moveTo>
                <a:lnTo>
                  <a:pt x="621" y="49"/>
                </a:lnTo>
                <a:lnTo>
                  <a:pt x="680" y="85"/>
                </a:lnTo>
                <a:lnTo>
                  <a:pt x="621" y="118"/>
                </a:lnTo>
                <a:lnTo>
                  <a:pt x="621" y="167"/>
                </a:lnTo>
                <a:lnTo>
                  <a:pt x="0" y="167"/>
                </a:lnTo>
                <a:lnTo>
                  <a:pt x="0" y="0"/>
                </a:lnTo>
                <a:lnTo>
                  <a:pt x="621" y="0"/>
                </a:lnTo>
                <a:close/>
              </a:path>
            </a:pathLst>
          </a:custGeom>
          <a:solidFill>
            <a:schemeClr val="accent4"/>
          </a:solidFill>
          <a:ln w="9525">
            <a:noFill/>
            <a:round/>
            <a:headEnd/>
            <a:tailEnd/>
          </a:ln>
        </p:spPr>
        <p:txBody>
          <a:bodyPr vert="horz" wrap="square" lIns="109728" tIns="54864" rIns="109728" bIns="5486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endParaRPr>
          </a:p>
        </p:txBody>
      </p:sp>
      <p:sp>
        <p:nvSpPr>
          <p:cNvPr id="29" name="Freeform 59">
            <a:extLst>
              <a:ext uri="{FF2B5EF4-FFF2-40B4-BE49-F238E27FC236}">
                <a16:creationId xmlns:a16="http://schemas.microsoft.com/office/drawing/2014/main" id="{CE2DD869-E242-1F79-0C6F-303DA8A806E6}"/>
              </a:ext>
            </a:extLst>
          </p:cNvPr>
          <p:cNvSpPr>
            <a:spLocks/>
          </p:cNvSpPr>
          <p:nvPr/>
        </p:nvSpPr>
        <p:spPr bwMode="auto">
          <a:xfrm>
            <a:off x="9446255" y="2872312"/>
            <a:ext cx="2134479" cy="875071"/>
          </a:xfrm>
          <a:custGeom>
            <a:avLst/>
            <a:gdLst/>
            <a:ahLst/>
            <a:cxnLst>
              <a:cxn ang="0">
                <a:pos x="59" y="0"/>
              </a:cxn>
              <a:cxn ang="0">
                <a:pos x="59" y="50"/>
              </a:cxn>
              <a:cxn ang="0">
                <a:pos x="0" y="83"/>
              </a:cxn>
              <a:cxn ang="0">
                <a:pos x="59" y="116"/>
              </a:cxn>
              <a:cxn ang="0">
                <a:pos x="59" y="165"/>
              </a:cxn>
              <a:cxn ang="0">
                <a:pos x="680" y="165"/>
              </a:cxn>
              <a:cxn ang="0">
                <a:pos x="680" y="0"/>
              </a:cxn>
              <a:cxn ang="0">
                <a:pos x="59" y="0"/>
              </a:cxn>
            </a:cxnLst>
            <a:rect l="0" t="0" r="r" b="b"/>
            <a:pathLst>
              <a:path w="680" h="165">
                <a:moveTo>
                  <a:pt x="59" y="0"/>
                </a:moveTo>
                <a:lnTo>
                  <a:pt x="59" y="50"/>
                </a:lnTo>
                <a:lnTo>
                  <a:pt x="0" y="83"/>
                </a:lnTo>
                <a:lnTo>
                  <a:pt x="59" y="116"/>
                </a:lnTo>
                <a:lnTo>
                  <a:pt x="59" y="165"/>
                </a:lnTo>
                <a:lnTo>
                  <a:pt x="680" y="165"/>
                </a:lnTo>
                <a:lnTo>
                  <a:pt x="680" y="0"/>
                </a:lnTo>
                <a:lnTo>
                  <a:pt x="59" y="0"/>
                </a:lnTo>
                <a:close/>
              </a:path>
            </a:pathLst>
          </a:custGeom>
          <a:solidFill>
            <a:schemeClr val="accent3"/>
          </a:solidFill>
          <a:ln w="9525">
            <a:noFill/>
            <a:round/>
            <a:headEnd/>
            <a:tailEnd/>
          </a:ln>
        </p:spPr>
        <p:txBody>
          <a:bodyPr vert="horz" wrap="square" lIns="109728" tIns="54864" rIns="109728" bIns="5486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endParaRPr>
          </a:p>
        </p:txBody>
      </p:sp>
      <p:sp>
        <p:nvSpPr>
          <p:cNvPr id="31" name="Freeform 107">
            <a:extLst>
              <a:ext uri="{FF2B5EF4-FFF2-40B4-BE49-F238E27FC236}">
                <a16:creationId xmlns:a16="http://schemas.microsoft.com/office/drawing/2014/main" id="{B0ABFD81-D577-55C7-448F-2F51758EE766}"/>
              </a:ext>
            </a:extLst>
          </p:cNvPr>
          <p:cNvSpPr>
            <a:spLocks/>
          </p:cNvSpPr>
          <p:nvPr/>
        </p:nvSpPr>
        <p:spPr bwMode="auto">
          <a:xfrm>
            <a:off x="5867695" y="1998052"/>
            <a:ext cx="2321907" cy="942597"/>
          </a:xfrm>
          <a:custGeom>
            <a:avLst/>
            <a:gdLst/>
            <a:ahLst/>
            <a:cxnLst>
              <a:cxn ang="0">
                <a:pos x="624" y="0"/>
              </a:cxn>
              <a:cxn ang="0">
                <a:pos x="624" y="52"/>
              </a:cxn>
              <a:cxn ang="0">
                <a:pos x="681" y="85"/>
              </a:cxn>
              <a:cxn ang="0">
                <a:pos x="624" y="118"/>
              </a:cxn>
              <a:cxn ang="0">
                <a:pos x="624" y="168"/>
              </a:cxn>
              <a:cxn ang="0">
                <a:pos x="0" y="168"/>
              </a:cxn>
              <a:cxn ang="0">
                <a:pos x="0" y="0"/>
              </a:cxn>
              <a:cxn ang="0">
                <a:pos x="624" y="0"/>
              </a:cxn>
            </a:cxnLst>
            <a:rect l="0" t="0" r="r" b="b"/>
            <a:pathLst>
              <a:path w="681" h="168">
                <a:moveTo>
                  <a:pt x="624" y="0"/>
                </a:moveTo>
                <a:lnTo>
                  <a:pt x="624" y="52"/>
                </a:lnTo>
                <a:lnTo>
                  <a:pt x="681" y="85"/>
                </a:lnTo>
                <a:lnTo>
                  <a:pt x="624" y="118"/>
                </a:lnTo>
                <a:lnTo>
                  <a:pt x="624" y="168"/>
                </a:lnTo>
                <a:lnTo>
                  <a:pt x="0" y="168"/>
                </a:lnTo>
                <a:lnTo>
                  <a:pt x="0" y="0"/>
                </a:lnTo>
                <a:lnTo>
                  <a:pt x="624" y="0"/>
                </a:lnTo>
                <a:close/>
              </a:path>
            </a:pathLst>
          </a:custGeom>
          <a:solidFill>
            <a:schemeClr val="accent1"/>
          </a:solidFill>
          <a:ln w="9525">
            <a:noFill/>
            <a:round/>
            <a:headEnd/>
            <a:tailEnd/>
          </a:ln>
        </p:spPr>
        <p:txBody>
          <a:bodyPr vert="horz" wrap="square" lIns="109728" tIns="54864" rIns="109728" bIns="5486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endParaRPr>
          </a:p>
        </p:txBody>
      </p:sp>
      <p:sp>
        <p:nvSpPr>
          <p:cNvPr id="35" name="TextBox 34">
            <a:extLst>
              <a:ext uri="{FF2B5EF4-FFF2-40B4-BE49-F238E27FC236}">
                <a16:creationId xmlns:a16="http://schemas.microsoft.com/office/drawing/2014/main" id="{40BABAF8-62A0-776C-8E8D-F68D69581145}"/>
              </a:ext>
            </a:extLst>
          </p:cNvPr>
          <p:cNvSpPr txBox="1"/>
          <p:nvPr/>
        </p:nvSpPr>
        <p:spPr>
          <a:xfrm>
            <a:off x="9758915" y="2935358"/>
            <a:ext cx="1682656" cy="677108"/>
          </a:xfrm>
          <a:prstGeom prst="rect">
            <a:avLst/>
          </a:prstGeom>
          <a:noFill/>
        </p:spPr>
        <p:txBody>
          <a:bodyPr wrap="square" lIns="0" tIns="0" rIns="0" bIns="0" rtlCol="0" anchor="t">
            <a:spAutoFit/>
          </a:bodyPr>
          <a:lstStyle/>
          <a:p>
            <a:pPr marL="0" marR="0" lvl="0" indent="0" algn="ctr" defTabSz="1097280" rtl="0" eaLnBrk="1" fontAlgn="auto" latinLnBrk="0" hangingPunct="1">
              <a:lnSpc>
                <a:spcPct val="100000"/>
              </a:lnSpc>
              <a:spcBef>
                <a:spcPct val="2000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Suppliers that supply many products and may be costly to replace</a:t>
            </a:r>
          </a:p>
        </p:txBody>
      </p:sp>
      <p:sp>
        <p:nvSpPr>
          <p:cNvPr id="39" name="TextBox 38">
            <a:extLst>
              <a:ext uri="{FF2B5EF4-FFF2-40B4-BE49-F238E27FC236}">
                <a16:creationId xmlns:a16="http://schemas.microsoft.com/office/drawing/2014/main" id="{1F79C33D-AF3B-79F7-76EA-E5CB95D91827}"/>
              </a:ext>
            </a:extLst>
          </p:cNvPr>
          <p:cNvSpPr txBox="1"/>
          <p:nvPr/>
        </p:nvSpPr>
        <p:spPr>
          <a:xfrm>
            <a:off x="5569528" y="3612466"/>
            <a:ext cx="1727493" cy="677108"/>
          </a:xfrm>
          <a:prstGeom prst="rect">
            <a:avLst/>
          </a:prstGeom>
          <a:noFill/>
        </p:spPr>
        <p:txBody>
          <a:bodyPr wrap="square" lIns="0" tIns="0" rIns="0" bIns="0" rtlCol="0" anchor="t">
            <a:spAutoFit/>
          </a:bodyPr>
          <a:lstStyle/>
          <a:p>
            <a:pPr marL="0" marR="0" lvl="0" indent="0" algn="ctr" defTabSz="1097280" rtl="0" eaLnBrk="1" fontAlgn="auto" latinLnBrk="0" hangingPunct="1">
              <a:lnSpc>
                <a:spcPct val="100000"/>
              </a:lnSpc>
              <a:spcBef>
                <a:spcPct val="2000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Suppliers that provide easily replaceable products and aren’t very costly to replace</a:t>
            </a:r>
          </a:p>
        </p:txBody>
      </p:sp>
      <p:sp>
        <p:nvSpPr>
          <p:cNvPr id="41" name="TextBox 40">
            <a:extLst>
              <a:ext uri="{FF2B5EF4-FFF2-40B4-BE49-F238E27FC236}">
                <a16:creationId xmlns:a16="http://schemas.microsoft.com/office/drawing/2014/main" id="{530928DF-20F2-27EE-07B3-C8206A39BF1D}"/>
              </a:ext>
            </a:extLst>
          </p:cNvPr>
          <p:cNvSpPr txBox="1"/>
          <p:nvPr/>
        </p:nvSpPr>
        <p:spPr>
          <a:xfrm>
            <a:off x="5951312" y="2079844"/>
            <a:ext cx="1919709" cy="677108"/>
          </a:xfrm>
          <a:prstGeom prst="rect">
            <a:avLst/>
          </a:prstGeom>
          <a:noFill/>
        </p:spPr>
        <p:txBody>
          <a:bodyPr wrap="square" lIns="0" tIns="0" rIns="0" bIns="0" rtlCol="0" anchor="t">
            <a:spAutoFit/>
          </a:bodyPr>
          <a:lstStyle/>
          <a:p>
            <a:pPr marL="0" marR="0" lvl="0" indent="0" algn="ctr" defTabSz="1097280" rtl="0" eaLnBrk="1" fontAlgn="auto" latinLnBrk="0" hangingPunct="1">
              <a:lnSpc>
                <a:spcPct val="100000"/>
              </a:lnSpc>
              <a:spcBef>
                <a:spcPct val="2000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Few Suppliers that </a:t>
            </a:r>
            <a:r>
              <a:rPr lang="en-US" sz="1100" b="1" dirty="0">
                <a:solidFill>
                  <a:srgbClr val="FFFFFF"/>
                </a:solidFill>
                <a:latin typeface="Open Sans" panose="020B0606030504020204" pitchFamily="34" charset="0"/>
              </a:rPr>
              <a:t>supply technologically advanced product and are hard to replace</a:t>
            </a:r>
            <a:endParaRPr kumimoji="0" lang="en-US" sz="11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endParaRPr>
          </a:p>
        </p:txBody>
      </p:sp>
    </p:spTree>
    <p:extLst>
      <p:ext uri="{BB962C8B-B14F-4D97-AF65-F5344CB8AC3E}">
        <p14:creationId xmlns:p14="http://schemas.microsoft.com/office/powerpoint/2010/main" val="103288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CE189-2610-5D11-9E9A-32D9AF97DF7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9D6927-9364-EA05-6DC2-24D117A4E577}"/>
              </a:ext>
            </a:extLst>
          </p:cNvPr>
          <p:cNvSpPr>
            <a:spLocks noGrp="1"/>
          </p:cNvSpPr>
          <p:nvPr>
            <p:ph sz="half" idx="1"/>
          </p:nvPr>
        </p:nvSpPr>
        <p:spPr>
          <a:xfrm>
            <a:off x="353113" y="1228626"/>
            <a:ext cx="4897833" cy="5067300"/>
          </a:xfrm>
        </p:spPr>
        <p:txBody>
          <a:bodyPr/>
          <a:lstStyle/>
          <a:p>
            <a:pPr marL="0" indent="0">
              <a:buNone/>
            </a:pPr>
            <a:r>
              <a:rPr lang="en-US" dirty="0"/>
              <a:t>After identifying variables to grade the supply base, a list of suppliers will grade higher or lower on the list based on the attributes.</a:t>
            </a:r>
          </a:p>
        </p:txBody>
      </p:sp>
      <p:sp>
        <p:nvSpPr>
          <p:cNvPr id="4" name="Slide Number Placeholder 3">
            <a:extLst>
              <a:ext uri="{FF2B5EF4-FFF2-40B4-BE49-F238E27FC236}">
                <a16:creationId xmlns:a16="http://schemas.microsoft.com/office/drawing/2014/main" id="{32111A3A-D961-3CF7-035A-FB2BB3CBAD4B}"/>
              </a:ext>
            </a:extLst>
          </p:cNvPr>
          <p:cNvSpPr>
            <a:spLocks noGrp="1"/>
          </p:cNvSpPr>
          <p:nvPr>
            <p:ph type="sldNum" sz="quarter" idx="12"/>
          </p:nvPr>
        </p:nvSpPr>
        <p:spPr/>
        <p:txBody>
          <a:bodyPr/>
          <a:lstStyle/>
          <a:p>
            <a:fld id="{6FB6B91F-BB11-E946-B7F6-1372EDB8DEC1}" type="slidenum">
              <a:rPr lang="en-US" smtClean="0"/>
              <a:t>18</a:t>
            </a:fld>
            <a:endParaRPr lang="en-US"/>
          </a:p>
        </p:txBody>
      </p:sp>
      <p:sp>
        <p:nvSpPr>
          <p:cNvPr id="5" name="Title 4">
            <a:extLst>
              <a:ext uri="{FF2B5EF4-FFF2-40B4-BE49-F238E27FC236}">
                <a16:creationId xmlns:a16="http://schemas.microsoft.com/office/drawing/2014/main" id="{7E5857EB-F838-F6F4-AC97-E0D0482DB791}"/>
              </a:ext>
            </a:extLst>
          </p:cNvPr>
          <p:cNvSpPr>
            <a:spLocks noGrp="1"/>
          </p:cNvSpPr>
          <p:nvPr>
            <p:ph type="title"/>
          </p:nvPr>
        </p:nvSpPr>
        <p:spPr/>
        <p:txBody>
          <a:bodyPr/>
          <a:lstStyle/>
          <a:p>
            <a:r>
              <a:rPr lang="en-US" dirty="0"/>
              <a:t>Supplier Segmentation Outcomes</a:t>
            </a:r>
          </a:p>
        </p:txBody>
      </p:sp>
      <p:graphicFrame>
        <p:nvGraphicFramePr>
          <p:cNvPr id="26" name="Diagram 25">
            <a:extLst>
              <a:ext uri="{FF2B5EF4-FFF2-40B4-BE49-F238E27FC236}">
                <a16:creationId xmlns:a16="http://schemas.microsoft.com/office/drawing/2014/main" id="{A7013D85-4C5E-7B8F-242B-62A186B5FD56}"/>
              </a:ext>
            </a:extLst>
          </p:cNvPr>
          <p:cNvGraphicFramePr/>
          <p:nvPr/>
        </p:nvGraphicFramePr>
        <p:xfrm>
          <a:off x="6504340" y="2255683"/>
          <a:ext cx="4176440" cy="33415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 name="Freeform 11">
            <a:extLst>
              <a:ext uri="{FF2B5EF4-FFF2-40B4-BE49-F238E27FC236}">
                <a16:creationId xmlns:a16="http://schemas.microsoft.com/office/drawing/2014/main" id="{9696E11E-3217-3111-214D-0F076167F302}"/>
              </a:ext>
            </a:extLst>
          </p:cNvPr>
          <p:cNvSpPr>
            <a:spLocks/>
          </p:cNvSpPr>
          <p:nvPr/>
        </p:nvSpPr>
        <p:spPr bwMode="auto">
          <a:xfrm>
            <a:off x="10222733" y="4398945"/>
            <a:ext cx="1876254" cy="756417"/>
          </a:xfrm>
          <a:custGeom>
            <a:avLst/>
            <a:gdLst/>
            <a:ahLst/>
            <a:cxnLst>
              <a:cxn ang="0">
                <a:pos x="57" y="0"/>
              </a:cxn>
              <a:cxn ang="0">
                <a:pos x="57" y="50"/>
              </a:cxn>
              <a:cxn ang="0">
                <a:pos x="0" y="83"/>
              </a:cxn>
              <a:cxn ang="0">
                <a:pos x="57" y="116"/>
              </a:cxn>
              <a:cxn ang="0">
                <a:pos x="57" y="165"/>
              </a:cxn>
              <a:cxn ang="0">
                <a:pos x="680" y="165"/>
              </a:cxn>
              <a:cxn ang="0">
                <a:pos x="680" y="0"/>
              </a:cxn>
              <a:cxn ang="0">
                <a:pos x="57" y="0"/>
              </a:cxn>
            </a:cxnLst>
            <a:rect l="0" t="0" r="r" b="b"/>
            <a:pathLst>
              <a:path w="680" h="165">
                <a:moveTo>
                  <a:pt x="57" y="0"/>
                </a:moveTo>
                <a:lnTo>
                  <a:pt x="57" y="50"/>
                </a:lnTo>
                <a:lnTo>
                  <a:pt x="0" y="83"/>
                </a:lnTo>
                <a:lnTo>
                  <a:pt x="57" y="116"/>
                </a:lnTo>
                <a:lnTo>
                  <a:pt x="57" y="165"/>
                </a:lnTo>
                <a:lnTo>
                  <a:pt x="680" y="165"/>
                </a:lnTo>
                <a:lnTo>
                  <a:pt x="680" y="0"/>
                </a:lnTo>
                <a:lnTo>
                  <a:pt x="57" y="0"/>
                </a:lnTo>
                <a:close/>
              </a:path>
            </a:pathLst>
          </a:custGeom>
          <a:solidFill>
            <a:schemeClr val="accent5"/>
          </a:solidFill>
          <a:ln w="9525">
            <a:noFill/>
            <a:round/>
            <a:headEnd/>
            <a:tailEnd/>
          </a:ln>
        </p:spPr>
        <p:txBody>
          <a:bodyPr vert="horz" wrap="square" lIns="109728" tIns="54864" rIns="109728" bIns="5486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endParaRPr>
          </a:p>
        </p:txBody>
      </p:sp>
      <p:sp>
        <p:nvSpPr>
          <p:cNvPr id="28" name="Freeform 35">
            <a:extLst>
              <a:ext uri="{FF2B5EF4-FFF2-40B4-BE49-F238E27FC236}">
                <a16:creationId xmlns:a16="http://schemas.microsoft.com/office/drawing/2014/main" id="{919270C3-D16E-7392-0FEA-552BD3ED7A29}"/>
              </a:ext>
            </a:extLst>
          </p:cNvPr>
          <p:cNvSpPr>
            <a:spLocks/>
          </p:cNvSpPr>
          <p:nvPr/>
        </p:nvSpPr>
        <p:spPr bwMode="auto">
          <a:xfrm>
            <a:off x="5569528" y="3579369"/>
            <a:ext cx="1836766" cy="814625"/>
          </a:xfrm>
          <a:custGeom>
            <a:avLst/>
            <a:gdLst/>
            <a:ahLst/>
            <a:cxnLst>
              <a:cxn ang="0">
                <a:pos x="621" y="0"/>
              </a:cxn>
              <a:cxn ang="0">
                <a:pos x="621" y="49"/>
              </a:cxn>
              <a:cxn ang="0">
                <a:pos x="680" y="85"/>
              </a:cxn>
              <a:cxn ang="0">
                <a:pos x="621" y="118"/>
              </a:cxn>
              <a:cxn ang="0">
                <a:pos x="621" y="167"/>
              </a:cxn>
              <a:cxn ang="0">
                <a:pos x="0" y="167"/>
              </a:cxn>
              <a:cxn ang="0">
                <a:pos x="0" y="0"/>
              </a:cxn>
              <a:cxn ang="0">
                <a:pos x="621" y="0"/>
              </a:cxn>
            </a:cxnLst>
            <a:rect l="0" t="0" r="r" b="b"/>
            <a:pathLst>
              <a:path w="680" h="167">
                <a:moveTo>
                  <a:pt x="621" y="0"/>
                </a:moveTo>
                <a:lnTo>
                  <a:pt x="621" y="49"/>
                </a:lnTo>
                <a:lnTo>
                  <a:pt x="680" y="85"/>
                </a:lnTo>
                <a:lnTo>
                  <a:pt x="621" y="118"/>
                </a:lnTo>
                <a:lnTo>
                  <a:pt x="621" y="167"/>
                </a:lnTo>
                <a:lnTo>
                  <a:pt x="0" y="167"/>
                </a:lnTo>
                <a:lnTo>
                  <a:pt x="0" y="0"/>
                </a:lnTo>
                <a:lnTo>
                  <a:pt x="621" y="0"/>
                </a:lnTo>
                <a:close/>
              </a:path>
            </a:pathLst>
          </a:custGeom>
          <a:solidFill>
            <a:schemeClr val="accent4"/>
          </a:solidFill>
          <a:ln w="9525">
            <a:noFill/>
            <a:round/>
            <a:headEnd/>
            <a:tailEnd/>
          </a:ln>
        </p:spPr>
        <p:txBody>
          <a:bodyPr vert="horz" wrap="square" lIns="109728" tIns="54864" rIns="109728" bIns="5486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endParaRPr>
          </a:p>
        </p:txBody>
      </p:sp>
      <p:sp>
        <p:nvSpPr>
          <p:cNvPr id="29" name="Freeform 59">
            <a:extLst>
              <a:ext uri="{FF2B5EF4-FFF2-40B4-BE49-F238E27FC236}">
                <a16:creationId xmlns:a16="http://schemas.microsoft.com/office/drawing/2014/main" id="{D8F60322-DB34-A9C7-AF56-E86F26B5C828}"/>
              </a:ext>
            </a:extLst>
          </p:cNvPr>
          <p:cNvSpPr>
            <a:spLocks/>
          </p:cNvSpPr>
          <p:nvPr/>
        </p:nvSpPr>
        <p:spPr bwMode="auto">
          <a:xfrm>
            <a:off x="9446255" y="2872312"/>
            <a:ext cx="2134479" cy="875071"/>
          </a:xfrm>
          <a:custGeom>
            <a:avLst/>
            <a:gdLst/>
            <a:ahLst/>
            <a:cxnLst>
              <a:cxn ang="0">
                <a:pos x="59" y="0"/>
              </a:cxn>
              <a:cxn ang="0">
                <a:pos x="59" y="50"/>
              </a:cxn>
              <a:cxn ang="0">
                <a:pos x="0" y="83"/>
              </a:cxn>
              <a:cxn ang="0">
                <a:pos x="59" y="116"/>
              </a:cxn>
              <a:cxn ang="0">
                <a:pos x="59" y="165"/>
              </a:cxn>
              <a:cxn ang="0">
                <a:pos x="680" y="165"/>
              </a:cxn>
              <a:cxn ang="0">
                <a:pos x="680" y="0"/>
              </a:cxn>
              <a:cxn ang="0">
                <a:pos x="59" y="0"/>
              </a:cxn>
            </a:cxnLst>
            <a:rect l="0" t="0" r="r" b="b"/>
            <a:pathLst>
              <a:path w="680" h="165">
                <a:moveTo>
                  <a:pt x="59" y="0"/>
                </a:moveTo>
                <a:lnTo>
                  <a:pt x="59" y="50"/>
                </a:lnTo>
                <a:lnTo>
                  <a:pt x="0" y="83"/>
                </a:lnTo>
                <a:lnTo>
                  <a:pt x="59" y="116"/>
                </a:lnTo>
                <a:lnTo>
                  <a:pt x="59" y="165"/>
                </a:lnTo>
                <a:lnTo>
                  <a:pt x="680" y="165"/>
                </a:lnTo>
                <a:lnTo>
                  <a:pt x="680" y="0"/>
                </a:lnTo>
                <a:lnTo>
                  <a:pt x="59" y="0"/>
                </a:lnTo>
                <a:close/>
              </a:path>
            </a:pathLst>
          </a:custGeom>
          <a:solidFill>
            <a:schemeClr val="accent3"/>
          </a:solidFill>
          <a:ln w="9525">
            <a:noFill/>
            <a:round/>
            <a:headEnd/>
            <a:tailEnd/>
          </a:ln>
        </p:spPr>
        <p:txBody>
          <a:bodyPr vert="horz" wrap="square" lIns="109728" tIns="54864" rIns="109728" bIns="5486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endParaRPr>
          </a:p>
        </p:txBody>
      </p:sp>
      <p:sp>
        <p:nvSpPr>
          <p:cNvPr id="31" name="Freeform 107">
            <a:extLst>
              <a:ext uri="{FF2B5EF4-FFF2-40B4-BE49-F238E27FC236}">
                <a16:creationId xmlns:a16="http://schemas.microsoft.com/office/drawing/2014/main" id="{6E0DA62E-96E1-878A-A9B2-F3213C34AC58}"/>
              </a:ext>
            </a:extLst>
          </p:cNvPr>
          <p:cNvSpPr>
            <a:spLocks/>
          </p:cNvSpPr>
          <p:nvPr/>
        </p:nvSpPr>
        <p:spPr bwMode="auto">
          <a:xfrm>
            <a:off x="5867695" y="1998052"/>
            <a:ext cx="2321907" cy="942597"/>
          </a:xfrm>
          <a:custGeom>
            <a:avLst/>
            <a:gdLst/>
            <a:ahLst/>
            <a:cxnLst>
              <a:cxn ang="0">
                <a:pos x="624" y="0"/>
              </a:cxn>
              <a:cxn ang="0">
                <a:pos x="624" y="52"/>
              </a:cxn>
              <a:cxn ang="0">
                <a:pos x="681" y="85"/>
              </a:cxn>
              <a:cxn ang="0">
                <a:pos x="624" y="118"/>
              </a:cxn>
              <a:cxn ang="0">
                <a:pos x="624" y="168"/>
              </a:cxn>
              <a:cxn ang="0">
                <a:pos x="0" y="168"/>
              </a:cxn>
              <a:cxn ang="0">
                <a:pos x="0" y="0"/>
              </a:cxn>
              <a:cxn ang="0">
                <a:pos x="624" y="0"/>
              </a:cxn>
            </a:cxnLst>
            <a:rect l="0" t="0" r="r" b="b"/>
            <a:pathLst>
              <a:path w="681" h="168">
                <a:moveTo>
                  <a:pt x="624" y="0"/>
                </a:moveTo>
                <a:lnTo>
                  <a:pt x="624" y="52"/>
                </a:lnTo>
                <a:lnTo>
                  <a:pt x="681" y="85"/>
                </a:lnTo>
                <a:lnTo>
                  <a:pt x="624" y="118"/>
                </a:lnTo>
                <a:lnTo>
                  <a:pt x="624" y="168"/>
                </a:lnTo>
                <a:lnTo>
                  <a:pt x="0" y="168"/>
                </a:lnTo>
                <a:lnTo>
                  <a:pt x="0" y="0"/>
                </a:lnTo>
                <a:lnTo>
                  <a:pt x="624" y="0"/>
                </a:lnTo>
                <a:close/>
              </a:path>
            </a:pathLst>
          </a:custGeom>
          <a:solidFill>
            <a:schemeClr val="accent1"/>
          </a:solidFill>
          <a:ln w="9525">
            <a:noFill/>
            <a:round/>
            <a:headEnd/>
            <a:tailEnd/>
          </a:ln>
        </p:spPr>
        <p:txBody>
          <a:bodyPr vert="horz" wrap="square" lIns="109728" tIns="54864" rIns="109728" bIns="5486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endParaRPr>
          </a:p>
        </p:txBody>
      </p:sp>
      <p:sp>
        <p:nvSpPr>
          <p:cNvPr id="33" name="TextBox 32">
            <a:extLst>
              <a:ext uri="{FF2B5EF4-FFF2-40B4-BE49-F238E27FC236}">
                <a16:creationId xmlns:a16="http://schemas.microsoft.com/office/drawing/2014/main" id="{7CC52818-9E89-9570-0CF1-2C0490E5994B}"/>
              </a:ext>
            </a:extLst>
          </p:cNvPr>
          <p:cNvSpPr txBox="1"/>
          <p:nvPr/>
        </p:nvSpPr>
        <p:spPr>
          <a:xfrm>
            <a:off x="10722071" y="4465966"/>
            <a:ext cx="1136856" cy="507831"/>
          </a:xfrm>
          <a:prstGeom prst="rect">
            <a:avLst/>
          </a:prstGeom>
          <a:noFill/>
        </p:spPr>
        <p:txBody>
          <a:bodyPr wrap="square" lIns="0" tIns="0" rIns="0" bIns="0" rtlCol="0" anchor="t">
            <a:spAutoFit/>
          </a:bodyPr>
          <a:lstStyle/>
          <a:p>
            <a:pPr marL="0" marR="0" lvl="0" indent="0" algn="ctr" defTabSz="1097280" rtl="0" eaLnBrk="1" fontAlgn="auto" latinLnBrk="0" hangingPunct="1">
              <a:lnSpc>
                <a:spcPct val="100000"/>
              </a:lnSpc>
              <a:spcBef>
                <a:spcPct val="20000"/>
              </a:spcBef>
              <a:spcAft>
                <a:spcPts val="0"/>
              </a:spcAft>
              <a:buClrTx/>
              <a:buSzTx/>
              <a:buFontTx/>
              <a:buNone/>
              <a:tabLst/>
              <a:defRPr/>
            </a:pPr>
            <a:r>
              <a:rPr lang="en-US" sz="1100" b="1" dirty="0">
                <a:solidFill>
                  <a:srgbClr val="FFFFFF"/>
                </a:solidFill>
                <a:latin typeface="Open Sans" panose="020B0606030504020204" pitchFamily="34" charset="0"/>
              </a:rPr>
              <a:t>Suppliers that should not be worked with</a:t>
            </a:r>
            <a:endParaRPr kumimoji="0" lang="en-US" sz="11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endParaRPr>
          </a:p>
        </p:txBody>
      </p:sp>
      <p:sp>
        <p:nvSpPr>
          <p:cNvPr id="35" name="TextBox 34">
            <a:extLst>
              <a:ext uri="{FF2B5EF4-FFF2-40B4-BE49-F238E27FC236}">
                <a16:creationId xmlns:a16="http://schemas.microsoft.com/office/drawing/2014/main" id="{BD410AEA-9BE2-BFAE-2666-3549739D1027}"/>
              </a:ext>
            </a:extLst>
          </p:cNvPr>
          <p:cNvSpPr txBox="1"/>
          <p:nvPr/>
        </p:nvSpPr>
        <p:spPr>
          <a:xfrm>
            <a:off x="9758915" y="2935358"/>
            <a:ext cx="1682656" cy="677108"/>
          </a:xfrm>
          <a:prstGeom prst="rect">
            <a:avLst/>
          </a:prstGeom>
          <a:noFill/>
        </p:spPr>
        <p:txBody>
          <a:bodyPr wrap="square" lIns="0" tIns="0" rIns="0" bIns="0" rtlCol="0" anchor="t">
            <a:spAutoFit/>
          </a:bodyPr>
          <a:lstStyle/>
          <a:p>
            <a:pPr marL="0" marR="0" lvl="0" indent="0" algn="ctr" defTabSz="1097280" rtl="0" eaLnBrk="1" fontAlgn="auto" latinLnBrk="0" hangingPunct="1">
              <a:lnSpc>
                <a:spcPct val="100000"/>
              </a:lnSpc>
              <a:spcBef>
                <a:spcPct val="2000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Suppliers that supply many products and may be costly to replace</a:t>
            </a:r>
          </a:p>
        </p:txBody>
      </p:sp>
      <p:sp>
        <p:nvSpPr>
          <p:cNvPr id="39" name="TextBox 38">
            <a:extLst>
              <a:ext uri="{FF2B5EF4-FFF2-40B4-BE49-F238E27FC236}">
                <a16:creationId xmlns:a16="http://schemas.microsoft.com/office/drawing/2014/main" id="{198BCFEF-CC74-43E1-174E-A82828C9AF16}"/>
              </a:ext>
            </a:extLst>
          </p:cNvPr>
          <p:cNvSpPr txBox="1"/>
          <p:nvPr/>
        </p:nvSpPr>
        <p:spPr>
          <a:xfrm>
            <a:off x="5569528" y="3612466"/>
            <a:ext cx="1727493" cy="677108"/>
          </a:xfrm>
          <a:prstGeom prst="rect">
            <a:avLst/>
          </a:prstGeom>
          <a:noFill/>
        </p:spPr>
        <p:txBody>
          <a:bodyPr wrap="square" lIns="0" tIns="0" rIns="0" bIns="0" rtlCol="0" anchor="t">
            <a:spAutoFit/>
          </a:bodyPr>
          <a:lstStyle/>
          <a:p>
            <a:pPr marL="0" marR="0" lvl="0" indent="0" algn="ctr" defTabSz="1097280" rtl="0" eaLnBrk="1" fontAlgn="auto" latinLnBrk="0" hangingPunct="1">
              <a:lnSpc>
                <a:spcPct val="100000"/>
              </a:lnSpc>
              <a:spcBef>
                <a:spcPct val="2000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Suppliers that provide easily replaceable products and aren’t very costly to replace</a:t>
            </a:r>
          </a:p>
        </p:txBody>
      </p:sp>
      <p:sp>
        <p:nvSpPr>
          <p:cNvPr id="41" name="TextBox 40">
            <a:extLst>
              <a:ext uri="{FF2B5EF4-FFF2-40B4-BE49-F238E27FC236}">
                <a16:creationId xmlns:a16="http://schemas.microsoft.com/office/drawing/2014/main" id="{BA77EFD8-DEC8-37F2-CF40-1DE22BF0812D}"/>
              </a:ext>
            </a:extLst>
          </p:cNvPr>
          <p:cNvSpPr txBox="1"/>
          <p:nvPr/>
        </p:nvSpPr>
        <p:spPr>
          <a:xfrm>
            <a:off x="5951312" y="2079844"/>
            <a:ext cx="1919709" cy="677108"/>
          </a:xfrm>
          <a:prstGeom prst="rect">
            <a:avLst/>
          </a:prstGeom>
          <a:noFill/>
        </p:spPr>
        <p:txBody>
          <a:bodyPr wrap="square" lIns="0" tIns="0" rIns="0" bIns="0" rtlCol="0" anchor="t">
            <a:spAutoFit/>
          </a:bodyPr>
          <a:lstStyle/>
          <a:p>
            <a:pPr marL="0" marR="0" lvl="0" indent="0" algn="ctr" defTabSz="1097280" rtl="0" eaLnBrk="1" fontAlgn="auto" latinLnBrk="0" hangingPunct="1">
              <a:lnSpc>
                <a:spcPct val="100000"/>
              </a:lnSpc>
              <a:spcBef>
                <a:spcPct val="2000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Few Suppliers that </a:t>
            </a:r>
            <a:r>
              <a:rPr lang="en-US" sz="1100" b="1" dirty="0">
                <a:solidFill>
                  <a:srgbClr val="FFFFFF"/>
                </a:solidFill>
                <a:latin typeface="Open Sans" panose="020B0606030504020204" pitchFamily="34" charset="0"/>
              </a:rPr>
              <a:t>supply technologically advanced product and are hard to replace</a:t>
            </a:r>
            <a:endParaRPr kumimoji="0" lang="en-US" sz="11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endParaRPr>
          </a:p>
        </p:txBody>
      </p:sp>
    </p:spTree>
    <p:extLst>
      <p:ext uri="{BB962C8B-B14F-4D97-AF65-F5344CB8AC3E}">
        <p14:creationId xmlns:p14="http://schemas.microsoft.com/office/powerpoint/2010/main" val="3205842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3CEFC-B57C-9A15-2B59-8FEC50BB999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BB93B3-37F5-6C1E-A061-18E652279FF2}"/>
              </a:ext>
            </a:extLst>
          </p:cNvPr>
          <p:cNvSpPr>
            <a:spLocks noGrp="1"/>
          </p:cNvSpPr>
          <p:nvPr>
            <p:ph sz="half" idx="1"/>
          </p:nvPr>
        </p:nvSpPr>
        <p:spPr>
          <a:xfrm>
            <a:off x="353113" y="1228626"/>
            <a:ext cx="4897833" cy="5067300"/>
          </a:xfrm>
        </p:spPr>
        <p:txBody>
          <a:bodyPr/>
          <a:lstStyle/>
          <a:p>
            <a:pPr marL="0" indent="0">
              <a:buNone/>
            </a:pPr>
            <a:r>
              <a:rPr lang="en-US" dirty="0"/>
              <a:t>After identifying variables to grade the supply base, a list of suppliers will grade higher or lower on the list based on the attributes.</a:t>
            </a:r>
          </a:p>
          <a:p>
            <a:r>
              <a:rPr lang="en-US" dirty="0"/>
              <a:t>An inverse relationship between supplier management effort and supplier count by segmentation area will exist:</a:t>
            </a:r>
          </a:p>
          <a:p>
            <a:pPr lvl="1"/>
            <a:r>
              <a:rPr lang="en-US" dirty="0"/>
              <a:t>There will be less Critical suppliers that require a great deal of management, but more Transactional suppliers that will require little to no management</a:t>
            </a:r>
          </a:p>
        </p:txBody>
      </p:sp>
      <p:sp>
        <p:nvSpPr>
          <p:cNvPr id="4" name="Slide Number Placeholder 3">
            <a:extLst>
              <a:ext uri="{FF2B5EF4-FFF2-40B4-BE49-F238E27FC236}">
                <a16:creationId xmlns:a16="http://schemas.microsoft.com/office/drawing/2014/main" id="{3A55BE27-3C45-4E7A-61FE-740CA1088EAF}"/>
              </a:ext>
            </a:extLst>
          </p:cNvPr>
          <p:cNvSpPr>
            <a:spLocks noGrp="1"/>
          </p:cNvSpPr>
          <p:nvPr>
            <p:ph type="sldNum" sz="quarter" idx="12"/>
          </p:nvPr>
        </p:nvSpPr>
        <p:spPr/>
        <p:txBody>
          <a:bodyPr/>
          <a:lstStyle/>
          <a:p>
            <a:fld id="{6FB6B91F-BB11-E946-B7F6-1372EDB8DEC1}" type="slidenum">
              <a:rPr lang="en-US" smtClean="0"/>
              <a:t>19</a:t>
            </a:fld>
            <a:endParaRPr lang="en-US"/>
          </a:p>
        </p:txBody>
      </p:sp>
      <p:sp>
        <p:nvSpPr>
          <p:cNvPr id="5" name="Title 4">
            <a:extLst>
              <a:ext uri="{FF2B5EF4-FFF2-40B4-BE49-F238E27FC236}">
                <a16:creationId xmlns:a16="http://schemas.microsoft.com/office/drawing/2014/main" id="{C088AD70-2446-6124-06F2-8D3B95EAF4F3}"/>
              </a:ext>
            </a:extLst>
          </p:cNvPr>
          <p:cNvSpPr>
            <a:spLocks noGrp="1"/>
          </p:cNvSpPr>
          <p:nvPr>
            <p:ph type="title"/>
          </p:nvPr>
        </p:nvSpPr>
        <p:spPr/>
        <p:txBody>
          <a:bodyPr/>
          <a:lstStyle/>
          <a:p>
            <a:r>
              <a:rPr lang="en-US" dirty="0"/>
              <a:t>Supplier Segmentation Outcomes</a:t>
            </a:r>
          </a:p>
        </p:txBody>
      </p:sp>
      <p:graphicFrame>
        <p:nvGraphicFramePr>
          <p:cNvPr id="26" name="Diagram 25">
            <a:extLst>
              <a:ext uri="{FF2B5EF4-FFF2-40B4-BE49-F238E27FC236}">
                <a16:creationId xmlns:a16="http://schemas.microsoft.com/office/drawing/2014/main" id="{8706C78D-6833-4B3C-F4BC-2F8A2CDA54D5}"/>
              </a:ext>
            </a:extLst>
          </p:cNvPr>
          <p:cNvGraphicFramePr/>
          <p:nvPr/>
        </p:nvGraphicFramePr>
        <p:xfrm>
          <a:off x="6504340" y="2255683"/>
          <a:ext cx="4176440" cy="33415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Freeform 11">
            <a:extLst>
              <a:ext uri="{FF2B5EF4-FFF2-40B4-BE49-F238E27FC236}">
                <a16:creationId xmlns:a16="http://schemas.microsoft.com/office/drawing/2014/main" id="{49FA7CD6-C732-6A30-8CB9-55C0DFD25C0A}"/>
              </a:ext>
            </a:extLst>
          </p:cNvPr>
          <p:cNvSpPr>
            <a:spLocks/>
          </p:cNvSpPr>
          <p:nvPr/>
        </p:nvSpPr>
        <p:spPr bwMode="auto">
          <a:xfrm>
            <a:off x="10222733" y="4398945"/>
            <a:ext cx="1876254" cy="756417"/>
          </a:xfrm>
          <a:custGeom>
            <a:avLst/>
            <a:gdLst/>
            <a:ahLst/>
            <a:cxnLst>
              <a:cxn ang="0">
                <a:pos x="57" y="0"/>
              </a:cxn>
              <a:cxn ang="0">
                <a:pos x="57" y="50"/>
              </a:cxn>
              <a:cxn ang="0">
                <a:pos x="0" y="83"/>
              </a:cxn>
              <a:cxn ang="0">
                <a:pos x="57" y="116"/>
              </a:cxn>
              <a:cxn ang="0">
                <a:pos x="57" y="165"/>
              </a:cxn>
              <a:cxn ang="0">
                <a:pos x="680" y="165"/>
              </a:cxn>
              <a:cxn ang="0">
                <a:pos x="680" y="0"/>
              </a:cxn>
              <a:cxn ang="0">
                <a:pos x="57" y="0"/>
              </a:cxn>
            </a:cxnLst>
            <a:rect l="0" t="0" r="r" b="b"/>
            <a:pathLst>
              <a:path w="680" h="165">
                <a:moveTo>
                  <a:pt x="57" y="0"/>
                </a:moveTo>
                <a:lnTo>
                  <a:pt x="57" y="50"/>
                </a:lnTo>
                <a:lnTo>
                  <a:pt x="0" y="83"/>
                </a:lnTo>
                <a:lnTo>
                  <a:pt x="57" y="116"/>
                </a:lnTo>
                <a:lnTo>
                  <a:pt x="57" y="165"/>
                </a:lnTo>
                <a:lnTo>
                  <a:pt x="680" y="165"/>
                </a:lnTo>
                <a:lnTo>
                  <a:pt x="680" y="0"/>
                </a:lnTo>
                <a:lnTo>
                  <a:pt x="57" y="0"/>
                </a:lnTo>
                <a:close/>
              </a:path>
            </a:pathLst>
          </a:custGeom>
          <a:solidFill>
            <a:schemeClr val="accent5"/>
          </a:solidFill>
          <a:ln w="9525">
            <a:noFill/>
            <a:round/>
            <a:headEnd/>
            <a:tailEnd/>
          </a:ln>
        </p:spPr>
        <p:txBody>
          <a:bodyPr vert="horz" wrap="square" lIns="109728" tIns="54864" rIns="109728" bIns="5486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endParaRPr>
          </a:p>
        </p:txBody>
      </p:sp>
      <p:sp>
        <p:nvSpPr>
          <p:cNvPr id="28" name="Freeform 35">
            <a:extLst>
              <a:ext uri="{FF2B5EF4-FFF2-40B4-BE49-F238E27FC236}">
                <a16:creationId xmlns:a16="http://schemas.microsoft.com/office/drawing/2014/main" id="{83D841A3-BDC6-76E0-9469-D625DA4123F3}"/>
              </a:ext>
            </a:extLst>
          </p:cNvPr>
          <p:cNvSpPr>
            <a:spLocks/>
          </p:cNvSpPr>
          <p:nvPr/>
        </p:nvSpPr>
        <p:spPr bwMode="auto">
          <a:xfrm>
            <a:off x="5569528" y="3579369"/>
            <a:ext cx="1836766" cy="814625"/>
          </a:xfrm>
          <a:custGeom>
            <a:avLst/>
            <a:gdLst/>
            <a:ahLst/>
            <a:cxnLst>
              <a:cxn ang="0">
                <a:pos x="621" y="0"/>
              </a:cxn>
              <a:cxn ang="0">
                <a:pos x="621" y="49"/>
              </a:cxn>
              <a:cxn ang="0">
                <a:pos x="680" y="85"/>
              </a:cxn>
              <a:cxn ang="0">
                <a:pos x="621" y="118"/>
              </a:cxn>
              <a:cxn ang="0">
                <a:pos x="621" y="167"/>
              </a:cxn>
              <a:cxn ang="0">
                <a:pos x="0" y="167"/>
              </a:cxn>
              <a:cxn ang="0">
                <a:pos x="0" y="0"/>
              </a:cxn>
              <a:cxn ang="0">
                <a:pos x="621" y="0"/>
              </a:cxn>
            </a:cxnLst>
            <a:rect l="0" t="0" r="r" b="b"/>
            <a:pathLst>
              <a:path w="680" h="167">
                <a:moveTo>
                  <a:pt x="621" y="0"/>
                </a:moveTo>
                <a:lnTo>
                  <a:pt x="621" y="49"/>
                </a:lnTo>
                <a:lnTo>
                  <a:pt x="680" y="85"/>
                </a:lnTo>
                <a:lnTo>
                  <a:pt x="621" y="118"/>
                </a:lnTo>
                <a:lnTo>
                  <a:pt x="621" y="167"/>
                </a:lnTo>
                <a:lnTo>
                  <a:pt x="0" y="167"/>
                </a:lnTo>
                <a:lnTo>
                  <a:pt x="0" y="0"/>
                </a:lnTo>
                <a:lnTo>
                  <a:pt x="621" y="0"/>
                </a:lnTo>
                <a:close/>
              </a:path>
            </a:pathLst>
          </a:custGeom>
          <a:solidFill>
            <a:schemeClr val="accent4"/>
          </a:solidFill>
          <a:ln w="9525">
            <a:noFill/>
            <a:round/>
            <a:headEnd/>
            <a:tailEnd/>
          </a:ln>
        </p:spPr>
        <p:txBody>
          <a:bodyPr vert="horz" wrap="square" lIns="109728" tIns="54864" rIns="109728" bIns="5486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endParaRPr>
          </a:p>
        </p:txBody>
      </p:sp>
      <p:sp>
        <p:nvSpPr>
          <p:cNvPr id="29" name="Freeform 59">
            <a:extLst>
              <a:ext uri="{FF2B5EF4-FFF2-40B4-BE49-F238E27FC236}">
                <a16:creationId xmlns:a16="http://schemas.microsoft.com/office/drawing/2014/main" id="{11F63E9D-34D7-BA81-D163-8F901D4DAB69}"/>
              </a:ext>
            </a:extLst>
          </p:cNvPr>
          <p:cNvSpPr>
            <a:spLocks/>
          </p:cNvSpPr>
          <p:nvPr/>
        </p:nvSpPr>
        <p:spPr bwMode="auto">
          <a:xfrm>
            <a:off x="9446255" y="2872312"/>
            <a:ext cx="2134479" cy="875071"/>
          </a:xfrm>
          <a:custGeom>
            <a:avLst/>
            <a:gdLst/>
            <a:ahLst/>
            <a:cxnLst>
              <a:cxn ang="0">
                <a:pos x="59" y="0"/>
              </a:cxn>
              <a:cxn ang="0">
                <a:pos x="59" y="50"/>
              </a:cxn>
              <a:cxn ang="0">
                <a:pos x="0" y="83"/>
              </a:cxn>
              <a:cxn ang="0">
                <a:pos x="59" y="116"/>
              </a:cxn>
              <a:cxn ang="0">
                <a:pos x="59" y="165"/>
              </a:cxn>
              <a:cxn ang="0">
                <a:pos x="680" y="165"/>
              </a:cxn>
              <a:cxn ang="0">
                <a:pos x="680" y="0"/>
              </a:cxn>
              <a:cxn ang="0">
                <a:pos x="59" y="0"/>
              </a:cxn>
            </a:cxnLst>
            <a:rect l="0" t="0" r="r" b="b"/>
            <a:pathLst>
              <a:path w="680" h="165">
                <a:moveTo>
                  <a:pt x="59" y="0"/>
                </a:moveTo>
                <a:lnTo>
                  <a:pt x="59" y="50"/>
                </a:lnTo>
                <a:lnTo>
                  <a:pt x="0" y="83"/>
                </a:lnTo>
                <a:lnTo>
                  <a:pt x="59" y="116"/>
                </a:lnTo>
                <a:lnTo>
                  <a:pt x="59" y="165"/>
                </a:lnTo>
                <a:lnTo>
                  <a:pt x="680" y="165"/>
                </a:lnTo>
                <a:lnTo>
                  <a:pt x="680" y="0"/>
                </a:lnTo>
                <a:lnTo>
                  <a:pt x="59" y="0"/>
                </a:lnTo>
                <a:close/>
              </a:path>
            </a:pathLst>
          </a:custGeom>
          <a:solidFill>
            <a:schemeClr val="accent3"/>
          </a:solidFill>
          <a:ln w="9525">
            <a:noFill/>
            <a:round/>
            <a:headEnd/>
            <a:tailEnd/>
          </a:ln>
        </p:spPr>
        <p:txBody>
          <a:bodyPr vert="horz" wrap="square" lIns="109728" tIns="54864" rIns="109728" bIns="5486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endParaRPr>
          </a:p>
        </p:txBody>
      </p:sp>
      <p:sp>
        <p:nvSpPr>
          <p:cNvPr id="31" name="Freeform 107">
            <a:extLst>
              <a:ext uri="{FF2B5EF4-FFF2-40B4-BE49-F238E27FC236}">
                <a16:creationId xmlns:a16="http://schemas.microsoft.com/office/drawing/2014/main" id="{153A19B9-68AC-BFC0-97CA-8CEA00437C38}"/>
              </a:ext>
            </a:extLst>
          </p:cNvPr>
          <p:cNvSpPr>
            <a:spLocks/>
          </p:cNvSpPr>
          <p:nvPr/>
        </p:nvSpPr>
        <p:spPr bwMode="auto">
          <a:xfrm>
            <a:off x="5867695" y="1998052"/>
            <a:ext cx="2321907" cy="942597"/>
          </a:xfrm>
          <a:custGeom>
            <a:avLst/>
            <a:gdLst/>
            <a:ahLst/>
            <a:cxnLst>
              <a:cxn ang="0">
                <a:pos x="624" y="0"/>
              </a:cxn>
              <a:cxn ang="0">
                <a:pos x="624" y="52"/>
              </a:cxn>
              <a:cxn ang="0">
                <a:pos x="681" y="85"/>
              </a:cxn>
              <a:cxn ang="0">
                <a:pos x="624" y="118"/>
              </a:cxn>
              <a:cxn ang="0">
                <a:pos x="624" y="168"/>
              </a:cxn>
              <a:cxn ang="0">
                <a:pos x="0" y="168"/>
              </a:cxn>
              <a:cxn ang="0">
                <a:pos x="0" y="0"/>
              </a:cxn>
              <a:cxn ang="0">
                <a:pos x="624" y="0"/>
              </a:cxn>
            </a:cxnLst>
            <a:rect l="0" t="0" r="r" b="b"/>
            <a:pathLst>
              <a:path w="681" h="168">
                <a:moveTo>
                  <a:pt x="624" y="0"/>
                </a:moveTo>
                <a:lnTo>
                  <a:pt x="624" y="52"/>
                </a:lnTo>
                <a:lnTo>
                  <a:pt x="681" y="85"/>
                </a:lnTo>
                <a:lnTo>
                  <a:pt x="624" y="118"/>
                </a:lnTo>
                <a:lnTo>
                  <a:pt x="624" y="168"/>
                </a:lnTo>
                <a:lnTo>
                  <a:pt x="0" y="168"/>
                </a:lnTo>
                <a:lnTo>
                  <a:pt x="0" y="0"/>
                </a:lnTo>
                <a:lnTo>
                  <a:pt x="624" y="0"/>
                </a:lnTo>
                <a:close/>
              </a:path>
            </a:pathLst>
          </a:custGeom>
          <a:solidFill>
            <a:schemeClr val="accent1"/>
          </a:solidFill>
          <a:ln w="9525">
            <a:noFill/>
            <a:round/>
            <a:headEnd/>
            <a:tailEnd/>
          </a:ln>
        </p:spPr>
        <p:txBody>
          <a:bodyPr vert="horz" wrap="square" lIns="109728" tIns="54864" rIns="109728" bIns="5486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endParaRPr>
          </a:p>
        </p:txBody>
      </p:sp>
      <p:sp>
        <p:nvSpPr>
          <p:cNvPr id="33" name="TextBox 32">
            <a:extLst>
              <a:ext uri="{FF2B5EF4-FFF2-40B4-BE49-F238E27FC236}">
                <a16:creationId xmlns:a16="http://schemas.microsoft.com/office/drawing/2014/main" id="{4012FBCF-54EB-E9ED-F370-8C03B8246A34}"/>
              </a:ext>
            </a:extLst>
          </p:cNvPr>
          <p:cNvSpPr txBox="1"/>
          <p:nvPr/>
        </p:nvSpPr>
        <p:spPr>
          <a:xfrm>
            <a:off x="10722071" y="4465966"/>
            <a:ext cx="1136856" cy="507831"/>
          </a:xfrm>
          <a:prstGeom prst="rect">
            <a:avLst/>
          </a:prstGeom>
          <a:noFill/>
        </p:spPr>
        <p:txBody>
          <a:bodyPr wrap="square" lIns="0" tIns="0" rIns="0" bIns="0" rtlCol="0" anchor="t">
            <a:spAutoFit/>
          </a:bodyPr>
          <a:lstStyle/>
          <a:p>
            <a:pPr marL="0" marR="0" lvl="0" indent="0" algn="ctr" defTabSz="1097280" rtl="0" eaLnBrk="1" fontAlgn="auto" latinLnBrk="0" hangingPunct="1">
              <a:lnSpc>
                <a:spcPct val="100000"/>
              </a:lnSpc>
              <a:spcBef>
                <a:spcPct val="20000"/>
              </a:spcBef>
              <a:spcAft>
                <a:spcPts val="0"/>
              </a:spcAft>
              <a:buClrTx/>
              <a:buSzTx/>
              <a:buFontTx/>
              <a:buNone/>
              <a:tabLst/>
              <a:defRPr/>
            </a:pPr>
            <a:r>
              <a:rPr lang="en-US" sz="1100" b="1" dirty="0">
                <a:solidFill>
                  <a:srgbClr val="FFFFFF"/>
                </a:solidFill>
                <a:latin typeface="Open Sans" panose="020B0606030504020204" pitchFamily="34" charset="0"/>
              </a:rPr>
              <a:t>Suppliers that should not be worked with</a:t>
            </a:r>
            <a:endParaRPr kumimoji="0" lang="en-US" sz="11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endParaRPr>
          </a:p>
        </p:txBody>
      </p:sp>
      <p:sp>
        <p:nvSpPr>
          <p:cNvPr id="35" name="TextBox 34">
            <a:extLst>
              <a:ext uri="{FF2B5EF4-FFF2-40B4-BE49-F238E27FC236}">
                <a16:creationId xmlns:a16="http://schemas.microsoft.com/office/drawing/2014/main" id="{FA94BA76-90C2-274C-D5F2-E54CC2B1B1A6}"/>
              </a:ext>
            </a:extLst>
          </p:cNvPr>
          <p:cNvSpPr txBox="1"/>
          <p:nvPr/>
        </p:nvSpPr>
        <p:spPr>
          <a:xfrm>
            <a:off x="9758915" y="2935358"/>
            <a:ext cx="1682656" cy="677108"/>
          </a:xfrm>
          <a:prstGeom prst="rect">
            <a:avLst/>
          </a:prstGeom>
          <a:noFill/>
        </p:spPr>
        <p:txBody>
          <a:bodyPr wrap="square" lIns="0" tIns="0" rIns="0" bIns="0" rtlCol="0" anchor="t">
            <a:spAutoFit/>
          </a:bodyPr>
          <a:lstStyle/>
          <a:p>
            <a:pPr marL="0" marR="0" lvl="0" indent="0" algn="ctr" defTabSz="1097280" rtl="0" eaLnBrk="1" fontAlgn="auto" latinLnBrk="0" hangingPunct="1">
              <a:lnSpc>
                <a:spcPct val="100000"/>
              </a:lnSpc>
              <a:spcBef>
                <a:spcPct val="2000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Suppliers that supply many products and may be costly to replace</a:t>
            </a:r>
          </a:p>
        </p:txBody>
      </p:sp>
      <p:sp>
        <p:nvSpPr>
          <p:cNvPr id="39" name="TextBox 38">
            <a:extLst>
              <a:ext uri="{FF2B5EF4-FFF2-40B4-BE49-F238E27FC236}">
                <a16:creationId xmlns:a16="http://schemas.microsoft.com/office/drawing/2014/main" id="{E0A92412-2BAB-4762-93D1-1A2F88E09A21}"/>
              </a:ext>
            </a:extLst>
          </p:cNvPr>
          <p:cNvSpPr txBox="1"/>
          <p:nvPr/>
        </p:nvSpPr>
        <p:spPr>
          <a:xfrm>
            <a:off x="5569528" y="3612466"/>
            <a:ext cx="1727493" cy="677108"/>
          </a:xfrm>
          <a:prstGeom prst="rect">
            <a:avLst/>
          </a:prstGeom>
          <a:noFill/>
        </p:spPr>
        <p:txBody>
          <a:bodyPr wrap="square" lIns="0" tIns="0" rIns="0" bIns="0" rtlCol="0" anchor="t">
            <a:spAutoFit/>
          </a:bodyPr>
          <a:lstStyle/>
          <a:p>
            <a:pPr marL="0" marR="0" lvl="0" indent="0" algn="ctr" defTabSz="1097280" rtl="0" eaLnBrk="1" fontAlgn="auto" latinLnBrk="0" hangingPunct="1">
              <a:lnSpc>
                <a:spcPct val="100000"/>
              </a:lnSpc>
              <a:spcBef>
                <a:spcPct val="2000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Suppliers that provide easily replaceable products and aren’t very costly to replace</a:t>
            </a:r>
          </a:p>
        </p:txBody>
      </p:sp>
      <p:sp>
        <p:nvSpPr>
          <p:cNvPr id="41" name="TextBox 40">
            <a:extLst>
              <a:ext uri="{FF2B5EF4-FFF2-40B4-BE49-F238E27FC236}">
                <a16:creationId xmlns:a16="http://schemas.microsoft.com/office/drawing/2014/main" id="{57AF670F-E03E-96E8-E3A8-C43C0ABC83D3}"/>
              </a:ext>
            </a:extLst>
          </p:cNvPr>
          <p:cNvSpPr txBox="1"/>
          <p:nvPr/>
        </p:nvSpPr>
        <p:spPr>
          <a:xfrm>
            <a:off x="5951312" y="2079844"/>
            <a:ext cx="1919709" cy="677108"/>
          </a:xfrm>
          <a:prstGeom prst="rect">
            <a:avLst/>
          </a:prstGeom>
          <a:noFill/>
        </p:spPr>
        <p:txBody>
          <a:bodyPr wrap="square" lIns="0" tIns="0" rIns="0" bIns="0" rtlCol="0" anchor="t">
            <a:spAutoFit/>
          </a:bodyPr>
          <a:lstStyle/>
          <a:p>
            <a:pPr marL="0" marR="0" lvl="0" indent="0" algn="ctr" defTabSz="1097280" rtl="0" eaLnBrk="1" fontAlgn="auto" latinLnBrk="0" hangingPunct="1">
              <a:lnSpc>
                <a:spcPct val="100000"/>
              </a:lnSpc>
              <a:spcBef>
                <a:spcPct val="2000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Few Suppliers that </a:t>
            </a:r>
            <a:r>
              <a:rPr lang="en-US" sz="1100" b="1" dirty="0">
                <a:solidFill>
                  <a:srgbClr val="FFFFFF"/>
                </a:solidFill>
                <a:latin typeface="Open Sans" panose="020B0606030504020204" pitchFamily="34" charset="0"/>
              </a:rPr>
              <a:t>supply technologically advanced product and are hard to replace</a:t>
            </a:r>
            <a:endParaRPr kumimoji="0" lang="en-US" sz="11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endParaRPr>
          </a:p>
        </p:txBody>
      </p:sp>
    </p:spTree>
    <p:extLst>
      <p:ext uri="{BB962C8B-B14F-4D97-AF65-F5344CB8AC3E}">
        <p14:creationId xmlns:p14="http://schemas.microsoft.com/office/powerpoint/2010/main" val="1421008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559EEC0D-55A7-AA52-5565-A1AD34A30B59}"/>
              </a:ext>
            </a:extLst>
          </p:cNvPr>
          <p:cNvSpPr>
            <a:spLocks noGrp="1"/>
          </p:cNvSpPr>
          <p:nvPr>
            <p:ph type="title"/>
          </p:nvPr>
        </p:nvSpPr>
        <p:spPr/>
        <p:txBody>
          <a:bodyPr/>
          <a:lstStyle/>
          <a:p>
            <a:r>
              <a:rPr lang="en-US" dirty="0"/>
              <a:t>Understanding the cost of complacency</a:t>
            </a:r>
          </a:p>
        </p:txBody>
      </p:sp>
      <p:sp>
        <p:nvSpPr>
          <p:cNvPr id="26" name="Content Placeholder 25">
            <a:extLst>
              <a:ext uri="{FF2B5EF4-FFF2-40B4-BE49-F238E27FC236}">
                <a16:creationId xmlns:a16="http://schemas.microsoft.com/office/drawing/2014/main" id="{48860813-BEAE-F5FC-2EEA-C669F959D14D}"/>
              </a:ext>
            </a:extLst>
          </p:cNvPr>
          <p:cNvSpPr>
            <a:spLocks noGrp="1"/>
          </p:cNvSpPr>
          <p:nvPr>
            <p:ph idx="1"/>
          </p:nvPr>
        </p:nvSpPr>
        <p:spPr>
          <a:xfrm>
            <a:off x="352326" y="1569086"/>
            <a:ext cx="5496331" cy="843188"/>
          </a:xfrm>
        </p:spPr>
        <p:txBody>
          <a:bodyPr>
            <a:normAutofit/>
          </a:bodyPr>
          <a:lstStyle/>
          <a:p>
            <a:pPr marL="0" indent="0">
              <a:buNone/>
            </a:pPr>
            <a:r>
              <a:rPr lang="en-US" sz="2800" cap="all" dirty="0">
                <a:solidFill>
                  <a:schemeClr val="accent1"/>
                </a:solidFill>
              </a:rPr>
              <a:t>85% of companies </a:t>
            </a:r>
            <a:r>
              <a:rPr lang="en-US" dirty="0"/>
              <a:t>experienced at least one supply disruption in 2023</a:t>
            </a:r>
            <a:r>
              <a:rPr lang="en-US" baseline="30000" dirty="0"/>
              <a:t>1</a:t>
            </a:r>
          </a:p>
          <a:p>
            <a:pPr marL="0" indent="0">
              <a:buNone/>
            </a:pPr>
            <a:endParaRPr lang="en-US" dirty="0"/>
          </a:p>
        </p:txBody>
      </p:sp>
      <p:sp>
        <p:nvSpPr>
          <p:cNvPr id="3" name="Slide Number Placeholder 2">
            <a:extLst>
              <a:ext uri="{FF2B5EF4-FFF2-40B4-BE49-F238E27FC236}">
                <a16:creationId xmlns:a16="http://schemas.microsoft.com/office/drawing/2014/main" id="{627C7A48-81A8-AF33-49B6-E1E2EAD3BCBE}"/>
              </a:ext>
            </a:extLst>
          </p:cNvPr>
          <p:cNvSpPr>
            <a:spLocks noGrp="1"/>
          </p:cNvSpPr>
          <p:nvPr>
            <p:ph type="sldNum" sz="quarter" idx="4"/>
          </p:nvPr>
        </p:nvSpPr>
        <p:spPr/>
        <p:txBody>
          <a:bodyPr/>
          <a:lstStyle/>
          <a:p>
            <a:fld id="{6FB6B91F-BB11-E946-B7F6-1372EDB8DEC1}" type="slidenum">
              <a:rPr lang="en-US" smtClean="0"/>
              <a:pPr/>
              <a:t>2</a:t>
            </a:fld>
            <a:endParaRPr lang="en-US" dirty="0"/>
          </a:p>
        </p:txBody>
      </p:sp>
      <p:pic>
        <p:nvPicPr>
          <p:cNvPr id="2" name="Picture 1" descr="Abstract background of connected blue lines">
            <a:extLst>
              <a:ext uri="{FF2B5EF4-FFF2-40B4-BE49-F238E27FC236}">
                <a16:creationId xmlns:a16="http://schemas.microsoft.com/office/drawing/2014/main" id="{0DAA63C5-3195-2371-DFCB-4F2B8B4A7FA3}"/>
              </a:ext>
            </a:extLst>
          </p:cNvPr>
          <p:cNvPicPr>
            <a:picLocks noChangeAspect="1"/>
          </p:cNvPicPr>
          <p:nvPr/>
        </p:nvPicPr>
        <p:blipFill>
          <a:blip r:embed="rId3">
            <a:alphaModFix amt="85000"/>
          </a:blip>
          <a:srcRect l="25080"/>
          <a:stretch>
            <a:fillRect/>
          </a:stretch>
        </p:blipFill>
        <p:spPr>
          <a:xfrm>
            <a:off x="5848657" y="1397388"/>
            <a:ext cx="6268528" cy="4706416"/>
          </a:xfrm>
          <a:prstGeom prst="rect">
            <a:avLst/>
          </a:prstGeom>
          <a:effectLst>
            <a:softEdge rad="317500"/>
          </a:effectLst>
        </p:spPr>
      </p:pic>
      <p:sp>
        <p:nvSpPr>
          <p:cNvPr id="4" name="TextBox 3">
            <a:extLst>
              <a:ext uri="{FF2B5EF4-FFF2-40B4-BE49-F238E27FC236}">
                <a16:creationId xmlns:a16="http://schemas.microsoft.com/office/drawing/2014/main" id="{A8E7F9FB-E7B5-986C-4E76-0C99493CAD69}"/>
              </a:ext>
            </a:extLst>
          </p:cNvPr>
          <p:cNvSpPr txBox="1"/>
          <p:nvPr/>
        </p:nvSpPr>
        <p:spPr>
          <a:xfrm>
            <a:off x="452846" y="6103804"/>
            <a:ext cx="10842171" cy="666849"/>
          </a:xfrm>
          <a:prstGeom prst="rect">
            <a:avLst/>
          </a:prstGeom>
          <a:noFill/>
        </p:spPr>
        <p:txBody>
          <a:bodyPr wrap="square" rtlCol="0">
            <a:spAutoFit/>
          </a:bodyPr>
          <a:lstStyle/>
          <a:p>
            <a:r>
              <a:rPr lang="en-US" sz="1100" dirty="0"/>
              <a:t>1. </a:t>
            </a:r>
            <a:r>
              <a:rPr lang="en-US" sz="1100" dirty="0" err="1"/>
              <a:t>Resilinc</a:t>
            </a:r>
            <a:r>
              <a:rPr lang="en-US" sz="1100" dirty="0"/>
              <a:t>. (2023). </a:t>
            </a:r>
            <a:r>
              <a:rPr lang="en-US" sz="1100" i="1" dirty="0"/>
              <a:t>Annual Global Event Impact Report 2023</a:t>
            </a:r>
            <a:r>
              <a:rPr lang="en-US" sz="1100" dirty="0"/>
              <a:t>.</a:t>
            </a:r>
          </a:p>
          <a:p>
            <a:pPr algn="l">
              <a:spcBef>
                <a:spcPts val="1000"/>
              </a:spcBef>
              <a:spcAft>
                <a:spcPts val="600"/>
              </a:spcAft>
            </a:pPr>
            <a:endParaRPr lang="en-US" dirty="0" err="1"/>
          </a:p>
        </p:txBody>
      </p:sp>
    </p:spTree>
    <p:extLst>
      <p:ext uri="{BB962C8B-B14F-4D97-AF65-F5344CB8AC3E}">
        <p14:creationId xmlns:p14="http://schemas.microsoft.com/office/powerpoint/2010/main" val="2155435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9E55E-8798-FC3E-7ABC-A8F9A7A5AC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32AE76-42F1-976C-AF91-A8EBB45D7BCF}"/>
              </a:ext>
            </a:extLst>
          </p:cNvPr>
          <p:cNvSpPr>
            <a:spLocks noGrp="1"/>
          </p:cNvSpPr>
          <p:nvPr>
            <p:ph type="ctrTitle"/>
          </p:nvPr>
        </p:nvSpPr>
        <p:spPr>
          <a:xfrm>
            <a:off x="3938602" y="2031023"/>
            <a:ext cx="4314796" cy="2795954"/>
          </a:xfrm>
        </p:spPr>
        <p:txBody>
          <a:bodyPr/>
          <a:lstStyle/>
          <a:p>
            <a:r>
              <a:rPr lang="en-US" dirty="0"/>
              <a:t>Part</a:t>
            </a:r>
            <a:br>
              <a:rPr lang="en-US" dirty="0"/>
            </a:br>
            <a:r>
              <a:rPr lang="en-US" dirty="0"/>
              <a:t>Assessments</a:t>
            </a:r>
          </a:p>
        </p:txBody>
      </p:sp>
      <p:sp>
        <p:nvSpPr>
          <p:cNvPr id="3" name="Slide Number Placeholder 2">
            <a:extLst>
              <a:ext uri="{FF2B5EF4-FFF2-40B4-BE49-F238E27FC236}">
                <a16:creationId xmlns:a16="http://schemas.microsoft.com/office/drawing/2014/main" id="{A26872B9-B9E8-B973-9375-F8AC6CB497A2}"/>
              </a:ext>
            </a:extLst>
          </p:cNvPr>
          <p:cNvSpPr>
            <a:spLocks noGrp="1"/>
          </p:cNvSpPr>
          <p:nvPr>
            <p:ph type="sldNum" sz="quarter" idx="4"/>
          </p:nvPr>
        </p:nvSpPr>
        <p:spPr/>
        <p:txBody>
          <a:bodyPr/>
          <a:lstStyle/>
          <a:p>
            <a:fld id="{6FB6B91F-BB11-E946-B7F6-1372EDB8DEC1}" type="slidenum">
              <a:rPr lang="en-US" smtClean="0"/>
              <a:pPr/>
              <a:t>20</a:t>
            </a:fld>
            <a:endParaRPr lang="en-US" dirty="0"/>
          </a:p>
        </p:txBody>
      </p:sp>
    </p:spTree>
    <p:extLst>
      <p:ext uri="{BB962C8B-B14F-4D97-AF65-F5344CB8AC3E}">
        <p14:creationId xmlns:p14="http://schemas.microsoft.com/office/powerpoint/2010/main" val="283448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7B573C-BB42-AE25-118D-62AB977B39D9}"/>
              </a:ext>
            </a:extLst>
          </p:cNvPr>
          <p:cNvSpPr>
            <a:spLocks noGrp="1"/>
          </p:cNvSpPr>
          <p:nvPr>
            <p:ph type="sldNum" sz="quarter" idx="12"/>
          </p:nvPr>
        </p:nvSpPr>
        <p:spPr/>
        <p:txBody>
          <a:bodyPr/>
          <a:lstStyle/>
          <a:p>
            <a:fld id="{6FB6B91F-BB11-E946-B7F6-1372EDB8DEC1}" type="slidenum">
              <a:rPr lang="en-US" smtClean="0"/>
              <a:t>21</a:t>
            </a:fld>
            <a:endParaRPr lang="en-US"/>
          </a:p>
        </p:txBody>
      </p:sp>
      <p:sp>
        <p:nvSpPr>
          <p:cNvPr id="3" name="Title 2">
            <a:extLst>
              <a:ext uri="{FF2B5EF4-FFF2-40B4-BE49-F238E27FC236}">
                <a16:creationId xmlns:a16="http://schemas.microsoft.com/office/drawing/2014/main" id="{8733539B-8410-0347-9B06-0AB52FB8E533}"/>
              </a:ext>
            </a:extLst>
          </p:cNvPr>
          <p:cNvSpPr>
            <a:spLocks noGrp="1"/>
          </p:cNvSpPr>
          <p:nvPr>
            <p:ph type="title"/>
          </p:nvPr>
        </p:nvSpPr>
        <p:spPr/>
        <p:txBody>
          <a:bodyPr/>
          <a:lstStyle/>
          <a:p>
            <a:r>
              <a:rPr lang="en-US" dirty="0"/>
              <a:t>Part Risk Assessment</a:t>
            </a:r>
          </a:p>
        </p:txBody>
      </p:sp>
      <p:sp>
        <p:nvSpPr>
          <p:cNvPr id="57" name="Freeform 56">
            <a:extLst>
              <a:ext uri="{FF2B5EF4-FFF2-40B4-BE49-F238E27FC236}">
                <a16:creationId xmlns:a16="http://schemas.microsoft.com/office/drawing/2014/main" id="{24F744B2-44AE-5EC0-200E-4D9105AA5B60}"/>
              </a:ext>
            </a:extLst>
          </p:cNvPr>
          <p:cNvSpPr>
            <a:spLocks noEditPoints="1"/>
          </p:cNvSpPr>
          <p:nvPr/>
        </p:nvSpPr>
        <p:spPr bwMode="auto">
          <a:xfrm>
            <a:off x="3550920" y="1283627"/>
            <a:ext cx="4686300" cy="4657971"/>
          </a:xfrm>
          <a:custGeom>
            <a:avLst/>
            <a:gdLst>
              <a:gd name="T0" fmla="*/ 806 w 806"/>
              <a:gd name="T1" fmla="*/ 401 h 806"/>
              <a:gd name="T2" fmla="*/ 733 w 806"/>
              <a:gd name="T3" fmla="*/ 336 h 806"/>
              <a:gd name="T4" fmla="*/ 776 w 806"/>
              <a:gd name="T5" fmla="*/ 248 h 806"/>
              <a:gd name="T6" fmla="*/ 684 w 806"/>
              <a:gd name="T7" fmla="*/ 217 h 806"/>
              <a:gd name="T8" fmla="*/ 687 w 806"/>
              <a:gd name="T9" fmla="*/ 116 h 806"/>
              <a:gd name="T10" fmla="*/ 590 w 806"/>
              <a:gd name="T11" fmla="*/ 122 h 806"/>
              <a:gd name="T12" fmla="*/ 558 w 806"/>
              <a:gd name="T13" fmla="*/ 30 h 806"/>
              <a:gd name="T14" fmla="*/ 470 w 806"/>
              <a:gd name="T15" fmla="*/ 73 h 806"/>
              <a:gd name="T16" fmla="*/ 401 w 806"/>
              <a:gd name="T17" fmla="*/ 0 h 806"/>
              <a:gd name="T18" fmla="*/ 337 w 806"/>
              <a:gd name="T19" fmla="*/ 73 h 806"/>
              <a:gd name="T20" fmla="*/ 249 w 806"/>
              <a:gd name="T21" fmla="*/ 30 h 806"/>
              <a:gd name="T22" fmla="*/ 217 w 806"/>
              <a:gd name="T23" fmla="*/ 122 h 806"/>
              <a:gd name="T24" fmla="*/ 116 w 806"/>
              <a:gd name="T25" fmla="*/ 120 h 806"/>
              <a:gd name="T26" fmla="*/ 123 w 806"/>
              <a:gd name="T27" fmla="*/ 216 h 806"/>
              <a:gd name="T28" fmla="*/ 31 w 806"/>
              <a:gd name="T29" fmla="*/ 248 h 806"/>
              <a:gd name="T30" fmla="*/ 73 w 806"/>
              <a:gd name="T31" fmla="*/ 336 h 806"/>
              <a:gd name="T32" fmla="*/ 0 w 806"/>
              <a:gd name="T33" fmla="*/ 405 h 806"/>
              <a:gd name="T34" fmla="*/ 73 w 806"/>
              <a:gd name="T35" fmla="*/ 469 h 806"/>
              <a:gd name="T36" fmla="*/ 30 w 806"/>
              <a:gd name="T37" fmla="*/ 557 h 806"/>
              <a:gd name="T38" fmla="*/ 122 w 806"/>
              <a:gd name="T39" fmla="*/ 589 h 806"/>
              <a:gd name="T40" fmla="*/ 120 w 806"/>
              <a:gd name="T41" fmla="*/ 690 h 806"/>
              <a:gd name="T42" fmla="*/ 217 w 806"/>
              <a:gd name="T43" fmla="*/ 684 h 806"/>
              <a:gd name="T44" fmla="*/ 249 w 806"/>
              <a:gd name="T45" fmla="*/ 775 h 806"/>
              <a:gd name="T46" fmla="*/ 336 w 806"/>
              <a:gd name="T47" fmla="*/ 733 h 806"/>
              <a:gd name="T48" fmla="*/ 406 w 806"/>
              <a:gd name="T49" fmla="*/ 806 h 806"/>
              <a:gd name="T50" fmla="*/ 470 w 806"/>
              <a:gd name="T51" fmla="*/ 733 h 806"/>
              <a:gd name="T52" fmla="*/ 558 w 806"/>
              <a:gd name="T53" fmla="*/ 776 h 806"/>
              <a:gd name="T54" fmla="*/ 589 w 806"/>
              <a:gd name="T55" fmla="*/ 684 h 806"/>
              <a:gd name="T56" fmla="*/ 690 w 806"/>
              <a:gd name="T57" fmla="*/ 686 h 806"/>
              <a:gd name="T58" fmla="*/ 684 w 806"/>
              <a:gd name="T59" fmla="*/ 589 h 806"/>
              <a:gd name="T60" fmla="*/ 776 w 806"/>
              <a:gd name="T61" fmla="*/ 557 h 806"/>
              <a:gd name="T62" fmla="*/ 733 w 806"/>
              <a:gd name="T63" fmla="*/ 470 h 806"/>
              <a:gd name="T64" fmla="*/ 170 w 806"/>
              <a:gd name="T65" fmla="*/ 517 h 806"/>
              <a:gd name="T66" fmla="*/ 636 w 806"/>
              <a:gd name="T67" fmla="*/ 289 h 806"/>
              <a:gd name="T68" fmla="*/ 170 w 806"/>
              <a:gd name="T69" fmla="*/ 517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06" h="806">
                <a:moveTo>
                  <a:pt x="740" y="423"/>
                </a:moveTo>
                <a:cubicBezTo>
                  <a:pt x="806" y="401"/>
                  <a:pt x="806" y="401"/>
                  <a:pt x="806" y="401"/>
                </a:cubicBezTo>
                <a:cubicBezTo>
                  <a:pt x="803" y="349"/>
                  <a:pt x="803" y="349"/>
                  <a:pt x="803" y="349"/>
                </a:cubicBezTo>
                <a:cubicBezTo>
                  <a:pt x="733" y="336"/>
                  <a:pt x="733" y="336"/>
                  <a:pt x="733" y="336"/>
                </a:cubicBezTo>
                <a:cubicBezTo>
                  <a:pt x="731" y="322"/>
                  <a:pt x="727" y="309"/>
                  <a:pt x="722" y="295"/>
                </a:cubicBezTo>
                <a:cubicBezTo>
                  <a:pt x="776" y="248"/>
                  <a:pt x="776" y="248"/>
                  <a:pt x="776" y="248"/>
                </a:cubicBezTo>
                <a:cubicBezTo>
                  <a:pt x="754" y="202"/>
                  <a:pt x="754" y="202"/>
                  <a:pt x="754" y="202"/>
                </a:cubicBezTo>
                <a:cubicBezTo>
                  <a:pt x="684" y="217"/>
                  <a:pt x="684" y="217"/>
                  <a:pt x="684" y="217"/>
                </a:cubicBezTo>
                <a:cubicBezTo>
                  <a:pt x="675" y="204"/>
                  <a:pt x="666" y="191"/>
                  <a:pt x="655" y="179"/>
                </a:cubicBezTo>
                <a:cubicBezTo>
                  <a:pt x="687" y="116"/>
                  <a:pt x="687" y="116"/>
                  <a:pt x="687" y="116"/>
                </a:cubicBezTo>
                <a:cubicBezTo>
                  <a:pt x="648" y="82"/>
                  <a:pt x="648" y="82"/>
                  <a:pt x="648" y="82"/>
                </a:cubicBezTo>
                <a:cubicBezTo>
                  <a:pt x="590" y="122"/>
                  <a:pt x="590" y="122"/>
                  <a:pt x="590" y="122"/>
                </a:cubicBezTo>
                <a:cubicBezTo>
                  <a:pt x="578" y="114"/>
                  <a:pt x="565" y="107"/>
                  <a:pt x="552" y="101"/>
                </a:cubicBezTo>
                <a:cubicBezTo>
                  <a:pt x="558" y="30"/>
                  <a:pt x="558" y="30"/>
                  <a:pt x="558" y="30"/>
                </a:cubicBezTo>
                <a:cubicBezTo>
                  <a:pt x="509" y="14"/>
                  <a:pt x="509" y="14"/>
                  <a:pt x="509" y="14"/>
                </a:cubicBezTo>
                <a:cubicBezTo>
                  <a:pt x="470" y="73"/>
                  <a:pt x="470" y="73"/>
                  <a:pt x="470" y="73"/>
                </a:cubicBezTo>
                <a:cubicBezTo>
                  <a:pt x="455" y="70"/>
                  <a:pt x="439" y="68"/>
                  <a:pt x="423" y="67"/>
                </a:cubicBezTo>
                <a:cubicBezTo>
                  <a:pt x="401" y="0"/>
                  <a:pt x="401" y="0"/>
                  <a:pt x="401" y="0"/>
                </a:cubicBezTo>
                <a:cubicBezTo>
                  <a:pt x="350" y="3"/>
                  <a:pt x="350" y="3"/>
                  <a:pt x="350" y="3"/>
                </a:cubicBezTo>
                <a:cubicBezTo>
                  <a:pt x="337" y="73"/>
                  <a:pt x="337" y="73"/>
                  <a:pt x="337" y="73"/>
                </a:cubicBezTo>
                <a:cubicBezTo>
                  <a:pt x="323" y="75"/>
                  <a:pt x="309" y="79"/>
                  <a:pt x="295" y="84"/>
                </a:cubicBezTo>
                <a:cubicBezTo>
                  <a:pt x="249" y="30"/>
                  <a:pt x="249" y="30"/>
                  <a:pt x="249" y="30"/>
                </a:cubicBezTo>
                <a:cubicBezTo>
                  <a:pt x="203" y="52"/>
                  <a:pt x="203" y="52"/>
                  <a:pt x="203" y="52"/>
                </a:cubicBezTo>
                <a:cubicBezTo>
                  <a:pt x="217" y="122"/>
                  <a:pt x="217" y="122"/>
                  <a:pt x="217" y="122"/>
                </a:cubicBezTo>
                <a:cubicBezTo>
                  <a:pt x="204" y="131"/>
                  <a:pt x="191" y="140"/>
                  <a:pt x="179" y="151"/>
                </a:cubicBezTo>
                <a:cubicBezTo>
                  <a:pt x="116" y="120"/>
                  <a:pt x="116" y="120"/>
                  <a:pt x="116" y="120"/>
                </a:cubicBezTo>
                <a:cubicBezTo>
                  <a:pt x="83" y="158"/>
                  <a:pt x="83" y="158"/>
                  <a:pt x="83" y="158"/>
                </a:cubicBezTo>
                <a:cubicBezTo>
                  <a:pt x="123" y="216"/>
                  <a:pt x="123" y="216"/>
                  <a:pt x="123" y="216"/>
                </a:cubicBezTo>
                <a:cubicBezTo>
                  <a:pt x="115" y="228"/>
                  <a:pt x="107" y="241"/>
                  <a:pt x="101" y="254"/>
                </a:cubicBezTo>
                <a:cubicBezTo>
                  <a:pt x="31" y="248"/>
                  <a:pt x="31" y="248"/>
                  <a:pt x="31" y="248"/>
                </a:cubicBezTo>
                <a:cubicBezTo>
                  <a:pt x="14" y="297"/>
                  <a:pt x="14" y="297"/>
                  <a:pt x="14" y="297"/>
                </a:cubicBezTo>
                <a:cubicBezTo>
                  <a:pt x="73" y="336"/>
                  <a:pt x="73" y="336"/>
                  <a:pt x="73" y="336"/>
                </a:cubicBezTo>
                <a:cubicBezTo>
                  <a:pt x="70" y="351"/>
                  <a:pt x="68" y="367"/>
                  <a:pt x="67" y="383"/>
                </a:cubicBezTo>
                <a:cubicBezTo>
                  <a:pt x="0" y="405"/>
                  <a:pt x="0" y="405"/>
                  <a:pt x="0" y="405"/>
                </a:cubicBezTo>
                <a:cubicBezTo>
                  <a:pt x="4" y="456"/>
                  <a:pt x="4" y="456"/>
                  <a:pt x="4" y="456"/>
                </a:cubicBezTo>
                <a:cubicBezTo>
                  <a:pt x="73" y="469"/>
                  <a:pt x="73" y="469"/>
                  <a:pt x="73" y="469"/>
                </a:cubicBezTo>
                <a:cubicBezTo>
                  <a:pt x="76" y="483"/>
                  <a:pt x="79" y="497"/>
                  <a:pt x="84" y="511"/>
                </a:cubicBezTo>
                <a:cubicBezTo>
                  <a:pt x="30" y="557"/>
                  <a:pt x="30" y="557"/>
                  <a:pt x="30" y="557"/>
                </a:cubicBezTo>
                <a:cubicBezTo>
                  <a:pt x="52" y="603"/>
                  <a:pt x="52" y="603"/>
                  <a:pt x="52" y="603"/>
                </a:cubicBezTo>
                <a:cubicBezTo>
                  <a:pt x="122" y="589"/>
                  <a:pt x="122" y="589"/>
                  <a:pt x="122" y="589"/>
                </a:cubicBezTo>
                <a:cubicBezTo>
                  <a:pt x="131" y="602"/>
                  <a:pt x="141" y="615"/>
                  <a:pt x="151" y="627"/>
                </a:cubicBezTo>
                <a:cubicBezTo>
                  <a:pt x="120" y="690"/>
                  <a:pt x="120" y="690"/>
                  <a:pt x="120" y="690"/>
                </a:cubicBezTo>
                <a:cubicBezTo>
                  <a:pt x="158" y="723"/>
                  <a:pt x="158" y="723"/>
                  <a:pt x="158" y="723"/>
                </a:cubicBezTo>
                <a:cubicBezTo>
                  <a:pt x="217" y="684"/>
                  <a:pt x="217" y="684"/>
                  <a:pt x="217" y="684"/>
                </a:cubicBezTo>
                <a:cubicBezTo>
                  <a:pt x="229" y="692"/>
                  <a:pt x="241" y="699"/>
                  <a:pt x="254" y="705"/>
                </a:cubicBezTo>
                <a:cubicBezTo>
                  <a:pt x="249" y="775"/>
                  <a:pt x="249" y="775"/>
                  <a:pt x="249" y="775"/>
                </a:cubicBezTo>
                <a:cubicBezTo>
                  <a:pt x="297" y="792"/>
                  <a:pt x="297" y="792"/>
                  <a:pt x="297" y="792"/>
                </a:cubicBezTo>
                <a:cubicBezTo>
                  <a:pt x="336" y="733"/>
                  <a:pt x="336" y="733"/>
                  <a:pt x="336" y="733"/>
                </a:cubicBezTo>
                <a:cubicBezTo>
                  <a:pt x="352" y="736"/>
                  <a:pt x="367" y="738"/>
                  <a:pt x="383" y="739"/>
                </a:cubicBezTo>
                <a:cubicBezTo>
                  <a:pt x="406" y="806"/>
                  <a:pt x="406" y="806"/>
                  <a:pt x="406" y="806"/>
                </a:cubicBezTo>
                <a:cubicBezTo>
                  <a:pt x="457" y="803"/>
                  <a:pt x="457" y="803"/>
                  <a:pt x="457" y="803"/>
                </a:cubicBezTo>
                <a:cubicBezTo>
                  <a:pt x="470" y="733"/>
                  <a:pt x="470" y="733"/>
                  <a:pt x="470" y="733"/>
                </a:cubicBezTo>
                <a:cubicBezTo>
                  <a:pt x="484" y="730"/>
                  <a:pt x="498" y="727"/>
                  <a:pt x="511" y="722"/>
                </a:cubicBezTo>
                <a:cubicBezTo>
                  <a:pt x="558" y="776"/>
                  <a:pt x="558" y="776"/>
                  <a:pt x="558" y="776"/>
                </a:cubicBezTo>
                <a:cubicBezTo>
                  <a:pt x="604" y="754"/>
                  <a:pt x="604" y="754"/>
                  <a:pt x="604" y="754"/>
                </a:cubicBezTo>
                <a:cubicBezTo>
                  <a:pt x="589" y="684"/>
                  <a:pt x="589" y="684"/>
                  <a:pt x="589" y="684"/>
                </a:cubicBezTo>
                <a:cubicBezTo>
                  <a:pt x="603" y="675"/>
                  <a:pt x="615" y="665"/>
                  <a:pt x="627" y="655"/>
                </a:cubicBezTo>
                <a:cubicBezTo>
                  <a:pt x="690" y="686"/>
                  <a:pt x="690" y="686"/>
                  <a:pt x="690" y="686"/>
                </a:cubicBezTo>
                <a:cubicBezTo>
                  <a:pt x="724" y="648"/>
                  <a:pt x="724" y="648"/>
                  <a:pt x="724" y="648"/>
                </a:cubicBezTo>
                <a:cubicBezTo>
                  <a:pt x="684" y="589"/>
                  <a:pt x="684" y="589"/>
                  <a:pt x="684" y="589"/>
                </a:cubicBezTo>
                <a:cubicBezTo>
                  <a:pt x="692" y="577"/>
                  <a:pt x="699" y="565"/>
                  <a:pt x="705" y="552"/>
                </a:cubicBezTo>
                <a:cubicBezTo>
                  <a:pt x="776" y="557"/>
                  <a:pt x="776" y="557"/>
                  <a:pt x="776" y="557"/>
                </a:cubicBezTo>
                <a:cubicBezTo>
                  <a:pt x="792" y="509"/>
                  <a:pt x="792" y="509"/>
                  <a:pt x="792" y="509"/>
                </a:cubicBezTo>
                <a:cubicBezTo>
                  <a:pt x="733" y="470"/>
                  <a:pt x="733" y="470"/>
                  <a:pt x="733" y="470"/>
                </a:cubicBezTo>
                <a:cubicBezTo>
                  <a:pt x="736" y="455"/>
                  <a:pt x="739" y="439"/>
                  <a:pt x="740" y="423"/>
                </a:cubicBezTo>
                <a:close/>
                <a:moveTo>
                  <a:pt x="170" y="517"/>
                </a:moveTo>
                <a:cubicBezTo>
                  <a:pt x="107" y="388"/>
                  <a:pt x="161" y="233"/>
                  <a:pt x="289" y="170"/>
                </a:cubicBezTo>
                <a:cubicBezTo>
                  <a:pt x="418" y="107"/>
                  <a:pt x="573" y="160"/>
                  <a:pt x="636" y="289"/>
                </a:cubicBezTo>
                <a:cubicBezTo>
                  <a:pt x="699" y="417"/>
                  <a:pt x="646" y="573"/>
                  <a:pt x="517" y="636"/>
                </a:cubicBezTo>
                <a:cubicBezTo>
                  <a:pt x="389" y="699"/>
                  <a:pt x="233" y="646"/>
                  <a:pt x="170" y="517"/>
                </a:cubicBezTo>
                <a:close/>
              </a:path>
            </a:pathLst>
          </a:custGeom>
          <a:solidFill>
            <a:srgbClr val="00ACCF"/>
          </a:solidFill>
          <a:ln>
            <a:noFill/>
          </a:ln>
        </p:spPr>
        <p:txBody>
          <a:bodyPr vert="horz" wrap="square" lIns="45720" tIns="22860" rIns="45720" bIns="228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h-TH" sz="900" b="0" i="0" u="none" strike="noStrike" kern="0" cap="none" spc="0" normalizeH="0" baseline="0" noProof="0" dirty="0">
              <a:ln>
                <a:noFill/>
              </a:ln>
              <a:solidFill>
                <a:srgbClr val="FFFFFF"/>
              </a:solidFill>
              <a:effectLst/>
              <a:uLnTx/>
              <a:uFillTx/>
            </a:endParaRPr>
          </a:p>
        </p:txBody>
      </p:sp>
      <p:sp>
        <p:nvSpPr>
          <p:cNvPr id="73" name="TextBox 72">
            <a:extLst>
              <a:ext uri="{FF2B5EF4-FFF2-40B4-BE49-F238E27FC236}">
                <a16:creationId xmlns:a16="http://schemas.microsoft.com/office/drawing/2014/main" id="{CB355EED-B3FC-713A-8AA4-32C59A7B5D55}"/>
              </a:ext>
            </a:extLst>
          </p:cNvPr>
          <p:cNvSpPr txBox="1"/>
          <p:nvPr/>
        </p:nvSpPr>
        <p:spPr bwMode="auto">
          <a:xfrm>
            <a:off x="5585782" y="4576727"/>
            <a:ext cx="790602" cy="461665"/>
          </a:xfrm>
          <a:prstGeom prst="rect">
            <a:avLst/>
          </a:prstGeom>
          <a:noFill/>
        </p:spPr>
        <p:txBody>
          <a:bodyPr wrap="none">
            <a:spAutoFit/>
          </a:bodyPr>
          <a:lstStyle/>
          <a:p>
            <a:pPr algn="ctr" defTabSz="914217">
              <a:defRPr/>
            </a:pPr>
            <a:r>
              <a:rPr lang="en-US" sz="2400" dirty="0">
                <a:solidFill>
                  <a:srgbClr val="FFFFFF"/>
                </a:solidFill>
                <a:ea typeface="Open Sans" panose="020B0606030504020204" pitchFamily="34" charset="0"/>
                <a:cs typeface="Open Sans" panose="020B0606030504020204" pitchFamily="34" charset="0"/>
              </a:rPr>
              <a:t>40%</a:t>
            </a:r>
            <a:endParaRPr lang="id-ID" sz="2400" dirty="0">
              <a:solidFill>
                <a:srgbClr val="FFFFFF"/>
              </a:solidFill>
              <a:ea typeface="Open Sans" panose="020B0606030504020204" pitchFamily="34" charset="0"/>
              <a:cs typeface="Open Sans" panose="020B0606030504020204" pitchFamily="34" charset="0"/>
            </a:endParaRPr>
          </a:p>
        </p:txBody>
      </p:sp>
      <p:sp>
        <p:nvSpPr>
          <p:cNvPr id="81" name="TextBox 80">
            <a:extLst>
              <a:ext uri="{FF2B5EF4-FFF2-40B4-BE49-F238E27FC236}">
                <a16:creationId xmlns:a16="http://schemas.microsoft.com/office/drawing/2014/main" id="{030C5A26-0CF6-DF01-6A6C-3B2D418AE0EE}"/>
              </a:ext>
            </a:extLst>
          </p:cNvPr>
          <p:cNvSpPr txBox="1"/>
          <p:nvPr/>
        </p:nvSpPr>
        <p:spPr>
          <a:xfrm>
            <a:off x="204911" y="5212754"/>
            <a:ext cx="2102007" cy="361619"/>
          </a:xfrm>
          <a:prstGeom prst="rect">
            <a:avLst/>
          </a:prstGeom>
          <a:noFill/>
        </p:spPr>
        <p:txBody>
          <a:bodyPr wrap="square" lIns="91422" tIns="45711" rIns="91422" bIns="45711" rtlCol="0">
            <a:spAutoFit/>
          </a:bodyPr>
          <a:lstStyle/>
          <a:p>
            <a:pPr algn="r"/>
            <a:r>
              <a:rPr lang="en-US" sz="1750" dirty="0">
                <a:solidFill>
                  <a:srgbClr val="FFFFFF"/>
                </a:solidFill>
                <a:latin typeface="Exo 2"/>
                <a:ea typeface="Open Sans" panose="020B0606030504020204" pitchFamily="34" charset="0"/>
                <a:cs typeface="Open Sans" panose="020B0606030504020204" pitchFamily="34" charset="0"/>
              </a:rPr>
              <a:t>Lead Time</a:t>
            </a:r>
            <a:endParaRPr lang="id-ID" sz="1750" dirty="0">
              <a:solidFill>
                <a:srgbClr val="FFFFFF"/>
              </a:solidFill>
              <a:latin typeface="Exo 2"/>
              <a:ea typeface="Open Sans" panose="020B0606030504020204" pitchFamily="34" charset="0"/>
              <a:cs typeface="Open Sans" panose="020B0606030504020204" pitchFamily="34" charset="0"/>
            </a:endParaRPr>
          </a:p>
        </p:txBody>
      </p:sp>
      <p:sp>
        <p:nvSpPr>
          <p:cNvPr id="4" name="Text Placeholder 5">
            <a:extLst>
              <a:ext uri="{FF2B5EF4-FFF2-40B4-BE49-F238E27FC236}">
                <a16:creationId xmlns:a16="http://schemas.microsoft.com/office/drawing/2014/main" id="{78542718-8829-B632-CA3D-C3470163492E}"/>
              </a:ext>
            </a:extLst>
          </p:cNvPr>
          <p:cNvSpPr txBox="1">
            <a:spLocks/>
          </p:cNvSpPr>
          <p:nvPr/>
        </p:nvSpPr>
        <p:spPr>
          <a:xfrm>
            <a:off x="352326" y="839199"/>
            <a:ext cx="9124823" cy="409393"/>
          </a:xfrm>
          <a:prstGeom prst="rect">
            <a:avLst/>
          </a:prstGeom>
        </p:spPr>
        <p:txBody>
          <a:bodyPr/>
          <a:lstStyle>
            <a:lvl1pPr marL="2286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pple Symbols" panose="02000000000000000000" pitchFamily="2" charset="-79"/>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Courier New" panose="02070309020205020404" pitchFamily="49" charset="0"/>
              <a:buChar char="o"/>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rPr>
              <a:t>What aspects of your Bill of Material could introduce risk?</a:t>
            </a:r>
          </a:p>
        </p:txBody>
      </p:sp>
      <p:sp>
        <p:nvSpPr>
          <p:cNvPr id="7" name="TextBox 6">
            <a:extLst>
              <a:ext uri="{FF2B5EF4-FFF2-40B4-BE49-F238E27FC236}">
                <a16:creationId xmlns:a16="http://schemas.microsoft.com/office/drawing/2014/main" id="{58F2CA3B-DE73-AE62-5133-BF438D10D93A}"/>
              </a:ext>
            </a:extLst>
          </p:cNvPr>
          <p:cNvSpPr txBox="1"/>
          <p:nvPr/>
        </p:nvSpPr>
        <p:spPr>
          <a:xfrm>
            <a:off x="8985240" y="4222003"/>
            <a:ext cx="2102007" cy="361619"/>
          </a:xfrm>
          <a:prstGeom prst="rect">
            <a:avLst/>
          </a:prstGeom>
          <a:noFill/>
        </p:spPr>
        <p:txBody>
          <a:bodyPr wrap="square" lIns="109710" tIns="54855" rIns="109710" bIns="54855" rtlCol="0">
            <a:normAutofit/>
          </a:bodyPr>
          <a:lstStyle/>
          <a:p>
            <a:pPr algn="r"/>
            <a:r>
              <a:rPr lang="en-US" sz="1200" dirty="0">
                <a:solidFill>
                  <a:srgbClr val="FFFFFF"/>
                </a:solidFill>
                <a:ea typeface="Open Sans" panose="020B0606030504020204" pitchFamily="34" charset="0"/>
                <a:cs typeface="Open Sans" panose="020B0606030504020204" pitchFamily="34" charset="0"/>
              </a:rPr>
              <a:t>Does this fit my budget?</a:t>
            </a:r>
          </a:p>
        </p:txBody>
      </p:sp>
    </p:spTree>
    <p:extLst>
      <p:ext uri="{BB962C8B-B14F-4D97-AF65-F5344CB8AC3E}">
        <p14:creationId xmlns:p14="http://schemas.microsoft.com/office/powerpoint/2010/main" val="366593074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5EA0AD-908A-9E02-585A-F61579D72C22}"/>
            </a:ext>
          </a:extLst>
        </p:cNvPr>
        <p:cNvGrpSpPr/>
        <p:nvPr/>
      </p:nvGrpSpPr>
      <p:grpSpPr>
        <a:xfrm>
          <a:off x="0" y="0"/>
          <a:ext cx="0" cy="0"/>
          <a:chOff x="0" y="0"/>
          <a:chExt cx="0" cy="0"/>
        </a:xfrm>
      </p:grpSpPr>
      <p:sp>
        <p:nvSpPr>
          <p:cNvPr id="48" name="Rectangle 47">
            <a:extLst>
              <a:ext uri="{FF2B5EF4-FFF2-40B4-BE49-F238E27FC236}">
                <a16:creationId xmlns:a16="http://schemas.microsoft.com/office/drawing/2014/main" id="{F8BEE934-F3A1-2E70-BACB-52768D29F487}"/>
              </a:ext>
            </a:extLst>
          </p:cNvPr>
          <p:cNvSpPr/>
          <p:nvPr/>
        </p:nvSpPr>
        <p:spPr>
          <a:xfrm rot="5400000">
            <a:off x="2675492" y="2837332"/>
            <a:ext cx="630127" cy="4024219"/>
          </a:xfrm>
          <a:prstGeom prst="rect">
            <a:avLst/>
          </a:prstGeom>
          <a:solidFill>
            <a:srgbClr val="EC8A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Open Sans"/>
              <a:ea typeface="+mn-ea"/>
              <a:cs typeface="+mn-cs"/>
            </a:endParaRPr>
          </a:p>
        </p:txBody>
      </p:sp>
      <p:sp>
        <p:nvSpPr>
          <p:cNvPr id="6" name="Rectangle 5">
            <a:extLst>
              <a:ext uri="{FF2B5EF4-FFF2-40B4-BE49-F238E27FC236}">
                <a16:creationId xmlns:a16="http://schemas.microsoft.com/office/drawing/2014/main" id="{9514FCDB-5DAA-9A00-291D-AD31E845193D}"/>
              </a:ext>
            </a:extLst>
          </p:cNvPr>
          <p:cNvSpPr/>
          <p:nvPr/>
        </p:nvSpPr>
        <p:spPr>
          <a:xfrm rot="5400000">
            <a:off x="8993978" y="2480065"/>
            <a:ext cx="630129" cy="3535972"/>
          </a:xfrm>
          <a:prstGeom prst="rect">
            <a:avLst/>
          </a:prstGeom>
          <a:solidFill>
            <a:srgbClr val="7C8EA0"/>
          </a:solidFill>
          <a:ln w="12700" cap="flat" cmpd="sng" algn="ctr">
            <a:solidFill>
              <a:srgbClr val="7C8EA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Open Sans"/>
              <a:ea typeface="+mn-ea"/>
              <a:cs typeface="+mn-cs"/>
            </a:endParaRPr>
          </a:p>
        </p:txBody>
      </p:sp>
      <p:sp>
        <p:nvSpPr>
          <p:cNvPr id="5" name="Freeform 57">
            <a:extLst>
              <a:ext uri="{FF2B5EF4-FFF2-40B4-BE49-F238E27FC236}">
                <a16:creationId xmlns:a16="http://schemas.microsoft.com/office/drawing/2014/main" id="{7C3285C8-8C87-5EC5-92BC-D2046D33428E}"/>
              </a:ext>
            </a:extLst>
          </p:cNvPr>
          <p:cNvSpPr>
            <a:spLocks/>
          </p:cNvSpPr>
          <p:nvPr/>
        </p:nvSpPr>
        <p:spPr bwMode="auto">
          <a:xfrm>
            <a:off x="4011989" y="3835821"/>
            <a:ext cx="3652958" cy="720726"/>
          </a:xfrm>
          <a:custGeom>
            <a:avLst/>
            <a:gdLst>
              <a:gd name="T0" fmla="*/ 250 w 250"/>
              <a:gd name="T1" fmla="*/ 0 h 64"/>
              <a:gd name="T2" fmla="*/ 0 w 250"/>
              <a:gd name="T3" fmla="*/ 0 h 64"/>
              <a:gd name="T4" fmla="*/ 19 w 250"/>
              <a:gd name="T5" fmla="*/ 64 h 64"/>
              <a:gd name="T6" fmla="*/ 230 w 250"/>
              <a:gd name="T7" fmla="*/ 64 h 64"/>
              <a:gd name="T8" fmla="*/ 250 w 250"/>
              <a:gd name="T9" fmla="*/ 0 h 64"/>
            </a:gdLst>
            <a:ahLst/>
            <a:cxnLst>
              <a:cxn ang="0">
                <a:pos x="T0" y="T1"/>
              </a:cxn>
              <a:cxn ang="0">
                <a:pos x="T2" y="T3"/>
              </a:cxn>
              <a:cxn ang="0">
                <a:pos x="T4" y="T5"/>
              </a:cxn>
              <a:cxn ang="0">
                <a:pos x="T6" y="T7"/>
              </a:cxn>
              <a:cxn ang="0">
                <a:pos x="T8" y="T9"/>
              </a:cxn>
            </a:cxnLst>
            <a:rect l="0" t="0" r="r" b="b"/>
            <a:pathLst>
              <a:path w="250" h="64">
                <a:moveTo>
                  <a:pt x="250" y="0"/>
                </a:moveTo>
                <a:cubicBezTo>
                  <a:pt x="0" y="0"/>
                  <a:pt x="0" y="0"/>
                  <a:pt x="0" y="0"/>
                </a:cubicBezTo>
                <a:cubicBezTo>
                  <a:pt x="1" y="24"/>
                  <a:pt x="8" y="45"/>
                  <a:pt x="19" y="64"/>
                </a:cubicBezTo>
                <a:cubicBezTo>
                  <a:pt x="230" y="64"/>
                  <a:pt x="230" y="64"/>
                  <a:pt x="230" y="64"/>
                </a:cubicBezTo>
                <a:cubicBezTo>
                  <a:pt x="242" y="45"/>
                  <a:pt x="249" y="24"/>
                  <a:pt x="250" y="0"/>
                </a:cubicBezTo>
                <a:close/>
              </a:path>
            </a:pathLst>
          </a:custGeom>
          <a:solidFill>
            <a:srgbClr val="7C8EA0"/>
          </a:solidFill>
          <a:ln>
            <a:noFill/>
          </a:ln>
        </p:spPr>
        <p:txBody>
          <a:bodyPr vert="horz" wrap="square" lIns="45720" tIns="22860" rIns="45720" bIns="228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h-TH" sz="900" b="0" i="0" u="none" strike="noStrike" kern="0" cap="none" spc="0" normalizeH="0" baseline="0" noProof="0" dirty="0">
              <a:ln>
                <a:noFill/>
              </a:ln>
              <a:solidFill>
                <a:srgbClr val="FFFFFF"/>
              </a:solidFill>
              <a:effectLst/>
              <a:uLnTx/>
              <a:uFillTx/>
            </a:endParaRPr>
          </a:p>
        </p:txBody>
      </p:sp>
      <p:sp>
        <p:nvSpPr>
          <p:cNvPr id="2" name="Slide Number Placeholder 1">
            <a:extLst>
              <a:ext uri="{FF2B5EF4-FFF2-40B4-BE49-F238E27FC236}">
                <a16:creationId xmlns:a16="http://schemas.microsoft.com/office/drawing/2014/main" id="{58C671A7-7381-59C0-8779-EBBA9C894FCB}"/>
              </a:ext>
            </a:extLst>
          </p:cNvPr>
          <p:cNvSpPr>
            <a:spLocks noGrp="1"/>
          </p:cNvSpPr>
          <p:nvPr>
            <p:ph type="sldNum" sz="quarter" idx="12"/>
          </p:nvPr>
        </p:nvSpPr>
        <p:spPr/>
        <p:txBody>
          <a:bodyPr/>
          <a:lstStyle/>
          <a:p>
            <a:fld id="{6FB6B91F-BB11-E946-B7F6-1372EDB8DEC1}" type="slidenum">
              <a:rPr lang="en-US" smtClean="0"/>
              <a:t>22</a:t>
            </a:fld>
            <a:endParaRPr lang="en-US"/>
          </a:p>
        </p:txBody>
      </p:sp>
      <p:sp>
        <p:nvSpPr>
          <p:cNvPr id="3" name="Title 2">
            <a:extLst>
              <a:ext uri="{FF2B5EF4-FFF2-40B4-BE49-F238E27FC236}">
                <a16:creationId xmlns:a16="http://schemas.microsoft.com/office/drawing/2014/main" id="{AC25B621-3D65-43CF-432A-7680A617A842}"/>
              </a:ext>
            </a:extLst>
          </p:cNvPr>
          <p:cNvSpPr>
            <a:spLocks noGrp="1"/>
          </p:cNvSpPr>
          <p:nvPr>
            <p:ph type="title"/>
          </p:nvPr>
        </p:nvSpPr>
        <p:spPr/>
        <p:txBody>
          <a:bodyPr/>
          <a:lstStyle/>
          <a:p>
            <a:r>
              <a:rPr lang="en-US" dirty="0"/>
              <a:t>Part Risk Assessment</a:t>
            </a:r>
          </a:p>
        </p:txBody>
      </p:sp>
      <p:sp>
        <p:nvSpPr>
          <p:cNvPr id="50" name="Rectangle 49">
            <a:extLst>
              <a:ext uri="{FF2B5EF4-FFF2-40B4-BE49-F238E27FC236}">
                <a16:creationId xmlns:a16="http://schemas.microsoft.com/office/drawing/2014/main" id="{CFA111B2-FF7D-35A0-3946-00C70AFA40CE}"/>
              </a:ext>
            </a:extLst>
          </p:cNvPr>
          <p:cNvSpPr/>
          <p:nvPr/>
        </p:nvSpPr>
        <p:spPr>
          <a:xfrm rot="16200000">
            <a:off x="3558640" y="-466364"/>
            <a:ext cx="591298" cy="5721467"/>
          </a:xfrm>
          <a:prstGeom prst="rect">
            <a:avLst/>
          </a:prstGeom>
          <a:solidFill>
            <a:srgbClr val="8A2B7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Open Sans"/>
              <a:ea typeface="+mn-ea"/>
              <a:cs typeface="+mn-cs"/>
            </a:endParaRPr>
          </a:p>
        </p:txBody>
      </p:sp>
      <p:pic>
        <p:nvPicPr>
          <p:cNvPr id="51" name="Picture 50">
            <a:extLst>
              <a:ext uri="{FF2B5EF4-FFF2-40B4-BE49-F238E27FC236}">
                <a16:creationId xmlns:a16="http://schemas.microsoft.com/office/drawing/2014/main" id="{3E5D2415-D5D3-14DC-67A0-44373E8D0E0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10800000">
            <a:off x="2738628" y="2086133"/>
            <a:ext cx="2901796" cy="764265"/>
          </a:xfrm>
          <a:prstGeom prst="rect">
            <a:avLst/>
          </a:prstGeom>
        </p:spPr>
      </p:pic>
      <p:sp>
        <p:nvSpPr>
          <p:cNvPr id="52" name="Rectangle 51">
            <a:extLst>
              <a:ext uri="{FF2B5EF4-FFF2-40B4-BE49-F238E27FC236}">
                <a16:creationId xmlns:a16="http://schemas.microsoft.com/office/drawing/2014/main" id="{F1514D46-408C-8A4E-9184-DD224C675DF9}"/>
              </a:ext>
            </a:extLst>
          </p:cNvPr>
          <p:cNvSpPr/>
          <p:nvPr/>
        </p:nvSpPr>
        <p:spPr>
          <a:xfrm rot="5400000">
            <a:off x="8835952" y="1276992"/>
            <a:ext cx="630129" cy="3535972"/>
          </a:xfrm>
          <a:prstGeom prst="rect">
            <a:avLst/>
          </a:prstGeom>
          <a:solidFill>
            <a:srgbClr val="C41D2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Open Sans"/>
              <a:ea typeface="+mn-ea"/>
              <a:cs typeface="+mn-cs"/>
            </a:endParaRPr>
          </a:p>
        </p:txBody>
      </p:sp>
      <p:sp>
        <p:nvSpPr>
          <p:cNvPr id="54" name="Rectangle 53">
            <a:extLst>
              <a:ext uri="{FF2B5EF4-FFF2-40B4-BE49-F238E27FC236}">
                <a16:creationId xmlns:a16="http://schemas.microsoft.com/office/drawing/2014/main" id="{ADB170C8-0FDE-84D8-6639-22E22E40C0D3}"/>
              </a:ext>
            </a:extLst>
          </p:cNvPr>
          <p:cNvSpPr/>
          <p:nvPr/>
        </p:nvSpPr>
        <p:spPr>
          <a:xfrm rot="16200000">
            <a:off x="2446479" y="1840495"/>
            <a:ext cx="630127" cy="3535972"/>
          </a:xfrm>
          <a:prstGeom prst="rect">
            <a:avLst/>
          </a:prstGeom>
          <a:solidFill>
            <a:srgbClr val="0075A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Open Sans"/>
              <a:ea typeface="+mn-ea"/>
              <a:cs typeface="+mn-cs"/>
            </a:endParaRPr>
          </a:p>
        </p:txBody>
      </p:sp>
      <p:grpSp>
        <p:nvGrpSpPr>
          <p:cNvPr id="56" name="gear">
            <a:extLst>
              <a:ext uri="{FF2B5EF4-FFF2-40B4-BE49-F238E27FC236}">
                <a16:creationId xmlns:a16="http://schemas.microsoft.com/office/drawing/2014/main" id="{A16F2825-F990-F8FC-51ED-831C0A086760}"/>
              </a:ext>
            </a:extLst>
          </p:cNvPr>
          <p:cNvGrpSpPr/>
          <p:nvPr/>
        </p:nvGrpSpPr>
        <p:grpSpPr>
          <a:xfrm>
            <a:off x="3550920" y="1283627"/>
            <a:ext cx="4686300" cy="4657971"/>
            <a:chOff x="7437437" y="2177124"/>
            <a:chExt cx="10842419" cy="10776876"/>
          </a:xfrm>
        </p:grpSpPr>
        <p:sp>
          <p:nvSpPr>
            <p:cNvPr id="58" name="Freeform 57">
              <a:extLst>
                <a:ext uri="{FF2B5EF4-FFF2-40B4-BE49-F238E27FC236}">
                  <a16:creationId xmlns:a16="http://schemas.microsoft.com/office/drawing/2014/main" id="{2CDBC0EB-424C-2ED7-D5A5-ECF5CC5B43E9}"/>
                </a:ext>
              </a:extLst>
            </p:cNvPr>
            <p:cNvSpPr>
              <a:spLocks/>
            </p:cNvSpPr>
            <p:nvPr/>
          </p:nvSpPr>
          <p:spPr bwMode="auto">
            <a:xfrm>
              <a:off x="8751206" y="6745578"/>
              <a:ext cx="7968020" cy="1667502"/>
            </a:xfrm>
            <a:custGeom>
              <a:avLst/>
              <a:gdLst>
                <a:gd name="T0" fmla="*/ 250 w 250"/>
                <a:gd name="T1" fmla="*/ 0 h 64"/>
                <a:gd name="T2" fmla="*/ 0 w 250"/>
                <a:gd name="T3" fmla="*/ 0 h 64"/>
                <a:gd name="T4" fmla="*/ 19 w 250"/>
                <a:gd name="T5" fmla="*/ 64 h 64"/>
                <a:gd name="T6" fmla="*/ 230 w 250"/>
                <a:gd name="T7" fmla="*/ 64 h 64"/>
                <a:gd name="T8" fmla="*/ 250 w 250"/>
                <a:gd name="T9" fmla="*/ 0 h 64"/>
              </a:gdLst>
              <a:ahLst/>
              <a:cxnLst>
                <a:cxn ang="0">
                  <a:pos x="T0" y="T1"/>
                </a:cxn>
                <a:cxn ang="0">
                  <a:pos x="T2" y="T3"/>
                </a:cxn>
                <a:cxn ang="0">
                  <a:pos x="T4" y="T5"/>
                </a:cxn>
                <a:cxn ang="0">
                  <a:pos x="T6" y="T7"/>
                </a:cxn>
                <a:cxn ang="0">
                  <a:pos x="T8" y="T9"/>
                </a:cxn>
              </a:cxnLst>
              <a:rect l="0" t="0" r="r" b="b"/>
              <a:pathLst>
                <a:path w="250" h="64">
                  <a:moveTo>
                    <a:pt x="250" y="0"/>
                  </a:moveTo>
                  <a:cubicBezTo>
                    <a:pt x="0" y="0"/>
                    <a:pt x="0" y="0"/>
                    <a:pt x="0" y="0"/>
                  </a:cubicBezTo>
                  <a:cubicBezTo>
                    <a:pt x="1" y="24"/>
                    <a:pt x="8" y="45"/>
                    <a:pt x="19" y="64"/>
                  </a:cubicBezTo>
                  <a:cubicBezTo>
                    <a:pt x="230" y="64"/>
                    <a:pt x="230" y="64"/>
                    <a:pt x="230" y="64"/>
                  </a:cubicBezTo>
                  <a:cubicBezTo>
                    <a:pt x="242" y="45"/>
                    <a:pt x="249" y="24"/>
                    <a:pt x="250" y="0"/>
                  </a:cubicBezTo>
                  <a:close/>
                </a:path>
              </a:pathLst>
            </a:custGeom>
            <a:solidFill>
              <a:srgbClr val="0075A9"/>
            </a:solidFill>
            <a:ln>
              <a:noFill/>
            </a:ln>
          </p:spPr>
          <p:txBody>
            <a:bodyPr vert="horz" wrap="square" lIns="45720" tIns="22860" rIns="45720" bIns="228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h-TH" sz="900" b="0" i="0" u="none" strike="noStrike" kern="0" cap="none" spc="0" normalizeH="0" baseline="0" noProof="0" dirty="0">
                <a:ln>
                  <a:noFill/>
                </a:ln>
                <a:solidFill>
                  <a:srgbClr val="FFFFFF"/>
                </a:solidFill>
                <a:effectLst/>
                <a:uLnTx/>
                <a:uFillTx/>
              </a:endParaRPr>
            </a:p>
          </p:txBody>
        </p:sp>
        <p:sp>
          <p:nvSpPr>
            <p:cNvPr id="59" name="Freeform 58">
              <a:extLst>
                <a:ext uri="{FF2B5EF4-FFF2-40B4-BE49-F238E27FC236}">
                  <a16:creationId xmlns:a16="http://schemas.microsoft.com/office/drawing/2014/main" id="{46424807-8C29-063B-D0A9-5B179CF8D4B6}"/>
                </a:ext>
              </a:extLst>
            </p:cNvPr>
            <p:cNvSpPr>
              <a:spLocks/>
            </p:cNvSpPr>
            <p:nvPr/>
          </p:nvSpPr>
          <p:spPr bwMode="auto">
            <a:xfrm>
              <a:off x="9722494" y="4005262"/>
              <a:ext cx="6372225" cy="1405405"/>
            </a:xfrm>
            <a:custGeom>
              <a:avLst/>
              <a:gdLst>
                <a:gd name="T0" fmla="*/ 219 w 219"/>
                <a:gd name="T1" fmla="*/ 64 h 64"/>
                <a:gd name="T2" fmla="*/ 110 w 219"/>
                <a:gd name="T3" fmla="*/ 0 h 64"/>
                <a:gd name="T4" fmla="*/ 0 w 219"/>
                <a:gd name="T5" fmla="*/ 64 h 64"/>
                <a:gd name="T6" fmla="*/ 219 w 219"/>
                <a:gd name="T7" fmla="*/ 64 h 64"/>
              </a:gdLst>
              <a:ahLst/>
              <a:cxnLst>
                <a:cxn ang="0">
                  <a:pos x="T0" y="T1"/>
                </a:cxn>
                <a:cxn ang="0">
                  <a:pos x="T2" y="T3"/>
                </a:cxn>
                <a:cxn ang="0">
                  <a:pos x="T4" y="T5"/>
                </a:cxn>
                <a:cxn ang="0">
                  <a:pos x="T6" y="T7"/>
                </a:cxn>
              </a:cxnLst>
              <a:rect l="0" t="0" r="r" b="b"/>
              <a:pathLst>
                <a:path w="219" h="64">
                  <a:moveTo>
                    <a:pt x="219" y="64"/>
                  </a:moveTo>
                  <a:cubicBezTo>
                    <a:pt x="198" y="26"/>
                    <a:pt x="157" y="0"/>
                    <a:pt x="110" y="0"/>
                  </a:cubicBezTo>
                  <a:cubicBezTo>
                    <a:pt x="63" y="0"/>
                    <a:pt x="21" y="26"/>
                    <a:pt x="0" y="64"/>
                  </a:cubicBezTo>
                  <a:lnTo>
                    <a:pt x="219" y="64"/>
                  </a:lnTo>
                  <a:close/>
                </a:path>
              </a:pathLst>
            </a:custGeom>
            <a:solidFill>
              <a:srgbClr val="8A2B78"/>
            </a:solidFill>
            <a:ln>
              <a:noFill/>
            </a:ln>
          </p:spPr>
          <p:txBody>
            <a:bodyPr vert="horz" wrap="square" lIns="45720" tIns="22860" rIns="45720" bIns="228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h-TH" sz="900" b="0" i="0" u="none" strike="noStrike" kern="0" cap="none" spc="0" normalizeH="0" baseline="0" noProof="0" dirty="0">
                <a:ln>
                  <a:noFill/>
                </a:ln>
                <a:solidFill>
                  <a:srgbClr val="FFFFFF"/>
                </a:solidFill>
                <a:effectLst/>
                <a:uLnTx/>
                <a:uFillTx/>
              </a:endParaRPr>
            </a:p>
          </p:txBody>
        </p:sp>
        <p:sp>
          <p:nvSpPr>
            <p:cNvPr id="60" name="Freeform 59">
              <a:extLst>
                <a:ext uri="{FF2B5EF4-FFF2-40B4-BE49-F238E27FC236}">
                  <a16:creationId xmlns:a16="http://schemas.microsoft.com/office/drawing/2014/main" id="{1494BEC6-6B66-6ADE-4358-8B8AC5F1607B}"/>
                </a:ext>
              </a:extLst>
            </p:cNvPr>
            <p:cNvSpPr>
              <a:spLocks/>
            </p:cNvSpPr>
            <p:nvPr/>
          </p:nvSpPr>
          <p:spPr bwMode="auto">
            <a:xfrm>
              <a:off x="9802708" y="9658396"/>
              <a:ext cx="6111876" cy="1413050"/>
            </a:xfrm>
            <a:custGeom>
              <a:avLst/>
              <a:gdLst>
                <a:gd name="T0" fmla="*/ 0 w 210"/>
                <a:gd name="T1" fmla="*/ 0 h 58"/>
                <a:gd name="T2" fmla="*/ 105 w 210"/>
                <a:gd name="T3" fmla="*/ 58 h 58"/>
                <a:gd name="T4" fmla="*/ 210 w 210"/>
                <a:gd name="T5" fmla="*/ 0 h 58"/>
                <a:gd name="T6" fmla="*/ 0 w 210"/>
                <a:gd name="T7" fmla="*/ 0 h 58"/>
              </a:gdLst>
              <a:ahLst/>
              <a:cxnLst>
                <a:cxn ang="0">
                  <a:pos x="T0" y="T1"/>
                </a:cxn>
                <a:cxn ang="0">
                  <a:pos x="T2" y="T3"/>
                </a:cxn>
                <a:cxn ang="0">
                  <a:pos x="T4" y="T5"/>
                </a:cxn>
                <a:cxn ang="0">
                  <a:pos x="T6" y="T7"/>
                </a:cxn>
              </a:cxnLst>
              <a:rect l="0" t="0" r="r" b="b"/>
              <a:pathLst>
                <a:path w="210" h="58">
                  <a:moveTo>
                    <a:pt x="0" y="0"/>
                  </a:moveTo>
                  <a:cubicBezTo>
                    <a:pt x="22" y="35"/>
                    <a:pt x="61" y="58"/>
                    <a:pt x="105" y="58"/>
                  </a:cubicBezTo>
                  <a:cubicBezTo>
                    <a:pt x="149" y="58"/>
                    <a:pt x="188" y="35"/>
                    <a:pt x="210" y="0"/>
                  </a:cubicBezTo>
                  <a:lnTo>
                    <a:pt x="0" y="0"/>
                  </a:lnTo>
                  <a:close/>
                </a:path>
              </a:pathLst>
            </a:custGeom>
            <a:solidFill>
              <a:srgbClr val="EC8A00"/>
            </a:solidFill>
            <a:ln>
              <a:noFill/>
            </a:ln>
          </p:spPr>
          <p:txBody>
            <a:bodyPr vert="horz" wrap="square" lIns="45720" tIns="22860" rIns="45720" bIns="228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h-TH" sz="900" b="0" i="0" u="none" strike="noStrike" kern="0" cap="none" spc="0" normalizeH="0" baseline="0" noProof="0" dirty="0">
                <a:ln>
                  <a:noFill/>
                </a:ln>
                <a:solidFill>
                  <a:srgbClr val="FFFFFF"/>
                </a:solidFill>
                <a:effectLst/>
                <a:uLnTx/>
                <a:uFillTx/>
              </a:endParaRPr>
            </a:p>
          </p:txBody>
        </p:sp>
        <p:sp>
          <p:nvSpPr>
            <p:cNvPr id="61" name="Freeform 60">
              <a:extLst>
                <a:ext uri="{FF2B5EF4-FFF2-40B4-BE49-F238E27FC236}">
                  <a16:creationId xmlns:a16="http://schemas.microsoft.com/office/drawing/2014/main" id="{4E0FDD56-093C-7D70-950D-F51E10C1DE46}"/>
                </a:ext>
              </a:extLst>
            </p:cNvPr>
            <p:cNvSpPr>
              <a:spLocks/>
            </p:cNvSpPr>
            <p:nvPr/>
          </p:nvSpPr>
          <p:spPr bwMode="auto">
            <a:xfrm>
              <a:off x="9285930" y="5390458"/>
              <a:ext cx="7273925" cy="1383842"/>
            </a:xfrm>
            <a:custGeom>
              <a:avLst/>
              <a:gdLst>
                <a:gd name="T0" fmla="*/ 0 w 250"/>
                <a:gd name="T1" fmla="*/ 60 h 63"/>
                <a:gd name="T2" fmla="*/ 0 w 250"/>
                <a:gd name="T3" fmla="*/ 63 h 63"/>
                <a:gd name="T4" fmla="*/ 250 w 250"/>
                <a:gd name="T5" fmla="*/ 63 h 63"/>
                <a:gd name="T6" fmla="*/ 250 w 250"/>
                <a:gd name="T7" fmla="*/ 60 h 63"/>
                <a:gd name="T8" fmla="*/ 234 w 250"/>
                <a:gd name="T9" fmla="*/ 0 h 63"/>
                <a:gd name="T10" fmla="*/ 15 w 250"/>
                <a:gd name="T11" fmla="*/ 0 h 63"/>
                <a:gd name="T12" fmla="*/ 0 w 250"/>
                <a:gd name="T13" fmla="*/ 60 h 63"/>
              </a:gdLst>
              <a:ahLst/>
              <a:cxnLst>
                <a:cxn ang="0">
                  <a:pos x="T0" y="T1"/>
                </a:cxn>
                <a:cxn ang="0">
                  <a:pos x="T2" y="T3"/>
                </a:cxn>
                <a:cxn ang="0">
                  <a:pos x="T4" y="T5"/>
                </a:cxn>
                <a:cxn ang="0">
                  <a:pos x="T6" y="T7"/>
                </a:cxn>
                <a:cxn ang="0">
                  <a:pos x="T8" y="T9"/>
                </a:cxn>
                <a:cxn ang="0">
                  <a:pos x="T10" y="T11"/>
                </a:cxn>
                <a:cxn ang="0">
                  <a:pos x="T12" y="T13"/>
                </a:cxn>
              </a:cxnLst>
              <a:rect l="0" t="0" r="r" b="b"/>
              <a:pathLst>
                <a:path w="250" h="63">
                  <a:moveTo>
                    <a:pt x="0" y="60"/>
                  </a:moveTo>
                  <a:cubicBezTo>
                    <a:pt x="0" y="61"/>
                    <a:pt x="0" y="62"/>
                    <a:pt x="0" y="63"/>
                  </a:cubicBezTo>
                  <a:cubicBezTo>
                    <a:pt x="250" y="63"/>
                    <a:pt x="250" y="63"/>
                    <a:pt x="250" y="63"/>
                  </a:cubicBezTo>
                  <a:cubicBezTo>
                    <a:pt x="250" y="62"/>
                    <a:pt x="250" y="61"/>
                    <a:pt x="250" y="60"/>
                  </a:cubicBezTo>
                  <a:cubicBezTo>
                    <a:pt x="250" y="38"/>
                    <a:pt x="244" y="17"/>
                    <a:pt x="234" y="0"/>
                  </a:cubicBezTo>
                  <a:cubicBezTo>
                    <a:pt x="15" y="0"/>
                    <a:pt x="15" y="0"/>
                    <a:pt x="15" y="0"/>
                  </a:cubicBezTo>
                  <a:cubicBezTo>
                    <a:pt x="5" y="17"/>
                    <a:pt x="0" y="38"/>
                    <a:pt x="0" y="60"/>
                  </a:cubicBezTo>
                  <a:close/>
                </a:path>
              </a:pathLst>
            </a:custGeom>
            <a:solidFill>
              <a:srgbClr val="C41D24"/>
            </a:solidFill>
            <a:ln>
              <a:noFill/>
            </a:ln>
          </p:spPr>
          <p:txBody>
            <a:bodyPr vert="horz" wrap="square" lIns="45720" tIns="22860" rIns="45720" bIns="228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h-TH" sz="900" b="0" i="0" u="none" strike="noStrike" kern="0" cap="none" spc="0" normalizeH="0" baseline="0" noProof="0" dirty="0">
                <a:ln>
                  <a:noFill/>
                </a:ln>
                <a:solidFill>
                  <a:srgbClr val="FFFFFF"/>
                </a:solidFill>
                <a:effectLst/>
                <a:uLnTx/>
                <a:uFillTx/>
              </a:endParaRPr>
            </a:p>
          </p:txBody>
        </p:sp>
        <p:sp>
          <p:nvSpPr>
            <p:cNvPr id="57" name="Freeform 56">
              <a:extLst>
                <a:ext uri="{FF2B5EF4-FFF2-40B4-BE49-F238E27FC236}">
                  <a16:creationId xmlns:a16="http://schemas.microsoft.com/office/drawing/2014/main" id="{9F7797D1-E582-7A95-F48E-44ECA09BCA53}"/>
                </a:ext>
              </a:extLst>
            </p:cNvPr>
            <p:cNvSpPr>
              <a:spLocks noEditPoints="1"/>
            </p:cNvSpPr>
            <p:nvPr/>
          </p:nvSpPr>
          <p:spPr bwMode="auto">
            <a:xfrm>
              <a:off x="7437437" y="2177124"/>
              <a:ext cx="10842419" cy="10776876"/>
            </a:xfrm>
            <a:custGeom>
              <a:avLst/>
              <a:gdLst>
                <a:gd name="T0" fmla="*/ 806 w 806"/>
                <a:gd name="T1" fmla="*/ 401 h 806"/>
                <a:gd name="T2" fmla="*/ 733 w 806"/>
                <a:gd name="T3" fmla="*/ 336 h 806"/>
                <a:gd name="T4" fmla="*/ 776 w 806"/>
                <a:gd name="T5" fmla="*/ 248 h 806"/>
                <a:gd name="T6" fmla="*/ 684 w 806"/>
                <a:gd name="T7" fmla="*/ 217 h 806"/>
                <a:gd name="T8" fmla="*/ 687 w 806"/>
                <a:gd name="T9" fmla="*/ 116 h 806"/>
                <a:gd name="T10" fmla="*/ 590 w 806"/>
                <a:gd name="T11" fmla="*/ 122 h 806"/>
                <a:gd name="T12" fmla="*/ 558 w 806"/>
                <a:gd name="T13" fmla="*/ 30 h 806"/>
                <a:gd name="T14" fmla="*/ 470 w 806"/>
                <a:gd name="T15" fmla="*/ 73 h 806"/>
                <a:gd name="T16" fmla="*/ 401 w 806"/>
                <a:gd name="T17" fmla="*/ 0 h 806"/>
                <a:gd name="T18" fmla="*/ 337 w 806"/>
                <a:gd name="T19" fmla="*/ 73 h 806"/>
                <a:gd name="T20" fmla="*/ 249 w 806"/>
                <a:gd name="T21" fmla="*/ 30 h 806"/>
                <a:gd name="T22" fmla="*/ 217 w 806"/>
                <a:gd name="T23" fmla="*/ 122 h 806"/>
                <a:gd name="T24" fmla="*/ 116 w 806"/>
                <a:gd name="T25" fmla="*/ 120 h 806"/>
                <a:gd name="T26" fmla="*/ 123 w 806"/>
                <a:gd name="T27" fmla="*/ 216 h 806"/>
                <a:gd name="T28" fmla="*/ 31 w 806"/>
                <a:gd name="T29" fmla="*/ 248 h 806"/>
                <a:gd name="T30" fmla="*/ 73 w 806"/>
                <a:gd name="T31" fmla="*/ 336 h 806"/>
                <a:gd name="T32" fmla="*/ 0 w 806"/>
                <a:gd name="T33" fmla="*/ 405 h 806"/>
                <a:gd name="T34" fmla="*/ 73 w 806"/>
                <a:gd name="T35" fmla="*/ 469 h 806"/>
                <a:gd name="T36" fmla="*/ 30 w 806"/>
                <a:gd name="T37" fmla="*/ 557 h 806"/>
                <a:gd name="T38" fmla="*/ 122 w 806"/>
                <a:gd name="T39" fmla="*/ 589 h 806"/>
                <a:gd name="T40" fmla="*/ 120 w 806"/>
                <a:gd name="T41" fmla="*/ 690 h 806"/>
                <a:gd name="T42" fmla="*/ 217 w 806"/>
                <a:gd name="T43" fmla="*/ 684 h 806"/>
                <a:gd name="T44" fmla="*/ 249 w 806"/>
                <a:gd name="T45" fmla="*/ 775 h 806"/>
                <a:gd name="T46" fmla="*/ 336 w 806"/>
                <a:gd name="T47" fmla="*/ 733 h 806"/>
                <a:gd name="T48" fmla="*/ 406 w 806"/>
                <a:gd name="T49" fmla="*/ 806 h 806"/>
                <a:gd name="T50" fmla="*/ 470 w 806"/>
                <a:gd name="T51" fmla="*/ 733 h 806"/>
                <a:gd name="T52" fmla="*/ 558 w 806"/>
                <a:gd name="T53" fmla="*/ 776 h 806"/>
                <a:gd name="T54" fmla="*/ 589 w 806"/>
                <a:gd name="T55" fmla="*/ 684 h 806"/>
                <a:gd name="T56" fmla="*/ 690 w 806"/>
                <a:gd name="T57" fmla="*/ 686 h 806"/>
                <a:gd name="T58" fmla="*/ 684 w 806"/>
                <a:gd name="T59" fmla="*/ 589 h 806"/>
                <a:gd name="T60" fmla="*/ 776 w 806"/>
                <a:gd name="T61" fmla="*/ 557 h 806"/>
                <a:gd name="T62" fmla="*/ 733 w 806"/>
                <a:gd name="T63" fmla="*/ 470 h 806"/>
                <a:gd name="T64" fmla="*/ 170 w 806"/>
                <a:gd name="T65" fmla="*/ 517 h 806"/>
                <a:gd name="T66" fmla="*/ 636 w 806"/>
                <a:gd name="T67" fmla="*/ 289 h 806"/>
                <a:gd name="T68" fmla="*/ 170 w 806"/>
                <a:gd name="T69" fmla="*/ 517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06" h="806">
                  <a:moveTo>
                    <a:pt x="740" y="423"/>
                  </a:moveTo>
                  <a:cubicBezTo>
                    <a:pt x="806" y="401"/>
                    <a:pt x="806" y="401"/>
                    <a:pt x="806" y="401"/>
                  </a:cubicBezTo>
                  <a:cubicBezTo>
                    <a:pt x="803" y="349"/>
                    <a:pt x="803" y="349"/>
                    <a:pt x="803" y="349"/>
                  </a:cubicBezTo>
                  <a:cubicBezTo>
                    <a:pt x="733" y="336"/>
                    <a:pt x="733" y="336"/>
                    <a:pt x="733" y="336"/>
                  </a:cubicBezTo>
                  <a:cubicBezTo>
                    <a:pt x="731" y="322"/>
                    <a:pt x="727" y="309"/>
                    <a:pt x="722" y="295"/>
                  </a:cubicBezTo>
                  <a:cubicBezTo>
                    <a:pt x="776" y="248"/>
                    <a:pt x="776" y="248"/>
                    <a:pt x="776" y="248"/>
                  </a:cubicBezTo>
                  <a:cubicBezTo>
                    <a:pt x="754" y="202"/>
                    <a:pt x="754" y="202"/>
                    <a:pt x="754" y="202"/>
                  </a:cubicBezTo>
                  <a:cubicBezTo>
                    <a:pt x="684" y="217"/>
                    <a:pt x="684" y="217"/>
                    <a:pt x="684" y="217"/>
                  </a:cubicBezTo>
                  <a:cubicBezTo>
                    <a:pt x="675" y="204"/>
                    <a:pt x="666" y="191"/>
                    <a:pt x="655" y="179"/>
                  </a:cubicBezTo>
                  <a:cubicBezTo>
                    <a:pt x="687" y="116"/>
                    <a:pt x="687" y="116"/>
                    <a:pt x="687" y="116"/>
                  </a:cubicBezTo>
                  <a:cubicBezTo>
                    <a:pt x="648" y="82"/>
                    <a:pt x="648" y="82"/>
                    <a:pt x="648" y="82"/>
                  </a:cubicBezTo>
                  <a:cubicBezTo>
                    <a:pt x="590" y="122"/>
                    <a:pt x="590" y="122"/>
                    <a:pt x="590" y="122"/>
                  </a:cubicBezTo>
                  <a:cubicBezTo>
                    <a:pt x="578" y="114"/>
                    <a:pt x="565" y="107"/>
                    <a:pt x="552" y="101"/>
                  </a:cubicBezTo>
                  <a:cubicBezTo>
                    <a:pt x="558" y="30"/>
                    <a:pt x="558" y="30"/>
                    <a:pt x="558" y="30"/>
                  </a:cubicBezTo>
                  <a:cubicBezTo>
                    <a:pt x="509" y="14"/>
                    <a:pt x="509" y="14"/>
                    <a:pt x="509" y="14"/>
                  </a:cubicBezTo>
                  <a:cubicBezTo>
                    <a:pt x="470" y="73"/>
                    <a:pt x="470" y="73"/>
                    <a:pt x="470" y="73"/>
                  </a:cubicBezTo>
                  <a:cubicBezTo>
                    <a:pt x="455" y="70"/>
                    <a:pt x="439" y="68"/>
                    <a:pt x="423" y="67"/>
                  </a:cubicBezTo>
                  <a:cubicBezTo>
                    <a:pt x="401" y="0"/>
                    <a:pt x="401" y="0"/>
                    <a:pt x="401" y="0"/>
                  </a:cubicBezTo>
                  <a:cubicBezTo>
                    <a:pt x="350" y="3"/>
                    <a:pt x="350" y="3"/>
                    <a:pt x="350" y="3"/>
                  </a:cubicBezTo>
                  <a:cubicBezTo>
                    <a:pt x="337" y="73"/>
                    <a:pt x="337" y="73"/>
                    <a:pt x="337" y="73"/>
                  </a:cubicBezTo>
                  <a:cubicBezTo>
                    <a:pt x="323" y="75"/>
                    <a:pt x="309" y="79"/>
                    <a:pt x="295" y="84"/>
                  </a:cubicBezTo>
                  <a:cubicBezTo>
                    <a:pt x="249" y="30"/>
                    <a:pt x="249" y="30"/>
                    <a:pt x="249" y="30"/>
                  </a:cubicBezTo>
                  <a:cubicBezTo>
                    <a:pt x="203" y="52"/>
                    <a:pt x="203" y="52"/>
                    <a:pt x="203" y="52"/>
                  </a:cubicBezTo>
                  <a:cubicBezTo>
                    <a:pt x="217" y="122"/>
                    <a:pt x="217" y="122"/>
                    <a:pt x="217" y="122"/>
                  </a:cubicBezTo>
                  <a:cubicBezTo>
                    <a:pt x="204" y="131"/>
                    <a:pt x="191" y="140"/>
                    <a:pt x="179" y="151"/>
                  </a:cubicBezTo>
                  <a:cubicBezTo>
                    <a:pt x="116" y="120"/>
                    <a:pt x="116" y="120"/>
                    <a:pt x="116" y="120"/>
                  </a:cubicBezTo>
                  <a:cubicBezTo>
                    <a:pt x="83" y="158"/>
                    <a:pt x="83" y="158"/>
                    <a:pt x="83" y="158"/>
                  </a:cubicBezTo>
                  <a:cubicBezTo>
                    <a:pt x="123" y="216"/>
                    <a:pt x="123" y="216"/>
                    <a:pt x="123" y="216"/>
                  </a:cubicBezTo>
                  <a:cubicBezTo>
                    <a:pt x="115" y="228"/>
                    <a:pt x="107" y="241"/>
                    <a:pt x="101" y="254"/>
                  </a:cubicBezTo>
                  <a:cubicBezTo>
                    <a:pt x="31" y="248"/>
                    <a:pt x="31" y="248"/>
                    <a:pt x="31" y="248"/>
                  </a:cubicBezTo>
                  <a:cubicBezTo>
                    <a:pt x="14" y="297"/>
                    <a:pt x="14" y="297"/>
                    <a:pt x="14" y="297"/>
                  </a:cubicBezTo>
                  <a:cubicBezTo>
                    <a:pt x="73" y="336"/>
                    <a:pt x="73" y="336"/>
                    <a:pt x="73" y="336"/>
                  </a:cubicBezTo>
                  <a:cubicBezTo>
                    <a:pt x="70" y="351"/>
                    <a:pt x="68" y="367"/>
                    <a:pt x="67" y="383"/>
                  </a:cubicBezTo>
                  <a:cubicBezTo>
                    <a:pt x="0" y="405"/>
                    <a:pt x="0" y="405"/>
                    <a:pt x="0" y="405"/>
                  </a:cubicBezTo>
                  <a:cubicBezTo>
                    <a:pt x="4" y="456"/>
                    <a:pt x="4" y="456"/>
                    <a:pt x="4" y="456"/>
                  </a:cubicBezTo>
                  <a:cubicBezTo>
                    <a:pt x="73" y="469"/>
                    <a:pt x="73" y="469"/>
                    <a:pt x="73" y="469"/>
                  </a:cubicBezTo>
                  <a:cubicBezTo>
                    <a:pt x="76" y="483"/>
                    <a:pt x="79" y="497"/>
                    <a:pt x="84" y="511"/>
                  </a:cubicBezTo>
                  <a:cubicBezTo>
                    <a:pt x="30" y="557"/>
                    <a:pt x="30" y="557"/>
                    <a:pt x="30" y="557"/>
                  </a:cubicBezTo>
                  <a:cubicBezTo>
                    <a:pt x="52" y="603"/>
                    <a:pt x="52" y="603"/>
                    <a:pt x="52" y="603"/>
                  </a:cubicBezTo>
                  <a:cubicBezTo>
                    <a:pt x="122" y="589"/>
                    <a:pt x="122" y="589"/>
                    <a:pt x="122" y="589"/>
                  </a:cubicBezTo>
                  <a:cubicBezTo>
                    <a:pt x="131" y="602"/>
                    <a:pt x="141" y="615"/>
                    <a:pt x="151" y="627"/>
                  </a:cubicBezTo>
                  <a:cubicBezTo>
                    <a:pt x="120" y="690"/>
                    <a:pt x="120" y="690"/>
                    <a:pt x="120" y="690"/>
                  </a:cubicBezTo>
                  <a:cubicBezTo>
                    <a:pt x="158" y="723"/>
                    <a:pt x="158" y="723"/>
                    <a:pt x="158" y="723"/>
                  </a:cubicBezTo>
                  <a:cubicBezTo>
                    <a:pt x="217" y="684"/>
                    <a:pt x="217" y="684"/>
                    <a:pt x="217" y="684"/>
                  </a:cubicBezTo>
                  <a:cubicBezTo>
                    <a:pt x="229" y="692"/>
                    <a:pt x="241" y="699"/>
                    <a:pt x="254" y="705"/>
                  </a:cubicBezTo>
                  <a:cubicBezTo>
                    <a:pt x="249" y="775"/>
                    <a:pt x="249" y="775"/>
                    <a:pt x="249" y="775"/>
                  </a:cubicBezTo>
                  <a:cubicBezTo>
                    <a:pt x="297" y="792"/>
                    <a:pt x="297" y="792"/>
                    <a:pt x="297" y="792"/>
                  </a:cubicBezTo>
                  <a:cubicBezTo>
                    <a:pt x="336" y="733"/>
                    <a:pt x="336" y="733"/>
                    <a:pt x="336" y="733"/>
                  </a:cubicBezTo>
                  <a:cubicBezTo>
                    <a:pt x="352" y="736"/>
                    <a:pt x="367" y="738"/>
                    <a:pt x="383" y="739"/>
                  </a:cubicBezTo>
                  <a:cubicBezTo>
                    <a:pt x="406" y="806"/>
                    <a:pt x="406" y="806"/>
                    <a:pt x="406" y="806"/>
                  </a:cubicBezTo>
                  <a:cubicBezTo>
                    <a:pt x="457" y="803"/>
                    <a:pt x="457" y="803"/>
                    <a:pt x="457" y="803"/>
                  </a:cubicBezTo>
                  <a:cubicBezTo>
                    <a:pt x="470" y="733"/>
                    <a:pt x="470" y="733"/>
                    <a:pt x="470" y="733"/>
                  </a:cubicBezTo>
                  <a:cubicBezTo>
                    <a:pt x="484" y="730"/>
                    <a:pt x="498" y="727"/>
                    <a:pt x="511" y="722"/>
                  </a:cubicBezTo>
                  <a:cubicBezTo>
                    <a:pt x="558" y="776"/>
                    <a:pt x="558" y="776"/>
                    <a:pt x="558" y="776"/>
                  </a:cubicBezTo>
                  <a:cubicBezTo>
                    <a:pt x="604" y="754"/>
                    <a:pt x="604" y="754"/>
                    <a:pt x="604" y="754"/>
                  </a:cubicBezTo>
                  <a:cubicBezTo>
                    <a:pt x="589" y="684"/>
                    <a:pt x="589" y="684"/>
                    <a:pt x="589" y="684"/>
                  </a:cubicBezTo>
                  <a:cubicBezTo>
                    <a:pt x="603" y="675"/>
                    <a:pt x="615" y="665"/>
                    <a:pt x="627" y="655"/>
                  </a:cubicBezTo>
                  <a:cubicBezTo>
                    <a:pt x="690" y="686"/>
                    <a:pt x="690" y="686"/>
                    <a:pt x="690" y="686"/>
                  </a:cubicBezTo>
                  <a:cubicBezTo>
                    <a:pt x="724" y="648"/>
                    <a:pt x="724" y="648"/>
                    <a:pt x="724" y="648"/>
                  </a:cubicBezTo>
                  <a:cubicBezTo>
                    <a:pt x="684" y="589"/>
                    <a:pt x="684" y="589"/>
                    <a:pt x="684" y="589"/>
                  </a:cubicBezTo>
                  <a:cubicBezTo>
                    <a:pt x="692" y="577"/>
                    <a:pt x="699" y="565"/>
                    <a:pt x="705" y="552"/>
                  </a:cubicBezTo>
                  <a:cubicBezTo>
                    <a:pt x="776" y="557"/>
                    <a:pt x="776" y="557"/>
                    <a:pt x="776" y="557"/>
                  </a:cubicBezTo>
                  <a:cubicBezTo>
                    <a:pt x="792" y="509"/>
                    <a:pt x="792" y="509"/>
                    <a:pt x="792" y="509"/>
                  </a:cubicBezTo>
                  <a:cubicBezTo>
                    <a:pt x="733" y="470"/>
                    <a:pt x="733" y="470"/>
                    <a:pt x="733" y="470"/>
                  </a:cubicBezTo>
                  <a:cubicBezTo>
                    <a:pt x="736" y="455"/>
                    <a:pt x="739" y="439"/>
                    <a:pt x="740" y="423"/>
                  </a:cubicBezTo>
                  <a:close/>
                  <a:moveTo>
                    <a:pt x="170" y="517"/>
                  </a:moveTo>
                  <a:cubicBezTo>
                    <a:pt x="107" y="388"/>
                    <a:pt x="161" y="233"/>
                    <a:pt x="289" y="170"/>
                  </a:cubicBezTo>
                  <a:cubicBezTo>
                    <a:pt x="418" y="107"/>
                    <a:pt x="573" y="160"/>
                    <a:pt x="636" y="289"/>
                  </a:cubicBezTo>
                  <a:cubicBezTo>
                    <a:pt x="699" y="417"/>
                    <a:pt x="646" y="573"/>
                    <a:pt x="517" y="636"/>
                  </a:cubicBezTo>
                  <a:cubicBezTo>
                    <a:pt x="389" y="699"/>
                    <a:pt x="233" y="646"/>
                    <a:pt x="170" y="517"/>
                  </a:cubicBezTo>
                  <a:close/>
                </a:path>
              </a:pathLst>
            </a:custGeom>
            <a:solidFill>
              <a:srgbClr val="00ACCF"/>
            </a:solidFill>
            <a:ln>
              <a:noFill/>
            </a:ln>
          </p:spPr>
          <p:txBody>
            <a:bodyPr vert="horz" wrap="square" lIns="45720" tIns="22860" rIns="45720" bIns="228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h-TH" sz="900" b="0" i="0" u="none" strike="noStrike" kern="0" cap="none" spc="0" normalizeH="0" baseline="0" noProof="0" dirty="0">
                <a:ln>
                  <a:noFill/>
                </a:ln>
                <a:solidFill>
                  <a:srgbClr val="FFFFFF"/>
                </a:solidFill>
                <a:effectLst/>
                <a:uLnTx/>
                <a:uFillTx/>
              </a:endParaRPr>
            </a:p>
          </p:txBody>
        </p:sp>
      </p:grpSp>
      <p:sp>
        <p:nvSpPr>
          <p:cNvPr id="74" name="TextBox 73">
            <a:extLst>
              <a:ext uri="{FF2B5EF4-FFF2-40B4-BE49-F238E27FC236}">
                <a16:creationId xmlns:a16="http://schemas.microsoft.com/office/drawing/2014/main" id="{F2A08C67-FE19-B7D7-A4A2-D5EBED9405A2}"/>
              </a:ext>
            </a:extLst>
          </p:cNvPr>
          <p:cNvSpPr txBox="1"/>
          <p:nvPr/>
        </p:nvSpPr>
        <p:spPr>
          <a:xfrm>
            <a:off x="1065936" y="2401370"/>
            <a:ext cx="2252189" cy="361619"/>
          </a:xfrm>
          <a:prstGeom prst="rect">
            <a:avLst/>
          </a:prstGeom>
          <a:noFill/>
        </p:spPr>
        <p:txBody>
          <a:bodyPr wrap="square" lIns="109710" tIns="54855" rIns="109710" bIns="54855" rtlCol="0">
            <a:normAutofit/>
          </a:bodyPr>
          <a:lstStyle/>
          <a:p>
            <a:r>
              <a:rPr lang="en-US" sz="1200" dirty="0">
                <a:solidFill>
                  <a:srgbClr val="FFFFFF"/>
                </a:solidFill>
                <a:ea typeface="Open Sans" panose="020B0606030504020204" pitchFamily="34" charset="0"/>
                <a:cs typeface="Open Sans" panose="020B0606030504020204" pitchFamily="34" charset="0"/>
              </a:rPr>
              <a:t>Where is my product made?</a:t>
            </a:r>
          </a:p>
        </p:txBody>
      </p:sp>
      <p:sp>
        <p:nvSpPr>
          <p:cNvPr id="75" name="TextBox 74">
            <a:extLst>
              <a:ext uri="{FF2B5EF4-FFF2-40B4-BE49-F238E27FC236}">
                <a16:creationId xmlns:a16="http://schemas.microsoft.com/office/drawing/2014/main" id="{247CE8FB-6D71-B012-574C-F8951004D1CA}"/>
              </a:ext>
            </a:extLst>
          </p:cNvPr>
          <p:cNvSpPr txBox="1"/>
          <p:nvPr/>
        </p:nvSpPr>
        <p:spPr>
          <a:xfrm>
            <a:off x="1097690" y="2108969"/>
            <a:ext cx="2496417" cy="361619"/>
          </a:xfrm>
          <a:prstGeom prst="rect">
            <a:avLst/>
          </a:prstGeom>
          <a:noFill/>
        </p:spPr>
        <p:txBody>
          <a:bodyPr wrap="square" lIns="91422" tIns="45711" rIns="91422" bIns="45711" rtlCol="0">
            <a:spAutoFit/>
          </a:bodyPr>
          <a:lstStyle/>
          <a:p>
            <a:r>
              <a:rPr lang="en-US" sz="1750" dirty="0">
                <a:solidFill>
                  <a:srgbClr val="FFFFFF"/>
                </a:solidFill>
                <a:latin typeface="Exo 2"/>
                <a:ea typeface="Open Sans" panose="020B0606030504020204" pitchFamily="34" charset="0"/>
                <a:cs typeface="Open Sans" panose="020B0606030504020204" pitchFamily="34" charset="0"/>
              </a:rPr>
              <a:t>Production Locations</a:t>
            </a:r>
            <a:endParaRPr lang="id-ID" sz="1750" dirty="0">
              <a:solidFill>
                <a:srgbClr val="FFFFFF"/>
              </a:solidFill>
              <a:latin typeface="Exo 2"/>
              <a:ea typeface="Open Sans" panose="020B0606030504020204" pitchFamily="34" charset="0"/>
              <a:cs typeface="Open Sans" panose="020B0606030504020204" pitchFamily="34" charset="0"/>
            </a:endParaRPr>
          </a:p>
        </p:txBody>
      </p:sp>
      <p:sp>
        <p:nvSpPr>
          <p:cNvPr id="76" name="TextBox 75">
            <a:extLst>
              <a:ext uri="{FF2B5EF4-FFF2-40B4-BE49-F238E27FC236}">
                <a16:creationId xmlns:a16="http://schemas.microsoft.com/office/drawing/2014/main" id="{FBD1FB96-EFCE-653C-0C77-C1BEB9789F90}"/>
              </a:ext>
            </a:extLst>
          </p:cNvPr>
          <p:cNvSpPr txBox="1"/>
          <p:nvPr/>
        </p:nvSpPr>
        <p:spPr>
          <a:xfrm>
            <a:off x="997295" y="3603620"/>
            <a:ext cx="2453230" cy="361619"/>
          </a:xfrm>
          <a:prstGeom prst="rect">
            <a:avLst/>
          </a:prstGeom>
          <a:noFill/>
        </p:spPr>
        <p:txBody>
          <a:bodyPr wrap="square" lIns="109710" tIns="54855" rIns="109710" bIns="54855" rtlCol="0">
            <a:normAutofit fontScale="85000" lnSpcReduction="10000"/>
          </a:bodyPr>
          <a:lstStyle/>
          <a:p>
            <a:r>
              <a:rPr lang="en-US" sz="1200" dirty="0">
                <a:solidFill>
                  <a:srgbClr val="FFFFFF"/>
                </a:solidFill>
                <a:ea typeface="Open Sans" panose="020B0606030504020204" pitchFamily="34" charset="0"/>
                <a:cs typeface="Open Sans" panose="020B0606030504020204" pitchFamily="34" charset="0"/>
              </a:rPr>
              <a:t>Can anyone else make this product?</a:t>
            </a:r>
          </a:p>
        </p:txBody>
      </p:sp>
      <p:sp>
        <p:nvSpPr>
          <p:cNvPr id="77" name="TextBox 76">
            <a:extLst>
              <a:ext uri="{FF2B5EF4-FFF2-40B4-BE49-F238E27FC236}">
                <a16:creationId xmlns:a16="http://schemas.microsoft.com/office/drawing/2014/main" id="{330FB994-7223-2C9E-A20B-9AAFAD0046E8}"/>
              </a:ext>
            </a:extLst>
          </p:cNvPr>
          <p:cNvSpPr txBox="1"/>
          <p:nvPr/>
        </p:nvSpPr>
        <p:spPr>
          <a:xfrm>
            <a:off x="1022407" y="3335744"/>
            <a:ext cx="2367715" cy="307758"/>
          </a:xfrm>
          <a:prstGeom prst="rect">
            <a:avLst/>
          </a:prstGeom>
          <a:noFill/>
        </p:spPr>
        <p:txBody>
          <a:bodyPr wrap="square" lIns="91422" tIns="45711" rIns="91422" bIns="45711" rtlCol="0">
            <a:spAutoFit/>
          </a:bodyPr>
          <a:lstStyle/>
          <a:p>
            <a:r>
              <a:rPr lang="en-US" sz="1400" dirty="0">
                <a:solidFill>
                  <a:srgbClr val="FFFFFF"/>
                </a:solidFill>
                <a:latin typeface="Exo 2"/>
                <a:ea typeface="Open Sans" panose="020B0606030504020204" pitchFamily="34" charset="0"/>
                <a:cs typeface="Open Sans" panose="020B0606030504020204" pitchFamily="34" charset="0"/>
              </a:rPr>
              <a:t>Technological Uniqueness</a:t>
            </a:r>
            <a:endParaRPr lang="id-ID" sz="1400" dirty="0">
              <a:solidFill>
                <a:srgbClr val="FFFFFF"/>
              </a:solidFill>
              <a:latin typeface="Exo 2"/>
              <a:ea typeface="Open Sans" panose="020B0606030504020204" pitchFamily="34" charset="0"/>
              <a:cs typeface="Open Sans" panose="020B0606030504020204" pitchFamily="34" charset="0"/>
            </a:endParaRPr>
          </a:p>
        </p:txBody>
      </p:sp>
      <p:sp>
        <p:nvSpPr>
          <p:cNvPr id="78" name="TextBox 77">
            <a:extLst>
              <a:ext uri="{FF2B5EF4-FFF2-40B4-BE49-F238E27FC236}">
                <a16:creationId xmlns:a16="http://schemas.microsoft.com/office/drawing/2014/main" id="{3A371B78-0A7A-1C36-B868-076908621326}"/>
              </a:ext>
            </a:extLst>
          </p:cNvPr>
          <p:cNvSpPr txBox="1"/>
          <p:nvPr/>
        </p:nvSpPr>
        <p:spPr>
          <a:xfrm>
            <a:off x="8155461" y="3044978"/>
            <a:ext cx="2755249" cy="361619"/>
          </a:xfrm>
          <a:prstGeom prst="rect">
            <a:avLst/>
          </a:prstGeom>
          <a:noFill/>
        </p:spPr>
        <p:txBody>
          <a:bodyPr wrap="square" lIns="109710" tIns="54855" rIns="109710" bIns="54855" rtlCol="0">
            <a:normAutofit/>
          </a:bodyPr>
          <a:lstStyle/>
          <a:p>
            <a:pPr algn="r"/>
            <a:r>
              <a:rPr lang="en-US" sz="900" dirty="0">
                <a:solidFill>
                  <a:srgbClr val="FFFFFF"/>
                </a:solidFill>
                <a:ea typeface="Open Sans" panose="020B0606030504020204" pitchFamily="34" charset="0"/>
                <a:cs typeface="Open Sans" panose="020B0606030504020204" pitchFamily="34" charset="0"/>
              </a:rPr>
              <a:t>How long has my product been on market?</a:t>
            </a:r>
          </a:p>
        </p:txBody>
      </p:sp>
      <p:sp>
        <p:nvSpPr>
          <p:cNvPr id="79" name="TextBox 78">
            <a:extLst>
              <a:ext uri="{FF2B5EF4-FFF2-40B4-BE49-F238E27FC236}">
                <a16:creationId xmlns:a16="http://schemas.microsoft.com/office/drawing/2014/main" id="{7A7E5640-151B-549D-D04B-D712F6BE3DE6}"/>
              </a:ext>
            </a:extLst>
          </p:cNvPr>
          <p:cNvSpPr txBox="1"/>
          <p:nvPr/>
        </p:nvSpPr>
        <p:spPr>
          <a:xfrm>
            <a:off x="8714881" y="2765482"/>
            <a:ext cx="2102007" cy="361619"/>
          </a:xfrm>
          <a:prstGeom prst="rect">
            <a:avLst/>
          </a:prstGeom>
          <a:noFill/>
        </p:spPr>
        <p:txBody>
          <a:bodyPr wrap="square" lIns="91422" tIns="45711" rIns="91422" bIns="45711" rtlCol="0">
            <a:spAutoFit/>
          </a:bodyPr>
          <a:lstStyle/>
          <a:p>
            <a:pPr algn="r"/>
            <a:r>
              <a:rPr lang="en-US" sz="1750" dirty="0">
                <a:solidFill>
                  <a:srgbClr val="FFFFFF"/>
                </a:solidFill>
                <a:latin typeface="Exo 2"/>
                <a:ea typeface="Open Sans" panose="020B0606030504020204" pitchFamily="34" charset="0"/>
                <a:cs typeface="Open Sans" panose="020B0606030504020204" pitchFamily="34" charset="0"/>
              </a:rPr>
              <a:t>Part Age</a:t>
            </a:r>
            <a:endParaRPr lang="id-ID" sz="1750" dirty="0">
              <a:solidFill>
                <a:srgbClr val="FFFFFF"/>
              </a:solidFill>
              <a:latin typeface="Exo 2"/>
              <a:ea typeface="Open Sans" panose="020B0606030504020204" pitchFamily="34" charset="0"/>
              <a:cs typeface="Open Sans" panose="020B0606030504020204" pitchFamily="34" charset="0"/>
            </a:endParaRPr>
          </a:p>
        </p:txBody>
      </p:sp>
      <p:sp>
        <p:nvSpPr>
          <p:cNvPr id="80" name="TextBox 79">
            <a:extLst>
              <a:ext uri="{FF2B5EF4-FFF2-40B4-BE49-F238E27FC236}">
                <a16:creationId xmlns:a16="http://schemas.microsoft.com/office/drawing/2014/main" id="{551D2685-5B82-7738-E132-32424DCB8369}"/>
              </a:ext>
            </a:extLst>
          </p:cNvPr>
          <p:cNvSpPr txBox="1"/>
          <p:nvPr/>
        </p:nvSpPr>
        <p:spPr>
          <a:xfrm>
            <a:off x="918909" y="4857607"/>
            <a:ext cx="2641669" cy="361619"/>
          </a:xfrm>
          <a:prstGeom prst="rect">
            <a:avLst/>
          </a:prstGeom>
          <a:noFill/>
        </p:spPr>
        <p:txBody>
          <a:bodyPr wrap="square" lIns="109710" tIns="54855" rIns="109710" bIns="54855" rtlCol="0">
            <a:normAutofit fontScale="85000" lnSpcReduction="10000"/>
          </a:bodyPr>
          <a:lstStyle/>
          <a:p>
            <a:pPr algn="r"/>
            <a:r>
              <a:rPr lang="en-US" sz="1200" dirty="0">
                <a:solidFill>
                  <a:srgbClr val="FFFFFF"/>
                </a:solidFill>
                <a:ea typeface="Open Sans" panose="020B0606030504020204" pitchFamily="34" charset="0"/>
                <a:cs typeface="Open Sans" panose="020B0606030504020204" pitchFamily="34" charset="0"/>
              </a:rPr>
              <a:t>How long will it take to get my product?</a:t>
            </a:r>
          </a:p>
        </p:txBody>
      </p:sp>
      <p:sp>
        <p:nvSpPr>
          <p:cNvPr id="81" name="TextBox 80">
            <a:extLst>
              <a:ext uri="{FF2B5EF4-FFF2-40B4-BE49-F238E27FC236}">
                <a16:creationId xmlns:a16="http://schemas.microsoft.com/office/drawing/2014/main" id="{8E7B07F5-2506-B7F0-D6F2-B1D0E0371477}"/>
              </a:ext>
            </a:extLst>
          </p:cNvPr>
          <p:cNvSpPr txBox="1"/>
          <p:nvPr/>
        </p:nvSpPr>
        <p:spPr>
          <a:xfrm>
            <a:off x="204911" y="5212754"/>
            <a:ext cx="2102007" cy="361619"/>
          </a:xfrm>
          <a:prstGeom prst="rect">
            <a:avLst/>
          </a:prstGeom>
          <a:noFill/>
        </p:spPr>
        <p:txBody>
          <a:bodyPr wrap="square" lIns="91422" tIns="45711" rIns="91422" bIns="45711" rtlCol="0">
            <a:spAutoFit/>
          </a:bodyPr>
          <a:lstStyle/>
          <a:p>
            <a:pPr algn="r"/>
            <a:r>
              <a:rPr lang="en-US" sz="1750" dirty="0">
                <a:solidFill>
                  <a:srgbClr val="FFFFFF"/>
                </a:solidFill>
                <a:latin typeface="Exo 2"/>
                <a:ea typeface="Open Sans" panose="020B0606030504020204" pitchFamily="34" charset="0"/>
                <a:cs typeface="Open Sans" panose="020B0606030504020204" pitchFamily="34" charset="0"/>
              </a:rPr>
              <a:t>Lead Time</a:t>
            </a:r>
            <a:endParaRPr lang="id-ID" sz="1750" dirty="0">
              <a:solidFill>
                <a:srgbClr val="FFFFFF"/>
              </a:solidFill>
              <a:latin typeface="Exo 2"/>
              <a:ea typeface="Open Sans" panose="020B0606030504020204" pitchFamily="34" charset="0"/>
              <a:cs typeface="Open Sans" panose="020B0606030504020204" pitchFamily="34" charset="0"/>
            </a:endParaRPr>
          </a:p>
        </p:txBody>
      </p:sp>
      <p:sp>
        <p:nvSpPr>
          <p:cNvPr id="4" name="Text Placeholder 5">
            <a:extLst>
              <a:ext uri="{FF2B5EF4-FFF2-40B4-BE49-F238E27FC236}">
                <a16:creationId xmlns:a16="http://schemas.microsoft.com/office/drawing/2014/main" id="{A460F4C1-3FD6-EA90-6EBF-F743ED6E4693}"/>
              </a:ext>
            </a:extLst>
          </p:cNvPr>
          <p:cNvSpPr txBox="1">
            <a:spLocks/>
          </p:cNvSpPr>
          <p:nvPr/>
        </p:nvSpPr>
        <p:spPr>
          <a:xfrm>
            <a:off x="352326" y="839199"/>
            <a:ext cx="9124823" cy="409393"/>
          </a:xfrm>
          <a:prstGeom prst="rect">
            <a:avLst/>
          </a:prstGeom>
        </p:spPr>
        <p:txBody>
          <a:bodyPr/>
          <a:lstStyle>
            <a:lvl1pPr marL="2286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pple Symbols" panose="02000000000000000000" pitchFamily="2" charset="-79"/>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Courier New" panose="02070309020205020404" pitchFamily="49" charset="0"/>
              <a:buChar char="o"/>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rPr>
              <a:t>What aspects of your Bill of Material could introduce risk?</a:t>
            </a:r>
          </a:p>
        </p:txBody>
      </p:sp>
      <p:sp>
        <p:nvSpPr>
          <p:cNvPr id="7" name="TextBox 6">
            <a:extLst>
              <a:ext uri="{FF2B5EF4-FFF2-40B4-BE49-F238E27FC236}">
                <a16:creationId xmlns:a16="http://schemas.microsoft.com/office/drawing/2014/main" id="{4DD56769-941A-F7C9-4885-DF96B85BE2AD}"/>
              </a:ext>
            </a:extLst>
          </p:cNvPr>
          <p:cNvSpPr txBox="1"/>
          <p:nvPr/>
        </p:nvSpPr>
        <p:spPr>
          <a:xfrm>
            <a:off x="8985240" y="4222003"/>
            <a:ext cx="2102007" cy="361619"/>
          </a:xfrm>
          <a:prstGeom prst="rect">
            <a:avLst/>
          </a:prstGeom>
          <a:noFill/>
        </p:spPr>
        <p:txBody>
          <a:bodyPr wrap="square" lIns="109710" tIns="54855" rIns="109710" bIns="54855" rtlCol="0">
            <a:normAutofit/>
          </a:bodyPr>
          <a:lstStyle/>
          <a:p>
            <a:pPr algn="r"/>
            <a:r>
              <a:rPr lang="en-US" sz="1200" dirty="0">
                <a:solidFill>
                  <a:srgbClr val="FFFFFF"/>
                </a:solidFill>
                <a:ea typeface="Open Sans" panose="020B0606030504020204" pitchFamily="34" charset="0"/>
                <a:cs typeface="Open Sans" panose="020B0606030504020204" pitchFamily="34" charset="0"/>
              </a:rPr>
              <a:t>Does this fit my budget?</a:t>
            </a:r>
          </a:p>
        </p:txBody>
      </p:sp>
      <p:sp>
        <p:nvSpPr>
          <p:cNvPr id="8" name="TextBox 7">
            <a:extLst>
              <a:ext uri="{FF2B5EF4-FFF2-40B4-BE49-F238E27FC236}">
                <a16:creationId xmlns:a16="http://schemas.microsoft.com/office/drawing/2014/main" id="{2D8388A4-D5E4-4034-1B36-999C45382FC5}"/>
              </a:ext>
            </a:extLst>
          </p:cNvPr>
          <p:cNvSpPr txBox="1"/>
          <p:nvPr/>
        </p:nvSpPr>
        <p:spPr>
          <a:xfrm>
            <a:off x="8916357" y="3942507"/>
            <a:ext cx="2102007" cy="361619"/>
          </a:xfrm>
          <a:prstGeom prst="rect">
            <a:avLst/>
          </a:prstGeom>
          <a:noFill/>
        </p:spPr>
        <p:txBody>
          <a:bodyPr wrap="square" lIns="91422" tIns="45711" rIns="91422" bIns="45711" rtlCol="0">
            <a:spAutoFit/>
          </a:bodyPr>
          <a:lstStyle/>
          <a:p>
            <a:pPr algn="r"/>
            <a:r>
              <a:rPr lang="en-US" sz="1750" dirty="0">
                <a:solidFill>
                  <a:srgbClr val="FFFFFF"/>
                </a:solidFill>
                <a:latin typeface="Exo 2"/>
                <a:ea typeface="Open Sans" panose="020B0606030504020204" pitchFamily="34" charset="0"/>
                <a:cs typeface="Open Sans" panose="020B0606030504020204" pitchFamily="34" charset="0"/>
              </a:rPr>
              <a:t>Part Cost</a:t>
            </a:r>
            <a:endParaRPr lang="id-ID" sz="1750" dirty="0">
              <a:solidFill>
                <a:srgbClr val="FFFFFF"/>
              </a:solidFill>
              <a:latin typeface="Exo 2"/>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BCFE9A7C-83BC-A116-C748-551FF9F0231D}"/>
              </a:ext>
            </a:extLst>
          </p:cNvPr>
          <p:cNvSpPr txBox="1"/>
          <p:nvPr/>
        </p:nvSpPr>
        <p:spPr>
          <a:xfrm>
            <a:off x="132907" y="4523415"/>
            <a:ext cx="2102007" cy="361619"/>
          </a:xfrm>
          <a:prstGeom prst="rect">
            <a:avLst/>
          </a:prstGeom>
          <a:noFill/>
        </p:spPr>
        <p:txBody>
          <a:bodyPr wrap="square" lIns="91422" tIns="45711" rIns="91422" bIns="45711" rtlCol="0">
            <a:spAutoFit/>
          </a:bodyPr>
          <a:lstStyle/>
          <a:p>
            <a:pPr algn="r"/>
            <a:r>
              <a:rPr lang="en-US" sz="1750" dirty="0">
                <a:solidFill>
                  <a:srgbClr val="FFFFFF"/>
                </a:solidFill>
                <a:latin typeface="Exo 2"/>
                <a:ea typeface="Open Sans" panose="020B0606030504020204" pitchFamily="34" charset="0"/>
                <a:cs typeface="Open Sans" panose="020B0606030504020204" pitchFamily="34" charset="0"/>
              </a:rPr>
              <a:t>Lead Time</a:t>
            </a:r>
            <a:endParaRPr lang="id-ID" sz="1750" dirty="0">
              <a:solidFill>
                <a:srgbClr val="FFFFFF"/>
              </a:solidFill>
              <a:latin typeface="Exo 2"/>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3077119"/>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E9C87-CE0D-5DCE-B8D4-A22DDB0122BA}"/>
            </a:ext>
          </a:extLst>
        </p:cNvPr>
        <p:cNvGrpSpPr/>
        <p:nvPr/>
      </p:nvGrpSpPr>
      <p:grpSpPr>
        <a:xfrm>
          <a:off x="0" y="0"/>
          <a:ext cx="0" cy="0"/>
          <a:chOff x="0" y="0"/>
          <a:chExt cx="0" cy="0"/>
        </a:xfrm>
      </p:grpSpPr>
      <p:sp>
        <p:nvSpPr>
          <p:cNvPr id="48" name="Rectangle 47">
            <a:extLst>
              <a:ext uri="{FF2B5EF4-FFF2-40B4-BE49-F238E27FC236}">
                <a16:creationId xmlns:a16="http://schemas.microsoft.com/office/drawing/2014/main" id="{C26FA61A-8435-5000-CA00-53E13104AE4F}"/>
              </a:ext>
            </a:extLst>
          </p:cNvPr>
          <p:cNvSpPr/>
          <p:nvPr/>
        </p:nvSpPr>
        <p:spPr>
          <a:xfrm rot="5400000">
            <a:off x="2675492" y="2837332"/>
            <a:ext cx="630127" cy="4024219"/>
          </a:xfrm>
          <a:prstGeom prst="rect">
            <a:avLst/>
          </a:prstGeom>
          <a:solidFill>
            <a:srgbClr val="EC8A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Open Sans"/>
              <a:ea typeface="+mn-ea"/>
              <a:cs typeface="+mn-cs"/>
            </a:endParaRPr>
          </a:p>
        </p:txBody>
      </p:sp>
      <p:sp>
        <p:nvSpPr>
          <p:cNvPr id="6" name="Rectangle 5">
            <a:extLst>
              <a:ext uri="{FF2B5EF4-FFF2-40B4-BE49-F238E27FC236}">
                <a16:creationId xmlns:a16="http://schemas.microsoft.com/office/drawing/2014/main" id="{6759D3DF-2052-C580-8D08-0A90F94D5C3A}"/>
              </a:ext>
            </a:extLst>
          </p:cNvPr>
          <p:cNvSpPr/>
          <p:nvPr/>
        </p:nvSpPr>
        <p:spPr>
          <a:xfrm rot="5400000">
            <a:off x="8993978" y="2480065"/>
            <a:ext cx="630129" cy="3535972"/>
          </a:xfrm>
          <a:prstGeom prst="rect">
            <a:avLst/>
          </a:prstGeom>
          <a:solidFill>
            <a:srgbClr val="7C8EA0"/>
          </a:solidFill>
          <a:ln w="12700" cap="flat" cmpd="sng" algn="ctr">
            <a:solidFill>
              <a:srgbClr val="7C8EA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Open Sans"/>
              <a:ea typeface="+mn-ea"/>
              <a:cs typeface="+mn-cs"/>
            </a:endParaRPr>
          </a:p>
        </p:txBody>
      </p:sp>
      <p:sp>
        <p:nvSpPr>
          <p:cNvPr id="5" name="Freeform 57">
            <a:extLst>
              <a:ext uri="{FF2B5EF4-FFF2-40B4-BE49-F238E27FC236}">
                <a16:creationId xmlns:a16="http://schemas.microsoft.com/office/drawing/2014/main" id="{BCB15A8C-7946-D019-CC2D-967638E5A289}"/>
              </a:ext>
            </a:extLst>
          </p:cNvPr>
          <p:cNvSpPr>
            <a:spLocks/>
          </p:cNvSpPr>
          <p:nvPr/>
        </p:nvSpPr>
        <p:spPr bwMode="auto">
          <a:xfrm>
            <a:off x="4011989" y="3835821"/>
            <a:ext cx="3652958" cy="720726"/>
          </a:xfrm>
          <a:custGeom>
            <a:avLst/>
            <a:gdLst>
              <a:gd name="T0" fmla="*/ 250 w 250"/>
              <a:gd name="T1" fmla="*/ 0 h 64"/>
              <a:gd name="T2" fmla="*/ 0 w 250"/>
              <a:gd name="T3" fmla="*/ 0 h 64"/>
              <a:gd name="T4" fmla="*/ 19 w 250"/>
              <a:gd name="T5" fmla="*/ 64 h 64"/>
              <a:gd name="T6" fmla="*/ 230 w 250"/>
              <a:gd name="T7" fmla="*/ 64 h 64"/>
              <a:gd name="T8" fmla="*/ 250 w 250"/>
              <a:gd name="T9" fmla="*/ 0 h 64"/>
            </a:gdLst>
            <a:ahLst/>
            <a:cxnLst>
              <a:cxn ang="0">
                <a:pos x="T0" y="T1"/>
              </a:cxn>
              <a:cxn ang="0">
                <a:pos x="T2" y="T3"/>
              </a:cxn>
              <a:cxn ang="0">
                <a:pos x="T4" y="T5"/>
              </a:cxn>
              <a:cxn ang="0">
                <a:pos x="T6" y="T7"/>
              </a:cxn>
              <a:cxn ang="0">
                <a:pos x="T8" y="T9"/>
              </a:cxn>
            </a:cxnLst>
            <a:rect l="0" t="0" r="r" b="b"/>
            <a:pathLst>
              <a:path w="250" h="64">
                <a:moveTo>
                  <a:pt x="250" y="0"/>
                </a:moveTo>
                <a:cubicBezTo>
                  <a:pt x="0" y="0"/>
                  <a:pt x="0" y="0"/>
                  <a:pt x="0" y="0"/>
                </a:cubicBezTo>
                <a:cubicBezTo>
                  <a:pt x="1" y="24"/>
                  <a:pt x="8" y="45"/>
                  <a:pt x="19" y="64"/>
                </a:cubicBezTo>
                <a:cubicBezTo>
                  <a:pt x="230" y="64"/>
                  <a:pt x="230" y="64"/>
                  <a:pt x="230" y="64"/>
                </a:cubicBezTo>
                <a:cubicBezTo>
                  <a:pt x="242" y="45"/>
                  <a:pt x="249" y="24"/>
                  <a:pt x="250" y="0"/>
                </a:cubicBezTo>
                <a:close/>
              </a:path>
            </a:pathLst>
          </a:custGeom>
          <a:solidFill>
            <a:srgbClr val="7C8EA0"/>
          </a:solidFill>
          <a:ln>
            <a:noFill/>
          </a:ln>
        </p:spPr>
        <p:txBody>
          <a:bodyPr vert="horz" wrap="square" lIns="45720" tIns="22860" rIns="45720" bIns="228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h-TH" sz="900" b="0" i="0" u="none" strike="noStrike" kern="0" cap="none" spc="0" normalizeH="0" baseline="0" noProof="0" dirty="0">
              <a:ln>
                <a:noFill/>
              </a:ln>
              <a:solidFill>
                <a:srgbClr val="FFFFFF"/>
              </a:solidFill>
              <a:effectLst/>
              <a:uLnTx/>
              <a:uFillTx/>
            </a:endParaRPr>
          </a:p>
        </p:txBody>
      </p:sp>
      <p:sp>
        <p:nvSpPr>
          <p:cNvPr id="2" name="Slide Number Placeholder 1">
            <a:extLst>
              <a:ext uri="{FF2B5EF4-FFF2-40B4-BE49-F238E27FC236}">
                <a16:creationId xmlns:a16="http://schemas.microsoft.com/office/drawing/2014/main" id="{3A8598CF-A452-DB88-AA4D-CDFFB683AFC2}"/>
              </a:ext>
            </a:extLst>
          </p:cNvPr>
          <p:cNvSpPr>
            <a:spLocks noGrp="1"/>
          </p:cNvSpPr>
          <p:nvPr>
            <p:ph type="sldNum" sz="quarter" idx="12"/>
          </p:nvPr>
        </p:nvSpPr>
        <p:spPr/>
        <p:txBody>
          <a:bodyPr/>
          <a:lstStyle/>
          <a:p>
            <a:fld id="{6FB6B91F-BB11-E946-B7F6-1372EDB8DEC1}" type="slidenum">
              <a:rPr lang="en-US" smtClean="0"/>
              <a:t>23</a:t>
            </a:fld>
            <a:endParaRPr lang="en-US"/>
          </a:p>
        </p:txBody>
      </p:sp>
      <p:sp>
        <p:nvSpPr>
          <p:cNvPr id="3" name="Title 2">
            <a:extLst>
              <a:ext uri="{FF2B5EF4-FFF2-40B4-BE49-F238E27FC236}">
                <a16:creationId xmlns:a16="http://schemas.microsoft.com/office/drawing/2014/main" id="{0409F145-9E85-407E-661A-ECA9F6B775F4}"/>
              </a:ext>
            </a:extLst>
          </p:cNvPr>
          <p:cNvSpPr>
            <a:spLocks noGrp="1"/>
          </p:cNvSpPr>
          <p:nvPr>
            <p:ph type="title"/>
          </p:nvPr>
        </p:nvSpPr>
        <p:spPr/>
        <p:txBody>
          <a:bodyPr/>
          <a:lstStyle/>
          <a:p>
            <a:r>
              <a:rPr lang="en-US" dirty="0"/>
              <a:t>Part Risk Assessment</a:t>
            </a:r>
          </a:p>
        </p:txBody>
      </p:sp>
      <p:sp>
        <p:nvSpPr>
          <p:cNvPr id="50" name="Rectangle 49">
            <a:extLst>
              <a:ext uri="{FF2B5EF4-FFF2-40B4-BE49-F238E27FC236}">
                <a16:creationId xmlns:a16="http://schemas.microsoft.com/office/drawing/2014/main" id="{BBBB93EC-0BEA-3E6B-AA24-2343DA67A713}"/>
              </a:ext>
            </a:extLst>
          </p:cNvPr>
          <p:cNvSpPr/>
          <p:nvPr/>
        </p:nvSpPr>
        <p:spPr>
          <a:xfrm rot="16200000">
            <a:off x="3558640" y="-466364"/>
            <a:ext cx="591298" cy="5721467"/>
          </a:xfrm>
          <a:prstGeom prst="rect">
            <a:avLst/>
          </a:prstGeom>
          <a:solidFill>
            <a:srgbClr val="8A2B7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Open Sans"/>
              <a:ea typeface="+mn-ea"/>
              <a:cs typeface="+mn-cs"/>
            </a:endParaRPr>
          </a:p>
        </p:txBody>
      </p:sp>
      <p:pic>
        <p:nvPicPr>
          <p:cNvPr id="51" name="Picture 50">
            <a:extLst>
              <a:ext uri="{FF2B5EF4-FFF2-40B4-BE49-F238E27FC236}">
                <a16:creationId xmlns:a16="http://schemas.microsoft.com/office/drawing/2014/main" id="{B74F99BE-0C28-78AB-C963-D1B49267FE8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10800000">
            <a:off x="2738628" y="2086133"/>
            <a:ext cx="2901796" cy="764265"/>
          </a:xfrm>
          <a:prstGeom prst="rect">
            <a:avLst/>
          </a:prstGeom>
        </p:spPr>
      </p:pic>
      <p:sp>
        <p:nvSpPr>
          <p:cNvPr id="52" name="Rectangle 51">
            <a:extLst>
              <a:ext uri="{FF2B5EF4-FFF2-40B4-BE49-F238E27FC236}">
                <a16:creationId xmlns:a16="http://schemas.microsoft.com/office/drawing/2014/main" id="{6525181B-B259-E14B-32F2-29FF04509B18}"/>
              </a:ext>
            </a:extLst>
          </p:cNvPr>
          <p:cNvSpPr/>
          <p:nvPr/>
        </p:nvSpPr>
        <p:spPr>
          <a:xfrm rot="5400000">
            <a:off x="8835952" y="1276992"/>
            <a:ext cx="630129" cy="3535972"/>
          </a:xfrm>
          <a:prstGeom prst="rect">
            <a:avLst/>
          </a:prstGeom>
          <a:solidFill>
            <a:srgbClr val="C41D2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Open Sans"/>
              <a:ea typeface="+mn-ea"/>
              <a:cs typeface="+mn-cs"/>
            </a:endParaRPr>
          </a:p>
        </p:txBody>
      </p:sp>
      <p:sp>
        <p:nvSpPr>
          <p:cNvPr id="54" name="Rectangle 53">
            <a:extLst>
              <a:ext uri="{FF2B5EF4-FFF2-40B4-BE49-F238E27FC236}">
                <a16:creationId xmlns:a16="http://schemas.microsoft.com/office/drawing/2014/main" id="{3051F031-D677-416E-B485-A5CC04DDD3EB}"/>
              </a:ext>
            </a:extLst>
          </p:cNvPr>
          <p:cNvSpPr/>
          <p:nvPr/>
        </p:nvSpPr>
        <p:spPr>
          <a:xfrm rot="16200000">
            <a:off x="2446479" y="1840495"/>
            <a:ext cx="630127" cy="3535972"/>
          </a:xfrm>
          <a:prstGeom prst="rect">
            <a:avLst/>
          </a:prstGeom>
          <a:solidFill>
            <a:srgbClr val="0075A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Open Sans"/>
              <a:ea typeface="+mn-ea"/>
              <a:cs typeface="+mn-cs"/>
            </a:endParaRPr>
          </a:p>
        </p:txBody>
      </p:sp>
      <p:grpSp>
        <p:nvGrpSpPr>
          <p:cNvPr id="56" name="gear">
            <a:extLst>
              <a:ext uri="{FF2B5EF4-FFF2-40B4-BE49-F238E27FC236}">
                <a16:creationId xmlns:a16="http://schemas.microsoft.com/office/drawing/2014/main" id="{234D6E20-BA15-F934-3B32-30E801B16532}"/>
              </a:ext>
            </a:extLst>
          </p:cNvPr>
          <p:cNvGrpSpPr/>
          <p:nvPr/>
        </p:nvGrpSpPr>
        <p:grpSpPr>
          <a:xfrm>
            <a:off x="3550920" y="1283627"/>
            <a:ext cx="4686300" cy="4657971"/>
            <a:chOff x="7437437" y="2177124"/>
            <a:chExt cx="10842419" cy="10776876"/>
          </a:xfrm>
        </p:grpSpPr>
        <p:sp>
          <p:nvSpPr>
            <p:cNvPr id="58" name="Freeform 57">
              <a:extLst>
                <a:ext uri="{FF2B5EF4-FFF2-40B4-BE49-F238E27FC236}">
                  <a16:creationId xmlns:a16="http://schemas.microsoft.com/office/drawing/2014/main" id="{1A9DE90F-EA02-ABBB-C87D-756C812623B8}"/>
                </a:ext>
              </a:extLst>
            </p:cNvPr>
            <p:cNvSpPr>
              <a:spLocks/>
            </p:cNvSpPr>
            <p:nvPr/>
          </p:nvSpPr>
          <p:spPr bwMode="auto">
            <a:xfrm>
              <a:off x="8751206" y="6745578"/>
              <a:ext cx="7968020" cy="1667502"/>
            </a:xfrm>
            <a:custGeom>
              <a:avLst/>
              <a:gdLst>
                <a:gd name="T0" fmla="*/ 250 w 250"/>
                <a:gd name="T1" fmla="*/ 0 h 64"/>
                <a:gd name="T2" fmla="*/ 0 w 250"/>
                <a:gd name="T3" fmla="*/ 0 h 64"/>
                <a:gd name="T4" fmla="*/ 19 w 250"/>
                <a:gd name="T5" fmla="*/ 64 h 64"/>
                <a:gd name="T6" fmla="*/ 230 w 250"/>
                <a:gd name="T7" fmla="*/ 64 h 64"/>
                <a:gd name="T8" fmla="*/ 250 w 250"/>
                <a:gd name="T9" fmla="*/ 0 h 64"/>
              </a:gdLst>
              <a:ahLst/>
              <a:cxnLst>
                <a:cxn ang="0">
                  <a:pos x="T0" y="T1"/>
                </a:cxn>
                <a:cxn ang="0">
                  <a:pos x="T2" y="T3"/>
                </a:cxn>
                <a:cxn ang="0">
                  <a:pos x="T4" y="T5"/>
                </a:cxn>
                <a:cxn ang="0">
                  <a:pos x="T6" y="T7"/>
                </a:cxn>
                <a:cxn ang="0">
                  <a:pos x="T8" y="T9"/>
                </a:cxn>
              </a:cxnLst>
              <a:rect l="0" t="0" r="r" b="b"/>
              <a:pathLst>
                <a:path w="250" h="64">
                  <a:moveTo>
                    <a:pt x="250" y="0"/>
                  </a:moveTo>
                  <a:cubicBezTo>
                    <a:pt x="0" y="0"/>
                    <a:pt x="0" y="0"/>
                    <a:pt x="0" y="0"/>
                  </a:cubicBezTo>
                  <a:cubicBezTo>
                    <a:pt x="1" y="24"/>
                    <a:pt x="8" y="45"/>
                    <a:pt x="19" y="64"/>
                  </a:cubicBezTo>
                  <a:cubicBezTo>
                    <a:pt x="230" y="64"/>
                    <a:pt x="230" y="64"/>
                    <a:pt x="230" y="64"/>
                  </a:cubicBezTo>
                  <a:cubicBezTo>
                    <a:pt x="242" y="45"/>
                    <a:pt x="249" y="24"/>
                    <a:pt x="250" y="0"/>
                  </a:cubicBezTo>
                  <a:close/>
                </a:path>
              </a:pathLst>
            </a:custGeom>
            <a:solidFill>
              <a:srgbClr val="0075A9"/>
            </a:solidFill>
            <a:ln>
              <a:noFill/>
            </a:ln>
          </p:spPr>
          <p:txBody>
            <a:bodyPr vert="horz" wrap="square" lIns="45720" tIns="22860" rIns="45720" bIns="228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h-TH" sz="900" b="0" i="0" u="none" strike="noStrike" kern="0" cap="none" spc="0" normalizeH="0" baseline="0" noProof="0" dirty="0">
                <a:ln>
                  <a:noFill/>
                </a:ln>
                <a:solidFill>
                  <a:srgbClr val="FFFFFF"/>
                </a:solidFill>
                <a:effectLst/>
                <a:uLnTx/>
                <a:uFillTx/>
              </a:endParaRPr>
            </a:p>
          </p:txBody>
        </p:sp>
        <p:sp>
          <p:nvSpPr>
            <p:cNvPr id="59" name="Freeform 58">
              <a:extLst>
                <a:ext uri="{FF2B5EF4-FFF2-40B4-BE49-F238E27FC236}">
                  <a16:creationId xmlns:a16="http://schemas.microsoft.com/office/drawing/2014/main" id="{D3C98AD6-8AE3-B303-0387-351905E818CF}"/>
                </a:ext>
              </a:extLst>
            </p:cNvPr>
            <p:cNvSpPr>
              <a:spLocks/>
            </p:cNvSpPr>
            <p:nvPr/>
          </p:nvSpPr>
          <p:spPr bwMode="auto">
            <a:xfrm>
              <a:off x="9722494" y="4005262"/>
              <a:ext cx="6372225" cy="1405405"/>
            </a:xfrm>
            <a:custGeom>
              <a:avLst/>
              <a:gdLst>
                <a:gd name="T0" fmla="*/ 219 w 219"/>
                <a:gd name="T1" fmla="*/ 64 h 64"/>
                <a:gd name="T2" fmla="*/ 110 w 219"/>
                <a:gd name="T3" fmla="*/ 0 h 64"/>
                <a:gd name="T4" fmla="*/ 0 w 219"/>
                <a:gd name="T5" fmla="*/ 64 h 64"/>
                <a:gd name="T6" fmla="*/ 219 w 219"/>
                <a:gd name="T7" fmla="*/ 64 h 64"/>
              </a:gdLst>
              <a:ahLst/>
              <a:cxnLst>
                <a:cxn ang="0">
                  <a:pos x="T0" y="T1"/>
                </a:cxn>
                <a:cxn ang="0">
                  <a:pos x="T2" y="T3"/>
                </a:cxn>
                <a:cxn ang="0">
                  <a:pos x="T4" y="T5"/>
                </a:cxn>
                <a:cxn ang="0">
                  <a:pos x="T6" y="T7"/>
                </a:cxn>
              </a:cxnLst>
              <a:rect l="0" t="0" r="r" b="b"/>
              <a:pathLst>
                <a:path w="219" h="64">
                  <a:moveTo>
                    <a:pt x="219" y="64"/>
                  </a:moveTo>
                  <a:cubicBezTo>
                    <a:pt x="198" y="26"/>
                    <a:pt x="157" y="0"/>
                    <a:pt x="110" y="0"/>
                  </a:cubicBezTo>
                  <a:cubicBezTo>
                    <a:pt x="63" y="0"/>
                    <a:pt x="21" y="26"/>
                    <a:pt x="0" y="64"/>
                  </a:cubicBezTo>
                  <a:lnTo>
                    <a:pt x="219" y="64"/>
                  </a:lnTo>
                  <a:close/>
                </a:path>
              </a:pathLst>
            </a:custGeom>
            <a:solidFill>
              <a:srgbClr val="8A2B78"/>
            </a:solidFill>
            <a:ln>
              <a:noFill/>
            </a:ln>
          </p:spPr>
          <p:txBody>
            <a:bodyPr vert="horz" wrap="square" lIns="45720" tIns="22860" rIns="45720" bIns="228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h-TH" sz="900" b="0" i="0" u="none" strike="noStrike" kern="0" cap="none" spc="0" normalizeH="0" baseline="0" noProof="0" dirty="0">
                <a:ln>
                  <a:noFill/>
                </a:ln>
                <a:solidFill>
                  <a:srgbClr val="FFFFFF"/>
                </a:solidFill>
                <a:effectLst/>
                <a:uLnTx/>
                <a:uFillTx/>
              </a:endParaRPr>
            </a:p>
          </p:txBody>
        </p:sp>
        <p:sp>
          <p:nvSpPr>
            <p:cNvPr id="60" name="Freeform 59">
              <a:extLst>
                <a:ext uri="{FF2B5EF4-FFF2-40B4-BE49-F238E27FC236}">
                  <a16:creationId xmlns:a16="http://schemas.microsoft.com/office/drawing/2014/main" id="{91EC97C2-4F87-F09C-CFC2-28E26D5D429E}"/>
                </a:ext>
              </a:extLst>
            </p:cNvPr>
            <p:cNvSpPr>
              <a:spLocks/>
            </p:cNvSpPr>
            <p:nvPr/>
          </p:nvSpPr>
          <p:spPr bwMode="auto">
            <a:xfrm>
              <a:off x="9802708" y="9658396"/>
              <a:ext cx="6111876" cy="1413050"/>
            </a:xfrm>
            <a:custGeom>
              <a:avLst/>
              <a:gdLst>
                <a:gd name="T0" fmla="*/ 0 w 210"/>
                <a:gd name="T1" fmla="*/ 0 h 58"/>
                <a:gd name="T2" fmla="*/ 105 w 210"/>
                <a:gd name="T3" fmla="*/ 58 h 58"/>
                <a:gd name="T4" fmla="*/ 210 w 210"/>
                <a:gd name="T5" fmla="*/ 0 h 58"/>
                <a:gd name="T6" fmla="*/ 0 w 210"/>
                <a:gd name="T7" fmla="*/ 0 h 58"/>
              </a:gdLst>
              <a:ahLst/>
              <a:cxnLst>
                <a:cxn ang="0">
                  <a:pos x="T0" y="T1"/>
                </a:cxn>
                <a:cxn ang="0">
                  <a:pos x="T2" y="T3"/>
                </a:cxn>
                <a:cxn ang="0">
                  <a:pos x="T4" y="T5"/>
                </a:cxn>
                <a:cxn ang="0">
                  <a:pos x="T6" y="T7"/>
                </a:cxn>
              </a:cxnLst>
              <a:rect l="0" t="0" r="r" b="b"/>
              <a:pathLst>
                <a:path w="210" h="58">
                  <a:moveTo>
                    <a:pt x="0" y="0"/>
                  </a:moveTo>
                  <a:cubicBezTo>
                    <a:pt x="22" y="35"/>
                    <a:pt x="61" y="58"/>
                    <a:pt x="105" y="58"/>
                  </a:cubicBezTo>
                  <a:cubicBezTo>
                    <a:pt x="149" y="58"/>
                    <a:pt x="188" y="35"/>
                    <a:pt x="210" y="0"/>
                  </a:cubicBezTo>
                  <a:lnTo>
                    <a:pt x="0" y="0"/>
                  </a:lnTo>
                  <a:close/>
                </a:path>
              </a:pathLst>
            </a:custGeom>
            <a:solidFill>
              <a:srgbClr val="EC8A00"/>
            </a:solidFill>
            <a:ln>
              <a:noFill/>
            </a:ln>
          </p:spPr>
          <p:txBody>
            <a:bodyPr vert="horz" wrap="square" lIns="45720" tIns="22860" rIns="45720" bIns="228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h-TH" sz="900" b="0" i="0" u="none" strike="noStrike" kern="0" cap="none" spc="0" normalizeH="0" baseline="0" noProof="0" dirty="0">
                <a:ln>
                  <a:noFill/>
                </a:ln>
                <a:solidFill>
                  <a:srgbClr val="FFFFFF"/>
                </a:solidFill>
                <a:effectLst/>
                <a:uLnTx/>
                <a:uFillTx/>
              </a:endParaRPr>
            </a:p>
          </p:txBody>
        </p:sp>
        <p:sp>
          <p:nvSpPr>
            <p:cNvPr id="61" name="Freeform 60">
              <a:extLst>
                <a:ext uri="{FF2B5EF4-FFF2-40B4-BE49-F238E27FC236}">
                  <a16:creationId xmlns:a16="http://schemas.microsoft.com/office/drawing/2014/main" id="{29D1D6D1-C840-EBEC-32A9-2D156D7B35AA}"/>
                </a:ext>
              </a:extLst>
            </p:cNvPr>
            <p:cNvSpPr>
              <a:spLocks/>
            </p:cNvSpPr>
            <p:nvPr/>
          </p:nvSpPr>
          <p:spPr bwMode="auto">
            <a:xfrm>
              <a:off x="9285930" y="5390458"/>
              <a:ext cx="7273925" cy="1383842"/>
            </a:xfrm>
            <a:custGeom>
              <a:avLst/>
              <a:gdLst>
                <a:gd name="T0" fmla="*/ 0 w 250"/>
                <a:gd name="T1" fmla="*/ 60 h 63"/>
                <a:gd name="T2" fmla="*/ 0 w 250"/>
                <a:gd name="T3" fmla="*/ 63 h 63"/>
                <a:gd name="T4" fmla="*/ 250 w 250"/>
                <a:gd name="T5" fmla="*/ 63 h 63"/>
                <a:gd name="T6" fmla="*/ 250 w 250"/>
                <a:gd name="T7" fmla="*/ 60 h 63"/>
                <a:gd name="T8" fmla="*/ 234 w 250"/>
                <a:gd name="T9" fmla="*/ 0 h 63"/>
                <a:gd name="T10" fmla="*/ 15 w 250"/>
                <a:gd name="T11" fmla="*/ 0 h 63"/>
                <a:gd name="T12" fmla="*/ 0 w 250"/>
                <a:gd name="T13" fmla="*/ 60 h 63"/>
              </a:gdLst>
              <a:ahLst/>
              <a:cxnLst>
                <a:cxn ang="0">
                  <a:pos x="T0" y="T1"/>
                </a:cxn>
                <a:cxn ang="0">
                  <a:pos x="T2" y="T3"/>
                </a:cxn>
                <a:cxn ang="0">
                  <a:pos x="T4" y="T5"/>
                </a:cxn>
                <a:cxn ang="0">
                  <a:pos x="T6" y="T7"/>
                </a:cxn>
                <a:cxn ang="0">
                  <a:pos x="T8" y="T9"/>
                </a:cxn>
                <a:cxn ang="0">
                  <a:pos x="T10" y="T11"/>
                </a:cxn>
                <a:cxn ang="0">
                  <a:pos x="T12" y="T13"/>
                </a:cxn>
              </a:cxnLst>
              <a:rect l="0" t="0" r="r" b="b"/>
              <a:pathLst>
                <a:path w="250" h="63">
                  <a:moveTo>
                    <a:pt x="0" y="60"/>
                  </a:moveTo>
                  <a:cubicBezTo>
                    <a:pt x="0" y="61"/>
                    <a:pt x="0" y="62"/>
                    <a:pt x="0" y="63"/>
                  </a:cubicBezTo>
                  <a:cubicBezTo>
                    <a:pt x="250" y="63"/>
                    <a:pt x="250" y="63"/>
                    <a:pt x="250" y="63"/>
                  </a:cubicBezTo>
                  <a:cubicBezTo>
                    <a:pt x="250" y="62"/>
                    <a:pt x="250" y="61"/>
                    <a:pt x="250" y="60"/>
                  </a:cubicBezTo>
                  <a:cubicBezTo>
                    <a:pt x="250" y="38"/>
                    <a:pt x="244" y="17"/>
                    <a:pt x="234" y="0"/>
                  </a:cubicBezTo>
                  <a:cubicBezTo>
                    <a:pt x="15" y="0"/>
                    <a:pt x="15" y="0"/>
                    <a:pt x="15" y="0"/>
                  </a:cubicBezTo>
                  <a:cubicBezTo>
                    <a:pt x="5" y="17"/>
                    <a:pt x="0" y="38"/>
                    <a:pt x="0" y="60"/>
                  </a:cubicBezTo>
                  <a:close/>
                </a:path>
              </a:pathLst>
            </a:custGeom>
            <a:solidFill>
              <a:srgbClr val="C41D24"/>
            </a:solidFill>
            <a:ln>
              <a:noFill/>
            </a:ln>
          </p:spPr>
          <p:txBody>
            <a:bodyPr vert="horz" wrap="square" lIns="45720" tIns="22860" rIns="45720" bIns="228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h-TH" sz="900" b="0" i="0" u="none" strike="noStrike" kern="0" cap="none" spc="0" normalizeH="0" baseline="0" noProof="0" dirty="0">
                <a:ln>
                  <a:noFill/>
                </a:ln>
                <a:solidFill>
                  <a:srgbClr val="FFFFFF"/>
                </a:solidFill>
                <a:effectLst/>
                <a:uLnTx/>
                <a:uFillTx/>
              </a:endParaRPr>
            </a:p>
          </p:txBody>
        </p:sp>
        <p:sp>
          <p:nvSpPr>
            <p:cNvPr id="57" name="Freeform 56">
              <a:extLst>
                <a:ext uri="{FF2B5EF4-FFF2-40B4-BE49-F238E27FC236}">
                  <a16:creationId xmlns:a16="http://schemas.microsoft.com/office/drawing/2014/main" id="{37BC4F7C-A486-3B3E-C6E9-1034BC6C0CB6}"/>
                </a:ext>
              </a:extLst>
            </p:cNvPr>
            <p:cNvSpPr>
              <a:spLocks noEditPoints="1"/>
            </p:cNvSpPr>
            <p:nvPr/>
          </p:nvSpPr>
          <p:spPr bwMode="auto">
            <a:xfrm>
              <a:off x="7437437" y="2177124"/>
              <a:ext cx="10842419" cy="10776876"/>
            </a:xfrm>
            <a:custGeom>
              <a:avLst/>
              <a:gdLst>
                <a:gd name="T0" fmla="*/ 806 w 806"/>
                <a:gd name="T1" fmla="*/ 401 h 806"/>
                <a:gd name="T2" fmla="*/ 733 w 806"/>
                <a:gd name="T3" fmla="*/ 336 h 806"/>
                <a:gd name="T4" fmla="*/ 776 w 806"/>
                <a:gd name="T5" fmla="*/ 248 h 806"/>
                <a:gd name="T6" fmla="*/ 684 w 806"/>
                <a:gd name="T7" fmla="*/ 217 h 806"/>
                <a:gd name="T8" fmla="*/ 687 w 806"/>
                <a:gd name="T9" fmla="*/ 116 h 806"/>
                <a:gd name="T10" fmla="*/ 590 w 806"/>
                <a:gd name="T11" fmla="*/ 122 h 806"/>
                <a:gd name="T12" fmla="*/ 558 w 806"/>
                <a:gd name="T13" fmla="*/ 30 h 806"/>
                <a:gd name="T14" fmla="*/ 470 w 806"/>
                <a:gd name="T15" fmla="*/ 73 h 806"/>
                <a:gd name="T16" fmla="*/ 401 w 806"/>
                <a:gd name="T17" fmla="*/ 0 h 806"/>
                <a:gd name="T18" fmla="*/ 337 w 806"/>
                <a:gd name="T19" fmla="*/ 73 h 806"/>
                <a:gd name="T20" fmla="*/ 249 w 806"/>
                <a:gd name="T21" fmla="*/ 30 h 806"/>
                <a:gd name="T22" fmla="*/ 217 w 806"/>
                <a:gd name="T23" fmla="*/ 122 h 806"/>
                <a:gd name="T24" fmla="*/ 116 w 806"/>
                <a:gd name="T25" fmla="*/ 120 h 806"/>
                <a:gd name="T26" fmla="*/ 123 w 806"/>
                <a:gd name="T27" fmla="*/ 216 h 806"/>
                <a:gd name="T28" fmla="*/ 31 w 806"/>
                <a:gd name="T29" fmla="*/ 248 h 806"/>
                <a:gd name="T30" fmla="*/ 73 w 806"/>
                <a:gd name="T31" fmla="*/ 336 h 806"/>
                <a:gd name="T32" fmla="*/ 0 w 806"/>
                <a:gd name="T33" fmla="*/ 405 h 806"/>
                <a:gd name="T34" fmla="*/ 73 w 806"/>
                <a:gd name="T35" fmla="*/ 469 h 806"/>
                <a:gd name="T36" fmla="*/ 30 w 806"/>
                <a:gd name="T37" fmla="*/ 557 h 806"/>
                <a:gd name="T38" fmla="*/ 122 w 806"/>
                <a:gd name="T39" fmla="*/ 589 h 806"/>
                <a:gd name="T40" fmla="*/ 120 w 806"/>
                <a:gd name="T41" fmla="*/ 690 h 806"/>
                <a:gd name="T42" fmla="*/ 217 w 806"/>
                <a:gd name="T43" fmla="*/ 684 h 806"/>
                <a:gd name="T44" fmla="*/ 249 w 806"/>
                <a:gd name="T45" fmla="*/ 775 h 806"/>
                <a:gd name="T46" fmla="*/ 336 w 806"/>
                <a:gd name="T47" fmla="*/ 733 h 806"/>
                <a:gd name="T48" fmla="*/ 406 w 806"/>
                <a:gd name="T49" fmla="*/ 806 h 806"/>
                <a:gd name="T50" fmla="*/ 470 w 806"/>
                <a:gd name="T51" fmla="*/ 733 h 806"/>
                <a:gd name="T52" fmla="*/ 558 w 806"/>
                <a:gd name="T53" fmla="*/ 776 h 806"/>
                <a:gd name="T54" fmla="*/ 589 w 806"/>
                <a:gd name="T55" fmla="*/ 684 h 806"/>
                <a:gd name="T56" fmla="*/ 690 w 806"/>
                <a:gd name="T57" fmla="*/ 686 h 806"/>
                <a:gd name="T58" fmla="*/ 684 w 806"/>
                <a:gd name="T59" fmla="*/ 589 h 806"/>
                <a:gd name="T60" fmla="*/ 776 w 806"/>
                <a:gd name="T61" fmla="*/ 557 h 806"/>
                <a:gd name="T62" fmla="*/ 733 w 806"/>
                <a:gd name="T63" fmla="*/ 470 h 806"/>
                <a:gd name="T64" fmla="*/ 170 w 806"/>
                <a:gd name="T65" fmla="*/ 517 h 806"/>
                <a:gd name="T66" fmla="*/ 636 w 806"/>
                <a:gd name="T67" fmla="*/ 289 h 806"/>
                <a:gd name="T68" fmla="*/ 170 w 806"/>
                <a:gd name="T69" fmla="*/ 517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06" h="806">
                  <a:moveTo>
                    <a:pt x="740" y="423"/>
                  </a:moveTo>
                  <a:cubicBezTo>
                    <a:pt x="806" y="401"/>
                    <a:pt x="806" y="401"/>
                    <a:pt x="806" y="401"/>
                  </a:cubicBezTo>
                  <a:cubicBezTo>
                    <a:pt x="803" y="349"/>
                    <a:pt x="803" y="349"/>
                    <a:pt x="803" y="349"/>
                  </a:cubicBezTo>
                  <a:cubicBezTo>
                    <a:pt x="733" y="336"/>
                    <a:pt x="733" y="336"/>
                    <a:pt x="733" y="336"/>
                  </a:cubicBezTo>
                  <a:cubicBezTo>
                    <a:pt x="731" y="322"/>
                    <a:pt x="727" y="309"/>
                    <a:pt x="722" y="295"/>
                  </a:cubicBezTo>
                  <a:cubicBezTo>
                    <a:pt x="776" y="248"/>
                    <a:pt x="776" y="248"/>
                    <a:pt x="776" y="248"/>
                  </a:cubicBezTo>
                  <a:cubicBezTo>
                    <a:pt x="754" y="202"/>
                    <a:pt x="754" y="202"/>
                    <a:pt x="754" y="202"/>
                  </a:cubicBezTo>
                  <a:cubicBezTo>
                    <a:pt x="684" y="217"/>
                    <a:pt x="684" y="217"/>
                    <a:pt x="684" y="217"/>
                  </a:cubicBezTo>
                  <a:cubicBezTo>
                    <a:pt x="675" y="204"/>
                    <a:pt x="666" y="191"/>
                    <a:pt x="655" y="179"/>
                  </a:cubicBezTo>
                  <a:cubicBezTo>
                    <a:pt x="687" y="116"/>
                    <a:pt x="687" y="116"/>
                    <a:pt x="687" y="116"/>
                  </a:cubicBezTo>
                  <a:cubicBezTo>
                    <a:pt x="648" y="82"/>
                    <a:pt x="648" y="82"/>
                    <a:pt x="648" y="82"/>
                  </a:cubicBezTo>
                  <a:cubicBezTo>
                    <a:pt x="590" y="122"/>
                    <a:pt x="590" y="122"/>
                    <a:pt x="590" y="122"/>
                  </a:cubicBezTo>
                  <a:cubicBezTo>
                    <a:pt x="578" y="114"/>
                    <a:pt x="565" y="107"/>
                    <a:pt x="552" y="101"/>
                  </a:cubicBezTo>
                  <a:cubicBezTo>
                    <a:pt x="558" y="30"/>
                    <a:pt x="558" y="30"/>
                    <a:pt x="558" y="30"/>
                  </a:cubicBezTo>
                  <a:cubicBezTo>
                    <a:pt x="509" y="14"/>
                    <a:pt x="509" y="14"/>
                    <a:pt x="509" y="14"/>
                  </a:cubicBezTo>
                  <a:cubicBezTo>
                    <a:pt x="470" y="73"/>
                    <a:pt x="470" y="73"/>
                    <a:pt x="470" y="73"/>
                  </a:cubicBezTo>
                  <a:cubicBezTo>
                    <a:pt x="455" y="70"/>
                    <a:pt x="439" y="68"/>
                    <a:pt x="423" y="67"/>
                  </a:cubicBezTo>
                  <a:cubicBezTo>
                    <a:pt x="401" y="0"/>
                    <a:pt x="401" y="0"/>
                    <a:pt x="401" y="0"/>
                  </a:cubicBezTo>
                  <a:cubicBezTo>
                    <a:pt x="350" y="3"/>
                    <a:pt x="350" y="3"/>
                    <a:pt x="350" y="3"/>
                  </a:cubicBezTo>
                  <a:cubicBezTo>
                    <a:pt x="337" y="73"/>
                    <a:pt x="337" y="73"/>
                    <a:pt x="337" y="73"/>
                  </a:cubicBezTo>
                  <a:cubicBezTo>
                    <a:pt x="323" y="75"/>
                    <a:pt x="309" y="79"/>
                    <a:pt x="295" y="84"/>
                  </a:cubicBezTo>
                  <a:cubicBezTo>
                    <a:pt x="249" y="30"/>
                    <a:pt x="249" y="30"/>
                    <a:pt x="249" y="30"/>
                  </a:cubicBezTo>
                  <a:cubicBezTo>
                    <a:pt x="203" y="52"/>
                    <a:pt x="203" y="52"/>
                    <a:pt x="203" y="52"/>
                  </a:cubicBezTo>
                  <a:cubicBezTo>
                    <a:pt x="217" y="122"/>
                    <a:pt x="217" y="122"/>
                    <a:pt x="217" y="122"/>
                  </a:cubicBezTo>
                  <a:cubicBezTo>
                    <a:pt x="204" y="131"/>
                    <a:pt x="191" y="140"/>
                    <a:pt x="179" y="151"/>
                  </a:cubicBezTo>
                  <a:cubicBezTo>
                    <a:pt x="116" y="120"/>
                    <a:pt x="116" y="120"/>
                    <a:pt x="116" y="120"/>
                  </a:cubicBezTo>
                  <a:cubicBezTo>
                    <a:pt x="83" y="158"/>
                    <a:pt x="83" y="158"/>
                    <a:pt x="83" y="158"/>
                  </a:cubicBezTo>
                  <a:cubicBezTo>
                    <a:pt x="123" y="216"/>
                    <a:pt x="123" y="216"/>
                    <a:pt x="123" y="216"/>
                  </a:cubicBezTo>
                  <a:cubicBezTo>
                    <a:pt x="115" y="228"/>
                    <a:pt x="107" y="241"/>
                    <a:pt x="101" y="254"/>
                  </a:cubicBezTo>
                  <a:cubicBezTo>
                    <a:pt x="31" y="248"/>
                    <a:pt x="31" y="248"/>
                    <a:pt x="31" y="248"/>
                  </a:cubicBezTo>
                  <a:cubicBezTo>
                    <a:pt x="14" y="297"/>
                    <a:pt x="14" y="297"/>
                    <a:pt x="14" y="297"/>
                  </a:cubicBezTo>
                  <a:cubicBezTo>
                    <a:pt x="73" y="336"/>
                    <a:pt x="73" y="336"/>
                    <a:pt x="73" y="336"/>
                  </a:cubicBezTo>
                  <a:cubicBezTo>
                    <a:pt x="70" y="351"/>
                    <a:pt x="68" y="367"/>
                    <a:pt x="67" y="383"/>
                  </a:cubicBezTo>
                  <a:cubicBezTo>
                    <a:pt x="0" y="405"/>
                    <a:pt x="0" y="405"/>
                    <a:pt x="0" y="405"/>
                  </a:cubicBezTo>
                  <a:cubicBezTo>
                    <a:pt x="4" y="456"/>
                    <a:pt x="4" y="456"/>
                    <a:pt x="4" y="456"/>
                  </a:cubicBezTo>
                  <a:cubicBezTo>
                    <a:pt x="73" y="469"/>
                    <a:pt x="73" y="469"/>
                    <a:pt x="73" y="469"/>
                  </a:cubicBezTo>
                  <a:cubicBezTo>
                    <a:pt x="76" y="483"/>
                    <a:pt x="79" y="497"/>
                    <a:pt x="84" y="511"/>
                  </a:cubicBezTo>
                  <a:cubicBezTo>
                    <a:pt x="30" y="557"/>
                    <a:pt x="30" y="557"/>
                    <a:pt x="30" y="557"/>
                  </a:cubicBezTo>
                  <a:cubicBezTo>
                    <a:pt x="52" y="603"/>
                    <a:pt x="52" y="603"/>
                    <a:pt x="52" y="603"/>
                  </a:cubicBezTo>
                  <a:cubicBezTo>
                    <a:pt x="122" y="589"/>
                    <a:pt x="122" y="589"/>
                    <a:pt x="122" y="589"/>
                  </a:cubicBezTo>
                  <a:cubicBezTo>
                    <a:pt x="131" y="602"/>
                    <a:pt x="141" y="615"/>
                    <a:pt x="151" y="627"/>
                  </a:cubicBezTo>
                  <a:cubicBezTo>
                    <a:pt x="120" y="690"/>
                    <a:pt x="120" y="690"/>
                    <a:pt x="120" y="690"/>
                  </a:cubicBezTo>
                  <a:cubicBezTo>
                    <a:pt x="158" y="723"/>
                    <a:pt x="158" y="723"/>
                    <a:pt x="158" y="723"/>
                  </a:cubicBezTo>
                  <a:cubicBezTo>
                    <a:pt x="217" y="684"/>
                    <a:pt x="217" y="684"/>
                    <a:pt x="217" y="684"/>
                  </a:cubicBezTo>
                  <a:cubicBezTo>
                    <a:pt x="229" y="692"/>
                    <a:pt x="241" y="699"/>
                    <a:pt x="254" y="705"/>
                  </a:cubicBezTo>
                  <a:cubicBezTo>
                    <a:pt x="249" y="775"/>
                    <a:pt x="249" y="775"/>
                    <a:pt x="249" y="775"/>
                  </a:cubicBezTo>
                  <a:cubicBezTo>
                    <a:pt x="297" y="792"/>
                    <a:pt x="297" y="792"/>
                    <a:pt x="297" y="792"/>
                  </a:cubicBezTo>
                  <a:cubicBezTo>
                    <a:pt x="336" y="733"/>
                    <a:pt x="336" y="733"/>
                    <a:pt x="336" y="733"/>
                  </a:cubicBezTo>
                  <a:cubicBezTo>
                    <a:pt x="352" y="736"/>
                    <a:pt x="367" y="738"/>
                    <a:pt x="383" y="739"/>
                  </a:cubicBezTo>
                  <a:cubicBezTo>
                    <a:pt x="406" y="806"/>
                    <a:pt x="406" y="806"/>
                    <a:pt x="406" y="806"/>
                  </a:cubicBezTo>
                  <a:cubicBezTo>
                    <a:pt x="457" y="803"/>
                    <a:pt x="457" y="803"/>
                    <a:pt x="457" y="803"/>
                  </a:cubicBezTo>
                  <a:cubicBezTo>
                    <a:pt x="470" y="733"/>
                    <a:pt x="470" y="733"/>
                    <a:pt x="470" y="733"/>
                  </a:cubicBezTo>
                  <a:cubicBezTo>
                    <a:pt x="484" y="730"/>
                    <a:pt x="498" y="727"/>
                    <a:pt x="511" y="722"/>
                  </a:cubicBezTo>
                  <a:cubicBezTo>
                    <a:pt x="558" y="776"/>
                    <a:pt x="558" y="776"/>
                    <a:pt x="558" y="776"/>
                  </a:cubicBezTo>
                  <a:cubicBezTo>
                    <a:pt x="604" y="754"/>
                    <a:pt x="604" y="754"/>
                    <a:pt x="604" y="754"/>
                  </a:cubicBezTo>
                  <a:cubicBezTo>
                    <a:pt x="589" y="684"/>
                    <a:pt x="589" y="684"/>
                    <a:pt x="589" y="684"/>
                  </a:cubicBezTo>
                  <a:cubicBezTo>
                    <a:pt x="603" y="675"/>
                    <a:pt x="615" y="665"/>
                    <a:pt x="627" y="655"/>
                  </a:cubicBezTo>
                  <a:cubicBezTo>
                    <a:pt x="690" y="686"/>
                    <a:pt x="690" y="686"/>
                    <a:pt x="690" y="686"/>
                  </a:cubicBezTo>
                  <a:cubicBezTo>
                    <a:pt x="724" y="648"/>
                    <a:pt x="724" y="648"/>
                    <a:pt x="724" y="648"/>
                  </a:cubicBezTo>
                  <a:cubicBezTo>
                    <a:pt x="684" y="589"/>
                    <a:pt x="684" y="589"/>
                    <a:pt x="684" y="589"/>
                  </a:cubicBezTo>
                  <a:cubicBezTo>
                    <a:pt x="692" y="577"/>
                    <a:pt x="699" y="565"/>
                    <a:pt x="705" y="552"/>
                  </a:cubicBezTo>
                  <a:cubicBezTo>
                    <a:pt x="776" y="557"/>
                    <a:pt x="776" y="557"/>
                    <a:pt x="776" y="557"/>
                  </a:cubicBezTo>
                  <a:cubicBezTo>
                    <a:pt x="792" y="509"/>
                    <a:pt x="792" y="509"/>
                    <a:pt x="792" y="509"/>
                  </a:cubicBezTo>
                  <a:cubicBezTo>
                    <a:pt x="733" y="470"/>
                    <a:pt x="733" y="470"/>
                    <a:pt x="733" y="470"/>
                  </a:cubicBezTo>
                  <a:cubicBezTo>
                    <a:pt x="736" y="455"/>
                    <a:pt x="739" y="439"/>
                    <a:pt x="740" y="423"/>
                  </a:cubicBezTo>
                  <a:close/>
                  <a:moveTo>
                    <a:pt x="170" y="517"/>
                  </a:moveTo>
                  <a:cubicBezTo>
                    <a:pt x="107" y="388"/>
                    <a:pt x="161" y="233"/>
                    <a:pt x="289" y="170"/>
                  </a:cubicBezTo>
                  <a:cubicBezTo>
                    <a:pt x="418" y="107"/>
                    <a:pt x="573" y="160"/>
                    <a:pt x="636" y="289"/>
                  </a:cubicBezTo>
                  <a:cubicBezTo>
                    <a:pt x="699" y="417"/>
                    <a:pt x="646" y="573"/>
                    <a:pt x="517" y="636"/>
                  </a:cubicBezTo>
                  <a:cubicBezTo>
                    <a:pt x="389" y="699"/>
                    <a:pt x="233" y="646"/>
                    <a:pt x="170" y="517"/>
                  </a:cubicBezTo>
                  <a:close/>
                </a:path>
              </a:pathLst>
            </a:custGeom>
            <a:solidFill>
              <a:srgbClr val="00ACCF"/>
            </a:solidFill>
            <a:ln>
              <a:noFill/>
            </a:ln>
          </p:spPr>
          <p:txBody>
            <a:bodyPr vert="horz" wrap="square" lIns="45720" tIns="22860" rIns="45720" bIns="228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h-TH" sz="900" b="0" i="0" u="none" strike="noStrike" kern="0" cap="none" spc="0" normalizeH="0" baseline="0" noProof="0" dirty="0">
                <a:ln>
                  <a:noFill/>
                </a:ln>
                <a:solidFill>
                  <a:srgbClr val="FFFFFF"/>
                </a:solidFill>
                <a:effectLst/>
                <a:uLnTx/>
                <a:uFillTx/>
              </a:endParaRPr>
            </a:p>
          </p:txBody>
        </p:sp>
      </p:grpSp>
      <p:sp>
        <p:nvSpPr>
          <p:cNvPr id="62" name="TextBox 61">
            <a:extLst>
              <a:ext uri="{FF2B5EF4-FFF2-40B4-BE49-F238E27FC236}">
                <a16:creationId xmlns:a16="http://schemas.microsoft.com/office/drawing/2014/main" id="{147067B3-2C95-D5C3-A06D-F4AB12D1B406}"/>
              </a:ext>
            </a:extLst>
          </p:cNvPr>
          <p:cNvSpPr txBox="1"/>
          <p:nvPr/>
        </p:nvSpPr>
        <p:spPr bwMode="auto">
          <a:xfrm>
            <a:off x="5547682" y="2191097"/>
            <a:ext cx="790602" cy="461665"/>
          </a:xfrm>
          <a:prstGeom prst="rect">
            <a:avLst/>
          </a:prstGeom>
          <a:noFill/>
        </p:spPr>
        <p:txBody>
          <a:bodyPr wrap="none">
            <a:spAutoFit/>
          </a:bodyPr>
          <a:lstStyle/>
          <a:p>
            <a:pPr algn="ctr" defTabSz="914217">
              <a:defRPr/>
            </a:pPr>
            <a:r>
              <a:rPr lang="en-US" sz="2400" dirty="0">
                <a:solidFill>
                  <a:srgbClr val="FFFFFF"/>
                </a:solidFill>
                <a:ea typeface="Open Sans" panose="020B0606030504020204" pitchFamily="34" charset="0"/>
                <a:cs typeface="Open Sans" panose="020B0606030504020204" pitchFamily="34" charset="0"/>
              </a:rPr>
              <a:t>10%</a:t>
            </a:r>
            <a:endParaRPr lang="id-ID" sz="2400" dirty="0">
              <a:solidFill>
                <a:srgbClr val="FFFFFF"/>
              </a:solidFill>
              <a:ea typeface="Open Sans" panose="020B0606030504020204" pitchFamily="34" charset="0"/>
              <a:cs typeface="Open Sans" panose="020B0606030504020204" pitchFamily="34" charset="0"/>
            </a:endParaRPr>
          </a:p>
        </p:txBody>
      </p:sp>
      <p:sp>
        <p:nvSpPr>
          <p:cNvPr id="63" name="TextBox 62">
            <a:extLst>
              <a:ext uri="{FF2B5EF4-FFF2-40B4-BE49-F238E27FC236}">
                <a16:creationId xmlns:a16="http://schemas.microsoft.com/office/drawing/2014/main" id="{4D41B748-9BA9-F68E-E1B2-6ABD2E1AB504}"/>
              </a:ext>
            </a:extLst>
          </p:cNvPr>
          <p:cNvSpPr txBox="1"/>
          <p:nvPr/>
        </p:nvSpPr>
        <p:spPr bwMode="auto">
          <a:xfrm>
            <a:off x="5635847" y="2745156"/>
            <a:ext cx="614271" cy="461665"/>
          </a:xfrm>
          <a:prstGeom prst="rect">
            <a:avLst/>
          </a:prstGeom>
          <a:noFill/>
        </p:spPr>
        <p:txBody>
          <a:bodyPr wrap="none">
            <a:spAutoFit/>
          </a:bodyPr>
          <a:lstStyle/>
          <a:p>
            <a:pPr algn="ctr" defTabSz="914217">
              <a:defRPr/>
            </a:pPr>
            <a:r>
              <a:rPr lang="en-US" sz="2400" dirty="0">
                <a:solidFill>
                  <a:srgbClr val="FFFFFF"/>
                </a:solidFill>
                <a:ea typeface="Open Sans" panose="020B0606030504020204" pitchFamily="34" charset="0"/>
                <a:cs typeface="Open Sans" panose="020B0606030504020204" pitchFamily="34" charset="0"/>
              </a:rPr>
              <a:t>5%</a:t>
            </a:r>
            <a:endParaRPr lang="id-ID" sz="2400" dirty="0">
              <a:solidFill>
                <a:srgbClr val="FFFFFF"/>
              </a:solidFill>
              <a:ea typeface="Open Sans" panose="020B0606030504020204" pitchFamily="34" charset="0"/>
              <a:cs typeface="Open Sans" panose="020B0606030504020204" pitchFamily="34" charset="0"/>
            </a:endParaRPr>
          </a:p>
        </p:txBody>
      </p:sp>
      <p:sp>
        <p:nvSpPr>
          <p:cNvPr id="72" name="TextBox 71">
            <a:extLst>
              <a:ext uri="{FF2B5EF4-FFF2-40B4-BE49-F238E27FC236}">
                <a16:creationId xmlns:a16="http://schemas.microsoft.com/office/drawing/2014/main" id="{C6E46312-716E-522A-15B5-9A8AA0F587FF}"/>
              </a:ext>
            </a:extLst>
          </p:cNvPr>
          <p:cNvSpPr txBox="1"/>
          <p:nvPr/>
        </p:nvSpPr>
        <p:spPr bwMode="auto">
          <a:xfrm>
            <a:off x="5585782" y="3999106"/>
            <a:ext cx="790602" cy="461665"/>
          </a:xfrm>
          <a:prstGeom prst="rect">
            <a:avLst/>
          </a:prstGeom>
          <a:noFill/>
        </p:spPr>
        <p:txBody>
          <a:bodyPr wrap="none">
            <a:spAutoFit/>
          </a:bodyPr>
          <a:lstStyle/>
          <a:p>
            <a:pPr algn="ctr" defTabSz="914217">
              <a:defRPr/>
            </a:pPr>
            <a:r>
              <a:rPr lang="en-US" sz="2400" dirty="0">
                <a:solidFill>
                  <a:srgbClr val="FFFFFF"/>
                </a:solidFill>
                <a:ea typeface="Open Sans" panose="020B0606030504020204" pitchFamily="34" charset="0"/>
                <a:cs typeface="Open Sans" panose="020B0606030504020204" pitchFamily="34" charset="0"/>
              </a:rPr>
              <a:t>25%</a:t>
            </a:r>
            <a:endParaRPr lang="id-ID" sz="2400" dirty="0">
              <a:solidFill>
                <a:srgbClr val="FFFFFF"/>
              </a:solidFill>
              <a:ea typeface="Open Sans" panose="020B0606030504020204" pitchFamily="34" charset="0"/>
              <a:cs typeface="Open Sans" panose="020B0606030504020204" pitchFamily="34" charset="0"/>
            </a:endParaRPr>
          </a:p>
        </p:txBody>
      </p:sp>
      <p:sp>
        <p:nvSpPr>
          <p:cNvPr id="73" name="TextBox 72">
            <a:extLst>
              <a:ext uri="{FF2B5EF4-FFF2-40B4-BE49-F238E27FC236}">
                <a16:creationId xmlns:a16="http://schemas.microsoft.com/office/drawing/2014/main" id="{D8930527-8D39-1F2F-02A3-A13B77CA4120}"/>
              </a:ext>
            </a:extLst>
          </p:cNvPr>
          <p:cNvSpPr txBox="1"/>
          <p:nvPr/>
        </p:nvSpPr>
        <p:spPr bwMode="auto">
          <a:xfrm>
            <a:off x="5585782" y="4576727"/>
            <a:ext cx="790602" cy="461665"/>
          </a:xfrm>
          <a:prstGeom prst="rect">
            <a:avLst/>
          </a:prstGeom>
          <a:noFill/>
        </p:spPr>
        <p:txBody>
          <a:bodyPr wrap="none">
            <a:spAutoFit/>
          </a:bodyPr>
          <a:lstStyle/>
          <a:p>
            <a:pPr algn="ctr" defTabSz="914217">
              <a:defRPr/>
            </a:pPr>
            <a:r>
              <a:rPr lang="en-US" sz="2400" dirty="0">
                <a:solidFill>
                  <a:srgbClr val="FFFFFF"/>
                </a:solidFill>
                <a:ea typeface="Open Sans" panose="020B0606030504020204" pitchFamily="34" charset="0"/>
                <a:cs typeface="Open Sans" panose="020B0606030504020204" pitchFamily="34" charset="0"/>
              </a:rPr>
              <a:t>10%</a:t>
            </a:r>
            <a:endParaRPr lang="id-ID" sz="2400" dirty="0">
              <a:solidFill>
                <a:srgbClr val="FFFFFF"/>
              </a:solidFill>
              <a:ea typeface="Open Sans" panose="020B0606030504020204" pitchFamily="34" charset="0"/>
              <a:cs typeface="Open Sans" panose="020B0606030504020204" pitchFamily="34" charset="0"/>
            </a:endParaRPr>
          </a:p>
        </p:txBody>
      </p:sp>
      <p:sp>
        <p:nvSpPr>
          <p:cNvPr id="74" name="TextBox 73">
            <a:extLst>
              <a:ext uri="{FF2B5EF4-FFF2-40B4-BE49-F238E27FC236}">
                <a16:creationId xmlns:a16="http://schemas.microsoft.com/office/drawing/2014/main" id="{496B38E1-5570-0C04-A67B-3A49A5AB0E08}"/>
              </a:ext>
            </a:extLst>
          </p:cNvPr>
          <p:cNvSpPr txBox="1"/>
          <p:nvPr/>
        </p:nvSpPr>
        <p:spPr>
          <a:xfrm>
            <a:off x="1065936" y="2401370"/>
            <a:ext cx="2252189" cy="361619"/>
          </a:xfrm>
          <a:prstGeom prst="rect">
            <a:avLst/>
          </a:prstGeom>
          <a:noFill/>
        </p:spPr>
        <p:txBody>
          <a:bodyPr wrap="square" lIns="109710" tIns="54855" rIns="109710" bIns="54855" rtlCol="0">
            <a:normAutofit/>
          </a:bodyPr>
          <a:lstStyle/>
          <a:p>
            <a:r>
              <a:rPr lang="en-US" sz="1200" dirty="0">
                <a:solidFill>
                  <a:srgbClr val="FFFFFF"/>
                </a:solidFill>
                <a:ea typeface="Open Sans" panose="020B0606030504020204" pitchFamily="34" charset="0"/>
                <a:cs typeface="Open Sans" panose="020B0606030504020204" pitchFamily="34" charset="0"/>
              </a:rPr>
              <a:t>Where is my product made?</a:t>
            </a:r>
          </a:p>
        </p:txBody>
      </p:sp>
      <p:sp>
        <p:nvSpPr>
          <p:cNvPr id="75" name="TextBox 74">
            <a:extLst>
              <a:ext uri="{FF2B5EF4-FFF2-40B4-BE49-F238E27FC236}">
                <a16:creationId xmlns:a16="http://schemas.microsoft.com/office/drawing/2014/main" id="{D6E73E38-6891-E5C0-A3DF-1DA8A4C3052C}"/>
              </a:ext>
            </a:extLst>
          </p:cNvPr>
          <p:cNvSpPr txBox="1"/>
          <p:nvPr/>
        </p:nvSpPr>
        <p:spPr>
          <a:xfrm>
            <a:off x="1097690" y="2108969"/>
            <a:ext cx="2496417" cy="361619"/>
          </a:xfrm>
          <a:prstGeom prst="rect">
            <a:avLst/>
          </a:prstGeom>
          <a:noFill/>
        </p:spPr>
        <p:txBody>
          <a:bodyPr wrap="square" lIns="91422" tIns="45711" rIns="91422" bIns="45711" rtlCol="0">
            <a:spAutoFit/>
          </a:bodyPr>
          <a:lstStyle/>
          <a:p>
            <a:r>
              <a:rPr lang="en-US" sz="1750" dirty="0">
                <a:solidFill>
                  <a:srgbClr val="FFFFFF"/>
                </a:solidFill>
                <a:latin typeface="Exo 2"/>
                <a:ea typeface="Open Sans" panose="020B0606030504020204" pitchFamily="34" charset="0"/>
                <a:cs typeface="Open Sans" panose="020B0606030504020204" pitchFamily="34" charset="0"/>
              </a:rPr>
              <a:t>Production Locations</a:t>
            </a:r>
            <a:endParaRPr lang="id-ID" sz="1750" dirty="0">
              <a:solidFill>
                <a:srgbClr val="FFFFFF"/>
              </a:solidFill>
              <a:latin typeface="Exo 2"/>
              <a:ea typeface="Open Sans" panose="020B0606030504020204" pitchFamily="34" charset="0"/>
              <a:cs typeface="Open Sans" panose="020B0606030504020204" pitchFamily="34" charset="0"/>
            </a:endParaRPr>
          </a:p>
        </p:txBody>
      </p:sp>
      <p:sp>
        <p:nvSpPr>
          <p:cNvPr id="76" name="TextBox 75">
            <a:extLst>
              <a:ext uri="{FF2B5EF4-FFF2-40B4-BE49-F238E27FC236}">
                <a16:creationId xmlns:a16="http://schemas.microsoft.com/office/drawing/2014/main" id="{01A7F197-928C-BB7D-1849-8A9EF8CCAAEA}"/>
              </a:ext>
            </a:extLst>
          </p:cNvPr>
          <p:cNvSpPr txBox="1"/>
          <p:nvPr/>
        </p:nvSpPr>
        <p:spPr>
          <a:xfrm>
            <a:off x="997295" y="3603620"/>
            <a:ext cx="2453230" cy="361619"/>
          </a:xfrm>
          <a:prstGeom prst="rect">
            <a:avLst/>
          </a:prstGeom>
          <a:noFill/>
        </p:spPr>
        <p:txBody>
          <a:bodyPr wrap="square" lIns="109710" tIns="54855" rIns="109710" bIns="54855" rtlCol="0">
            <a:normAutofit fontScale="85000" lnSpcReduction="10000"/>
          </a:bodyPr>
          <a:lstStyle/>
          <a:p>
            <a:r>
              <a:rPr lang="en-US" sz="1200" dirty="0">
                <a:solidFill>
                  <a:srgbClr val="FFFFFF"/>
                </a:solidFill>
                <a:ea typeface="Open Sans" panose="020B0606030504020204" pitchFamily="34" charset="0"/>
                <a:cs typeface="Open Sans" panose="020B0606030504020204" pitchFamily="34" charset="0"/>
              </a:rPr>
              <a:t>Can anyone else make this product?</a:t>
            </a:r>
          </a:p>
        </p:txBody>
      </p:sp>
      <p:sp>
        <p:nvSpPr>
          <p:cNvPr id="77" name="TextBox 76">
            <a:extLst>
              <a:ext uri="{FF2B5EF4-FFF2-40B4-BE49-F238E27FC236}">
                <a16:creationId xmlns:a16="http://schemas.microsoft.com/office/drawing/2014/main" id="{571A2855-333A-CB28-B135-FC0BD3A8839B}"/>
              </a:ext>
            </a:extLst>
          </p:cNvPr>
          <p:cNvSpPr txBox="1"/>
          <p:nvPr/>
        </p:nvSpPr>
        <p:spPr>
          <a:xfrm>
            <a:off x="1022407" y="3335744"/>
            <a:ext cx="2367715" cy="307758"/>
          </a:xfrm>
          <a:prstGeom prst="rect">
            <a:avLst/>
          </a:prstGeom>
          <a:noFill/>
        </p:spPr>
        <p:txBody>
          <a:bodyPr wrap="square" lIns="91422" tIns="45711" rIns="91422" bIns="45711" rtlCol="0">
            <a:spAutoFit/>
          </a:bodyPr>
          <a:lstStyle/>
          <a:p>
            <a:r>
              <a:rPr lang="en-US" sz="1400" dirty="0">
                <a:solidFill>
                  <a:srgbClr val="FFFFFF"/>
                </a:solidFill>
                <a:latin typeface="Exo 2"/>
                <a:ea typeface="Open Sans" panose="020B0606030504020204" pitchFamily="34" charset="0"/>
                <a:cs typeface="Open Sans" panose="020B0606030504020204" pitchFamily="34" charset="0"/>
              </a:rPr>
              <a:t>Technological Uniqueness</a:t>
            </a:r>
            <a:endParaRPr lang="id-ID" sz="1400" dirty="0">
              <a:solidFill>
                <a:srgbClr val="FFFFFF"/>
              </a:solidFill>
              <a:latin typeface="Exo 2"/>
              <a:ea typeface="Open Sans" panose="020B0606030504020204" pitchFamily="34" charset="0"/>
              <a:cs typeface="Open Sans" panose="020B0606030504020204" pitchFamily="34" charset="0"/>
            </a:endParaRPr>
          </a:p>
        </p:txBody>
      </p:sp>
      <p:sp>
        <p:nvSpPr>
          <p:cNvPr id="78" name="TextBox 77">
            <a:extLst>
              <a:ext uri="{FF2B5EF4-FFF2-40B4-BE49-F238E27FC236}">
                <a16:creationId xmlns:a16="http://schemas.microsoft.com/office/drawing/2014/main" id="{BA9AF079-E731-F861-0577-D581F624BC61}"/>
              </a:ext>
            </a:extLst>
          </p:cNvPr>
          <p:cNvSpPr txBox="1"/>
          <p:nvPr/>
        </p:nvSpPr>
        <p:spPr>
          <a:xfrm>
            <a:off x="8155461" y="3044978"/>
            <a:ext cx="2755249" cy="361619"/>
          </a:xfrm>
          <a:prstGeom prst="rect">
            <a:avLst/>
          </a:prstGeom>
          <a:noFill/>
        </p:spPr>
        <p:txBody>
          <a:bodyPr wrap="square" lIns="109710" tIns="54855" rIns="109710" bIns="54855" rtlCol="0">
            <a:normAutofit/>
          </a:bodyPr>
          <a:lstStyle/>
          <a:p>
            <a:pPr algn="r"/>
            <a:r>
              <a:rPr lang="en-US" sz="900" dirty="0">
                <a:solidFill>
                  <a:srgbClr val="FFFFFF"/>
                </a:solidFill>
                <a:ea typeface="Open Sans" panose="020B0606030504020204" pitchFamily="34" charset="0"/>
                <a:cs typeface="Open Sans" panose="020B0606030504020204" pitchFamily="34" charset="0"/>
              </a:rPr>
              <a:t>How long has my product been on market?</a:t>
            </a:r>
          </a:p>
        </p:txBody>
      </p:sp>
      <p:sp>
        <p:nvSpPr>
          <p:cNvPr id="79" name="TextBox 78">
            <a:extLst>
              <a:ext uri="{FF2B5EF4-FFF2-40B4-BE49-F238E27FC236}">
                <a16:creationId xmlns:a16="http://schemas.microsoft.com/office/drawing/2014/main" id="{8E1AA139-A8BF-AF6E-68A9-210902313403}"/>
              </a:ext>
            </a:extLst>
          </p:cNvPr>
          <p:cNvSpPr txBox="1"/>
          <p:nvPr/>
        </p:nvSpPr>
        <p:spPr>
          <a:xfrm>
            <a:off x="8714881" y="2765482"/>
            <a:ext cx="2102007" cy="361619"/>
          </a:xfrm>
          <a:prstGeom prst="rect">
            <a:avLst/>
          </a:prstGeom>
          <a:noFill/>
        </p:spPr>
        <p:txBody>
          <a:bodyPr wrap="square" lIns="91422" tIns="45711" rIns="91422" bIns="45711" rtlCol="0">
            <a:spAutoFit/>
          </a:bodyPr>
          <a:lstStyle/>
          <a:p>
            <a:pPr algn="r"/>
            <a:r>
              <a:rPr lang="en-US" sz="1750" dirty="0">
                <a:solidFill>
                  <a:srgbClr val="FFFFFF"/>
                </a:solidFill>
                <a:latin typeface="Exo 2"/>
                <a:ea typeface="Open Sans" panose="020B0606030504020204" pitchFamily="34" charset="0"/>
                <a:cs typeface="Open Sans" panose="020B0606030504020204" pitchFamily="34" charset="0"/>
              </a:rPr>
              <a:t>Part Age</a:t>
            </a:r>
            <a:endParaRPr lang="id-ID" sz="1750" dirty="0">
              <a:solidFill>
                <a:srgbClr val="FFFFFF"/>
              </a:solidFill>
              <a:latin typeface="Exo 2"/>
              <a:ea typeface="Open Sans" panose="020B0606030504020204" pitchFamily="34" charset="0"/>
              <a:cs typeface="Open Sans" panose="020B0606030504020204" pitchFamily="34" charset="0"/>
            </a:endParaRPr>
          </a:p>
        </p:txBody>
      </p:sp>
      <p:sp>
        <p:nvSpPr>
          <p:cNvPr id="80" name="TextBox 79">
            <a:extLst>
              <a:ext uri="{FF2B5EF4-FFF2-40B4-BE49-F238E27FC236}">
                <a16:creationId xmlns:a16="http://schemas.microsoft.com/office/drawing/2014/main" id="{DB97C7AB-9799-CCA3-AD71-EDA87FC76846}"/>
              </a:ext>
            </a:extLst>
          </p:cNvPr>
          <p:cNvSpPr txBox="1"/>
          <p:nvPr/>
        </p:nvSpPr>
        <p:spPr>
          <a:xfrm>
            <a:off x="918909" y="4857607"/>
            <a:ext cx="2641669" cy="361619"/>
          </a:xfrm>
          <a:prstGeom prst="rect">
            <a:avLst/>
          </a:prstGeom>
          <a:noFill/>
        </p:spPr>
        <p:txBody>
          <a:bodyPr wrap="square" lIns="109710" tIns="54855" rIns="109710" bIns="54855" rtlCol="0">
            <a:normAutofit fontScale="85000" lnSpcReduction="10000"/>
          </a:bodyPr>
          <a:lstStyle/>
          <a:p>
            <a:pPr algn="r"/>
            <a:r>
              <a:rPr lang="en-US" sz="1200" dirty="0">
                <a:solidFill>
                  <a:srgbClr val="FFFFFF"/>
                </a:solidFill>
                <a:ea typeface="Open Sans" panose="020B0606030504020204" pitchFamily="34" charset="0"/>
                <a:cs typeface="Open Sans" panose="020B0606030504020204" pitchFamily="34" charset="0"/>
              </a:rPr>
              <a:t>How long will it take to get my product?</a:t>
            </a:r>
          </a:p>
        </p:txBody>
      </p:sp>
      <p:sp>
        <p:nvSpPr>
          <p:cNvPr id="81" name="TextBox 80">
            <a:extLst>
              <a:ext uri="{FF2B5EF4-FFF2-40B4-BE49-F238E27FC236}">
                <a16:creationId xmlns:a16="http://schemas.microsoft.com/office/drawing/2014/main" id="{1B38B783-490C-8BE6-FD02-5BA5BD1D40E4}"/>
              </a:ext>
            </a:extLst>
          </p:cNvPr>
          <p:cNvSpPr txBox="1"/>
          <p:nvPr/>
        </p:nvSpPr>
        <p:spPr>
          <a:xfrm>
            <a:off x="204911" y="5212754"/>
            <a:ext cx="2102007" cy="361619"/>
          </a:xfrm>
          <a:prstGeom prst="rect">
            <a:avLst/>
          </a:prstGeom>
          <a:noFill/>
        </p:spPr>
        <p:txBody>
          <a:bodyPr wrap="square" lIns="91422" tIns="45711" rIns="91422" bIns="45711" rtlCol="0">
            <a:spAutoFit/>
          </a:bodyPr>
          <a:lstStyle/>
          <a:p>
            <a:pPr algn="r"/>
            <a:r>
              <a:rPr lang="en-US" sz="1750" dirty="0">
                <a:solidFill>
                  <a:srgbClr val="FFFFFF"/>
                </a:solidFill>
                <a:latin typeface="Exo 2"/>
                <a:ea typeface="Open Sans" panose="020B0606030504020204" pitchFamily="34" charset="0"/>
                <a:cs typeface="Open Sans" panose="020B0606030504020204" pitchFamily="34" charset="0"/>
              </a:rPr>
              <a:t>Lead Time</a:t>
            </a:r>
            <a:endParaRPr lang="id-ID" sz="1750" dirty="0">
              <a:solidFill>
                <a:srgbClr val="FFFFFF"/>
              </a:solidFill>
              <a:latin typeface="Exo 2"/>
              <a:ea typeface="Open Sans" panose="020B0606030504020204" pitchFamily="34" charset="0"/>
              <a:cs typeface="Open Sans" panose="020B0606030504020204" pitchFamily="34" charset="0"/>
            </a:endParaRPr>
          </a:p>
        </p:txBody>
      </p:sp>
      <p:sp>
        <p:nvSpPr>
          <p:cNvPr id="4" name="Text Placeholder 5">
            <a:extLst>
              <a:ext uri="{FF2B5EF4-FFF2-40B4-BE49-F238E27FC236}">
                <a16:creationId xmlns:a16="http://schemas.microsoft.com/office/drawing/2014/main" id="{6813C5A9-B47F-180E-BC33-7CAEC0F6A1E6}"/>
              </a:ext>
            </a:extLst>
          </p:cNvPr>
          <p:cNvSpPr txBox="1">
            <a:spLocks/>
          </p:cNvSpPr>
          <p:nvPr/>
        </p:nvSpPr>
        <p:spPr>
          <a:xfrm>
            <a:off x="352326" y="839199"/>
            <a:ext cx="9124823" cy="409393"/>
          </a:xfrm>
          <a:prstGeom prst="rect">
            <a:avLst/>
          </a:prstGeom>
        </p:spPr>
        <p:txBody>
          <a:bodyPr/>
          <a:lstStyle>
            <a:lvl1pPr marL="2286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pple Symbols" panose="02000000000000000000" pitchFamily="2" charset="-79"/>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Courier New" panose="02070309020205020404" pitchFamily="49" charset="0"/>
              <a:buChar char="o"/>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rPr>
              <a:t>What aspects of your Bill of Material could introduce risk?</a:t>
            </a:r>
          </a:p>
        </p:txBody>
      </p:sp>
      <p:sp>
        <p:nvSpPr>
          <p:cNvPr id="7" name="TextBox 6">
            <a:extLst>
              <a:ext uri="{FF2B5EF4-FFF2-40B4-BE49-F238E27FC236}">
                <a16:creationId xmlns:a16="http://schemas.microsoft.com/office/drawing/2014/main" id="{F972EB53-6E4A-0DEE-5633-A1284CEE6D33}"/>
              </a:ext>
            </a:extLst>
          </p:cNvPr>
          <p:cNvSpPr txBox="1"/>
          <p:nvPr/>
        </p:nvSpPr>
        <p:spPr>
          <a:xfrm>
            <a:off x="8985240" y="4222003"/>
            <a:ext cx="2102007" cy="361619"/>
          </a:xfrm>
          <a:prstGeom prst="rect">
            <a:avLst/>
          </a:prstGeom>
          <a:noFill/>
        </p:spPr>
        <p:txBody>
          <a:bodyPr wrap="square" lIns="109710" tIns="54855" rIns="109710" bIns="54855" rtlCol="0">
            <a:normAutofit/>
          </a:bodyPr>
          <a:lstStyle/>
          <a:p>
            <a:pPr algn="r"/>
            <a:r>
              <a:rPr lang="en-US" sz="1200" dirty="0">
                <a:solidFill>
                  <a:srgbClr val="FFFFFF"/>
                </a:solidFill>
                <a:ea typeface="Open Sans" panose="020B0606030504020204" pitchFamily="34" charset="0"/>
                <a:cs typeface="Open Sans" panose="020B0606030504020204" pitchFamily="34" charset="0"/>
              </a:rPr>
              <a:t>Does this fit my budget?</a:t>
            </a:r>
          </a:p>
        </p:txBody>
      </p:sp>
      <p:sp>
        <p:nvSpPr>
          <p:cNvPr id="8" name="TextBox 7">
            <a:extLst>
              <a:ext uri="{FF2B5EF4-FFF2-40B4-BE49-F238E27FC236}">
                <a16:creationId xmlns:a16="http://schemas.microsoft.com/office/drawing/2014/main" id="{7F3F63C0-0B51-CCAC-177F-7AA3AA004C6B}"/>
              </a:ext>
            </a:extLst>
          </p:cNvPr>
          <p:cNvSpPr txBox="1"/>
          <p:nvPr/>
        </p:nvSpPr>
        <p:spPr>
          <a:xfrm>
            <a:off x="8916357" y="3942507"/>
            <a:ext cx="2102007" cy="361619"/>
          </a:xfrm>
          <a:prstGeom prst="rect">
            <a:avLst/>
          </a:prstGeom>
          <a:noFill/>
        </p:spPr>
        <p:txBody>
          <a:bodyPr wrap="square" lIns="91422" tIns="45711" rIns="91422" bIns="45711" rtlCol="0">
            <a:spAutoFit/>
          </a:bodyPr>
          <a:lstStyle/>
          <a:p>
            <a:pPr algn="r"/>
            <a:r>
              <a:rPr lang="en-US" sz="1750" dirty="0">
                <a:solidFill>
                  <a:srgbClr val="FFFFFF"/>
                </a:solidFill>
                <a:latin typeface="Exo 2"/>
                <a:ea typeface="Open Sans" panose="020B0606030504020204" pitchFamily="34" charset="0"/>
                <a:cs typeface="Open Sans" panose="020B0606030504020204" pitchFamily="34" charset="0"/>
              </a:rPr>
              <a:t>Part Cost</a:t>
            </a:r>
            <a:endParaRPr lang="id-ID" sz="1750" dirty="0">
              <a:solidFill>
                <a:srgbClr val="FFFFFF"/>
              </a:solidFill>
              <a:latin typeface="Exo 2"/>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4F17E271-1667-E8CE-B27E-E1CF9B64954C}"/>
              </a:ext>
            </a:extLst>
          </p:cNvPr>
          <p:cNvSpPr txBox="1"/>
          <p:nvPr/>
        </p:nvSpPr>
        <p:spPr bwMode="auto">
          <a:xfrm>
            <a:off x="5547682" y="3377648"/>
            <a:ext cx="790602" cy="461665"/>
          </a:xfrm>
          <a:prstGeom prst="rect">
            <a:avLst/>
          </a:prstGeom>
          <a:noFill/>
        </p:spPr>
        <p:txBody>
          <a:bodyPr wrap="none">
            <a:spAutoFit/>
          </a:bodyPr>
          <a:lstStyle/>
          <a:p>
            <a:pPr algn="ctr" defTabSz="914217">
              <a:defRPr/>
            </a:pPr>
            <a:r>
              <a:rPr lang="en-US" sz="2400" dirty="0">
                <a:solidFill>
                  <a:srgbClr val="FFFFFF"/>
                </a:solidFill>
                <a:ea typeface="Open Sans" panose="020B0606030504020204" pitchFamily="34" charset="0"/>
                <a:cs typeface="Open Sans" panose="020B0606030504020204" pitchFamily="34" charset="0"/>
              </a:rPr>
              <a:t>50%</a:t>
            </a:r>
            <a:endParaRPr lang="id-ID" sz="2400" dirty="0">
              <a:solidFill>
                <a:srgbClr val="FFFFFF"/>
              </a:solidFill>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3A9CAD45-6DBB-72A7-AC89-D9958DDB0DA9}"/>
              </a:ext>
            </a:extLst>
          </p:cNvPr>
          <p:cNvSpPr txBox="1"/>
          <p:nvPr/>
        </p:nvSpPr>
        <p:spPr>
          <a:xfrm>
            <a:off x="132907" y="4523415"/>
            <a:ext cx="2102007" cy="361619"/>
          </a:xfrm>
          <a:prstGeom prst="rect">
            <a:avLst/>
          </a:prstGeom>
          <a:noFill/>
        </p:spPr>
        <p:txBody>
          <a:bodyPr wrap="square" lIns="91422" tIns="45711" rIns="91422" bIns="45711" rtlCol="0">
            <a:spAutoFit/>
          </a:bodyPr>
          <a:lstStyle/>
          <a:p>
            <a:pPr algn="r"/>
            <a:r>
              <a:rPr lang="en-US" sz="1750" dirty="0">
                <a:solidFill>
                  <a:srgbClr val="FFFFFF"/>
                </a:solidFill>
                <a:latin typeface="Exo 2"/>
                <a:ea typeface="Open Sans" panose="020B0606030504020204" pitchFamily="34" charset="0"/>
                <a:cs typeface="Open Sans" panose="020B0606030504020204" pitchFamily="34" charset="0"/>
              </a:rPr>
              <a:t>Lead Time</a:t>
            </a:r>
            <a:endParaRPr lang="id-ID" sz="1750" dirty="0">
              <a:solidFill>
                <a:srgbClr val="FFFFFF"/>
              </a:solidFill>
              <a:latin typeface="Exo 2"/>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79317177"/>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72149-1110-9685-3E7C-41C292592A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7329E4-D8EB-1723-3573-C220C57C6BA4}"/>
              </a:ext>
            </a:extLst>
          </p:cNvPr>
          <p:cNvSpPr>
            <a:spLocks noGrp="1"/>
          </p:cNvSpPr>
          <p:nvPr>
            <p:ph type="ctrTitle"/>
          </p:nvPr>
        </p:nvSpPr>
        <p:spPr>
          <a:xfrm>
            <a:off x="3938602" y="2031023"/>
            <a:ext cx="4314796" cy="2795954"/>
          </a:xfrm>
        </p:spPr>
        <p:txBody>
          <a:bodyPr/>
          <a:lstStyle/>
          <a:p>
            <a:r>
              <a:rPr lang="en-US" dirty="0"/>
              <a:t>Disruption</a:t>
            </a:r>
            <a:br>
              <a:rPr lang="en-US" dirty="0"/>
            </a:br>
            <a:r>
              <a:rPr lang="en-US" dirty="0"/>
              <a:t>Management</a:t>
            </a:r>
          </a:p>
        </p:txBody>
      </p:sp>
      <p:sp>
        <p:nvSpPr>
          <p:cNvPr id="3" name="Slide Number Placeholder 2">
            <a:extLst>
              <a:ext uri="{FF2B5EF4-FFF2-40B4-BE49-F238E27FC236}">
                <a16:creationId xmlns:a16="http://schemas.microsoft.com/office/drawing/2014/main" id="{FD6A662C-9466-7388-EF7F-AA6EF45747FA}"/>
              </a:ext>
            </a:extLst>
          </p:cNvPr>
          <p:cNvSpPr>
            <a:spLocks noGrp="1"/>
          </p:cNvSpPr>
          <p:nvPr>
            <p:ph type="sldNum" sz="quarter" idx="4"/>
          </p:nvPr>
        </p:nvSpPr>
        <p:spPr/>
        <p:txBody>
          <a:bodyPr/>
          <a:lstStyle/>
          <a:p>
            <a:fld id="{6FB6B91F-BB11-E946-B7F6-1372EDB8DEC1}" type="slidenum">
              <a:rPr lang="en-US" smtClean="0"/>
              <a:pPr/>
              <a:t>24</a:t>
            </a:fld>
            <a:endParaRPr lang="en-US" dirty="0"/>
          </a:p>
        </p:txBody>
      </p:sp>
    </p:spTree>
    <p:extLst>
      <p:ext uri="{BB962C8B-B14F-4D97-AF65-F5344CB8AC3E}">
        <p14:creationId xmlns:p14="http://schemas.microsoft.com/office/powerpoint/2010/main" val="2094468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5F0F98-3BB0-A93F-6068-62D4249BE6ED}"/>
              </a:ext>
            </a:extLst>
          </p:cNvPr>
          <p:cNvSpPr>
            <a:spLocks noGrp="1"/>
          </p:cNvSpPr>
          <p:nvPr>
            <p:ph sz="half" idx="2"/>
          </p:nvPr>
        </p:nvSpPr>
        <p:spPr/>
        <p:txBody>
          <a:bodyPr/>
          <a:lstStyle/>
          <a:p>
            <a:endParaRPr lang="en-US" dirty="0"/>
          </a:p>
          <a:p>
            <a:endParaRPr lang="en-US" dirty="0"/>
          </a:p>
        </p:txBody>
      </p:sp>
      <p:sp>
        <p:nvSpPr>
          <p:cNvPr id="4" name="Title 3">
            <a:extLst>
              <a:ext uri="{FF2B5EF4-FFF2-40B4-BE49-F238E27FC236}">
                <a16:creationId xmlns:a16="http://schemas.microsoft.com/office/drawing/2014/main" id="{EBE0FE41-0A1D-6D61-C702-9EFFFA0E5BF2}"/>
              </a:ext>
            </a:extLst>
          </p:cNvPr>
          <p:cNvSpPr>
            <a:spLocks noGrp="1"/>
          </p:cNvSpPr>
          <p:nvPr>
            <p:ph type="title"/>
          </p:nvPr>
        </p:nvSpPr>
        <p:spPr/>
        <p:txBody>
          <a:bodyPr/>
          <a:lstStyle/>
          <a:p>
            <a:r>
              <a:rPr lang="en-US" dirty="0"/>
              <a:t>Disruption Management</a:t>
            </a:r>
          </a:p>
        </p:txBody>
      </p:sp>
      <p:sp>
        <p:nvSpPr>
          <p:cNvPr id="5" name="Slide Number Placeholder 4">
            <a:extLst>
              <a:ext uri="{FF2B5EF4-FFF2-40B4-BE49-F238E27FC236}">
                <a16:creationId xmlns:a16="http://schemas.microsoft.com/office/drawing/2014/main" id="{2320C925-29FA-AB26-1223-4C0C9D5C996A}"/>
              </a:ext>
            </a:extLst>
          </p:cNvPr>
          <p:cNvSpPr>
            <a:spLocks noGrp="1"/>
          </p:cNvSpPr>
          <p:nvPr>
            <p:ph type="sldNum" sz="quarter" idx="12"/>
          </p:nvPr>
        </p:nvSpPr>
        <p:spPr/>
        <p:txBody>
          <a:bodyPr/>
          <a:lstStyle/>
          <a:p>
            <a:fld id="{6FB6B91F-BB11-E946-B7F6-1372EDB8DEC1}" type="slidenum">
              <a:rPr lang="en-US" smtClean="0"/>
              <a:pPr/>
              <a:t>25</a:t>
            </a:fld>
            <a:endParaRPr lang="en-US"/>
          </a:p>
        </p:txBody>
      </p:sp>
      <p:graphicFrame>
        <p:nvGraphicFramePr>
          <p:cNvPr id="7" name="Diagram 6">
            <a:extLst>
              <a:ext uri="{FF2B5EF4-FFF2-40B4-BE49-F238E27FC236}">
                <a16:creationId xmlns:a16="http://schemas.microsoft.com/office/drawing/2014/main" id="{8DB5AECB-FA2E-1C06-A385-531363FE226C}"/>
              </a:ext>
            </a:extLst>
          </p:cNvPr>
          <p:cNvGraphicFramePr/>
          <p:nvPr/>
        </p:nvGraphicFramePr>
        <p:xfrm>
          <a:off x="351700" y="1891658"/>
          <a:ext cx="5578481" cy="3813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TextBox 23">
            <a:extLst>
              <a:ext uri="{FF2B5EF4-FFF2-40B4-BE49-F238E27FC236}">
                <a16:creationId xmlns:a16="http://schemas.microsoft.com/office/drawing/2014/main" id="{8F97D646-05AE-82E4-4C1F-3085DCF550CD}"/>
              </a:ext>
            </a:extLst>
          </p:cNvPr>
          <p:cNvSpPr txBox="1"/>
          <p:nvPr/>
        </p:nvSpPr>
        <p:spPr>
          <a:xfrm>
            <a:off x="351700" y="789671"/>
            <a:ext cx="10844708" cy="913070"/>
          </a:xfrm>
          <a:prstGeom prst="rect">
            <a:avLst/>
          </a:prstGeom>
          <a:noFill/>
        </p:spPr>
        <p:txBody>
          <a:bodyPr wrap="square" rtlCol="0">
            <a:spAutoFit/>
          </a:bodyPr>
          <a:lstStyle/>
          <a:p>
            <a:pPr>
              <a:spcBef>
                <a:spcPts val="1000"/>
              </a:spcBef>
              <a:spcAft>
                <a:spcPts val="600"/>
              </a:spcAft>
            </a:pPr>
            <a:r>
              <a:rPr lang="en-US" sz="2000" b="1" dirty="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rPr>
              <a:t>Beyond all the ‘fire-proofing’ being performed, disruptions can still happen</a:t>
            </a:r>
            <a:endParaRPr lang="en-US" sz="1600" b="1" cap="all" dirty="0">
              <a:latin typeface="+mj-lt"/>
              <a:ea typeface="+mj-ea"/>
              <a:cs typeface="+mj-cs"/>
            </a:endParaRPr>
          </a:p>
          <a:p>
            <a:pPr algn="l">
              <a:spcBef>
                <a:spcPts val="1000"/>
              </a:spcBef>
              <a:spcAft>
                <a:spcPts val="600"/>
              </a:spcAft>
            </a:pPr>
            <a:endParaRPr lang="en-US" sz="2000" b="1" dirty="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spTree>
    <p:extLst>
      <p:ext uri="{BB962C8B-B14F-4D97-AF65-F5344CB8AC3E}">
        <p14:creationId xmlns:p14="http://schemas.microsoft.com/office/powerpoint/2010/main" val="25368862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D7826-FF65-F210-5B12-D1571D5C7D6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B0B400-F57F-75FC-FE77-DB2C5AE5D33B}"/>
              </a:ext>
            </a:extLst>
          </p:cNvPr>
          <p:cNvSpPr>
            <a:spLocks noGrp="1"/>
          </p:cNvSpPr>
          <p:nvPr>
            <p:ph sz="half" idx="2"/>
          </p:nvPr>
        </p:nvSpPr>
        <p:spPr/>
        <p:txBody>
          <a:bodyPr/>
          <a:lstStyle/>
          <a:p>
            <a:endParaRPr lang="en-US" dirty="0"/>
          </a:p>
          <a:p>
            <a:endParaRPr lang="en-US" dirty="0"/>
          </a:p>
        </p:txBody>
      </p:sp>
      <p:sp>
        <p:nvSpPr>
          <p:cNvPr id="4" name="Title 3">
            <a:extLst>
              <a:ext uri="{FF2B5EF4-FFF2-40B4-BE49-F238E27FC236}">
                <a16:creationId xmlns:a16="http://schemas.microsoft.com/office/drawing/2014/main" id="{D5EFD5C0-DDA4-E4C4-7F7E-CEB9B1087BA8}"/>
              </a:ext>
            </a:extLst>
          </p:cNvPr>
          <p:cNvSpPr>
            <a:spLocks noGrp="1"/>
          </p:cNvSpPr>
          <p:nvPr>
            <p:ph type="title"/>
          </p:nvPr>
        </p:nvSpPr>
        <p:spPr/>
        <p:txBody>
          <a:bodyPr/>
          <a:lstStyle/>
          <a:p>
            <a:r>
              <a:rPr lang="en-US" dirty="0"/>
              <a:t>Disruption Management</a:t>
            </a:r>
          </a:p>
        </p:txBody>
      </p:sp>
      <p:sp>
        <p:nvSpPr>
          <p:cNvPr id="5" name="Slide Number Placeholder 4">
            <a:extLst>
              <a:ext uri="{FF2B5EF4-FFF2-40B4-BE49-F238E27FC236}">
                <a16:creationId xmlns:a16="http://schemas.microsoft.com/office/drawing/2014/main" id="{507ED85A-8E1A-F8FF-6ACA-2571D562E969}"/>
              </a:ext>
            </a:extLst>
          </p:cNvPr>
          <p:cNvSpPr>
            <a:spLocks noGrp="1"/>
          </p:cNvSpPr>
          <p:nvPr>
            <p:ph type="sldNum" sz="quarter" idx="12"/>
          </p:nvPr>
        </p:nvSpPr>
        <p:spPr/>
        <p:txBody>
          <a:bodyPr/>
          <a:lstStyle/>
          <a:p>
            <a:fld id="{6FB6B91F-BB11-E946-B7F6-1372EDB8DEC1}" type="slidenum">
              <a:rPr lang="en-US" smtClean="0"/>
              <a:pPr/>
              <a:t>26</a:t>
            </a:fld>
            <a:endParaRPr lang="en-US"/>
          </a:p>
        </p:txBody>
      </p:sp>
      <p:graphicFrame>
        <p:nvGraphicFramePr>
          <p:cNvPr id="7" name="Diagram 6">
            <a:extLst>
              <a:ext uri="{FF2B5EF4-FFF2-40B4-BE49-F238E27FC236}">
                <a16:creationId xmlns:a16="http://schemas.microsoft.com/office/drawing/2014/main" id="{35E56A0B-F2F2-46D4-21CF-CC1800D4526B}"/>
              </a:ext>
            </a:extLst>
          </p:cNvPr>
          <p:cNvGraphicFramePr/>
          <p:nvPr/>
        </p:nvGraphicFramePr>
        <p:xfrm>
          <a:off x="351700" y="1891658"/>
          <a:ext cx="5578481" cy="3813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 name="TextBox 22">
            <a:extLst>
              <a:ext uri="{FF2B5EF4-FFF2-40B4-BE49-F238E27FC236}">
                <a16:creationId xmlns:a16="http://schemas.microsoft.com/office/drawing/2014/main" id="{14B38390-DF95-05C6-E0CA-A25064403C84}"/>
              </a:ext>
            </a:extLst>
          </p:cNvPr>
          <p:cNvSpPr txBox="1"/>
          <p:nvPr/>
        </p:nvSpPr>
        <p:spPr>
          <a:xfrm>
            <a:off x="6579099" y="1565052"/>
            <a:ext cx="5261201" cy="2123658"/>
          </a:xfrm>
          <a:prstGeom prst="rect">
            <a:avLst/>
          </a:prstGeom>
          <a:noFill/>
        </p:spPr>
        <p:txBody>
          <a:bodyPr wrap="square" rtlCol="0">
            <a:spAutoFit/>
          </a:bodyPr>
          <a:lstStyle/>
          <a:p>
            <a:pPr algn="l">
              <a:spcBef>
                <a:spcPts val="600"/>
              </a:spcBef>
              <a:spcAft>
                <a:spcPts val="600"/>
              </a:spcAft>
            </a:pPr>
            <a:r>
              <a:rPr lang="en-US" sz="1600" dirty="0">
                <a:latin typeface="Open Sans"/>
              </a:rPr>
              <a:t>A combination of open-source data, cross-functional partners, and even news notification platforms can help identify disruptions quickly.</a:t>
            </a:r>
          </a:p>
          <a:p>
            <a:pPr algn="l">
              <a:spcBef>
                <a:spcPts val="600"/>
              </a:spcBef>
              <a:spcAft>
                <a:spcPts val="600"/>
              </a:spcAft>
            </a:pPr>
            <a:endParaRPr lang="en-US" sz="1600" dirty="0">
              <a:latin typeface="Open Sans"/>
            </a:endParaRPr>
          </a:p>
          <a:p>
            <a:pPr algn="l">
              <a:spcBef>
                <a:spcPts val="600"/>
              </a:spcBef>
              <a:spcAft>
                <a:spcPts val="600"/>
              </a:spcAft>
            </a:pPr>
            <a:r>
              <a:rPr lang="en-US" sz="1600" dirty="0">
                <a:latin typeface="Open Sans"/>
              </a:rPr>
              <a:t>Having knowledge of your parts and supply base can help filter out ‘all’ of the disruptions from what impacts your projects.</a:t>
            </a:r>
            <a:endParaRPr lang="en-US" sz="1600" dirty="0"/>
          </a:p>
        </p:txBody>
      </p:sp>
      <p:sp>
        <p:nvSpPr>
          <p:cNvPr id="24" name="TextBox 23">
            <a:extLst>
              <a:ext uri="{FF2B5EF4-FFF2-40B4-BE49-F238E27FC236}">
                <a16:creationId xmlns:a16="http://schemas.microsoft.com/office/drawing/2014/main" id="{53A56F55-DC2F-0AE9-8082-EB35FE143A7C}"/>
              </a:ext>
            </a:extLst>
          </p:cNvPr>
          <p:cNvSpPr txBox="1"/>
          <p:nvPr/>
        </p:nvSpPr>
        <p:spPr>
          <a:xfrm>
            <a:off x="351700" y="789671"/>
            <a:ext cx="10844708" cy="913070"/>
          </a:xfrm>
          <a:prstGeom prst="rect">
            <a:avLst/>
          </a:prstGeom>
          <a:noFill/>
        </p:spPr>
        <p:txBody>
          <a:bodyPr wrap="square" rtlCol="0">
            <a:spAutoFit/>
          </a:bodyPr>
          <a:lstStyle/>
          <a:p>
            <a:pPr>
              <a:spcBef>
                <a:spcPts val="1000"/>
              </a:spcBef>
              <a:spcAft>
                <a:spcPts val="600"/>
              </a:spcAft>
            </a:pPr>
            <a:r>
              <a:rPr lang="en-US" sz="2000" b="1" dirty="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rPr>
              <a:t>Beyond all the ‘fire-proofing’ being performed, disruptions can still happen</a:t>
            </a:r>
            <a:endParaRPr lang="en-US" sz="1600" b="1" cap="all" dirty="0">
              <a:latin typeface="+mj-lt"/>
              <a:ea typeface="+mj-ea"/>
              <a:cs typeface="+mj-cs"/>
            </a:endParaRPr>
          </a:p>
          <a:p>
            <a:pPr algn="l">
              <a:spcBef>
                <a:spcPts val="1000"/>
              </a:spcBef>
              <a:spcAft>
                <a:spcPts val="600"/>
              </a:spcAft>
            </a:pPr>
            <a:endParaRPr lang="en-US" sz="2000" b="1" dirty="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spTree>
    <p:extLst>
      <p:ext uri="{BB962C8B-B14F-4D97-AF65-F5344CB8AC3E}">
        <p14:creationId xmlns:p14="http://schemas.microsoft.com/office/powerpoint/2010/main" val="37142981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3F6370-8668-6670-5A82-39D70D68F20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EF3A1F-15FB-1A88-3CA0-54BCEF9078EC}"/>
              </a:ext>
            </a:extLst>
          </p:cNvPr>
          <p:cNvSpPr>
            <a:spLocks noGrp="1"/>
          </p:cNvSpPr>
          <p:nvPr>
            <p:ph sz="half" idx="2"/>
          </p:nvPr>
        </p:nvSpPr>
        <p:spPr/>
        <p:txBody>
          <a:bodyPr/>
          <a:lstStyle/>
          <a:p>
            <a:endParaRPr lang="en-US" dirty="0"/>
          </a:p>
          <a:p>
            <a:endParaRPr lang="en-US" dirty="0"/>
          </a:p>
        </p:txBody>
      </p:sp>
      <p:sp>
        <p:nvSpPr>
          <p:cNvPr id="4" name="Title 3">
            <a:extLst>
              <a:ext uri="{FF2B5EF4-FFF2-40B4-BE49-F238E27FC236}">
                <a16:creationId xmlns:a16="http://schemas.microsoft.com/office/drawing/2014/main" id="{8B979EEE-8F5C-FBEB-B38A-EF27B43F728A}"/>
              </a:ext>
            </a:extLst>
          </p:cNvPr>
          <p:cNvSpPr>
            <a:spLocks noGrp="1"/>
          </p:cNvSpPr>
          <p:nvPr>
            <p:ph type="title"/>
          </p:nvPr>
        </p:nvSpPr>
        <p:spPr/>
        <p:txBody>
          <a:bodyPr/>
          <a:lstStyle/>
          <a:p>
            <a:r>
              <a:rPr lang="en-US" dirty="0"/>
              <a:t>Disruption Management</a:t>
            </a:r>
          </a:p>
        </p:txBody>
      </p:sp>
      <p:sp>
        <p:nvSpPr>
          <p:cNvPr id="5" name="Slide Number Placeholder 4">
            <a:extLst>
              <a:ext uri="{FF2B5EF4-FFF2-40B4-BE49-F238E27FC236}">
                <a16:creationId xmlns:a16="http://schemas.microsoft.com/office/drawing/2014/main" id="{E680572A-E500-002F-BEDF-0D02A73DACBC}"/>
              </a:ext>
            </a:extLst>
          </p:cNvPr>
          <p:cNvSpPr>
            <a:spLocks noGrp="1"/>
          </p:cNvSpPr>
          <p:nvPr>
            <p:ph type="sldNum" sz="quarter" idx="12"/>
          </p:nvPr>
        </p:nvSpPr>
        <p:spPr/>
        <p:txBody>
          <a:bodyPr/>
          <a:lstStyle/>
          <a:p>
            <a:fld id="{6FB6B91F-BB11-E946-B7F6-1372EDB8DEC1}" type="slidenum">
              <a:rPr lang="en-US" smtClean="0"/>
              <a:pPr/>
              <a:t>27</a:t>
            </a:fld>
            <a:endParaRPr lang="en-US"/>
          </a:p>
        </p:txBody>
      </p:sp>
      <p:graphicFrame>
        <p:nvGraphicFramePr>
          <p:cNvPr id="7" name="Diagram 6">
            <a:extLst>
              <a:ext uri="{FF2B5EF4-FFF2-40B4-BE49-F238E27FC236}">
                <a16:creationId xmlns:a16="http://schemas.microsoft.com/office/drawing/2014/main" id="{8F85691D-F74F-96B5-6C23-E4D1B0CD69F7}"/>
              </a:ext>
            </a:extLst>
          </p:cNvPr>
          <p:cNvGraphicFramePr/>
          <p:nvPr/>
        </p:nvGraphicFramePr>
        <p:xfrm>
          <a:off x="351700" y="1891658"/>
          <a:ext cx="5578481" cy="3813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Arrow: Circular 5">
            <a:extLst>
              <a:ext uri="{FF2B5EF4-FFF2-40B4-BE49-F238E27FC236}">
                <a16:creationId xmlns:a16="http://schemas.microsoft.com/office/drawing/2014/main" id="{9AB1A5F1-046A-0E48-77C6-0B0FFDEAF2F9}"/>
              </a:ext>
            </a:extLst>
          </p:cNvPr>
          <p:cNvSpPr/>
          <p:nvPr/>
        </p:nvSpPr>
        <p:spPr>
          <a:xfrm>
            <a:off x="8127028" y="4047127"/>
            <a:ext cx="2678380" cy="2818222"/>
          </a:xfrm>
          <a:prstGeom prst="circularArrow">
            <a:avLst>
              <a:gd name="adj1" fmla="val 5544"/>
              <a:gd name="adj2" fmla="val 330680"/>
              <a:gd name="adj3" fmla="val 13956191"/>
              <a:gd name="adj4" fmla="val 17277204"/>
              <a:gd name="adj5" fmla="val 5757"/>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grpSp>
        <p:nvGrpSpPr>
          <p:cNvPr id="8" name="Group 7">
            <a:extLst>
              <a:ext uri="{FF2B5EF4-FFF2-40B4-BE49-F238E27FC236}">
                <a16:creationId xmlns:a16="http://schemas.microsoft.com/office/drawing/2014/main" id="{E10AE75F-A1A8-9CF0-E260-4469523CA415}"/>
              </a:ext>
            </a:extLst>
          </p:cNvPr>
          <p:cNvGrpSpPr/>
          <p:nvPr/>
        </p:nvGrpSpPr>
        <p:grpSpPr>
          <a:xfrm>
            <a:off x="8869350" y="3885416"/>
            <a:ext cx="1238863" cy="659913"/>
            <a:chOff x="1166279" y="181"/>
            <a:chExt cx="1081148" cy="540574"/>
          </a:xfrm>
        </p:grpSpPr>
        <p:sp>
          <p:nvSpPr>
            <p:cNvPr id="21" name="Rectangle: Rounded Corners 20">
              <a:extLst>
                <a:ext uri="{FF2B5EF4-FFF2-40B4-BE49-F238E27FC236}">
                  <a16:creationId xmlns:a16="http://schemas.microsoft.com/office/drawing/2014/main" id="{6D88399C-26E6-F4E6-8C20-9238485FFD50}"/>
                </a:ext>
              </a:extLst>
            </p:cNvPr>
            <p:cNvSpPr/>
            <p:nvPr/>
          </p:nvSpPr>
          <p:spPr>
            <a:xfrm>
              <a:off x="1166279" y="181"/>
              <a:ext cx="1081148" cy="540574"/>
            </a:xfrm>
            <a:prstGeom prst="roundRect">
              <a:avLst/>
            </a:prstGeom>
            <a:solidFill>
              <a:srgbClr val="0070C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22" name="Rectangle: Rounded Corners 5">
              <a:extLst>
                <a:ext uri="{FF2B5EF4-FFF2-40B4-BE49-F238E27FC236}">
                  <a16:creationId xmlns:a16="http://schemas.microsoft.com/office/drawing/2014/main" id="{BA8B6C2D-AC06-9F26-05E3-B3F07A502938}"/>
                </a:ext>
              </a:extLst>
            </p:cNvPr>
            <p:cNvSpPr txBox="1"/>
            <p:nvPr/>
          </p:nvSpPr>
          <p:spPr>
            <a:xfrm>
              <a:off x="1178030" y="41091"/>
              <a:ext cx="1028370" cy="4877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Identify &amp; Validate</a:t>
              </a:r>
            </a:p>
          </p:txBody>
        </p:sp>
      </p:grpSp>
      <p:grpSp>
        <p:nvGrpSpPr>
          <p:cNvPr id="9" name="Group 8">
            <a:extLst>
              <a:ext uri="{FF2B5EF4-FFF2-40B4-BE49-F238E27FC236}">
                <a16:creationId xmlns:a16="http://schemas.microsoft.com/office/drawing/2014/main" id="{05D07031-4002-0641-D78E-3F7CF4E7C89C}"/>
              </a:ext>
            </a:extLst>
          </p:cNvPr>
          <p:cNvGrpSpPr/>
          <p:nvPr/>
        </p:nvGrpSpPr>
        <p:grpSpPr>
          <a:xfrm>
            <a:off x="10304082" y="4561376"/>
            <a:ext cx="1238863" cy="659913"/>
            <a:chOff x="2148270" y="738952"/>
            <a:chExt cx="1081148" cy="540574"/>
          </a:xfrm>
        </p:grpSpPr>
        <p:sp>
          <p:nvSpPr>
            <p:cNvPr id="19" name="Rectangle: Rounded Corners 18">
              <a:extLst>
                <a:ext uri="{FF2B5EF4-FFF2-40B4-BE49-F238E27FC236}">
                  <a16:creationId xmlns:a16="http://schemas.microsoft.com/office/drawing/2014/main" id="{2CB49688-E969-BA00-8246-20A9A03EC9CE}"/>
                </a:ext>
              </a:extLst>
            </p:cNvPr>
            <p:cNvSpPr/>
            <p:nvPr/>
          </p:nvSpPr>
          <p:spPr>
            <a:xfrm>
              <a:off x="2148270" y="738952"/>
              <a:ext cx="1081148" cy="540574"/>
            </a:xfrm>
            <a:prstGeom prst="roundRect">
              <a:avLst/>
            </a:prstGeom>
            <a:solidFill>
              <a:schemeClr val="accent2">
                <a:lumMod val="75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a:lstStyle/>
            <a:p>
              <a:endParaRPr lang="en-US"/>
            </a:p>
          </p:txBody>
        </p:sp>
        <p:sp>
          <p:nvSpPr>
            <p:cNvPr id="20" name="Rectangle: Rounded Corners 7">
              <a:extLst>
                <a:ext uri="{FF2B5EF4-FFF2-40B4-BE49-F238E27FC236}">
                  <a16:creationId xmlns:a16="http://schemas.microsoft.com/office/drawing/2014/main" id="{CC45AFB4-9E2D-6105-05ED-3916881C7D0B}"/>
                </a:ext>
              </a:extLst>
            </p:cNvPr>
            <p:cNvSpPr txBox="1"/>
            <p:nvPr/>
          </p:nvSpPr>
          <p:spPr>
            <a:xfrm>
              <a:off x="2174659" y="765341"/>
              <a:ext cx="1028370" cy="4877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Communicate</a:t>
              </a:r>
            </a:p>
          </p:txBody>
        </p:sp>
      </p:grpSp>
      <p:grpSp>
        <p:nvGrpSpPr>
          <p:cNvPr id="10" name="Group 9">
            <a:extLst>
              <a:ext uri="{FF2B5EF4-FFF2-40B4-BE49-F238E27FC236}">
                <a16:creationId xmlns:a16="http://schemas.microsoft.com/office/drawing/2014/main" id="{20958C8C-C191-04A2-17D9-6BDC65245BC3}"/>
              </a:ext>
            </a:extLst>
          </p:cNvPr>
          <p:cNvGrpSpPr/>
          <p:nvPr/>
        </p:nvGrpSpPr>
        <p:grpSpPr>
          <a:xfrm>
            <a:off x="10334320" y="5844774"/>
            <a:ext cx="1238863" cy="659913"/>
            <a:chOff x="1760004" y="1933913"/>
            <a:chExt cx="1081148" cy="540574"/>
          </a:xfrm>
        </p:grpSpPr>
        <p:sp>
          <p:nvSpPr>
            <p:cNvPr id="17" name="Rectangle: Rounded Corners 16">
              <a:extLst>
                <a:ext uri="{FF2B5EF4-FFF2-40B4-BE49-F238E27FC236}">
                  <a16:creationId xmlns:a16="http://schemas.microsoft.com/office/drawing/2014/main" id="{ACA92B43-93EA-216C-639F-F58ABE7EF02C}"/>
                </a:ext>
              </a:extLst>
            </p:cNvPr>
            <p:cNvSpPr/>
            <p:nvPr/>
          </p:nvSpPr>
          <p:spPr>
            <a:xfrm>
              <a:off x="1760004" y="1933913"/>
              <a:ext cx="1081148" cy="540574"/>
            </a:xfrm>
            <a:prstGeom prst="roundRect">
              <a:avLst/>
            </a:prstGeom>
            <a:solidFill>
              <a:schemeClr val="accent6"/>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a:lstStyle/>
            <a:p>
              <a:endParaRPr lang="en-US"/>
            </a:p>
          </p:txBody>
        </p:sp>
        <p:sp>
          <p:nvSpPr>
            <p:cNvPr id="18" name="Rectangle: Rounded Corners 9">
              <a:extLst>
                <a:ext uri="{FF2B5EF4-FFF2-40B4-BE49-F238E27FC236}">
                  <a16:creationId xmlns:a16="http://schemas.microsoft.com/office/drawing/2014/main" id="{7EDE0D2D-96CA-3D77-BF37-0164C61A3386}"/>
                </a:ext>
              </a:extLst>
            </p:cNvPr>
            <p:cNvSpPr txBox="1"/>
            <p:nvPr/>
          </p:nvSpPr>
          <p:spPr>
            <a:xfrm>
              <a:off x="1786393" y="1960302"/>
              <a:ext cx="1028370" cy="4877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Determine EOC</a:t>
              </a:r>
            </a:p>
          </p:txBody>
        </p:sp>
      </p:grpSp>
      <p:grpSp>
        <p:nvGrpSpPr>
          <p:cNvPr id="11" name="Group 10">
            <a:extLst>
              <a:ext uri="{FF2B5EF4-FFF2-40B4-BE49-F238E27FC236}">
                <a16:creationId xmlns:a16="http://schemas.microsoft.com/office/drawing/2014/main" id="{D54B8456-C940-3F4F-9B62-7B0DB6D8A090}"/>
              </a:ext>
            </a:extLst>
          </p:cNvPr>
          <p:cNvGrpSpPr/>
          <p:nvPr/>
        </p:nvGrpSpPr>
        <p:grpSpPr>
          <a:xfrm>
            <a:off x="7643952" y="5852624"/>
            <a:ext cx="1238863" cy="659913"/>
            <a:chOff x="503547" y="1933913"/>
            <a:chExt cx="1081148" cy="540574"/>
          </a:xfrm>
        </p:grpSpPr>
        <p:sp>
          <p:nvSpPr>
            <p:cNvPr id="15" name="Rectangle: Rounded Corners 14">
              <a:extLst>
                <a:ext uri="{FF2B5EF4-FFF2-40B4-BE49-F238E27FC236}">
                  <a16:creationId xmlns:a16="http://schemas.microsoft.com/office/drawing/2014/main" id="{EE469105-CCAC-39D9-0F54-6F88B9D92F4E}"/>
                </a:ext>
              </a:extLst>
            </p:cNvPr>
            <p:cNvSpPr/>
            <p:nvPr/>
          </p:nvSpPr>
          <p:spPr>
            <a:xfrm>
              <a:off x="503547" y="1933913"/>
              <a:ext cx="1081148" cy="540574"/>
            </a:xfrm>
            <a:prstGeom prst="roundRect">
              <a:avLst/>
            </a:prstGeom>
            <a:solidFill>
              <a:schemeClr val="bg1">
                <a:lumMod val="50000"/>
              </a:schemeClr>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endParaRPr lang="en-US"/>
            </a:p>
          </p:txBody>
        </p:sp>
        <p:sp>
          <p:nvSpPr>
            <p:cNvPr id="16" name="Rectangle: Rounded Corners 11">
              <a:extLst>
                <a:ext uri="{FF2B5EF4-FFF2-40B4-BE49-F238E27FC236}">
                  <a16:creationId xmlns:a16="http://schemas.microsoft.com/office/drawing/2014/main" id="{B654752A-63CB-CAF7-41F2-072BA7D072E0}"/>
                </a:ext>
              </a:extLst>
            </p:cNvPr>
            <p:cNvSpPr txBox="1"/>
            <p:nvPr/>
          </p:nvSpPr>
          <p:spPr>
            <a:xfrm>
              <a:off x="529936" y="1960302"/>
              <a:ext cx="1028370" cy="4877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Collaborate on solutions</a:t>
              </a:r>
            </a:p>
          </p:txBody>
        </p:sp>
      </p:grpSp>
      <p:grpSp>
        <p:nvGrpSpPr>
          <p:cNvPr id="12" name="Group 11">
            <a:extLst>
              <a:ext uri="{FF2B5EF4-FFF2-40B4-BE49-F238E27FC236}">
                <a16:creationId xmlns:a16="http://schemas.microsoft.com/office/drawing/2014/main" id="{275853C5-5508-09E6-4F15-078B9BCA6B66}"/>
              </a:ext>
            </a:extLst>
          </p:cNvPr>
          <p:cNvGrpSpPr/>
          <p:nvPr/>
        </p:nvGrpSpPr>
        <p:grpSpPr>
          <a:xfrm>
            <a:off x="7389491" y="4619919"/>
            <a:ext cx="1238863" cy="659913"/>
            <a:chOff x="115281" y="738952"/>
            <a:chExt cx="1081148" cy="540574"/>
          </a:xfrm>
        </p:grpSpPr>
        <p:sp>
          <p:nvSpPr>
            <p:cNvPr id="13" name="Rectangle: Rounded Corners 12">
              <a:extLst>
                <a:ext uri="{FF2B5EF4-FFF2-40B4-BE49-F238E27FC236}">
                  <a16:creationId xmlns:a16="http://schemas.microsoft.com/office/drawing/2014/main" id="{F26F9648-FEE7-9FE1-FFDA-E339C3EBF1C4}"/>
                </a:ext>
              </a:extLst>
            </p:cNvPr>
            <p:cNvSpPr/>
            <p:nvPr/>
          </p:nvSpPr>
          <p:spPr>
            <a:xfrm>
              <a:off x="115281" y="738952"/>
              <a:ext cx="1081148" cy="540574"/>
            </a:xfrm>
            <a:prstGeom prst="roundRect">
              <a:avLst/>
            </a:prstGeom>
            <a:solidFill>
              <a:schemeClr val="accent4"/>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a:lstStyle/>
            <a:p>
              <a:endParaRPr lang="en-US"/>
            </a:p>
          </p:txBody>
        </p:sp>
        <p:sp>
          <p:nvSpPr>
            <p:cNvPr id="14" name="Rectangle: Rounded Corners 13">
              <a:extLst>
                <a:ext uri="{FF2B5EF4-FFF2-40B4-BE49-F238E27FC236}">
                  <a16:creationId xmlns:a16="http://schemas.microsoft.com/office/drawing/2014/main" id="{78FE2939-4AE8-0616-6648-7C9FE8D33B97}"/>
                </a:ext>
              </a:extLst>
            </p:cNvPr>
            <p:cNvSpPr txBox="1"/>
            <p:nvPr/>
          </p:nvSpPr>
          <p:spPr>
            <a:xfrm>
              <a:off x="141670" y="765341"/>
              <a:ext cx="1028370" cy="4877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Monitor &amp; Closeout</a:t>
              </a:r>
            </a:p>
          </p:txBody>
        </p:sp>
      </p:grpSp>
      <p:sp>
        <p:nvSpPr>
          <p:cNvPr id="23" name="TextBox 22">
            <a:extLst>
              <a:ext uri="{FF2B5EF4-FFF2-40B4-BE49-F238E27FC236}">
                <a16:creationId xmlns:a16="http://schemas.microsoft.com/office/drawing/2014/main" id="{549179D7-055D-7884-6365-49B36088801F}"/>
              </a:ext>
            </a:extLst>
          </p:cNvPr>
          <p:cNvSpPr txBox="1"/>
          <p:nvPr/>
        </p:nvSpPr>
        <p:spPr>
          <a:xfrm>
            <a:off x="6579099" y="1565052"/>
            <a:ext cx="5261201" cy="2123658"/>
          </a:xfrm>
          <a:prstGeom prst="rect">
            <a:avLst/>
          </a:prstGeom>
          <a:noFill/>
        </p:spPr>
        <p:txBody>
          <a:bodyPr wrap="square" rtlCol="0">
            <a:spAutoFit/>
          </a:bodyPr>
          <a:lstStyle/>
          <a:p>
            <a:pPr algn="l">
              <a:spcBef>
                <a:spcPts val="600"/>
              </a:spcBef>
              <a:spcAft>
                <a:spcPts val="600"/>
              </a:spcAft>
            </a:pPr>
            <a:r>
              <a:rPr lang="en-US" sz="1600" dirty="0">
                <a:latin typeface="Open Sans"/>
              </a:rPr>
              <a:t>A combination of open-source data, cross-functional partners, and even news notification platforms can help identify disruptions quickly.</a:t>
            </a:r>
          </a:p>
          <a:p>
            <a:pPr algn="l">
              <a:spcBef>
                <a:spcPts val="600"/>
              </a:spcBef>
              <a:spcAft>
                <a:spcPts val="600"/>
              </a:spcAft>
            </a:pPr>
            <a:endParaRPr lang="en-US" sz="1600" dirty="0">
              <a:latin typeface="Open Sans"/>
            </a:endParaRPr>
          </a:p>
          <a:p>
            <a:pPr algn="l">
              <a:spcBef>
                <a:spcPts val="600"/>
              </a:spcBef>
              <a:spcAft>
                <a:spcPts val="600"/>
              </a:spcAft>
            </a:pPr>
            <a:r>
              <a:rPr lang="en-US" sz="1600" dirty="0">
                <a:latin typeface="Open Sans"/>
              </a:rPr>
              <a:t>Having knowledge of your parts and supply base can help filter out ‘all’ of the disruptions from what impacts your projects.</a:t>
            </a:r>
            <a:endParaRPr lang="en-US" sz="1600" dirty="0"/>
          </a:p>
        </p:txBody>
      </p:sp>
      <p:sp>
        <p:nvSpPr>
          <p:cNvPr id="24" name="TextBox 23">
            <a:extLst>
              <a:ext uri="{FF2B5EF4-FFF2-40B4-BE49-F238E27FC236}">
                <a16:creationId xmlns:a16="http://schemas.microsoft.com/office/drawing/2014/main" id="{589051D2-EE34-8374-BE28-E745EC3D612B}"/>
              </a:ext>
            </a:extLst>
          </p:cNvPr>
          <p:cNvSpPr txBox="1"/>
          <p:nvPr/>
        </p:nvSpPr>
        <p:spPr>
          <a:xfrm>
            <a:off x="351700" y="789671"/>
            <a:ext cx="10844708" cy="913070"/>
          </a:xfrm>
          <a:prstGeom prst="rect">
            <a:avLst/>
          </a:prstGeom>
          <a:noFill/>
        </p:spPr>
        <p:txBody>
          <a:bodyPr wrap="square" rtlCol="0">
            <a:spAutoFit/>
          </a:bodyPr>
          <a:lstStyle/>
          <a:p>
            <a:pPr>
              <a:spcBef>
                <a:spcPts val="1000"/>
              </a:spcBef>
              <a:spcAft>
                <a:spcPts val="600"/>
              </a:spcAft>
            </a:pPr>
            <a:r>
              <a:rPr lang="en-US" sz="2000" b="1" dirty="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rPr>
              <a:t>Beyond all the ‘fire-proofing’ being performed, disruptions can still happen</a:t>
            </a:r>
            <a:endParaRPr lang="en-US" sz="1600" b="1" cap="all" dirty="0">
              <a:latin typeface="+mj-lt"/>
              <a:ea typeface="+mj-ea"/>
              <a:cs typeface="+mj-cs"/>
            </a:endParaRPr>
          </a:p>
          <a:p>
            <a:pPr algn="l">
              <a:spcBef>
                <a:spcPts val="1000"/>
              </a:spcBef>
              <a:spcAft>
                <a:spcPts val="600"/>
              </a:spcAft>
            </a:pPr>
            <a:endParaRPr lang="en-US" sz="2000" b="1" dirty="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spTree>
    <p:extLst>
      <p:ext uri="{BB962C8B-B14F-4D97-AF65-F5344CB8AC3E}">
        <p14:creationId xmlns:p14="http://schemas.microsoft.com/office/powerpoint/2010/main" val="35434536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811DA4CB-A984-1A70-DE2E-296C395404C3}"/>
              </a:ext>
            </a:extLst>
          </p:cNvPr>
          <p:cNvPicPr>
            <a:picLocks noGrp="1" noChangeAspect="1"/>
          </p:cNvPicPr>
          <p:nvPr>
            <p:ph sz="half" idx="2"/>
          </p:nvPr>
        </p:nvPicPr>
        <p:blipFill>
          <a:blip r:embed="rId2"/>
          <a:srcRect l="30493"/>
          <a:stretch>
            <a:fillRect/>
          </a:stretch>
        </p:blipFill>
        <p:spPr>
          <a:xfrm>
            <a:off x="4894217" y="1382462"/>
            <a:ext cx="7054846" cy="5074935"/>
          </a:xfrm>
          <a:effectLst>
            <a:softEdge rad="317500"/>
          </a:effectLst>
        </p:spPr>
      </p:pic>
      <p:sp>
        <p:nvSpPr>
          <p:cNvPr id="4" name="Slide Number Placeholder 3">
            <a:extLst>
              <a:ext uri="{FF2B5EF4-FFF2-40B4-BE49-F238E27FC236}">
                <a16:creationId xmlns:a16="http://schemas.microsoft.com/office/drawing/2014/main" id="{DC7AFAC7-47B7-29BA-3510-7BACF8C9BBE8}"/>
              </a:ext>
            </a:extLst>
          </p:cNvPr>
          <p:cNvSpPr>
            <a:spLocks noGrp="1"/>
          </p:cNvSpPr>
          <p:nvPr>
            <p:ph type="sldNum" sz="quarter" idx="12"/>
          </p:nvPr>
        </p:nvSpPr>
        <p:spPr/>
        <p:txBody>
          <a:bodyPr/>
          <a:lstStyle/>
          <a:p>
            <a:fld id="{6FB6B91F-BB11-E946-B7F6-1372EDB8DEC1}" type="slidenum">
              <a:rPr lang="en-US" smtClean="0"/>
              <a:t>28</a:t>
            </a:fld>
            <a:endParaRPr lang="en-US"/>
          </a:p>
        </p:txBody>
      </p:sp>
      <p:sp>
        <p:nvSpPr>
          <p:cNvPr id="5" name="Title 4">
            <a:extLst>
              <a:ext uri="{FF2B5EF4-FFF2-40B4-BE49-F238E27FC236}">
                <a16:creationId xmlns:a16="http://schemas.microsoft.com/office/drawing/2014/main" id="{BC234184-BF3F-3A66-FC56-6F7032488B6F}"/>
              </a:ext>
            </a:extLst>
          </p:cNvPr>
          <p:cNvSpPr>
            <a:spLocks noGrp="1"/>
          </p:cNvSpPr>
          <p:nvPr>
            <p:ph type="title"/>
          </p:nvPr>
        </p:nvSpPr>
        <p:spPr/>
        <p:txBody>
          <a:bodyPr/>
          <a:lstStyle/>
          <a:p>
            <a:r>
              <a:rPr lang="en-US" dirty="0"/>
              <a:t>Supply Chain Risk is a guarantee</a:t>
            </a:r>
          </a:p>
        </p:txBody>
      </p:sp>
      <p:sp>
        <p:nvSpPr>
          <p:cNvPr id="6" name="Text Placeholder 5">
            <a:extLst>
              <a:ext uri="{FF2B5EF4-FFF2-40B4-BE49-F238E27FC236}">
                <a16:creationId xmlns:a16="http://schemas.microsoft.com/office/drawing/2014/main" id="{E6579376-DDFC-06A7-2E5D-B5D25888D390}"/>
              </a:ext>
            </a:extLst>
          </p:cNvPr>
          <p:cNvSpPr txBox="1">
            <a:spLocks/>
          </p:cNvSpPr>
          <p:nvPr/>
        </p:nvSpPr>
        <p:spPr>
          <a:xfrm>
            <a:off x="352326" y="839199"/>
            <a:ext cx="9124823" cy="409393"/>
          </a:xfrm>
          <a:prstGeom prst="rect">
            <a:avLst/>
          </a:prstGeom>
        </p:spPr>
        <p:txBody>
          <a:bodyPr/>
          <a:lstStyle>
            <a:lvl1pPr marL="2286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pple Symbols" panose="02000000000000000000" pitchFamily="2" charset="-79"/>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Courier New" panose="02070309020205020404" pitchFamily="49" charset="0"/>
              <a:buChar char="o"/>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rPr>
              <a:t>Taking proactive measures unveil hidden risks and reduces complacency</a:t>
            </a:r>
          </a:p>
        </p:txBody>
      </p:sp>
    </p:spTree>
    <p:extLst>
      <p:ext uri="{BB962C8B-B14F-4D97-AF65-F5344CB8AC3E}">
        <p14:creationId xmlns:p14="http://schemas.microsoft.com/office/powerpoint/2010/main" val="32503198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68A286-2824-7E8B-4279-6088DAE682E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86F301-52EE-DBCD-0F84-473538875C19}"/>
              </a:ext>
            </a:extLst>
          </p:cNvPr>
          <p:cNvSpPr>
            <a:spLocks noGrp="1"/>
          </p:cNvSpPr>
          <p:nvPr>
            <p:ph sz="half" idx="1"/>
          </p:nvPr>
        </p:nvSpPr>
        <p:spPr>
          <a:xfrm>
            <a:off x="352326" y="1673478"/>
            <a:ext cx="4732693" cy="4492905"/>
          </a:xfrm>
        </p:spPr>
        <p:txBody>
          <a:bodyPr/>
          <a:lstStyle/>
          <a:p>
            <a:r>
              <a:rPr lang="en-US" dirty="0"/>
              <a:t>It’s our job to think about critical aspects of our projects to bolster our parts and suppliers early</a:t>
            </a:r>
          </a:p>
        </p:txBody>
      </p:sp>
      <p:pic>
        <p:nvPicPr>
          <p:cNvPr id="8" name="Content Placeholder 7">
            <a:extLst>
              <a:ext uri="{FF2B5EF4-FFF2-40B4-BE49-F238E27FC236}">
                <a16:creationId xmlns:a16="http://schemas.microsoft.com/office/drawing/2014/main" id="{EAECFA64-9686-3CE5-0ECD-89B39B905517}"/>
              </a:ext>
            </a:extLst>
          </p:cNvPr>
          <p:cNvPicPr>
            <a:picLocks noGrp="1" noChangeAspect="1"/>
          </p:cNvPicPr>
          <p:nvPr>
            <p:ph sz="half" idx="2"/>
          </p:nvPr>
        </p:nvPicPr>
        <p:blipFill>
          <a:blip r:embed="rId2"/>
          <a:srcRect l="30493"/>
          <a:stretch>
            <a:fillRect/>
          </a:stretch>
        </p:blipFill>
        <p:spPr>
          <a:xfrm>
            <a:off x="4894217" y="1382462"/>
            <a:ext cx="7054846" cy="5074935"/>
          </a:xfrm>
          <a:effectLst>
            <a:softEdge rad="317500"/>
          </a:effectLst>
        </p:spPr>
      </p:pic>
      <p:sp>
        <p:nvSpPr>
          <p:cNvPr id="4" name="Slide Number Placeholder 3">
            <a:extLst>
              <a:ext uri="{FF2B5EF4-FFF2-40B4-BE49-F238E27FC236}">
                <a16:creationId xmlns:a16="http://schemas.microsoft.com/office/drawing/2014/main" id="{9ADE6959-22D4-4B6D-CA3C-D7700E9154E2}"/>
              </a:ext>
            </a:extLst>
          </p:cNvPr>
          <p:cNvSpPr>
            <a:spLocks noGrp="1"/>
          </p:cNvSpPr>
          <p:nvPr>
            <p:ph type="sldNum" sz="quarter" idx="12"/>
          </p:nvPr>
        </p:nvSpPr>
        <p:spPr/>
        <p:txBody>
          <a:bodyPr/>
          <a:lstStyle/>
          <a:p>
            <a:fld id="{6FB6B91F-BB11-E946-B7F6-1372EDB8DEC1}" type="slidenum">
              <a:rPr lang="en-US" smtClean="0"/>
              <a:t>29</a:t>
            </a:fld>
            <a:endParaRPr lang="en-US"/>
          </a:p>
        </p:txBody>
      </p:sp>
      <p:sp>
        <p:nvSpPr>
          <p:cNvPr id="5" name="Title 4">
            <a:extLst>
              <a:ext uri="{FF2B5EF4-FFF2-40B4-BE49-F238E27FC236}">
                <a16:creationId xmlns:a16="http://schemas.microsoft.com/office/drawing/2014/main" id="{71371161-751D-B927-26B7-2BC635827F93}"/>
              </a:ext>
            </a:extLst>
          </p:cNvPr>
          <p:cNvSpPr>
            <a:spLocks noGrp="1"/>
          </p:cNvSpPr>
          <p:nvPr>
            <p:ph type="title"/>
          </p:nvPr>
        </p:nvSpPr>
        <p:spPr/>
        <p:txBody>
          <a:bodyPr/>
          <a:lstStyle/>
          <a:p>
            <a:r>
              <a:rPr lang="en-US" dirty="0"/>
              <a:t>Supply Chain Risk is a guarantee</a:t>
            </a:r>
          </a:p>
        </p:txBody>
      </p:sp>
      <p:sp>
        <p:nvSpPr>
          <p:cNvPr id="6" name="Text Placeholder 5">
            <a:extLst>
              <a:ext uri="{FF2B5EF4-FFF2-40B4-BE49-F238E27FC236}">
                <a16:creationId xmlns:a16="http://schemas.microsoft.com/office/drawing/2014/main" id="{096B490D-2465-A234-B969-1F4DD87C36C5}"/>
              </a:ext>
            </a:extLst>
          </p:cNvPr>
          <p:cNvSpPr txBox="1">
            <a:spLocks/>
          </p:cNvSpPr>
          <p:nvPr/>
        </p:nvSpPr>
        <p:spPr>
          <a:xfrm>
            <a:off x="352326" y="839199"/>
            <a:ext cx="9124823" cy="409393"/>
          </a:xfrm>
          <a:prstGeom prst="rect">
            <a:avLst/>
          </a:prstGeom>
        </p:spPr>
        <p:txBody>
          <a:bodyPr/>
          <a:lstStyle>
            <a:lvl1pPr marL="2286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pple Symbols" panose="02000000000000000000" pitchFamily="2" charset="-79"/>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Courier New" panose="02070309020205020404" pitchFamily="49" charset="0"/>
              <a:buChar char="o"/>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rPr>
              <a:t>Taking proactive measures unveil hidden risks and reduces complacency</a:t>
            </a:r>
          </a:p>
        </p:txBody>
      </p:sp>
    </p:spTree>
    <p:extLst>
      <p:ext uri="{BB962C8B-B14F-4D97-AF65-F5344CB8AC3E}">
        <p14:creationId xmlns:p14="http://schemas.microsoft.com/office/powerpoint/2010/main" val="3404195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661D1-448D-46A8-20DC-17A5A4A3D264}"/>
            </a:ext>
          </a:extLst>
        </p:cNvPr>
        <p:cNvGrpSpPr/>
        <p:nvPr/>
      </p:nvGrpSpPr>
      <p:grpSpPr>
        <a:xfrm>
          <a:off x="0" y="0"/>
          <a:ext cx="0" cy="0"/>
          <a:chOff x="0" y="0"/>
          <a:chExt cx="0" cy="0"/>
        </a:xfrm>
      </p:grpSpPr>
      <p:sp>
        <p:nvSpPr>
          <p:cNvPr id="25" name="Title 24">
            <a:extLst>
              <a:ext uri="{FF2B5EF4-FFF2-40B4-BE49-F238E27FC236}">
                <a16:creationId xmlns:a16="http://schemas.microsoft.com/office/drawing/2014/main" id="{86B56377-A0E5-DFF7-0964-5DA5CFD93B8A}"/>
              </a:ext>
            </a:extLst>
          </p:cNvPr>
          <p:cNvSpPr>
            <a:spLocks noGrp="1"/>
          </p:cNvSpPr>
          <p:nvPr>
            <p:ph type="title"/>
          </p:nvPr>
        </p:nvSpPr>
        <p:spPr/>
        <p:txBody>
          <a:bodyPr/>
          <a:lstStyle/>
          <a:p>
            <a:r>
              <a:rPr lang="en-US" dirty="0"/>
              <a:t>Understanding the cost of complacency</a:t>
            </a:r>
          </a:p>
        </p:txBody>
      </p:sp>
      <p:sp>
        <p:nvSpPr>
          <p:cNvPr id="26" name="Content Placeholder 25">
            <a:extLst>
              <a:ext uri="{FF2B5EF4-FFF2-40B4-BE49-F238E27FC236}">
                <a16:creationId xmlns:a16="http://schemas.microsoft.com/office/drawing/2014/main" id="{2E98C132-037A-9F86-37E0-85BD5BF921AD}"/>
              </a:ext>
            </a:extLst>
          </p:cNvPr>
          <p:cNvSpPr>
            <a:spLocks noGrp="1"/>
          </p:cNvSpPr>
          <p:nvPr>
            <p:ph idx="1"/>
          </p:nvPr>
        </p:nvSpPr>
        <p:spPr>
          <a:xfrm>
            <a:off x="352326" y="1569086"/>
            <a:ext cx="5496331" cy="843188"/>
          </a:xfrm>
        </p:spPr>
        <p:txBody>
          <a:bodyPr>
            <a:normAutofit/>
          </a:bodyPr>
          <a:lstStyle/>
          <a:p>
            <a:pPr marL="0" indent="0">
              <a:buNone/>
            </a:pPr>
            <a:r>
              <a:rPr lang="en-US" sz="2800" cap="all" dirty="0">
                <a:solidFill>
                  <a:schemeClr val="accent1"/>
                </a:solidFill>
              </a:rPr>
              <a:t>85% of companies </a:t>
            </a:r>
            <a:r>
              <a:rPr lang="en-US" dirty="0"/>
              <a:t>experienced at least one supply disruption in 2023</a:t>
            </a:r>
            <a:r>
              <a:rPr lang="en-US" baseline="30000" dirty="0"/>
              <a:t>1</a:t>
            </a:r>
          </a:p>
          <a:p>
            <a:pPr marL="0" indent="0">
              <a:buNone/>
            </a:pPr>
            <a:endParaRPr lang="en-US" dirty="0"/>
          </a:p>
        </p:txBody>
      </p:sp>
      <p:sp>
        <p:nvSpPr>
          <p:cNvPr id="3" name="Slide Number Placeholder 2">
            <a:extLst>
              <a:ext uri="{FF2B5EF4-FFF2-40B4-BE49-F238E27FC236}">
                <a16:creationId xmlns:a16="http://schemas.microsoft.com/office/drawing/2014/main" id="{C25925CE-5215-7A36-AD21-BA7382E58F7A}"/>
              </a:ext>
            </a:extLst>
          </p:cNvPr>
          <p:cNvSpPr>
            <a:spLocks noGrp="1"/>
          </p:cNvSpPr>
          <p:nvPr>
            <p:ph type="sldNum" sz="quarter" idx="4"/>
          </p:nvPr>
        </p:nvSpPr>
        <p:spPr/>
        <p:txBody>
          <a:bodyPr/>
          <a:lstStyle/>
          <a:p>
            <a:fld id="{6FB6B91F-BB11-E946-B7F6-1372EDB8DEC1}" type="slidenum">
              <a:rPr lang="en-US" smtClean="0"/>
              <a:pPr/>
              <a:t>3</a:t>
            </a:fld>
            <a:endParaRPr lang="en-US" dirty="0"/>
          </a:p>
        </p:txBody>
      </p:sp>
      <p:pic>
        <p:nvPicPr>
          <p:cNvPr id="2" name="Picture 1" descr="Abstract background of connected blue lines">
            <a:extLst>
              <a:ext uri="{FF2B5EF4-FFF2-40B4-BE49-F238E27FC236}">
                <a16:creationId xmlns:a16="http://schemas.microsoft.com/office/drawing/2014/main" id="{F9B5D57D-A2C8-C617-1F5E-86E5BE166128}"/>
              </a:ext>
            </a:extLst>
          </p:cNvPr>
          <p:cNvPicPr>
            <a:picLocks noChangeAspect="1"/>
          </p:cNvPicPr>
          <p:nvPr/>
        </p:nvPicPr>
        <p:blipFill>
          <a:blip r:embed="rId3">
            <a:alphaModFix amt="85000"/>
          </a:blip>
          <a:srcRect l="25080"/>
          <a:stretch>
            <a:fillRect/>
          </a:stretch>
        </p:blipFill>
        <p:spPr>
          <a:xfrm>
            <a:off x="5848657" y="1397388"/>
            <a:ext cx="6268528" cy="4706416"/>
          </a:xfrm>
          <a:prstGeom prst="rect">
            <a:avLst/>
          </a:prstGeom>
          <a:effectLst>
            <a:softEdge rad="317500"/>
          </a:effectLst>
        </p:spPr>
      </p:pic>
      <p:sp>
        <p:nvSpPr>
          <p:cNvPr id="4" name="TextBox 3">
            <a:extLst>
              <a:ext uri="{FF2B5EF4-FFF2-40B4-BE49-F238E27FC236}">
                <a16:creationId xmlns:a16="http://schemas.microsoft.com/office/drawing/2014/main" id="{5D5AEA83-2874-583A-8BCB-D313F7A0F021}"/>
              </a:ext>
            </a:extLst>
          </p:cNvPr>
          <p:cNvSpPr txBox="1"/>
          <p:nvPr/>
        </p:nvSpPr>
        <p:spPr>
          <a:xfrm>
            <a:off x="452846" y="6103804"/>
            <a:ext cx="10842171" cy="430887"/>
          </a:xfrm>
          <a:prstGeom prst="rect">
            <a:avLst/>
          </a:prstGeom>
          <a:noFill/>
        </p:spPr>
        <p:txBody>
          <a:bodyPr wrap="square" rtlCol="0">
            <a:spAutoFit/>
          </a:bodyPr>
          <a:lstStyle/>
          <a:p>
            <a:r>
              <a:rPr lang="en-US" sz="1100" dirty="0"/>
              <a:t>1. </a:t>
            </a:r>
            <a:r>
              <a:rPr lang="en-US" sz="1100" dirty="0" err="1"/>
              <a:t>Resilinc</a:t>
            </a:r>
            <a:r>
              <a:rPr lang="en-US" sz="1100" dirty="0"/>
              <a:t>. (2023). </a:t>
            </a:r>
            <a:r>
              <a:rPr lang="en-US" sz="1100" i="1" dirty="0"/>
              <a:t>Annual Global Event Impact Report 2023</a:t>
            </a:r>
            <a:r>
              <a:rPr lang="en-US" sz="1100" dirty="0"/>
              <a:t>.</a:t>
            </a:r>
          </a:p>
          <a:p>
            <a:r>
              <a:rPr lang="en-US" sz="1100" dirty="0"/>
              <a:t>2. Accenture. (2022). </a:t>
            </a:r>
            <a:r>
              <a:rPr lang="en-US" sz="1100" i="1" dirty="0"/>
              <a:t>How to Build Resilient Supply Chains</a:t>
            </a:r>
            <a:r>
              <a:rPr lang="en-US" sz="1100" dirty="0"/>
              <a:t>.</a:t>
            </a:r>
          </a:p>
        </p:txBody>
      </p:sp>
      <p:sp>
        <p:nvSpPr>
          <p:cNvPr id="6" name="TextBox 5">
            <a:extLst>
              <a:ext uri="{FF2B5EF4-FFF2-40B4-BE49-F238E27FC236}">
                <a16:creationId xmlns:a16="http://schemas.microsoft.com/office/drawing/2014/main" id="{ABEE905A-1533-5A8D-C2A4-0797ACBB8B72}"/>
              </a:ext>
            </a:extLst>
          </p:cNvPr>
          <p:cNvSpPr txBox="1"/>
          <p:nvPr/>
        </p:nvSpPr>
        <p:spPr>
          <a:xfrm>
            <a:off x="252548" y="2642600"/>
            <a:ext cx="6096000" cy="738664"/>
          </a:xfrm>
          <a:prstGeom prst="rect">
            <a:avLst/>
          </a:prstGeom>
          <a:noFill/>
        </p:spPr>
        <p:txBody>
          <a:bodyPr wrap="square">
            <a:spAutoFit/>
          </a:bodyPr>
          <a:lstStyle/>
          <a:p>
            <a:pPr marL="0" indent="0">
              <a:buNone/>
            </a:pPr>
            <a:r>
              <a:rPr lang="en-US" dirty="0"/>
              <a:t>Supply Chain Disruptions, on average, cost large companies </a:t>
            </a:r>
            <a:r>
              <a:rPr lang="en-US" sz="2400" cap="all" dirty="0">
                <a:solidFill>
                  <a:schemeClr val="accent1"/>
                </a:solidFill>
              </a:rPr>
              <a:t>$184 million a year</a:t>
            </a:r>
            <a:r>
              <a:rPr lang="en-US" baseline="30000" dirty="0"/>
              <a:t>2</a:t>
            </a:r>
          </a:p>
        </p:txBody>
      </p:sp>
    </p:spTree>
    <p:extLst>
      <p:ext uri="{BB962C8B-B14F-4D97-AF65-F5344CB8AC3E}">
        <p14:creationId xmlns:p14="http://schemas.microsoft.com/office/powerpoint/2010/main" val="6947124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D6545-AA4D-300B-E130-B924D634859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D9384B-7605-52F0-5823-3F82B3F3EE1C}"/>
              </a:ext>
            </a:extLst>
          </p:cNvPr>
          <p:cNvSpPr>
            <a:spLocks noGrp="1"/>
          </p:cNvSpPr>
          <p:nvPr>
            <p:ph sz="half" idx="1"/>
          </p:nvPr>
        </p:nvSpPr>
        <p:spPr>
          <a:xfrm>
            <a:off x="352326" y="1673478"/>
            <a:ext cx="4732693" cy="4492905"/>
          </a:xfrm>
        </p:spPr>
        <p:txBody>
          <a:bodyPr/>
          <a:lstStyle/>
          <a:p>
            <a:r>
              <a:rPr lang="en-US" dirty="0"/>
              <a:t>It’s our job to think about critical aspects of our projects to bolster our parts and suppliers early</a:t>
            </a:r>
          </a:p>
          <a:p>
            <a:r>
              <a:rPr lang="en-US" dirty="0"/>
              <a:t>These tools don’t need to be complicated or overly formal, take small steps to start socializing project management from a risk management lens.</a:t>
            </a:r>
          </a:p>
        </p:txBody>
      </p:sp>
      <p:pic>
        <p:nvPicPr>
          <p:cNvPr id="8" name="Content Placeholder 7">
            <a:extLst>
              <a:ext uri="{FF2B5EF4-FFF2-40B4-BE49-F238E27FC236}">
                <a16:creationId xmlns:a16="http://schemas.microsoft.com/office/drawing/2014/main" id="{2E273714-9AA9-7BA8-F56F-C802CA45B92E}"/>
              </a:ext>
            </a:extLst>
          </p:cNvPr>
          <p:cNvPicPr>
            <a:picLocks noGrp="1" noChangeAspect="1"/>
          </p:cNvPicPr>
          <p:nvPr>
            <p:ph sz="half" idx="2"/>
          </p:nvPr>
        </p:nvPicPr>
        <p:blipFill>
          <a:blip r:embed="rId2"/>
          <a:srcRect l="30493"/>
          <a:stretch>
            <a:fillRect/>
          </a:stretch>
        </p:blipFill>
        <p:spPr>
          <a:xfrm>
            <a:off x="4894217" y="1382462"/>
            <a:ext cx="7054846" cy="5074935"/>
          </a:xfrm>
          <a:effectLst>
            <a:softEdge rad="317500"/>
          </a:effectLst>
        </p:spPr>
      </p:pic>
      <p:sp>
        <p:nvSpPr>
          <p:cNvPr id="4" name="Slide Number Placeholder 3">
            <a:extLst>
              <a:ext uri="{FF2B5EF4-FFF2-40B4-BE49-F238E27FC236}">
                <a16:creationId xmlns:a16="http://schemas.microsoft.com/office/drawing/2014/main" id="{6CE40CF4-828B-99DE-59F2-31AF55270A93}"/>
              </a:ext>
            </a:extLst>
          </p:cNvPr>
          <p:cNvSpPr>
            <a:spLocks noGrp="1"/>
          </p:cNvSpPr>
          <p:nvPr>
            <p:ph type="sldNum" sz="quarter" idx="12"/>
          </p:nvPr>
        </p:nvSpPr>
        <p:spPr/>
        <p:txBody>
          <a:bodyPr/>
          <a:lstStyle/>
          <a:p>
            <a:fld id="{6FB6B91F-BB11-E946-B7F6-1372EDB8DEC1}" type="slidenum">
              <a:rPr lang="en-US" smtClean="0"/>
              <a:t>30</a:t>
            </a:fld>
            <a:endParaRPr lang="en-US"/>
          </a:p>
        </p:txBody>
      </p:sp>
      <p:sp>
        <p:nvSpPr>
          <p:cNvPr id="5" name="Title 4">
            <a:extLst>
              <a:ext uri="{FF2B5EF4-FFF2-40B4-BE49-F238E27FC236}">
                <a16:creationId xmlns:a16="http://schemas.microsoft.com/office/drawing/2014/main" id="{10775C5F-174E-FFAF-45EA-01F29859B1F2}"/>
              </a:ext>
            </a:extLst>
          </p:cNvPr>
          <p:cNvSpPr>
            <a:spLocks noGrp="1"/>
          </p:cNvSpPr>
          <p:nvPr>
            <p:ph type="title"/>
          </p:nvPr>
        </p:nvSpPr>
        <p:spPr/>
        <p:txBody>
          <a:bodyPr/>
          <a:lstStyle/>
          <a:p>
            <a:r>
              <a:rPr lang="en-US" dirty="0"/>
              <a:t>Supply Chain Risk is a guarantee</a:t>
            </a:r>
          </a:p>
        </p:txBody>
      </p:sp>
      <p:sp>
        <p:nvSpPr>
          <p:cNvPr id="6" name="Text Placeholder 5">
            <a:extLst>
              <a:ext uri="{FF2B5EF4-FFF2-40B4-BE49-F238E27FC236}">
                <a16:creationId xmlns:a16="http://schemas.microsoft.com/office/drawing/2014/main" id="{BBFD5E65-7BE3-3840-89BD-B5206ED420F2}"/>
              </a:ext>
            </a:extLst>
          </p:cNvPr>
          <p:cNvSpPr txBox="1">
            <a:spLocks/>
          </p:cNvSpPr>
          <p:nvPr/>
        </p:nvSpPr>
        <p:spPr>
          <a:xfrm>
            <a:off x="352326" y="839199"/>
            <a:ext cx="9124823" cy="409393"/>
          </a:xfrm>
          <a:prstGeom prst="rect">
            <a:avLst/>
          </a:prstGeom>
        </p:spPr>
        <p:txBody>
          <a:bodyPr/>
          <a:lstStyle>
            <a:lvl1pPr marL="2286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pple Symbols" panose="02000000000000000000" pitchFamily="2" charset="-79"/>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Courier New" panose="02070309020205020404" pitchFamily="49" charset="0"/>
              <a:buChar char="o"/>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rPr>
              <a:t>Taking proactive measures unveil hidden risks and reduces complacency</a:t>
            </a:r>
          </a:p>
        </p:txBody>
      </p:sp>
    </p:spTree>
    <p:extLst>
      <p:ext uri="{BB962C8B-B14F-4D97-AF65-F5344CB8AC3E}">
        <p14:creationId xmlns:p14="http://schemas.microsoft.com/office/powerpoint/2010/main" val="21889140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78DE5-5554-35B2-B025-6393D623FD5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F674C1-866A-A3AD-D930-4FB930A97B72}"/>
              </a:ext>
            </a:extLst>
          </p:cNvPr>
          <p:cNvSpPr>
            <a:spLocks noGrp="1"/>
          </p:cNvSpPr>
          <p:nvPr>
            <p:ph sz="half" idx="1"/>
          </p:nvPr>
        </p:nvSpPr>
        <p:spPr>
          <a:xfrm>
            <a:off x="352326" y="1673478"/>
            <a:ext cx="4732693" cy="4492905"/>
          </a:xfrm>
        </p:spPr>
        <p:txBody>
          <a:bodyPr/>
          <a:lstStyle/>
          <a:p>
            <a:r>
              <a:rPr lang="en-US" dirty="0"/>
              <a:t>It’s our job to think about critical aspects of our projects to bolster our parts and suppliers early</a:t>
            </a:r>
          </a:p>
          <a:p>
            <a:r>
              <a:rPr lang="en-US" dirty="0"/>
              <a:t>These tools don’t need to be complicated or overly formal, take small steps to start socializing project management from a risk management lens.</a:t>
            </a:r>
          </a:p>
          <a:p>
            <a:r>
              <a:rPr lang="en-US" dirty="0"/>
              <a:t>Disruptions will always happen, knowing your portfolio well will allow you to manage high-impact disruptions quickly.</a:t>
            </a:r>
          </a:p>
        </p:txBody>
      </p:sp>
      <p:pic>
        <p:nvPicPr>
          <p:cNvPr id="8" name="Content Placeholder 7">
            <a:extLst>
              <a:ext uri="{FF2B5EF4-FFF2-40B4-BE49-F238E27FC236}">
                <a16:creationId xmlns:a16="http://schemas.microsoft.com/office/drawing/2014/main" id="{B50A1C42-3DC4-192B-4A0D-D251CFDB6D73}"/>
              </a:ext>
            </a:extLst>
          </p:cNvPr>
          <p:cNvPicPr>
            <a:picLocks noGrp="1" noChangeAspect="1"/>
          </p:cNvPicPr>
          <p:nvPr>
            <p:ph sz="half" idx="2"/>
          </p:nvPr>
        </p:nvPicPr>
        <p:blipFill>
          <a:blip r:embed="rId2"/>
          <a:srcRect l="30493"/>
          <a:stretch>
            <a:fillRect/>
          </a:stretch>
        </p:blipFill>
        <p:spPr>
          <a:xfrm>
            <a:off x="4894217" y="1382462"/>
            <a:ext cx="7054846" cy="5074935"/>
          </a:xfrm>
          <a:effectLst>
            <a:softEdge rad="317500"/>
          </a:effectLst>
        </p:spPr>
      </p:pic>
      <p:sp>
        <p:nvSpPr>
          <p:cNvPr id="4" name="Slide Number Placeholder 3">
            <a:extLst>
              <a:ext uri="{FF2B5EF4-FFF2-40B4-BE49-F238E27FC236}">
                <a16:creationId xmlns:a16="http://schemas.microsoft.com/office/drawing/2014/main" id="{3AC866F6-4DB1-55D1-2DCA-0F4AE20D425E}"/>
              </a:ext>
            </a:extLst>
          </p:cNvPr>
          <p:cNvSpPr>
            <a:spLocks noGrp="1"/>
          </p:cNvSpPr>
          <p:nvPr>
            <p:ph type="sldNum" sz="quarter" idx="12"/>
          </p:nvPr>
        </p:nvSpPr>
        <p:spPr/>
        <p:txBody>
          <a:bodyPr/>
          <a:lstStyle/>
          <a:p>
            <a:fld id="{6FB6B91F-BB11-E946-B7F6-1372EDB8DEC1}" type="slidenum">
              <a:rPr lang="en-US" smtClean="0"/>
              <a:t>31</a:t>
            </a:fld>
            <a:endParaRPr lang="en-US"/>
          </a:p>
        </p:txBody>
      </p:sp>
      <p:sp>
        <p:nvSpPr>
          <p:cNvPr id="5" name="Title 4">
            <a:extLst>
              <a:ext uri="{FF2B5EF4-FFF2-40B4-BE49-F238E27FC236}">
                <a16:creationId xmlns:a16="http://schemas.microsoft.com/office/drawing/2014/main" id="{3A269DB2-F12C-E51D-CD26-B57A47729355}"/>
              </a:ext>
            </a:extLst>
          </p:cNvPr>
          <p:cNvSpPr>
            <a:spLocks noGrp="1"/>
          </p:cNvSpPr>
          <p:nvPr>
            <p:ph type="title"/>
          </p:nvPr>
        </p:nvSpPr>
        <p:spPr/>
        <p:txBody>
          <a:bodyPr/>
          <a:lstStyle/>
          <a:p>
            <a:r>
              <a:rPr lang="en-US" dirty="0"/>
              <a:t>Supply Chain Risk is a guarantee</a:t>
            </a:r>
          </a:p>
        </p:txBody>
      </p:sp>
      <p:sp>
        <p:nvSpPr>
          <p:cNvPr id="6" name="Text Placeholder 5">
            <a:extLst>
              <a:ext uri="{FF2B5EF4-FFF2-40B4-BE49-F238E27FC236}">
                <a16:creationId xmlns:a16="http://schemas.microsoft.com/office/drawing/2014/main" id="{39A92122-741D-46D5-6EF7-8121464E7295}"/>
              </a:ext>
            </a:extLst>
          </p:cNvPr>
          <p:cNvSpPr txBox="1">
            <a:spLocks/>
          </p:cNvSpPr>
          <p:nvPr/>
        </p:nvSpPr>
        <p:spPr>
          <a:xfrm>
            <a:off x="352326" y="839199"/>
            <a:ext cx="9124823" cy="409393"/>
          </a:xfrm>
          <a:prstGeom prst="rect">
            <a:avLst/>
          </a:prstGeom>
        </p:spPr>
        <p:txBody>
          <a:bodyPr/>
          <a:lstStyle>
            <a:lvl1pPr marL="2286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pple Symbols" panose="02000000000000000000" pitchFamily="2" charset="-79"/>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Courier New" panose="02070309020205020404" pitchFamily="49" charset="0"/>
              <a:buChar char="o"/>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rPr>
              <a:t>Taking proactive measures unveil hidden risks and reduces complacency</a:t>
            </a:r>
          </a:p>
        </p:txBody>
      </p:sp>
    </p:spTree>
    <p:extLst>
      <p:ext uri="{BB962C8B-B14F-4D97-AF65-F5344CB8AC3E}">
        <p14:creationId xmlns:p14="http://schemas.microsoft.com/office/powerpoint/2010/main" val="9972517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7C17D0-1C36-D975-821A-4DBFC223ED55}"/>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5472A512-4EBB-6824-3042-08FEADC3CD21}"/>
              </a:ext>
            </a:extLst>
          </p:cNvPr>
          <p:cNvPicPr>
            <a:picLocks noChangeAspect="1"/>
          </p:cNvPicPr>
          <p:nvPr/>
        </p:nvPicPr>
        <p:blipFill>
          <a:blip r:embed="rId3">
            <a:alphaModFix amt="35000"/>
          </a:blip>
          <a:stretch>
            <a:fillRect/>
          </a:stretch>
        </p:blipFill>
        <p:spPr>
          <a:xfrm>
            <a:off x="891827" y="784132"/>
            <a:ext cx="10408345" cy="5854694"/>
          </a:xfrm>
          <a:prstGeom prst="rect">
            <a:avLst/>
          </a:prstGeom>
        </p:spPr>
      </p:pic>
      <p:sp>
        <p:nvSpPr>
          <p:cNvPr id="4" name="Slide Number Placeholder 3">
            <a:extLst>
              <a:ext uri="{FF2B5EF4-FFF2-40B4-BE49-F238E27FC236}">
                <a16:creationId xmlns:a16="http://schemas.microsoft.com/office/drawing/2014/main" id="{F26FC338-D017-59C8-4B1E-FD8A349707D3}"/>
              </a:ext>
            </a:extLst>
          </p:cNvPr>
          <p:cNvSpPr>
            <a:spLocks noGrp="1"/>
          </p:cNvSpPr>
          <p:nvPr>
            <p:ph type="sldNum" sz="quarter" idx="12"/>
          </p:nvPr>
        </p:nvSpPr>
        <p:spPr/>
        <p:txBody>
          <a:bodyPr/>
          <a:lstStyle/>
          <a:p>
            <a:fld id="{6FB6B91F-BB11-E946-B7F6-1372EDB8DEC1}" type="slidenum">
              <a:rPr lang="en-US" smtClean="0"/>
              <a:t>32</a:t>
            </a:fld>
            <a:endParaRPr lang="en-US"/>
          </a:p>
        </p:txBody>
      </p:sp>
      <p:sp>
        <p:nvSpPr>
          <p:cNvPr id="5" name="Title 4">
            <a:extLst>
              <a:ext uri="{FF2B5EF4-FFF2-40B4-BE49-F238E27FC236}">
                <a16:creationId xmlns:a16="http://schemas.microsoft.com/office/drawing/2014/main" id="{C5733A6C-CE17-D56C-BFF0-16A00C29484B}"/>
              </a:ext>
            </a:extLst>
          </p:cNvPr>
          <p:cNvSpPr>
            <a:spLocks noGrp="1"/>
          </p:cNvSpPr>
          <p:nvPr>
            <p:ph type="title"/>
          </p:nvPr>
        </p:nvSpPr>
        <p:spPr>
          <a:xfrm>
            <a:off x="983726" y="3090813"/>
            <a:ext cx="10224545" cy="676374"/>
          </a:xfrm>
        </p:spPr>
        <p:txBody>
          <a:bodyPr/>
          <a:lstStyle/>
          <a:p>
            <a:pPr algn="ctr"/>
            <a:r>
              <a:rPr lang="en-US" sz="8000" b="1" dirty="0"/>
              <a:t>Thank You!</a:t>
            </a:r>
          </a:p>
        </p:txBody>
      </p:sp>
    </p:spTree>
    <p:extLst>
      <p:ext uri="{BB962C8B-B14F-4D97-AF65-F5344CB8AC3E}">
        <p14:creationId xmlns:p14="http://schemas.microsoft.com/office/powerpoint/2010/main" val="2251169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B4B4C-6C7B-9CA1-BAE7-439DCAC3EACD}"/>
            </a:ext>
          </a:extLst>
        </p:cNvPr>
        <p:cNvGrpSpPr/>
        <p:nvPr/>
      </p:nvGrpSpPr>
      <p:grpSpPr>
        <a:xfrm>
          <a:off x="0" y="0"/>
          <a:ext cx="0" cy="0"/>
          <a:chOff x="0" y="0"/>
          <a:chExt cx="0" cy="0"/>
        </a:xfrm>
      </p:grpSpPr>
      <p:sp>
        <p:nvSpPr>
          <p:cNvPr id="25" name="Title 24">
            <a:extLst>
              <a:ext uri="{FF2B5EF4-FFF2-40B4-BE49-F238E27FC236}">
                <a16:creationId xmlns:a16="http://schemas.microsoft.com/office/drawing/2014/main" id="{9ED8E15F-5FEB-72D0-87A1-FEA605529876}"/>
              </a:ext>
            </a:extLst>
          </p:cNvPr>
          <p:cNvSpPr>
            <a:spLocks noGrp="1"/>
          </p:cNvSpPr>
          <p:nvPr>
            <p:ph type="title"/>
          </p:nvPr>
        </p:nvSpPr>
        <p:spPr/>
        <p:txBody>
          <a:bodyPr/>
          <a:lstStyle/>
          <a:p>
            <a:r>
              <a:rPr lang="en-US" dirty="0"/>
              <a:t>Understanding the cost of complacency</a:t>
            </a:r>
          </a:p>
        </p:txBody>
      </p:sp>
      <p:sp>
        <p:nvSpPr>
          <p:cNvPr id="26" name="Content Placeholder 25">
            <a:extLst>
              <a:ext uri="{FF2B5EF4-FFF2-40B4-BE49-F238E27FC236}">
                <a16:creationId xmlns:a16="http://schemas.microsoft.com/office/drawing/2014/main" id="{3DBD245A-4E6C-605F-F8FD-392F5D5B013E}"/>
              </a:ext>
            </a:extLst>
          </p:cNvPr>
          <p:cNvSpPr>
            <a:spLocks noGrp="1"/>
          </p:cNvSpPr>
          <p:nvPr>
            <p:ph idx="1"/>
          </p:nvPr>
        </p:nvSpPr>
        <p:spPr>
          <a:xfrm>
            <a:off x="352326" y="1569086"/>
            <a:ext cx="5496331" cy="843188"/>
          </a:xfrm>
        </p:spPr>
        <p:txBody>
          <a:bodyPr>
            <a:normAutofit/>
          </a:bodyPr>
          <a:lstStyle/>
          <a:p>
            <a:pPr marL="0" indent="0">
              <a:buNone/>
            </a:pPr>
            <a:r>
              <a:rPr lang="en-US" sz="2800" cap="all" dirty="0">
                <a:solidFill>
                  <a:schemeClr val="accent1"/>
                </a:solidFill>
              </a:rPr>
              <a:t>85% of companies </a:t>
            </a:r>
            <a:r>
              <a:rPr lang="en-US" dirty="0"/>
              <a:t>experienced at least one supply disruption in 2023</a:t>
            </a:r>
            <a:r>
              <a:rPr lang="en-US" baseline="30000" dirty="0"/>
              <a:t>1</a:t>
            </a:r>
          </a:p>
          <a:p>
            <a:pPr marL="0" indent="0">
              <a:buNone/>
            </a:pPr>
            <a:endParaRPr lang="en-US" dirty="0"/>
          </a:p>
        </p:txBody>
      </p:sp>
      <p:sp>
        <p:nvSpPr>
          <p:cNvPr id="3" name="Slide Number Placeholder 2">
            <a:extLst>
              <a:ext uri="{FF2B5EF4-FFF2-40B4-BE49-F238E27FC236}">
                <a16:creationId xmlns:a16="http://schemas.microsoft.com/office/drawing/2014/main" id="{23A610CD-AA49-A1F5-6227-3A236CB700CD}"/>
              </a:ext>
            </a:extLst>
          </p:cNvPr>
          <p:cNvSpPr>
            <a:spLocks noGrp="1"/>
          </p:cNvSpPr>
          <p:nvPr>
            <p:ph type="sldNum" sz="quarter" idx="4"/>
          </p:nvPr>
        </p:nvSpPr>
        <p:spPr/>
        <p:txBody>
          <a:bodyPr/>
          <a:lstStyle/>
          <a:p>
            <a:fld id="{6FB6B91F-BB11-E946-B7F6-1372EDB8DEC1}" type="slidenum">
              <a:rPr lang="en-US" smtClean="0"/>
              <a:pPr/>
              <a:t>4</a:t>
            </a:fld>
            <a:endParaRPr lang="en-US" dirty="0"/>
          </a:p>
        </p:txBody>
      </p:sp>
      <p:pic>
        <p:nvPicPr>
          <p:cNvPr id="2" name="Picture 1" descr="Abstract background of connected blue lines">
            <a:extLst>
              <a:ext uri="{FF2B5EF4-FFF2-40B4-BE49-F238E27FC236}">
                <a16:creationId xmlns:a16="http://schemas.microsoft.com/office/drawing/2014/main" id="{11C94FD5-040E-EEF5-10FB-91705EBFE2FA}"/>
              </a:ext>
            </a:extLst>
          </p:cNvPr>
          <p:cNvPicPr>
            <a:picLocks noChangeAspect="1"/>
          </p:cNvPicPr>
          <p:nvPr/>
        </p:nvPicPr>
        <p:blipFill>
          <a:blip r:embed="rId3">
            <a:alphaModFix amt="85000"/>
          </a:blip>
          <a:srcRect l="25080"/>
          <a:stretch>
            <a:fillRect/>
          </a:stretch>
        </p:blipFill>
        <p:spPr>
          <a:xfrm>
            <a:off x="5848657" y="1397388"/>
            <a:ext cx="6268528" cy="4706416"/>
          </a:xfrm>
          <a:prstGeom prst="rect">
            <a:avLst/>
          </a:prstGeom>
          <a:effectLst>
            <a:softEdge rad="317500"/>
          </a:effectLst>
        </p:spPr>
      </p:pic>
      <p:sp>
        <p:nvSpPr>
          <p:cNvPr id="4" name="TextBox 3">
            <a:extLst>
              <a:ext uri="{FF2B5EF4-FFF2-40B4-BE49-F238E27FC236}">
                <a16:creationId xmlns:a16="http://schemas.microsoft.com/office/drawing/2014/main" id="{6C2FC062-4FEC-4598-BB4A-296CE13C6F93}"/>
              </a:ext>
            </a:extLst>
          </p:cNvPr>
          <p:cNvSpPr txBox="1"/>
          <p:nvPr/>
        </p:nvSpPr>
        <p:spPr>
          <a:xfrm>
            <a:off x="452846" y="6103804"/>
            <a:ext cx="10842171" cy="1005403"/>
          </a:xfrm>
          <a:prstGeom prst="rect">
            <a:avLst/>
          </a:prstGeom>
          <a:noFill/>
        </p:spPr>
        <p:txBody>
          <a:bodyPr wrap="square" rtlCol="0">
            <a:spAutoFit/>
          </a:bodyPr>
          <a:lstStyle/>
          <a:p>
            <a:r>
              <a:rPr lang="en-US" sz="1100" dirty="0"/>
              <a:t>1. </a:t>
            </a:r>
            <a:r>
              <a:rPr lang="en-US" sz="1100" dirty="0" err="1"/>
              <a:t>Resilinc</a:t>
            </a:r>
            <a:r>
              <a:rPr lang="en-US" sz="1100" dirty="0"/>
              <a:t>. (2023). </a:t>
            </a:r>
            <a:r>
              <a:rPr lang="en-US" sz="1100" i="1" dirty="0"/>
              <a:t>Annual Global Event Impact Report 2023</a:t>
            </a:r>
            <a:r>
              <a:rPr lang="en-US" sz="1100" dirty="0"/>
              <a:t>.</a:t>
            </a:r>
          </a:p>
          <a:p>
            <a:r>
              <a:rPr lang="en-US" sz="1100" dirty="0"/>
              <a:t>2. Accenture. (2022). </a:t>
            </a:r>
            <a:r>
              <a:rPr lang="en-US" sz="1100" i="1" dirty="0"/>
              <a:t>How to Build Resilient Supply Chains</a:t>
            </a:r>
            <a:r>
              <a:rPr lang="en-US" sz="1100" dirty="0"/>
              <a:t>.</a:t>
            </a:r>
          </a:p>
          <a:p>
            <a:r>
              <a:rPr lang="en-US" sz="1100" dirty="0"/>
              <a:t>3. BCI. (2023). </a:t>
            </a:r>
            <a:r>
              <a:rPr lang="en-US" sz="1100" i="1" dirty="0"/>
              <a:t>Supply Chain Resilience Report 2023</a:t>
            </a:r>
            <a:r>
              <a:rPr lang="en-US" sz="1100" dirty="0"/>
              <a:t>.</a:t>
            </a:r>
          </a:p>
          <a:p>
            <a:pPr algn="l">
              <a:spcBef>
                <a:spcPts val="1000"/>
              </a:spcBef>
              <a:spcAft>
                <a:spcPts val="600"/>
              </a:spcAft>
            </a:pPr>
            <a:endParaRPr lang="en-US" dirty="0" err="1"/>
          </a:p>
        </p:txBody>
      </p:sp>
      <p:sp>
        <p:nvSpPr>
          <p:cNvPr id="6" name="TextBox 5">
            <a:extLst>
              <a:ext uri="{FF2B5EF4-FFF2-40B4-BE49-F238E27FC236}">
                <a16:creationId xmlns:a16="http://schemas.microsoft.com/office/drawing/2014/main" id="{45612CF7-F0D0-B13F-4FF5-7E49C8D3C88F}"/>
              </a:ext>
            </a:extLst>
          </p:cNvPr>
          <p:cNvSpPr txBox="1"/>
          <p:nvPr/>
        </p:nvSpPr>
        <p:spPr>
          <a:xfrm>
            <a:off x="252548" y="2642600"/>
            <a:ext cx="6096000" cy="738664"/>
          </a:xfrm>
          <a:prstGeom prst="rect">
            <a:avLst/>
          </a:prstGeom>
          <a:noFill/>
        </p:spPr>
        <p:txBody>
          <a:bodyPr wrap="square">
            <a:spAutoFit/>
          </a:bodyPr>
          <a:lstStyle/>
          <a:p>
            <a:pPr marL="0" indent="0">
              <a:buNone/>
            </a:pPr>
            <a:r>
              <a:rPr lang="en-US" dirty="0"/>
              <a:t>Supply Chain Disruptions, on average, cost large companies </a:t>
            </a:r>
            <a:r>
              <a:rPr lang="en-US" sz="2400" cap="all" dirty="0">
                <a:solidFill>
                  <a:schemeClr val="accent1"/>
                </a:solidFill>
              </a:rPr>
              <a:t>$184 million a year</a:t>
            </a:r>
            <a:r>
              <a:rPr lang="en-US" baseline="30000" dirty="0"/>
              <a:t>2</a:t>
            </a:r>
          </a:p>
        </p:txBody>
      </p:sp>
      <p:sp>
        <p:nvSpPr>
          <p:cNvPr id="7" name="TextBox 6">
            <a:extLst>
              <a:ext uri="{FF2B5EF4-FFF2-40B4-BE49-F238E27FC236}">
                <a16:creationId xmlns:a16="http://schemas.microsoft.com/office/drawing/2014/main" id="{21B875CB-88F5-0546-983C-B8629B189A7A}"/>
              </a:ext>
            </a:extLst>
          </p:cNvPr>
          <p:cNvSpPr txBox="1"/>
          <p:nvPr/>
        </p:nvSpPr>
        <p:spPr>
          <a:xfrm>
            <a:off x="252548" y="3724975"/>
            <a:ext cx="6096000" cy="830997"/>
          </a:xfrm>
          <a:prstGeom prst="rect">
            <a:avLst/>
          </a:prstGeom>
          <a:noFill/>
        </p:spPr>
        <p:txBody>
          <a:bodyPr wrap="square">
            <a:spAutoFit/>
          </a:bodyPr>
          <a:lstStyle/>
          <a:p>
            <a:pPr marL="0" indent="0">
              <a:buNone/>
            </a:pPr>
            <a:r>
              <a:rPr lang="en-US" dirty="0"/>
              <a:t>Supply Chain Disruptions on average </a:t>
            </a:r>
            <a:r>
              <a:rPr lang="en-US" sz="2400" cap="all" dirty="0">
                <a:solidFill>
                  <a:schemeClr val="accent1"/>
                </a:solidFill>
              </a:rPr>
              <a:t>cause 6.9 weeks of delays</a:t>
            </a:r>
            <a:r>
              <a:rPr lang="en-US" dirty="0"/>
              <a:t> on critical path projects</a:t>
            </a:r>
            <a:r>
              <a:rPr lang="en-US" baseline="30000" dirty="0"/>
              <a:t>3</a:t>
            </a:r>
          </a:p>
        </p:txBody>
      </p:sp>
    </p:spTree>
    <p:extLst>
      <p:ext uri="{BB962C8B-B14F-4D97-AF65-F5344CB8AC3E}">
        <p14:creationId xmlns:p14="http://schemas.microsoft.com/office/powerpoint/2010/main" val="2789346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1E9E3D5-7F17-5599-6FC8-DE099514D1C6}"/>
              </a:ext>
            </a:extLst>
          </p:cNvPr>
          <p:cNvSpPr>
            <a:spLocks noGrp="1"/>
          </p:cNvSpPr>
          <p:nvPr>
            <p:ph type="sldNum" sz="quarter" idx="12"/>
          </p:nvPr>
        </p:nvSpPr>
        <p:spPr/>
        <p:txBody>
          <a:bodyPr/>
          <a:lstStyle/>
          <a:p>
            <a:fld id="{6FB6B91F-BB11-E946-B7F6-1372EDB8DEC1}" type="slidenum">
              <a:rPr lang="en-US" smtClean="0"/>
              <a:t>5</a:t>
            </a:fld>
            <a:endParaRPr lang="en-US"/>
          </a:p>
        </p:txBody>
      </p:sp>
      <p:sp>
        <p:nvSpPr>
          <p:cNvPr id="5" name="Title 4">
            <a:extLst>
              <a:ext uri="{FF2B5EF4-FFF2-40B4-BE49-F238E27FC236}">
                <a16:creationId xmlns:a16="http://schemas.microsoft.com/office/drawing/2014/main" id="{C906E248-FC59-AA2C-9AEE-C3ECB45420E5}"/>
              </a:ext>
            </a:extLst>
          </p:cNvPr>
          <p:cNvSpPr>
            <a:spLocks noGrp="1"/>
          </p:cNvSpPr>
          <p:nvPr>
            <p:ph type="title"/>
          </p:nvPr>
        </p:nvSpPr>
        <p:spPr/>
        <p:txBody>
          <a:bodyPr/>
          <a:lstStyle/>
          <a:p>
            <a:r>
              <a:rPr lang="en-US" dirty="0"/>
              <a:t>Todays Goals</a:t>
            </a:r>
          </a:p>
        </p:txBody>
      </p:sp>
      <p:pic>
        <p:nvPicPr>
          <p:cNvPr id="8" name="Picture 7">
            <a:extLst>
              <a:ext uri="{FF2B5EF4-FFF2-40B4-BE49-F238E27FC236}">
                <a16:creationId xmlns:a16="http://schemas.microsoft.com/office/drawing/2014/main" id="{BAABFE57-AF25-749F-7DB8-40AEB4A70A22}"/>
              </a:ext>
            </a:extLst>
          </p:cNvPr>
          <p:cNvPicPr>
            <a:picLocks noChangeAspect="1"/>
          </p:cNvPicPr>
          <p:nvPr/>
        </p:nvPicPr>
        <p:blipFill>
          <a:blip r:embed="rId3"/>
          <a:stretch>
            <a:fillRect/>
          </a:stretch>
        </p:blipFill>
        <p:spPr>
          <a:xfrm>
            <a:off x="5375894" y="1511970"/>
            <a:ext cx="6816106" cy="3834060"/>
          </a:xfrm>
          <a:prstGeom prst="rect">
            <a:avLst/>
          </a:prstGeom>
        </p:spPr>
      </p:pic>
    </p:spTree>
    <p:extLst>
      <p:ext uri="{BB962C8B-B14F-4D97-AF65-F5344CB8AC3E}">
        <p14:creationId xmlns:p14="http://schemas.microsoft.com/office/powerpoint/2010/main" val="4199008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AD026-FC51-651D-DB71-EBEB5D0AF69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150C73-9F1E-C30A-3B52-2DBD6F51A808}"/>
              </a:ext>
            </a:extLst>
          </p:cNvPr>
          <p:cNvSpPr>
            <a:spLocks noGrp="1"/>
          </p:cNvSpPr>
          <p:nvPr>
            <p:ph sz="half" idx="1"/>
          </p:nvPr>
        </p:nvSpPr>
        <p:spPr>
          <a:xfrm>
            <a:off x="211223" y="1228626"/>
            <a:ext cx="5431931" cy="4548719"/>
          </a:xfrm>
        </p:spPr>
        <p:txBody>
          <a:bodyPr>
            <a:normAutofit/>
          </a:bodyPr>
          <a:lstStyle/>
          <a:p>
            <a:r>
              <a:rPr lang="en-US" dirty="0"/>
              <a:t>Understand </a:t>
            </a:r>
            <a:r>
              <a:rPr lang="en-US" b="1" dirty="0"/>
              <a:t>hidden risks in supply chains </a:t>
            </a:r>
            <a:r>
              <a:rPr lang="en-US" dirty="0"/>
              <a:t>that can impact quality, design, and production</a:t>
            </a:r>
          </a:p>
          <a:p>
            <a:pPr marL="0" indent="0">
              <a:buNone/>
            </a:pPr>
            <a:r>
              <a:rPr lang="en-US" dirty="0"/>
              <a:t> </a:t>
            </a:r>
          </a:p>
          <a:p>
            <a:r>
              <a:rPr lang="en-US" dirty="0"/>
              <a:t>Steps to create tools and processes to </a:t>
            </a:r>
            <a:r>
              <a:rPr lang="en-US" b="1" dirty="0"/>
              <a:t>identify and mitigate supply chain risk</a:t>
            </a:r>
          </a:p>
          <a:p>
            <a:pPr lvl="1"/>
            <a:r>
              <a:rPr lang="en-US" dirty="0"/>
              <a:t>Supplier Segmentation</a:t>
            </a:r>
          </a:p>
          <a:p>
            <a:pPr lvl="1"/>
            <a:r>
              <a:rPr lang="en-US" dirty="0"/>
              <a:t>Part Risk Assessment</a:t>
            </a:r>
          </a:p>
          <a:p>
            <a:pPr lvl="1"/>
            <a:r>
              <a:rPr lang="en-US" dirty="0"/>
              <a:t>Disruption Management</a:t>
            </a:r>
          </a:p>
          <a:p>
            <a:pPr marL="0" indent="0">
              <a:buNone/>
            </a:pPr>
            <a:endParaRPr lang="en-US" dirty="0"/>
          </a:p>
          <a:p>
            <a:r>
              <a:rPr lang="en-US" dirty="0"/>
              <a:t>What can </a:t>
            </a:r>
            <a:r>
              <a:rPr lang="en-US" b="1" dirty="0"/>
              <a:t>YOU</a:t>
            </a:r>
            <a:r>
              <a:rPr lang="en-US" dirty="0"/>
              <a:t> do?</a:t>
            </a:r>
          </a:p>
        </p:txBody>
      </p:sp>
      <p:sp>
        <p:nvSpPr>
          <p:cNvPr id="4" name="Slide Number Placeholder 3">
            <a:extLst>
              <a:ext uri="{FF2B5EF4-FFF2-40B4-BE49-F238E27FC236}">
                <a16:creationId xmlns:a16="http://schemas.microsoft.com/office/drawing/2014/main" id="{146390D9-8C1E-5678-D899-BA3B76947574}"/>
              </a:ext>
            </a:extLst>
          </p:cNvPr>
          <p:cNvSpPr>
            <a:spLocks noGrp="1"/>
          </p:cNvSpPr>
          <p:nvPr>
            <p:ph type="sldNum" sz="quarter" idx="12"/>
          </p:nvPr>
        </p:nvSpPr>
        <p:spPr/>
        <p:txBody>
          <a:bodyPr/>
          <a:lstStyle/>
          <a:p>
            <a:fld id="{6FB6B91F-BB11-E946-B7F6-1372EDB8DEC1}" type="slidenum">
              <a:rPr lang="en-US" smtClean="0"/>
              <a:t>6</a:t>
            </a:fld>
            <a:endParaRPr lang="en-US"/>
          </a:p>
        </p:txBody>
      </p:sp>
      <p:sp>
        <p:nvSpPr>
          <p:cNvPr id="5" name="Title 4">
            <a:extLst>
              <a:ext uri="{FF2B5EF4-FFF2-40B4-BE49-F238E27FC236}">
                <a16:creationId xmlns:a16="http://schemas.microsoft.com/office/drawing/2014/main" id="{29061B2D-588A-F743-4945-B93AECECEBAA}"/>
              </a:ext>
            </a:extLst>
          </p:cNvPr>
          <p:cNvSpPr>
            <a:spLocks noGrp="1"/>
          </p:cNvSpPr>
          <p:nvPr>
            <p:ph type="title"/>
          </p:nvPr>
        </p:nvSpPr>
        <p:spPr/>
        <p:txBody>
          <a:bodyPr/>
          <a:lstStyle/>
          <a:p>
            <a:r>
              <a:rPr lang="en-US" dirty="0"/>
              <a:t>Todays Goals</a:t>
            </a:r>
          </a:p>
        </p:txBody>
      </p:sp>
      <p:pic>
        <p:nvPicPr>
          <p:cNvPr id="8" name="Picture 7">
            <a:extLst>
              <a:ext uri="{FF2B5EF4-FFF2-40B4-BE49-F238E27FC236}">
                <a16:creationId xmlns:a16="http://schemas.microsoft.com/office/drawing/2014/main" id="{A1E98E19-B0EA-DA98-35F7-0B1AD33F8CBF}"/>
              </a:ext>
            </a:extLst>
          </p:cNvPr>
          <p:cNvPicPr>
            <a:picLocks noChangeAspect="1"/>
          </p:cNvPicPr>
          <p:nvPr/>
        </p:nvPicPr>
        <p:blipFill>
          <a:blip r:embed="rId3"/>
          <a:stretch>
            <a:fillRect/>
          </a:stretch>
        </p:blipFill>
        <p:spPr>
          <a:xfrm>
            <a:off x="5375894" y="1511970"/>
            <a:ext cx="6816106" cy="3834060"/>
          </a:xfrm>
          <a:prstGeom prst="rect">
            <a:avLst/>
          </a:prstGeom>
        </p:spPr>
      </p:pic>
    </p:spTree>
    <p:extLst>
      <p:ext uri="{BB962C8B-B14F-4D97-AF65-F5344CB8AC3E}">
        <p14:creationId xmlns:p14="http://schemas.microsoft.com/office/powerpoint/2010/main" val="3616486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A1670-F2DE-2E56-56FB-68BA6D17BD1B}"/>
              </a:ext>
            </a:extLst>
          </p:cNvPr>
          <p:cNvSpPr>
            <a:spLocks noGrp="1"/>
          </p:cNvSpPr>
          <p:nvPr>
            <p:ph type="title"/>
          </p:nvPr>
        </p:nvSpPr>
        <p:spPr/>
        <p:txBody>
          <a:bodyPr/>
          <a:lstStyle/>
          <a:p>
            <a:r>
              <a:rPr lang="en-US" dirty="0"/>
              <a:t>Unveiling Hidden Risks within the supply chain</a:t>
            </a:r>
          </a:p>
        </p:txBody>
      </p:sp>
      <p:pic>
        <p:nvPicPr>
          <p:cNvPr id="6" name="Content Placeholder 5">
            <a:extLst>
              <a:ext uri="{FF2B5EF4-FFF2-40B4-BE49-F238E27FC236}">
                <a16:creationId xmlns:a16="http://schemas.microsoft.com/office/drawing/2014/main" id="{8822CC1D-D7A1-43B8-9F45-AA6F1CECAAE2}"/>
              </a:ext>
            </a:extLst>
          </p:cNvPr>
          <p:cNvPicPr>
            <a:picLocks noGrp="1" noChangeAspect="1"/>
          </p:cNvPicPr>
          <p:nvPr>
            <p:ph idx="1"/>
          </p:nvPr>
        </p:nvPicPr>
        <p:blipFill>
          <a:blip r:embed="rId3"/>
          <a:stretch>
            <a:fillRect/>
          </a:stretch>
        </p:blipFill>
        <p:spPr>
          <a:xfrm>
            <a:off x="1060206" y="795102"/>
            <a:ext cx="9817464" cy="5953311"/>
          </a:xfrm>
          <a:effectLst>
            <a:softEdge rad="31750"/>
          </a:effectLst>
        </p:spPr>
      </p:pic>
      <p:sp>
        <p:nvSpPr>
          <p:cNvPr id="4" name="Slide Number Placeholder 3">
            <a:extLst>
              <a:ext uri="{FF2B5EF4-FFF2-40B4-BE49-F238E27FC236}">
                <a16:creationId xmlns:a16="http://schemas.microsoft.com/office/drawing/2014/main" id="{D00081C0-A979-80E6-AB5B-2095F4DED6A5}"/>
              </a:ext>
            </a:extLst>
          </p:cNvPr>
          <p:cNvSpPr>
            <a:spLocks noGrp="1"/>
          </p:cNvSpPr>
          <p:nvPr>
            <p:ph type="sldNum" sz="quarter" idx="4"/>
          </p:nvPr>
        </p:nvSpPr>
        <p:spPr/>
        <p:txBody>
          <a:bodyPr/>
          <a:lstStyle/>
          <a:p>
            <a:fld id="{6FB6B91F-BB11-E946-B7F6-1372EDB8DEC1}" type="slidenum">
              <a:rPr lang="en-US" smtClean="0"/>
              <a:pPr/>
              <a:t>7</a:t>
            </a:fld>
            <a:endParaRPr lang="en-US" dirty="0"/>
          </a:p>
        </p:txBody>
      </p:sp>
      <p:sp>
        <p:nvSpPr>
          <p:cNvPr id="7" name="TextBox 6">
            <a:extLst>
              <a:ext uri="{FF2B5EF4-FFF2-40B4-BE49-F238E27FC236}">
                <a16:creationId xmlns:a16="http://schemas.microsoft.com/office/drawing/2014/main" id="{58406A2C-24C3-F628-5531-C6B4B8823C19}"/>
              </a:ext>
            </a:extLst>
          </p:cNvPr>
          <p:cNvSpPr txBox="1"/>
          <p:nvPr/>
        </p:nvSpPr>
        <p:spPr>
          <a:xfrm>
            <a:off x="6411956" y="1174813"/>
            <a:ext cx="2828038" cy="369332"/>
          </a:xfrm>
          <a:prstGeom prst="rect">
            <a:avLst/>
          </a:prstGeom>
          <a:noFill/>
        </p:spPr>
        <p:txBody>
          <a:bodyPr wrap="square" rtlCol="0">
            <a:spAutoFit/>
          </a:bodyPr>
          <a:lstStyle/>
          <a:p>
            <a:pPr algn="l">
              <a:spcBef>
                <a:spcPts val="1000"/>
              </a:spcBef>
              <a:spcAft>
                <a:spcPts val="600"/>
              </a:spcAft>
            </a:pPr>
            <a:r>
              <a:rPr lang="en-US" b="1" dirty="0"/>
              <a:t>Part Cost</a:t>
            </a:r>
          </a:p>
        </p:txBody>
      </p:sp>
      <p:sp>
        <p:nvSpPr>
          <p:cNvPr id="8" name="TextBox 7">
            <a:extLst>
              <a:ext uri="{FF2B5EF4-FFF2-40B4-BE49-F238E27FC236}">
                <a16:creationId xmlns:a16="http://schemas.microsoft.com/office/drawing/2014/main" id="{1DCC42AD-FC60-642F-CFA0-9CCAD2C66B3C}"/>
              </a:ext>
            </a:extLst>
          </p:cNvPr>
          <p:cNvSpPr txBox="1"/>
          <p:nvPr/>
        </p:nvSpPr>
        <p:spPr>
          <a:xfrm>
            <a:off x="3140900" y="2467524"/>
            <a:ext cx="2828038" cy="369332"/>
          </a:xfrm>
          <a:prstGeom prst="rect">
            <a:avLst/>
          </a:prstGeom>
          <a:noFill/>
        </p:spPr>
        <p:txBody>
          <a:bodyPr wrap="square" rtlCol="0">
            <a:spAutoFit/>
          </a:bodyPr>
          <a:lstStyle/>
          <a:p>
            <a:pPr algn="l">
              <a:spcBef>
                <a:spcPts val="1000"/>
              </a:spcBef>
              <a:spcAft>
                <a:spcPts val="600"/>
              </a:spcAft>
            </a:pPr>
            <a:r>
              <a:rPr lang="en-US" b="1" dirty="0"/>
              <a:t>Lead Time</a:t>
            </a:r>
          </a:p>
        </p:txBody>
      </p:sp>
      <p:sp>
        <p:nvSpPr>
          <p:cNvPr id="9" name="TextBox 8">
            <a:extLst>
              <a:ext uri="{FF2B5EF4-FFF2-40B4-BE49-F238E27FC236}">
                <a16:creationId xmlns:a16="http://schemas.microsoft.com/office/drawing/2014/main" id="{D55ABD36-AAB0-5C47-5C21-908F4D75EB8F}"/>
              </a:ext>
            </a:extLst>
          </p:cNvPr>
          <p:cNvSpPr txBox="1"/>
          <p:nvPr/>
        </p:nvSpPr>
        <p:spPr>
          <a:xfrm>
            <a:off x="7825818" y="2467524"/>
            <a:ext cx="2828038" cy="369332"/>
          </a:xfrm>
          <a:prstGeom prst="rect">
            <a:avLst/>
          </a:prstGeom>
          <a:noFill/>
        </p:spPr>
        <p:txBody>
          <a:bodyPr wrap="square" rtlCol="0">
            <a:spAutoFit/>
          </a:bodyPr>
          <a:lstStyle/>
          <a:p>
            <a:pPr algn="l">
              <a:spcBef>
                <a:spcPts val="1000"/>
              </a:spcBef>
              <a:spcAft>
                <a:spcPts val="600"/>
              </a:spcAft>
            </a:pPr>
            <a:r>
              <a:rPr lang="en-US" b="1" dirty="0"/>
              <a:t>Delivery</a:t>
            </a:r>
          </a:p>
        </p:txBody>
      </p:sp>
      <p:sp>
        <p:nvSpPr>
          <p:cNvPr id="10" name="TextBox 9">
            <a:extLst>
              <a:ext uri="{FF2B5EF4-FFF2-40B4-BE49-F238E27FC236}">
                <a16:creationId xmlns:a16="http://schemas.microsoft.com/office/drawing/2014/main" id="{6CB2A264-A779-6DFD-A8B6-7BFD77E8A006}"/>
              </a:ext>
            </a:extLst>
          </p:cNvPr>
          <p:cNvSpPr txBox="1"/>
          <p:nvPr/>
        </p:nvSpPr>
        <p:spPr>
          <a:xfrm>
            <a:off x="3414781" y="1317421"/>
            <a:ext cx="3032289" cy="646331"/>
          </a:xfrm>
          <a:prstGeom prst="rect">
            <a:avLst/>
          </a:prstGeom>
          <a:noFill/>
        </p:spPr>
        <p:txBody>
          <a:bodyPr wrap="square" rtlCol="0">
            <a:spAutoFit/>
          </a:bodyPr>
          <a:lstStyle/>
          <a:p>
            <a:pPr algn="l">
              <a:spcBef>
                <a:spcPts val="1000"/>
              </a:spcBef>
              <a:spcAft>
                <a:spcPts val="600"/>
              </a:spcAft>
            </a:pPr>
            <a:r>
              <a:rPr lang="en-US" b="1" dirty="0"/>
              <a:t>Quality Non-conformance</a:t>
            </a:r>
          </a:p>
        </p:txBody>
      </p:sp>
      <p:sp>
        <p:nvSpPr>
          <p:cNvPr id="12" name="TextBox 11">
            <a:extLst>
              <a:ext uri="{FF2B5EF4-FFF2-40B4-BE49-F238E27FC236}">
                <a16:creationId xmlns:a16="http://schemas.microsoft.com/office/drawing/2014/main" id="{0BD4D28A-FA96-466A-E3A4-965C505B6638}"/>
              </a:ext>
            </a:extLst>
          </p:cNvPr>
          <p:cNvSpPr txBox="1"/>
          <p:nvPr/>
        </p:nvSpPr>
        <p:spPr>
          <a:xfrm>
            <a:off x="7248351" y="1738064"/>
            <a:ext cx="2828038" cy="369332"/>
          </a:xfrm>
          <a:prstGeom prst="rect">
            <a:avLst/>
          </a:prstGeom>
          <a:noFill/>
        </p:spPr>
        <p:txBody>
          <a:bodyPr wrap="square" rtlCol="0">
            <a:spAutoFit/>
          </a:bodyPr>
          <a:lstStyle/>
          <a:p>
            <a:pPr algn="l">
              <a:spcBef>
                <a:spcPts val="1000"/>
              </a:spcBef>
              <a:spcAft>
                <a:spcPts val="600"/>
              </a:spcAft>
            </a:pPr>
            <a:r>
              <a:rPr lang="en-US" b="1" dirty="0"/>
              <a:t>Inventory Stock Outs</a:t>
            </a:r>
          </a:p>
        </p:txBody>
      </p:sp>
    </p:spTree>
    <p:extLst>
      <p:ext uri="{BB962C8B-B14F-4D97-AF65-F5344CB8AC3E}">
        <p14:creationId xmlns:p14="http://schemas.microsoft.com/office/powerpoint/2010/main" val="2991512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61D38-1004-A210-E862-84F6846FBF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0C175C-B6B7-3172-2F76-C818D1C81B11}"/>
              </a:ext>
            </a:extLst>
          </p:cNvPr>
          <p:cNvSpPr>
            <a:spLocks noGrp="1"/>
          </p:cNvSpPr>
          <p:nvPr>
            <p:ph type="title"/>
          </p:nvPr>
        </p:nvSpPr>
        <p:spPr/>
        <p:txBody>
          <a:bodyPr/>
          <a:lstStyle/>
          <a:p>
            <a:r>
              <a:rPr lang="en-US" dirty="0"/>
              <a:t>Unveiling Hidden Risks within the supply chain</a:t>
            </a:r>
          </a:p>
        </p:txBody>
      </p:sp>
      <p:pic>
        <p:nvPicPr>
          <p:cNvPr id="6" name="Content Placeholder 5">
            <a:extLst>
              <a:ext uri="{FF2B5EF4-FFF2-40B4-BE49-F238E27FC236}">
                <a16:creationId xmlns:a16="http://schemas.microsoft.com/office/drawing/2014/main" id="{93C73405-F2B5-2DD2-1914-9D83AA73C1D3}"/>
              </a:ext>
            </a:extLst>
          </p:cNvPr>
          <p:cNvPicPr>
            <a:picLocks noGrp="1" noChangeAspect="1"/>
          </p:cNvPicPr>
          <p:nvPr>
            <p:ph idx="1"/>
          </p:nvPr>
        </p:nvPicPr>
        <p:blipFill>
          <a:blip r:embed="rId3"/>
          <a:stretch>
            <a:fillRect/>
          </a:stretch>
        </p:blipFill>
        <p:spPr>
          <a:xfrm>
            <a:off x="1060206" y="795102"/>
            <a:ext cx="9817464" cy="5953311"/>
          </a:xfrm>
          <a:effectLst>
            <a:softEdge rad="31750"/>
          </a:effectLst>
        </p:spPr>
      </p:pic>
      <p:sp>
        <p:nvSpPr>
          <p:cNvPr id="4" name="Slide Number Placeholder 3">
            <a:extLst>
              <a:ext uri="{FF2B5EF4-FFF2-40B4-BE49-F238E27FC236}">
                <a16:creationId xmlns:a16="http://schemas.microsoft.com/office/drawing/2014/main" id="{62BB2DD3-6982-C913-A43F-C8B7F4114529}"/>
              </a:ext>
            </a:extLst>
          </p:cNvPr>
          <p:cNvSpPr>
            <a:spLocks noGrp="1"/>
          </p:cNvSpPr>
          <p:nvPr>
            <p:ph type="sldNum" sz="quarter" idx="4"/>
          </p:nvPr>
        </p:nvSpPr>
        <p:spPr/>
        <p:txBody>
          <a:bodyPr/>
          <a:lstStyle/>
          <a:p>
            <a:fld id="{6FB6B91F-BB11-E946-B7F6-1372EDB8DEC1}" type="slidenum">
              <a:rPr lang="en-US" smtClean="0"/>
              <a:pPr/>
              <a:t>8</a:t>
            </a:fld>
            <a:endParaRPr lang="en-US" dirty="0"/>
          </a:p>
        </p:txBody>
      </p:sp>
      <p:sp>
        <p:nvSpPr>
          <p:cNvPr id="7" name="TextBox 6">
            <a:extLst>
              <a:ext uri="{FF2B5EF4-FFF2-40B4-BE49-F238E27FC236}">
                <a16:creationId xmlns:a16="http://schemas.microsoft.com/office/drawing/2014/main" id="{55C67ECC-247D-A32A-3ED8-379BBD2EC206}"/>
              </a:ext>
            </a:extLst>
          </p:cNvPr>
          <p:cNvSpPr txBox="1"/>
          <p:nvPr/>
        </p:nvSpPr>
        <p:spPr>
          <a:xfrm>
            <a:off x="6411956" y="1174813"/>
            <a:ext cx="2828038" cy="369332"/>
          </a:xfrm>
          <a:prstGeom prst="rect">
            <a:avLst/>
          </a:prstGeom>
          <a:noFill/>
        </p:spPr>
        <p:txBody>
          <a:bodyPr wrap="square" rtlCol="0">
            <a:spAutoFit/>
          </a:bodyPr>
          <a:lstStyle/>
          <a:p>
            <a:pPr algn="l">
              <a:spcBef>
                <a:spcPts val="1000"/>
              </a:spcBef>
              <a:spcAft>
                <a:spcPts val="600"/>
              </a:spcAft>
            </a:pPr>
            <a:r>
              <a:rPr lang="en-US" b="1" dirty="0"/>
              <a:t>Part Cost</a:t>
            </a:r>
          </a:p>
        </p:txBody>
      </p:sp>
      <p:sp>
        <p:nvSpPr>
          <p:cNvPr id="8" name="TextBox 7">
            <a:extLst>
              <a:ext uri="{FF2B5EF4-FFF2-40B4-BE49-F238E27FC236}">
                <a16:creationId xmlns:a16="http://schemas.microsoft.com/office/drawing/2014/main" id="{E07BCF86-FF22-2D1A-F063-EF3E30FE8622}"/>
              </a:ext>
            </a:extLst>
          </p:cNvPr>
          <p:cNvSpPr txBox="1"/>
          <p:nvPr/>
        </p:nvSpPr>
        <p:spPr>
          <a:xfrm>
            <a:off x="3140900" y="2467524"/>
            <a:ext cx="2828038" cy="369332"/>
          </a:xfrm>
          <a:prstGeom prst="rect">
            <a:avLst/>
          </a:prstGeom>
          <a:noFill/>
        </p:spPr>
        <p:txBody>
          <a:bodyPr wrap="square" rtlCol="0">
            <a:spAutoFit/>
          </a:bodyPr>
          <a:lstStyle/>
          <a:p>
            <a:pPr algn="l">
              <a:spcBef>
                <a:spcPts val="1000"/>
              </a:spcBef>
              <a:spcAft>
                <a:spcPts val="600"/>
              </a:spcAft>
            </a:pPr>
            <a:r>
              <a:rPr lang="en-US" b="1" dirty="0"/>
              <a:t>Lead Time</a:t>
            </a:r>
          </a:p>
        </p:txBody>
      </p:sp>
      <p:sp>
        <p:nvSpPr>
          <p:cNvPr id="9" name="TextBox 8">
            <a:extLst>
              <a:ext uri="{FF2B5EF4-FFF2-40B4-BE49-F238E27FC236}">
                <a16:creationId xmlns:a16="http://schemas.microsoft.com/office/drawing/2014/main" id="{1FD5B2A3-4ED5-C1A9-86E0-E7CAA7466457}"/>
              </a:ext>
            </a:extLst>
          </p:cNvPr>
          <p:cNvSpPr txBox="1"/>
          <p:nvPr/>
        </p:nvSpPr>
        <p:spPr>
          <a:xfrm>
            <a:off x="7825818" y="2467524"/>
            <a:ext cx="2828038" cy="369332"/>
          </a:xfrm>
          <a:prstGeom prst="rect">
            <a:avLst/>
          </a:prstGeom>
          <a:noFill/>
        </p:spPr>
        <p:txBody>
          <a:bodyPr wrap="square" rtlCol="0">
            <a:spAutoFit/>
          </a:bodyPr>
          <a:lstStyle/>
          <a:p>
            <a:pPr algn="l">
              <a:spcBef>
                <a:spcPts val="1000"/>
              </a:spcBef>
              <a:spcAft>
                <a:spcPts val="600"/>
              </a:spcAft>
            </a:pPr>
            <a:r>
              <a:rPr lang="en-US" b="1" dirty="0"/>
              <a:t>Delivery</a:t>
            </a:r>
          </a:p>
        </p:txBody>
      </p:sp>
      <p:sp>
        <p:nvSpPr>
          <p:cNvPr id="10" name="TextBox 9">
            <a:extLst>
              <a:ext uri="{FF2B5EF4-FFF2-40B4-BE49-F238E27FC236}">
                <a16:creationId xmlns:a16="http://schemas.microsoft.com/office/drawing/2014/main" id="{136F9415-1AB6-9A90-C89B-45648AEC2AFF}"/>
              </a:ext>
            </a:extLst>
          </p:cNvPr>
          <p:cNvSpPr txBox="1"/>
          <p:nvPr/>
        </p:nvSpPr>
        <p:spPr>
          <a:xfrm>
            <a:off x="3414781" y="1317421"/>
            <a:ext cx="3032289" cy="646331"/>
          </a:xfrm>
          <a:prstGeom prst="rect">
            <a:avLst/>
          </a:prstGeom>
          <a:noFill/>
        </p:spPr>
        <p:txBody>
          <a:bodyPr wrap="square" rtlCol="0">
            <a:spAutoFit/>
          </a:bodyPr>
          <a:lstStyle/>
          <a:p>
            <a:pPr algn="l">
              <a:spcBef>
                <a:spcPts val="1000"/>
              </a:spcBef>
              <a:spcAft>
                <a:spcPts val="600"/>
              </a:spcAft>
            </a:pPr>
            <a:r>
              <a:rPr lang="en-US" b="1" dirty="0"/>
              <a:t>Quality Non-conformance</a:t>
            </a:r>
          </a:p>
        </p:txBody>
      </p:sp>
      <p:sp>
        <p:nvSpPr>
          <p:cNvPr id="12" name="TextBox 11">
            <a:extLst>
              <a:ext uri="{FF2B5EF4-FFF2-40B4-BE49-F238E27FC236}">
                <a16:creationId xmlns:a16="http://schemas.microsoft.com/office/drawing/2014/main" id="{AB1B30B2-A5F1-AC9A-4E14-C20AAA84C235}"/>
              </a:ext>
            </a:extLst>
          </p:cNvPr>
          <p:cNvSpPr txBox="1"/>
          <p:nvPr/>
        </p:nvSpPr>
        <p:spPr>
          <a:xfrm>
            <a:off x="7248351" y="1738064"/>
            <a:ext cx="2828038" cy="369332"/>
          </a:xfrm>
          <a:prstGeom prst="rect">
            <a:avLst/>
          </a:prstGeom>
          <a:noFill/>
        </p:spPr>
        <p:txBody>
          <a:bodyPr wrap="square" rtlCol="0">
            <a:spAutoFit/>
          </a:bodyPr>
          <a:lstStyle/>
          <a:p>
            <a:pPr algn="l">
              <a:spcBef>
                <a:spcPts val="1000"/>
              </a:spcBef>
              <a:spcAft>
                <a:spcPts val="600"/>
              </a:spcAft>
            </a:pPr>
            <a:r>
              <a:rPr lang="en-US" b="1" dirty="0"/>
              <a:t>Inventory Stock Outs</a:t>
            </a:r>
          </a:p>
        </p:txBody>
      </p:sp>
      <p:sp>
        <p:nvSpPr>
          <p:cNvPr id="13" name="TextBox 12">
            <a:extLst>
              <a:ext uri="{FF2B5EF4-FFF2-40B4-BE49-F238E27FC236}">
                <a16:creationId xmlns:a16="http://schemas.microsoft.com/office/drawing/2014/main" id="{CE4AF014-3D3D-DACF-026C-431BB131CED3}"/>
              </a:ext>
            </a:extLst>
          </p:cNvPr>
          <p:cNvSpPr txBox="1"/>
          <p:nvPr/>
        </p:nvSpPr>
        <p:spPr>
          <a:xfrm>
            <a:off x="2759108" y="3248714"/>
            <a:ext cx="1709197" cy="923330"/>
          </a:xfrm>
          <a:prstGeom prst="rect">
            <a:avLst/>
          </a:prstGeom>
          <a:noFill/>
        </p:spPr>
        <p:txBody>
          <a:bodyPr wrap="square" rtlCol="0">
            <a:spAutoFit/>
          </a:bodyPr>
          <a:lstStyle/>
          <a:p>
            <a:pPr algn="l">
              <a:spcBef>
                <a:spcPts val="1000"/>
              </a:spcBef>
              <a:spcAft>
                <a:spcPts val="600"/>
              </a:spcAft>
            </a:pPr>
            <a:r>
              <a:rPr lang="en-US" b="1" dirty="0">
                <a:solidFill>
                  <a:srgbClr val="E8EEFF"/>
                </a:solidFill>
              </a:rPr>
              <a:t>Supplier Relationship Issues</a:t>
            </a:r>
          </a:p>
        </p:txBody>
      </p:sp>
      <p:sp>
        <p:nvSpPr>
          <p:cNvPr id="18" name="TextBox 17">
            <a:extLst>
              <a:ext uri="{FF2B5EF4-FFF2-40B4-BE49-F238E27FC236}">
                <a16:creationId xmlns:a16="http://schemas.microsoft.com/office/drawing/2014/main" id="{7D5CD335-6398-67D6-CC5B-6EAB221B0B72}"/>
              </a:ext>
            </a:extLst>
          </p:cNvPr>
          <p:cNvSpPr txBox="1"/>
          <p:nvPr/>
        </p:nvSpPr>
        <p:spPr>
          <a:xfrm>
            <a:off x="7825818" y="2988305"/>
            <a:ext cx="1709197" cy="646331"/>
          </a:xfrm>
          <a:prstGeom prst="rect">
            <a:avLst/>
          </a:prstGeom>
          <a:noFill/>
        </p:spPr>
        <p:txBody>
          <a:bodyPr wrap="square" rtlCol="0">
            <a:spAutoFit/>
          </a:bodyPr>
          <a:lstStyle/>
          <a:p>
            <a:pPr algn="l">
              <a:spcBef>
                <a:spcPts val="1000"/>
              </a:spcBef>
              <a:spcAft>
                <a:spcPts val="600"/>
              </a:spcAft>
            </a:pPr>
            <a:r>
              <a:rPr lang="en-US" b="1" dirty="0">
                <a:solidFill>
                  <a:srgbClr val="E8EEFF"/>
                </a:solidFill>
              </a:rPr>
              <a:t>Mergers &amp; Acquisitions</a:t>
            </a:r>
          </a:p>
        </p:txBody>
      </p:sp>
    </p:spTree>
    <p:extLst>
      <p:ext uri="{BB962C8B-B14F-4D97-AF65-F5344CB8AC3E}">
        <p14:creationId xmlns:p14="http://schemas.microsoft.com/office/powerpoint/2010/main" val="1820659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0BE7E-A041-79A6-485A-BCF5A689FB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B678AA-826B-37B7-FEBA-D5D8CF057B1A}"/>
              </a:ext>
            </a:extLst>
          </p:cNvPr>
          <p:cNvSpPr>
            <a:spLocks noGrp="1"/>
          </p:cNvSpPr>
          <p:nvPr>
            <p:ph type="title"/>
          </p:nvPr>
        </p:nvSpPr>
        <p:spPr/>
        <p:txBody>
          <a:bodyPr/>
          <a:lstStyle/>
          <a:p>
            <a:r>
              <a:rPr lang="en-US" dirty="0"/>
              <a:t>Unveiling Hidden Risks within the supply chain</a:t>
            </a:r>
          </a:p>
        </p:txBody>
      </p:sp>
      <p:pic>
        <p:nvPicPr>
          <p:cNvPr id="6" name="Content Placeholder 5">
            <a:extLst>
              <a:ext uri="{FF2B5EF4-FFF2-40B4-BE49-F238E27FC236}">
                <a16:creationId xmlns:a16="http://schemas.microsoft.com/office/drawing/2014/main" id="{330BEFC1-5747-58C1-C6E9-038606F53EF6}"/>
              </a:ext>
            </a:extLst>
          </p:cNvPr>
          <p:cNvPicPr>
            <a:picLocks noGrp="1" noChangeAspect="1"/>
          </p:cNvPicPr>
          <p:nvPr>
            <p:ph idx="1"/>
          </p:nvPr>
        </p:nvPicPr>
        <p:blipFill>
          <a:blip r:embed="rId3"/>
          <a:stretch>
            <a:fillRect/>
          </a:stretch>
        </p:blipFill>
        <p:spPr>
          <a:xfrm>
            <a:off x="1060206" y="795102"/>
            <a:ext cx="9817464" cy="5953311"/>
          </a:xfrm>
          <a:effectLst>
            <a:softEdge rad="31750"/>
          </a:effectLst>
        </p:spPr>
      </p:pic>
      <p:sp>
        <p:nvSpPr>
          <p:cNvPr id="4" name="Slide Number Placeholder 3">
            <a:extLst>
              <a:ext uri="{FF2B5EF4-FFF2-40B4-BE49-F238E27FC236}">
                <a16:creationId xmlns:a16="http://schemas.microsoft.com/office/drawing/2014/main" id="{DF82ADDF-D976-67A1-94ED-89614A3D3F68}"/>
              </a:ext>
            </a:extLst>
          </p:cNvPr>
          <p:cNvSpPr>
            <a:spLocks noGrp="1"/>
          </p:cNvSpPr>
          <p:nvPr>
            <p:ph type="sldNum" sz="quarter" idx="4"/>
          </p:nvPr>
        </p:nvSpPr>
        <p:spPr/>
        <p:txBody>
          <a:bodyPr/>
          <a:lstStyle/>
          <a:p>
            <a:fld id="{6FB6B91F-BB11-E946-B7F6-1372EDB8DEC1}" type="slidenum">
              <a:rPr lang="en-US" smtClean="0"/>
              <a:pPr/>
              <a:t>9</a:t>
            </a:fld>
            <a:endParaRPr lang="en-US" dirty="0"/>
          </a:p>
        </p:txBody>
      </p:sp>
      <p:sp>
        <p:nvSpPr>
          <p:cNvPr id="7" name="TextBox 6">
            <a:extLst>
              <a:ext uri="{FF2B5EF4-FFF2-40B4-BE49-F238E27FC236}">
                <a16:creationId xmlns:a16="http://schemas.microsoft.com/office/drawing/2014/main" id="{A51DED59-E12B-1065-8CD0-01169AB43AD5}"/>
              </a:ext>
            </a:extLst>
          </p:cNvPr>
          <p:cNvSpPr txBox="1"/>
          <p:nvPr/>
        </p:nvSpPr>
        <p:spPr>
          <a:xfrm>
            <a:off x="6411956" y="1174813"/>
            <a:ext cx="2828038" cy="369332"/>
          </a:xfrm>
          <a:prstGeom prst="rect">
            <a:avLst/>
          </a:prstGeom>
          <a:noFill/>
        </p:spPr>
        <p:txBody>
          <a:bodyPr wrap="square" rtlCol="0">
            <a:spAutoFit/>
          </a:bodyPr>
          <a:lstStyle/>
          <a:p>
            <a:pPr algn="l">
              <a:spcBef>
                <a:spcPts val="1000"/>
              </a:spcBef>
              <a:spcAft>
                <a:spcPts val="600"/>
              </a:spcAft>
            </a:pPr>
            <a:r>
              <a:rPr lang="en-US" b="1" dirty="0"/>
              <a:t>Part Cost</a:t>
            </a:r>
          </a:p>
        </p:txBody>
      </p:sp>
      <p:sp>
        <p:nvSpPr>
          <p:cNvPr id="8" name="TextBox 7">
            <a:extLst>
              <a:ext uri="{FF2B5EF4-FFF2-40B4-BE49-F238E27FC236}">
                <a16:creationId xmlns:a16="http://schemas.microsoft.com/office/drawing/2014/main" id="{26574848-B3F4-0B85-0907-00894D19A2C4}"/>
              </a:ext>
            </a:extLst>
          </p:cNvPr>
          <p:cNvSpPr txBox="1"/>
          <p:nvPr/>
        </p:nvSpPr>
        <p:spPr>
          <a:xfrm>
            <a:off x="3140900" y="2467524"/>
            <a:ext cx="2828038" cy="369332"/>
          </a:xfrm>
          <a:prstGeom prst="rect">
            <a:avLst/>
          </a:prstGeom>
          <a:noFill/>
        </p:spPr>
        <p:txBody>
          <a:bodyPr wrap="square" rtlCol="0">
            <a:spAutoFit/>
          </a:bodyPr>
          <a:lstStyle/>
          <a:p>
            <a:pPr algn="l">
              <a:spcBef>
                <a:spcPts val="1000"/>
              </a:spcBef>
              <a:spcAft>
                <a:spcPts val="600"/>
              </a:spcAft>
            </a:pPr>
            <a:r>
              <a:rPr lang="en-US" b="1" dirty="0"/>
              <a:t>Lead Time</a:t>
            </a:r>
          </a:p>
        </p:txBody>
      </p:sp>
      <p:sp>
        <p:nvSpPr>
          <p:cNvPr id="9" name="TextBox 8">
            <a:extLst>
              <a:ext uri="{FF2B5EF4-FFF2-40B4-BE49-F238E27FC236}">
                <a16:creationId xmlns:a16="http://schemas.microsoft.com/office/drawing/2014/main" id="{ADA19039-B988-250A-161A-4E844C4FCC32}"/>
              </a:ext>
            </a:extLst>
          </p:cNvPr>
          <p:cNvSpPr txBox="1"/>
          <p:nvPr/>
        </p:nvSpPr>
        <p:spPr>
          <a:xfrm>
            <a:off x="7825818" y="2467524"/>
            <a:ext cx="2828038" cy="369332"/>
          </a:xfrm>
          <a:prstGeom prst="rect">
            <a:avLst/>
          </a:prstGeom>
          <a:noFill/>
        </p:spPr>
        <p:txBody>
          <a:bodyPr wrap="square" rtlCol="0">
            <a:spAutoFit/>
          </a:bodyPr>
          <a:lstStyle/>
          <a:p>
            <a:pPr algn="l">
              <a:spcBef>
                <a:spcPts val="1000"/>
              </a:spcBef>
              <a:spcAft>
                <a:spcPts val="600"/>
              </a:spcAft>
            </a:pPr>
            <a:r>
              <a:rPr lang="en-US" b="1" dirty="0"/>
              <a:t>Delivery</a:t>
            </a:r>
          </a:p>
        </p:txBody>
      </p:sp>
      <p:sp>
        <p:nvSpPr>
          <p:cNvPr id="10" name="TextBox 9">
            <a:extLst>
              <a:ext uri="{FF2B5EF4-FFF2-40B4-BE49-F238E27FC236}">
                <a16:creationId xmlns:a16="http://schemas.microsoft.com/office/drawing/2014/main" id="{F72B1765-CCA1-62F2-B69F-8AE142C4C334}"/>
              </a:ext>
            </a:extLst>
          </p:cNvPr>
          <p:cNvSpPr txBox="1"/>
          <p:nvPr/>
        </p:nvSpPr>
        <p:spPr>
          <a:xfrm>
            <a:off x="3414781" y="1317421"/>
            <a:ext cx="3032289" cy="646331"/>
          </a:xfrm>
          <a:prstGeom prst="rect">
            <a:avLst/>
          </a:prstGeom>
          <a:noFill/>
        </p:spPr>
        <p:txBody>
          <a:bodyPr wrap="square" rtlCol="0">
            <a:spAutoFit/>
          </a:bodyPr>
          <a:lstStyle/>
          <a:p>
            <a:pPr algn="l">
              <a:spcBef>
                <a:spcPts val="1000"/>
              </a:spcBef>
              <a:spcAft>
                <a:spcPts val="600"/>
              </a:spcAft>
            </a:pPr>
            <a:r>
              <a:rPr lang="en-US" b="1" dirty="0"/>
              <a:t>Quality Non-conformance</a:t>
            </a:r>
          </a:p>
        </p:txBody>
      </p:sp>
      <p:sp>
        <p:nvSpPr>
          <p:cNvPr id="12" name="TextBox 11">
            <a:extLst>
              <a:ext uri="{FF2B5EF4-FFF2-40B4-BE49-F238E27FC236}">
                <a16:creationId xmlns:a16="http://schemas.microsoft.com/office/drawing/2014/main" id="{1D0AACEF-4D09-D8F0-7A1C-10767EE3D87B}"/>
              </a:ext>
            </a:extLst>
          </p:cNvPr>
          <p:cNvSpPr txBox="1"/>
          <p:nvPr/>
        </p:nvSpPr>
        <p:spPr>
          <a:xfrm>
            <a:off x="7248351" y="1738064"/>
            <a:ext cx="2828038" cy="369332"/>
          </a:xfrm>
          <a:prstGeom prst="rect">
            <a:avLst/>
          </a:prstGeom>
          <a:noFill/>
        </p:spPr>
        <p:txBody>
          <a:bodyPr wrap="square" rtlCol="0">
            <a:spAutoFit/>
          </a:bodyPr>
          <a:lstStyle/>
          <a:p>
            <a:pPr algn="l">
              <a:spcBef>
                <a:spcPts val="1000"/>
              </a:spcBef>
              <a:spcAft>
                <a:spcPts val="600"/>
              </a:spcAft>
            </a:pPr>
            <a:r>
              <a:rPr lang="en-US" b="1" dirty="0"/>
              <a:t>Inventory Stock Outs</a:t>
            </a:r>
          </a:p>
        </p:txBody>
      </p:sp>
      <p:sp>
        <p:nvSpPr>
          <p:cNvPr id="13" name="TextBox 12">
            <a:extLst>
              <a:ext uri="{FF2B5EF4-FFF2-40B4-BE49-F238E27FC236}">
                <a16:creationId xmlns:a16="http://schemas.microsoft.com/office/drawing/2014/main" id="{40817E94-9449-571A-F9A7-5D4A11EF607F}"/>
              </a:ext>
            </a:extLst>
          </p:cNvPr>
          <p:cNvSpPr txBox="1"/>
          <p:nvPr/>
        </p:nvSpPr>
        <p:spPr>
          <a:xfrm>
            <a:off x="2759108" y="3248714"/>
            <a:ext cx="1709197" cy="923330"/>
          </a:xfrm>
          <a:prstGeom prst="rect">
            <a:avLst/>
          </a:prstGeom>
          <a:noFill/>
        </p:spPr>
        <p:txBody>
          <a:bodyPr wrap="square" rtlCol="0">
            <a:spAutoFit/>
          </a:bodyPr>
          <a:lstStyle/>
          <a:p>
            <a:pPr algn="l">
              <a:spcBef>
                <a:spcPts val="1000"/>
              </a:spcBef>
              <a:spcAft>
                <a:spcPts val="600"/>
              </a:spcAft>
            </a:pPr>
            <a:r>
              <a:rPr lang="en-US" b="1" dirty="0">
                <a:solidFill>
                  <a:srgbClr val="E8EEFF"/>
                </a:solidFill>
              </a:rPr>
              <a:t>Supplier Relationship Issues</a:t>
            </a:r>
          </a:p>
        </p:txBody>
      </p:sp>
      <p:sp>
        <p:nvSpPr>
          <p:cNvPr id="14" name="TextBox 13">
            <a:extLst>
              <a:ext uri="{FF2B5EF4-FFF2-40B4-BE49-F238E27FC236}">
                <a16:creationId xmlns:a16="http://schemas.microsoft.com/office/drawing/2014/main" id="{2E08D8E9-1531-F36C-EC10-C4EA4960775B}"/>
              </a:ext>
            </a:extLst>
          </p:cNvPr>
          <p:cNvSpPr txBox="1"/>
          <p:nvPr/>
        </p:nvSpPr>
        <p:spPr>
          <a:xfrm>
            <a:off x="3140900" y="4490732"/>
            <a:ext cx="1709197" cy="646331"/>
          </a:xfrm>
          <a:prstGeom prst="rect">
            <a:avLst/>
          </a:prstGeom>
          <a:noFill/>
        </p:spPr>
        <p:txBody>
          <a:bodyPr wrap="square" rtlCol="0">
            <a:spAutoFit/>
          </a:bodyPr>
          <a:lstStyle/>
          <a:p>
            <a:pPr algn="l">
              <a:spcBef>
                <a:spcPts val="1000"/>
              </a:spcBef>
              <a:spcAft>
                <a:spcPts val="600"/>
              </a:spcAft>
            </a:pPr>
            <a:r>
              <a:rPr lang="en-US" b="1" dirty="0">
                <a:solidFill>
                  <a:srgbClr val="E8EEFF"/>
                </a:solidFill>
              </a:rPr>
              <a:t>Geopolitical Tension</a:t>
            </a:r>
          </a:p>
        </p:txBody>
      </p:sp>
      <p:sp>
        <p:nvSpPr>
          <p:cNvPr id="15" name="TextBox 14">
            <a:extLst>
              <a:ext uri="{FF2B5EF4-FFF2-40B4-BE49-F238E27FC236}">
                <a16:creationId xmlns:a16="http://schemas.microsoft.com/office/drawing/2014/main" id="{E448C202-6781-DAE6-DC95-A983E1996930}"/>
              </a:ext>
            </a:extLst>
          </p:cNvPr>
          <p:cNvSpPr txBox="1"/>
          <p:nvPr/>
        </p:nvSpPr>
        <p:spPr>
          <a:xfrm>
            <a:off x="7248351" y="4191712"/>
            <a:ext cx="1709197" cy="646331"/>
          </a:xfrm>
          <a:prstGeom prst="rect">
            <a:avLst/>
          </a:prstGeom>
          <a:noFill/>
        </p:spPr>
        <p:txBody>
          <a:bodyPr wrap="square" rtlCol="0">
            <a:spAutoFit/>
          </a:bodyPr>
          <a:lstStyle/>
          <a:p>
            <a:pPr algn="l">
              <a:spcBef>
                <a:spcPts val="1000"/>
              </a:spcBef>
              <a:spcAft>
                <a:spcPts val="600"/>
              </a:spcAft>
            </a:pPr>
            <a:r>
              <a:rPr lang="en-US" b="1" dirty="0">
                <a:solidFill>
                  <a:srgbClr val="E8EEFF"/>
                </a:solidFill>
              </a:rPr>
              <a:t>Material Accessibility</a:t>
            </a:r>
          </a:p>
        </p:txBody>
      </p:sp>
      <p:sp>
        <p:nvSpPr>
          <p:cNvPr id="16" name="TextBox 15">
            <a:extLst>
              <a:ext uri="{FF2B5EF4-FFF2-40B4-BE49-F238E27FC236}">
                <a16:creationId xmlns:a16="http://schemas.microsoft.com/office/drawing/2014/main" id="{72F845DE-483B-8272-B062-D9977F23AF16}"/>
              </a:ext>
            </a:extLst>
          </p:cNvPr>
          <p:cNvSpPr txBox="1"/>
          <p:nvPr/>
        </p:nvSpPr>
        <p:spPr>
          <a:xfrm>
            <a:off x="6757645" y="5041089"/>
            <a:ext cx="1709197" cy="646331"/>
          </a:xfrm>
          <a:prstGeom prst="rect">
            <a:avLst/>
          </a:prstGeom>
          <a:noFill/>
        </p:spPr>
        <p:txBody>
          <a:bodyPr wrap="square" rtlCol="0">
            <a:spAutoFit/>
          </a:bodyPr>
          <a:lstStyle/>
          <a:p>
            <a:pPr algn="l">
              <a:spcBef>
                <a:spcPts val="1000"/>
              </a:spcBef>
              <a:spcAft>
                <a:spcPts val="600"/>
              </a:spcAft>
            </a:pPr>
            <a:r>
              <a:rPr lang="en-US" b="1" dirty="0">
                <a:solidFill>
                  <a:srgbClr val="E8EEFF"/>
                </a:solidFill>
              </a:rPr>
              <a:t>Regulatory Changes</a:t>
            </a:r>
          </a:p>
        </p:txBody>
      </p:sp>
      <p:sp>
        <p:nvSpPr>
          <p:cNvPr id="18" name="TextBox 17">
            <a:extLst>
              <a:ext uri="{FF2B5EF4-FFF2-40B4-BE49-F238E27FC236}">
                <a16:creationId xmlns:a16="http://schemas.microsoft.com/office/drawing/2014/main" id="{AAE505CE-306F-1EB2-396C-6AE40F917400}"/>
              </a:ext>
            </a:extLst>
          </p:cNvPr>
          <p:cNvSpPr txBox="1"/>
          <p:nvPr/>
        </p:nvSpPr>
        <p:spPr>
          <a:xfrm>
            <a:off x="7825818" y="2988305"/>
            <a:ext cx="1709197" cy="646331"/>
          </a:xfrm>
          <a:prstGeom prst="rect">
            <a:avLst/>
          </a:prstGeom>
          <a:noFill/>
        </p:spPr>
        <p:txBody>
          <a:bodyPr wrap="square" rtlCol="0">
            <a:spAutoFit/>
          </a:bodyPr>
          <a:lstStyle/>
          <a:p>
            <a:pPr algn="l">
              <a:spcBef>
                <a:spcPts val="1000"/>
              </a:spcBef>
              <a:spcAft>
                <a:spcPts val="600"/>
              </a:spcAft>
            </a:pPr>
            <a:r>
              <a:rPr lang="en-US" b="1" dirty="0">
                <a:solidFill>
                  <a:srgbClr val="E8EEFF"/>
                </a:solidFill>
              </a:rPr>
              <a:t>Mergers &amp; Acquisitions</a:t>
            </a:r>
          </a:p>
        </p:txBody>
      </p:sp>
    </p:spTree>
    <p:extLst>
      <p:ext uri="{BB962C8B-B14F-4D97-AF65-F5344CB8AC3E}">
        <p14:creationId xmlns:p14="http://schemas.microsoft.com/office/powerpoint/2010/main" val="1809369135"/>
      </p:ext>
    </p:extLst>
  </p:cSld>
  <p:clrMapOvr>
    <a:masterClrMapping/>
  </p:clrMapOvr>
</p:sld>
</file>

<file path=ppt/theme/theme1.xml><?xml version="1.0" encoding="utf-8"?>
<a:theme xmlns:a="http://schemas.openxmlformats.org/drawingml/2006/main" name="SandiaBrand">
  <a:themeElements>
    <a:clrScheme name="Sandia Brand">
      <a:dk1>
        <a:srgbClr val="1B1B1B"/>
      </a:dk1>
      <a:lt1>
        <a:srgbClr val="FFFFFF"/>
      </a:lt1>
      <a:dk2>
        <a:srgbClr val="0075A9"/>
      </a:dk2>
      <a:lt2>
        <a:srgbClr val="7D8EA0"/>
      </a:lt2>
      <a:accent1>
        <a:srgbClr val="00ACCF"/>
      </a:accent1>
      <a:accent2>
        <a:srgbClr val="287968"/>
      </a:accent2>
      <a:accent3>
        <a:srgbClr val="69B244"/>
      </a:accent3>
      <a:accent4>
        <a:srgbClr val="EC8A00"/>
      </a:accent4>
      <a:accent5>
        <a:srgbClr val="C41D24"/>
      </a:accent5>
      <a:accent6>
        <a:srgbClr val="8A2B78"/>
      </a:accent6>
      <a:hlink>
        <a:srgbClr val="007F9B"/>
      </a:hlink>
      <a:folHlink>
        <a:srgbClr val="0275A9"/>
      </a:folHlink>
    </a:clrScheme>
    <a:fontScheme name="Sandia Brand">
      <a:majorFont>
        <a:latin typeface="Exo 2"/>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spcBef>
            <a:spcPts val="1000"/>
          </a:spcBef>
          <a:spcAft>
            <a:spcPts val="600"/>
          </a:spcAft>
          <a:defRPr dirty="0" err="1" smtClean="0"/>
        </a:defPPr>
      </a:lstStyle>
    </a:txDef>
  </a:objectDefaults>
  <a:extraClrSchemeLst/>
  <a:extLst>
    <a:ext uri="{05A4C25C-085E-4340-85A3-A5531E510DB2}">
      <thm15:themeFamily xmlns:thm15="http://schemas.microsoft.com/office/thememl/2012/main" name="SandiaBrand" id="{1968AAD6-CBA6-064F-9237-4007AAEE23B9}" vid="{2E5380AC-16C9-734E-8236-37757CA639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19686</TotalTime>
  <Words>3690</Words>
  <Application>Microsoft Office PowerPoint</Application>
  <PresentationFormat>Widescreen</PresentationFormat>
  <Paragraphs>360</Paragraphs>
  <Slides>32</Slides>
  <Notes>15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32</vt:i4>
      </vt:variant>
    </vt:vector>
  </HeadingPairs>
  <TitlesOfParts>
    <vt:vector size="44" baseType="lpstr">
      <vt:lpstr>Apple Symbols</vt:lpstr>
      <vt:lpstr>Aptos</vt:lpstr>
      <vt:lpstr>Arial</vt:lpstr>
      <vt:lpstr>Calibri</vt:lpstr>
      <vt:lpstr>Courier New</vt:lpstr>
      <vt:lpstr>Exo 2</vt:lpstr>
      <vt:lpstr>Exo 2 Semi Bold</vt:lpstr>
      <vt:lpstr>Open Sans</vt:lpstr>
      <vt:lpstr>Open Sans SemiBold</vt:lpstr>
      <vt:lpstr>Ubuntu</vt:lpstr>
      <vt:lpstr>Wingdings</vt:lpstr>
      <vt:lpstr>SandiaBrand</vt:lpstr>
      <vt:lpstr>Supply Chain Health</vt:lpstr>
      <vt:lpstr>Understanding the cost of complacency</vt:lpstr>
      <vt:lpstr>Understanding the cost of complacency</vt:lpstr>
      <vt:lpstr>Understanding the cost of complacency</vt:lpstr>
      <vt:lpstr>Todays Goals</vt:lpstr>
      <vt:lpstr>Todays Goals</vt:lpstr>
      <vt:lpstr>Unveiling Hidden Risks within the supply chain</vt:lpstr>
      <vt:lpstr>Unveiling Hidden Risks within the supply chain</vt:lpstr>
      <vt:lpstr>Unveiling Hidden Risks within the supply chain</vt:lpstr>
      <vt:lpstr>Unveiling Hidden Risks within the supply chain</vt:lpstr>
      <vt:lpstr>Supplier Segmentation</vt:lpstr>
      <vt:lpstr>Supplier Segmentation</vt:lpstr>
      <vt:lpstr>Supplier Segmentation</vt:lpstr>
      <vt:lpstr>Supplier Segmentation</vt:lpstr>
      <vt:lpstr>Supplier Segmentation Outcomes</vt:lpstr>
      <vt:lpstr>Supplier Segmentation Outcomes</vt:lpstr>
      <vt:lpstr>Supplier Segmentation Outcomes</vt:lpstr>
      <vt:lpstr>Supplier Segmentation Outcomes</vt:lpstr>
      <vt:lpstr>Supplier Segmentation Outcomes</vt:lpstr>
      <vt:lpstr>Part Assessments</vt:lpstr>
      <vt:lpstr>Part Risk Assessment</vt:lpstr>
      <vt:lpstr>Part Risk Assessment</vt:lpstr>
      <vt:lpstr>Part Risk Assessment</vt:lpstr>
      <vt:lpstr>Disruption Management</vt:lpstr>
      <vt:lpstr>Disruption Management</vt:lpstr>
      <vt:lpstr>Disruption Management</vt:lpstr>
      <vt:lpstr>Disruption Management</vt:lpstr>
      <vt:lpstr>Supply Chain Risk is a guarantee</vt:lpstr>
      <vt:lpstr>Supply Chain Risk is a guarantee</vt:lpstr>
      <vt:lpstr>Supply Chain Risk is a guarantee</vt:lpstr>
      <vt:lpstr>Supply Chain Risk is a guarantee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Hatfield, Laura Emily</dc:creator>
  <cp:lastModifiedBy>Hamilton, Amanda Victoria</cp:lastModifiedBy>
  <cp:revision>115</cp:revision>
  <dcterms:created xsi:type="dcterms:W3CDTF">2023-03-17T19:55:08Z</dcterms:created>
  <dcterms:modified xsi:type="dcterms:W3CDTF">2026-04-27T15:18:41Z</dcterms:modified>
</cp:coreProperties>
</file>