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8" r:id="rId1"/>
  </p:sldMasterIdLst>
  <p:notesMasterIdLst>
    <p:notesMasterId r:id="rId16"/>
  </p:notesMasterIdLst>
  <p:sldIdLst>
    <p:sldId id="307" r:id="rId2"/>
    <p:sldId id="316" r:id="rId3"/>
    <p:sldId id="313" r:id="rId4"/>
    <p:sldId id="303" r:id="rId5"/>
    <p:sldId id="306" r:id="rId6"/>
    <p:sldId id="308" r:id="rId7"/>
    <p:sldId id="312" r:id="rId8"/>
    <p:sldId id="309" r:id="rId9"/>
    <p:sldId id="310" r:id="rId10"/>
    <p:sldId id="311" r:id="rId11"/>
    <p:sldId id="317" r:id="rId12"/>
    <p:sldId id="314" r:id="rId13"/>
    <p:sldId id="315" r:id="rId14"/>
    <p:sldId id="299" r:id="rId15"/>
  </p:sldIdLst>
  <p:sldSz cx="10058400" cy="7772400"/>
  <p:notesSz cx="10058400" cy="77724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E2"/>
    <a:srgbClr val="4128A8"/>
    <a:srgbClr val="FF5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438" autoAdjust="0"/>
  </p:normalViewPr>
  <p:slideViewPr>
    <p:cSldViewPr>
      <p:cViewPr varScale="1">
        <p:scale>
          <a:sx n="59" d="100"/>
          <a:sy n="59" d="100"/>
        </p:scale>
        <p:origin x="1978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6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70A26-C218-43D5-8E63-CDACCB58E6A4}" type="doc">
      <dgm:prSet loTypeId="urn:microsoft.com/office/officeart/2005/8/layout/balance1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CA89DAA4-E2BD-4A88-9019-05A37D9DB4F8}">
      <dgm:prSet phldrT="[Text]" custT="1"/>
      <dgm:spPr/>
      <dgm:t>
        <a:bodyPr/>
        <a:lstStyle/>
        <a:p>
          <a:r>
            <a:rPr lang="en-CA" sz="1600" b="1" dirty="0">
              <a:latin typeface="Abadi" panose="020B0604020104020204" pitchFamily="34" charset="0"/>
            </a:rPr>
            <a:t>Cost of Conformance</a:t>
          </a:r>
        </a:p>
      </dgm:t>
    </dgm:pt>
    <dgm:pt modelId="{180CC716-6945-41EA-9E34-D6A96FAFBE60}" type="parTrans" cxnId="{A644B50C-27C9-412B-AD96-C121F4549732}">
      <dgm:prSet/>
      <dgm:spPr/>
      <dgm:t>
        <a:bodyPr/>
        <a:lstStyle/>
        <a:p>
          <a:endParaRPr lang="en-CA"/>
        </a:p>
      </dgm:t>
    </dgm:pt>
    <dgm:pt modelId="{2DFE2015-5E00-4778-9172-A3AE7A0B9C5C}" type="sibTrans" cxnId="{A644B50C-27C9-412B-AD96-C121F4549732}">
      <dgm:prSet/>
      <dgm:spPr/>
      <dgm:t>
        <a:bodyPr/>
        <a:lstStyle/>
        <a:p>
          <a:endParaRPr lang="en-CA"/>
        </a:p>
      </dgm:t>
    </dgm:pt>
    <dgm:pt modelId="{A18A58FA-13C4-4C90-A791-80E6260876D1}">
      <dgm:prSet phldrT="[Text]" custT="1"/>
      <dgm:spPr/>
      <dgm:t>
        <a:bodyPr/>
        <a:lstStyle/>
        <a:p>
          <a:r>
            <a:rPr lang="en-US" sz="14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Investments made to do things right</a:t>
          </a:r>
          <a:endParaRPr lang="en-CA" sz="14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7BC90232-27CB-4A82-877B-D1B53AA3679E}" type="parTrans" cxnId="{87A68A70-C43A-427C-BC14-77F7B1B615F5}">
      <dgm:prSet/>
      <dgm:spPr/>
      <dgm:t>
        <a:bodyPr/>
        <a:lstStyle/>
        <a:p>
          <a:endParaRPr lang="en-CA"/>
        </a:p>
      </dgm:t>
    </dgm:pt>
    <dgm:pt modelId="{A4BA2963-5115-4B15-A2F3-D2D06314967F}" type="sibTrans" cxnId="{87A68A70-C43A-427C-BC14-77F7B1B615F5}">
      <dgm:prSet/>
      <dgm:spPr/>
      <dgm:t>
        <a:bodyPr/>
        <a:lstStyle/>
        <a:p>
          <a:endParaRPr lang="en-CA"/>
        </a:p>
      </dgm:t>
    </dgm:pt>
    <dgm:pt modelId="{94C68D05-A3CA-4A73-9778-5B4337A8A624}">
      <dgm:prSet phldrT="[Text]" custT="1"/>
      <dgm:spPr/>
      <dgm:t>
        <a:bodyPr/>
        <a:lstStyle/>
        <a:p>
          <a:r>
            <a:rPr lang="en-CA" sz="1400" dirty="0">
              <a:latin typeface="Abadi" panose="020B0604020104020204" pitchFamily="34" charset="0"/>
            </a:rPr>
            <a:t>Prevention, Appraisal, </a:t>
          </a:r>
          <a:r>
            <a:rPr lang="en-CA" sz="1400" b="0" dirty="0">
              <a:latin typeface="Abadi" panose="020B0604020104020204" pitchFamily="34" charset="0"/>
            </a:rPr>
            <a:t>assurance</a:t>
          </a:r>
        </a:p>
      </dgm:t>
    </dgm:pt>
    <dgm:pt modelId="{DB9BED3D-32F7-406B-BFFD-FC85E0B55474}" type="parTrans" cxnId="{82E5BF1B-C00C-4322-A12C-E73E72AE7FB5}">
      <dgm:prSet/>
      <dgm:spPr/>
      <dgm:t>
        <a:bodyPr/>
        <a:lstStyle/>
        <a:p>
          <a:endParaRPr lang="en-CA"/>
        </a:p>
      </dgm:t>
    </dgm:pt>
    <dgm:pt modelId="{8D509B48-17B4-4F17-B0B8-324521E438A8}" type="sibTrans" cxnId="{82E5BF1B-C00C-4322-A12C-E73E72AE7FB5}">
      <dgm:prSet/>
      <dgm:spPr/>
      <dgm:t>
        <a:bodyPr/>
        <a:lstStyle/>
        <a:p>
          <a:endParaRPr lang="en-CA"/>
        </a:p>
      </dgm:t>
    </dgm:pt>
    <dgm:pt modelId="{C79ACFB3-C3FD-4C7D-8845-C2AC7BDED975}">
      <dgm:prSet phldrT="[Text]" custT="1"/>
      <dgm:spPr/>
      <dgm:t>
        <a:bodyPr/>
        <a:lstStyle/>
        <a:p>
          <a:r>
            <a:rPr lang="en-CA" sz="1600" b="1" dirty="0">
              <a:latin typeface="Abadi" panose="020B0604020104020204" pitchFamily="34" charset="0"/>
            </a:rPr>
            <a:t>Cost of Non-Conformance</a:t>
          </a:r>
        </a:p>
      </dgm:t>
    </dgm:pt>
    <dgm:pt modelId="{4C5431A6-33BA-4DD6-9909-626D79E14C33}" type="parTrans" cxnId="{6F4F94DC-FFCA-42FE-8554-7021552BAD11}">
      <dgm:prSet/>
      <dgm:spPr/>
      <dgm:t>
        <a:bodyPr/>
        <a:lstStyle/>
        <a:p>
          <a:endParaRPr lang="en-CA"/>
        </a:p>
      </dgm:t>
    </dgm:pt>
    <dgm:pt modelId="{EB404FAB-3F47-4DBF-87D6-D1D12ADD318D}" type="sibTrans" cxnId="{6F4F94DC-FFCA-42FE-8554-7021552BAD11}">
      <dgm:prSet/>
      <dgm:spPr/>
      <dgm:t>
        <a:bodyPr/>
        <a:lstStyle/>
        <a:p>
          <a:endParaRPr lang="en-CA"/>
        </a:p>
      </dgm:t>
    </dgm:pt>
    <dgm:pt modelId="{152C151F-0BB4-4425-8733-288B56A68D72}">
      <dgm:prSet phldrT="[Text]" custT="1"/>
      <dgm:spPr/>
      <dgm:t>
        <a:bodyPr/>
        <a:lstStyle/>
        <a:p>
          <a:r>
            <a:rPr lang="en-CA" sz="1400" dirty="0">
              <a:latin typeface="Abadi" panose="020B0604020104020204" pitchFamily="34" charset="0"/>
            </a:rPr>
            <a:t>Lost trust, missed opportunities</a:t>
          </a:r>
        </a:p>
      </dgm:t>
    </dgm:pt>
    <dgm:pt modelId="{50B7C6DC-FA08-4179-BF93-C584BC202A57}" type="parTrans" cxnId="{8278662D-AEC7-423F-959F-D8D8B0D0ED91}">
      <dgm:prSet/>
      <dgm:spPr/>
      <dgm:t>
        <a:bodyPr/>
        <a:lstStyle/>
        <a:p>
          <a:endParaRPr lang="en-CA"/>
        </a:p>
      </dgm:t>
    </dgm:pt>
    <dgm:pt modelId="{C02AAD8C-E22C-49F3-8081-9A94342720EF}" type="sibTrans" cxnId="{8278662D-AEC7-423F-959F-D8D8B0D0ED91}">
      <dgm:prSet/>
      <dgm:spPr/>
      <dgm:t>
        <a:bodyPr/>
        <a:lstStyle/>
        <a:p>
          <a:endParaRPr lang="en-CA"/>
        </a:p>
      </dgm:t>
    </dgm:pt>
    <dgm:pt modelId="{C137C6E9-AA0A-4A93-B762-FC00CA035542}">
      <dgm:prSet phldrT="[Text]" custT="1"/>
      <dgm:spPr/>
      <dgm:t>
        <a:bodyPr/>
        <a:lstStyle/>
        <a:p>
          <a:r>
            <a:rPr lang="en-CA" sz="1400" dirty="0">
              <a:latin typeface="Abadi" panose="020B0604020104020204" pitchFamily="34" charset="0"/>
            </a:rPr>
            <a:t>Customer dissatisfaction, regulatory exposure</a:t>
          </a:r>
        </a:p>
      </dgm:t>
    </dgm:pt>
    <dgm:pt modelId="{1EA07461-B7D6-49C7-8B27-736E5818FCAC}" type="parTrans" cxnId="{636399A0-5108-49C3-8B52-A53E05A85CF7}">
      <dgm:prSet/>
      <dgm:spPr/>
      <dgm:t>
        <a:bodyPr/>
        <a:lstStyle/>
        <a:p>
          <a:endParaRPr lang="en-CA"/>
        </a:p>
      </dgm:t>
    </dgm:pt>
    <dgm:pt modelId="{5FC4599D-4120-4816-B425-FF498640CF24}" type="sibTrans" cxnId="{636399A0-5108-49C3-8B52-A53E05A85CF7}">
      <dgm:prSet/>
      <dgm:spPr/>
      <dgm:t>
        <a:bodyPr/>
        <a:lstStyle/>
        <a:p>
          <a:endParaRPr lang="en-CA"/>
        </a:p>
      </dgm:t>
    </dgm:pt>
    <dgm:pt modelId="{3702AE4B-D2C1-4C5D-887D-B2CABCFE088A}">
      <dgm:prSet phldrT="[Text]" custT="1"/>
      <dgm:spPr/>
      <dgm:t>
        <a:bodyPr/>
        <a:lstStyle/>
        <a:p>
          <a:r>
            <a:rPr lang="en-CA" sz="14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Rework</a:t>
          </a:r>
          <a:r>
            <a:rPr lang="en-CA" sz="1400" kern="1200" dirty="0">
              <a:latin typeface="Abadi" panose="020B0604020104020204" pitchFamily="34" charset="0"/>
            </a:rPr>
            <a:t>, defects, delays</a:t>
          </a:r>
        </a:p>
      </dgm:t>
    </dgm:pt>
    <dgm:pt modelId="{5E4C5749-2E4F-4017-A9F2-804A053E2A76}" type="parTrans" cxnId="{5D5E6192-482A-4272-AACD-50351E3BC79C}">
      <dgm:prSet/>
      <dgm:spPr/>
      <dgm:t>
        <a:bodyPr/>
        <a:lstStyle/>
        <a:p>
          <a:endParaRPr lang="en-CA"/>
        </a:p>
      </dgm:t>
    </dgm:pt>
    <dgm:pt modelId="{A5DADA93-E72E-48DE-A82A-043F44AFCC33}" type="sibTrans" cxnId="{5D5E6192-482A-4272-AACD-50351E3BC79C}">
      <dgm:prSet/>
      <dgm:spPr/>
      <dgm:t>
        <a:bodyPr/>
        <a:lstStyle/>
        <a:p>
          <a:endParaRPr lang="en-CA"/>
        </a:p>
      </dgm:t>
    </dgm:pt>
    <dgm:pt modelId="{944D5595-48EF-4021-AC51-ED7DDE4B03DE}" type="pres">
      <dgm:prSet presAssocID="{6D770A26-C218-43D5-8E63-CDACCB58E6A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CF2F3AE-F3C9-4825-AB55-E9AE059D6649}" type="pres">
      <dgm:prSet presAssocID="{6D770A26-C218-43D5-8E63-CDACCB58E6A4}" presName="dummyMaxCanvas" presStyleCnt="0"/>
      <dgm:spPr/>
    </dgm:pt>
    <dgm:pt modelId="{A8EA43F7-7DA1-4CE6-A738-F63F7E1FE9BE}" type="pres">
      <dgm:prSet presAssocID="{6D770A26-C218-43D5-8E63-CDACCB58E6A4}" presName="parentComposite" presStyleCnt="0"/>
      <dgm:spPr/>
    </dgm:pt>
    <dgm:pt modelId="{520C518B-B3B5-4346-9B4D-26D9BDC7339E}" type="pres">
      <dgm:prSet presAssocID="{6D770A26-C218-43D5-8E63-CDACCB58E6A4}" presName="parent1" presStyleLbl="alignAccFollowNode1" presStyleIdx="0" presStyleCnt="4" custScaleX="130822" custLinFactNeighborX="-1058" custLinFactNeighborY="2572">
        <dgm:presLayoutVars>
          <dgm:chMax val="4"/>
        </dgm:presLayoutVars>
      </dgm:prSet>
      <dgm:spPr/>
    </dgm:pt>
    <dgm:pt modelId="{7FFF445B-5F84-4F8C-8870-84291B618D00}" type="pres">
      <dgm:prSet presAssocID="{6D770A26-C218-43D5-8E63-CDACCB58E6A4}" presName="parent2" presStyleLbl="alignAccFollowNode1" presStyleIdx="1" presStyleCnt="4" custScaleX="143191" custLinFactNeighborX="39127" custLinFactNeighborY="2572">
        <dgm:presLayoutVars>
          <dgm:chMax val="4"/>
        </dgm:presLayoutVars>
      </dgm:prSet>
      <dgm:spPr/>
    </dgm:pt>
    <dgm:pt modelId="{AC2D46F5-CB49-41CD-816A-35FB3B7DFD97}" type="pres">
      <dgm:prSet presAssocID="{6D770A26-C218-43D5-8E63-CDACCB58E6A4}" presName="childrenComposite" presStyleCnt="0"/>
      <dgm:spPr/>
    </dgm:pt>
    <dgm:pt modelId="{F2A4898D-6064-428F-9824-08B27ECC7B98}" type="pres">
      <dgm:prSet presAssocID="{6D770A26-C218-43D5-8E63-CDACCB58E6A4}" presName="dummyMaxCanvas_ChildArea" presStyleCnt="0"/>
      <dgm:spPr/>
    </dgm:pt>
    <dgm:pt modelId="{527CBDB3-9792-4673-99D6-EF12E3CCE118}" type="pres">
      <dgm:prSet presAssocID="{6D770A26-C218-43D5-8E63-CDACCB58E6A4}" presName="fulcrum" presStyleLbl="alignAccFollowNode1" presStyleIdx="2" presStyleCnt="4" custLinFactNeighborX="-7456" custLinFactNeighborY="7304"/>
      <dgm:spPr/>
    </dgm:pt>
    <dgm:pt modelId="{62FBB514-889E-4271-B867-A8C1C62F9A20}" type="pres">
      <dgm:prSet presAssocID="{6D770A26-C218-43D5-8E63-CDACCB58E6A4}" presName="balance_23" presStyleLbl="alignAccFollowNode1" presStyleIdx="3" presStyleCnt="4" custAng="148936">
        <dgm:presLayoutVars>
          <dgm:bulletEnabled val="1"/>
        </dgm:presLayoutVars>
      </dgm:prSet>
      <dgm:spPr/>
    </dgm:pt>
    <dgm:pt modelId="{CBF0E684-9BE9-479A-8A86-CE17846E5C5D}" type="pres">
      <dgm:prSet presAssocID="{6D770A26-C218-43D5-8E63-CDACCB58E6A4}" presName="right_23_1" presStyleLbl="node1" presStyleIdx="0" presStyleCnt="5" custScaleX="189498" custLinFactNeighborX="28687" custLinFactNeighborY="7803">
        <dgm:presLayoutVars>
          <dgm:bulletEnabled val="1"/>
        </dgm:presLayoutVars>
      </dgm:prSet>
      <dgm:spPr/>
    </dgm:pt>
    <dgm:pt modelId="{9DEA8052-CDA1-4CAF-83F6-87DB3D935613}" type="pres">
      <dgm:prSet presAssocID="{6D770A26-C218-43D5-8E63-CDACCB58E6A4}" presName="right_23_2" presStyleLbl="node1" presStyleIdx="1" presStyleCnt="5" custScaleX="189313" custScaleY="104343" custLinFactNeighborX="29042" custLinFactNeighborY="6787">
        <dgm:presLayoutVars>
          <dgm:bulletEnabled val="1"/>
        </dgm:presLayoutVars>
      </dgm:prSet>
      <dgm:spPr/>
    </dgm:pt>
    <dgm:pt modelId="{1DD06285-1453-4EF8-9CF6-AB2B5D67E4C8}" type="pres">
      <dgm:prSet presAssocID="{6D770A26-C218-43D5-8E63-CDACCB58E6A4}" presName="right_23_3" presStyleLbl="node1" presStyleIdx="2" presStyleCnt="5" custScaleX="170450" custScaleY="91241" custLinFactNeighborX="30259" custLinFactNeighborY="4393">
        <dgm:presLayoutVars>
          <dgm:bulletEnabled val="1"/>
        </dgm:presLayoutVars>
      </dgm:prSet>
      <dgm:spPr/>
    </dgm:pt>
    <dgm:pt modelId="{08ED0BFC-0EA0-4C4F-BAD5-3DB9F96CA8B0}" type="pres">
      <dgm:prSet presAssocID="{6D770A26-C218-43D5-8E63-CDACCB58E6A4}" presName="left_23_1" presStyleLbl="node1" presStyleIdx="3" presStyleCnt="5" custScaleX="124943" custLinFactNeighborX="2699" custLinFactNeighborY="-31654">
        <dgm:presLayoutVars>
          <dgm:bulletEnabled val="1"/>
        </dgm:presLayoutVars>
      </dgm:prSet>
      <dgm:spPr/>
    </dgm:pt>
    <dgm:pt modelId="{31D5CCA5-B501-4701-BB38-11DBAC80EBD6}" type="pres">
      <dgm:prSet presAssocID="{6D770A26-C218-43D5-8E63-CDACCB58E6A4}" presName="left_23_2" presStyleLbl="node1" presStyleIdx="4" presStyleCnt="5" custScaleX="129884" custLinFactNeighborX="1656" custLinFactNeighborY="-31034">
        <dgm:presLayoutVars>
          <dgm:bulletEnabled val="1"/>
        </dgm:presLayoutVars>
      </dgm:prSet>
      <dgm:spPr/>
    </dgm:pt>
  </dgm:ptLst>
  <dgm:cxnLst>
    <dgm:cxn modelId="{A644B50C-27C9-412B-AD96-C121F4549732}" srcId="{6D770A26-C218-43D5-8E63-CDACCB58E6A4}" destId="{CA89DAA4-E2BD-4A88-9019-05A37D9DB4F8}" srcOrd="0" destOrd="0" parTransId="{180CC716-6945-41EA-9E34-D6A96FAFBE60}" sibTransId="{2DFE2015-5E00-4778-9172-A3AE7A0B9C5C}"/>
    <dgm:cxn modelId="{82E5BF1B-C00C-4322-A12C-E73E72AE7FB5}" srcId="{CA89DAA4-E2BD-4A88-9019-05A37D9DB4F8}" destId="{94C68D05-A3CA-4A73-9778-5B4337A8A624}" srcOrd="1" destOrd="0" parTransId="{DB9BED3D-32F7-406B-BFFD-FC85E0B55474}" sibTransId="{8D509B48-17B4-4F17-B0B8-324521E438A8}"/>
    <dgm:cxn modelId="{8278662D-AEC7-423F-959F-D8D8B0D0ED91}" srcId="{C79ACFB3-C3FD-4C7D-8845-C2AC7BDED975}" destId="{152C151F-0BB4-4425-8733-288B56A68D72}" srcOrd="0" destOrd="0" parTransId="{50B7C6DC-FA08-4179-BF93-C584BC202A57}" sibTransId="{C02AAD8C-E22C-49F3-8081-9A94342720EF}"/>
    <dgm:cxn modelId="{60F70633-642D-4C09-BCBE-024964FFE9DC}" type="presOf" srcId="{A18A58FA-13C4-4C90-A791-80E6260876D1}" destId="{08ED0BFC-0EA0-4C4F-BAD5-3DB9F96CA8B0}" srcOrd="0" destOrd="0" presId="urn:microsoft.com/office/officeart/2005/8/layout/balance1"/>
    <dgm:cxn modelId="{0A997D5C-8EDF-4BE3-92EA-B34146CF8C46}" type="presOf" srcId="{6D770A26-C218-43D5-8E63-CDACCB58E6A4}" destId="{944D5595-48EF-4021-AC51-ED7DDE4B03DE}" srcOrd="0" destOrd="0" presId="urn:microsoft.com/office/officeart/2005/8/layout/balance1"/>
    <dgm:cxn modelId="{BA0D184E-7D3E-4D79-AA75-A8BBB6C5F688}" type="presOf" srcId="{C137C6E9-AA0A-4A93-B762-FC00CA035542}" destId="{9DEA8052-CDA1-4CAF-83F6-87DB3D935613}" srcOrd="0" destOrd="0" presId="urn:microsoft.com/office/officeart/2005/8/layout/balance1"/>
    <dgm:cxn modelId="{87A68A70-C43A-427C-BC14-77F7B1B615F5}" srcId="{CA89DAA4-E2BD-4A88-9019-05A37D9DB4F8}" destId="{A18A58FA-13C4-4C90-A791-80E6260876D1}" srcOrd="0" destOrd="0" parTransId="{7BC90232-27CB-4A82-877B-D1B53AA3679E}" sibTransId="{A4BA2963-5115-4B15-A2F3-D2D06314967F}"/>
    <dgm:cxn modelId="{DA99227B-EC1B-4D74-A36B-1F02791D128C}" type="presOf" srcId="{94C68D05-A3CA-4A73-9778-5B4337A8A624}" destId="{31D5CCA5-B501-4701-BB38-11DBAC80EBD6}" srcOrd="0" destOrd="0" presId="urn:microsoft.com/office/officeart/2005/8/layout/balance1"/>
    <dgm:cxn modelId="{7387C18C-C916-418A-8E4E-41FC4ADAF543}" type="presOf" srcId="{3702AE4B-D2C1-4C5D-887D-B2CABCFE088A}" destId="{1DD06285-1453-4EF8-9CF6-AB2B5D67E4C8}" srcOrd="0" destOrd="0" presId="urn:microsoft.com/office/officeart/2005/8/layout/balance1"/>
    <dgm:cxn modelId="{5D5E6192-482A-4272-AACD-50351E3BC79C}" srcId="{C79ACFB3-C3FD-4C7D-8845-C2AC7BDED975}" destId="{3702AE4B-D2C1-4C5D-887D-B2CABCFE088A}" srcOrd="2" destOrd="0" parTransId="{5E4C5749-2E4F-4017-A9F2-804A053E2A76}" sibTransId="{A5DADA93-E72E-48DE-A82A-043F44AFCC33}"/>
    <dgm:cxn modelId="{636399A0-5108-49C3-8B52-A53E05A85CF7}" srcId="{C79ACFB3-C3FD-4C7D-8845-C2AC7BDED975}" destId="{C137C6E9-AA0A-4A93-B762-FC00CA035542}" srcOrd="1" destOrd="0" parTransId="{1EA07461-B7D6-49C7-8B27-736E5818FCAC}" sibTransId="{5FC4599D-4120-4816-B425-FF498640CF24}"/>
    <dgm:cxn modelId="{AA7676A8-59A3-484B-903C-927CF9726A5F}" type="presOf" srcId="{CA89DAA4-E2BD-4A88-9019-05A37D9DB4F8}" destId="{520C518B-B3B5-4346-9B4D-26D9BDC7339E}" srcOrd="0" destOrd="0" presId="urn:microsoft.com/office/officeart/2005/8/layout/balance1"/>
    <dgm:cxn modelId="{41153DC3-F12D-48FA-B53F-E70188AD9D4F}" type="presOf" srcId="{152C151F-0BB4-4425-8733-288B56A68D72}" destId="{CBF0E684-9BE9-479A-8A86-CE17846E5C5D}" srcOrd="0" destOrd="0" presId="urn:microsoft.com/office/officeart/2005/8/layout/balance1"/>
    <dgm:cxn modelId="{6F4F94DC-FFCA-42FE-8554-7021552BAD11}" srcId="{6D770A26-C218-43D5-8E63-CDACCB58E6A4}" destId="{C79ACFB3-C3FD-4C7D-8845-C2AC7BDED975}" srcOrd="1" destOrd="0" parTransId="{4C5431A6-33BA-4DD6-9909-626D79E14C33}" sibTransId="{EB404FAB-3F47-4DBF-87D6-D1D12ADD318D}"/>
    <dgm:cxn modelId="{2C6EB7F9-8079-4769-81BC-D9860D4389AF}" type="presOf" srcId="{C79ACFB3-C3FD-4C7D-8845-C2AC7BDED975}" destId="{7FFF445B-5F84-4F8C-8870-84291B618D00}" srcOrd="0" destOrd="0" presId="urn:microsoft.com/office/officeart/2005/8/layout/balance1"/>
    <dgm:cxn modelId="{D284B759-B696-4924-AAD1-D9D391AFE503}" type="presParOf" srcId="{944D5595-48EF-4021-AC51-ED7DDE4B03DE}" destId="{9CF2F3AE-F3C9-4825-AB55-E9AE059D6649}" srcOrd="0" destOrd="0" presId="urn:microsoft.com/office/officeart/2005/8/layout/balance1"/>
    <dgm:cxn modelId="{DE386F7D-FC1E-4F49-A8A3-7E56CC69DC7C}" type="presParOf" srcId="{944D5595-48EF-4021-AC51-ED7DDE4B03DE}" destId="{A8EA43F7-7DA1-4CE6-A738-F63F7E1FE9BE}" srcOrd="1" destOrd="0" presId="urn:microsoft.com/office/officeart/2005/8/layout/balance1"/>
    <dgm:cxn modelId="{960A631E-3DB1-4087-AF5A-38CB8780A162}" type="presParOf" srcId="{A8EA43F7-7DA1-4CE6-A738-F63F7E1FE9BE}" destId="{520C518B-B3B5-4346-9B4D-26D9BDC7339E}" srcOrd="0" destOrd="0" presId="urn:microsoft.com/office/officeart/2005/8/layout/balance1"/>
    <dgm:cxn modelId="{91206784-44D0-44AE-BBF9-4AE5E8F6419E}" type="presParOf" srcId="{A8EA43F7-7DA1-4CE6-A738-F63F7E1FE9BE}" destId="{7FFF445B-5F84-4F8C-8870-84291B618D00}" srcOrd="1" destOrd="0" presId="urn:microsoft.com/office/officeart/2005/8/layout/balance1"/>
    <dgm:cxn modelId="{4616F537-9691-4178-B109-AF57E9B9AA62}" type="presParOf" srcId="{944D5595-48EF-4021-AC51-ED7DDE4B03DE}" destId="{AC2D46F5-CB49-41CD-816A-35FB3B7DFD97}" srcOrd="2" destOrd="0" presId="urn:microsoft.com/office/officeart/2005/8/layout/balance1"/>
    <dgm:cxn modelId="{D567F2B0-8265-43A4-AA48-1761E47A64F7}" type="presParOf" srcId="{AC2D46F5-CB49-41CD-816A-35FB3B7DFD97}" destId="{F2A4898D-6064-428F-9824-08B27ECC7B98}" srcOrd="0" destOrd="0" presId="urn:microsoft.com/office/officeart/2005/8/layout/balance1"/>
    <dgm:cxn modelId="{32573FE2-702D-4FD3-BF99-99DD8B2ABAE0}" type="presParOf" srcId="{AC2D46F5-CB49-41CD-816A-35FB3B7DFD97}" destId="{527CBDB3-9792-4673-99D6-EF12E3CCE118}" srcOrd="1" destOrd="0" presId="urn:microsoft.com/office/officeart/2005/8/layout/balance1"/>
    <dgm:cxn modelId="{5ADC96F2-4715-408C-9CF8-CA713C15C1B4}" type="presParOf" srcId="{AC2D46F5-CB49-41CD-816A-35FB3B7DFD97}" destId="{62FBB514-889E-4271-B867-A8C1C62F9A20}" srcOrd="2" destOrd="0" presId="urn:microsoft.com/office/officeart/2005/8/layout/balance1"/>
    <dgm:cxn modelId="{BEAB66D6-CA67-457B-9069-38E8528CC9AE}" type="presParOf" srcId="{AC2D46F5-CB49-41CD-816A-35FB3B7DFD97}" destId="{CBF0E684-9BE9-479A-8A86-CE17846E5C5D}" srcOrd="3" destOrd="0" presId="urn:microsoft.com/office/officeart/2005/8/layout/balance1"/>
    <dgm:cxn modelId="{6B8A18A7-6A0D-4E1B-BCAA-2B2D607F7078}" type="presParOf" srcId="{AC2D46F5-CB49-41CD-816A-35FB3B7DFD97}" destId="{9DEA8052-CDA1-4CAF-83F6-87DB3D935613}" srcOrd="4" destOrd="0" presId="urn:microsoft.com/office/officeart/2005/8/layout/balance1"/>
    <dgm:cxn modelId="{FBC10007-810C-4A9F-B3AE-B15093F111B1}" type="presParOf" srcId="{AC2D46F5-CB49-41CD-816A-35FB3B7DFD97}" destId="{1DD06285-1453-4EF8-9CF6-AB2B5D67E4C8}" srcOrd="5" destOrd="0" presId="urn:microsoft.com/office/officeart/2005/8/layout/balance1"/>
    <dgm:cxn modelId="{955963BE-DD9A-45E5-BC03-0D9BB3424E54}" type="presParOf" srcId="{AC2D46F5-CB49-41CD-816A-35FB3B7DFD97}" destId="{08ED0BFC-0EA0-4C4F-BAD5-3DB9F96CA8B0}" srcOrd="6" destOrd="0" presId="urn:microsoft.com/office/officeart/2005/8/layout/balance1"/>
    <dgm:cxn modelId="{29B96F7E-E0C1-4EEB-9C2B-0AE7934E4137}" type="presParOf" srcId="{AC2D46F5-CB49-41CD-816A-35FB3B7DFD97}" destId="{31D5CCA5-B501-4701-BB38-11DBAC80EBD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8EDF6-07FF-45B8-9E3E-2D0B381A652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B7DACCE-54E5-42E6-9FB9-B8BEF33DCF27}">
      <dgm:prSet phldrT="[Text]" phldr="0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CA" sz="2000" b="1" dirty="0">
              <a:solidFill>
                <a:schemeClr val="tx1"/>
              </a:solidFill>
            </a:rPr>
            <a:t>COMPLIANCE</a:t>
          </a:r>
          <a:endParaRPr lang="en-CA" sz="2400" b="1" dirty="0">
            <a:solidFill>
              <a:schemeClr val="tx1"/>
            </a:solidFill>
          </a:endParaRPr>
        </a:p>
      </dgm:t>
    </dgm:pt>
    <dgm:pt modelId="{803646EF-3D66-493E-A885-98457F78F783}" type="parTrans" cxnId="{C428ED6D-1BF2-40AD-B5E2-F9969DB61C27}">
      <dgm:prSet/>
      <dgm:spPr/>
      <dgm:t>
        <a:bodyPr/>
        <a:lstStyle/>
        <a:p>
          <a:endParaRPr lang="en-CA"/>
        </a:p>
      </dgm:t>
    </dgm:pt>
    <dgm:pt modelId="{E42119CD-247A-477D-854A-D6A4A81E0898}" type="sibTrans" cxnId="{C428ED6D-1BF2-40AD-B5E2-F9969DB61C27}">
      <dgm:prSet/>
      <dgm:spPr/>
      <dgm:t>
        <a:bodyPr/>
        <a:lstStyle/>
        <a:p>
          <a:endParaRPr lang="en-CA"/>
        </a:p>
      </dgm:t>
    </dgm:pt>
    <dgm:pt modelId="{988F80B1-AD2B-4F1F-8938-A7B0124A73BB}">
      <dgm:prSet phldrT="[Text]" phldr="0" custT="1"/>
      <dgm:spPr/>
      <dgm:t>
        <a:bodyPr/>
        <a:lstStyle/>
        <a:p>
          <a:pPr algn="ctr"/>
          <a:r>
            <a:rPr lang="en-CA" sz="1800" dirty="0">
              <a:solidFill>
                <a:schemeClr val="tx1"/>
              </a:solidFill>
            </a:rPr>
            <a:t>Level 1</a:t>
          </a:r>
        </a:p>
      </dgm:t>
    </dgm:pt>
    <dgm:pt modelId="{2C1A8DD9-C334-45E5-8F11-8F96C5BB010F}" type="parTrans" cxnId="{3A2F52D8-402C-4A36-A175-6B29F5313A3E}">
      <dgm:prSet/>
      <dgm:spPr/>
      <dgm:t>
        <a:bodyPr/>
        <a:lstStyle/>
        <a:p>
          <a:endParaRPr lang="en-CA"/>
        </a:p>
      </dgm:t>
    </dgm:pt>
    <dgm:pt modelId="{AC34708F-DABB-4B01-8247-8365768C7AD0}" type="sibTrans" cxnId="{3A2F52D8-402C-4A36-A175-6B29F5313A3E}">
      <dgm:prSet/>
      <dgm:spPr/>
      <dgm:t>
        <a:bodyPr/>
        <a:lstStyle/>
        <a:p>
          <a:endParaRPr lang="en-CA"/>
        </a:p>
      </dgm:t>
    </dgm:pt>
    <dgm:pt modelId="{02A8D4F1-83FF-4D17-83FC-944D30C8B381}">
      <dgm:prSet phldrT="[Text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CA" sz="2000" b="1" dirty="0">
              <a:solidFill>
                <a:schemeClr val="tx1"/>
              </a:solidFill>
            </a:rPr>
            <a:t>PROCESS CONTROL </a:t>
          </a:r>
        </a:p>
      </dgm:t>
    </dgm:pt>
    <dgm:pt modelId="{0E565EC6-627D-40AA-A184-2AEB091352BF}" type="parTrans" cxnId="{B472420C-1687-4AB2-957D-E1D86BD09267}">
      <dgm:prSet/>
      <dgm:spPr/>
      <dgm:t>
        <a:bodyPr/>
        <a:lstStyle/>
        <a:p>
          <a:endParaRPr lang="en-CA"/>
        </a:p>
      </dgm:t>
    </dgm:pt>
    <dgm:pt modelId="{C0030D29-3831-498E-9F85-539F75CFD91A}" type="sibTrans" cxnId="{B472420C-1687-4AB2-957D-E1D86BD09267}">
      <dgm:prSet/>
      <dgm:spPr/>
      <dgm:t>
        <a:bodyPr/>
        <a:lstStyle/>
        <a:p>
          <a:endParaRPr lang="en-CA"/>
        </a:p>
      </dgm:t>
    </dgm:pt>
    <dgm:pt modelId="{C600F290-BD91-4C1F-88B6-76DE84516D54}">
      <dgm:prSet phldrT="[Text]" phldr="0" custT="1"/>
      <dgm:spPr/>
      <dgm:t>
        <a:bodyPr/>
        <a:lstStyle/>
        <a:p>
          <a:pPr algn="ctr"/>
          <a:r>
            <a:rPr lang="en-CA" sz="1800" dirty="0">
              <a:solidFill>
                <a:schemeClr val="tx1"/>
              </a:solidFill>
            </a:rPr>
            <a:t>Level 2</a:t>
          </a:r>
        </a:p>
      </dgm:t>
    </dgm:pt>
    <dgm:pt modelId="{9DCFA57F-F1CA-4444-B154-DE07BEA2FC16}" type="parTrans" cxnId="{087449A5-CC36-44B0-A23D-8999BBB74513}">
      <dgm:prSet/>
      <dgm:spPr/>
      <dgm:t>
        <a:bodyPr/>
        <a:lstStyle/>
        <a:p>
          <a:endParaRPr lang="en-CA"/>
        </a:p>
      </dgm:t>
    </dgm:pt>
    <dgm:pt modelId="{477BEEB9-8402-4B02-9D6F-DB9E5B505160}" type="sibTrans" cxnId="{087449A5-CC36-44B0-A23D-8999BBB74513}">
      <dgm:prSet/>
      <dgm:spPr/>
      <dgm:t>
        <a:bodyPr/>
        <a:lstStyle/>
        <a:p>
          <a:endParaRPr lang="en-CA"/>
        </a:p>
      </dgm:t>
    </dgm:pt>
    <dgm:pt modelId="{F34102A6-690C-429F-B2A6-8763F8244432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CA" sz="2000" b="1" dirty="0">
              <a:solidFill>
                <a:schemeClr val="tx1"/>
              </a:solidFill>
            </a:rPr>
            <a:t>STRATEGIC ADVANTAGE</a:t>
          </a:r>
        </a:p>
      </dgm:t>
    </dgm:pt>
    <dgm:pt modelId="{B3DF8EAE-249E-4D13-BBE2-68D30EAD6371}" type="parTrans" cxnId="{3A2CB472-1CE2-4F2C-B313-9FA99D832734}">
      <dgm:prSet/>
      <dgm:spPr/>
      <dgm:t>
        <a:bodyPr/>
        <a:lstStyle/>
        <a:p>
          <a:endParaRPr lang="en-CA"/>
        </a:p>
      </dgm:t>
    </dgm:pt>
    <dgm:pt modelId="{4865B59F-224C-40C8-8A42-24387A567859}" type="sibTrans" cxnId="{3A2CB472-1CE2-4F2C-B313-9FA99D832734}">
      <dgm:prSet/>
      <dgm:spPr/>
      <dgm:t>
        <a:bodyPr/>
        <a:lstStyle/>
        <a:p>
          <a:endParaRPr lang="en-CA"/>
        </a:p>
      </dgm:t>
    </dgm:pt>
    <dgm:pt modelId="{2BAD59D8-98FB-4A2C-8BCF-5B8EB956070B}">
      <dgm:prSet phldrT="[Text]" phldr="0" custT="1"/>
      <dgm:spPr/>
      <dgm:t>
        <a:bodyPr/>
        <a:lstStyle/>
        <a:p>
          <a:pPr algn="ctr"/>
          <a:r>
            <a:rPr lang="en-CA" sz="1800" dirty="0">
              <a:solidFill>
                <a:schemeClr val="tx1"/>
              </a:solidFill>
            </a:rPr>
            <a:t>Level 3</a:t>
          </a:r>
        </a:p>
      </dgm:t>
    </dgm:pt>
    <dgm:pt modelId="{BE11AE66-016A-496F-9ED9-C8A952365E9A}" type="parTrans" cxnId="{B7A15AB4-5927-4CF6-9E26-92EE9EFEEDF8}">
      <dgm:prSet/>
      <dgm:spPr/>
      <dgm:t>
        <a:bodyPr/>
        <a:lstStyle/>
        <a:p>
          <a:endParaRPr lang="en-CA"/>
        </a:p>
      </dgm:t>
    </dgm:pt>
    <dgm:pt modelId="{657D26F5-6952-4859-A5C6-4F010572784F}" type="sibTrans" cxnId="{B7A15AB4-5927-4CF6-9E26-92EE9EFEEDF8}">
      <dgm:prSet/>
      <dgm:spPr/>
      <dgm:t>
        <a:bodyPr/>
        <a:lstStyle/>
        <a:p>
          <a:endParaRPr lang="en-CA"/>
        </a:p>
      </dgm:t>
    </dgm:pt>
    <dgm:pt modelId="{31D59C6F-8A20-4CF7-808E-90910C4F4689}" type="pres">
      <dgm:prSet presAssocID="{DAC8EDF6-07FF-45B8-9E3E-2D0B381A6528}" presName="Name0" presStyleCnt="0">
        <dgm:presLayoutVars>
          <dgm:dir/>
          <dgm:animLvl val="lvl"/>
          <dgm:resizeHandles val="exact"/>
        </dgm:presLayoutVars>
      </dgm:prSet>
      <dgm:spPr/>
    </dgm:pt>
    <dgm:pt modelId="{69754312-75C4-44F6-9F0A-26FB0A7FF2A5}" type="pres">
      <dgm:prSet presAssocID="{FB7DACCE-54E5-42E6-9FB9-B8BEF33DCF27}" presName="compositeNode" presStyleCnt="0">
        <dgm:presLayoutVars>
          <dgm:bulletEnabled val="1"/>
        </dgm:presLayoutVars>
      </dgm:prSet>
      <dgm:spPr/>
    </dgm:pt>
    <dgm:pt modelId="{0A3B15C4-F66B-4002-992E-728081884B39}" type="pres">
      <dgm:prSet presAssocID="{FB7DACCE-54E5-42E6-9FB9-B8BEF33DCF27}" presName="bgRect" presStyleLbl="node1" presStyleIdx="0" presStyleCnt="3" custScaleY="272244"/>
      <dgm:spPr/>
    </dgm:pt>
    <dgm:pt modelId="{C16D6991-C913-4C42-AB1F-E4F4A0048627}" type="pres">
      <dgm:prSet presAssocID="{FB7DACCE-54E5-42E6-9FB9-B8BEF33DCF2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39FB8A7-2D4B-47DA-BB95-9D08F0A03486}" type="pres">
      <dgm:prSet presAssocID="{FB7DACCE-54E5-42E6-9FB9-B8BEF33DCF27}" presName="childNode" presStyleLbl="node1" presStyleIdx="0" presStyleCnt="3">
        <dgm:presLayoutVars>
          <dgm:bulletEnabled val="1"/>
        </dgm:presLayoutVars>
      </dgm:prSet>
      <dgm:spPr/>
    </dgm:pt>
    <dgm:pt modelId="{306A15A6-74B4-4133-A0A4-7F90B4012606}" type="pres">
      <dgm:prSet presAssocID="{E42119CD-247A-477D-854A-D6A4A81E0898}" presName="hSp" presStyleCnt="0"/>
      <dgm:spPr/>
    </dgm:pt>
    <dgm:pt modelId="{884D1A2D-7DAE-41C3-B893-FDE90E618731}" type="pres">
      <dgm:prSet presAssocID="{E42119CD-247A-477D-854A-D6A4A81E0898}" presName="vProcSp" presStyleCnt="0"/>
      <dgm:spPr/>
    </dgm:pt>
    <dgm:pt modelId="{15EB92C7-A3B6-4301-9B29-9BA6DFF28326}" type="pres">
      <dgm:prSet presAssocID="{E42119CD-247A-477D-854A-D6A4A81E0898}" presName="vSp1" presStyleCnt="0"/>
      <dgm:spPr/>
    </dgm:pt>
    <dgm:pt modelId="{581112A9-8459-43AF-8CAC-796F8A0C23FC}" type="pres">
      <dgm:prSet presAssocID="{E42119CD-247A-477D-854A-D6A4A81E0898}" presName="simulatedConn" presStyleLbl="solidFgAcc1" presStyleIdx="0" presStyleCnt="2" custLinFactY="200000" custLinFactNeighborX="-7182" custLinFactNeighborY="268877"/>
      <dgm:spPr/>
    </dgm:pt>
    <dgm:pt modelId="{A9D87D7A-E772-482F-B10F-817B403CD5F9}" type="pres">
      <dgm:prSet presAssocID="{E42119CD-247A-477D-854A-D6A4A81E0898}" presName="vSp2" presStyleCnt="0"/>
      <dgm:spPr/>
    </dgm:pt>
    <dgm:pt modelId="{6041503A-5819-4D8C-8FFD-8D9D0F2D43DB}" type="pres">
      <dgm:prSet presAssocID="{E42119CD-247A-477D-854A-D6A4A81E0898}" presName="sibTrans" presStyleCnt="0"/>
      <dgm:spPr/>
    </dgm:pt>
    <dgm:pt modelId="{FE90D1A1-9614-43BB-8119-39E7EDDE456D}" type="pres">
      <dgm:prSet presAssocID="{02A8D4F1-83FF-4D17-83FC-944D30C8B381}" presName="compositeNode" presStyleCnt="0">
        <dgm:presLayoutVars>
          <dgm:bulletEnabled val="1"/>
        </dgm:presLayoutVars>
      </dgm:prSet>
      <dgm:spPr/>
    </dgm:pt>
    <dgm:pt modelId="{48BD02D7-B159-417A-8562-A65D8689F26C}" type="pres">
      <dgm:prSet presAssocID="{02A8D4F1-83FF-4D17-83FC-944D30C8B381}" presName="bgRect" presStyleLbl="node1" presStyleIdx="1" presStyleCnt="3" custScaleY="272244"/>
      <dgm:spPr/>
    </dgm:pt>
    <dgm:pt modelId="{08F9C533-308A-499F-9E84-D9DE9493E347}" type="pres">
      <dgm:prSet presAssocID="{02A8D4F1-83FF-4D17-83FC-944D30C8B38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7EDCD4B-3754-4CB1-BC40-B43DE749C1D5}" type="pres">
      <dgm:prSet presAssocID="{02A8D4F1-83FF-4D17-83FC-944D30C8B381}" presName="childNode" presStyleLbl="node1" presStyleIdx="1" presStyleCnt="3">
        <dgm:presLayoutVars>
          <dgm:bulletEnabled val="1"/>
        </dgm:presLayoutVars>
      </dgm:prSet>
      <dgm:spPr/>
    </dgm:pt>
    <dgm:pt modelId="{90991E23-157C-42EA-B168-13990C8D3568}" type="pres">
      <dgm:prSet presAssocID="{C0030D29-3831-498E-9F85-539F75CFD91A}" presName="hSp" presStyleCnt="0"/>
      <dgm:spPr/>
    </dgm:pt>
    <dgm:pt modelId="{970E2445-91A3-4A63-9DBB-2AD18FE51D40}" type="pres">
      <dgm:prSet presAssocID="{C0030D29-3831-498E-9F85-539F75CFD91A}" presName="vProcSp" presStyleCnt="0"/>
      <dgm:spPr/>
    </dgm:pt>
    <dgm:pt modelId="{C42D51EB-B563-406E-9A05-F7B8B951DBFA}" type="pres">
      <dgm:prSet presAssocID="{C0030D29-3831-498E-9F85-539F75CFD91A}" presName="vSp1" presStyleCnt="0"/>
      <dgm:spPr/>
    </dgm:pt>
    <dgm:pt modelId="{D1AA4AC4-88C4-4952-91C6-8596AEF11CD1}" type="pres">
      <dgm:prSet presAssocID="{C0030D29-3831-498E-9F85-539F75CFD91A}" presName="simulatedConn" presStyleLbl="solidFgAcc1" presStyleIdx="1" presStyleCnt="2" custLinFactY="200000" custLinFactNeighborX="-17511" custLinFactNeighborY="268877"/>
      <dgm:spPr/>
    </dgm:pt>
    <dgm:pt modelId="{CF62DA55-DA90-48D4-9674-5AA3F8D77E05}" type="pres">
      <dgm:prSet presAssocID="{C0030D29-3831-498E-9F85-539F75CFD91A}" presName="vSp2" presStyleCnt="0"/>
      <dgm:spPr/>
    </dgm:pt>
    <dgm:pt modelId="{E83CA327-FD23-4569-B299-A38517D42644}" type="pres">
      <dgm:prSet presAssocID="{C0030D29-3831-498E-9F85-539F75CFD91A}" presName="sibTrans" presStyleCnt="0"/>
      <dgm:spPr/>
    </dgm:pt>
    <dgm:pt modelId="{EEB22A96-699D-4394-94A6-729AD0CF9B59}" type="pres">
      <dgm:prSet presAssocID="{F34102A6-690C-429F-B2A6-8763F8244432}" presName="compositeNode" presStyleCnt="0">
        <dgm:presLayoutVars>
          <dgm:bulletEnabled val="1"/>
        </dgm:presLayoutVars>
      </dgm:prSet>
      <dgm:spPr/>
    </dgm:pt>
    <dgm:pt modelId="{6411029F-3D31-4E70-89F6-1248F424E831}" type="pres">
      <dgm:prSet presAssocID="{F34102A6-690C-429F-B2A6-8763F8244432}" presName="bgRect" presStyleLbl="node1" presStyleIdx="2" presStyleCnt="3" custScaleY="272244"/>
      <dgm:spPr/>
    </dgm:pt>
    <dgm:pt modelId="{6A733BC3-E522-4062-BF99-D51993913859}" type="pres">
      <dgm:prSet presAssocID="{F34102A6-690C-429F-B2A6-8763F824443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0BCDE96-9382-4FAF-893F-5EA1F4215ED5}" type="pres">
      <dgm:prSet presAssocID="{F34102A6-690C-429F-B2A6-8763F824443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50DCD08-DC39-45FE-B368-48D4F55B9AB0}" type="presOf" srcId="{988F80B1-AD2B-4F1F-8938-A7B0124A73BB}" destId="{139FB8A7-2D4B-47DA-BB95-9D08F0A03486}" srcOrd="0" destOrd="0" presId="urn:microsoft.com/office/officeart/2005/8/layout/hProcess7"/>
    <dgm:cxn modelId="{B472420C-1687-4AB2-957D-E1D86BD09267}" srcId="{DAC8EDF6-07FF-45B8-9E3E-2D0B381A6528}" destId="{02A8D4F1-83FF-4D17-83FC-944D30C8B381}" srcOrd="1" destOrd="0" parTransId="{0E565EC6-627D-40AA-A184-2AEB091352BF}" sibTransId="{C0030D29-3831-498E-9F85-539F75CFD91A}"/>
    <dgm:cxn modelId="{A077AB15-70E4-41D1-A0FD-AEEDC8CA8494}" type="presOf" srcId="{C600F290-BD91-4C1F-88B6-76DE84516D54}" destId="{A7EDCD4B-3754-4CB1-BC40-B43DE749C1D5}" srcOrd="0" destOrd="0" presId="urn:microsoft.com/office/officeart/2005/8/layout/hProcess7"/>
    <dgm:cxn modelId="{D0857640-7DC9-4014-BDB4-28A08A95162F}" type="presOf" srcId="{DAC8EDF6-07FF-45B8-9E3E-2D0B381A6528}" destId="{31D59C6F-8A20-4CF7-808E-90910C4F4689}" srcOrd="0" destOrd="0" presId="urn:microsoft.com/office/officeart/2005/8/layout/hProcess7"/>
    <dgm:cxn modelId="{6DE4EC63-53BB-484F-8871-316550D71E58}" type="presOf" srcId="{FB7DACCE-54E5-42E6-9FB9-B8BEF33DCF27}" destId="{0A3B15C4-F66B-4002-992E-728081884B39}" srcOrd="0" destOrd="0" presId="urn:microsoft.com/office/officeart/2005/8/layout/hProcess7"/>
    <dgm:cxn modelId="{C428ED6D-1BF2-40AD-B5E2-F9969DB61C27}" srcId="{DAC8EDF6-07FF-45B8-9E3E-2D0B381A6528}" destId="{FB7DACCE-54E5-42E6-9FB9-B8BEF33DCF27}" srcOrd="0" destOrd="0" parTransId="{803646EF-3D66-493E-A885-98457F78F783}" sibTransId="{E42119CD-247A-477D-854A-D6A4A81E0898}"/>
    <dgm:cxn modelId="{3A2CB472-1CE2-4F2C-B313-9FA99D832734}" srcId="{DAC8EDF6-07FF-45B8-9E3E-2D0B381A6528}" destId="{F34102A6-690C-429F-B2A6-8763F8244432}" srcOrd="2" destOrd="0" parTransId="{B3DF8EAE-249E-4D13-BBE2-68D30EAD6371}" sibTransId="{4865B59F-224C-40C8-8A42-24387A567859}"/>
    <dgm:cxn modelId="{EDBBCB75-D92F-45B1-B054-EE6C4F497C99}" type="presOf" srcId="{2BAD59D8-98FB-4A2C-8BCF-5B8EB956070B}" destId="{00BCDE96-9382-4FAF-893F-5EA1F4215ED5}" srcOrd="0" destOrd="0" presId="urn:microsoft.com/office/officeart/2005/8/layout/hProcess7"/>
    <dgm:cxn modelId="{97A9B876-0FEE-4533-A16F-0F20D7BD0040}" type="presOf" srcId="{02A8D4F1-83FF-4D17-83FC-944D30C8B381}" destId="{48BD02D7-B159-417A-8562-A65D8689F26C}" srcOrd="0" destOrd="0" presId="urn:microsoft.com/office/officeart/2005/8/layout/hProcess7"/>
    <dgm:cxn modelId="{67168DA3-A328-4AA2-AFDA-C2B4DA10D840}" type="presOf" srcId="{F34102A6-690C-429F-B2A6-8763F8244432}" destId="{6411029F-3D31-4E70-89F6-1248F424E831}" srcOrd="0" destOrd="0" presId="urn:microsoft.com/office/officeart/2005/8/layout/hProcess7"/>
    <dgm:cxn modelId="{087449A5-CC36-44B0-A23D-8999BBB74513}" srcId="{02A8D4F1-83FF-4D17-83FC-944D30C8B381}" destId="{C600F290-BD91-4C1F-88B6-76DE84516D54}" srcOrd="0" destOrd="0" parTransId="{9DCFA57F-F1CA-4444-B154-DE07BEA2FC16}" sibTransId="{477BEEB9-8402-4B02-9D6F-DB9E5B505160}"/>
    <dgm:cxn modelId="{B7A15AB4-5927-4CF6-9E26-92EE9EFEEDF8}" srcId="{F34102A6-690C-429F-B2A6-8763F8244432}" destId="{2BAD59D8-98FB-4A2C-8BCF-5B8EB956070B}" srcOrd="0" destOrd="0" parTransId="{BE11AE66-016A-496F-9ED9-C8A952365E9A}" sibTransId="{657D26F5-6952-4859-A5C6-4F010572784F}"/>
    <dgm:cxn modelId="{BC04EFC1-90CA-48A8-8A96-769622B40844}" type="presOf" srcId="{FB7DACCE-54E5-42E6-9FB9-B8BEF33DCF27}" destId="{C16D6991-C913-4C42-AB1F-E4F4A0048627}" srcOrd="1" destOrd="0" presId="urn:microsoft.com/office/officeart/2005/8/layout/hProcess7"/>
    <dgm:cxn modelId="{598CB3C3-7E91-4BF7-AC24-BC1F3D5C79BE}" type="presOf" srcId="{02A8D4F1-83FF-4D17-83FC-944D30C8B381}" destId="{08F9C533-308A-499F-9E84-D9DE9493E347}" srcOrd="1" destOrd="0" presId="urn:microsoft.com/office/officeart/2005/8/layout/hProcess7"/>
    <dgm:cxn modelId="{74E36EC6-8BDD-4059-A004-5429CA6984F0}" type="presOf" srcId="{F34102A6-690C-429F-B2A6-8763F8244432}" destId="{6A733BC3-E522-4062-BF99-D51993913859}" srcOrd="1" destOrd="0" presId="urn:microsoft.com/office/officeart/2005/8/layout/hProcess7"/>
    <dgm:cxn modelId="{3A2F52D8-402C-4A36-A175-6B29F5313A3E}" srcId="{FB7DACCE-54E5-42E6-9FB9-B8BEF33DCF27}" destId="{988F80B1-AD2B-4F1F-8938-A7B0124A73BB}" srcOrd="0" destOrd="0" parTransId="{2C1A8DD9-C334-45E5-8F11-8F96C5BB010F}" sibTransId="{AC34708F-DABB-4B01-8247-8365768C7AD0}"/>
    <dgm:cxn modelId="{A4B93E77-D7D0-4207-B8A8-273AC00C284A}" type="presParOf" srcId="{31D59C6F-8A20-4CF7-808E-90910C4F4689}" destId="{69754312-75C4-44F6-9F0A-26FB0A7FF2A5}" srcOrd="0" destOrd="0" presId="urn:microsoft.com/office/officeart/2005/8/layout/hProcess7"/>
    <dgm:cxn modelId="{4725CAFB-BB27-43D9-A0A8-6CBB3BD877CD}" type="presParOf" srcId="{69754312-75C4-44F6-9F0A-26FB0A7FF2A5}" destId="{0A3B15C4-F66B-4002-992E-728081884B39}" srcOrd="0" destOrd="0" presId="urn:microsoft.com/office/officeart/2005/8/layout/hProcess7"/>
    <dgm:cxn modelId="{9AA4C11D-72B7-4CEC-B768-1EC349B2E128}" type="presParOf" srcId="{69754312-75C4-44F6-9F0A-26FB0A7FF2A5}" destId="{C16D6991-C913-4C42-AB1F-E4F4A0048627}" srcOrd="1" destOrd="0" presId="urn:microsoft.com/office/officeart/2005/8/layout/hProcess7"/>
    <dgm:cxn modelId="{5CECA2E3-009D-4305-816D-CDB17695AD2E}" type="presParOf" srcId="{69754312-75C4-44F6-9F0A-26FB0A7FF2A5}" destId="{139FB8A7-2D4B-47DA-BB95-9D08F0A03486}" srcOrd="2" destOrd="0" presId="urn:microsoft.com/office/officeart/2005/8/layout/hProcess7"/>
    <dgm:cxn modelId="{3D5C88D9-B03E-4A82-A551-E87D49BCBF68}" type="presParOf" srcId="{31D59C6F-8A20-4CF7-808E-90910C4F4689}" destId="{306A15A6-74B4-4133-A0A4-7F90B4012606}" srcOrd="1" destOrd="0" presId="urn:microsoft.com/office/officeart/2005/8/layout/hProcess7"/>
    <dgm:cxn modelId="{D44479D0-D8EF-4701-83E7-1AAD94EBC367}" type="presParOf" srcId="{31D59C6F-8A20-4CF7-808E-90910C4F4689}" destId="{884D1A2D-7DAE-41C3-B893-FDE90E618731}" srcOrd="2" destOrd="0" presId="urn:microsoft.com/office/officeart/2005/8/layout/hProcess7"/>
    <dgm:cxn modelId="{20706EAB-AEB2-430B-8D07-28290095406F}" type="presParOf" srcId="{884D1A2D-7DAE-41C3-B893-FDE90E618731}" destId="{15EB92C7-A3B6-4301-9B29-9BA6DFF28326}" srcOrd="0" destOrd="0" presId="urn:microsoft.com/office/officeart/2005/8/layout/hProcess7"/>
    <dgm:cxn modelId="{835ED1B1-90AD-4A02-ADBF-FD197C4F0871}" type="presParOf" srcId="{884D1A2D-7DAE-41C3-B893-FDE90E618731}" destId="{581112A9-8459-43AF-8CAC-796F8A0C23FC}" srcOrd="1" destOrd="0" presId="urn:microsoft.com/office/officeart/2005/8/layout/hProcess7"/>
    <dgm:cxn modelId="{1A6F3025-B17A-4852-96C5-4FBCAE0821E6}" type="presParOf" srcId="{884D1A2D-7DAE-41C3-B893-FDE90E618731}" destId="{A9D87D7A-E772-482F-B10F-817B403CD5F9}" srcOrd="2" destOrd="0" presId="urn:microsoft.com/office/officeart/2005/8/layout/hProcess7"/>
    <dgm:cxn modelId="{02E6BC91-2FE0-4616-9A72-03D639B353ED}" type="presParOf" srcId="{31D59C6F-8A20-4CF7-808E-90910C4F4689}" destId="{6041503A-5819-4D8C-8FFD-8D9D0F2D43DB}" srcOrd="3" destOrd="0" presId="urn:microsoft.com/office/officeart/2005/8/layout/hProcess7"/>
    <dgm:cxn modelId="{C4F749DD-7B40-4FD8-84FF-FC632B63BDE8}" type="presParOf" srcId="{31D59C6F-8A20-4CF7-808E-90910C4F4689}" destId="{FE90D1A1-9614-43BB-8119-39E7EDDE456D}" srcOrd="4" destOrd="0" presId="urn:microsoft.com/office/officeart/2005/8/layout/hProcess7"/>
    <dgm:cxn modelId="{A57F9262-808B-4C46-A781-30BF2FE1FA0E}" type="presParOf" srcId="{FE90D1A1-9614-43BB-8119-39E7EDDE456D}" destId="{48BD02D7-B159-417A-8562-A65D8689F26C}" srcOrd="0" destOrd="0" presId="urn:microsoft.com/office/officeart/2005/8/layout/hProcess7"/>
    <dgm:cxn modelId="{8B40EBD4-1921-4505-A6E8-82E2C7382E15}" type="presParOf" srcId="{FE90D1A1-9614-43BB-8119-39E7EDDE456D}" destId="{08F9C533-308A-499F-9E84-D9DE9493E347}" srcOrd="1" destOrd="0" presId="urn:microsoft.com/office/officeart/2005/8/layout/hProcess7"/>
    <dgm:cxn modelId="{AC12E87C-27BD-4F52-964E-9196CC72EE6A}" type="presParOf" srcId="{FE90D1A1-9614-43BB-8119-39E7EDDE456D}" destId="{A7EDCD4B-3754-4CB1-BC40-B43DE749C1D5}" srcOrd="2" destOrd="0" presId="urn:microsoft.com/office/officeart/2005/8/layout/hProcess7"/>
    <dgm:cxn modelId="{5EDB1D1E-3137-4CB9-8D5F-AF60496F7A15}" type="presParOf" srcId="{31D59C6F-8A20-4CF7-808E-90910C4F4689}" destId="{90991E23-157C-42EA-B168-13990C8D3568}" srcOrd="5" destOrd="0" presId="urn:microsoft.com/office/officeart/2005/8/layout/hProcess7"/>
    <dgm:cxn modelId="{474EC2A4-7C3E-4717-990E-18BD5725CA93}" type="presParOf" srcId="{31D59C6F-8A20-4CF7-808E-90910C4F4689}" destId="{970E2445-91A3-4A63-9DBB-2AD18FE51D40}" srcOrd="6" destOrd="0" presId="urn:microsoft.com/office/officeart/2005/8/layout/hProcess7"/>
    <dgm:cxn modelId="{37B80DC3-BDBA-4E6A-B8EB-DBE5776EE24A}" type="presParOf" srcId="{970E2445-91A3-4A63-9DBB-2AD18FE51D40}" destId="{C42D51EB-B563-406E-9A05-F7B8B951DBFA}" srcOrd="0" destOrd="0" presId="urn:microsoft.com/office/officeart/2005/8/layout/hProcess7"/>
    <dgm:cxn modelId="{801B544D-FC55-4637-A10D-33844DFAD16F}" type="presParOf" srcId="{970E2445-91A3-4A63-9DBB-2AD18FE51D40}" destId="{D1AA4AC4-88C4-4952-91C6-8596AEF11CD1}" srcOrd="1" destOrd="0" presId="urn:microsoft.com/office/officeart/2005/8/layout/hProcess7"/>
    <dgm:cxn modelId="{8EC8DB8B-81EC-4E20-8851-A9CF9B4652A5}" type="presParOf" srcId="{970E2445-91A3-4A63-9DBB-2AD18FE51D40}" destId="{CF62DA55-DA90-48D4-9674-5AA3F8D77E05}" srcOrd="2" destOrd="0" presId="urn:microsoft.com/office/officeart/2005/8/layout/hProcess7"/>
    <dgm:cxn modelId="{040AB12A-8DF3-4D62-B2C9-ACA42FD7B6B1}" type="presParOf" srcId="{31D59C6F-8A20-4CF7-808E-90910C4F4689}" destId="{E83CA327-FD23-4569-B299-A38517D42644}" srcOrd="7" destOrd="0" presId="urn:microsoft.com/office/officeart/2005/8/layout/hProcess7"/>
    <dgm:cxn modelId="{42DA3AA0-1A9F-40B6-B3C4-70959C013CA2}" type="presParOf" srcId="{31D59C6F-8A20-4CF7-808E-90910C4F4689}" destId="{EEB22A96-699D-4394-94A6-729AD0CF9B59}" srcOrd="8" destOrd="0" presId="urn:microsoft.com/office/officeart/2005/8/layout/hProcess7"/>
    <dgm:cxn modelId="{8C29E75E-9C2D-40AE-BF38-C653067E6541}" type="presParOf" srcId="{EEB22A96-699D-4394-94A6-729AD0CF9B59}" destId="{6411029F-3D31-4E70-89F6-1248F424E831}" srcOrd="0" destOrd="0" presId="urn:microsoft.com/office/officeart/2005/8/layout/hProcess7"/>
    <dgm:cxn modelId="{2AA731A8-B449-46ED-8BF4-AA1E8EAF665B}" type="presParOf" srcId="{EEB22A96-699D-4394-94A6-729AD0CF9B59}" destId="{6A733BC3-E522-4062-BF99-D51993913859}" srcOrd="1" destOrd="0" presId="urn:microsoft.com/office/officeart/2005/8/layout/hProcess7"/>
    <dgm:cxn modelId="{FA33A9F9-D79A-49B3-BFD3-BB6BD8E7D86A}" type="presParOf" srcId="{EEB22A96-699D-4394-94A6-729AD0CF9B59}" destId="{00BCDE96-9382-4FAF-893F-5EA1F4215E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CE96C-0D19-41D9-9154-0EF4F751892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7090303-AD0B-439E-AA86-60F62077FC3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>
              <a:latin typeface="Abadi" panose="020B0604020104020204" pitchFamily="34" charset="0"/>
            </a:rPr>
            <a:t>Embed quality into strategy, leadership, and culture</a:t>
          </a:r>
          <a:endParaRPr lang="en-CA" dirty="0"/>
        </a:p>
      </dgm:t>
    </dgm:pt>
    <dgm:pt modelId="{69E394E0-2EF8-434B-9F90-3E6034437ED0}" type="parTrans" cxnId="{6CC925A9-89EC-4148-A62A-E9A53DB642AA}">
      <dgm:prSet/>
      <dgm:spPr/>
      <dgm:t>
        <a:bodyPr/>
        <a:lstStyle/>
        <a:p>
          <a:endParaRPr lang="en-CA"/>
        </a:p>
      </dgm:t>
    </dgm:pt>
    <dgm:pt modelId="{612EC55C-DAE0-409D-9E44-9DC11D57A95F}" type="sibTrans" cxnId="{6CC925A9-89EC-4148-A62A-E9A53DB642AA}">
      <dgm:prSet/>
      <dgm:spPr/>
      <dgm:t>
        <a:bodyPr/>
        <a:lstStyle/>
        <a:p>
          <a:endParaRPr lang="en-CA"/>
        </a:p>
      </dgm:t>
    </dgm:pt>
    <dgm:pt modelId="{63073608-AC2C-47F7-AD72-E957986C1A79}">
      <dgm:prSet phldrT="[Text]"/>
      <dgm:spPr/>
      <dgm:t>
        <a:bodyPr/>
        <a:lstStyle/>
        <a:p>
          <a:pPr>
            <a:buNone/>
          </a:pPr>
          <a:r>
            <a:rPr lang="en-CA" dirty="0"/>
            <a:t>Quality Informs strategic trade-offs, not just controls</a:t>
          </a:r>
        </a:p>
      </dgm:t>
    </dgm:pt>
    <dgm:pt modelId="{20159766-5606-4E52-9C89-2203661E5564}" type="parTrans" cxnId="{018B216C-4959-449D-82C1-71E3A6679DFD}">
      <dgm:prSet/>
      <dgm:spPr/>
      <dgm:t>
        <a:bodyPr/>
        <a:lstStyle/>
        <a:p>
          <a:endParaRPr lang="en-CA"/>
        </a:p>
      </dgm:t>
    </dgm:pt>
    <dgm:pt modelId="{E93864FB-EF2A-455F-81E4-D501F38D1761}" type="sibTrans" cxnId="{018B216C-4959-449D-82C1-71E3A6679DFD}">
      <dgm:prSet/>
      <dgm:spPr/>
      <dgm:t>
        <a:bodyPr/>
        <a:lstStyle/>
        <a:p>
          <a:endParaRPr lang="en-CA"/>
        </a:p>
      </dgm:t>
    </dgm:pt>
    <dgm:pt modelId="{7808DAC3-1537-444B-9D8D-063E99D6623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>
              <a:latin typeface="Abadi" panose="020B0604020104020204" pitchFamily="34" charset="0"/>
            </a:rPr>
            <a:t>Define OKRs focusing on value creation, innovation, and resilience</a:t>
          </a:r>
          <a:endParaRPr lang="en-CA" dirty="0"/>
        </a:p>
      </dgm:t>
    </dgm:pt>
    <dgm:pt modelId="{C35A8548-0A4E-4BDB-A10B-BE729EC1D798}" type="parTrans" cxnId="{564C8CD5-EF32-4833-955C-C889970EEC91}">
      <dgm:prSet/>
      <dgm:spPr/>
      <dgm:t>
        <a:bodyPr/>
        <a:lstStyle/>
        <a:p>
          <a:endParaRPr lang="en-CA"/>
        </a:p>
      </dgm:t>
    </dgm:pt>
    <dgm:pt modelId="{78CC06A5-722F-43CF-A391-8EF08A014744}" type="sibTrans" cxnId="{564C8CD5-EF32-4833-955C-C889970EEC91}">
      <dgm:prSet/>
      <dgm:spPr/>
      <dgm:t>
        <a:bodyPr/>
        <a:lstStyle/>
        <a:p>
          <a:endParaRPr lang="en-CA"/>
        </a:p>
      </dgm:t>
    </dgm:pt>
    <dgm:pt modelId="{08EE8717-2CBB-4411-896D-94BAAA661246}">
      <dgm:prSet phldrT="[Text]"/>
      <dgm:spPr/>
      <dgm:t>
        <a:bodyPr/>
        <a:lstStyle/>
        <a:p>
          <a:pPr>
            <a:buNone/>
          </a:pPr>
          <a:r>
            <a:rPr lang="en-US" b="0" dirty="0"/>
            <a:t>Governance focuses on value flow, not documentation volume</a:t>
          </a:r>
          <a:endParaRPr lang="en-CA" b="0" dirty="0"/>
        </a:p>
      </dgm:t>
    </dgm:pt>
    <dgm:pt modelId="{84B3D413-7FAA-4870-A493-8CF0F1C38A3A}" type="parTrans" cxnId="{44EB0D73-0002-45B2-B215-F41428B73236}">
      <dgm:prSet/>
      <dgm:spPr/>
      <dgm:t>
        <a:bodyPr/>
        <a:lstStyle/>
        <a:p>
          <a:endParaRPr lang="en-CA"/>
        </a:p>
      </dgm:t>
    </dgm:pt>
    <dgm:pt modelId="{5A5BAE34-D277-4645-A910-4AEE84FBA313}" type="sibTrans" cxnId="{44EB0D73-0002-45B2-B215-F41428B73236}">
      <dgm:prSet/>
      <dgm:spPr/>
      <dgm:t>
        <a:bodyPr/>
        <a:lstStyle/>
        <a:p>
          <a:endParaRPr lang="en-CA"/>
        </a:p>
      </dgm:t>
    </dgm:pt>
    <dgm:pt modelId="{D11A4BED-76FA-4EDD-B013-49F5B836929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>
              <a:latin typeface="Abadi" panose="020B0604020104020204" pitchFamily="34" charset="0"/>
            </a:rPr>
            <a:t>Align quality metrics/KPIs to business outcomes, not just audits</a:t>
          </a:r>
          <a:endParaRPr lang="en-CA" dirty="0"/>
        </a:p>
      </dgm:t>
    </dgm:pt>
    <dgm:pt modelId="{5A0EB4C0-434C-437C-BDFA-4991DEA7235F}" type="parTrans" cxnId="{106A4215-F2F7-46AA-8F7E-0615FC322533}">
      <dgm:prSet/>
      <dgm:spPr/>
      <dgm:t>
        <a:bodyPr/>
        <a:lstStyle/>
        <a:p>
          <a:endParaRPr lang="en-CA"/>
        </a:p>
      </dgm:t>
    </dgm:pt>
    <dgm:pt modelId="{F52A15A7-0C86-444A-82BC-4CC2D52ED620}" type="sibTrans" cxnId="{106A4215-F2F7-46AA-8F7E-0615FC322533}">
      <dgm:prSet/>
      <dgm:spPr/>
      <dgm:t>
        <a:bodyPr/>
        <a:lstStyle/>
        <a:p>
          <a:endParaRPr lang="en-CA"/>
        </a:p>
      </dgm:t>
    </dgm:pt>
    <dgm:pt modelId="{8837573C-F98B-4256-99CD-8134D87951C3}">
      <dgm:prSet phldrT="[Text]" phldr="0"/>
      <dgm:spPr/>
      <dgm:t>
        <a:bodyPr/>
        <a:lstStyle/>
        <a:p>
          <a:r>
            <a:rPr lang="en-CA" dirty="0"/>
            <a:t>Tie back Quality KPIs to end results like </a:t>
          </a:r>
          <a:r>
            <a:rPr lang="en-US" dirty="0"/>
            <a:t>customer impact, speed, </a:t>
          </a:r>
          <a:r>
            <a:rPr lang="en-US"/>
            <a:t>and experience</a:t>
          </a:r>
          <a:endParaRPr lang="en-CA" dirty="0"/>
        </a:p>
      </dgm:t>
    </dgm:pt>
    <dgm:pt modelId="{EB09F818-BF40-46CB-B6FE-9F75C72913BA}" type="parTrans" cxnId="{185C61F0-C16B-4469-9FE0-93DC7D1EFAF1}">
      <dgm:prSet/>
      <dgm:spPr/>
      <dgm:t>
        <a:bodyPr/>
        <a:lstStyle/>
        <a:p>
          <a:endParaRPr lang="en-CA"/>
        </a:p>
      </dgm:t>
    </dgm:pt>
    <dgm:pt modelId="{3D9DE64E-CFA2-480B-8E7A-41B3F2FF9328}" type="sibTrans" cxnId="{185C61F0-C16B-4469-9FE0-93DC7D1EFAF1}">
      <dgm:prSet/>
      <dgm:spPr/>
      <dgm:t>
        <a:bodyPr/>
        <a:lstStyle/>
        <a:p>
          <a:endParaRPr lang="en-CA"/>
        </a:p>
      </dgm:t>
    </dgm:pt>
    <dgm:pt modelId="{AB034514-9B57-43D0-8BB3-5EE19B000E17}" type="pres">
      <dgm:prSet presAssocID="{6CDCE96C-0D19-41D9-9154-0EF4F7518924}" presName="Name0" presStyleCnt="0">
        <dgm:presLayoutVars>
          <dgm:dir/>
          <dgm:animLvl val="lvl"/>
          <dgm:resizeHandles val="exact"/>
        </dgm:presLayoutVars>
      </dgm:prSet>
      <dgm:spPr/>
    </dgm:pt>
    <dgm:pt modelId="{99E28645-5424-4C22-A456-F89219A52BDA}" type="pres">
      <dgm:prSet presAssocID="{D11A4BED-76FA-4EDD-B013-49F5B8369297}" presName="boxAndChildren" presStyleCnt="0"/>
      <dgm:spPr/>
    </dgm:pt>
    <dgm:pt modelId="{7AAD09F7-76C9-4A59-80A4-6331F979E6C4}" type="pres">
      <dgm:prSet presAssocID="{D11A4BED-76FA-4EDD-B013-49F5B8369297}" presName="parentTextBox" presStyleLbl="node1" presStyleIdx="0" presStyleCnt="3"/>
      <dgm:spPr/>
    </dgm:pt>
    <dgm:pt modelId="{6B10D6A0-0BE5-42C3-8EDF-AC3604D34B7F}" type="pres">
      <dgm:prSet presAssocID="{D11A4BED-76FA-4EDD-B013-49F5B8369297}" presName="entireBox" presStyleLbl="node1" presStyleIdx="0" presStyleCnt="3"/>
      <dgm:spPr/>
    </dgm:pt>
    <dgm:pt modelId="{FFD806BF-D631-4750-84C8-CED31F35469B}" type="pres">
      <dgm:prSet presAssocID="{D11A4BED-76FA-4EDD-B013-49F5B8369297}" presName="descendantBox" presStyleCnt="0"/>
      <dgm:spPr/>
    </dgm:pt>
    <dgm:pt modelId="{00BE8A6A-DB6A-4DF4-8D8E-C7DCA4E81B75}" type="pres">
      <dgm:prSet presAssocID="{8837573C-F98B-4256-99CD-8134D87951C3}" presName="childTextBox" presStyleLbl="fgAccFollowNode1" presStyleIdx="0" presStyleCnt="3">
        <dgm:presLayoutVars>
          <dgm:bulletEnabled val="1"/>
        </dgm:presLayoutVars>
      </dgm:prSet>
      <dgm:spPr/>
    </dgm:pt>
    <dgm:pt modelId="{AB3673C6-7C2F-4A32-A0D6-5C8758630B63}" type="pres">
      <dgm:prSet presAssocID="{78CC06A5-722F-43CF-A391-8EF08A014744}" presName="sp" presStyleCnt="0"/>
      <dgm:spPr/>
    </dgm:pt>
    <dgm:pt modelId="{0F0B17DA-E05A-4CD1-A683-546A79CBAB3B}" type="pres">
      <dgm:prSet presAssocID="{7808DAC3-1537-444B-9D8D-063E99D6623F}" presName="arrowAndChildren" presStyleCnt="0"/>
      <dgm:spPr/>
    </dgm:pt>
    <dgm:pt modelId="{D7B0DCC7-4AD1-4930-B6A4-302BAB2308D3}" type="pres">
      <dgm:prSet presAssocID="{7808DAC3-1537-444B-9D8D-063E99D6623F}" presName="parentTextArrow" presStyleLbl="node1" presStyleIdx="0" presStyleCnt="3"/>
      <dgm:spPr/>
    </dgm:pt>
    <dgm:pt modelId="{1C373537-F54E-4923-B4F8-75BFABC9A4AF}" type="pres">
      <dgm:prSet presAssocID="{7808DAC3-1537-444B-9D8D-063E99D6623F}" presName="arrow" presStyleLbl="node1" presStyleIdx="1" presStyleCnt="3"/>
      <dgm:spPr/>
    </dgm:pt>
    <dgm:pt modelId="{5D9CD296-C26B-4AFA-978E-8B352A14F1B9}" type="pres">
      <dgm:prSet presAssocID="{7808DAC3-1537-444B-9D8D-063E99D6623F}" presName="descendantArrow" presStyleCnt="0"/>
      <dgm:spPr/>
    </dgm:pt>
    <dgm:pt modelId="{94D0DF9C-1C79-4B16-9287-B4D2C79F991C}" type="pres">
      <dgm:prSet presAssocID="{08EE8717-2CBB-4411-896D-94BAAA661246}" presName="childTextArrow" presStyleLbl="fgAccFollowNode1" presStyleIdx="1" presStyleCnt="3">
        <dgm:presLayoutVars>
          <dgm:bulletEnabled val="1"/>
        </dgm:presLayoutVars>
      </dgm:prSet>
      <dgm:spPr/>
    </dgm:pt>
    <dgm:pt modelId="{2F7664AB-CF9A-470D-9745-03D077B87FBB}" type="pres">
      <dgm:prSet presAssocID="{612EC55C-DAE0-409D-9E44-9DC11D57A95F}" presName="sp" presStyleCnt="0"/>
      <dgm:spPr/>
    </dgm:pt>
    <dgm:pt modelId="{3C727CB2-1C7A-499B-AEFE-D090B9B20DE1}" type="pres">
      <dgm:prSet presAssocID="{F7090303-AD0B-439E-AA86-60F62077FC36}" presName="arrowAndChildren" presStyleCnt="0"/>
      <dgm:spPr/>
    </dgm:pt>
    <dgm:pt modelId="{71753E8F-47E3-4BBB-92BC-4CE5D90E06A0}" type="pres">
      <dgm:prSet presAssocID="{F7090303-AD0B-439E-AA86-60F62077FC36}" presName="parentTextArrow" presStyleLbl="node1" presStyleIdx="1" presStyleCnt="3"/>
      <dgm:spPr/>
    </dgm:pt>
    <dgm:pt modelId="{8BE7B8A7-0F32-4C1D-A4F2-DFC781122AA7}" type="pres">
      <dgm:prSet presAssocID="{F7090303-AD0B-439E-AA86-60F62077FC36}" presName="arrow" presStyleLbl="node1" presStyleIdx="2" presStyleCnt="3"/>
      <dgm:spPr/>
    </dgm:pt>
    <dgm:pt modelId="{1289DB82-A098-40CD-8F8E-9AA71ABED25F}" type="pres">
      <dgm:prSet presAssocID="{F7090303-AD0B-439E-AA86-60F62077FC36}" presName="descendantArrow" presStyleCnt="0"/>
      <dgm:spPr/>
    </dgm:pt>
    <dgm:pt modelId="{6AA72605-318F-40FF-AB07-4816CCD2330A}" type="pres">
      <dgm:prSet presAssocID="{63073608-AC2C-47F7-AD72-E957986C1A7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058F00F-85DC-498B-A5C5-F14203A78E23}" type="presOf" srcId="{D11A4BED-76FA-4EDD-B013-49F5B8369297}" destId="{6B10D6A0-0BE5-42C3-8EDF-AC3604D34B7F}" srcOrd="1" destOrd="0" presId="urn:microsoft.com/office/officeart/2005/8/layout/process4"/>
    <dgm:cxn modelId="{C8E92711-451D-4DE7-B26C-FB13A3FA5401}" type="presOf" srcId="{F7090303-AD0B-439E-AA86-60F62077FC36}" destId="{71753E8F-47E3-4BBB-92BC-4CE5D90E06A0}" srcOrd="0" destOrd="0" presId="urn:microsoft.com/office/officeart/2005/8/layout/process4"/>
    <dgm:cxn modelId="{106A4215-F2F7-46AA-8F7E-0615FC322533}" srcId="{6CDCE96C-0D19-41D9-9154-0EF4F7518924}" destId="{D11A4BED-76FA-4EDD-B013-49F5B8369297}" srcOrd="2" destOrd="0" parTransId="{5A0EB4C0-434C-437C-BDFA-4991DEA7235F}" sibTransId="{F52A15A7-0C86-444A-82BC-4CC2D52ED620}"/>
    <dgm:cxn modelId="{F23C6234-4E82-4C8F-AA1F-7D9CCF25CF1B}" type="presOf" srcId="{8837573C-F98B-4256-99CD-8134D87951C3}" destId="{00BE8A6A-DB6A-4DF4-8D8E-C7DCA4E81B75}" srcOrd="0" destOrd="0" presId="urn:microsoft.com/office/officeart/2005/8/layout/process4"/>
    <dgm:cxn modelId="{018B216C-4959-449D-82C1-71E3A6679DFD}" srcId="{F7090303-AD0B-439E-AA86-60F62077FC36}" destId="{63073608-AC2C-47F7-AD72-E957986C1A79}" srcOrd="0" destOrd="0" parTransId="{20159766-5606-4E52-9C89-2203661E5564}" sibTransId="{E93864FB-EF2A-455F-81E4-D501F38D1761}"/>
    <dgm:cxn modelId="{70FF6152-A3DA-4737-A0BA-42194A83DA4A}" type="presOf" srcId="{08EE8717-2CBB-4411-896D-94BAAA661246}" destId="{94D0DF9C-1C79-4B16-9287-B4D2C79F991C}" srcOrd="0" destOrd="0" presId="urn:microsoft.com/office/officeart/2005/8/layout/process4"/>
    <dgm:cxn modelId="{44EB0D73-0002-45B2-B215-F41428B73236}" srcId="{7808DAC3-1537-444B-9D8D-063E99D6623F}" destId="{08EE8717-2CBB-4411-896D-94BAAA661246}" srcOrd="0" destOrd="0" parTransId="{84B3D413-7FAA-4870-A493-8CF0F1C38A3A}" sibTransId="{5A5BAE34-D277-4645-A910-4AEE84FBA313}"/>
    <dgm:cxn modelId="{EC336D97-E643-4B46-AA5B-60AD73847404}" type="presOf" srcId="{F7090303-AD0B-439E-AA86-60F62077FC36}" destId="{8BE7B8A7-0F32-4C1D-A4F2-DFC781122AA7}" srcOrd="1" destOrd="0" presId="urn:microsoft.com/office/officeart/2005/8/layout/process4"/>
    <dgm:cxn modelId="{7051EC9E-E829-47F2-8B58-0CE20A943D7E}" type="presOf" srcId="{6CDCE96C-0D19-41D9-9154-0EF4F7518924}" destId="{AB034514-9B57-43D0-8BB3-5EE19B000E17}" srcOrd="0" destOrd="0" presId="urn:microsoft.com/office/officeart/2005/8/layout/process4"/>
    <dgm:cxn modelId="{6CC925A9-89EC-4148-A62A-E9A53DB642AA}" srcId="{6CDCE96C-0D19-41D9-9154-0EF4F7518924}" destId="{F7090303-AD0B-439E-AA86-60F62077FC36}" srcOrd="0" destOrd="0" parTransId="{69E394E0-2EF8-434B-9F90-3E6034437ED0}" sibTransId="{612EC55C-DAE0-409D-9E44-9DC11D57A95F}"/>
    <dgm:cxn modelId="{DA8D08B8-A8FF-466D-9A47-AF9F983E46AD}" type="presOf" srcId="{7808DAC3-1537-444B-9D8D-063E99D6623F}" destId="{D7B0DCC7-4AD1-4930-B6A4-302BAB2308D3}" srcOrd="0" destOrd="0" presId="urn:microsoft.com/office/officeart/2005/8/layout/process4"/>
    <dgm:cxn modelId="{D1FA85C3-1448-45F3-94B5-A05D2A8E13E5}" type="presOf" srcId="{7808DAC3-1537-444B-9D8D-063E99D6623F}" destId="{1C373537-F54E-4923-B4F8-75BFABC9A4AF}" srcOrd="1" destOrd="0" presId="urn:microsoft.com/office/officeart/2005/8/layout/process4"/>
    <dgm:cxn modelId="{564C8CD5-EF32-4833-955C-C889970EEC91}" srcId="{6CDCE96C-0D19-41D9-9154-0EF4F7518924}" destId="{7808DAC3-1537-444B-9D8D-063E99D6623F}" srcOrd="1" destOrd="0" parTransId="{C35A8548-0A4E-4BDB-A10B-BE729EC1D798}" sibTransId="{78CC06A5-722F-43CF-A391-8EF08A014744}"/>
    <dgm:cxn modelId="{B3C038E3-D2B9-4F47-A501-FAFAD1D7036D}" type="presOf" srcId="{D11A4BED-76FA-4EDD-B013-49F5B8369297}" destId="{7AAD09F7-76C9-4A59-80A4-6331F979E6C4}" srcOrd="0" destOrd="0" presId="urn:microsoft.com/office/officeart/2005/8/layout/process4"/>
    <dgm:cxn modelId="{185C61F0-C16B-4469-9FE0-93DC7D1EFAF1}" srcId="{D11A4BED-76FA-4EDD-B013-49F5B8369297}" destId="{8837573C-F98B-4256-99CD-8134D87951C3}" srcOrd="0" destOrd="0" parTransId="{EB09F818-BF40-46CB-B6FE-9F75C72913BA}" sibTransId="{3D9DE64E-CFA2-480B-8E7A-41B3F2FF9328}"/>
    <dgm:cxn modelId="{DD1340FA-BA20-4B5D-841F-3E4A9F4229D1}" type="presOf" srcId="{63073608-AC2C-47F7-AD72-E957986C1A79}" destId="{6AA72605-318F-40FF-AB07-4816CCD2330A}" srcOrd="0" destOrd="0" presId="urn:microsoft.com/office/officeart/2005/8/layout/process4"/>
    <dgm:cxn modelId="{7A261BCE-C492-4A85-86A8-11DC831B689A}" type="presParOf" srcId="{AB034514-9B57-43D0-8BB3-5EE19B000E17}" destId="{99E28645-5424-4C22-A456-F89219A52BDA}" srcOrd="0" destOrd="0" presId="urn:microsoft.com/office/officeart/2005/8/layout/process4"/>
    <dgm:cxn modelId="{D6BD9F3B-38F6-4EF6-B31A-783E15AA9545}" type="presParOf" srcId="{99E28645-5424-4C22-A456-F89219A52BDA}" destId="{7AAD09F7-76C9-4A59-80A4-6331F979E6C4}" srcOrd="0" destOrd="0" presId="urn:microsoft.com/office/officeart/2005/8/layout/process4"/>
    <dgm:cxn modelId="{DA25A8FF-193F-4B80-AEB3-B10E054EB006}" type="presParOf" srcId="{99E28645-5424-4C22-A456-F89219A52BDA}" destId="{6B10D6A0-0BE5-42C3-8EDF-AC3604D34B7F}" srcOrd="1" destOrd="0" presId="urn:microsoft.com/office/officeart/2005/8/layout/process4"/>
    <dgm:cxn modelId="{0B7AF488-C140-4C57-8211-F094761B4622}" type="presParOf" srcId="{99E28645-5424-4C22-A456-F89219A52BDA}" destId="{FFD806BF-D631-4750-84C8-CED31F35469B}" srcOrd="2" destOrd="0" presId="urn:microsoft.com/office/officeart/2005/8/layout/process4"/>
    <dgm:cxn modelId="{49C69499-74CE-493D-8599-48B71F83C99B}" type="presParOf" srcId="{FFD806BF-D631-4750-84C8-CED31F35469B}" destId="{00BE8A6A-DB6A-4DF4-8D8E-C7DCA4E81B75}" srcOrd="0" destOrd="0" presId="urn:microsoft.com/office/officeart/2005/8/layout/process4"/>
    <dgm:cxn modelId="{FB6307E8-4119-441D-933E-0A742F34163C}" type="presParOf" srcId="{AB034514-9B57-43D0-8BB3-5EE19B000E17}" destId="{AB3673C6-7C2F-4A32-A0D6-5C8758630B63}" srcOrd="1" destOrd="0" presId="urn:microsoft.com/office/officeart/2005/8/layout/process4"/>
    <dgm:cxn modelId="{C8DB8331-4092-4799-B45E-1EBFB446A9CA}" type="presParOf" srcId="{AB034514-9B57-43D0-8BB3-5EE19B000E17}" destId="{0F0B17DA-E05A-4CD1-A683-546A79CBAB3B}" srcOrd="2" destOrd="0" presId="urn:microsoft.com/office/officeart/2005/8/layout/process4"/>
    <dgm:cxn modelId="{3707F4BF-6958-469B-A1A2-922C7ED46734}" type="presParOf" srcId="{0F0B17DA-E05A-4CD1-A683-546A79CBAB3B}" destId="{D7B0DCC7-4AD1-4930-B6A4-302BAB2308D3}" srcOrd="0" destOrd="0" presId="urn:microsoft.com/office/officeart/2005/8/layout/process4"/>
    <dgm:cxn modelId="{D5912484-E709-4850-A532-A11BFAF025C5}" type="presParOf" srcId="{0F0B17DA-E05A-4CD1-A683-546A79CBAB3B}" destId="{1C373537-F54E-4923-B4F8-75BFABC9A4AF}" srcOrd="1" destOrd="0" presId="urn:microsoft.com/office/officeart/2005/8/layout/process4"/>
    <dgm:cxn modelId="{0253AF38-48B6-4B40-91D8-02DC40FE525B}" type="presParOf" srcId="{0F0B17DA-E05A-4CD1-A683-546A79CBAB3B}" destId="{5D9CD296-C26B-4AFA-978E-8B352A14F1B9}" srcOrd="2" destOrd="0" presId="urn:microsoft.com/office/officeart/2005/8/layout/process4"/>
    <dgm:cxn modelId="{E04AB4FF-8466-44F3-BD5C-7B060691B60E}" type="presParOf" srcId="{5D9CD296-C26B-4AFA-978E-8B352A14F1B9}" destId="{94D0DF9C-1C79-4B16-9287-B4D2C79F991C}" srcOrd="0" destOrd="0" presId="urn:microsoft.com/office/officeart/2005/8/layout/process4"/>
    <dgm:cxn modelId="{ADBAC47A-331E-49CD-A862-9C1F41D6700D}" type="presParOf" srcId="{AB034514-9B57-43D0-8BB3-5EE19B000E17}" destId="{2F7664AB-CF9A-470D-9745-03D077B87FBB}" srcOrd="3" destOrd="0" presId="urn:microsoft.com/office/officeart/2005/8/layout/process4"/>
    <dgm:cxn modelId="{0C82E018-6CFE-411D-8DF1-BBB11329EB15}" type="presParOf" srcId="{AB034514-9B57-43D0-8BB3-5EE19B000E17}" destId="{3C727CB2-1C7A-499B-AEFE-D090B9B20DE1}" srcOrd="4" destOrd="0" presId="urn:microsoft.com/office/officeart/2005/8/layout/process4"/>
    <dgm:cxn modelId="{F8E2BABC-7F04-4793-AD2A-17218AF647CF}" type="presParOf" srcId="{3C727CB2-1C7A-499B-AEFE-D090B9B20DE1}" destId="{71753E8F-47E3-4BBB-92BC-4CE5D90E06A0}" srcOrd="0" destOrd="0" presId="urn:microsoft.com/office/officeart/2005/8/layout/process4"/>
    <dgm:cxn modelId="{B1A66412-2BB7-4A51-A992-C640362039B8}" type="presParOf" srcId="{3C727CB2-1C7A-499B-AEFE-D090B9B20DE1}" destId="{8BE7B8A7-0F32-4C1D-A4F2-DFC781122AA7}" srcOrd="1" destOrd="0" presId="urn:microsoft.com/office/officeart/2005/8/layout/process4"/>
    <dgm:cxn modelId="{29900528-B0B1-4394-8615-6B026E479692}" type="presParOf" srcId="{3C727CB2-1C7A-499B-AEFE-D090B9B20DE1}" destId="{1289DB82-A098-40CD-8F8E-9AA71ABED25F}" srcOrd="2" destOrd="0" presId="urn:microsoft.com/office/officeart/2005/8/layout/process4"/>
    <dgm:cxn modelId="{14024BBB-6275-447C-8AF3-6B3E171AAD05}" type="presParOf" srcId="{1289DB82-A098-40CD-8F8E-9AA71ABED25F}" destId="{6AA72605-318F-40FF-AB07-4816CCD2330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F6A51-243D-4DF0-80A6-5DD1B9E642A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D4A33F8-88D7-47EE-ABE7-D58FF8152511}">
      <dgm:prSet phldrT="[Text]" phldr="0" custT="1"/>
      <dgm:spPr/>
      <dgm:t>
        <a:bodyPr/>
        <a:lstStyle/>
        <a:p>
          <a:r>
            <a:rPr lang="en-CA" sz="2800" b="1" dirty="0"/>
            <a:t>Governance</a:t>
          </a:r>
          <a:endParaRPr lang="en-CA" sz="3200" b="1" dirty="0"/>
        </a:p>
      </dgm:t>
    </dgm:pt>
    <dgm:pt modelId="{51A3FA60-0451-412C-8C21-21CFE4479F88}" type="parTrans" cxnId="{929E7487-8C21-4122-AE3E-ACBCB50DC5B1}">
      <dgm:prSet/>
      <dgm:spPr/>
      <dgm:t>
        <a:bodyPr/>
        <a:lstStyle/>
        <a:p>
          <a:endParaRPr lang="en-CA"/>
        </a:p>
      </dgm:t>
    </dgm:pt>
    <dgm:pt modelId="{28532E8E-E436-45DF-8A70-E80CB3D72AAB}" type="sibTrans" cxnId="{929E7487-8C21-4122-AE3E-ACBCB50DC5B1}">
      <dgm:prSet/>
      <dgm:spPr/>
      <dgm:t>
        <a:bodyPr/>
        <a:lstStyle/>
        <a:p>
          <a:endParaRPr lang="en-CA"/>
        </a:p>
      </dgm:t>
    </dgm:pt>
    <dgm:pt modelId="{8F72A072-7297-4650-9B29-3B5065CD97C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600" dirty="0">
              <a:latin typeface="Abadi" panose="020B0604020104020204" pitchFamily="34" charset="0"/>
            </a:rPr>
            <a:t>Quality embedded into portfolio and funding decisions</a:t>
          </a:r>
          <a:endParaRPr lang="en-CA" sz="1600" dirty="0">
            <a:latin typeface="Abadi" panose="020B0604020104020204" pitchFamily="34" charset="0"/>
          </a:endParaRPr>
        </a:p>
      </dgm:t>
    </dgm:pt>
    <dgm:pt modelId="{5E15A625-B715-4A2F-A331-B5FC12872855}" type="parTrans" cxnId="{703535C7-4120-4738-A986-1A1C69AA53F2}">
      <dgm:prSet/>
      <dgm:spPr/>
      <dgm:t>
        <a:bodyPr/>
        <a:lstStyle/>
        <a:p>
          <a:endParaRPr lang="en-CA"/>
        </a:p>
      </dgm:t>
    </dgm:pt>
    <dgm:pt modelId="{9AE22409-B7DF-4D5F-A955-860EEB5B9825}" type="sibTrans" cxnId="{703535C7-4120-4738-A986-1A1C69AA53F2}">
      <dgm:prSet/>
      <dgm:spPr/>
      <dgm:t>
        <a:bodyPr/>
        <a:lstStyle/>
        <a:p>
          <a:endParaRPr lang="en-CA"/>
        </a:p>
      </dgm:t>
    </dgm:pt>
    <dgm:pt modelId="{56D1347A-9BEE-4993-BA0E-5131AA784805}">
      <dgm:prSet phldrT="[Text]" custT="1"/>
      <dgm:spPr/>
      <dgm:t>
        <a:bodyPr/>
        <a:lstStyle/>
        <a:p>
          <a:r>
            <a:rPr lang="en-CA" sz="2800" b="1" dirty="0"/>
            <a:t>Delivery</a:t>
          </a:r>
          <a:endParaRPr lang="en-CA" sz="3200" b="1" dirty="0"/>
        </a:p>
      </dgm:t>
    </dgm:pt>
    <dgm:pt modelId="{00722F1C-3D15-417F-82A9-DCDDEE91CD89}" type="parTrans" cxnId="{201E7A01-6BD7-47A4-971D-B8642E67E2A1}">
      <dgm:prSet/>
      <dgm:spPr/>
      <dgm:t>
        <a:bodyPr/>
        <a:lstStyle/>
        <a:p>
          <a:endParaRPr lang="en-CA"/>
        </a:p>
      </dgm:t>
    </dgm:pt>
    <dgm:pt modelId="{ADEEBCB8-CAAB-4B9D-8E19-1B433060AED2}" type="sibTrans" cxnId="{201E7A01-6BD7-47A4-971D-B8642E67E2A1}">
      <dgm:prSet/>
      <dgm:spPr/>
      <dgm:t>
        <a:bodyPr/>
        <a:lstStyle/>
        <a:p>
          <a:endParaRPr lang="en-CA"/>
        </a:p>
      </dgm:t>
    </dgm:pt>
    <dgm:pt modelId="{B8D0EED0-A3BB-4DAD-8C8E-71B5347DE77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Quality metrics integrated into sprint and release planning</a:t>
          </a:r>
          <a:endParaRPr lang="en-CA" sz="1600" dirty="0">
            <a:latin typeface="Abadi" panose="020B0604020104020204" pitchFamily="34" charset="0"/>
          </a:endParaRPr>
        </a:p>
      </dgm:t>
    </dgm:pt>
    <dgm:pt modelId="{40073A84-D389-4C16-9C41-B81929593260}" type="parTrans" cxnId="{FD9821CA-B325-4896-A375-9F5D2956A153}">
      <dgm:prSet/>
      <dgm:spPr/>
      <dgm:t>
        <a:bodyPr/>
        <a:lstStyle/>
        <a:p>
          <a:endParaRPr lang="en-CA"/>
        </a:p>
      </dgm:t>
    </dgm:pt>
    <dgm:pt modelId="{595FD971-6720-446A-8BB5-E096C79CE3DA}" type="sibTrans" cxnId="{FD9821CA-B325-4896-A375-9F5D2956A153}">
      <dgm:prSet/>
      <dgm:spPr/>
      <dgm:t>
        <a:bodyPr/>
        <a:lstStyle/>
        <a:p>
          <a:endParaRPr lang="en-CA"/>
        </a:p>
      </dgm:t>
    </dgm:pt>
    <dgm:pt modelId="{900935B8-74BA-4953-B85B-FF062086C7F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Risk managed continuously, not at phase gates</a:t>
          </a:r>
          <a:endParaRPr lang="en-CA" sz="1600" dirty="0">
            <a:latin typeface="Abadi" panose="020B0604020104020204" pitchFamily="34" charset="0"/>
          </a:endParaRPr>
        </a:p>
      </dgm:t>
    </dgm:pt>
    <dgm:pt modelId="{62A76449-6BC6-4238-B321-BFCC6102F317}" type="parTrans" cxnId="{6F2950D9-2A6C-4498-AE0A-DF8D9E273221}">
      <dgm:prSet/>
      <dgm:spPr/>
      <dgm:t>
        <a:bodyPr/>
        <a:lstStyle/>
        <a:p>
          <a:endParaRPr lang="en-CA"/>
        </a:p>
      </dgm:t>
    </dgm:pt>
    <dgm:pt modelId="{91D785D4-783F-4B00-9A2E-E97460758477}" type="sibTrans" cxnId="{6F2950D9-2A6C-4498-AE0A-DF8D9E273221}">
      <dgm:prSet/>
      <dgm:spPr/>
      <dgm:t>
        <a:bodyPr/>
        <a:lstStyle/>
        <a:p>
          <a:endParaRPr lang="en-CA"/>
        </a:p>
      </dgm:t>
    </dgm:pt>
    <dgm:pt modelId="{E841A146-B3A5-4A9B-A440-138729F62021}">
      <dgm:prSet phldrT="[Text]" custT="1"/>
      <dgm:spPr/>
      <dgm:t>
        <a:bodyPr/>
        <a:lstStyle/>
        <a:p>
          <a:r>
            <a:rPr lang="en-CA" sz="2800" b="1" dirty="0"/>
            <a:t>Leadership</a:t>
          </a:r>
          <a:endParaRPr lang="en-CA" sz="3400" b="1" dirty="0"/>
        </a:p>
      </dgm:t>
    </dgm:pt>
    <dgm:pt modelId="{45617F2C-60A6-4D00-902A-736CDD61BD0D}" type="parTrans" cxnId="{8C1BC192-A769-4818-894D-D01BD24282E4}">
      <dgm:prSet/>
      <dgm:spPr/>
      <dgm:t>
        <a:bodyPr/>
        <a:lstStyle/>
        <a:p>
          <a:endParaRPr lang="en-CA"/>
        </a:p>
      </dgm:t>
    </dgm:pt>
    <dgm:pt modelId="{6686844E-41F3-4B6F-B27C-0CD33D69700B}" type="sibTrans" cxnId="{8C1BC192-A769-4818-894D-D01BD24282E4}">
      <dgm:prSet/>
      <dgm:spPr/>
      <dgm:t>
        <a:bodyPr/>
        <a:lstStyle/>
        <a:p>
          <a:endParaRPr lang="en-CA"/>
        </a:p>
      </dgm:t>
    </dgm:pt>
    <dgm:pt modelId="{E9661219-793B-44D3-8D0A-2FD38175A79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Executives hold teams accountable for outcomes and learning, not only adherence to process</a:t>
          </a:r>
          <a:endParaRPr lang="en-CA" sz="16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9E95439B-CA3D-4037-B6D0-2FB995DD5383}" type="parTrans" cxnId="{6C5F8377-8C3B-404C-8DA7-7CF4D5A5660C}">
      <dgm:prSet/>
      <dgm:spPr/>
      <dgm:t>
        <a:bodyPr/>
        <a:lstStyle/>
        <a:p>
          <a:endParaRPr lang="en-CA"/>
        </a:p>
      </dgm:t>
    </dgm:pt>
    <dgm:pt modelId="{FA72C0C3-2A9E-4B46-BD6A-2F295563850A}" type="sibTrans" cxnId="{6C5F8377-8C3B-404C-8DA7-7CF4D5A5660C}">
      <dgm:prSet/>
      <dgm:spPr/>
    </dgm:pt>
    <dgm:pt modelId="{67D7C530-FC57-4838-A649-443C4B0224E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kern="1200" dirty="0">
              <a:latin typeface="Abadi" panose="020B0604020104020204" pitchFamily="34" charset="0"/>
            </a:rPr>
            <a:t>Entry/exit criteria tied to value readiness, not </a:t>
          </a:r>
          <a:r>
            <a:rPr lang="en-US" sz="16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artifact</a:t>
          </a:r>
          <a:endParaRPr lang="en-CA" sz="16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9EF3F628-3DCE-4DBB-BFF1-40A1560ABAE8}" type="parTrans" cxnId="{2C60A913-24F8-47EB-ABF6-14FC5DAB8498}">
      <dgm:prSet/>
      <dgm:spPr/>
      <dgm:t>
        <a:bodyPr/>
        <a:lstStyle/>
        <a:p>
          <a:endParaRPr lang="en-CA"/>
        </a:p>
      </dgm:t>
    </dgm:pt>
    <dgm:pt modelId="{D1C7241C-23F5-4052-94FE-EC84766DDB42}" type="sibTrans" cxnId="{2C60A913-24F8-47EB-ABF6-14FC5DAB8498}">
      <dgm:prSet/>
      <dgm:spPr/>
      <dgm:t>
        <a:bodyPr/>
        <a:lstStyle/>
        <a:p>
          <a:endParaRPr lang="en-CA"/>
        </a:p>
      </dgm:t>
    </dgm:pt>
    <dgm:pt modelId="{54E97A87-EC51-4C2C-A158-DBB9FD0B521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Use quality signals to shape strategic trade-offs, not just confirm compliance</a:t>
          </a:r>
          <a:endParaRPr lang="en-CA" sz="1600" dirty="0">
            <a:latin typeface="Abadi" panose="020B0604020104020204" pitchFamily="34" charset="0"/>
          </a:endParaRPr>
        </a:p>
      </dgm:t>
    </dgm:pt>
    <dgm:pt modelId="{701F184B-E554-47F5-8AC1-D26B7F74ADB2}" type="sibTrans" cxnId="{59AFB569-7E67-42B7-B2BA-CD0BE6700EFA}">
      <dgm:prSet/>
      <dgm:spPr/>
      <dgm:t>
        <a:bodyPr/>
        <a:lstStyle/>
        <a:p>
          <a:endParaRPr lang="en-CA"/>
        </a:p>
      </dgm:t>
    </dgm:pt>
    <dgm:pt modelId="{CDFB3B74-7CC5-46C2-B40B-8EC7C862A388}" type="parTrans" cxnId="{59AFB569-7E67-42B7-B2BA-CD0BE6700EFA}">
      <dgm:prSet/>
      <dgm:spPr/>
      <dgm:t>
        <a:bodyPr/>
        <a:lstStyle/>
        <a:p>
          <a:endParaRPr lang="en-CA"/>
        </a:p>
      </dgm:t>
    </dgm:pt>
    <dgm:pt modelId="{D6658B5F-627D-4C00-9BD9-E17273441C99}" type="pres">
      <dgm:prSet presAssocID="{6D3F6A51-243D-4DF0-80A6-5DD1B9E642AE}" presName="theList" presStyleCnt="0">
        <dgm:presLayoutVars>
          <dgm:dir/>
          <dgm:animLvl val="lvl"/>
          <dgm:resizeHandles val="exact"/>
        </dgm:presLayoutVars>
      </dgm:prSet>
      <dgm:spPr/>
    </dgm:pt>
    <dgm:pt modelId="{ACB9833A-C38B-4C23-B23F-D86661F81D59}" type="pres">
      <dgm:prSet presAssocID="{ED4A33F8-88D7-47EE-ABE7-D58FF8152511}" presName="compNode" presStyleCnt="0"/>
      <dgm:spPr/>
    </dgm:pt>
    <dgm:pt modelId="{4703305F-E34C-4BD0-8EBC-22450F465280}" type="pres">
      <dgm:prSet presAssocID="{ED4A33F8-88D7-47EE-ABE7-D58FF8152511}" presName="aNode" presStyleLbl="bgShp" presStyleIdx="0" presStyleCnt="3"/>
      <dgm:spPr/>
    </dgm:pt>
    <dgm:pt modelId="{DCF8103B-9395-4A77-8234-58B8744F0207}" type="pres">
      <dgm:prSet presAssocID="{ED4A33F8-88D7-47EE-ABE7-D58FF8152511}" presName="textNode" presStyleLbl="bgShp" presStyleIdx="0" presStyleCnt="3"/>
      <dgm:spPr/>
    </dgm:pt>
    <dgm:pt modelId="{8F2B12D2-DDCE-4FB0-986F-AC9BABB5CDB9}" type="pres">
      <dgm:prSet presAssocID="{ED4A33F8-88D7-47EE-ABE7-D58FF8152511}" presName="compChildNode" presStyleCnt="0"/>
      <dgm:spPr/>
    </dgm:pt>
    <dgm:pt modelId="{67A91400-0999-4B2D-AB18-DEC872874617}" type="pres">
      <dgm:prSet presAssocID="{ED4A33F8-88D7-47EE-ABE7-D58FF8152511}" presName="theInnerList" presStyleCnt="0"/>
      <dgm:spPr/>
    </dgm:pt>
    <dgm:pt modelId="{0AB0F079-4AFC-4FB5-8DA2-BA3F2C4F26E8}" type="pres">
      <dgm:prSet presAssocID="{8F72A072-7297-4650-9B29-3B5065CD97C2}" presName="childNode" presStyleLbl="node1" presStyleIdx="0" presStyleCnt="6">
        <dgm:presLayoutVars>
          <dgm:bulletEnabled val="1"/>
        </dgm:presLayoutVars>
      </dgm:prSet>
      <dgm:spPr/>
    </dgm:pt>
    <dgm:pt modelId="{CED2F3C0-A425-4A98-817D-11B3BA0867F2}" type="pres">
      <dgm:prSet presAssocID="{8F72A072-7297-4650-9B29-3B5065CD97C2}" presName="aSpace2" presStyleCnt="0"/>
      <dgm:spPr/>
    </dgm:pt>
    <dgm:pt modelId="{56C93537-65D3-48BF-8798-231242966A4C}" type="pres">
      <dgm:prSet presAssocID="{67D7C530-FC57-4838-A649-443C4B0224E5}" presName="childNode" presStyleLbl="node1" presStyleIdx="1" presStyleCnt="6">
        <dgm:presLayoutVars>
          <dgm:bulletEnabled val="1"/>
        </dgm:presLayoutVars>
      </dgm:prSet>
      <dgm:spPr/>
    </dgm:pt>
    <dgm:pt modelId="{4FCACD89-C1C5-44C4-BAF3-E195475C61EC}" type="pres">
      <dgm:prSet presAssocID="{ED4A33F8-88D7-47EE-ABE7-D58FF8152511}" presName="aSpace" presStyleCnt="0"/>
      <dgm:spPr/>
    </dgm:pt>
    <dgm:pt modelId="{C6A11AB7-1144-4F36-8660-78E2D6146D40}" type="pres">
      <dgm:prSet presAssocID="{56D1347A-9BEE-4993-BA0E-5131AA784805}" presName="compNode" presStyleCnt="0"/>
      <dgm:spPr/>
    </dgm:pt>
    <dgm:pt modelId="{048E4470-29AE-47C8-99DD-CA366792B5A5}" type="pres">
      <dgm:prSet presAssocID="{56D1347A-9BEE-4993-BA0E-5131AA784805}" presName="aNode" presStyleLbl="bgShp" presStyleIdx="1" presStyleCnt="3"/>
      <dgm:spPr/>
    </dgm:pt>
    <dgm:pt modelId="{33501099-009F-4965-846E-3448AD589D99}" type="pres">
      <dgm:prSet presAssocID="{56D1347A-9BEE-4993-BA0E-5131AA784805}" presName="textNode" presStyleLbl="bgShp" presStyleIdx="1" presStyleCnt="3"/>
      <dgm:spPr/>
    </dgm:pt>
    <dgm:pt modelId="{B9513DB4-F958-4097-A1E6-19E8A97AF386}" type="pres">
      <dgm:prSet presAssocID="{56D1347A-9BEE-4993-BA0E-5131AA784805}" presName="compChildNode" presStyleCnt="0"/>
      <dgm:spPr/>
    </dgm:pt>
    <dgm:pt modelId="{2912AB28-AFCA-4A9B-B2F9-A7709B648B83}" type="pres">
      <dgm:prSet presAssocID="{56D1347A-9BEE-4993-BA0E-5131AA784805}" presName="theInnerList" presStyleCnt="0"/>
      <dgm:spPr/>
    </dgm:pt>
    <dgm:pt modelId="{609D8765-911E-49CF-8251-0A42873E9DAF}" type="pres">
      <dgm:prSet presAssocID="{B8D0EED0-A3BB-4DAD-8C8E-71B5347DE771}" presName="childNode" presStyleLbl="node1" presStyleIdx="2" presStyleCnt="6">
        <dgm:presLayoutVars>
          <dgm:bulletEnabled val="1"/>
        </dgm:presLayoutVars>
      </dgm:prSet>
      <dgm:spPr/>
    </dgm:pt>
    <dgm:pt modelId="{FCCBFE57-E4FD-4F30-83B8-D522D0356955}" type="pres">
      <dgm:prSet presAssocID="{B8D0EED0-A3BB-4DAD-8C8E-71B5347DE771}" presName="aSpace2" presStyleCnt="0"/>
      <dgm:spPr/>
    </dgm:pt>
    <dgm:pt modelId="{9EE5C76B-55F1-4D64-8F04-9C69550FB01B}" type="pres">
      <dgm:prSet presAssocID="{900935B8-74BA-4953-B85B-FF062086C7F6}" presName="childNode" presStyleLbl="node1" presStyleIdx="3" presStyleCnt="6">
        <dgm:presLayoutVars>
          <dgm:bulletEnabled val="1"/>
        </dgm:presLayoutVars>
      </dgm:prSet>
      <dgm:spPr/>
    </dgm:pt>
    <dgm:pt modelId="{C35A229E-2A0B-4410-AF43-9A714506977D}" type="pres">
      <dgm:prSet presAssocID="{56D1347A-9BEE-4993-BA0E-5131AA784805}" presName="aSpace" presStyleCnt="0"/>
      <dgm:spPr/>
    </dgm:pt>
    <dgm:pt modelId="{3874B327-3D66-47FB-A34B-C0B123A12717}" type="pres">
      <dgm:prSet presAssocID="{E841A146-B3A5-4A9B-A440-138729F62021}" presName="compNode" presStyleCnt="0"/>
      <dgm:spPr/>
    </dgm:pt>
    <dgm:pt modelId="{DA215261-E47E-4987-BE59-4CCE3330FA02}" type="pres">
      <dgm:prSet presAssocID="{E841A146-B3A5-4A9B-A440-138729F62021}" presName="aNode" presStyleLbl="bgShp" presStyleIdx="2" presStyleCnt="3"/>
      <dgm:spPr/>
    </dgm:pt>
    <dgm:pt modelId="{F7329E4F-2129-4281-8C58-2B0B82A9047B}" type="pres">
      <dgm:prSet presAssocID="{E841A146-B3A5-4A9B-A440-138729F62021}" presName="textNode" presStyleLbl="bgShp" presStyleIdx="2" presStyleCnt="3"/>
      <dgm:spPr/>
    </dgm:pt>
    <dgm:pt modelId="{BE52F08F-DA60-4208-B5E2-3FBAD2053B6E}" type="pres">
      <dgm:prSet presAssocID="{E841A146-B3A5-4A9B-A440-138729F62021}" presName="compChildNode" presStyleCnt="0"/>
      <dgm:spPr/>
    </dgm:pt>
    <dgm:pt modelId="{9C076BFE-21FA-4D68-919E-52302BC25F8F}" type="pres">
      <dgm:prSet presAssocID="{E841A146-B3A5-4A9B-A440-138729F62021}" presName="theInnerList" presStyleCnt="0"/>
      <dgm:spPr/>
    </dgm:pt>
    <dgm:pt modelId="{C8816131-7972-45A0-A210-89783D674958}" type="pres">
      <dgm:prSet presAssocID="{54E97A87-EC51-4C2C-A158-DBB9FD0B5215}" presName="childNode" presStyleLbl="node1" presStyleIdx="4" presStyleCnt="6">
        <dgm:presLayoutVars>
          <dgm:bulletEnabled val="1"/>
        </dgm:presLayoutVars>
      </dgm:prSet>
      <dgm:spPr/>
    </dgm:pt>
    <dgm:pt modelId="{07FEB828-82F8-4CF6-81A0-D8F69C0A6BD6}" type="pres">
      <dgm:prSet presAssocID="{54E97A87-EC51-4C2C-A158-DBB9FD0B5215}" presName="aSpace2" presStyleCnt="0"/>
      <dgm:spPr/>
    </dgm:pt>
    <dgm:pt modelId="{77096BC0-B520-40D7-9EC4-1CAE4A0CDDD2}" type="pres">
      <dgm:prSet presAssocID="{E9661219-793B-44D3-8D0A-2FD38175A79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01E7A01-6BD7-47A4-971D-B8642E67E2A1}" srcId="{6D3F6A51-243D-4DF0-80A6-5DD1B9E642AE}" destId="{56D1347A-9BEE-4993-BA0E-5131AA784805}" srcOrd="1" destOrd="0" parTransId="{00722F1C-3D15-417F-82A9-DCDDEE91CD89}" sibTransId="{ADEEBCB8-CAAB-4B9D-8E19-1B433060AED2}"/>
    <dgm:cxn modelId="{42DB700A-0771-4EBD-9A06-F2A1D71839D3}" type="presOf" srcId="{56D1347A-9BEE-4993-BA0E-5131AA784805}" destId="{33501099-009F-4965-846E-3448AD589D99}" srcOrd="1" destOrd="0" presId="urn:microsoft.com/office/officeart/2005/8/layout/lProcess2"/>
    <dgm:cxn modelId="{2C60A913-24F8-47EB-ABF6-14FC5DAB8498}" srcId="{ED4A33F8-88D7-47EE-ABE7-D58FF8152511}" destId="{67D7C530-FC57-4838-A649-443C4B0224E5}" srcOrd="1" destOrd="0" parTransId="{9EF3F628-3DCE-4DBB-BFF1-40A1560ABAE8}" sibTransId="{D1C7241C-23F5-4052-94FE-EC84766DDB42}"/>
    <dgm:cxn modelId="{3293C762-D93F-48C5-9F37-82444DD4B9F3}" type="presOf" srcId="{900935B8-74BA-4953-B85B-FF062086C7F6}" destId="{9EE5C76B-55F1-4D64-8F04-9C69550FB01B}" srcOrd="0" destOrd="0" presId="urn:microsoft.com/office/officeart/2005/8/layout/lProcess2"/>
    <dgm:cxn modelId="{818DF142-1A2E-420E-8DCD-2DB9BC2B7B8D}" type="presOf" srcId="{ED4A33F8-88D7-47EE-ABE7-D58FF8152511}" destId="{DCF8103B-9395-4A77-8234-58B8744F0207}" srcOrd="1" destOrd="0" presId="urn:microsoft.com/office/officeart/2005/8/layout/lProcess2"/>
    <dgm:cxn modelId="{E4258644-DF31-4738-85AA-3FB8144AAE18}" type="presOf" srcId="{E9661219-793B-44D3-8D0A-2FD38175A79A}" destId="{77096BC0-B520-40D7-9EC4-1CAE4A0CDDD2}" srcOrd="0" destOrd="0" presId="urn:microsoft.com/office/officeart/2005/8/layout/lProcess2"/>
    <dgm:cxn modelId="{59AFB569-7E67-42B7-B2BA-CD0BE6700EFA}" srcId="{E841A146-B3A5-4A9B-A440-138729F62021}" destId="{54E97A87-EC51-4C2C-A158-DBB9FD0B5215}" srcOrd="0" destOrd="0" parTransId="{CDFB3B74-7CC5-46C2-B40B-8EC7C862A388}" sibTransId="{701F184B-E554-47F5-8AC1-D26B7F74ADB2}"/>
    <dgm:cxn modelId="{DEBBA34E-D5F4-4E15-9ADF-54C2E748B4DD}" type="presOf" srcId="{8F72A072-7297-4650-9B29-3B5065CD97C2}" destId="{0AB0F079-4AFC-4FB5-8DA2-BA3F2C4F26E8}" srcOrd="0" destOrd="0" presId="urn:microsoft.com/office/officeart/2005/8/layout/lProcess2"/>
    <dgm:cxn modelId="{FC365A55-7B10-4C61-B7EC-E60697697668}" type="presOf" srcId="{B8D0EED0-A3BB-4DAD-8C8E-71B5347DE771}" destId="{609D8765-911E-49CF-8251-0A42873E9DAF}" srcOrd="0" destOrd="0" presId="urn:microsoft.com/office/officeart/2005/8/layout/lProcess2"/>
    <dgm:cxn modelId="{6C5F8377-8C3B-404C-8DA7-7CF4D5A5660C}" srcId="{E841A146-B3A5-4A9B-A440-138729F62021}" destId="{E9661219-793B-44D3-8D0A-2FD38175A79A}" srcOrd="1" destOrd="0" parTransId="{9E95439B-CA3D-4037-B6D0-2FB995DD5383}" sibTransId="{FA72C0C3-2A9E-4B46-BD6A-2F295563850A}"/>
    <dgm:cxn modelId="{748B1783-A4BC-4C95-B51A-F7A5D67061C2}" type="presOf" srcId="{56D1347A-9BEE-4993-BA0E-5131AA784805}" destId="{048E4470-29AE-47C8-99DD-CA366792B5A5}" srcOrd="0" destOrd="0" presId="urn:microsoft.com/office/officeart/2005/8/layout/lProcess2"/>
    <dgm:cxn modelId="{929E7487-8C21-4122-AE3E-ACBCB50DC5B1}" srcId="{6D3F6A51-243D-4DF0-80A6-5DD1B9E642AE}" destId="{ED4A33F8-88D7-47EE-ABE7-D58FF8152511}" srcOrd="0" destOrd="0" parTransId="{51A3FA60-0451-412C-8C21-21CFE4479F88}" sibTransId="{28532E8E-E436-45DF-8A70-E80CB3D72AAB}"/>
    <dgm:cxn modelId="{8C1BC192-A769-4818-894D-D01BD24282E4}" srcId="{6D3F6A51-243D-4DF0-80A6-5DD1B9E642AE}" destId="{E841A146-B3A5-4A9B-A440-138729F62021}" srcOrd="2" destOrd="0" parTransId="{45617F2C-60A6-4D00-902A-736CDD61BD0D}" sibTransId="{6686844E-41F3-4B6F-B27C-0CD33D69700B}"/>
    <dgm:cxn modelId="{46F218AA-0E65-420C-8AF7-FB736D03932D}" type="presOf" srcId="{67D7C530-FC57-4838-A649-443C4B0224E5}" destId="{56C93537-65D3-48BF-8798-231242966A4C}" srcOrd="0" destOrd="0" presId="urn:microsoft.com/office/officeart/2005/8/layout/lProcess2"/>
    <dgm:cxn modelId="{BF6481B6-F532-4EA3-A733-8798DD979D50}" type="presOf" srcId="{ED4A33F8-88D7-47EE-ABE7-D58FF8152511}" destId="{4703305F-E34C-4BD0-8EBC-22450F465280}" srcOrd="0" destOrd="0" presId="urn:microsoft.com/office/officeart/2005/8/layout/lProcess2"/>
    <dgm:cxn modelId="{B23969BD-E015-4E8F-BE20-2E77BAAD6655}" type="presOf" srcId="{E841A146-B3A5-4A9B-A440-138729F62021}" destId="{F7329E4F-2129-4281-8C58-2B0B82A9047B}" srcOrd="1" destOrd="0" presId="urn:microsoft.com/office/officeart/2005/8/layout/lProcess2"/>
    <dgm:cxn modelId="{A55DE2BF-E500-4BE1-9B51-24A9CF2D152A}" type="presOf" srcId="{6D3F6A51-243D-4DF0-80A6-5DD1B9E642AE}" destId="{D6658B5F-627D-4C00-9BD9-E17273441C99}" srcOrd="0" destOrd="0" presId="urn:microsoft.com/office/officeart/2005/8/layout/lProcess2"/>
    <dgm:cxn modelId="{703535C7-4120-4738-A986-1A1C69AA53F2}" srcId="{ED4A33F8-88D7-47EE-ABE7-D58FF8152511}" destId="{8F72A072-7297-4650-9B29-3B5065CD97C2}" srcOrd="0" destOrd="0" parTransId="{5E15A625-B715-4A2F-A331-B5FC12872855}" sibTransId="{9AE22409-B7DF-4D5F-A955-860EEB5B9825}"/>
    <dgm:cxn modelId="{FD9821CA-B325-4896-A375-9F5D2956A153}" srcId="{56D1347A-9BEE-4993-BA0E-5131AA784805}" destId="{B8D0EED0-A3BB-4DAD-8C8E-71B5347DE771}" srcOrd="0" destOrd="0" parTransId="{40073A84-D389-4C16-9C41-B81929593260}" sibTransId="{595FD971-6720-446A-8BB5-E096C79CE3DA}"/>
    <dgm:cxn modelId="{605A0FD3-CAAC-48D3-89A9-1FCEE26C09E2}" type="presOf" srcId="{54E97A87-EC51-4C2C-A158-DBB9FD0B5215}" destId="{C8816131-7972-45A0-A210-89783D674958}" srcOrd="0" destOrd="0" presId="urn:microsoft.com/office/officeart/2005/8/layout/lProcess2"/>
    <dgm:cxn modelId="{6F2950D9-2A6C-4498-AE0A-DF8D9E273221}" srcId="{56D1347A-9BEE-4993-BA0E-5131AA784805}" destId="{900935B8-74BA-4953-B85B-FF062086C7F6}" srcOrd="1" destOrd="0" parTransId="{62A76449-6BC6-4238-B321-BFCC6102F317}" sibTransId="{91D785D4-783F-4B00-9A2E-E97460758477}"/>
    <dgm:cxn modelId="{87F9AFFA-1080-44C8-8B71-F5E719AA1602}" type="presOf" srcId="{E841A146-B3A5-4A9B-A440-138729F62021}" destId="{DA215261-E47E-4987-BE59-4CCE3330FA02}" srcOrd="0" destOrd="0" presId="urn:microsoft.com/office/officeart/2005/8/layout/lProcess2"/>
    <dgm:cxn modelId="{FC7AD1CD-E060-4C53-A2CF-D85F65002298}" type="presParOf" srcId="{D6658B5F-627D-4C00-9BD9-E17273441C99}" destId="{ACB9833A-C38B-4C23-B23F-D86661F81D59}" srcOrd="0" destOrd="0" presId="urn:microsoft.com/office/officeart/2005/8/layout/lProcess2"/>
    <dgm:cxn modelId="{CE4DC6ED-A0F0-4C01-BCBA-00EFFA008378}" type="presParOf" srcId="{ACB9833A-C38B-4C23-B23F-D86661F81D59}" destId="{4703305F-E34C-4BD0-8EBC-22450F465280}" srcOrd="0" destOrd="0" presId="urn:microsoft.com/office/officeart/2005/8/layout/lProcess2"/>
    <dgm:cxn modelId="{839D1B83-B2E6-4DC4-8C9C-558F51E7C467}" type="presParOf" srcId="{ACB9833A-C38B-4C23-B23F-D86661F81D59}" destId="{DCF8103B-9395-4A77-8234-58B8744F0207}" srcOrd="1" destOrd="0" presId="urn:microsoft.com/office/officeart/2005/8/layout/lProcess2"/>
    <dgm:cxn modelId="{4531A44D-0344-4528-8D2A-5713BA2C9C9C}" type="presParOf" srcId="{ACB9833A-C38B-4C23-B23F-D86661F81D59}" destId="{8F2B12D2-DDCE-4FB0-986F-AC9BABB5CDB9}" srcOrd="2" destOrd="0" presId="urn:microsoft.com/office/officeart/2005/8/layout/lProcess2"/>
    <dgm:cxn modelId="{97CFE215-48F9-4012-83E9-10A64AD93170}" type="presParOf" srcId="{8F2B12D2-DDCE-4FB0-986F-AC9BABB5CDB9}" destId="{67A91400-0999-4B2D-AB18-DEC872874617}" srcOrd="0" destOrd="0" presId="urn:microsoft.com/office/officeart/2005/8/layout/lProcess2"/>
    <dgm:cxn modelId="{E462C4F4-6522-4492-8DDC-E686EF5D9A69}" type="presParOf" srcId="{67A91400-0999-4B2D-AB18-DEC872874617}" destId="{0AB0F079-4AFC-4FB5-8DA2-BA3F2C4F26E8}" srcOrd="0" destOrd="0" presId="urn:microsoft.com/office/officeart/2005/8/layout/lProcess2"/>
    <dgm:cxn modelId="{25668B73-6169-43E6-B76A-4C4C6CF5E4CB}" type="presParOf" srcId="{67A91400-0999-4B2D-AB18-DEC872874617}" destId="{CED2F3C0-A425-4A98-817D-11B3BA0867F2}" srcOrd="1" destOrd="0" presId="urn:microsoft.com/office/officeart/2005/8/layout/lProcess2"/>
    <dgm:cxn modelId="{0598206E-2EAE-4ABD-AB06-ABA210AC96F5}" type="presParOf" srcId="{67A91400-0999-4B2D-AB18-DEC872874617}" destId="{56C93537-65D3-48BF-8798-231242966A4C}" srcOrd="2" destOrd="0" presId="urn:microsoft.com/office/officeart/2005/8/layout/lProcess2"/>
    <dgm:cxn modelId="{FCEB4E3B-A589-4AF6-8537-9444142378AE}" type="presParOf" srcId="{D6658B5F-627D-4C00-9BD9-E17273441C99}" destId="{4FCACD89-C1C5-44C4-BAF3-E195475C61EC}" srcOrd="1" destOrd="0" presId="urn:microsoft.com/office/officeart/2005/8/layout/lProcess2"/>
    <dgm:cxn modelId="{06A89380-ED13-4274-B6F5-85FB445EBE69}" type="presParOf" srcId="{D6658B5F-627D-4C00-9BD9-E17273441C99}" destId="{C6A11AB7-1144-4F36-8660-78E2D6146D40}" srcOrd="2" destOrd="0" presId="urn:microsoft.com/office/officeart/2005/8/layout/lProcess2"/>
    <dgm:cxn modelId="{CFDAC49D-C91A-455C-AC04-79EC1196FAA6}" type="presParOf" srcId="{C6A11AB7-1144-4F36-8660-78E2D6146D40}" destId="{048E4470-29AE-47C8-99DD-CA366792B5A5}" srcOrd="0" destOrd="0" presId="urn:microsoft.com/office/officeart/2005/8/layout/lProcess2"/>
    <dgm:cxn modelId="{65955D22-44C6-476B-B25A-8C54A36D1E5A}" type="presParOf" srcId="{C6A11AB7-1144-4F36-8660-78E2D6146D40}" destId="{33501099-009F-4965-846E-3448AD589D99}" srcOrd="1" destOrd="0" presId="urn:microsoft.com/office/officeart/2005/8/layout/lProcess2"/>
    <dgm:cxn modelId="{3B4A79BB-B6E1-486C-8958-EE209454C921}" type="presParOf" srcId="{C6A11AB7-1144-4F36-8660-78E2D6146D40}" destId="{B9513DB4-F958-4097-A1E6-19E8A97AF386}" srcOrd="2" destOrd="0" presId="urn:microsoft.com/office/officeart/2005/8/layout/lProcess2"/>
    <dgm:cxn modelId="{35F052C5-9ABA-41BB-ACF2-10191DE7E5A0}" type="presParOf" srcId="{B9513DB4-F958-4097-A1E6-19E8A97AF386}" destId="{2912AB28-AFCA-4A9B-B2F9-A7709B648B83}" srcOrd="0" destOrd="0" presId="urn:microsoft.com/office/officeart/2005/8/layout/lProcess2"/>
    <dgm:cxn modelId="{39034D8E-589E-416D-943B-921FB6D5A644}" type="presParOf" srcId="{2912AB28-AFCA-4A9B-B2F9-A7709B648B83}" destId="{609D8765-911E-49CF-8251-0A42873E9DAF}" srcOrd="0" destOrd="0" presId="urn:microsoft.com/office/officeart/2005/8/layout/lProcess2"/>
    <dgm:cxn modelId="{0BA78EF9-C263-4DAF-849A-559A26E093DE}" type="presParOf" srcId="{2912AB28-AFCA-4A9B-B2F9-A7709B648B83}" destId="{FCCBFE57-E4FD-4F30-83B8-D522D0356955}" srcOrd="1" destOrd="0" presId="urn:microsoft.com/office/officeart/2005/8/layout/lProcess2"/>
    <dgm:cxn modelId="{C303E5EC-2C2A-492A-B2BD-E6CFCD37F619}" type="presParOf" srcId="{2912AB28-AFCA-4A9B-B2F9-A7709B648B83}" destId="{9EE5C76B-55F1-4D64-8F04-9C69550FB01B}" srcOrd="2" destOrd="0" presId="urn:microsoft.com/office/officeart/2005/8/layout/lProcess2"/>
    <dgm:cxn modelId="{C07BB1FC-7E2C-48D1-944A-F3817EE5BD73}" type="presParOf" srcId="{D6658B5F-627D-4C00-9BD9-E17273441C99}" destId="{C35A229E-2A0B-4410-AF43-9A714506977D}" srcOrd="3" destOrd="0" presId="urn:microsoft.com/office/officeart/2005/8/layout/lProcess2"/>
    <dgm:cxn modelId="{4437828B-0DA4-4E6C-8643-7E8C1384FE34}" type="presParOf" srcId="{D6658B5F-627D-4C00-9BD9-E17273441C99}" destId="{3874B327-3D66-47FB-A34B-C0B123A12717}" srcOrd="4" destOrd="0" presId="urn:microsoft.com/office/officeart/2005/8/layout/lProcess2"/>
    <dgm:cxn modelId="{F72C20C9-D78F-48E6-B34D-45C8422C6451}" type="presParOf" srcId="{3874B327-3D66-47FB-A34B-C0B123A12717}" destId="{DA215261-E47E-4987-BE59-4CCE3330FA02}" srcOrd="0" destOrd="0" presId="urn:microsoft.com/office/officeart/2005/8/layout/lProcess2"/>
    <dgm:cxn modelId="{D4CF2D5F-5BCA-4CA5-ADFD-4E09ACFD6540}" type="presParOf" srcId="{3874B327-3D66-47FB-A34B-C0B123A12717}" destId="{F7329E4F-2129-4281-8C58-2B0B82A9047B}" srcOrd="1" destOrd="0" presId="urn:microsoft.com/office/officeart/2005/8/layout/lProcess2"/>
    <dgm:cxn modelId="{E027930F-812A-4215-BFB1-5015F920E6F8}" type="presParOf" srcId="{3874B327-3D66-47FB-A34B-C0B123A12717}" destId="{BE52F08F-DA60-4208-B5E2-3FBAD2053B6E}" srcOrd="2" destOrd="0" presId="urn:microsoft.com/office/officeart/2005/8/layout/lProcess2"/>
    <dgm:cxn modelId="{43558A70-5FCB-4D9A-9E60-00D3E1FB91D9}" type="presParOf" srcId="{BE52F08F-DA60-4208-B5E2-3FBAD2053B6E}" destId="{9C076BFE-21FA-4D68-919E-52302BC25F8F}" srcOrd="0" destOrd="0" presId="urn:microsoft.com/office/officeart/2005/8/layout/lProcess2"/>
    <dgm:cxn modelId="{8750AEBE-A0CA-41C1-84DB-4AE9F8893F7E}" type="presParOf" srcId="{9C076BFE-21FA-4D68-919E-52302BC25F8F}" destId="{C8816131-7972-45A0-A210-89783D674958}" srcOrd="0" destOrd="0" presId="urn:microsoft.com/office/officeart/2005/8/layout/lProcess2"/>
    <dgm:cxn modelId="{E9D4B3B6-0CD7-43AB-ACFF-077E056EBC2E}" type="presParOf" srcId="{9C076BFE-21FA-4D68-919E-52302BC25F8F}" destId="{07FEB828-82F8-4CF6-81A0-D8F69C0A6BD6}" srcOrd="1" destOrd="0" presId="urn:microsoft.com/office/officeart/2005/8/layout/lProcess2"/>
    <dgm:cxn modelId="{FF7254EE-1D58-4006-8F44-EF2683B95427}" type="presParOf" srcId="{9C076BFE-21FA-4D68-919E-52302BC25F8F}" destId="{77096BC0-B520-40D7-9EC4-1CAE4A0CDDD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C518B-B3B5-4346-9B4D-26D9BDC7339E}">
      <dsp:nvSpPr>
        <dsp:cNvPr id="0" name=""/>
        <dsp:cNvSpPr/>
      </dsp:nvSpPr>
      <dsp:spPr>
        <a:xfrm>
          <a:off x="685804" y="131087"/>
          <a:ext cx="1605586" cy="6818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latin typeface="Abadi" panose="020B0604020104020204" pitchFamily="34" charset="0"/>
            </a:rPr>
            <a:t>Cost of Conformance</a:t>
          </a:r>
        </a:p>
      </dsp:txBody>
      <dsp:txXfrm>
        <a:off x="705774" y="151057"/>
        <a:ext cx="1565646" cy="641896"/>
      </dsp:txXfrm>
    </dsp:sp>
    <dsp:sp modelId="{7FFF445B-5F84-4F8C-8870-84291B618D00}">
      <dsp:nvSpPr>
        <dsp:cNvPr id="0" name=""/>
        <dsp:cNvSpPr/>
      </dsp:nvSpPr>
      <dsp:spPr>
        <a:xfrm>
          <a:off x="2875869" y="131087"/>
          <a:ext cx="1757391" cy="6818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latin typeface="Abadi" panose="020B0604020104020204" pitchFamily="34" charset="0"/>
            </a:rPr>
            <a:t>Cost of Non-Conformance</a:t>
          </a:r>
        </a:p>
      </dsp:txBody>
      <dsp:txXfrm>
        <a:off x="2895839" y="151057"/>
        <a:ext cx="1717451" cy="641896"/>
      </dsp:txXfrm>
    </dsp:sp>
    <dsp:sp modelId="{527CBDB3-9792-4673-99D6-EF12E3CCE118}">
      <dsp:nvSpPr>
        <dsp:cNvPr id="0" name=""/>
        <dsp:cNvSpPr/>
      </dsp:nvSpPr>
      <dsp:spPr>
        <a:xfrm>
          <a:off x="1905003" y="3048707"/>
          <a:ext cx="511377" cy="511377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BB514-889E-4271-B867-A8C1C62F9A20}">
      <dsp:nvSpPr>
        <dsp:cNvPr id="0" name=""/>
        <dsp:cNvSpPr/>
      </dsp:nvSpPr>
      <dsp:spPr>
        <a:xfrm rot="388936">
          <a:off x="664219" y="2792225"/>
          <a:ext cx="3069201" cy="2146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0E684-9BE9-479A-8A86-CE17846E5C5D}">
      <dsp:nvSpPr>
        <dsp:cNvPr id="0" name=""/>
        <dsp:cNvSpPr/>
      </dsp:nvSpPr>
      <dsp:spPr>
        <a:xfrm rot="240000">
          <a:off x="2300244" y="2346461"/>
          <a:ext cx="2361825" cy="49100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badi" panose="020B0604020104020204" pitchFamily="34" charset="0"/>
            </a:rPr>
            <a:t>Lost trust, missed opportunities</a:t>
          </a:r>
        </a:p>
      </dsp:txBody>
      <dsp:txXfrm>
        <a:off x="2324213" y="2370430"/>
        <a:ext cx="2313887" cy="443068"/>
      </dsp:txXfrm>
    </dsp:sp>
    <dsp:sp modelId="{9DEA8052-CDA1-4CAF-83F6-87DB3D935613}">
      <dsp:nvSpPr>
        <dsp:cNvPr id="0" name=""/>
        <dsp:cNvSpPr/>
      </dsp:nvSpPr>
      <dsp:spPr>
        <a:xfrm rot="240000">
          <a:off x="2351218" y="1711757"/>
          <a:ext cx="2357472" cy="519808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badi" panose="020B0604020104020204" pitchFamily="34" charset="0"/>
            </a:rPr>
            <a:t>Customer dissatisfaction, regulatory exposure</a:t>
          </a:r>
        </a:p>
      </dsp:txBody>
      <dsp:txXfrm>
        <a:off x="2376593" y="1737132"/>
        <a:ext cx="2306722" cy="469058"/>
      </dsp:txXfrm>
    </dsp:sp>
    <dsp:sp modelId="{1DD06285-1453-4EF8-9CF6-AB2B5D67E4C8}">
      <dsp:nvSpPr>
        <dsp:cNvPr id="0" name=""/>
        <dsp:cNvSpPr/>
      </dsp:nvSpPr>
      <dsp:spPr>
        <a:xfrm rot="240000">
          <a:off x="2527713" y="1130886"/>
          <a:ext cx="2123823" cy="45017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Rework</a:t>
          </a:r>
          <a:r>
            <a:rPr lang="en-CA" sz="1400" kern="1200" dirty="0">
              <a:latin typeface="Abadi" panose="020B0604020104020204" pitchFamily="34" charset="0"/>
            </a:rPr>
            <a:t>, defects, delays</a:t>
          </a:r>
        </a:p>
      </dsp:txBody>
      <dsp:txXfrm>
        <a:off x="2549689" y="1152862"/>
        <a:ext cx="2079871" cy="406224"/>
      </dsp:txXfrm>
    </dsp:sp>
    <dsp:sp modelId="{08ED0BFC-0EA0-4C4F-BAD5-3DB9F96CA8B0}">
      <dsp:nvSpPr>
        <dsp:cNvPr id="0" name=""/>
        <dsp:cNvSpPr/>
      </dsp:nvSpPr>
      <dsp:spPr>
        <a:xfrm rot="240000">
          <a:off x="626850" y="1936779"/>
          <a:ext cx="1541531" cy="54836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Investments made to do things right</a:t>
          </a:r>
          <a:endParaRPr lang="en-CA" sz="14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653619" y="1963548"/>
        <a:ext cx="1487993" cy="494829"/>
      </dsp:txXfrm>
    </dsp:sp>
    <dsp:sp modelId="{31D5CCA5-B501-4701-BB38-11DBAC80EBD6}">
      <dsp:nvSpPr>
        <dsp:cNvPr id="0" name=""/>
        <dsp:cNvSpPr/>
      </dsp:nvSpPr>
      <dsp:spPr>
        <a:xfrm rot="240000">
          <a:off x="626620" y="1329379"/>
          <a:ext cx="1604315" cy="54397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badi" panose="020B0604020104020204" pitchFamily="34" charset="0"/>
            </a:rPr>
            <a:t>Prevention, Appraisal, </a:t>
          </a:r>
          <a:r>
            <a:rPr lang="en-CA" sz="1400" b="0" kern="1200" dirty="0">
              <a:latin typeface="Abadi" panose="020B0604020104020204" pitchFamily="34" charset="0"/>
            </a:rPr>
            <a:t>assurance</a:t>
          </a:r>
        </a:p>
      </dsp:txBody>
      <dsp:txXfrm>
        <a:off x="653175" y="1355934"/>
        <a:ext cx="1551205" cy="490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B15C4-F66B-4002-992E-728081884B39}">
      <dsp:nvSpPr>
        <dsp:cNvPr id="0" name=""/>
        <dsp:cNvSpPr/>
      </dsp:nvSpPr>
      <dsp:spPr>
        <a:xfrm>
          <a:off x="277" y="142083"/>
          <a:ext cx="1195873" cy="3906832"/>
        </a:xfrm>
        <a:prstGeom prst="roundRect">
          <a:avLst>
            <a:gd name="adj" fmla="val 5000"/>
          </a:avLst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/>
              </a:solidFill>
            </a:rPr>
            <a:t>COMPLIANCE</a:t>
          </a:r>
          <a:endParaRPr lang="en-CA" sz="2400" b="1" kern="1200" dirty="0">
            <a:solidFill>
              <a:schemeClr val="tx1"/>
            </a:solidFill>
          </a:endParaRPr>
        </a:p>
      </dsp:txBody>
      <dsp:txXfrm rot="16200000">
        <a:off x="-1481935" y="1624297"/>
        <a:ext cx="3203602" cy="239174"/>
      </dsp:txXfrm>
    </dsp:sp>
    <dsp:sp modelId="{139FB8A7-2D4B-47DA-BB95-9D08F0A03486}">
      <dsp:nvSpPr>
        <dsp:cNvPr id="0" name=""/>
        <dsp:cNvSpPr/>
      </dsp:nvSpPr>
      <dsp:spPr>
        <a:xfrm>
          <a:off x="239452" y="142083"/>
          <a:ext cx="890925" cy="390683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</a:rPr>
            <a:t>Level 1</a:t>
          </a:r>
        </a:p>
      </dsp:txBody>
      <dsp:txXfrm>
        <a:off x="239452" y="142083"/>
        <a:ext cx="890925" cy="3906832"/>
      </dsp:txXfrm>
    </dsp:sp>
    <dsp:sp modelId="{48BD02D7-B159-417A-8562-A65D8689F26C}">
      <dsp:nvSpPr>
        <dsp:cNvPr id="0" name=""/>
        <dsp:cNvSpPr/>
      </dsp:nvSpPr>
      <dsp:spPr>
        <a:xfrm>
          <a:off x="1238006" y="142083"/>
          <a:ext cx="1195873" cy="3906832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/>
              </a:solidFill>
            </a:rPr>
            <a:t>PROCESS CONTROL </a:t>
          </a:r>
        </a:p>
      </dsp:txBody>
      <dsp:txXfrm rot="16200000">
        <a:off x="-244207" y="1624297"/>
        <a:ext cx="3203602" cy="239174"/>
      </dsp:txXfrm>
    </dsp:sp>
    <dsp:sp modelId="{581112A9-8459-43AF-8CAC-796F8A0C23FC}">
      <dsp:nvSpPr>
        <dsp:cNvPr id="0" name=""/>
        <dsp:cNvSpPr/>
      </dsp:nvSpPr>
      <dsp:spPr>
        <a:xfrm rot="5400000">
          <a:off x="1125679" y="1968587"/>
          <a:ext cx="210846" cy="1793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DCD4B-3754-4CB1-BC40-B43DE749C1D5}">
      <dsp:nvSpPr>
        <dsp:cNvPr id="0" name=""/>
        <dsp:cNvSpPr/>
      </dsp:nvSpPr>
      <dsp:spPr>
        <a:xfrm>
          <a:off x="1477181" y="142083"/>
          <a:ext cx="890925" cy="390683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</a:rPr>
            <a:t>Level 2</a:t>
          </a:r>
        </a:p>
      </dsp:txBody>
      <dsp:txXfrm>
        <a:off x="1477181" y="142083"/>
        <a:ext cx="890925" cy="3906832"/>
      </dsp:txXfrm>
    </dsp:sp>
    <dsp:sp modelId="{6411029F-3D31-4E70-89F6-1248F424E831}">
      <dsp:nvSpPr>
        <dsp:cNvPr id="0" name=""/>
        <dsp:cNvSpPr/>
      </dsp:nvSpPr>
      <dsp:spPr>
        <a:xfrm>
          <a:off x="2475735" y="142083"/>
          <a:ext cx="1195873" cy="3906832"/>
        </a:xfrm>
        <a:prstGeom prst="roundRect">
          <a:avLst>
            <a:gd name="adj" fmla="val 5000"/>
          </a:avLst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/>
              </a:solidFill>
            </a:rPr>
            <a:t>STRATEGIC ADVANTAGE</a:t>
          </a:r>
        </a:p>
      </dsp:txBody>
      <dsp:txXfrm rot="16200000">
        <a:off x="993521" y="1624297"/>
        <a:ext cx="3203602" cy="239174"/>
      </dsp:txXfrm>
    </dsp:sp>
    <dsp:sp modelId="{D1AA4AC4-88C4-4952-91C6-8596AEF11CD1}">
      <dsp:nvSpPr>
        <dsp:cNvPr id="0" name=""/>
        <dsp:cNvSpPr/>
      </dsp:nvSpPr>
      <dsp:spPr>
        <a:xfrm rot="5400000">
          <a:off x="2344880" y="1968587"/>
          <a:ext cx="210846" cy="1793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CDE96-9382-4FAF-893F-5EA1F4215ED5}">
      <dsp:nvSpPr>
        <dsp:cNvPr id="0" name=""/>
        <dsp:cNvSpPr/>
      </dsp:nvSpPr>
      <dsp:spPr>
        <a:xfrm>
          <a:off x="2714910" y="142083"/>
          <a:ext cx="890925" cy="390683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</a:rPr>
            <a:t>Level 3</a:t>
          </a:r>
        </a:p>
      </dsp:txBody>
      <dsp:txXfrm>
        <a:off x="2714910" y="142083"/>
        <a:ext cx="890925" cy="3906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D6A0-0BE5-42C3-8EDF-AC3604D34B7F}">
      <dsp:nvSpPr>
        <dsp:cNvPr id="0" name=""/>
        <dsp:cNvSpPr/>
      </dsp:nvSpPr>
      <dsp:spPr>
        <a:xfrm>
          <a:off x="0" y="2940883"/>
          <a:ext cx="7923212" cy="965263"/>
        </a:xfrm>
        <a:prstGeom prst="rect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>
              <a:latin typeface="Abadi" panose="020B0604020104020204" pitchFamily="34" charset="0"/>
            </a:rPr>
            <a:t>Align quality metrics/KPIs to business outcomes, not just audits</a:t>
          </a:r>
          <a:endParaRPr lang="en-CA" sz="1900" kern="1200" dirty="0"/>
        </a:p>
      </dsp:txBody>
      <dsp:txXfrm>
        <a:off x="0" y="2940883"/>
        <a:ext cx="7923212" cy="521242"/>
      </dsp:txXfrm>
    </dsp:sp>
    <dsp:sp modelId="{00BE8A6A-DB6A-4DF4-8D8E-C7DCA4E81B75}">
      <dsp:nvSpPr>
        <dsp:cNvPr id="0" name=""/>
        <dsp:cNvSpPr/>
      </dsp:nvSpPr>
      <dsp:spPr>
        <a:xfrm>
          <a:off x="0" y="3442820"/>
          <a:ext cx="7923212" cy="444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Tie back Quality KPIs to end results like </a:t>
          </a:r>
          <a:r>
            <a:rPr lang="en-US" sz="1900" kern="1200" dirty="0"/>
            <a:t>customer impact, speed, </a:t>
          </a:r>
          <a:r>
            <a:rPr lang="en-US" sz="1900" kern="1200"/>
            <a:t>and experience</a:t>
          </a:r>
          <a:endParaRPr lang="en-CA" sz="1900" kern="1200" dirty="0"/>
        </a:p>
      </dsp:txBody>
      <dsp:txXfrm>
        <a:off x="0" y="3442820"/>
        <a:ext cx="7923212" cy="444021"/>
      </dsp:txXfrm>
    </dsp:sp>
    <dsp:sp modelId="{1C373537-F54E-4923-B4F8-75BFABC9A4AF}">
      <dsp:nvSpPr>
        <dsp:cNvPr id="0" name=""/>
        <dsp:cNvSpPr/>
      </dsp:nvSpPr>
      <dsp:spPr>
        <a:xfrm rot="10800000">
          <a:off x="0" y="1470787"/>
          <a:ext cx="7923212" cy="1484575"/>
        </a:xfrm>
        <a:prstGeom prst="upArrowCallout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>
              <a:latin typeface="Abadi" panose="020B0604020104020204" pitchFamily="34" charset="0"/>
            </a:rPr>
            <a:t>Define OKRs focusing on value creation, innovation, and resilience</a:t>
          </a:r>
          <a:endParaRPr lang="en-CA" sz="1900" kern="1200" dirty="0"/>
        </a:p>
      </dsp:txBody>
      <dsp:txXfrm rot="-10800000">
        <a:off x="0" y="1470787"/>
        <a:ext cx="7923212" cy="521086"/>
      </dsp:txXfrm>
    </dsp:sp>
    <dsp:sp modelId="{94D0DF9C-1C79-4B16-9287-B4D2C79F991C}">
      <dsp:nvSpPr>
        <dsp:cNvPr id="0" name=""/>
        <dsp:cNvSpPr/>
      </dsp:nvSpPr>
      <dsp:spPr>
        <a:xfrm>
          <a:off x="0" y="1991873"/>
          <a:ext cx="7923212" cy="443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Governance focuses on value flow, not documentation volume</a:t>
          </a:r>
          <a:endParaRPr lang="en-CA" sz="1900" b="0" kern="1200" dirty="0"/>
        </a:p>
      </dsp:txBody>
      <dsp:txXfrm>
        <a:off x="0" y="1991873"/>
        <a:ext cx="7923212" cy="443888"/>
      </dsp:txXfrm>
    </dsp:sp>
    <dsp:sp modelId="{8BE7B8A7-0F32-4C1D-A4F2-DFC781122AA7}">
      <dsp:nvSpPr>
        <dsp:cNvPr id="0" name=""/>
        <dsp:cNvSpPr/>
      </dsp:nvSpPr>
      <dsp:spPr>
        <a:xfrm rot="10800000">
          <a:off x="0" y="690"/>
          <a:ext cx="7923212" cy="1484575"/>
        </a:xfrm>
        <a:prstGeom prst="upArrowCallout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>
              <a:latin typeface="Abadi" panose="020B0604020104020204" pitchFamily="34" charset="0"/>
            </a:rPr>
            <a:t>Embed quality into strategy, leadership, and culture</a:t>
          </a:r>
          <a:endParaRPr lang="en-CA" sz="1900" kern="1200" dirty="0"/>
        </a:p>
      </dsp:txBody>
      <dsp:txXfrm rot="-10800000">
        <a:off x="0" y="690"/>
        <a:ext cx="7923212" cy="521086"/>
      </dsp:txXfrm>
    </dsp:sp>
    <dsp:sp modelId="{6AA72605-318F-40FF-AB07-4816CCD2330A}">
      <dsp:nvSpPr>
        <dsp:cNvPr id="0" name=""/>
        <dsp:cNvSpPr/>
      </dsp:nvSpPr>
      <dsp:spPr>
        <a:xfrm>
          <a:off x="0" y="521776"/>
          <a:ext cx="7923212" cy="443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Quality Informs strategic trade-offs, not just controls</a:t>
          </a:r>
        </a:p>
      </dsp:txBody>
      <dsp:txXfrm>
        <a:off x="0" y="521776"/>
        <a:ext cx="7923212" cy="443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3305F-E34C-4BD0-8EBC-22450F465280}">
      <dsp:nvSpPr>
        <dsp:cNvPr id="0" name=""/>
        <dsp:cNvSpPr/>
      </dsp:nvSpPr>
      <dsp:spPr>
        <a:xfrm>
          <a:off x="855" y="0"/>
          <a:ext cx="2224980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Governance</a:t>
          </a:r>
          <a:endParaRPr lang="en-CA" sz="3200" b="1" kern="1200" dirty="0"/>
        </a:p>
      </dsp:txBody>
      <dsp:txXfrm>
        <a:off x="855" y="0"/>
        <a:ext cx="2224980" cy="1325880"/>
      </dsp:txXfrm>
    </dsp:sp>
    <dsp:sp modelId="{0AB0F079-4AFC-4FB5-8DA2-BA3F2C4F26E8}">
      <dsp:nvSpPr>
        <dsp:cNvPr id="0" name=""/>
        <dsp:cNvSpPr/>
      </dsp:nvSpPr>
      <dsp:spPr>
        <a:xfrm>
          <a:off x="223353" y="1327174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" panose="020B0604020104020204" pitchFamily="34" charset="0"/>
            </a:rPr>
            <a:t>Quality embedded into portfolio and funding decisions</a:t>
          </a:r>
          <a:endParaRPr lang="en-CA" sz="1600" kern="1200" dirty="0">
            <a:latin typeface="Abadi" panose="020B0604020104020204" pitchFamily="34" charset="0"/>
          </a:endParaRPr>
        </a:p>
      </dsp:txBody>
      <dsp:txXfrm>
        <a:off x="262383" y="1366204"/>
        <a:ext cx="1701924" cy="1254509"/>
      </dsp:txXfrm>
    </dsp:sp>
    <dsp:sp modelId="{56C93537-65D3-48BF-8798-231242966A4C}">
      <dsp:nvSpPr>
        <dsp:cNvPr id="0" name=""/>
        <dsp:cNvSpPr/>
      </dsp:nvSpPr>
      <dsp:spPr>
        <a:xfrm>
          <a:off x="223353" y="2864755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" panose="020B0604020104020204" pitchFamily="34" charset="0"/>
            </a:rPr>
            <a:t>Entry/exit criteria tied to value readiness, not </a:t>
          </a:r>
          <a:r>
            <a:rPr lang="en-US" sz="16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artifact</a:t>
          </a:r>
          <a:endParaRPr lang="en-CA" sz="16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262383" y="2903785"/>
        <a:ext cx="1701924" cy="1254509"/>
      </dsp:txXfrm>
    </dsp:sp>
    <dsp:sp modelId="{048E4470-29AE-47C8-99DD-CA366792B5A5}">
      <dsp:nvSpPr>
        <dsp:cNvPr id="0" name=""/>
        <dsp:cNvSpPr/>
      </dsp:nvSpPr>
      <dsp:spPr>
        <a:xfrm>
          <a:off x="2392709" y="0"/>
          <a:ext cx="2224980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Delivery</a:t>
          </a:r>
          <a:endParaRPr lang="en-CA" sz="3200" b="1" kern="1200" dirty="0"/>
        </a:p>
      </dsp:txBody>
      <dsp:txXfrm>
        <a:off x="2392709" y="0"/>
        <a:ext cx="2224980" cy="1325880"/>
      </dsp:txXfrm>
    </dsp:sp>
    <dsp:sp modelId="{609D8765-911E-49CF-8251-0A42873E9DAF}">
      <dsp:nvSpPr>
        <dsp:cNvPr id="0" name=""/>
        <dsp:cNvSpPr/>
      </dsp:nvSpPr>
      <dsp:spPr>
        <a:xfrm>
          <a:off x="2615207" y="1327174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" panose="020B0604020104020204" pitchFamily="34" charset="0"/>
            </a:rPr>
            <a:t>Quality metrics integrated into sprint and release planning</a:t>
          </a:r>
          <a:endParaRPr lang="en-CA" sz="1600" kern="1200" dirty="0">
            <a:latin typeface="Abadi" panose="020B0604020104020204" pitchFamily="34" charset="0"/>
          </a:endParaRPr>
        </a:p>
      </dsp:txBody>
      <dsp:txXfrm>
        <a:off x="2654237" y="1366204"/>
        <a:ext cx="1701924" cy="1254509"/>
      </dsp:txXfrm>
    </dsp:sp>
    <dsp:sp modelId="{9EE5C76B-55F1-4D64-8F04-9C69550FB01B}">
      <dsp:nvSpPr>
        <dsp:cNvPr id="0" name=""/>
        <dsp:cNvSpPr/>
      </dsp:nvSpPr>
      <dsp:spPr>
        <a:xfrm>
          <a:off x="2615207" y="2864755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" panose="020B0604020104020204" pitchFamily="34" charset="0"/>
            </a:rPr>
            <a:t>Risk managed continuously, not at phase gates</a:t>
          </a:r>
          <a:endParaRPr lang="en-CA" sz="1600" kern="1200" dirty="0">
            <a:latin typeface="Abadi" panose="020B0604020104020204" pitchFamily="34" charset="0"/>
          </a:endParaRPr>
        </a:p>
      </dsp:txBody>
      <dsp:txXfrm>
        <a:off x="2654237" y="2903785"/>
        <a:ext cx="1701924" cy="1254509"/>
      </dsp:txXfrm>
    </dsp:sp>
    <dsp:sp modelId="{DA215261-E47E-4987-BE59-4CCE3330FA02}">
      <dsp:nvSpPr>
        <dsp:cNvPr id="0" name=""/>
        <dsp:cNvSpPr/>
      </dsp:nvSpPr>
      <dsp:spPr>
        <a:xfrm>
          <a:off x="4784563" y="0"/>
          <a:ext cx="2224980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Leadership</a:t>
          </a:r>
          <a:endParaRPr lang="en-CA" sz="3400" b="1" kern="1200" dirty="0"/>
        </a:p>
      </dsp:txBody>
      <dsp:txXfrm>
        <a:off x="4784563" y="0"/>
        <a:ext cx="2224980" cy="1325880"/>
      </dsp:txXfrm>
    </dsp:sp>
    <dsp:sp modelId="{C8816131-7972-45A0-A210-89783D674958}">
      <dsp:nvSpPr>
        <dsp:cNvPr id="0" name=""/>
        <dsp:cNvSpPr/>
      </dsp:nvSpPr>
      <dsp:spPr>
        <a:xfrm>
          <a:off x="5007061" y="1327174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" panose="020B0604020104020204" pitchFamily="34" charset="0"/>
            </a:rPr>
            <a:t>Use quality signals to shape strategic trade-offs, not just confirm compliance</a:t>
          </a:r>
          <a:endParaRPr lang="en-CA" sz="1600" kern="1200" dirty="0">
            <a:latin typeface="Abadi" panose="020B0604020104020204" pitchFamily="34" charset="0"/>
          </a:endParaRPr>
        </a:p>
      </dsp:txBody>
      <dsp:txXfrm>
        <a:off x="5046091" y="1366204"/>
        <a:ext cx="1701924" cy="1254509"/>
      </dsp:txXfrm>
    </dsp:sp>
    <dsp:sp modelId="{77096BC0-B520-40D7-9EC4-1CAE4A0CDDD2}">
      <dsp:nvSpPr>
        <dsp:cNvPr id="0" name=""/>
        <dsp:cNvSpPr/>
      </dsp:nvSpPr>
      <dsp:spPr>
        <a:xfrm>
          <a:off x="5007061" y="2864755"/>
          <a:ext cx="1779984" cy="133256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Executives hold teams accountable for outcomes and learning, not only adherence to process</a:t>
          </a:r>
          <a:endParaRPr lang="en-CA" sz="16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5046091" y="2903785"/>
        <a:ext cx="1701924" cy="12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0A4-574A-46DA-8E11-99CB2431727E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05466-BA54-4470-8AED-38B858A60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02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BBF7-9095-270E-A76D-454521AB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55C32-81E3-CD70-EF1F-2493C77F4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F5A17-2078-358B-C0D7-FA79A8E3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B6E8B-23DC-2ADC-4254-7ABEC92A7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77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D7DE-26B4-A192-1A21-B49257C6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C877D-7DF7-7883-56B6-2610234FA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C5EA9-4B07-D6F9-D595-B33969B47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3A3D2-B40B-EF8E-CAB3-54210CE57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8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692E-1002-146F-E144-183740192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697F7-3F07-823A-5A86-694472C29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E5F2E-06A4-570C-97A1-3CFA08E38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BA4CB-1C02-8B9A-486B-DF9010473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69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84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44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57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CD80-165F-1301-8E3E-588A9D2AB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4CBA6-796F-454E-255C-D55514049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5C7B7-20F9-56CA-AEA5-4EAB2A713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6A95B-8DCC-AAEB-8A8B-591C3DE35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1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19036-D643-8133-5AC5-39DC2088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E4B54-5678-5D73-113B-9CCBB68C8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E79D4-E9E2-06DA-3048-706680EE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23FA0-72C7-0E98-A211-B811A49B9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53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7B1D0-F48D-8B58-5F7E-5413AA890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071B7-2C29-BAAF-3917-9A9D50CE7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D2E50-E648-9631-E0A5-2F87A6A3E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F56A3-F7D4-412A-3D7E-E75F491BB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3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81A5-06AE-EAF8-8DDF-90C3A21D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E930F-EE73-DB50-2B54-E6F9AAD2A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8EE3C-5A94-B255-D08E-B7C56285D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9DE64-D400-C264-0A43-0BA70F048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47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36EE9-657C-2BD6-3EA4-39B0BBDD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8082C-8431-C368-0769-ACF24B88E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46FC5-B2AC-1D8A-F1DF-B7A2E1E10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C1D1F-53DE-8B5B-5724-71B427636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05466-BA54-4470-8AED-38B858A6016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85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2053445"/>
            <a:ext cx="5839753" cy="1717604"/>
          </a:xfrm>
        </p:spPr>
        <p:txBody>
          <a:bodyPr anchor="b">
            <a:noAutofit/>
          </a:bodyPr>
          <a:lstStyle>
            <a:lvl1pPr algn="ctr">
              <a:defRPr sz="52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4078104"/>
            <a:ext cx="5839753" cy="1561338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728549"/>
            <a:ext cx="740604" cy="31665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728549"/>
            <a:ext cx="4471346" cy="316653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728549"/>
            <a:ext cx="454831" cy="316653"/>
          </a:xfrm>
        </p:spPr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934173"/>
            <a:ext cx="56243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457470"/>
            <a:ext cx="7478607" cy="642303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70658"/>
            <a:ext cx="7800630" cy="380943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6099774"/>
            <a:ext cx="7478607" cy="5595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5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1027789"/>
            <a:ext cx="7478607" cy="3510908"/>
          </a:xfrm>
        </p:spPr>
        <p:txBody>
          <a:bodyPr anchor="ctr">
            <a:normAutofit/>
          </a:bodyPr>
          <a:lstStyle>
            <a:lvl1pPr algn="ctr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45755"/>
            <a:ext cx="7478610" cy="1813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692226"/>
            <a:ext cx="726706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8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113083"/>
            <a:ext cx="7040275" cy="2686757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799840"/>
            <a:ext cx="6482078" cy="73885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922521"/>
            <a:ext cx="7478612" cy="1736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934966" y="1026077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79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204919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79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692226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749725"/>
            <a:ext cx="7478601" cy="1664640"/>
          </a:xfrm>
        </p:spPr>
        <p:txBody>
          <a:bodyPr anchor="b">
            <a:normAutofit/>
          </a:bodyPr>
          <a:lstStyle>
            <a:lvl1pPr algn="l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414365"/>
            <a:ext cx="7478603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33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113083"/>
            <a:ext cx="6957685" cy="2542824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124554"/>
            <a:ext cx="7478603" cy="100523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5133623"/>
            <a:ext cx="7478610" cy="152569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965867" y="1016481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955425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886200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6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113082"/>
            <a:ext cx="7478607" cy="260039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041648"/>
            <a:ext cx="7478603" cy="102595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5066454"/>
            <a:ext cx="7478607" cy="159286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886200"/>
            <a:ext cx="7267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7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822154"/>
            <a:ext cx="7478610" cy="383716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670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1027790"/>
            <a:ext cx="1780823" cy="5631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1027790"/>
            <a:ext cx="5407060" cy="563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1027790"/>
            <a:ext cx="0" cy="563152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3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668626"/>
            <a:ext cx="725508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7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860268"/>
            <a:ext cx="7255087" cy="2065516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4232841"/>
            <a:ext cx="7255087" cy="123535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4079311"/>
            <a:ext cx="725508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1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670428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534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8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675697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675697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37382"/>
            <a:ext cx="7478609" cy="1477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1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573672"/>
            <a:ext cx="2790478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113084"/>
            <a:ext cx="4241093" cy="554623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435207"/>
            <a:ext cx="2790478" cy="2763525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300871"/>
            <a:ext cx="25669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4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135010"/>
            <a:ext cx="3995422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0044" y="1170658"/>
            <a:ext cx="3222409" cy="543108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689490"/>
            <a:ext cx="3995421" cy="20726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4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1037382"/>
            <a:ext cx="7478607" cy="14777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822154"/>
            <a:ext cx="7478610" cy="390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755271"/>
            <a:ext cx="126311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755271"/>
            <a:ext cx="5615134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755271"/>
            <a:ext cx="43506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1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ctr" defTabSz="50292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6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9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7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rachi-verma-56ba3214/" TargetMode="External"/><Relationship Id="rId2" Type="http://schemas.openxmlformats.org/officeDocument/2006/relationships/hyperlink" Target="mailto:prachi.verma11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8826-F236-54B7-75E0-BE5BD1F5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209801"/>
            <a:ext cx="6553200" cy="83819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CA" sz="4400" b="1" dirty="0"/>
              <a:t>Elevating Quality Maturity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F9751-5FE1-0EC1-D9F7-68B19A6CD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5839753" cy="83819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Presented by: Prachi Verma, PMP®</a:t>
            </a:r>
          </a:p>
          <a:p>
            <a:r>
              <a:rPr lang="en-US" sz="2000" dirty="0">
                <a:latin typeface="Abadi" panose="020B0604020104020204" pitchFamily="34" charset="0"/>
              </a:rPr>
              <a:t>April 29, 2026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41254-BE21-BD24-2EE7-818BB83A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42" y="4190999"/>
            <a:ext cx="5151868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41315-C701-3E20-75A3-10142D721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019E-C9DA-B7D8-FF57-F8211DD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Transformations Examples</a:t>
            </a:r>
            <a:br>
              <a:rPr lang="en-CA" dirty="0"/>
            </a:br>
            <a:r>
              <a:rPr lang="en-CA" sz="2400" dirty="0"/>
              <a:t>How Organizations Succeed</a:t>
            </a:r>
            <a:endParaRPr lang="en-CA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D99B3-D4DB-182E-4A83-8E0FB237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3989D-AF74-CDF2-1ABC-A6EE9724E89E}"/>
              </a:ext>
            </a:extLst>
          </p:cNvPr>
          <p:cNvSpPr txBox="1"/>
          <p:nvPr/>
        </p:nvSpPr>
        <p:spPr>
          <a:xfrm>
            <a:off x="914400" y="2743200"/>
            <a:ext cx="8229600" cy="4320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b="1" dirty="0">
                <a:latin typeface="Abadi" panose="020B0604020104020204" pitchFamily="34" charset="0"/>
              </a:rPr>
              <a:t>The Toyota Way (Formalised in 2021) : Based on Muda, Mura, Kaizen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What Toyota Did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Embedded quality into daily work, leadership behavior, and decision-making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Designed systems to prevent defects, not inspect them later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Empowered teams to stop production to protect customer value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Measured Impact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Defect rates reported at 10–50 PPM, vs industry averages historically in the hundreds of PPM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Inventory levels reduced by 60–75% through Just-In-Time and built-in quality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Warranty and rework costs consistently significantly lower than industry peers</a:t>
            </a: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Faster issue detection → problems addressed at the source, in real time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0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B55EA-5088-7B81-47BF-C0F2D5610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2343-370E-01C1-C5F6-141279A8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Transformations Examples</a:t>
            </a:r>
            <a:br>
              <a:rPr lang="en-CA" dirty="0"/>
            </a:br>
            <a:r>
              <a:rPr lang="en-CA" sz="2400" dirty="0"/>
              <a:t>How Organizations Succeed</a:t>
            </a:r>
            <a:endParaRPr lang="en-CA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51545-8C50-E074-AD92-62882578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8A2E6-9BFE-8373-1714-0C42E71101E9}"/>
              </a:ext>
            </a:extLst>
          </p:cNvPr>
          <p:cNvSpPr txBox="1"/>
          <p:nvPr/>
        </p:nvSpPr>
        <p:spPr>
          <a:xfrm>
            <a:off x="1066800" y="2743200"/>
            <a:ext cx="8382000" cy="4308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badi" panose="020B0604020104020204" pitchFamily="34" charset="0"/>
              </a:rPr>
              <a:t>Amazon: Quality Embedded into Decision-Making at Scale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What Amazon Did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Defined quality through customer outcomes, not internal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Embedded quality metrics directly into product, engineering, and leadership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Designed systems to detect failures early and learn fast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Measured Impact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Every 100ms of latency estimated to cost ~1% in sales → quality directly tied to revenue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Deployment frequency at scale with lower incident rates than industry peers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Continuous improvement culture enables thousands of deployments </a:t>
            </a:r>
            <a:r>
              <a:rPr lang="en-US" sz="2000" b="1" dirty="0"/>
              <a:t>per day</a:t>
            </a:r>
            <a:endParaRPr lang="en-US" sz="2000" dirty="0"/>
          </a:p>
          <a:p>
            <a:br>
              <a:rPr lang="en-US" sz="2000" dirty="0"/>
            </a:b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Amazon treats quality as a real-time business signal — not a post-delivery audit.</a:t>
            </a:r>
          </a:p>
        </p:txBody>
      </p:sp>
    </p:spTree>
    <p:extLst>
      <p:ext uri="{BB962C8B-B14F-4D97-AF65-F5344CB8AC3E}">
        <p14:creationId xmlns:p14="http://schemas.microsoft.com/office/powerpoint/2010/main" val="21755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6AA80-C250-7C63-9CC2-3366C2B6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309E-1C58-C25D-603A-223F8F66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Leadership’s Role</a:t>
            </a:r>
            <a:br>
              <a:rPr lang="en-CA" dirty="0"/>
            </a:br>
            <a:r>
              <a:rPr lang="en-US" sz="2400" dirty="0"/>
              <a:t>Driving Strategic Quality Starts with Leadership</a:t>
            </a:r>
            <a:endParaRPr lang="en-CA" sz="2200" dirty="0"/>
          </a:p>
        </p:txBody>
      </p:sp>
      <p:pic>
        <p:nvPicPr>
          <p:cNvPr id="5" name="Content Placeholder 4" descr="Holding hands">
            <a:extLst>
              <a:ext uri="{FF2B5EF4-FFF2-40B4-BE49-F238E27FC236}">
                <a16:creationId xmlns:a16="http://schemas.microsoft.com/office/drawing/2014/main" id="{A550B62D-2D3A-CBEC-B542-600265832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518"/>
            <a:ext cx="9140598" cy="69018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B5EC8-A239-C1F1-D305-A338E8BDA5BA}"/>
              </a:ext>
            </a:extLst>
          </p:cNvPr>
          <p:cNvSpPr txBox="1"/>
          <p:nvPr/>
        </p:nvSpPr>
        <p:spPr>
          <a:xfrm>
            <a:off x="1447801" y="2884827"/>
            <a:ext cx="7325360" cy="3059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Abadi" panose="020B0604020104020204" pitchFamily="34" charset="0"/>
              </a:rPr>
              <a:t>Quality maturity reflects leadership as well as organizational maturity.</a:t>
            </a:r>
            <a:endParaRPr lang="en-US" sz="2000" dirty="0">
              <a:latin typeface="Abadi" panose="020B0604020104020204" pitchFamily="34" charset="0"/>
            </a:endParaRP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Model quality-focused decision-making (Deciding whether quality is </a:t>
            </a:r>
            <a:r>
              <a:rPr lang="en-US" sz="2000" b="1" dirty="0">
                <a:latin typeface="Abadi" panose="020B0604020104020204" pitchFamily="34" charset="0"/>
              </a:rPr>
              <a:t>reactive or predictive)</a:t>
            </a:r>
            <a:endParaRPr lang="en-US" sz="2000" dirty="0">
              <a:latin typeface="Abadi" panose="020B0604020104020204" pitchFamily="34" charset="0"/>
            </a:endParaRP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Align teams and incentives with outcomes (Rewarding high quality deliveries)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Foster a culture of continuous improvement (Assessing  if frameworks are used for control or insight)</a:t>
            </a:r>
            <a:endParaRPr lang="en-CA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8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6DD9-0198-66F3-2DEC-68271293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F59C-4B24-E913-3374-6415576A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Call to Action</a:t>
            </a:r>
            <a:br>
              <a:rPr lang="en-CA" dirty="0"/>
            </a:br>
            <a:r>
              <a:rPr lang="en-CA" sz="2400" dirty="0"/>
              <a:t>Turning Quality into Advantage</a:t>
            </a:r>
            <a:endParaRPr lang="en-CA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152D5-8508-B9C5-5D1F-E2F0867E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2822154"/>
            <a:ext cx="6705601" cy="315474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52EED-9588-A1A3-E3C1-D9F65C484F35}"/>
              </a:ext>
            </a:extLst>
          </p:cNvPr>
          <p:cNvSpPr txBox="1"/>
          <p:nvPr/>
        </p:nvSpPr>
        <p:spPr>
          <a:xfrm>
            <a:off x="1523999" y="2960690"/>
            <a:ext cx="6705601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Assess your organization: compliance vs. strategic quality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Adopt frameworks that fit your culture and goals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Start small, measure impact, scale success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/>
              <a:t>“Quality is never an accident; it is always the result of intelligent effort.” – John Ruskin</a:t>
            </a:r>
            <a:endParaRPr lang="en-CA" sz="2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3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85E0-C3B0-85CD-5B5A-D09479E1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1" y="1066800"/>
            <a:ext cx="9052560" cy="615553"/>
          </a:xfrm>
        </p:spPr>
        <p:txBody>
          <a:bodyPr>
            <a:noAutofit/>
          </a:bodyPr>
          <a:lstStyle/>
          <a:p>
            <a:r>
              <a:rPr lang="en-CA" sz="4800" b="1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EEC1-5049-59DF-6469-10D3F014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1" y="1828800"/>
            <a:ext cx="8695039" cy="21675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>
                <a:latin typeface="Abadi" panose="020B0604020104020204" pitchFamily="34" charset="0"/>
              </a:rPr>
              <a:t>Thankyou for your attention and engagement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latin typeface="Abadi" panose="020B0604020104020204" pitchFamily="34" charset="0"/>
              </a:rPr>
              <a:t>Floor is Open for Q&amp;A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000" dirty="0"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Your questions are welcome!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u="sng" dirty="0"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feel free to connect: </a:t>
            </a:r>
            <a:r>
              <a:rPr lang="en-US" sz="2100" dirty="0"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prachi.verma11@gmail.com</a:t>
            </a:r>
            <a:r>
              <a:rPr lang="en-US" sz="2100" dirty="0"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https://www.linkedin.com/in/prachi-verma-56ba3214/</a:t>
            </a:r>
            <a:endParaRPr lang="en-US" sz="2100" dirty="0"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2000" dirty="0"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200" dirty="0"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CA" sz="3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 descr="A blue square with white letters&#10;&#10;AI-generated content may be incorrect.">
            <a:extLst>
              <a:ext uri="{FF2B5EF4-FFF2-40B4-BE49-F238E27FC236}">
                <a16:creationId xmlns:a16="http://schemas.microsoft.com/office/drawing/2014/main" id="{BC1C87A1-4915-543F-F887-CA3C03EA1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85789"/>
            <a:ext cx="425436" cy="40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7E78F-9DC8-DEFE-A1CD-5D1999A37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707" y="4343400"/>
            <a:ext cx="3520745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B3280-07F0-B1AE-837A-DD94AA998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800AB6-9DFB-CE3B-CBAE-9C44DDA3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About The Speaker</a:t>
            </a:r>
            <a:br>
              <a:rPr lang="en-CA" dirty="0"/>
            </a:br>
            <a:r>
              <a:rPr lang="en-CA" sz="2000" b="1" dirty="0"/>
              <a:t>Prachi Verma – IT Portfolio &amp; Strategic Governance Executive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EA285D-1F09-35BC-B4AE-DA0C82A6F2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76600"/>
            <a:ext cx="2590800" cy="3170367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53CDF34-96C8-D70F-A90F-FDFC0A701A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295503" y="2876624"/>
            <a:ext cx="515982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18+ years of IT experience across financial services, utilities, and public infrastructure domains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Leading enterprise portfolios and multi-billion-dollar programs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Expertise in strategy execution, digital transformation, and governance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Board VP-I (</a:t>
            </a:r>
            <a:r>
              <a:rPr lang="en-US" altLang="en-US" sz="1800" i="1" dirty="0">
                <a:solidFill>
                  <a:schemeClr val="tx1"/>
                </a:solidFill>
                <a:latin typeface="Abadi" panose="020B0604020104020204" pitchFamily="34" charset="0"/>
              </a:rPr>
              <a:t>Durham College Alumni Association Board of Directors</a:t>
            </a: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); Women in Data Science Ambassador (</a:t>
            </a:r>
            <a:r>
              <a:rPr lang="en-US" altLang="en-US" sz="1800" i="1" dirty="0">
                <a:solidFill>
                  <a:schemeClr val="tx1"/>
                </a:solidFill>
                <a:latin typeface="Abadi" panose="020B0604020104020204" pitchFamily="34" charset="0"/>
              </a:rPr>
              <a:t>WiDs International</a:t>
            </a:r>
            <a:r>
              <a:rPr lang="en-US" alt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); Global Mentor (</a:t>
            </a:r>
            <a:r>
              <a:rPr lang="en-US" altLang="en-US" sz="1800" i="1" dirty="0">
                <a:solidFill>
                  <a:schemeClr val="tx1"/>
                </a:solidFill>
                <a:latin typeface="Abadi" panose="020B0604020104020204" pitchFamily="34" charset="0"/>
              </a:rPr>
              <a:t>The PMO Leader)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E2D0F3-5634-53F1-75DC-23C62DC5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/>
              <a:t>Session</a:t>
            </a:r>
            <a:r>
              <a:rPr lang="en-CA" dirty="0"/>
              <a:t> </a:t>
            </a:r>
            <a:r>
              <a:rPr lang="en-CA" sz="4800" b="1" dirty="0"/>
              <a:t>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B3B379-70A1-90C7-2656-954211398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Learning Take-aways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B03B0A-E6E9-B495-F7C2-A76C9C76C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2070" y="1325628"/>
            <a:ext cx="4231780" cy="512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Differentiate compliance-driven vs. strategy-driven quality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Apply frameworks to advance organizational maturity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Identify opportunities where quality drives competitive advantage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Connect quality to business outcomes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Develop actionable steps to embed quality into culture</a:t>
            </a:r>
          </a:p>
        </p:txBody>
      </p:sp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990552BC-0A68-D0B6-7D96-1D8A72BF15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32590" y="3941433"/>
            <a:ext cx="1044010" cy="10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4F85A3-EDDF-CEF9-F035-C9FE42F1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b="1" dirty="0">
                <a:solidFill>
                  <a:srgbClr val="00B1E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E0373D-F3FB-C155-C7F2-C969EEBD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Quality is the degree to which outcomes meet customer, regulatory, and business expectations - consistently.</a:t>
            </a:r>
          </a:p>
          <a:p>
            <a:endParaRPr lang="en-C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231E50-49C4-A4E5-C99B-1E38DD4F9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726954"/>
              </p:ext>
            </p:extLst>
          </p:nvPr>
        </p:nvGraphicFramePr>
        <p:xfrm>
          <a:off x="4876799" y="3602716"/>
          <a:ext cx="4851843" cy="363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F23D8A7-2AE0-9A48-5375-C65EACFB5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239" y="3733800"/>
            <a:ext cx="3894157" cy="2872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DAD0BA-619D-3D46-D086-B9BA43BA9445}"/>
              </a:ext>
            </a:extLst>
          </p:cNvPr>
          <p:cNvSpPr txBox="1"/>
          <p:nvPr/>
        </p:nvSpPr>
        <p:spPr>
          <a:xfrm>
            <a:off x="1285239" y="6661665"/>
            <a:ext cx="391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Abadi" panose="020B0604020104020204" pitchFamily="34" charset="0"/>
              </a:rPr>
              <a:t>COPQ Pyramid (Lean Six Sigma )</a:t>
            </a:r>
          </a:p>
        </p:txBody>
      </p:sp>
    </p:spTree>
    <p:extLst>
      <p:ext uri="{BB962C8B-B14F-4D97-AF65-F5344CB8AC3E}">
        <p14:creationId xmlns:p14="http://schemas.microsoft.com/office/powerpoint/2010/main" val="410435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B2492D-5FC3-D2B3-341A-CEC88CE1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b="1" dirty="0"/>
              <a:t>The Compliance Trap</a:t>
            </a:r>
            <a:br>
              <a:rPr lang="en-CA" dirty="0"/>
            </a:br>
            <a:r>
              <a:rPr lang="en-US" sz="2000" dirty="0"/>
              <a:t>Why Quality Often Fails to Deliver Value</a:t>
            </a:r>
            <a:endParaRPr lang="en-CA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0A84015-79AF-563B-C191-E1B425A3FD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0647451"/>
              </p:ext>
            </p:extLst>
          </p:nvPr>
        </p:nvGraphicFramePr>
        <p:xfrm>
          <a:off x="1326833" y="2676754"/>
          <a:ext cx="367188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C3747F9E-C672-5672-7AD1-04ED61E88BB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109667" y="2904179"/>
            <a:ext cx="3577133" cy="37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Focus on audits, checklists, and standards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Compliance-driven quality often disconnected from strategy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Missed opportunities to link quality to measurable business outcomes</a:t>
            </a:r>
          </a:p>
        </p:txBody>
      </p:sp>
    </p:spTree>
    <p:extLst>
      <p:ext uri="{BB962C8B-B14F-4D97-AF65-F5344CB8AC3E}">
        <p14:creationId xmlns:p14="http://schemas.microsoft.com/office/powerpoint/2010/main" val="305380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151B-C649-33D0-22C0-E4846254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300" b="1" dirty="0"/>
              <a:t>Beyond Compliance</a:t>
            </a:r>
            <a:br>
              <a:rPr lang="en-CA" dirty="0"/>
            </a:br>
            <a:r>
              <a:rPr lang="en-US" sz="2200" dirty="0"/>
              <a:t>Shifting from Compliance to Strategic Quality</a:t>
            </a:r>
            <a:endParaRPr lang="en-CA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35307B-7EFB-4638-FE09-985E7CFE47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3579161"/>
              </p:ext>
            </p:extLst>
          </p:nvPr>
        </p:nvGraphicFramePr>
        <p:xfrm>
          <a:off x="1294553" y="3124200"/>
          <a:ext cx="7923212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5BCEEF-51BF-B5E4-4561-DB8B9BE3DE4F}"/>
              </a:ext>
            </a:extLst>
          </p:cNvPr>
          <p:cNvSpPr txBox="1"/>
          <p:nvPr/>
        </p:nvSpPr>
        <p:spPr>
          <a:xfrm>
            <a:off x="3505200" y="2590800"/>
            <a:ext cx="511911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b="1" dirty="0">
                <a:latin typeface="Abadi" panose="020B0604020104020204" pitchFamily="34" charset="0"/>
              </a:rPr>
              <a:t>Compliance ≠ Performance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CA" altLang="en-US" sz="2000" b="1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Abadi" panose="020B0604020104020204" pitchFamily="34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badi" panose="020B0604020104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59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A775A-88CB-CBB0-1A92-D89FEE459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2AC8-AC4B-7AEA-2847-829FE1EC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76" y="914400"/>
            <a:ext cx="7849447" cy="1477716"/>
          </a:xfrm>
        </p:spPr>
        <p:txBody>
          <a:bodyPr>
            <a:normAutofit fontScale="90000"/>
          </a:bodyPr>
          <a:lstStyle/>
          <a:p>
            <a:r>
              <a:rPr lang="en-CA" sz="5300" b="1" dirty="0"/>
              <a:t>Benefits of Strategic Quality</a:t>
            </a:r>
            <a:br>
              <a:rPr lang="en-CA" dirty="0"/>
            </a:br>
            <a:r>
              <a:rPr lang="en-CA" sz="2400" dirty="0"/>
              <a:t>Why It Matters</a:t>
            </a:r>
            <a:endParaRPr lang="en-CA" sz="2200" dirty="0"/>
          </a:p>
        </p:txBody>
      </p:sp>
      <p:pic>
        <p:nvPicPr>
          <p:cNvPr id="5" name="Content Placeholder 4" descr="Bright ladder against dull ladders">
            <a:extLst>
              <a:ext uri="{FF2B5EF4-FFF2-40B4-BE49-F238E27FC236}">
                <a16:creationId xmlns:a16="http://schemas.microsoft.com/office/drawing/2014/main" id="{7EC3E34B-EB6F-BA8A-B01E-4D3D6D07D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2" y="3276600"/>
            <a:ext cx="3671887" cy="27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A3E13-2F79-1C01-54F9-F25743C7D67F}"/>
              </a:ext>
            </a:extLst>
          </p:cNvPr>
          <p:cNvSpPr txBox="1"/>
          <p:nvPr/>
        </p:nvSpPr>
        <p:spPr>
          <a:xfrm>
            <a:off x="5106969" y="2740928"/>
            <a:ext cx="367131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badi" panose="020B0604020104020204" pitchFamily="34" charset="0"/>
              </a:rPr>
              <a:t>Competitive differentiation &amp; customer loyalty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badi" panose="020B0604020104020204" pitchFamily="34" charset="0"/>
              </a:rPr>
              <a:t>Accelerated innovation and agility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badi" panose="020B0604020104020204" pitchFamily="34" charset="0"/>
              </a:rPr>
              <a:t>Resilient processes and culture</a:t>
            </a:r>
          </a:p>
          <a:p>
            <a:pPr marL="314325" indent="-314325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badi" panose="020B0604020104020204" pitchFamily="34" charset="0"/>
              </a:rPr>
              <a:t>Tangible business outcomes tied to quality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78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349A-ADB0-87F1-700F-9222045A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96AF-E560-076E-DD61-B67F0974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Frameworks That Enable Strategic Quality</a:t>
            </a:r>
            <a:br>
              <a:rPr lang="en-CA" dirty="0"/>
            </a:br>
            <a:r>
              <a:rPr lang="en-US" sz="2400" dirty="0"/>
              <a:t>Frameworks Don’t Create Value — Decisions Do</a:t>
            </a:r>
            <a:endParaRPr lang="en-CA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1BEC62-C2CA-945E-2CA6-261704D78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01894"/>
              </p:ext>
            </p:extLst>
          </p:nvPr>
        </p:nvGraphicFramePr>
        <p:xfrm>
          <a:off x="838200" y="2743200"/>
          <a:ext cx="8229600" cy="39918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1421">
                  <a:extLst>
                    <a:ext uri="{9D8B030D-6E8A-4147-A177-3AD203B41FA5}">
                      <a16:colId xmlns:a16="http://schemas.microsoft.com/office/drawing/2014/main" val="2567308315"/>
                    </a:ext>
                  </a:extLst>
                </a:gridCol>
                <a:gridCol w="6238179">
                  <a:extLst>
                    <a:ext uri="{9D8B030D-6E8A-4147-A177-3AD203B41FA5}">
                      <a16:colId xmlns:a16="http://schemas.microsoft.com/office/drawing/2014/main" val="684956871"/>
                    </a:ext>
                  </a:extLst>
                </a:gridCol>
              </a:tblGrid>
              <a:tr h="498977">
                <a:tc>
                  <a:txBody>
                    <a:bodyPr/>
                    <a:lstStyle/>
                    <a:p>
                      <a:r>
                        <a:rPr lang="en-CA" dirty="0"/>
                        <a:t>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Strategic Use (Not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06658"/>
                  </a:ext>
                </a:extLst>
              </a:tr>
              <a:tr h="881913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badi" panose="020B0604020104020204" pitchFamily="34" charset="0"/>
                        </a:rPr>
                        <a:t>Baldrige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badi" panose="020B0604020104020204" pitchFamily="34" charset="0"/>
                        </a:rPr>
                        <a:t>Aligns leadership, strategy, and results at enterprise scale (</a:t>
                      </a:r>
                      <a:r>
                        <a:rPr lang="en-CA" sz="2000" dirty="0">
                          <a:latin typeface="Abadi" panose="020B0604020104020204" pitchFamily="34" charset="0"/>
                        </a:rPr>
                        <a:t>Organizational performance excellence)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79538"/>
                  </a:ext>
                </a:extLst>
              </a:tr>
              <a:tr h="847101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badi" panose="020B0604020104020204" pitchFamily="34" charset="0"/>
                        </a:rPr>
                        <a:t>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badi" panose="020B0604020104020204" pitchFamily="34" charset="0"/>
                        </a:rPr>
                        <a:t>Exposes waste hidden by compliant processes (</a:t>
                      </a:r>
                      <a:r>
                        <a:rPr lang="en-CA" sz="2000" dirty="0">
                          <a:latin typeface="Abadi" panose="020B0604020104020204" pitchFamily="34" charset="0"/>
                        </a:rPr>
                        <a:t>Eliminate waste, improve flow)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182407"/>
                  </a:ext>
                </a:extLst>
              </a:tr>
              <a:tr h="881913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badi" panose="020B0604020104020204" pitchFamily="34" charset="0"/>
                        </a:rPr>
                        <a:t>Agile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badi" panose="020B0604020104020204" pitchFamily="34" charset="0"/>
                        </a:rPr>
                        <a:t>Enables fast learning/feedback without sacrificing control (</a:t>
                      </a:r>
                      <a:r>
                        <a:rPr lang="en-CA" sz="2000" dirty="0">
                          <a:latin typeface="Abadi" panose="020B0604020104020204" pitchFamily="34" charset="0"/>
                        </a:rPr>
                        <a:t>Adaptive, iterative improvement)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88614"/>
                  </a:ext>
                </a:extLst>
              </a:tr>
              <a:tr h="881913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badi" panose="020B0604020104020204" pitchFamily="34" charset="0"/>
                        </a:rPr>
                        <a:t>PMI Value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badi" panose="020B0604020104020204" pitchFamily="34" charset="0"/>
                        </a:rPr>
                        <a:t>Forces explicit linkage between investment and outcomes (</a:t>
                      </a:r>
                      <a:r>
                        <a:rPr lang="en-CA" sz="2000" dirty="0">
                          <a:latin typeface="Abadi" panose="020B0604020104020204" pitchFamily="34" charset="0"/>
                        </a:rPr>
                        <a:t>Connect project outcomes to strategy)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0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5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0423-58B3-A53F-D652-A2440A72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120-6CF5-8667-838A-134E92F7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50" y="838200"/>
            <a:ext cx="8534400" cy="1477716"/>
          </a:xfrm>
        </p:spPr>
        <p:txBody>
          <a:bodyPr>
            <a:normAutofit/>
          </a:bodyPr>
          <a:lstStyle/>
          <a:p>
            <a:r>
              <a:rPr lang="en-CA" sz="4800" b="1" dirty="0"/>
              <a:t>Practical Application</a:t>
            </a:r>
            <a:br>
              <a:rPr lang="en-CA" dirty="0"/>
            </a:br>
            <a:r>
              <a:rPr lang="en-US" sz="2400" dirty="0"/>
              <a:t>How Strategic Quality Shows Up in Practice </a:t>
            </a:r>
            <a:endParaRPr lang="en-CA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095C-DA3D-3B80-0BEC-B83EF2CFE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25244"/>
              </p:ext>
            </p:extLst>
          </p:nvPr>
        </p:nvGraphicFramePr>
        <p:xfrm>
          <a:off x="1524000" y="27432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253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_THEME_MODEL" val="{&quot;showLogo&quot;:true,&quot;logoScale&quot;:1,&quot;logoPosition&quot;:&quot;left&quot;,&quot;logoOffset&quot;:0,&quot;showMessage&quot;:false,&quot;showPageNum&quot;:true,&quot;logo&quot;:null,&quot;logo_dark&quot;:null,&quot;showFooterByDefault&quot;:true,&quot;footerMessage&quot;:&quot;2025 Proprietary and Confidential. All Rights Reserved.&quot;,&quot;palette_name&quot;:&quot;custom&quot;,&quot;defaultSlideColor&quot;:&quot;theme&quot;,&quot;defaultBackgroundColor&quot;:&quot;background_light&quot;,&quot;styleFonts&quot;:1,&quot;styleFontWeight&quot;:&quot;heavy&quot;,&quot;styleElementStyle&quot;:&quot;filled&quot;,&quot;styleEffect&quot;:&quot;none&quot;,&quot;styleDesign&quot;:1,&quot;styleDecoration&quot;:&quot;none_center&quot;,&quot;styleHeaderAlignment&quot;:&quot;left&quot;,&quot;styleShape&quot;:&quot;circle&quot;,&quot;styleColor&quot;:&quot;slide&quot;,&quot;styleBackground&quot;:&quot;none&quot;,&quot;styleTitleFont&quot;:&quot;bebasneue&quot;,&quot;styleBodyFont&quot;:&quot;sourcesanspro&quot;,&quot;styleWeight&quot;:&quot;medium&quot;,&quot;styleTitleSlide&quot;:&quot;bar_left&quot;,&quot;fontScale&quot;:1,&quot;iconStyle&quot;:&quot;classic&quot;,&quot;cjkFont&quot;:&quot;jp&quot;,&quot;isRTL&quot;:false,&quot;colors&quot;:{&quot;accent1&quot;:&quot;rgba(57,216,193,1)&quot;,&quot;accent2&quot;:&quot;rgba(56,216,230,1)&quot;,&quot;accent3&quot;:&quot;rgba(48,175,239,1)&quot;,&quot;accent4&quot;:&quot;rgba(107,162,255,1)&quot;,&quot;accent5&quot;:&quot;rgba(147,155,241,1)&quot;,&quot;background_accent&quot;:&quot;rgba(242,242,242,1)&quot;,&quot;background_dark&quot;:&quot;rgba(0,0,0,1)&quot;,&quot;background_light&quot;:&quot;#ffffff&quot;,&quot;chart1&quot;:&quot;rgba(72,220,146,1)&quot;,&quot;chart2&quot;:&quot;rgba(57,216,193,1)&quot;,&quot;chart3&quot;:&quot;rgba(56,216,230,1)&quot;,&quot;chart4&quot;:&quot;rgba(48,175,239,1)&quot;,&quot;chart5&quot;:&quot;rgba(107,162,255,1)&quot;,&quot;chart6&quot;:&quot;rgba(147,155,241,1)&quot;,&quot;negative&quot;:&quot;rgba(252,93,76,1)&quot;,&quot;positive&quot;:&quot;rgba(72,220,146,1)&quot;,&quot;primary_dark&quot;:&quot;rgba(51,51,51,1)&quot;,&quot;primary_light&quot;:&quot;rgba(255,255,255,1)&quot;,&quot;secondary_dark&quot;:&quot;rgba(0,0,0,0.65)&quot;,&quot;secondary_light&quot;:&quot;rgba(255,255,255,0.8)&quot;,&quot;theme&quot;:&quot;rgba(72,220,146,1)&quot;,&quot;hyperlink&quot;:&quot;#11a9e2&quot;},&quot;fontHeaderFontId&quot;:&quot;geist&quot;,&quot;fontHeaderWeight&quot;:600,&quot;fontHeaderLetterSpacing&quot;:-0.06,&quot;fontHeaderLineHeight&quot;:1.4,&quot;fontHeaderScaling&quot;:100,&quot;fontHeaderTextTransform&quot;:&quot;auto&quot;,&quot;fontTitleFontId&quot;:&quot;geist&quot;,&quot;fontTitleWeight&quot;:600,&quot;fontTitleLetterSpacing&quot;:-0.03,&quot;fontTitleLineHeight&quot;:1.6,&quot;fontTitleScaling&quot;:100,&quot;fontTitleTextTransform&quot;:&quot;auto&quot;,&quot;fontBodyFontId&quot;:&quot;geist&quot;,&quot;fontBodyWeight&quot;:400,&quot;fontBodyLetterSpacing&quot;:-0.04,&quot;fontBodyLineHeight&quot;:1.9,&quot;fontBodyScaling&quot;:100,&quot;fontBodyTextTransform&quot;:&quot;auto&quot;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87284A2-0975-4F9E-AADF-8788B9E828F7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7B69DC3-50D2-493E-A846-E3953A9F50C4}">
  <we:reference id="wa200003964" version="1.0.0.0" store="en-US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2129</TotalTime>
  <Words>862</Words>
  <Application>Microsoft Office PowerPoint</Application>
  <PresentationFormat>Custom</PresentationFormat>
  <Paragraphs>130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</vt:lpstr>
      <vt:lpstr>Aptos</vt:lpstr>
      <vt:lpstr>Arial</vt:lpstr>
      <vt:lpstr>Garamond</vt:lpstr>
      <vt:lpstr>Lato</vt:lpstr>
      <vt:lpstr>Wingdings</vt:lpstr>
      <vt:lpstr>Organic</vt:lpstr>
      <vt:lpstr>Elevating Quality Maturity</vt:lpstr>
      <vt:lpstr>About The Speaker Prachi Verma – IT Portfolio &amp; Strategic Governance Executive</vt:lpstr>
      <vt:lpstr>Session Objectives</vt:lpstr>
      <vt:lpstr>Introduction</vt:lpstr>
      <vt:lpstr>The Compliance Trap Why Quality Often Fails to Deliver Value</vt:lpstr>
      <vt:lpstr>Beyond Compliance Shifting from Compliance to Strategic Quality</vt:lpstr>
      <vt:lpstr>Benefits of Strategic Quality Why It Matters</vt:lpstr>
      <vt:lpstr>Frameworks That Enable Strategic Quality Frameworks Don’t Create Value — Decisions Do</vt:lpstr>
      <vt:lpstr>Practical Application How Strategic Quality Shows Up in Practice </vt:lpstr>
      <vt:lpstr>Transformations Examples How Organizations Succeed</vt:lpstr>
      <vt:lpstr>Transformations Examples How Organizations Succeed</vt:lpstr>
      <vt:lpstr>Leadership’s Role Driving Strategic Quality Starts with Leadership</vt:lpstr>
      <vt:lpstr>Call to Action Turning Quality into Advantage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6341207937--ai-governance-template_v1.pdf</dc:title>
  <dc:creator>Rachael Brink (Contractor)</dc:creator>
  <cp:lastModifiedBy>Prachi Verma</cp:lastModifiedBy>
  <cp:revision>250</cp:revision>
  <dcterms:created xsi:type="dcterms:W3CDTF">2025-07-24T16:11:21Z</dcterms:created>
  <dcterms:modified xsi:type="dcterms:W3CDTF">2026-04-29T14:42:39Z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LastSaved">
    <vt:filetime>2025-07-24T00:00:00Z</vt:filetime>
  </property>
  <property fmtid="{D5CDD505-2E9C-101B-9397-08002B2CF9AE}" pid="4" name="Producer">
    <vt:lpwstr>Microsoft: Print To PDF</vt:lpwstr>
  </property>
</Properties>
</file>