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tags/tag4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9" r:id="rId5"/>
  </p:sldMasterIdLst>
  <p:notesMasterIdLst>
    <p:notesMasterId r:id="rId11"/>
  </p:notesMasterIdLst>
  <p:handoutMasterIdLst>
    <p:handoutMasterId r:id="rId12"/>
  </p:handoutMasterIdLst>
  <p:sldIdLst>
    <p:sldId id="283" r:id="rId6"/>
    <p:sldId id="273" r:id="rId7"/>
    <p:sldId id="274" r:id="rId8"/>
    <p:sldId id="275" r:id="rId9"/>
    <p:sldId id="276" r:id="rId10"/>
  </p:sldIdLst>
  <p:sldSz cx="12192000" cy="6858000"/>
  <p:notesSz cx="7023100" cy="9309100"/>
  <p:custDataLst>
    <p:tags r:id="rId1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768"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6F5F4"/>
    <a:srgbClr val="007BB0"/>
    <a:srgbClr val="E6F7FD"/>
    <a:srgbClr val="1C2A34"/>
    <a:srgbClr val="003D42"/>
    <a:srgbClr val="1B9A38"/>
    <a:srgbClr val="81BB30"/>
    <a:srgbClr val="A7124A"/>
    <a:srgbClr val="503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06E15-C02A-47EB-9C62-76AF1582D4B5}" v="1" dt="2019-10-22T22:49:02.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149" autoAdjust="0"/>
  </p:normalViewPr>
  <p:slideViewPr>
    <p:cSldViewPr snapToGrid="0" snapToObjects="1">
      <p:cViewPr varScale="1">
        <p:scale>
          <a:sx n="88" d="100"/>
          <a:sy n="88" d="100"/>
        </p:scale>
        <p:origin x="240" y="96"/>
      </p:cViewPr>
      <p:guideLst>
        <p:guide pos="6768"/>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8"/>
    </p:cViewPr>
  </p:sorterViewPr>
  <p:notesViewPr>
    <p:cSldViewPr snapToGrid="0" snapToObjects="1">
      <p:cViewPr varScale="1">
        <p:scale>
          <a:sx n="126" d="100"/>
          <a:sy n="126" d="100"/>
        </p:scale>
        <p:origin x="-3288" y="-11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pe, Vicki L." userId="31dd4797-c567-4914-8de6-2a0e59e5bba1" providerId="ADAL" clId="{74506E15-C02A-47EB-9C62-76AF1582D4B5}"/>
    <pc:docChg chg="modSld modNotesMaster modHandout">
      <pc:chgData name="Pope, Vicki L." userId="31dd4797-c567-4914-8de6-2a0e59e5bba1" providerId="ADAL" clId="{74506E15-C02A-47EB-9C62-76AF1582D4B5}" dt="2019-10-22T22:49:02.692" v="0"/>
      <pc:docMkLst>
        <pc:docMk/>
      </pc:docMkLst>
      <pc:sldChg chg="modNotes">
        <pc:chgData name="Pope, Vicki L." userId="31dd4797-c567-4914-8de6-2a0e59e5bba1" providerId="ADAL" clId="{74506E15-C02A-47EB-9C62-76AF1582D4B5}" dt="2019-10-22T22:49:02.692" v="0"/>
        <pc:sldMkLst>
          <pc:docMk/>
          <pc:sldMk cId="2806866693" sldId="2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43343" cy="465455"/>
          </a:xfrm>
          <a:prstGeom prst="rect">
            <a:avLst/>
          </a:prstGeom>
        </p:spPr>
        <p:txBody>
          <a:bodyPr vert="horz" lIns="93321" tIns="46660" rIns="93321" bIns="46660" rtlCol="0"/>
          <a:lstStyle>
            <a:lvl1pPr algn="l">
              <a:defRPr sz="1200"/>
            </a:lvl1pPr>
          </a:lstStyle>
          <a:p>
            <a:endParaRPr lang="fr-FR"/>
          </a:p>
        </p:txBody>
      </p:sp>
      <p:sp>
        <p:nvSpPr>
          <p:cNvPr id="3" name="Espace réservé de la date 2"/>
          <p:cNvSpPr>
            <a:spLocks noGrp="1"/>
          </p:cNvSpPr>
          <p:nvPr>
            <p:ph type="dt" sz="quarter" idx="1"/>
          </p:nvPr>
        </p:nvSpPr>
        <p:spPr>
          <a:xfrm>
            <a:off x="3978132" y="1"/>
            <a:ext cx="3043343" cy="465455"/>
          </a:xfrm>
          <a:prstGeom prst="rect">
            <a:avLst/>
          </a:prstGeom>
        </p:spPr>
        <p:txBody>
          <a:bodyPr vert="horz" lIns="93321" tIns="46660" rIns="93321" bIns="46660" rtlCol="0"/>
          <a:lstStyle>
            <a:lvl1pPr algn="r">
              <a:defRPr sz="1200"/>
            </a:lvl1pPr>
          </a:lstStyle>
          <a:p>
            <a:fld id="{AB050A3E-DBDF-454A-8774-62575AE1C62C}" type="datetimeFigureOut">
              <a:rPr lang="fr-FR" smtClean="0"/>
              <a:pPr/>
              <a:t>22/10/2019</a:t>
            </a:fld>
            <a:endParaRPr lang="fr-FR"/>
          </a:p>
        </p:txBody>
      </p:sp>
      <p:sp>
        <p:nvSpPr>
          <p:cNvPr id="4" name="Espace réservé du pied de page 3"/>
          <p:cNvSpPr>
            <a:spLocks noGrp="1"/>
          </p:cNvSpPr>
          <p:nvPr>
            <p:ph type="ftr" sz="quarter" idx="2"/>
          </p:nvPr>
        </p:nvSpPr>
        <p:spPr>
          <a:xfrm>
            <a:off x="1" y="8842030"/>
            <a:ext cx="3043343" cy="465455"/>
          </a:xfrm>
          <a:prstGeom prst="rect">
            <a:avLst/>
          </a:prstGeom>
        </p:spPr>
        <p:txBody>
          <a:bodyPr vert="horz" lIns="93321" tIns="46660" rIns="93321" bIns="4666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8132" y="8842030"/>
            <a:ext cx="3043343" cy="465455"/>
          </a:xfrm>
          <a:prstGeom prst="rect">
            <a:avLst/>
          </a:prstGeom>
        </p:spPr>
        <p:txBody>
          <a:bodyPr vert="horz" lIns="93321" tIns="46660" rIns="93321" bIns="46660" rtlCol="0" anchor="b"/>
          <a:lstStyle>
            <a:lvl1pPr algn="r">
              <a:defRPr sz="1200"/>
            </a:lvl1pPr>
          </a:lstStyle>
          <a:p>
            <a:fld id="{2028C3FF-1864-46F0-A6E9-D48E7661DD3A}" type="slidenum">
              <a:rPr lang="fr-FR" smtClean="0"/>
              <a:pPr/>
              <a:t>‹#›</a:t>
            </a:fld>
            <a:endParaRPr lang="fr-FR"/>
          </a:p>
        </p:txBody>
      </p:sp>
    </p:spTree>
    <p:extLst>
      <p:ext uri="{BB962C8B-B14F-4D97-AF65-F5344CB8AC3E}">
        <p14:creationId xmlns:p14="http://schemas.microsoft.com/office/powerpoint/2010/main" val="22978669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876" cy="464818"/>
          </a:xfrm>
          <a:prstGeom prst="rect">
            <a:avLst/>
          </a:prstGeom>
        </p:spPr>
        <p:txBody>
          <a:bodyPr vert="horz" lIns="91797" tIns="45898" rIns="91797" bIns="45898" rtlCol="0"/>
          <a:lstStyle>
            <a:lvl1pPr algn="l">
              <a:defRPr sz="1200"/>
            </a:lvl1pPr>
          </a:lstStyle>
          <a:p>
            <a:endParaRPr lang="fr-FR"/>
          </a:p>
        </p:txBody>
      </p:sp>
      <p:sp>
        <p:nvSpPr>
          <p:cNvPr id="3" name="Espace réservé de la date 2"/>
          <p:cNvSpPr>
            <a:spLocks noGrp="1"/>
          </p:cNvSpPr>
          <p:nvPr>
            <p:ph type="dt" idx="1"/>
          </p:nvPr>
        </p:nvSpPr>
        <p:spPr>
          <a:xfrm>
            <a:off x="3977629" y="0"/>
            <a:ext cx="3043876" cy="464818"/>
          </a:xfrm>
          <a:prstGeom prst="rect">
            <a:avLst/>
          </a:prstGeom>
        </p:spPr>
        <p:txBody>
          <a:bodyPr vert="horz" lIns="91797" tIns="45898" rIns="91797" bIns="45898" rtlCol="0"/>
          <a:lstStyle>
            <a:lvl1pPr algn="r">
              <a:defRPr sz="1200"/>
            </a:lvl1pPr>
          </a:lstStyle>
          <a:p>
            <a:fld id="{0D30E392-8533-494B-8725-DCCABE6F24CC}" type="datetimeFigureOut">
              <a:rPr lang="fr-FR" smtClean="0"/>
              <a:pPr/>
              <a:t>22/10/2019</a:t>
            </a:fld>
            <a:endParaRPr lang="fr-FR"/>
          </a:p>
        </p:txBody>
      </p:sp>
      <p:sp>
        <p:nvSpPr>
          <p:cNvPr id="4" name="Espace réservé de l'image des diapositives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1797" tIns="45898" rIns="91797" bIns="45898" rtlCol="0" anchor="ctr"/>
          <a:lstStyle/>
          <a:p>
            <a:endParaRPr lang="fr-FR"/>
          </a:p>
        </p:txBody>
      </p:sp>
      <p:sp>
        <p:nvSpPr>
          <p:cNvPr id="5" name="Espace réservé des commentaires 4"/>
          <p:cNvSpPr>
            <a:spLocks noGrp="1"/>
          </p:cNvSpPr>
          <p:nvPr>
            <p:ph type="body" sz="quarter" idx="3"/>
          </p:nvPr>
        </p:nvSpPr>
        <p:spPr>
          <a:xfrm>
            <a:off x="702310" y="4422142"/>
            <a:ext cx="5618480" cy="4188140"/>
          </a:xfrm>
          <a:prstGeom prst="rect">
            <a:avLst/>
          </a:prstGeom>
        </p:spPr>
        <p:txBody>
          <a:bodyPr vert="horz" lIns="91797" tIns="45898" rIns="91797" bIns="4589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42691"/>
            <a:ext cx="3043876" cy="464818"/>
          </a:xfrm>
          <a:prstGeom prst="rect">
            <a:avLst/>
          </a:prstGeom>
        </p:spPr>
        <p:txBody>
          <a:bodyPr vert="horz" lIns="91797" tIns="45898" rIns="91797" bIns="4589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7629" y="8842691"/>
            <a:ext cx="3043876" cy="464818"/>
          </a:xfrm>
          <a:prstGeom prst="rect">
            <a:avLst/>
          </a:prstGeom>
        </p:spPr>
        <p:txBody>
          <a:bodyPr vert="horz" lIns="91797" tIns="45898" rIns="91797" bIns="45898" rtlCol="0" anchor="b"/>
          <a:lstStyle>
            <a:lvl1pPr algn="r">
              <a:defRPr sz="1200"/>
            </a:lvl1pPr>
          </a:lstStyle>
          <a:p>
            <a:fld id="{50166F92-4905-4509-A26E-935F0EDAF985}" type="slidenum">
              <a:rPr lang="fr-FR" smtClean="0"/>
              <a:pPr/>
              <a:t>‹#›</a:t>
            </a:fld>
            <a:endParaRPr lang="fr-FR"/>
          </a:p>
        </p:txBody>
      </p:sp>
    </p:spTree>
    <p:extLst>
      <p:ext uri="{BB962C8B-B14F-4D97-AF65-F5344CB8AC3E}">
        <p14:creationId xmlns:p14="http://schemas.microsoft.com/office/powerpoint/2010/main" val="4116720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Geometry"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n.wikipedia.org/wiki/Scaling_(geometry)" TargetMode="External"/><Relationship Id="rId4" Type="http://schemas.openxmlformats.org/officeDocument/2006/relationships/hyperlink" Target="https://en.wikipedia.org/wiki/Real_numb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b="1" dirty="0">
                <a:solidFill>
                  <a:schemeClr val="accent3"/>
                </a:solidFill>
              </a:rPr>
              <a:t>Hong Kong island waterfront</a:t>
            </a:r>
            <a:r>
              <a:rPr lang="en-US" dirty="0"/>
              <a:t> design and supervision of the central reclamation project.</a:t>
            </a:r>
          </a:p>
        </p:txBody>
      </p:sp>
      <p:sp>
        <p:nvSpPr>
          <p:cNvPr id="4" name="Slide Number Placeholder 3"/>
          <p:cNvSpPr>
            <a:spLocks noGrp="1"/>
          </p:cNvSpPr>
          <p:nvPr>
            <p:ph type="sldNum" sz="quarter" idx="10"/>
          </p:nvPr>
        </p:nvSpPr>
        <p:spPr/>
        <p:txBody>
          <a:bodyPr/>
          <a:lstStyle/>
          <a:p>
            <a:fld id="{50166F92-4905-4509-A26E-935F0EDAF985}" type="slidenum">
              <a:rPr lang="fr-FR" smtClean="0"/>
              <a:pPr/>
              <a:t>1</a:t>
            </a:fld>
            <a:endParaRPr lang="fr-FR"/>
          </a:p>
        </p:txBody>
      </p:sp>
    </p:spTree>
    <p:extLst>
      <p:ext uri="{BB962C8B-B14F-4D97-AF65-F5344CB8AC3E}">
        <p14:creationId xmlns:p14="http://schemas.microsoft.com/office/powerpoint/2010/main" val="416553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INISTATE is the command for initializing structure</a:t>
            </a:r>
          </a:p>
        </p:txBody>
      </p:sp>
      <p:sp>
        <p:nvSpPr>
          <p:cNvPr id="4" name="Slide Number Placeholder 3"/>
          <p:cNvSpPr>
            <a:spLocks noGrp="1"/>
          </p:cNvSpPr>
          <p:nvPr>
            <p:ph type="sldNum" sz="quarter" idx="5"/>
          </p:nvPr>
        </p:nvSpPr>
        <p:spPr/>
        <p:txBody>
          <a:bodyPr/>
          <a:lstStyle/>
          <a:p>
            <a:fld id="{50166F92-4905-4509-A26E-935F0EDAF985}" type="slidenum">
              <a:rPr lang="fr-FR" smtClean="0"/>
              <a:pPr/>
              <a:t>2</a:t>
            </a:fld>
            <a:endParaRPr lang="fr-FR"/>
          </a:p>
        </p:txBody>
      </p:sp>
    </p:spTree>
    <p:extLst>
      <p:ext uri="{BB962C8B-B14F-4D97-AF65-F5344CB8AC3E}">
        <p14:creationId xmlns:p14="http://schemas.microsoft.com/office/powerpoint/2010/main" val="75845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RSTMAC allows user to compare mode shapes between two difference meshes.  The MAC (Modal Assurance Criterion) is used by ANSYS to determine which modes are the same between different rotational speeds. The </a:t>
            </a:r>
            <a:r>
              <a:rPr lang="en-US" dirty="0" err="1"/>
              <a:t>Lanczos</a:t>
            </a:r>
            <a:r>
              <a:rPr lang="en-US" dirty="0"/>
              <a:t> algorithm is used to find the most useful (highest/lowest) eigenvalues and eigenvectors.  </a:t>
            </a:r>
            <a:r>
              <a:rPr lang="en-US" dirty="0">
                <a:effectLst/>
                <a:hlinkClick r:id="rId3"/>
              </a:rPr>
              <a:t>Geometrically</a:t>
            </a:r>
            <a:r>
              <a:rPr lang="en-US" dirty="0">
                <a:effectLst/>
              </a:rPr>
              <a:t>, an eigenvector, corresponding to a </a:t>
            </a:r>
            <a:r>
              <a:rPr lang="en-US" dirty="0">
                <a:effectLst/>
                <a:hlinkClick r:id="rId4" tooltip="Real number"/>
              </a:rPr>
              <a:t>real</a:t>
            </a:r>
            <a:r>
              <a:rPr lang="en-US" dirty="0">
                <a:effectLst/>
              </a:rPr>
              <a:t> nonzero eigenvalue, points in a direction in which it is </a:t>
            </a:r>
            <a:r>
              <a:rPr lang="en-US" dirty="0">
                <a:effectLst/>
                <a:hlinkClick r:id="rId5" tooltip="Scaling (geometry)"/>
              </a:rPr>
              <a:t>stretched</a:t>
            </a:r>
            <a:r>
              <a:rPr lang="en-US" dirty="0">
                <a:effectLst/>
              </a:rPr>
              <a:t> by the transformation and the eigenvalue is the factor by which it is stretched.</a:t>
            </a:r>
            <a:endParaRPr lang="en-US" dirty="0"/>
          </a:p>
        </p:txBody>
      </p:sp>
      <p:sp>
        <p:nvSpPr>
          <p:cNvPr id="4" name="Slide Number Placeholder 3"/>
          <p:cNvSpPr>
            <a:spLocks noGrp="1"/>
          </p:cNvSpPr>
          <p:nvPr>
            <p:ph type="sldNum" sz="quarter" idx="5"/>
          </p:nvPr>
        </p:nvSpPr>
        <p:spPr/>
        <p:txBody>
          <a:bodyPr/>
          <a:lstStyle/>
          <a:p>
            <a:fld id="{50166F92-4905-4509-A26E-935F0EDAF985}" type="slidenum">
              <a:rPr lang="fr-FR" smtClean="0"/>
              <a:pPr/>
              <a:t>4</a:t>
            </a:fld>
            <a:endParaRPr lang="fr-FR"/>
          </a:p>
        </p:txBody>
      </p:sp>
    </p:spTree>
    <p:extLst>
      <p:ext uri="{BB962C8B-B14F-4D97-AF65-F5344CB8AC3E}">
        <p14:creationId xmlns:p14="http://schemas.microsoft.com/office/powerpoint/2010/main" val="3314403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CB765-A5F1-4151-8B60-8A9794422720}"/>
              </a:ext>
            </a:extLst>
          </p:cNvPr>
          <p:cNvSpPr/>
          <p:nvPr userDrawn="1"/>
        </p:nvSpPr>
        <p:spPr>
          <a:xfrm>
            <a:off x="0" y="4833938"/>
            <a:ext cx="12192000" cy="202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a:extLst>
              <a:ext uri="{FF2B5EF4-FFF2-40B4-BE49-F238E27FC236}">
                <a16:creationId xmlns:a16="http://schemas.microsoft.com/office/drawing/2014/main" id="{E9625106-2AEC-405A-9865-05D138588F09}"/>
              </a:ext>
            </a:extLst>
          </p:cNvPr>
          <p:cNvSpPr/>
          <p:nvPr userDrawn="1"/>
        </p:nvSpPr>
        <p:spPr>
          <a:xfrm>
            <a:off x="0" y="0"/>
            <a:ext cx="2391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a16="http://schemas.microsoft.com/office/drawing/2014/main" id="{B9D90C86-2B30-4D3E-8850-9C2EA3DBF5E2}"/>
              </a:ext>
            </a:extLst>
          </p:cNvPr>
          <p:cNvSpPr/>
          <p:nvPr userDrawn="1"/>
        </p:nvSpPr>
        <p:spPr>
          <a:xfrm>
            <a:off x="1" y="0"/>
            <a:ext cx="1219118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Rectangle 22">
            <a:extLst>
              <a:ext uri="{FF2B5EF4-FFF2-40B4-BE49-F238E27FC236}">
                <a16:creationId xmlns:a16="http://schemas.microsoft.com/office/drawing/2014/main" id="{69EE894A-59AF-495B-8CD3-6807E1036C02}"/>
              </a:ext>
            </a:extLst>
          </p:cNvPr>
          <p:cNvSpPr/>
          <p:nvPr userDrawn="1"/>
        </p:nvSpPr>
        <p:spPr>
          <a:xfrm>
            <a:off x="11951998" y="0"/>
            <a:ext cx="240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itle 2">
            <a:extLst>
              <a:ext uri="{FF2B5EF4-FFF2-40B4-BE49-F238E27FC236}">
                <a16:creationId xmlns:a16="http://schemas.microsoft.com/office/drawing/2014/main" id="{9396BA27-A064-4173-B70E-77BC02B25D20}"/>
              </a:ext>
            </a:extLst>
          </p:cNvPr>
          <p:cNvSpPr>
            <a:spLocks noGrp="1"/>
          </p:cNvSpPr>
          <p:nvPr>
            <p:ph type="title"/>
          </p:nvPr>
        </p:nvSpPr>
        <p:spPr>
          <a:xfrm>
            <a:off x="911424" y="5003800"/>
            <a:ext cx="10368293" cy="968056"/>
          </a:xfrm>
        </p:spPr>
        <p:txBody>
          <a:bodyPr/>
          <a:lstStyle/>
          <a:p>
            <a:r>
              <a:rPr lang="en-US" dirty="0"/>
              <a:t>Click to edit Master title style</a:t>
            </a:r>
            <a:endParaRPr lang="en-GB" dirty="0"/>
          </a:p>
        </p:txBody>
      </p:sp>
      <p:sp>
        <p:nvSpPr>
          <p:cNvPr id="6" name="Text Placeholder 5">
            <a:extLst>
              <a:ext uri="{FF2B5EF4-FFF2-40B4-BE49-F238E27FC236}">
                <a16:creationId xmlns:a16="http://schemas.microsoft.com/office/drawing/2014/main" id="{F2D7B214-B5FE-4BDA-BE8A-BDFBE377AFD1}"/>
              </a:ext>
            </a:extLst>
          </p:cNvPr>
          <p:cNvSpPr>
            <a:spLocks noGrp="1"/>
          </p:cNvSpPr>
          <p:nvPr>
            <p:ph type="body" sz="quarter" idx="10"/>
          </p:nvPr>
        </p:nvSpPr>
        <p:spPr>
          <a:xfrm>
            <a:off x="911425" y="6003794"/>
            <a:ext cx="8637321" cy="479557"/>
          </a:xfrm>
        </p:spPr>
        <p:txBody>
          <a:bodyPr anchor="ctr"/>
          <a:lstStyle>
            <a:lvl1pPr>
              <a:lnSpc>
                <a:spcPct val="100000"/>
              </a:lnSpc>
              <a:defRPr sz="1800"/>
            </a:lvl1pPr>
          </a:lstStyle>
          <a:p>
            <a:pPr lvl="0"/>
            <a:r>
              <a:rPr lang="en-US" dirty="0"/>
              <a:t>Edit Master text styles</a:t>
            </a:r>
          </a:p>
        </p:txBody>
      </p:sp>
      <p:grpSp>
        <p:nvGrpSpPr>
          <p:cNvPr id="24" name="Group 23"/>
          <p:cNvGrpSpPr/>
          <p:nvPr userDrawn="1"/>
        </p:nvGrpSpPr>
        <p:grpSpPr>
          <a:xfrm>
            <a:off x="10068209" y="5892668"/>
            <a:ext cx="1543923" cy="732181"/>
            <a:chOff x="7241120" y="5892668"/>
            <a:chExt cx="1543923" cy="732181"/>
          </a:xfrm>
        </p:grpSpPr>
        <p:cxnSp>
          <p:nvCxnSpPr>
            <p:cNvPr id="25" name="Straight Connector 24"/>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5" name="Picture Placeholder 4"/>
          <p:cNvSpPr>
            <a:spLocks noGrp="1"/>
          </p:cNvSpPr>
          <p:nvPr>
            <p:ph type="pic" sz="quarter" idx="11"/>
          </p:nvPr>
        </p:nvSpPr>
        <p:spPr>
          <a:xfrm>
            <a:off x="240600" y="152400"/>
            <a:ext cx="11710800" cy="4681538"/>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Tree>
    <p:custDataLst>
      <p:tags r:id="rId1"/>
    </p:custDataLst>
    <p:extLst>
      <p:ext uri="{BB962C8B-B14F-4D97-AF65-F5344CB8AC3E}">
        <p14:creationId xmlns:p14="http://schemas.microsoft.com/office/powerpoint/2010/main" val="56596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51" userDrawn="1">
          <p15:clr>
            <a:srgbClr val="FBAE40"/>
          </p15:clr>
        </p15:guide>
        <p15:guide id="3" pos="7529" userDrawn="1">
          <p15:clr>
            <a:srgbClr val="FBAE40"/>
          </p15:clr>
        </p15:guide>
        <p15:guide id="4" orient="horz" pos="96" userDrawn="1">
          <p15:clr>
            <a:srgbClr val="FBAE40"/>
          </p15:clr>
        </p15:guide>
        <p15:guide id="5" orient="horz" pos="3045" userDrawn="1">
          <p15:clr>
            <a:srgbClr val="FBAE40"/>
          </p15:clr>
        </p15:guide>
        <p15:guide id="6"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US" dirty="0"/>
          </a:p>
        </p:txBody>
      </p:sp>
      <p:sp>
        <p:nvSpPr>
          <p:cNvPr id="3" name="Footer Placeholder 2"/>
          <p:cNvSpPr>
            <a:spLocks noGrp="1"/>
          </p:cNvSpPr>
          <p:nvPr>
            <p:ph type="ftr" sz="quarter" idx="10"/>
          </p:nvPr>
        </p:nvSpPr>
        <p:spPr/>
        <p:txBody>
          <a:bodyPr/>
          <a:lstStyle/>
          <a:p>
            <a:r>
              <a:rPr lang="en-GB"/>
              <a:t>EFCOG - October 29, 2019</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4" y="1449388"/>
            <a:ext cx="10369153" cy="4176612"/>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 (followed by: </a:t>
            </a:r>
            <a:r>
              <a:rPr lang="en-CA" dirty="0" err="1"/>
              <a:t>Enter+tab</a:t>
            </a:r>
            <a:r>
              <a:rPr lang="en-CA" dirty="0"/>
              <a:t> for normal text and bullet points)</a:t>
            </a:r>
          </a:p>
          <a:p>
            <a:pPr lvl="1"/>
            <a:r>
              <a:rPr lang="en-CA" dirty="0"/>
              <a:t>Normal text</a:t>
            </a:r>
          </a:p>
          <a:p>
            <a:pPr lvl="2"/>
            <a:r>
              <a:rPr lang="en-CA" dirty="0"/>
              <a:t>Second level</a:t>
            </a:r>
          </a:p>
          <a:p>
            <a:pPr lvl="3"/>
            <a:r>
              <a:rPr lang="en-CA" dirty="0"/>
              <a:t>Third level</a:t>
            </a:r>
          </a:p>
          <a:p>
            <a:pPr lvl="4"/>
            <a:r>
              <a:rPr lang="en-CA" dirty="0"/>
              <a:t>Fourth level</a:t>
            </a:r>
          </a:p>
        </p:txBody>
      </p:sp>
    </p:spTree>
    <p:extLst>
      <p:ext uri="{BB962C8B-B14F-4D97-AF65-F5344CB8AC3E}">
        <p14:creationId xmlns:p14="http://schemas.microsoft.com/office/powerpoint/2010/main" val="146960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Tex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US" dirty="0"/>
          </a:p>
        </p:txBody>
      </p:sp>
      <p:sp>
        <p:nvSpPr>
          <p:cNvPr id="3" name="Footer Placeholder 2"/>
          <p:cNvSpPr>
            <a:spLocks noGrp="1"/>
          </p:cNvSpPr>
          <p:nvPr>
            <p:ph type="ftr" sz="quarter" idx="10"/>
          </p:nvPr>
        </p:nvSpPr>
        <p:spPr/>
        <p:txBody>
          <a:bodyPr/>
          <a:lstStyle/>
          <a:p>
            <a:r>
              <a:rPr lang="en-GB"/>
              <a:t>EFCOG - October 29, 2019</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6" name="Espace réservé du contenu 5"/>
          <p:cNvSpPr>
            <a:spLocks noGrp="1"/>
          </p:cNvSpPr>
          <p:nvPr>
            <p:ph sz="quarter" idx="14" hasCustomPrompt="1"/>
          </p:nvPr>
        </p:nvSpPr>
        <p:spPr>
          <a:xfrm>
            <a:off x="6297081"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Tree>
    <p:extLst>
      <p:ext uri="{BB962C8B-B14F-4D97-AF65-F5344CB8AC3E}">
        <p14:creationId xmlns:p14="http://schemas.microsoft.com/office/powerpoint/2010/main" val="178344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Big Vertical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1424" y="368301"/>
            <a:ext cx="4983494" cy="921966"/>
          </a:xfrm>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a:t>EFCOG - October 29, 2019</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6" name="Picture Placeholder 3"/>
          <p:cNvSpPr>
            <a:spLocks noGrp="1"/>
          </p:cNvSpPr>
          <p:nvPr>
            <p:ph type="pic" sz="quarter" idx="14"/>
          </p:nvPr>
        </p:nvSpPr>
        <p:spPr>
          <a:xfrm>
            <a:off x="6298545" y="368302"/>
            <a:ext cx="4981575" cy="5256212"/>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Tree>
    <p:extLst>
      <p:ext uri="{BB962C8B-B14F-4D97-AF65-F5344CB8AC3E}">
        <p14:creationId xmlns:p14="http://schemas.microsoft.com/office/powerpoint/2010/main" val="206402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Big 2 Small Photo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6298545" y="368302"/>
            <a:ext cx="4981575" cy="39254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
        <p:nvSpPr>
          <p:cNvPr id="7"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3" name="Title 2">
            <a:extLst>
              <a:ext uri="{FF2B5EF4-FFF2-40B4-BE49-F238E27FC236}">
                <a16:creationId xmlns:a16="http://schemas.microsoft.com/office/drawing/2014/main" id="{4022BD25-A0D5-455D-8A52-CFF2B9EADEB8}"/>
              </a:ext>
            </a:extLst>
          </p:cNvPr>
          <p:cNvSpPr>
            <a:spLocks noGrp="1"/>
          </p:cNvSpPr>
          <p:nvPr>
            <p:ph type="title" hasCustomPrompt="1"/>
          </p:nvPr>
        </p:nvSpPr>
        <p:spPr>
          <a:xfrm>
            <a:off x="911424" y="368301"/>
            <a:ext cx="4983493" cy="921966"/>
          </a:xfrm>
        </p:spPr>
        <p:txBody>
          <a:bodyPr/>
          <a:lstStyle>
            <a:lvl1pPr>
              <a:defRPr/>
            </a:lvl1pPr>
          </a:lstStyle>
          <a:p>
            <a:r>
              <a:rPr lang="en-US" dirty="0"/>
              <a:t>Click to add title</a:t>
            </a:r>
            <a:endParaRPr lang="en-GB" dirty="0"/>
          </a:p>
        </p:txBody>
      </p:sp>
      <p:sp>
        <p:nvSpPr>
          <p:cNvPr id="4" name="Picture Placeholder 3"/>
          <p:cNvSpPr>
            <a:spLocks noGrp="1"/>
          </p:cNvSpPr>
          <p:nvPr>
            <p:ph type="pic" sz="quarter" idx="14"/>
          </p:nvPr>
        </p:nvSpPr>
        <p:spPr>
          <a:xfrm>
            <a:off x="6298545"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
        <p:nvSpPr>
          <p:cNvPr id="12" name="Picture Placeholder 3"/>
          <p:cNvSpPr>
            <a:spLocks noGrp="1"/>
          </p:cNvSpPr>
          <p:nvPr>
            <p:ph type="pic" sz="quarter" idx="16"/>
          </p:nvPr>
        </p:nvSpPr>
        <p:spPr>
          <a:xfrm>
            <a:off x="8932920"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
        <p:nvSpPr>
          <p:cNvPr id="19" name="Slide Number Placeholder 18"/>
          <p:cNvSpPr>
            <a:spLocks noGrp="1"/>
          </p:cNvSpPr>
          <p:nvPr>
            <p:ph type="sldNum" sz="quarter" idx="17"/>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51963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with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a:t>EFCOG - October 29, 2019</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texte 3"/>
          <p:cNvSpPr>
            <a:spLocks noGrp="1"/>
          </p:cNvSpPr>
          <p:nvPr>
            <p:ph type="body" sz="quarter" idx="21" hasCustomPrompt="1"/>
          </p:nvPr>
        </p:nvSpPr>
        <p:spPr>
          <a:xfrm>
            <a:off x="911424"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r>
              <a:rPr lang="en-CA" noProof="0" dirty="0"/>
              <a:t>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6" name="Espace réservé du texte 3"/>
          <p:cNvSpPr>
            <a:spLocks noGrp="1"/>
          </p:cNvSpPr>
          <p:nvPr>
            <p:ph type="body" sz="quarter" idx="22" hasCustomPrompt="1"/>
          </p:nvPr>
        </p:nvSpPr>
        <p:spPr>
          <a:xfrm>
            <a:off x="6298176"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endParaRPr lang="en-CA" noProof="0" dirty="0"/>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7" name="Picture Placeholder 3"/>
          <p:cNvSpPr>
            <a:spLocks noGrp="1"/>
          </p:cNvSpPr>
          <p:nvPr>
            <p:ph type="pic" sz="quarter" idx="17"/>
          </p:nvPr>
        </p:nvSpPr>
        <p:spPr>
          <a:xfrm>
            <a:off x="911423"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8" name="Picture Placeholder 3"/>
          <p:cNvSpPr>
            <a:spLocks noGrp="1"/>
          </p:cNvSpPr>
          <p:nvPr>
            <p:ph type="pic" sz="quarter" idx="23"/>
          </p:nvPr>
        </p:nvSpPr>
        <p:spPr>
          <a:xfrm>
            <a:off x="6299001"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Tree>
    <p:extLst>
      <p:ext uri="{BB962C8B-B14F-4D97-AF65-F5344CB8AC3E}">
        <p14:creationId xmlns:p14="http://schemas.microsoft.com/office/powerpoint/2010/main" val="28925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 Photos - Vertical / font size reduced">
    <p:spTree>
      <p:nvGrpSpPr>
        <p:cNvPr id="1" name=""/>
        <p:cNvGrpSpPr/>
        <p:nvPr/>
      </p:nvGrpSpPr>
      <p:grpSpPr>
        <a:xfrm>
          <a:off x="0" y="0"/>
          <a:ext cx="0" cy="0"/>
          <a:chOff x="0" y="0"/>
          <a:chExt cx="0" cy="0"/>
        </a:xfrm>
      </p:grpSpPr>
      <p:sp>
        <p:nvSpPr>
          <p:cNvPr id="54" name="Espace réservé du texte 4"/>
          <p:cNvSpPr>
            <a:spLocks noGrp="1"/>
          </p:cNvSpPr>
          <p:nvPr>
            <p:ph type="body" sz="quarter" idx="60" hasCustomPrompt="1"/>
          </p:nvPr>
        </p:nvSpPr>
        <p:spPr>
          <a:xfrm>
            <a:off x="912283"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55" name="Espace réservé du texte 4"/>
          <p:cNvSpPr>
            <a:spLocks noGrp="1"/>
          </p:cNvSpPr>
          <p:nvPr>
            <p:ph type="body" sz="quarter" idx="61" hasCustomPrompt="1"/>
          </p:nvPr>
        </p:nvSpPr>
        <p:spPr>
          <a:xfrm>
            <a:off x="4468399"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a:lvl2pPr>
          </a:lstStyle>
          <a:p>
            <a:pPr lvl="0"/>
            <a:r>
              <a:rPr lang="en-CA" dirty="0"/>
              <a:t>Project name</a:t>
            </a:r>
          </a:p>
          <a:p>
            <a:pPr lvl="1"/>
            <a:r>
              <a:rPr lang="en-CA" dirty="0"/>
              <a:t>Very small descriptive</a:t>
            </a:r>
          </a:p>
        </p:txBody>
      </p:sp>
      <p:sp>
        <p:nvSpPr>
          <p:cNvPr id="56" name="Espace réservé du texte 4"/>
          <p:cNvSpPr>
            <a:spLocks noGrp="1"/>
          </p:cNvSpPr>
          <p:nvPr>
            <p:ph type="body" sz="quarter" idx="62" hasCustomPrompt="1"/>
          </p:nvPr>
        </p:nvSpPr>
        <p:spPr>
          <a:xfrm>
            <a:off x="8024515"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4"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2" name="Title 1">
            <a:extLst>
              <a:ext uri="{FF2B5EF4-FFF2-40B4-BE49-F238E27FC236}">
                <a16:creationId xmlns:a16="http://schemas.microsoft.com/office/drawing/2014/main" id="{648797F3-C325-44A7-ACFC-FE81B275CE1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1" name="Picture Placeholder 3"/>
          <p:cNvSpPr>
            <a:spLocks noGrp="1"/>
          </p:cNvSpPr>
          <p:nvPr>
            <p:ph type="pic" sz="quarter" idx="17"/>
          </p:nvPr>
        </p:nvSpPr>
        <p:spPr>
          <a:xfrm>
            <a:off x="911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22" name="Picture Placeholder 3"/>
          <p:cNvSpPr>
            <a:spLocks noGrp="1"/>
          </p:cNvSpPr>
          <p:nvPr>
            <p:ph type="pic" sz="quarter" idx="63"/>
          </p:nvPr>
        </p:nvSpPr>
        <p:spPr>
          <a:xfrm>
            <a:off x="4467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23" name="Picture Placeholder 3"/>
          <p:cNvSpPr>
            <a:spLocks noGrp="1"/>
          </p:cNvSpPr>
          <p:nvPr>
            <p:ph type="pic" sz="quarter" idx="64"/>
          </p:nvPr>
        </p:nvSpPr>
        <p:spPr>
          <a:xfrm>
            <a:off x="8023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4" name="Slide Number Placeholder 3"/>
          <p:cNvSpPr>
            <a:spLocks noGrp="1"/>
          </p:cNvSpPr>
          <p:nvPr>
            <p:ph type="sldNum" sz="quarter" idx="6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38528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Photos - Horizontal / Font size reduced">
    <p:spTree>
      <p:nvGrpSpPr>
        <p:cNvPr id="1" name=""/>
        <p:cNvGrpSpPr/>
        <p:nvPr/>
      </p:nvGrpSpPr>
      <p:grpSpPr>
        <a:xfrm>
          <a:off x="0" y="0"/>
          <a:ext cx="0" cy="0"/>
          <a:chOff x="0" y="0"/>
          <a:chExt cx="0" cy="0"/>
        </a:xfrm>
      </p:grpSpPr>
      <p:sp>
        <p:nvSpPr>
          <p:cNvPr id="27" name="Espace réservé du texte 3"/>
          <p:cNvSpPr>
            <a:spLocks noGrp="1"/>
          </p:cNvSpPr>
          <p:nvPr>
            <p:ph type="body" sz="quarter" idx="32" hasCustomPrompt="1"/>
          </p:nvPr>
        </p:nvSpPr>
        <p:spPr>
          <a:xfrm>
            <a:off x="912553" y="1456865"/>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3" name="Espace réservé du texte 3"/>
          <p:cNvSpPr>
            <a:spLocks noGrp="1"/>
          </p:cNvSpPr>
          <p:nvPr>
            <p:ph type="body" sz="quarter" idx="53" hasCustomPrompt="1"/>
          </p:nvPr>
        </p:nvSpPr>
        <p:spPr>
          <a:xfrm>
            <a:off x="912553" y="294400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7" name="Espace réservé du texte 3"/>
          <p:cNvSpPr>
            <a:spLocks noGrp="1"/>
          </p:cNvSpPr>
          <p:nvPr>
            <p:ph type="body" sz="quarter" idx="55" hasCustomPrompt="1"/>
          </p:nvPr>
        </p:nvSpPr>
        <p:spPr>
          <a:xfrm>
            <a:off x="912553" y="443114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5"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3" name="Title 2">
            <a:extLst>
              <a:ext uri="{FF2B5EF4-FFF2-40B4-BE49-F238E27FC236}">
                <a16:creationId xmlns:a16="http://schemas.microsoft.com/office/drawing/2014/main" id="{68E00EF4-BA16-48C3-96F8-BB840BE74EEF}"/>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67"/>
          </p:nvPr>
        </p:nvSpPr>
        <p:spPr/>
        <p:txBody>
          <a:bodyPr/>
          <a:lstStyle/>
          <a:p>
            <a:fld id="{8E9205E6-0D8F-4FE6-AE74-F8DC77F0BF6E}" type="slidenum">
              <a:rPr lang="en-CA" smtClean="0"/>
              <a:pPr/>
              <a:t>‹#›</a:t>
            </a:fld>
            <a:endParaRPr lang="en-CA" dirty="0"/>
          </a:p>
        </p:txBody>
      </p:sp>
      <p:sp>
        <p:nvSpPr>
          <p:cNvPr id="1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2" name="Picture Placeholder 3"/>
          <p:cNvSpPr>
            <a:spLocks noGrp="1"/>
          </p:cNvSpPr>
          <p:nvPr>
            <p:ph type="pic" sz="quarter" idx="68"/>
          </p:nvPr>
        </p:nvSpPr>
        <p:spPr>
          <a:xfrm>
            <a:off x="8023655" y="294538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4" name="Picture Placeholder 3"/>
          <p:cNvSpPr>
            <a:spLocks noGrp="1"/>
          </p:cNvSpPr>
          <p:nvPr>
            <p:ph type="pic" sz="quarter" idx="69"/>
          </p:nvPr>
        </p:nvSpPr>
        <p:spPr>
          <a:xfrm>
            <a:off x="8023655" y="443252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hotos / font size reduced">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8" name="Espace réservé du texte 4">
            <a:extLst>
              <a:ext uri="{FF2B5EF4-FFF2-40B4-BE49-F238E27FC236}">
                <a16:creationId xmlns:a16="http://schemas.microsoft.com/office/drawing/2014/main" id="{A86EDB06-AED1-41B0-9B08-FBA87DEF31AF}"/>
              </a:ext>
            </a:extLst>
          </p:cNvPr>
          <p:cNvSpPr>
            <a:spLocks noGrp="1"/>
          </p:cNvSpPr>
          <p:nvPr>
            <p:ph type="body" sz="quarter" idx="54" hasCustomPrompt="1"/>
          </p:nvPr>
        </p:nvSpPr>
        <p:spPr>
          <a:xfrm>
            <a:off x="912283"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0" name="Espace réservé du texte 4">
            <a:extLst>
              <a:ext uri="{FF2B5EF4-FFF2-40B4-BE49-F238E27FC236}">
                <a16:creationId xmlns:a16="http://schemas.microsoft.com/office/drawing/2014/main" id="{63A27A4B-6B64-4B6D-BE8E-EEF38252EDA7}"/>
              </a:ext>
            </a:extLst>
          </p:cNvPr>
          <p:cNvSpPr>
            <a:spLocks noGrp="1"/>
          </p:cNvSpPr>
          <p:nvPr>
            <p:ph type="body" sz="quarter" idx="59" hasCustomPrompt="1"/>
          </p:nvPr>
        </p:nvSpPr>
        <p:spPr>
          <a:xfrm>
            <a:off x="4464678"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2" name="Espace réservé du texte 4">
            <a:extLst>
              <a:ext uri="{FF2B5EF4-FFF2-40B4-BE49-F238E27FC236}">
                <a16:creationId xmlns:a16="http://schemas.microsoft.com/office/drawing/2014/main" id="{9A81D136-5B43-46B9-A0F9-B1763CBC0E94}"/>
              </a:ext>
            </a:extLst>
          </p:cNvPr>
          <p:cNvSpPr>
            <a:spLocks noGrp="1"/>
          </p:cNvSpPr>
          <p:nvPr>
            <p:ph type="body" sz="quarter" idx="61" hasCustomPrompt="1"/>
          </p:nvPr>
        </p:nvSpPr>
        <p:spPr>
          <a:xfrm>
            <a:off x="8024515"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4" name="Espace réservé du texte 4">
            <a:extLst>
              <a:ext uri="{FF2B5EF4-FFF2-40B4-BE49-F238E27FC236}">
                <a16:creationId xmlns:a16="http://schemas.microsoft.com/office/drawing/2014/main" id="{738725F9-1BD5-4772-8559-79ABE4D931F0}"/>
              </a:ext>
            </a:extLst>
          </p:cNvPr>
          <p:cNvSpPr>
            <a:spLocks noGrp="1"/>
          </p:cNvSpPr>
          <p:nvPr>
            <p:ph type="body" sz="quarter" idx="63" hasCustomPrompt="1"/>
          </p:nvPr>
        </p:nvSpPr>
        <p:spPr>
          <a:xfrm>
            <a:off x="912283" y="4922334"/>
            <a:ext cx="3265200" cy="695324"/>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6" name="Espace réservé du texte 4">
            <a:extLst>
              <a:ext uri="{FF2B5EF4-FFF2-40B4-BE49-F238E27FC236}">
                <a16:creationId xmlns:a16="http://schemas.microsoft.com/office/drawing/2014/main" id="{6F92DE13-EFDA-4B4E-8F35-89617D7664B3}"/>
              </a:ext>
            </a:extLst>
          </p:cNvPr>
          <p:cNvSpPr>
            <a:spLocks noGrp="1"/>
          </p:cNvSpPr>
          <p:nvPr>
            <p:ph type="body" sz="quarter" idx="65" hasCustomPrompt="1"/>
          </p:nvPr>
        </p:nvSpPr>
        <p:spPr>
          <a:xfrm>
            <a:off x="4464678"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8" name="Espace réservé du texte 4">
            <a:extLst>
              <a:ext uri="{FF2B5EF4-FFF2-40B4-BE49-F238E27FC236}">
                <a16:creationId xmlns:a16="http://schemas.microsoft.com/office/drawing/2014/main" id="{190AA369-EDCD-4809-83F9-1F297673AB11}"/>
              </a:ext>
            </a:extLst>
          </p:cNvPr>
          <p:cNvSpPr>
            <a:spLocks noGrp="1"/>
          </p:cNvSpPr>
          <p:nvPr>
            <p:ph type="body" sz="quarter" idx="67" hasCustomPrompt="1"/>
          </p:nvPr>
        </p:nvSpPr>
        <p:spPr>
          <a:xfrm>
            <a:off x="8024515"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 name="Title 2">
            <a:extLst>
              <a:ext uri="{FF2B5EF4-FFF2-40B4-BE49-F238E27FC236}">
                <a16:creationId xmlns:a16="http://schemas.microsoft.com/office/drawing/2014/main" id="{24CE4CAD-F803-4D51-B4ED-F96912874E4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2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68"/>
          </p:nvPr>
        </p:nvSpPr>
        <p:spPr>
          <a:xfrm>
            <a:off x="8023655"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3" name="Picture Placeholder 3"/>
          <p:cNvSpPr>
            <a:spLocks noGrp="1"/>
          </p:cNvSpPr>
          <p:nvPr>
            <p:ph type="pic" sz="quarter" idx="69"/>
          </p:nvPr>
        </p:nvSpPr>
        <p:spPr>
          <a:xfrm>
            <a:off x="912283"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4" name="Picture Placeholder 3"/>
          <p:cNvSpPr>
            <a:spLocks noGrp="1"/>
          </p:cNvSpPr>
          <p:nvPr>
            <p:ph type="pic" sz="quarter" idx="70"/>
          </p:nvPr>
        </p:nvSpPr>
        <p:spPr>
          <a:xfrm>
            <a:off x="912283"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5" name="Picture Placeholder 3"/>
          <p:cNvSpPr>
            <a:spLocks noGrp="1"/>
          </p:cNvSpPr>
          <p:nvPr>
            <p:ph type="pic" sz="quarter" idx="71"/>
          </p:nvPr>
        </p:nvSpPr>
        <p:spPr>
          <a:xfrm>
            <a:off x="4463818"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6" name="Picture Placeholder 3"/>
          <p:cNvSpPr>
            <a:spLocks noGrp="1"/>
          </p:cNvSpPr>
          <p:nvPr>
            <p:ph type="pic" sz="quarter" idx="72"/>
          </p:nvPr>
        </p:nvSpPr>
        <p:spPr>
          <a:xfrm>
            <a:off x="4463818"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73"/>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22426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a:t>EFCOG - October 29, 2019</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Tree>
    <p:extLst>
      <p:ext uri="{BB962C8B-B14F-4D97-AF65-F5344CB8AC3E}">
        <p14:creationId xmlns:p14="http://schemas.microsoft.com/office/powerpoint/2010/main" val="204118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9151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out image">
    <p:bg>
      <p:bgPr>
        <a:solidFill>
          <a:schemeClr val="bg1"/>
        </a:solidFill>
        <a:effectLst/>
      </p:bgPr>
    </p:bg>
    <p:spTree>
      <p:nvGrpSpPr>
        <p:cNvPr id="1" name=""/>
        <p:cNvGrpSpPr/>
        <p:nvPr/>
      </p:nvGrpSpPr>
      <p:grpSpPr>
        <a:xfrm>
          <a:off x="0" y="0"/>
          <a:ext cx="0" cy="0"/>
          <a:chOff x="0" y="0"/>
          <a:chExt cx="0" cy="0"/>
        </a:xfrm>
      </p:grpSpPr>
      <p:pic>
        <p:nvPicPr>
          <p:cNvPr id="9" name="Image 3" descr="fond-01-01-01-01-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2">
            <a:extLst>
              <a:ext uri="{FF2B5EF4-FFF2-40B4-BE49-F238E27FC236}">
                <a16:creationId xmlns:a16="http://schemas.microsoft.com/office/drawing/2014/main" id="{F2D67952-A40B-4EC7-9597-BB025BA203C0}"/>
              </a:ext>
            </a:extLst>
          </p:cNvPr>
          <p:cNvSpPr>
            <a:spLocks noGrp="1"/>
          </p:cNvSpPr>
          <p:nvPr>
            <p:ph type="title" hasCustomPrompt="1"/>
          </p:nvPr>
        </p:nvSpPr>
        <p:spPr>
          <a:xfrm>
            <a:off x="6096000" y="3006748"/>
            <a:ext cx="5183717" cy="637810"/>
          </a:xfrm>
        </p:spPr>
        <p:txBody>
          <a:bodyPr/>
          <a:lstStyle>
            <a:lvl1pPr>
              <a:defRPr/>
            </a:lvl1pPr>
          </a:lstStyle>
          <a:p>
            <a:r>
              <a:rPr lang="en-US" dirty="0"/>
              <a:t>Click to edit title</a:t>
            </a:r>
            <a:endParaRPr lang="en-GB" dirty="0"/>
          </a:p>
        </p:txBody>
      </p:sp>
      <p:sp>
        <p:nvSpPr>
          <p:cNvPr id="8" name="Text Placeholder 5">
            <a:extLst>
              <a:ext uri="{FF2B5EF4-FFF2-40B4-BE49-F238E27FC236}">
                <a16:creationId xmlns:a16="http://schemas.microsoft.com/office/drawing/2014/main" id="{7C67480D-83DD-41EC-9AB7-66A7C1E0B2E6}"/>
              </a:ext>
            </a:extLst>
          </p:cNvPr>
          <p:cNvSpPr>
            <a:spLocks noGrp="1"/>
          </p:cNvSpPr>
          <p:nvPr>
            <p:ph type="body" sz="quarter" idx="10"/>
          </p:nvPr>
        </p:nvSpPr>
        <p:spPr>
          <a:xfrm>
            <a:off x="6096000" y="3787644"/>
            <a:ext cx="5183717" cy="479557"/>
          </a:xfrm>
        </p:spPr>
        <p:txBody>
          <a:bodyPr anchor="t"/>
          <a:lstStyle>
            <a:lvl1pPr>
              <a:lnSpc>
                <a:spcPct val="100000"/>
              </a:lnSpc>
              <a:defRPr sz="1800"/>
            </a:lvl1pPr>
          </a:lstStyle>
          <a:p>
            <a:pPr lvl="0"/>
            <a:r>
              <a:rPr lang="en-US" dirty="0"/>
              <a:t>Edit Master text styles</a:t>
            </a:r>
          </a:p>
        </p:txBody>
      </p:sp>
      <p:grpSp>
        <p:nvGrpSpPr>
          <p:cNvPr id="7" name="Group 6">
            <a:extLst>
              <a:ext uri="{FF2B5EF4-FFF2-40B4-BE49-F238E27FC236}">
                <a16:creationId xmlns:a16="http://schemas.microsoft.com/office/drawing/2014/main" id="{C5FB5BED-596C-4D1F-87F4-81A68BF55397}"/>
              </a:ext>
            </a:extLst>
          </p:cNvPr>
          <p:cNvGrpSpPr/>
          <p:nvPr userDrawn="1"/>
        </p:nvGrpSpPr>
        <p:grpSpPr>
          <a:xfrm>
            <a:off x="5575412" y="1294727"/>
            <a:ext cx="5124057" cy="1573148"/>
            <a:chOff x="4221294" y="1349116"/>
            <a:chExt cx="4718275" cy="1448568"/>
          </a:xfrm>
        </p:grpSpPr>
        <p:pic>
          <p:nvPicPr>
            <p:cNvPr id="11" name="Picture Placeholder 16">
              <a:extLst>
                <a:ext uri="{FF2B5EF4-FFF2-40B4-BE49-F238E27FC236}">
                  <a16:creationId xmlns:a16="http://schemas.microsoft.com/office/drawing/2014/main" id="{2645B152-853A-4718-B78F-396FB9155B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3922" y="1640458"/>
              <a:ext cx="2105647" cy="975390"/>
            </a:xfrm>
            <a:prstGeom prst="rect">
              <a:avLst/>
            </a:prstGeom>
            <a:noFill/>
          </p:spPr>
        </p:pic>
        <p:pic>
          <p:nvPicPr>
            <p:cNvPr id="12" name="Picture Placeholder 17">
              <a:extLst>
                <a:ext uri="{FF2B5EF4-FFF2-40B4-BE49-F238E27FC236}">
                  <a16:creationId xmlns:a16="http://schemas.microsoft.com/office/drawing/2014/main" id="{48C034F1-7E48-4731-ABBF-9507549CFE07}"/>
                </a:ext>
              </a:extLst>
            </p:cNvPr>
            <p:cNvPicPr>
              <a:picLocks noChangeAspect="1"/>
            </p:cNvPicPr>
            <p:nvPr userDrawn="1"/>
          </p:nvPicPr>
          <p:blipFill rotWithShape="1">
            <a:blip r:embed="rId5" cstate="print"/>
            <a:srcRect l="-27481" t="-43612" r="-27481" b="-43612"/>
            <a:stretch/>
          </p:blipFill>
          <p:spPr>
            <a:xfrm>
              <a:off x="4221294" y="1349116"/>
              <a:ext cx="2726647" cy="1448568"/>
            </a:xfrm>
            <a:prstGeom prst="rect">
              <a:avLst/>
            </a:prstGeom>
            <a:noFill/>
          </p:spPr>
        </p:pic>
      </p:grpSp>
    </p:spTree>
    <p:custDataLst>
      <p:tags r:id="rId1"/>
    </p:custDataLst>
    <p:extLst>
      <p:ext uri="{BB962C8B-B14F-4D97-AF65-F5344CB8AC3E}">
        <p14:creationId xmlns:p14="http://schemas.microsoft.com/office/powerpoint/2010/main" val="162243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8" name="Picture Placeholder 4"/>
          <p:cNvSpPr>
            <a:spLocks noGrp="1"/>
          </p:cNvSpPr>
          <p:nvPr>
            <p:ph type="pic" sz="quarter" idx="15"/>
          </p:nvPr>
        </p:nvSpPr>
        <p:spPr>
          <a:xfrm>
            <a:off x="240600" y="152400"/>
            <a:ext cx="11710800" cy="561975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a:p>
        </p:txBody>
      </p:sp>
      <p:sp>
        <p:nvSpPr>
          <p:cNvPr id="13" name="Text Placeholder 12">
            <a:extLst>
              <a:ext uri="{FF2B5EF4-FFF2-40B4-BE49-F238E27FC236}">
                <a16:creationId xmlns:a16="http://schemas.microsoft.com/office/drawing/2014/main" id="{8D252BFA-8EE0-4CA0-819D-3D70667018DC}"/>
              </a:ext>
            </a:extLst>
          </p:cNvPr>
          <p:cNvSpPr>
            <a:spLocks noGrp="1"/>
          </p:cNvSpPr>
          <p:nvPr>
            <p:ph type="body" sz="quarter" idx="13"/>
          </p:nvPr>
        </p:nvSpPr>
        <p:spPr>
          <a:xfrm>
            <a:off x="7787025" y="3999178"/>
            <a:ext cx="4164375" cy="530367"/>
          </a:xfrm>
        </p:spPr>
        <p:txBody>
          <a:bodyPr rIns="90000" anchor="ctr"/>
          <a:lstStyle>
            <a:lvl1pPr>
              <a:lnSpc>
                <a:spcPct val="90000"/>
              </a:lnSpc>
              <a:spcAft>
                <a:spcPts val="0"/>
              </a:spcAft>
              <a:defRPr sz="1400" b="1">
                <a:solidFill>
                  <a:schemeClr val="bg1"/>
                </a:solidFill>
              </a:defRPr>
            </a:lvl1pPr>
            <a:lvl2pPr>
              <a:lnSpc>
                <a:spcPct val="90000"/>
              </a:lnSpc>
              <a:spcAft>
                <a:spcPts val="0"/>
              </a:spcAft>
              <a:defRPr sz="140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a:p>
            <a:pPr lvl="1"/>
            <a:r>
              <a:rPr lang="en-US" dirty="0"/>
              <a:t>Second level</a:t>
            </a:r>
          </a:p>
        </p:txBody>
      </p:sp>
      <p:sp>
        <p:nvSpPr>
          <p:cNvPr id="3" name="Footer Placeholder 2"/>
          <p:cNvSpPr>
            <a:spLocks noGrp="1"/>
          </p:cNvSpPr>
          <p:nvPr>
            <p:ph type="ftr" sz="quarter" idx="10"/>
          </p:nvPr>
        </p:nvSpPr>
        <p:spPr>
          <a:xfrm>
            <a:off x="4345627" y="6284413"/>
            <a:ext cx="5096093" cy="196795"/>
          </a:xfrm>
          <a:prstGeom prst="rect">
            <a:avLst/>
          </a:prstGeom>
        </p:spPr>
        <p:txBody>
          <a:bodyPr/>
          <a:lstStyle/>
          <a:p>
            <a:r>
              <a:rPr lang="en-GB"/>
              <a:t>EFCOG - October 29, 2019</a:t>
            </a:r>
            <a:endParaRPr lang="en-CA" dirty="0"/>
          </a:p>
        </p:txBody>
      </p:sp>
      <p:sp>
        <p:nvSpPr>
          <p:cNvPr id="14" name="Text Placeholder 12">
            <a:extLst>
              <a:ext uri="{FF2B5EF4-FFF2-40B4-BE49-F238E27FC236}">
                <a16:creationId xmlns:a16="http://schemas.microsoft.com/office/drawing/2014/main" id="{52EEC670-C83A-438E-BB64-00673C4F9C28}"/>
              </a:ext>
            </a:extLst>
          </p:cNvPr>
          <p:cNvSpPr>
            <a:spLocks noGrp="1"/>
          </p:cNvSpPr>
          <p:nvPr>
            <p:ph type="body" sz="quarter" idx="14"/>
          </p:nvPr>
        </p:nvSpPr>
        <p:spPr>
          <a:xfrm>
            <a:off x="7787025" y="4639162"/>
            <a:ext cx="4164375" cy="966766"/>
          </a:xfrm>
        </p:spPr>
        <p:txBody>
          <a:bodyPr rIns="90000" anchor="t"/>
          <a:lstStyle>
            <a:lvl1pPr>
              <a:lnSpc>
                <a:spcPct val="90000"/>
              </a:lnSpc>
              <a:spcAft>
                <a:spcPts val="0"/>
              </a:spcAft>
              <a:defRPr sz="1100" b="0">
                <a:solidFill>
                  <a:schemeClr val="bg1"/>
                </a:solidFill>
              </a:defRPr>
            </a:lvl1pPr>
            <a:lvl2pPr>
              <a:lnSpc>
                <a:spcPct val="90000"/>
              </a:lnSpc>
              <a:spcAft>
                <a:spcPts val="0"/>
              </a:spcAft>
              <a:defRPr sz="1100" b="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p:txBody>
      </p:sp>
      <p:sp>
        <p:nvSpPr>
          <p:cNvPr id="5" name="Slide Number Placeholder 4"/>
          <p:cNvSpPr>
            <a:spLocks noGrp="1"/>
          </p:cNvSpPr>
          <p:nvPr>
            <p:ph type="sldNum" sz="quarter" idx="16"/>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87942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518ED4E-DBFE-46B2-BF07-9492130ECCE5}"/>
              </a:ext>
            </a:extLst>
          </p:cNvPr>
          <p:cNvSpPr>
            <a:spLocks noGrp="1"/>
          </p:cNvSpPr>
          <p:nvPr>
            <p:ph type="body" sz="quarter" idx="14"/>
          </p:nvPr>
        </p:nvSpPr>
        <p:spPr>
          <a:xfrm>
            <a:off x="911424" y="1640095"/>
            <a:ext cx="2657275" cy="322665"/>
          </a:xfrm>
        </p:spPr>
        <p:txBody>
          <a:bodyPr anchor="ctr"/>
          <a:lstStyle>
            <a:lvl1pPr>
              <a:lnSpc>
                <a:spcPct val="100000"/>
              </a:lnSpc>
              <a:spcBef>
                <a:spcPts val="0"/>
              </a:spcBef>
              <a:defRPr sz="1400">
                <a:solidFill>
                  <a:schemeClr val="accent1"/>
                </a:solidFill>
              </a:defRPr>
            </a:lvl1pPr>
          </a:lstStyle>
          <a:p>
            <a:pPr lvl="0"/>
            <a:r>
              <a:rPr lang="en-US" dirty="0"/>
              <a:t>Edit Master text styles</a:t>
            </a:r>
          </a:p>
        </p:txBody>
      </p:sp>
      <p:sp>
        <p:nvSpPr>
          <p:cNvPr id="17" name="Text Placeholder 16">
            <a:extLst>
              <a:ext uri="{FF2B5EF4-FFF2-40B4-BE49-F238E27FC236}">
                <a16:creationId xmlns:a16="http://schemas.microsoft.com/office/drawing/2014/main" id="{60556B0B-A937-4069-8E41-E81CBB013AB2}"/>
              </a:ext>
            </a:extLst>
          </p:cNvPr>
          <p:cNvSpPr>
            <a:spLocks noGrp="1"/>
          </p:cNvSpPr>
          <p:nvPr>
            <p:ph type="body" sz="quarter" idx="15"/>
          </p:nvPr>
        </p:nvSpPr>
        <p:spPr>
          <a:xfrm>
            <a:off x="911423" y="2082768"/>
            <a:ext cx="2657276" cy="3534890"/>
          </a:xfrm>
        </p:spPr>
        <p:txBody>
          <a:bodyPr/>
          <a:lstStyle>
            <a:lvl1pPr>
              <a:lnSpc>
                <a:spcPct val="100000"/>
              </a:lnSpc>
              <a:spcAft>
                <a:spcPts val="0"/>
              </a:spcAft>
              <a:defRPr sz="1100" b="1">
                <a:solidFill>
                  <a:schemeClr val="accent1"/>
                </a:solidFill>
              </a:defRPr>
            </a:lvl1pPr>
            <a:lvl2pPr>
              <a:lnSpc>
                <a:spcPct val="85000"/>
              </a:lnSpc>
              <a:spcAft>
                <a:spcPts val="0"/>
              </a:spcAft>
              <a:defRPr sz="1100">
                <a:solidFill>
                  <a:schemeClr val="accent1"/>
                </a:solidFill>
              </a:defRPr>
            </a:lvl2pPr>
            <a:lvl3pPr marL="108000" indent="-108000">
              <a:lnSpc>
                <a:spcPct val="85000"/>
              </a:lnSpc>
              <a:spcBef>
                <a:spcPts val="300"/>
              </a:spcBef>
              <a:spcAft>
                <a:spcPts val="0"/>
              </a:spcAft>
              <a:defRPr sz="900"/>
            </a:lvl3pPr>
          </a:lstStyle>
          <a:p>
            <a:pPr lvl="0"/>
            <a:r>
              <a:rPr lang="en-US" dirty="0"/>
              <a:t>Edit Master text styles</a:t>
            </a:r>
          </a:p>
          <a:p>
            <a:pPr lvl="1"/>
            <a:r>
              <a:rPr lang="en-US" dirty="0"/>
              <a:t>Second level</a:t>
            </a:r>
          </a:p>
          <a:p>
            <a:pPr lvl="2"/>
            <a:r>
              <a:rPr lang="en-US" dirty="0"/>
              <a:t>Third level</a:t>
            </a:r>
          </a:p>
        </p:txBody>
      </p:sp>
      <p:sp>
        <p:nvSpPr>
          <p:cNvPr id="15" name="Footer Placeholder 2">
            <a:extLst>
              <a:ext uri="{FF2B5EF4-FFF2-40B4-BE49-F238E27FC236}">
                <a16:creationId xmlns:a16="http://schemas.microsoft.com/office/drawing/2014/main" id="{4A2BA475-3872-4E1B-ACA8-9992970360A9}"/>
              </a:ext>
            </a:extLst>
          </p:cNvPr>
          <p:cNvSpPr>
            <a:spLocks noGrp="1"/>
          </p:cNvSpPr>
          <p:nvPr>
            <p:ph type="ftr" sz="quarter" idx="10"/>
          </p:nvPr>
        </p:nvSpPr>
        <p:spPr>
          <a:xfrm>
            <a:off x="4345627" y="6284413"/>
            <a:ext cx="5096093" cy="196795"/>
          </a:xfrm>
          <a:prstGeom prst="rect">
            <a:avLst/>
          </a:prstGeom>
        </p:spPr>
        <p:txBody>
          <a:bodyPr/>
          <a:lstStyle/>
          <a:p>
            <a:r>
              <a:rPr lang="en-GB"/>
              <a:t>EFCOG - October 29, 2019</a:t>
            </a:r>
            <a:endParaRPr lang="en-CA" dirty="0"/>
          </a:p>
        </p:txBody>
      </p:sp>
      <p:sp>
        <p:nvSpPr>
          <p:cNvPr id="10" name="Titre 1">
            <a:extLst>
              <a:ext uri="{FF2B5EF4-FFF2-40B4-BE49-F238E27FC236}">
                <a16:creationId xmlns:a16="http://schemas.microsoft.com/office/drawing/2014/main" id="{4210E657-6752-45F0-B0F2-A27FF5440C39}"/>
              </a:ext>
            </a:extLst>
          </p:cNvPr>
          <p:cNvSpPr>
            <a:spLocks noGrp="1"/>
          </p:cNvSpPr>
          <p:nvPr>
            <p:ph type="title"/>
          </p:nvPr>
        </p:nvSpPr>
        <p:spPr>
          <a:xfrm>
            <a:off x="911424" y="368301"/>
            <a:ext cx="10369152" cy="647759"/>
          </a:xfrm>
          <a:prstGeom prst="rect">
            <a:avLst/>
          </a:prstGeom>
        </p:spPr>
        <p:txBody>
          <a:bodyPr/>
          <a:lstStyle>
            <a:lvl1pPr>
              <a:lnSpc>
                <a:spcPct val="90000"/>
              </a:lnSpc>
              <a:defRPr/>
            </a:lvl1pPr>
          </a:lstStyle>
          <a:p>
            <a:endParaRPr lang="en-CA" noProof="0" dirty="0"/>
          </a:p>
        </p:txBody>
      </p:sp>
      <p:sp>
        <p:nvSpPr>
          <p:cNvPr id="9" name="Text Placeholder 13">
            <a:extLst>
              <a:ext uri="{FF2B5EF4-FFF2-40B4-BE49-F238E27FC236}">
                <a16:creationId xmlns:a16="http://schemas.microsoft.com/office/drawing/2014/main" id="{7868E759-0532-45F4-9ECA-5B364A9C841A}"/>
              </a:ext>
            </a:extLst>
          </p:cNvPr>
          <p:cNvSpPr>
            <a:spLocks noGrp="1"/>
          </p:cNvSpPr>
          <p:nvPr>
            <p:ph type="body" sz="quarter" idx="18" hasCustomPrompt="1"/>
          </p:nvPr>
        </p:nvSpPr>
        <p:spPr>
          <a:xfrm>
            <a:off x="911424" y="1054042"/>
            <a:ext cx="10368293" cy="344546"/>
          </a:xfrm>
        </p:spPr>
        <p:txBody>
          <a:bodyPr/>
          <a:lstStyle>
            <a:lvl1pPr>
              <a:lnSpc>
                <a:spcPct val="100000"/>
              </a:lnSpc>
              <a:spcBef>
                <a:spcPts val="0"/>
              </a:spcBef>
              <a:spcAft>
                <a:spcPts val="0"/>
              </a:spcAft>
              <a:defRPr sz="1500">
                <a:solidFill>
                  <a:schemeClr val="tx2"/>
                </a:solidFill>
              </a:defRPr>
            </a:lvl1pPr>
          </a:lstStyle>
          <a:p>
            <a:pPr lvl="0"/>
            <a:r>
              <a:rPr lang="en-US" dirty="0"/>
              <a:t>Click here to add subtitle</a:t>
            </a:r>
          </a:p>
        </p:txBody>
      </p:sp>
      <p:sp>
        <p:nvSpPr>
          <p:cNvPr id="18" name="Picture Placeholder 3"/>
          <p:cNvSpPr>
            <a:spLocks noGrp="1"/>
          </p:cNvSpPr>
          <p:nvPr>
            <p:ph type="pic" sz="quarter" idx="70"/>
          </p:nvPr>
        </p:nvSpPr>
        <p:spPr>
          <a:xfrm>
            <a:off x="3775323" y="1640095"/>
            <a:ext cx="8177328" cy="3984418"/>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71"/>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309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56485E-1768-4878-99AE-03CA5AFAFAD2}"/>
              </a:ext>
            </a:extLst>
          </p:cNvPr>
          <p:cNvSpPr>
            <a:spLocks noGrp="1"/>
          </p:cNvSpPr>
          <p:nvPr>
            <p:ph type="body" sz="quarter" idx="34"/>
          </p:nvPr>
        </p:nvSpPr>
        <p:spPr>
          <a:xfrm>
            <a:off x="911423" y="1527966"/>
            <a:ext cx="10369151" cy="31988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6" name="Text Placeholder 5">
            <a:extLst>
              <a:ext uri="{FF2B5EF4-FFF2-40B4-BE49-F238E27FC236}">
                <a16:creationId xmlns:a16="http://schemas.microsoft.com/office/drawing/2014/main" id="{90BE4F2E-1D96-4BAC-9EBA-0038AF6EAF56}"/>
              </a:ext>
            </a:extLst>
          </p:cNvPr>
          <p:cNvSpPr>
            <a:spLocks noGrp="1"/>
          </p:cNvSpPr>
          <p:nvPr>
            <p:ph type="body" sz="quarter" idx="35"/>
          </p:nvPr>
        </p:nvSpPr>
        <p:spPr>
          <a:xfrm>
            <a:off x="911423" y="4880611"/>
            <a:ext cx="4966895" cy="737047"/>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defRPr sz="900" i="0"/>
            </a:lvl3pPr>
          </a:lstStyle>
          <a:p>
            <a:pPr lvl="0"/>
            <a:r>
              <a:rPr lang="en-US" dirty="0"/>
              <a:t>Edit Master text styles</a:t>
            </a:r>
          </a:p>
          <a:p>
            <a:pPr lvl="1"/>
            <a:r>
              <a:rPr lang="en-US" dirty="0"/>
              <a:t>Second level</a:t>
            </a:r>
          </a:p>
          <a:p>
            <a:pPr lvl="2"/>
            <a:r>
              <a:rPr lang="en-US" dirty="0"/>
              <a:t>Third level</a:t>
            </a:r>
          </a:p>
        </p:txBody>
      </p:sp>
      <p:sp>
        <p:nvSpPr>
          <p:cNvPr id="8" name="Text Placeholder 7">
            <a:extLst>
              <a:ext uri="{FF2B5EF4-FFF2-40B4-BE49-F238E27FC236}">
                <a16:creationId xmlns:a16="http://schemas.microsoft.com/office/drawing/2014/main" id="{4195E2B4-9928-4D28-ACD8-21DCE9E49D55}"/>
              </a:ext>
            </a:extLst>
          </p:cNvPr>
          <p:cNvSpPr>
            <a:spLocks noGrp="1"/>
          </p:cNvSpPr>
          <p:nvPr>
            <p:ph type="body" sz="quarter" idx="36"/>
          </p:nvPr>
        </p:nvSpPr>
        <p:spPr>
          <a:xfrm>
            <a:off x="6303955" y="4881058"/>
            <a:ext cx="4976620" cy="736600"/>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spcAft>
                <a:spcPts val="0"/>
              </a:spcAft>
              <a:defRPr sz="900" i="0"/>
            </a:lvl3pPr>
          </a:lstStyle>
          <a:p>
            <a:pPr lvl="0"/>
            <a:r>
              <a:rPr lang="en-US" dirty="0"/>
              <a:t>Edit Master text styles</a:t>
            </a:r>
          </a:p>
          <a:p>
            <a:pPr lvl="1"/>
            <a:r>
              <a:rPr lang="en-US" dirty="0"/>
              <a:t>Second level</a:t>
            </a:r>
          </a:p>
          <a:p>
            <a:pPr lvl="2"/>
            <a:r>
              <a:rPr lang="en-US" dirty="0"/>
              <a:t>Third level</a:t>
            </a:r>
          </a:p>
        </p:txBody>
      </p:sp>
      <p:sp>
        <p:nvSpPr>
          <p:cNvPr id="26" name="Espace réservé du pied de page 4">
            <a:extLst>
              <a:ext uri="{FF2B5EF4-FFF2-40B4-BE49-F238E27FC236}">
                <a16:creationId xmlns:a16="http://schemas.microsoft.com/office/drawing/2014/main" id="{4EC7D187-969F-418F-820C-646B06705C0D}"/>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15" name="Titre 1">
            <a:extLst>
              <a:ext uri="{FF2B5EF4-FFF2-40B4-BE49-F238E27FC236}">
                <a16:creationId xmlns:a16="http://schemas.microsoft.com/office/drawing/2014/main" id="{460D1BA9-7005-433F-A648-3DBE7416EB94}"/>
              </a:ext>
            </a:extLst>
          </p:cNvPr>
          <p:cNvSpPr>
            <a:spLocks noGrp="1"/>
          </p:cNvSpPr>
          <p:nvPr>
            <p:ph type="title"/>
          </p:nvPr>
        </p:nvSpPr>
        <p:spPr>
          <a:xfrm>
            <a:off x="911424" y="368300"/>
            <a:ext cx="10369152" cy="921968"/>
          </a:xfrm>
          <a:prstGeom prst="rect">
            <a:avLst/>
          </a:prstGeom>
        </p:spPr>
        <p:txBody>
          <a:bodyPr/>
          <a:lstStyle>
            <a:lvl1pPr>
              <a:lnSpc>
                <a:spcPct val="90000"/>
              </a:lnSpc>
              <a:defRPr/>
            </a:lvl1pPr>
          </a:lstStyle>
          <a:p>
            <a:endParaRPr lang="en-CA" noProof="0" dirty="0"/>
          </a:p>
        </p:txBody>
      </p:sp>
      <p:sp>
        <p:nvSpPr>
          <p:cNvPr id="12" name="Picture Placeholder 3"/>
          <p:cNvSpPr>
            <a:spLocks noGrp="1"/>
          </p:cNvSpPr>
          <p:nvPr>
            <p:ph type="pic" sz="quarter" idx="17"/>
          </p:nvPr>
        </p:nvSpPr>
        <p:spPr>
          <a:xfrm>
            <a:off x="911423"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13" name="Picture Placeholder 3"/>
          <p:cNvSpPr>
            <a:spLocks noGrp="1"/>
          </p:cNvSpPr>
          <p:nvPr>
            <p:ph type="pic" sz="quarter" idx="23"/>
          </p:nvPr>
        </p:nvSpPr>
        <p:spPr>
          <a:xfrm>
            <a:off x="6299001"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37"/>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0474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CB765-A5F1-4151-8B60-8A9794422720}"/>
              </a:ext>
            </a:extLst>
          </p:cNvPr>
          <p:cNvSpPr/>
          <p:nvPr userDrawn="1"/>
        </p:nvSpPr>
        <p:spPr>
          <a:xfrm>
            <a:off x="0" y="4833938"/>
            <a:ext cx="12192000" cy="202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a:extLst>
              <a:ext uri="{FF2B5EF4-FFF2-40B4-BE49-F238E27FC236}">
                <a16:creationId xmlns:a16="http://schemas.microsoft.com/office/drawing/2014/main" id="{E9625106-2AEC-405A-9865-05D138588F09}"/>
              </a:ext>
            </a:extLst>
          </p:cNvPr>
          <p:cNvSpPr/>
          <p:nvPr userDrawn="1"/>
        </p:nvSpPr>
        <p:spPr>
          <a:xfrm>
            <a:off x="0" y="0"/>
            <a:ext cx="2391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a16="http://schemas.microsoft.com/office/drawing/2014/main" id="{B9D90C86-2B30-4D3E-8850-9C2EA3DBF5E2}"/>
              </a:ext>
            </a:extLst>
          </p:cNvPr>
          <p:cNvSpPr/>
          <p:nvPr userDrawn="1"/>
        </p:nvSpPr>
        <p:spPr>
          <a:xfrm>
            <a:off x="1" y="0"/>
            <a:ext cx="1219118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Rectangle 22">
            <a:extLst>
              <a:ext uri="{FF2B5EF4-FFF2-40B4-BE49-F238E27FC236}">
                <a16:creationId xmlns:a16="http://schemas.microsoft.com/office/drawing/2014/main" id="{69EE894A-59AF-495B-8CD3-6807E1036C02}"/>
              </a:ext>
            </a:extLst>
          </p:cNvPr>
          <p:cNvSpPr/>
          <p:nvPr userDrawn="1"/>
        </p:nvSpPr>
        <p:spPr>
          <a:xfrm>
            <a:off x="11951998" y="0"/>
            <a:ext cx="240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4" name="Group 13"/>
          <p:cNvGrpSpPr/>
          <p:nvPr userDrawn="1"/>
        </p:nvGrpSpPr>
        <p:grpSpPr>
          <a:xfrm>
            <a:off x="10068209" y="5892668"/>
            <a:ext cx="1543923" cy="732181"/>
            <a:chOff x="7241120" y="5892668"/>
            <a:chExt cx="1543923" cy="732181"/>
          </a:xfrm>
        </p:grpSpPr>
        <p:cxnSp>
          <p:nvCxnSpPr>
            <p:cNvPr id="15" name="Straight Connector 14"/>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6" name="Title 2">
            <a:extLst>
              <a:ext uri="{FF2B5EF4-FFF2-40B4-BE49-F238E27FC236}">
                <a16:creationId xmlns:a16="http://schemas.microsoft.com/office/drawing/2014/main" id="{9396BA27-A064-4173-B70E-77BC02B25D20}"/>
              </a:ext>
            </a:extLst>
          </p:cNvPr>
          <p:cNvSpPr>
            <a:spLocks noGrp="1"/>
          </p:cNvSpPr>
          <p:nvPr>
            <p:ph type="title"/>
          </p:nvPr>
        </p:nvSpPr>
        <p:spPr>
          <a:xfrm>
            <a:off x="911424" y="5003800"/>
            <a:ext cx="10368293" cy="968056"/>
          </a:xfrm>
        </p:spPr>
        <p:txBody>
          <a:bodyPr/>
          <a:lstStyle/>
          <a:p>
            <a:r>
              <a:rPr lang="en-US" dirty="0"/>
              <a:t>Click to edit Master title style</a:t>
            </a:r>
            <a:endParaRPr lang="en-GB" dirty="0"/>
          </a:p>
        </p:txBody>
      </p:sp>
      <p:sp>
        <p:nvSpPr>
          <p:cNvPr id="17" name="Text Placeholder 5">
            <a:extLst>
              <a:ext uri="{FF2B5EF4-FFF2-40B4-BE49-F238E27FC236}">
                <a16:creationId xmlns:a16="http://schemas.microsoft.com/office/drawing/2014/main" id="{F2D7B214-B5FE-4BDA-BE8A-BDFBE377AFD1}"/>
              </a:ext>
            </a:extLst>
          </p:cNvPr>
          <p:cNvSpPr>
            <a:spLocks noGrp="1"/>
          </p:cNvSpPr>
          <p:nvPr>
            <p:ph type="body" sz="quarter" idx="10"/>
          </p:nvPr>
        </p:nvSpPr>
        <p:spPr>
          <a:xfrm>
            <a:off x="911425" y="6003794"/>
            <a:ext cx="8637321" cy="479557"/>
          </a:xfrm>
        </p:spPr>
        <p:txBody>
          <a:bodyPr anchor="ctr"/>
          <a:lstStyle>
            <a:lvl1pPr>
              <a:lnSpc>
                <a:spcPct val="100000"/>
              </a:lnSpc>
              <a:defRPr sz="1800"/>
            </a:lvl1pPr>
          </a:lstStyle>
          <a:p>
            <a:pPr lvl="0"/>
            <a:r>
              <a:rPr lang="en-US" dirty="0"/>
              <a:t>Edit Master text styles</a:t>
            </a:r>
          </a:p>
        </p:txBody>
      </p:sp>
      <p:sp>
        <p:nvSpPr>
          <p:cNvPr id="18" name="Picture Placeholder 4"/>
          <p:cNvSpPr>
            <a:spLocks noGrp="1"/>
          </p:cNvSpPr>
          <p:nvPr>
            <p:ph type="pic" sz="quarter" idx="11"/>
          </p:nvPr>
        </p:nvSpPr>
        <p:spPr>
          <a:xfrm>
            <a:off x="240600" y="152400"/>
            <a:ext cx="11710800" cy="4681538"/>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a:lvl1pPr>
          </a:lstStyle>
          <a:p>
            <a:endParaRPr lang="en-US"/>
          </a:p>
        </p:txBody>
      </p:sp>
    </p:spTree>
    <p:custDataLst>
      <p:tags r:id="rId1"/>
    </p:custDataLst>
    <p:extLst>
      <p:ext uri="{BB962C8B-B14F-4D97-AF65-F5344CB8AC3E}">
        <p14:creationId xmlns:p14="http://schemas.microsoft.com/office/powerpoint/2010/main" val="218251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51" userDrawn="1">
          <p15:clr>
            <a:srgbClr val="FBAE40"/>
          </p15:clr>
        </p15:guide>
        <p15:guide id="3" pos="7529" userDrawn="1">
          <p15:clr>
            <a:srgbClr val="FBAE40"/>
          </p15:clr>
        </p15:guide>
        <p15:guide id="4" orient="horz" pos="96" userDrawn="1">
          <p15:clr>
            <a:srgbClr val="FBAE40"/>
          </p15:clr>
        </p15:guide>
        <p15:guide id="5" orient="horz" pos="3045" userDrawn="1">
          <p15:clr>
            <a:srgbClr val="FBAE40"/>
          </p15:clr>
        </p15:guide>
        <p15:guide id="6"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without image">
    <p:bg>
      <p:bgPr>
        <a:solidFill>
          <a:schemeClr val="bg1"/>
        </a:solidFill>
        <a:effectLst/>
      </p:bgPr>
    </p:bg>
    <p:spTree>
      <p:nvGrpSpPr>
        <p:cNvPr id="1" name=""/>
        <p:cNvGrpSpPr/>
        <p:nvPr/>
      </p:nvGrpSpPr>
      <p:grpSpPr>
        <a:xfrm>
          <a:off x="0" y="0"/>
          <a:ext cx="0" cy="0"/>
          <a:chOff x="0" y="0"/>
          <a:chExt cx="0" cy="0"/>
        </a:xfrm>
      </p:grpSpPr>
      <p:pic>
        <p:nvPicPr>
          <p:cNvPr id="9" name="Image 3" descr="fond-01-01-01-01-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2">
            <a:extLst>
              <a:ext uri="{FF2B5EF4-FFF2-40B4-BE49-F238E27FC236}">
                <a16:creationId xmlns:a16="http://schemas.microsoft.com/office/drawing/2014/main" id="{F2D67952-A40B-4EC7-9597-BB025BA203C0}"/>
              </a:ext>
            </a:extLst>
          </p:cNvPr>
          <p:cNvSpPr>
            <a:spLocks noGrp="1"/>
          </p:cNvSpPr>
          <p:nvPr>
            <p:ph type="title" hasCustomPrompt="1"/>
          </p:nvPr>
        </p:nvSpPr>
        <p:spPr>
          <a:xfrm>
            <a:off x="6096000" y="3006748"/>
            <a:ext cx="5183717" cy="637810"/>
          </a:xfrm>
        </p:spPr>
        <p:txBody>
          <a:bodyPr/>
          <a:lstStyle>
            <a:lvl1pPr>
              <a:defRPr/>
            </a:lvl1pPr>
          </a:lstStyle>
          <a:p>
            <a:r>
              <a:rPr lang="en-US" dirty="0"/>
              <a:t>Click to edit title</a:t>
            </a:r>
            <a:endParaRPr lang="en-GB" dirty="0"/>
          </a:p>
        </p:txBody>
      </p:sp>
      <p:sp>
        <p:nvSpPr>
          <p:cNvPr id="12" name="Text Placeholder 5">
            <a:extLst>
              <a:ext uri="{FF2B5EF4-FFF2-40B4-BE49-F238E27FC236}">
                <a16:creationId xmlns:a16="http://schemas.microsoft.com/office/drawing/2014/main" id="{7C67480D-83DD-41EC-9AB7-66A7C1E0B2E6}"/>
              </a:ext>
            </a:extLst>
          </p:cNvPr>
          <p:cNvSpPr>
            <a:spLocks noGrp="1"/>
          </p:cNvSpPr>
          <p:nvPr>
            <p:ph type="body" sz="quarter" idx="10"/>
          </p:nvPr>
        </p:nvSpPr>
        <p:spPr>
          <a:xfrm>
            <a:off x="6096000" y="3787644"/>
            <a:ext cx="5183717" cy="479557"/>
          </a:xfrm>
        </p:spPr>
        <p:txBody>
          <a:bodyPr anchor="t"/>
          <a:lstStyle>
            <a:lvl1pPr>
              <a:lnSpc>
                <a:spcPct val="100000"/>
              </a:lnSpc>
              <a:defRPr sz="1800"/>
            </a:lvl1pPr>
          </a:lstStyle>
          <a:p>
            <a:pPr lvl="0"/>
            <a:r>
              <a:rPr lang="en-US" dirty="0"/>
              <a:t>Edit Master text styles</a:t>
            </a:r>
          </a:p>
        </p:txBody>
      </p:sp>
      <p:grpSp>
        <p:nvGrpSpPr>
          <p:cNvPr id="6" name="Group 5">
            <a:extLst>
              <a:ext uri="{FF2B5EF4-FFF2-40B4-BE49-F238E27FC236}">
                <a16:creationId xmlns:a16="http://schemas.microsoft.com/office/drawing/2014/main" id="{C5FB5BED-596C-4D1F-87F4-81A68BF55397}"/>
              </a:ext>
            </a:extLst>
          </p:cNvPr>
          <p:cNvGrpSpPr/>
          <p:nvPr userDrawn="1"/>
        </p:nvGrpSpPr>
        <p:grpSpPr>
          <a:xfrm>
            <a:off x="5575412" y="1294727"/>
            <a:ext cx="5124057" cy="1573148"/>
            <a:chOff x="4221294" y="1349116"/>
            <a:chExt cx="4718275" cy="1448568"/>
          </a:xfrm>
        </p:grpSpPr>
        <p:pic>
          <p:nvPicPr>
            <p:cNvPr id="7" name="Picture Placeholder 16">
              <a:extLst>
                <a:ext uri="{FF2B5EF4-FFF2-40B4-BE49-F238E27FC236}">
                  <a16:creationId xmlns:a16="http://schemas.microsoft.com/office/drawing/2014/main" id="{2645B152-853A-4718-B78F-396FB9155B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3922" y="1640458"/>
              <a:ext cx="2105647" cy="975390"/>
            </a:xfrm>
            <a:prstGeom prst="rect">
              <a:avLst/>
            </a:prstGeom>
            <a:noFill/>
          </p:spPr>
        </p:pic>
        <p:pic>
          <p:nvPicPr>
            <p:cNvPr id="8" name="Picture Placeholder 17">
              <a:extLst>
                <a:ext uri="{FF2B5EF4-FFF2-40B4-BE49-F238E27FC236}">
                  <a16:creationId xmlns:a16="http://schemas.microsoft.com/office/drawing/2014/main" id="{48C034F1-7E48-4731-ABBF-9507549CFE07}"/>
                </a:ext>
              </a:extLst>
            </p:cNvPr>
            <p:cNvPicPr>
              <a:picLocks noChangeAspect="1"/>
            </p:cNvPicPr>
            <p:nvPr userDrawn="1"/>
          </p:nvPicPr>
          <p:blipFill rotWithShape="1">
            <a:blip r:embed="rId5" cstate="print"/>
            <a:srcRect l="-27481" t="-43612" r="-27481" b="-43612"/>
            <a:stretch/>
          </p:blipFill>
          <p:spPr>
            <a:xfrm>
              <a:off x="4221294" y="1349116"/>
              <a:ext cx="2726647" cy="1448568"/>
            </a:xfrm>
            <a:prstGeom prst="rect">
              <a:avLst/>
            </a:prstGeom>
            <a:noFill/>
          </p:spPr>
        </p:pic>
      </p:grpSp>
    </p:spTree>
    <p:custDataLst>
      <p:tags r:id="rId1"/>
    </p:custDataLst>
    <p:extLst>
      <p:ext uri="{BB962C8B-B14F-4D97-AF65-F5344CB8AC3E}">
        <p14:creationId xmlns:p14="http://schemas.microsoft.com/office/powerpoint/2010/main" val="97850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Divider Dark Blue">
    <p:spTree>
      <p:nvGrpSpPr>
        <p:cNvPr id="1" name=""/>
        <p:cNvGrpSpPr/>
        <p:nvPr/>
      </p:nvGrpSpPr>
      <p:grpSpPr>
        <a:xfrm>
          <a:off x="0" y="0"/>
          <a:ext cx="0" cy="0"/>
          <a:chOff x="0" y="0"/>
          <a:chExt cx="0" cy="0"/>
        </a:xfrm>
      </p:grpSpPr>
      <p:sp>
        <p:nvSpPr>
          <p:cNvPr id="5" name="Rectangle 4"/>
          <p:cNvSpPr/>
          <p:nvPr userDrawn="1"/>
        </p:nvSpPr>
        <p:spPr>
          <a:xfrm>
            <a:off x="240000" y="158240"/>
            <a:ext cx="11712000" cy="54601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2" name="Group 11"/>
          <p:cNvGrpSpPr/>
          <p:nvPr userDrawn="1"/>
        </p:nvGrpSpPr>
        <p:grpSpPr>
          <a:xfrm>
            <a:off x="8085863" y="2759978"/>
            <a:ext cx="3867439" cy="3864871"/>
            <a:chOff x="8085863" y="2759978"/>
            <a:chExt cx="3867439" cy="3864871"/>
          </a:xfrm>
        </p:grpSpPr>
        <p:cxnSp>
          <p:nvCxnSpPr>
            <p:cNvPr id="13" name="Straight Connector 12"/>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7"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8"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8136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Divider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94B781-7D9C-463C-8E10-9C522DBF7B7B}"/>
              </a:ext>
            </a:extLst>
          </p:cNvPr>
          <p:cNvSpPr/>
          <p:nvPr userDrawn="1"/>
        </p:nvSpPr>
        <p:spPr>
          <a:xfrm>
            <a:off x="240000" y="158240"/>
            <a:ext cx="11712000" cy="546017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1" name="Group 10"/>
          <p:cNvGrpSpPr/>
          <p:nvPr userDrawn="1"/>
        </p:nvGrpSpPr>
        <p:grpSpPr>
          <a:xfrm>
            <a:off x="8085863" y="2759978"/>
            <a:ext cx="3867439" cy="3864871"/>
            <a:chOff x="8085863" y="2759978"/>
            <a:chExt cx="3867439" cy="3864871"/>
          </a:xfrm>
        </p:grpSpPr>
        <p:cxnSp>
          <p:nvCxnSpPr>
            <p:cNvPr id="12" name="Straight Connector 11"/>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8" name="Slide Number Placeholder 7"/>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94558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Divider Ligh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88AA6-0CD0-48E2-81A2-0CC017A8F348}"/>
              </a:ext>
            </a:extLst>
          </p:cNvPr>
          <p:cNvSpPr/>
          <p:nvPr userDrawn="1"/>
        </p:nvSpPr>
        <p:spPr>
          <a:xfrm>
            <a:off x="240000" y="158240"/>
            <a:ext cx="11712000" cy="54601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1" name="Group 10"/>
          <p:cNvGrpSpPr/>
          <p:nvPr userDrawn="1"/>
        </p:nvGrpSpPr>
        <p:grpSpPr>
          <a:xfrm>
            <a:off x="8085863" y="2759978"/>
            <a:ext cx="3867439" cy="3864871"/>
            <a:chOff x="8085863" y="2759978"/>
            <a:chExt cx="3867439" cy="3864871"/>
          </a:xfrm>
        </p:grpSpPr>
        <p:cxnSp>
          <p:nvCxnSpPr>
            <p:cNvPr id="12" name="Straight Connector 11"/>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8" name="Slide Number Placeholder 7"/>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86962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Photo">
    <p:spTree>
      <p:nvGrpSpPr>
        <p:cNvPr id="1" name=""/>
        <p:cNvGrpSpPr/>
        <p:nvPr/>
      </p:nvGrpSpPr>
      <p:grpSpPr>
        <a:xfrm>
          <a:off x="0" y="0"/>
          <a:ext cx="0" cy="0"/>
          <a:chOff x="0" y="0"/>
          <a:chExt cx="0" cy="0"/>
        </a:xfrm>
      </p:grpSpPr>
      <p:pic>
        <p:nvPicPr>
          <p:cNvPr id="2" name="Picture 1" descr="0002924.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3286" t="4488" r="12716" b="24116"/>
          <a:stretch/>
        </p:blipFill>
        <p:spPr>
          <a:xfrm>
            <a:off x="240000" y="158240"/>
            <a:ext cx="11705733" cy="5460179"/>
          </a:xfrm>
          <a:prstGeom prst="rect">
            <a:avLst/>
          </a:prstGeom>
        </p:spPr>
      </p:pic>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2065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mond Divider">
    <p:bg>
      <p:bgPr>
        <a:solidFill>
          <a:schemeClr val="bg1">
            <a:alpha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 y="1"/>
            <a:ext cx="12192000" cy="5778000"/>
          </a:xfrm>
          <a:prstGeom prst="rect">
            <a:avLst/>
          </a:prstGeom>
          <a:solidFill>
            <a:srgbClr val="005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grpSp>
        <p:nvGrpSpPr>
          <p:cNvPr id="15" name="Grouper 3"/>
          <p:cNvGrpSpPr/>
          <p:nvPr userDrawn="1"/>
        </p:nvGrpSpPr>
        <p:grpSpPr>
          <a:xfrm>
            <a:off x="444591" y="80031"/>
            <a:ext cx="5470094" cy="5470094"/>
            <a:chOff x="-78531" y="259381"/>
            <a:chExt cx="4780468" cy="4780468"/>
          </a:xfrm>
          <a:noFill/>
        </p:grpSpPr>
        <p:sp>
          <p:nvSpPr>
            <p:cNvPr id="18" name="Rectangle 4"/>
            <p:cNvSpPr/>
            <p:nvPr/>
          </p:nvSpPr>
          <p:spPr>
            <a:xfrm rot="2700000">
              <a:off x="-78531" y="259381"/>
              <a:ext cx="4780468" cy="4780468"/>
            </a:xfrm>
            <a:custGeom>
              <a:avLst/>
              <a:gdLst>
                <a:gd name="connsiteX0" fmla="*/ 0 w 5470094"/>
                <a:gd name="connsiteY0" fmla="*/ 0 h 5470094"/>
                <a:gd name="connsiteX1" fmla="*/ 5470094 w 5470094"/>
                <a:gd name="connsiteY1" fmla="*/ 0 h 5470094"/>
                <a:gd name="connsiteX2" fmla="*/ 5470094 w 5470094"/>
                <a:gd name="connsiteY2" fmla="*/ 5470094 h 5470094"/>
                <a:gd name="connsiteX3" fmla="*/ 0 w 5470094"/>
                <a:gd name="connsiteY3" fmla="*/ 5470094 h 5470094"/>
                <a:gd name="connsiteX4" fmla="*/ 0 w 5470094"/>
                <a:gd name="connsiteY4" fmla="*/ 0 h 5470094"/>
                <a:gd name="connsiteX0" fmla="*/ 0 w 5470094"/>
                <a:gd name="connsiteY0" fmla="*/ 0 h 5470094"/>
                <a:gd name="connsiteX1" fmla="*/ 5470094 w 5470094"/>
                <a:gd name="connsiteY1" fmla="*/ 0 h 5470094"/>
                <a:gd name="connsiteX2" fmla="*/ 5470094 w 5470094"/>
                <a:gd name="connsiteY2" fmla="*/ 5470094 h 5470094"/>
                <a:gd name="connsiteX3" fmla="*/ 4312961 w 5470094"/>
                <a:gd name="connsiteY3" fmla="*/ 5457018 h 5470094"/>
                <a:gd name="connsiteX4" fmla="*/ 0 w 5470094"/>
                <a:gd name="connsiteY4" fmla="*/ 5470094 h 5470094"/>
                <a:gd name="connsiteX5" fmla="*/ 0 w 5470094"/>
                <a:gd name="connsiteY5" fmla="*/ 0 h 5470094"/>
                <a:gd name="connsiteX0" fmla="*/ 0 w 5470094"/>
                <a:gd name="connsiteY0" fmla="*/ 0 h 5470094"/>
                <a:gd name="connsiteX1" fmla="*/ 5470094 w 5470094"/>
                <a:gd name="connsiteY1" fmla="*/ 0 h 5470094"/>
                <a:gd name="connsiteX2" fmla="*/ 5456447 w 5470094"/>
                <a:gd name="connsiteY2" fmla="*/ 4229717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213180 w 5470094"/>
                <a:gd name="connsiteY4" fmla="*/ 5459453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53078 w 5470094"/>
                <a:gd name="connsiteY3" fmla="*/ 4211881 h 5470094"/>
                <a:gd name="connsiteX4" fmla="*/ 4213180 w 5470094"/>
                <a:gd name="connsiteY4" fmla="*/ 5459453 h 5470094"/>
                <a:gd name="connsiteX5" fmla="*/ 0 w 5470094"/>
                <a:gd name="connsiteY5" fmla="*/ 5470094 h 5470094"/>
                <a:gd name="connsiteX6" fmla="*/ 0 w 5470094"/>
                <a:gd name="connsiteY6" fmla="*/ 0 h 54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0094" h="5470094">
                  <a:moveTo>
                    <a:pt x="0" y="0"/>
                  </a:moveTo>
                  <a:lnTo>
                    <a:pt x="5470094" y="0"/>
                  </a:lnTo>
                  <a:lnTo>
                    <a:pt x="5456447" y="4205380"/>
                  </a:lnTo>
                  <a:lnTo>
                    <a:pt x="5453078" y="4211881"/>
                  </a:lnTo>
                  <a:lnTo>
                    <a:pt x="4213180" y="5459453"/>
                  </a:lnTo>
                  <a:lnTo>
                    <a:pt x="0" y="5470094"/>
                  </a:lnTo>
                  <a:lnTo>
                    <a:pt x="0" y="0"/>
                  </a:lnTo>
                  <a:close/>
                </a:path>
              </a:pathLst>
            </a:cu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9" name="Rectangle 18"/>
            <p:cNvSpPr/>
            <p:nvPr/>
          </p:nvSpPr>
          <p:spPr>
            <a:xfrm rot="2700000">
              <a:off x="812970" y="1150882"/>
              <a:ext cx="2997466" cy="2997466"/>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Rectangle 21"/>
            <p:cNvSpPr/>
            <p:nvPr/>
          </p:nvSpPr>
          <p:spPr>
            <a:xfrm rot="2700000">
              <a:off x="1550644" y="1904662"/>
              <a:ext cx="1511652" cy="1511652"/>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23" name="Group 22"/>
          <p:cNvGrpSpPr/>
          <p:nvPr userDrawn="1"/>
        </p:nvGrpSpPr>
        <p:grpSpPr>
          <a:xfrm>
            <a:off x="8085863" y="2759978"/>
            <a:ext cx="3867439" cy="3864871"/>
            <a:chOff x="8085863" y="2759978"/>
            <a:chExt cx="3867439" cy="3864871"/>
          </a:xfrm>
        </p:grpSpPr>
        <p:cxnSp>
          <p:nvCxnSpPr>
            <p:cNvPr id="24" name="Straight Connector 23"/>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6"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7"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6" name="Slide Number Placeholder 5"/>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87600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r Divider Dark Blue">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9" name="Group 18"/>
          <p:cNvGrpSpPr/>
          <p:nvPr userDrawn="1"/>
        </p:nvGrpSpPr>
        <p:grpSpPr>
          <a:xfrm>
            <a:off x="8085863" y="2759978"/>
            <a:ext cx="3867439" cy="3864871"/>
            <a:chOff x="8085863" y="2759978"/>
            <a:chExt cx="3867439" cy="3864871"/>
          </a:xfrm>
        </p:grpSpPr>
        <p:cxnSp>
          <p:nvCxnSpPr>
            <p:cNvPr id="13" name="Straight Connector 12"/>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2" name="Slide Number Placeholder 11"/>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42328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st Content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7" name="Rectangle 6">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Founded in 1911, SNC-Lavalin is a global fully integrated professional services and project management company and a major player in the ownership of infrastructure. From offices around the world, SNC-Lavalin's employees are proud to build what matters. Our teams provide comprehensive end-to-end project solutions – including capital investment, consulting, design, engineering, construction, sustaining capital and operations and maintenance – to clients in oil and gas, nuclear, mining and metallurgy, infrastructure and power. </a:t>
            </a:r>
          </a:p>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On July 3, 2017, SNC-Lavalin acquired Atkins, one of the world’s most respected design, engineering and project management consultancies.</a:t>
            </a:r>
            <a:endParaRPr kumimoji="0" lang="en-CA"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9"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US" sz="4000" b="0" i="0" u="none" strike="noStrike" kern="1200" cap="none" spc="0" normalizeH="0" baseline="0" noProof="0" dirty="0">
                <a:ln>
                  <a:noFill/>
                </a:ln>
                <a:solidFill>
                  <a:prstClr val="white"/>
                </a:solidFill>
                <a:effectLst/>
                <a:uLnTx/>
                <a:uFillTx/>
                <a:latin typeface="Arial" pitchFamily="34" charset="0"/>
                <a:ea typeface="+mj-ea"/>
                <a:cs typeface="+mj-cs"/>
              </a:rPr>
              <a:t>A world leader</a:t>
            </a:r>
            <a:r>
              <a:rPr lang="en-CA" sz="2800" noProof="1"/>
              <a:t>s</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6884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st Content Slide">
    <p:spTree>
      <p:nvGrpSpPr>
        <p:cNvPr id="1" name=""/>
        <p:cNvGrpSpPr/>
        <p:nvPr/>
      </p:nvGrpSpPr>
      <p:grpSpPr>
        <a:xfrm>
          <a:off x="0" y="0"/>
          <a:ext cx="0" cy="0"/>
          <a:chOff x="0" y="0"/>
          <a:chExt cx="0" cy="0"/>
        </a:xfrm>
      </p:grpSpPr>
      <p:sp>
        <p:nvSpPr>
          <p:cNvPr id="11" name="Espace réservé du pied de page 4">
            <a:extLst>
              <a:ext uri="{FF2B5EF4-FFF2-40B4-BE49-F238E27FC236}">
                <a16:creationId xmlns:a16="http://schemas.microsoft.com/office/drawing/2014/main" id="{B835FBB8-4E81-46E9-8FD5-BFAED8C6BB8B}"/>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17" name="Rectangle 16">
            <a:extLst>
              <a:ext uri="{FF2B5EF4-FFF2-40B4-BE49-F238E27FC236}">
                <a16:creationId xmlns:a16="http://schemas.microsoft.com/office/drawing/2014/main" id="{30EB5837-26BA-4D00-87D4-0B5E385A75B0}"/>
              </a:ext>
            </a:extLst>
          </p:cNvPr>
          <p:cNvSpPr>
            <a:spLocks noChangeArrowheads="1"/>
          </p:cNvSpPr>
          <p:nvPr userDrawn="1"/>
        </p:nvSpPr>
        <p:spPr bwMode="auto">
          <a:xfrm>
            <a:off x="911425" y="1458489"/>
            <a:ext cx="10533964" cy="394124"/>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ts val="1400"/>
              </a:lnSpc>
              <a:spcBef>
                <a:spcPts val="0"/>
              </a:spcBef>
              <a:spcAft>
                <a:spcPts val="2400"/>
              </a:spcAft>
              <a:buClrTx/>
              <a:buSzTx/>
              <a:buFontTx/>
              <a:buNone/>
              <a:tabLst/>
              <a:defRPr/>
            </a:pPr>
            <a:r>
              <a:rPr kumimoji="0" lang="en-CA" sz="1200" b="0" i="0" u="none" strike="noStrike" kern="1200" cap="none" spc="0" normalizeH="0" baseline="0" dirty="0">
                <a:ln>
                  <a:noFill/>
                </a:ln>
                <a:solidFill>
                  <a:schemeClr val="tx2"/>
                </a:solidFill>
                <a:effectLst/>
                <a:uLnTx/>
                <a:uFillTx/>
                <a:latin typeface="+mn-lt"/>
                <a:ea typeface="+mn-ea"/>
                <a:cs typeface="Arial"/>
              </a:rPr>
              <a:t>Our values keep us anchored and on track. They speak to how we run our business, how we express ourselves </a:t>
            </a:r>
            <a:br>
              <a:rPr kumimoji="0" lang="en-CA" sz="1200" b="0" i="0" u="none" strike="noStrike" kern="1200" cap="none" spc="0" normalizeH="0" baseline="0" dirty="0">
                <a:ln>
                  <a:noFill/>
                </a:ln>
                <a:solidFill>
                  <a:schemeClr val="tx2"/>
                </a:solidFill>
                <a:effectLst/>
                <a:uLnTx/>
                <a:uFillTx/>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as a group, and how we engage with our stakeholders and inspire their trust</a:t>
            </a:r>
            <a:r>
              <a:rPr kumimoji="0" lang="en-CA" sz="1200" b="0" i="0" u="none" strike="noStrike" kern="1200" cap="none" spc="0" normalizeH="0" baseline="0" noProof="1">
                <a:ln>
                  <a:noFill/>
                </a:ln>
                <a:solidFill>
                  <a:schemeClr val="tx2"/>
                </a:solidFill>
                <a:effectLst/>
                <a:uLnTx/>
                <a:uFillTx/>
                <a:latin typeface="+mn-lt"/>
                <a:cs typeface="Arial"/>
              </a:rPr>
              <a:t>. </a:t>
            </a:r>
          </a:p>
          <a:p>
            <a:pPr>
              <a:lnSpc>
                <a:spcPts val="1400"/>
              </a:lnSpc>
              <a:spcAft>
                <a:spcPts val="1800"/>
              </a:spcAft>
            </a:pPr>
            <a:r>
              <a:rPr lang="en-CA" sz="1500" kern="1200" dirty="0">
                <a:solidFill>
                  <a:schemeClr val="accent2"/>
                </a:solidFill>
                <a:latin typeface="+mn-lt"/>
                <a:ea typeface="+mn-ea"/>
                <a:cs typeface="Arial"/>
              </a:rPr>
              <a:t>Teamwork &amp; excellence</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We’re innovative, collaborative, competent and visionary.</a:t>
            </a:r>
          </a:p>
          <a:p>
            <a:pPr>
              <a:lnSpc>
                <a:spcPts val="1400"/>
              </a:lnSpc>
              <a:spcAft>
                <a:spcPts val="1800"/>
              </a:spcAft>
            </a:pPr>
            <a:r>
              <a:rPr lang="en-CA" sz="1500" kern="1200" dirty="0">
                <a:solidFill>
                  <a:schemeClr val="accent2"/>
                </a:solidFill>
                <a:latin typeface="+mn-lt"/>
                <a:ea typeface="+mn-ea"/>
                <a:cs typeface="Arial"/>
              </a:rPr>
              <a:t>Customer focus</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Our business exists to serve and add long-term value to our customers’ organizations.</a:t>
            </a:r>
          </a:p>
          <a:p>
            <a:pPr>
              <a:lnSpc>
                <a:spcPts val="1400"/>
              </a:lnSpc>
              <a:spcAft>
                <a:spcPts val="1800"/>
              </a:spcAft>
            </a:pPr>
            <a:r>
              <a:rPr lang="en-CA" sz="1500" kern="1200" dirty="0">
                <a:solidFill>
                  <a:schemeClr val="accent2"/>
                </a:solidFill>
                <a:latin typeface="+mn-lt"/>
                <a:ea typeface="+mn-ea"/>
                <a:cs typeface="Arial"/>
              </a:rPr>
              <a:t>Strong investor return</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We seek to reward our investors’ trust by delivering competitive returns.</a:t>
            </a:r>
          </a:p>
          <a:p>
            <a:pPr>
              <a:lnSpc>
                <a:spcPts val="1400"/>
              </a:lnSpc>
              <a:spcAft>
                <a:spcPts val="1800"/>
              </a:spcAft>
            </a:pPr>
            <a:r>
              <a:rPr lang="en-CA" sz="1500" kern="1200" dirty="0">
                <a:solidFill>
                  <a:schemeClr val="accent2"/>
                </a:solidFill>
                <a:latin typeface="+mn-lt"/>
                <a:ea typeface="+mn-ea"/>
                <a:cs typeface="Arial"/>
              </a:rPr>
              <a:t>Health &amp; safety, security and environment</a:t>
            </a:r>
            <a:br>
              <a:rPr lang="en-CA" sz="1500" kern="1200" dirty="0">
                <a:solidFill>
                  <a:schemeClr val="accent2"/>
                </a:solidFill>
                <a:latin typeface="+mn-lt"/>
                <a:ea typeface="+mn-ea"/>
                <a:cs typeface="Arial"/>
              </a:rPr>
            </a:br>
            <a:r>
              <a:rPr lang="en-CA" sz="1200" kern="1200" dirty="0">
                <a:solidFill>
                  <a:schemeClr val="tx2"/>
                </a:solidFill>
                <a:latin typeface="+mn-lt"/>
                <a:ea typeface="+mn-ea"/>
                <a:cs typeface="Arial"/>
              </a:rPr>
              <a:t>We have a responsibility to protect everyone who comes into contact </a:t>
            </a:r>
            <a:br>
              <a:rPr lang="en-CA" sz="1200" kern="1200" dirty="0">
                <a:solidFill>
                  <a:schemeClr val="tx2"/>
                </a:solidFill>
                <a:latin typeface="+mn-lt"/>
                <a:ea typeface="+mn-ea"/>
                <a:cs typeface="Arial"/>
              </a:rPr>
            </a:br>
            <a:r>
              <a:rPr lang="en-CA" sz="1200" kern="1200" dirty="0">
                <a:solidFill>
                  <a:schemeClr val="tx2"/>
                </a:solidFill>
                <a:latin typeface="+mn-lt"/>
                <a:ea typeface="+mn-ea"/>
                <a:cs typeface="Arial"/>
              </a:rPr>
              <a:t>with our organization and the environment we work in.</a:t>
            </a:r>
          </a:p>
          <a:p>
            <a:pPr>
              <a:lnSpc>
                <a:spcPts val="1400"/>
              </a:lnSpc>
              <a:spcAft>
                <a:spcPts val="1800"/>
              </a:spcAft>
            </a:pPr>
            <a:r>
              <a:rPr lang="en-CA" sz="1500" kern="1200" dirty="0">
                <a:solidFill>
                  <a:schemeClr val="accent2"/>
                </a:solidFill>
                <a:latin typeface="+mn-lt"/>
                <a:ea typeface="+mn-ea"/>
                <a:cs typeface="Arial"/>
              </a:rPr>
              <a:t>Ethics &amp; compliance</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We’re committed to ethical business.</a:t>
            </a:r>
          </a:p>
          <a:p>
            <a:pPr>
              <a:lnSpc>
                <a:spcPts val="1400"/>
              </a:lnSpc>
            </a:pPr>
            <a:r>
              <a:rPr lang="en-CA" sz="1500" kern="1200" dirty="0">
                <a:solidFill>
                  <a:schemeClr val="accent2"/>
                </a:solidFill>
                <a:latin typeface="+mn-lt"/>
                <a:ea typeface="+mn-ea"/>
                <a:cs typeface="Arial"/>
              </a:rPr>
              <a:t>Respect</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Our actions consistently demonstrate respect toward our stakeholders</a:t>
            </a:r>
            <a:r>
              <a:rPr lang="en-CA" sz="1200" noProof="1">
                <a:solidFill>
                  <a:schemeClr val="tx2"/>
                </a:solidFill>
                <a:cs typeface="Arial"/>
              </a:rPr>
              <a:t>.</a:t>
            </a:r>
          </a:p>
        </p:txBody>
      </p:sp>
      <p:sp>
        <p:nvSpPr>
          <p:cNvPr id="18" name="Titre 49">
            <a:extLst>
              <a:ext uri="{FF2B5EF4-FFF2-40B4-BE49-F238E27FC236}">
                <a16:creationId xmlns:a16="http://schemas.microsoft.com/office/drawing/2014/main" id="{21298FB0-01F2-4FAC-8354-3C01C26154C2}"/>
              </a:ext>
            </a:extLst>
          </p:cNvPr>
          <p:cNvSpPr txBox="1">
            <a:spLocks/>
          </p:cNvSpPr>
          <p:nvPr userDrawn="1"/>
        </p:nvSpPr>
        <p:spPr>
          <a:xfrm>
            <a:off x="911424" y="468001"/>
            <a:ext cx="10369152" cy="72256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lang="en-CA" sz="2800" noProof="1"/>
              <a:t>Values that guide us</a:t>
            </a:r>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54224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3" name="Title 2">
            <a:extLst>
              <a:ext uri="{FF2B5EF4-FFF2-40B4-BE49-F238E27FC236}">
                <a16:creationId xmlns:a16="http://schemas.microsoft.com/office/drawing/2014/main" id="{1C6105E1-AB9C-4841-8D25-7B6FC7551372}"/>
              </a:ext>
            </a:extLst>
          </p:cNvPr>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GB" dirty="0"/>
          </a:p>
        </p:txBody>
      </p:sp>
      <p:sp>
        <p:nvSpPr>
          <p:cNvPr id="11" name="Espace réservé du contenu 5"/>
          <p:cNvSpPr>
            <a:spLocks noGrp="1"/>
          </p:cNvSpPr>
          <p:nvPr>
            <p:ph sz="quarter" idx="13" hasCustomPrompt="1"/>
          </p:nvPr>
        </p:nvSpPr>
        <p:spPr>
          <a:xfrm>
            <a:off x="911424" y="1449388"/>
            <a:ext cx="10369153" cy="4176612"/>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 (followed by: </a:t>
            </a:r>
            <a:r>
              <a:rPr lang="en-CA" dirty="0" err="1"/>
              <a:t>Enter+tab</a:t>
            </a:r>
            <a:r>
              <a:rPr lang="en-CA" dirty="0"/>
              <a:t> for normal text and bullet points)</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5" name="Slide Number Placeholder 4"/>
          <p:cNvSpPr>
            <a:spLocks noGrp="1"/>
          </p:cNvSpPr>
          <p:nvPr>
            <p:ph type="sldNum" sz="quarter" idx="14"/>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21364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s Text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1424" y="368301"/>
            <a:ext cx="10369152" cy="921966"/>
          </a:xfrm>
          <a:prstGeom prst="rect">
            <a:avLst/>
          </a:prstGeom>
        </p:spPr>
        <p:txBody>
          <a:bodyPr/>
          <a:lstStyle>
            <a:lvl1pPr>
              <a:defRPr/>
            </a:lvl1pPr>
          </a:lstStyle>
          <a:p>
            <a:r>
              <a:rPr lang="en-CA" noProof="1"/>
              <a:t>Click to add title</a:t>
            </a:r>
            <a:br>
              <a:rPr lang="en-CA" noProof="1"/>
            </a:br>
            <a:r>
              <a:rPr lang="en-CA" noProof="1"/>
              <a:t>(Bullet Points slide)</a:t>
            </a:r>
            <a:endParaRPr lang="en-CA" dirty="0"/>
          </a:p>
        </p:txBody>
      </p:sp>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12"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3" name="Espace réservé du contenu 5"/>
          <p:cNvSpPr>
            <a:spLocks noGrp="1"/>
          </p:cNvSpPr>
          <p:nvPr>
            <p:ph sz="quarter" idx="14" hasCustomPrompt="1"/>
          </p:nvPr>
        </p:nvSpPr>
        <p:spPr>
          <a:xfrm>
            <a:off x="6297081"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5" name="Slide Number Placeholder 4"/>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9833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Big Vertical Photo">
    <p:spTree>
      <p:nvGrpSpPr>
        <p:cNvPr id="1" name=""/>
        <p:cNvGrpSpPr/>
        <p:nvPr/>
      </p:nvGrpSpPr>
      <p:grpSpPr>
        <a:xfrm>
          <a:off x="0" y="0"/>
          <a:ext cx="0" cy="0"/>
          <a:chOff x="0" y="0"/>
          <a:chExt cx="0" cy="0"/>
        </a:xfrm>
      </p:grpSpPr>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3" name="Title 2">
            <a:extLst>
              <a:ext uri="{FF2B5EF4-FFF2-40B4-BE49-F238E27FC236}">
                <a16:creationId xmlns:a16="http://schemas.microsoft.com/office/drawing/2014/main" id="{1E0A98CB-7821-40CA-BA4A-C72DD2CCCDF7}"/>
              </a:ext>
            </a:extLst>
          </p:cNvPr>
          <p:cNvSpPr>
            <a:spLocks noGrp="1"/>
          </p:cNvSpPr>
          <p:nvPr>
            <p:ph type="title" hasCustomPrompt="1"/>
          </p:nvPr>
        </p:nvSpPr>
        <p:spPr>
          <a:xfrm>
            <a:off x="911424" y="368301"/>
            <a:ext cx="4983493" cy="921966"/>
          </a:xfrm>
        </p:spPr>
        <p:txBody>
          <a:bodyPr/>
          <a:lstStyle>
            <a:lvl1pPr>
              <a:defRPr/>
            </a:lvl1pPr>
          </a:lstStyle>
          <a:p>
            <a:r>
              <a:rPr lang="en-US" dirty="0"/>
              <a:t>Click to add title</a:t>
            </a:r>
            <a:endParaRPr lang="en-GB" dirty="0"/>
          </a:p>
        </p:txBody>
      </p:sp>
      <p:sp>
        <p:nvSpPr>
          <p:cNvPr id="11"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2" name="Picture Placeholder 3"/>
          <p:cNvSpPr>
            <a:spLocks noGrp="1"/>
          </p:cNvSpPr>
          <p:nvPr>
            <p:ph type="pic" sz="quarter" idx="14"/>
          </p:nvPr>
        </p:nvSpPr>
        <p:spPr>
          <a:xfrm>
            <a:off x="6298545" y="368302"/>
            <a:ext cx="4981575" cy="5256212"/>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
        <p:nvSpPr>
          <p:cNvPr id="4" name="Slide Number Placeholder 3"/>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77315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Big 2 Small Photos">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2" name="Title 1">
            <a:extLst>
              <a:ext uri="{FF2B5EF4-FFF2-40B4-BE49-F238E27FC236}">
                <a16:creationId xmlns:a16="http://schemas.microsoft.com/office/drawing/2014/main" id="{62C34B79-0D8B-4894-B3F3-49279C544760}"/>
              </a:ext>
            </a:extLst>
          </p:cNvPr>
          <p:cNvSpPr>
            <a:spLocks noGrp="1"/>
          </p:cNvSpPr>
          <p:nvPr>
            <p:ph type="title" hasCustomPrompt="1"/>
          </p:nvPr>
        </p:nvSpPr>
        <p:spPr>
          <a:xfrm>
            <a:off x="911424" y="368301"/>
            <a:ext cx="4976045" cy="921966"/>
          </a:xfrm>
        </p:spPr>
        <p:txBody>
          <a:bodyPr/>
          <a:lstStyle>
            <a:lvl1pPr>
              <a:defRPr/>
            </a:lvl1pPr>
          </a:lstStyle>
          <a:p>
            <a:r>
              <a:rPr lang="en-US" dirty="0"/>
              <a:t>Click to add title</a:t>
            </a:r>
            <a:endParaRPr lang="en-GB" dirty="0"/>
          </a:p>
        </p:txBody>
      </p:sp>
      <p:sp>
        <p:nvSpPr>
          <p:cNvPr id="12" name="Picture Placeholder 3"/>
          <p:cNvSpPr>
            <a:spLocks noGrp="1"/>
          </p:cNvSpPr>
          <p:nvPr>
            <p:ph type="pic" sz="quarter" idx="15"/>
          </p:nvPr>
        </p:nvSpPr>
        <p:spPr>
          <a:xfrm>
            <a:off x="6298545" y="368302"/>
            <a:ext cx="4981575" cy="39254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
        <p:nvSpPr>
          <p:cNvPr id="13"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5" name="Picture Placeholder 3"/>
          <p:cNvSpPr>
            <a:spLocks noGrp="1"/>
          </p:cNvSpPr>
          <p:nvPr>
            <p:ph type="pic" sz="quarter" idx="14"/>
          </p:nvPr>
        </p:nvSpPr>
        <p:spPr>
          <a:xfrm>
            <a:off x="6298545"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
        <p:nvSpPr>
          <p:cNvPr id="16" name="Picture Placeholder 3"/>
          <p:cNvSpPr>
            <a:spLocks noGrp="1"/>
          </p:cNvSpPr>
          <p:nvPr>
            <p:ph type="pic" sz="quarter" idx="16"/>
          </p:nvPr>
        </p:nvSpPr>
        <p:spPr>
          <a:xfrm>
            <a:off x="8932920"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a:p>
        </p:txBody>
      </p:sp>
      <p:sp>
        <p:nvSpPr>
          <p:cNvPr id="4" name="Slide Number Placeholder 3"/>
          <p:cNvSpPr>
            <a:spLocks noGrp="1"/>
          </p:cNvSpPr>
          <p:nvPr>
            <p:ph type="sldNum" sz="quarter" idx="17"/>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7852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s with Photos">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3" name="Title 2">
            <a:extLst>
              <a:ext uri="{FF2B5EF4-FFF2-40B4-BE49-F238E27FC236}">
                <a16:creationId xmlns:a16="http://schemas.microsoft.com/office/drawing/2014/main" id="{B5D8D320-1F55-4C37-9FF9-E94F82AEA682}"/>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2" name="Espace réservé du texte 3"/>
          <p:cNvSpPr>
            <a:spLocks noGrp="1"/>
          </p:cNvSpPr>
          <p:nvPr>
            <p:ph type="body" sz="quarter" idx="21" hasCustomPrompt="1"/>
          </p:nvPr>
        </p:nvSpPr>
        <p:spPr>
          <a:xfrm>
            <a:off x="911424"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r>
              <a:rPr lang="en-CA" noProof="0" dirty="0"/>
              <a:t>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13" name="Espace réservé du texte 3"/>
          <p:cNvSpPr>
            <a:spLocks noGrp="1"/>
          </p:cNvSpPr>
          <p:nvPr>
            <p:ph type="body" sz="quarter" idx="22" hasCustomPrompt="1"/>
          </p:nvPr>
        </p:nvSpPr>
        <p:spPr>
          <a:xfrm>
            <a:off x="6298176"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endParaRPr lang="en-CA" noProof="0" dirty="0"/>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14" name="Picture Placeholder 3"/>
          <p:cNvSpPr>
            <a:spLocks noGrp="1"/>
          </p:cNvSpPr>
          <p:nvPr>
            <p:ph type="pic" sz="quarter" idx="17"/>
          </p:nvPr>
        </p:nvSpPr>
        <p:spPr>
          <a:xfrm>
            <a:off x="911423"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5" name="Picture Placeholder 3"/>
          <p:cNvSpPr>
            <a:spLocks noGrp="1"/>
          </p:cNvSpPr>
          <p:nvPr>
            <p:ph type="pic" sz="quarter" idx="23"/>
          </p:nvPr>
        </p:nvSpPr>
        <p:spPr>
          <a:xfrm>
            <a:off x="6299001"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24"/>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95198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Photos - Vertical / font size reduced">
    <p:spTree>
      <p:nvGrpSpPr>
        <p:cNvPr id="1" name=""/>
        <p:cNvGrpSpPr/>
        <p:nvPr/>
      </p:nvGrpSpPr>
      <p:grpSpPr>
        <a:xfrm>
          <a:off x="0" y="0"/>
          <a:ext cx="0" cy="0"/>
          <a:chOff x="0" y="0"/>
          <a:chExt cx="0" cy="0"/>
        </a:xfrm>
      </p:grpSpPr>
      <p:sp>
        <p:nvSpPr>
          <p:cNvPr id="14"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2" name="Title 1">
            <a:extLst>
              <a:ext uri="{FF2B5EF4-FFF2-40B4-BE49-F238E27FC236}">
                <a16:creationId xmlns:a16="http://schemas.microsoft.com/office/drawing/2014/main" id="{2DAF1D84-6EC4-43A6-9DFC-AFFB1B416466}"/>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3" name="Espace réservé du texte 4"/>
          <p:cNvSpPr>
            <a:spLocks noGrp="1"/>
          </p:cNvSpPr>
          <p:nvPr>
            <p:ph type="body" sz="quarter" idx="60" hasCustomPrompt="1"/>
          </p:nvPr>
        </p:nvSpPr>
        <p:spPr>
          <a:xfrm>
            <a:off x="912283"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5" name="Espace réservé du texte 4"/>
          <p:cNvSpPr>
            <a:spLocks noGrp="1"/>
          </p:cNvSpPr>
          <p:nvPr>
            <p:ph type="body" sz="quarter" idx="61" hasCustomPrompt="1"/>
          </p:nvPr>
        </p:nvSpPr>
        <p:spPr>
          <a:xfrm>
            <a:off x="4468399"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a:lvl2pPr>
          </a:lstStyle>
          <a:p>
            <a:pPr lvl="0"/>
            <a:r>
              <a:rPr lang="en-CA" dirty="0"/>
              <a:t>Project name</a:t>
            </a:r>
          </a:p>
          <a:p>
            <a:pPr lvl="1"/>
            <a:r>
              <a:rPr lang="en-CA" dirty="0"/>
              <a:t>Very small descriptive</a:t>
            </a:r>
          </a:p>
        </p:txBody>
      </p:sp>
      <p:sp>
        <p:nvSpPr>
          <p:cNvPr id="16" name="Espace réservé du texte 4"/>
          <p:cNvSpPr>
            <a:spLocks noGrp="1"/>
          </p:cNvSpPr>
          <p:nvPr>
            <p:ph type="body" sz="quarter" idx="62" hasCustomPrompt="1"/>
          </p:nvPr>
        </p:nvSpPr>
        <p:spPr>
          <a:xfrm>
            <a:off x="8024515"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7" name="Picture Placeholder 3"/>
          <p:cNvSpPr>
            <a:spLocks noGrp="1"/>
          </p:cNvSpPr>
          <p:nvPr>
            <p:ph type="pic" sz="quarter" idx="17"/>
          </p:nvPr>
        </p:nvSpPr>
        <p:spPr>
          <a:xfrm>
            <a:off x="911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8" name="Picture Placeholder 3"/>
          <p:cNvSpPr>
            <a:spLocks noGrp="1"/>
          </p:cNvSpPr>
          <p:nvPr>
            <p:ph type="pic" sz="quarter" idx="64"/>
          </p:nvPr>
        </p:nvSpPr>
        <p:spPr>
          <a:xfrm>
            <a:off x="4467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9" name="Picture Placeholder 3"/>
          <p:cNvSpPr>
            <a:spLocks noGrp="1"/>
          </p:cNvSpPr>
          <p:nvPr>
            <p:ph type="pic" sz="quarter" idx="65"/>
          </p:nvPr>
        </p:nvSpPr>
        <p:spPr>
          <a:xfrm>
            <a:off x="8023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66"/>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55688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Photos - Horizontal / Font size reduced">
    <p:spTree>
      <p:nvGrpSpPr>
        <p:cNvPr id="1" name=""/>
        <p:cNvGrpSpPr/>
        <p:nvPr/>
      </p:nvGrpSpPr>
      <p:grpSpPr>
        <a:xfrm>
          <a:off x="0" y="0"/>
          <a:ext cx="0" cy="0"/>
          <a:chOff x="0" y="0"/>
          <a:chExt cx="0" cy="0"/>
        </a:xfrm>
      </p:grpSpPr>
      <p:sp>
        <p:nvSpPr>
          <p:cNvPr id="15"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3" name="Title 2">
            <a:extLst>
              <a:ext uri="{FF2B5EF4-FFF2-40B4-BE49-F238E27FC236}">
                <a16:creationId xmlns:a16="http://schemas.microsoft.com/office/drawing/2014/main" id="{5C59559C-EDBE-4993-83FD-9CC06CF73DC6}"/>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67"/>
          </p:nvPr>
        </p:nvSpPr>
        <p:spPr/>
        <p:txBody>
          <a:bodyPr/>
          <a:lstStyle/>
          <a:p>
            <a:fld id="{8E9205E6-0D8F-4FE6-AE74-F8DC77F0BF6E}" type="slidenum">
              <a:rPr lang="en-CA" smtClean="0"/>
              <a:pPr/>
              <a:t>‹#›</a:t>
            </a:fld>
            <a:endParaRPr lang="en-CA" dirty="0"/>
          </a:p>
        </p:txBody>
      </p:sp>
      <p:sp>
        <p:nvSpPr>
          <p:cNvPr id="11" name="Espace réservé du texte 3"/>
          <p:cNvSpPr>
            <a:spLocks noGrp="1"/>
          </p:cNvSpPr>
          <p:nvPr>
            <p:ph type="body" sz="quarter" idx="32" hasCustomPrompt="1"/>
          </p:nvPr>
        </p:nvSpPr>
        <p:spPr>
          <a:xfrm>
            <a:off x="912553" y="1456865"/>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2" name="Espace réservé du texte 3"/>
          <p:cNvSpPr>
            <a:spLocks noGrp="1"/>
          </p:cNvSpPr>
          <p:nvPr>
            <p:ph type="body" sz="quarter" idx="53" hasCustomPrompt="1"/>
          </p:nvPr>
        </p:nvSpPr>
        <p:spPr>
          <a:xfrm>
            <a:off x="912553" y="294400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20" name="Espace réservé du texte 3"/>
          <p:cNvSpPr>
            <a:spLocks noGrp="1"/>
          </p:cNvSpPr>
          <p:nvPr>
            <p:ph type="body" sz="quarter" idx="55" hasCustomPrompt="1"/>
          </p:nvPr>
        </p:nvSpPr>
        <p:spPr>
          <a:xfrm>
            <a:off x="912553" y="443114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2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68"/>
          </p:nvPr>
        </p:nvSpPr>
        <p:spPr>
          <a:xfrm>
            <a:off x="8023655" y="294538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3" name="Picture Placeholder 3"/>
          <p:cNvSpPr>
            <a:spLocks noGrp="1"/>
          </p:cNvSpPr>
          <p:nvPr>
            <p:ph type="pic" sz="quarter" idx="69"/>
          </p:nvPr>
        </p:nvSpPr>
        <p:spPr>
          <a:xfrm>
            <a:off x="8023655" y="443252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Tree>
    <p:custDataLst>
      <p:tags r:id="rId1"/>
    </p:custDataLst>
    <p:extLst>
      <p:ext uri="{BB962C8B-B14F-4D97-AF65-F5344CB8AC3E}">
        <p14:creationId xmlns:p14="http://schemas.microsoft.com/office/powerpoint/2010/main" val="28426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 Photos / font size reduced">
    <p:spTree>
      <p:nvGrpSpPr>
        <p:cNvPr id="1" name=""/>
        <p:cNvGrpSpPr/>
        <p:nvPr/>
      </p:nvGrpSpPr>
      <p:grpSpPr>
        <a:xfrm>
          <a:off x="0" y="0"/>
          <a:ext cx="0" cy="0"/>
          <a:chOff x="0" y="0"/>
          <a:chExt cx="0" cy="0"/>
        </a:xfrm>
      </p:grpSpPr>
      <p:sp>
        <p:nvSpPr>
          <p:cNvPr id="19"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2" name="Title 1">
            <a:extLst>
              <a:ext uri="{FF2B5EF4-FFF2-40B4-BE49-F238E27FC236}">
                <a16:creationId xmlns:a16="http://schemas.microsoft.com/office/drawing/2014/main" id="{7807A8A1-F4BB-40E6-AA65-F321DFB63D28}"/>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20" name="Espace réservé du texte 4">
            <a:extLst>
              <a:ext uri="{FF2B5EF4-FFF2-40B4-BE49-F238E27FC236}">
                <a16:creationId xmlns:a16="http://schemas.microsoft.com/office/drawing/2014/main" id="{A86EDB06-AED1-41B0-9B08-FBA87DEF31AF}"/>
              </a:ext>
            </a:extLst>
          </p:cNvPr>
          <p:cNvSpPr>
            <a:spLocks noGrp="1"/>
          </p:cNvSpPr>
          <p:nvPr>
            <p:ph type="body" sz="quarter" idx="54" hasCustomPrompt="1"/>
          </p:nvPr>
        </p:nvSpPr>
        <p:spPr>
          <a:xfrm>
            <a:off x="912283"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1" name="Espace réservé du texte 4">
            <a:extLst>
              <a:ext uri="{FF2B5EF4-FFF2-40B4-BE49-F238E27FC236}">
                <a16:creationId xmlns:a16="http://schemas.microsoft.com/office/drawing/2014/main" id="{63A27A4B-6B64-4B6D-BE8E-EEF38252EDA7}"/>
              </a:ext>
            </a:extLst>
          </p:cNvPr>
          <p:cNvSpPr>
            <a:spLocks noGrp="1"/>
          </p:cNvSpPr>
          <p:nvPr>
            <p:ph type="body" sz="quarter" idx="59" hasCustomPrompt="1"/>
          </p:nvPr>
        </p:nvSpPr>
        <p:spPr>
          <a:xfrm>
            <a:off x="4464678"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7" name="Espace réservé du texte 4">
            <a:extLst>
              <a:ext uri="{FF2B5EF4-FFF2-40B4-BE49-F238E27FC236}">
                <a16:creationId xmlns:a16="http://schemas.microsoft.com/office/drawing/2014/main" id="{9A81D136-5B43-46B9-A0F9-B1763CBC0E94}"/>
              </a:ext>
            </a:extLst>
          </p:cNvPr>
          <p:cNvSpPr>
            <a:spLocks noGrp="1"/>
          </p:cNvSpPr>
          <p:nvPr>
            <p:ph type="body" sz="quarter" idx="61" hasCustomPrompt="1"/>
          </p:nvPr>
        </p:nvSpPr>
        <p:spPr>
          <a:xfrm>
            <a:off x="8024515"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8" name="Espace réservé du texte 4">
            <a:extLst>
              <a:ext uri="{FF2B5EF4-FFF2-40B4-BE49-F238E27FC236}">
                <a16:creationId xmlns:a16="http://schemas.microsoft.com/office/drawing/2014/main" id="{738725F9-1BD5-4772-8559-79ABE4D931F0}"/>
              </a:ext>
            </a:extLst>
          </p:cNvPr>
          <p:cNvSpPr>
            <a:spLocks noGrp="1"/>
          </p:cNvSpPr>
          <p:nvPr>
            <p:ph type="body" sz="quarter" idx="63" hasCustomPrompt="1"/>
          </p:nvPr>
        </p:nvSpPr>
        <p:spPr>
          <a:xfrm>
            <a:off x="912283" y="4922334"/>
            <a:ext cx="3265200" cy="695324"/>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0" name="Espace réservé du texte 4">
            <a:extLst>
              <a:ext uri="{FF2B5EF4-FFF2-40B4-BE49-F238E27FC236}">
                <a16:creationId xmlns:a16="http://schemas.microsoft.com/office/drawing/2014/main" id="{6F92DE13-EFDA-4B4E-8F35-89617D7664B3}"/>
              </a:ext>
            </a:extLst>
          </p:cNvPr>
          <p:cNvSpPr>
            <a:spLocks noGrp="1"/>
          </p:cNvSpPr>
          <p:nvPr>
            <p:ph type="body" sz="quarter" idx="65" hasCustomPrompt="1"/>
          </p:nvPr>
        </p:nvSpPr>
        <p:spPr>
          <a:xfrm>
            <a:off x="4464678"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1" name="Espace réservé du texte 4">
            <a:extLst>
              <a:ext uri="{FF2B5EF4-FFF2-40B4-BE49-F238E27FC236}">
                <a16:creationId xmlns:a16="http://schemas.microsoft.com/office/drawing/2014/main" id="{190AA369-EDCD-4809-83F9-1F297673AB11}"/>
              </a:ext>
            </a:extLst>
          </p:cNvPr>
          <p:cNvSpPr>
            <a:spLocks noGrp="1"/>
          </p:cNvSpPr>
          <p:nvPr>
            <p:ph type="body" sz="quarter" idx="67" hasCustomPrompt="1"/>
          </p:nvPr>
        </p:nvSpPr>
        <p:spPr>
          <a:xfrm>
            <a:off x="8024515"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2"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3" name="Picture Placeholder 3"/>
          <p:cNvSpPr>
            <a:spLocks noGrp="1"/>
          </p:cNvSpPr>
          <p:nvPr>
            <p:ph type="pic" sz="quarter" idx="69"/>
          </p:nvPr>
        </p:nvSpPr>
        <p:spPr>
          <a:xfrm>
            <a:off x="8023655"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4" name="Picture Placeholder 3"/>
          <p:cNvSpPr>
            <a:spLocks noGrp="1"/>
          </p:cNvSpPr>
          <p:nvPr>
            <p:ph type="pic" sz="quarter" idx="70"/>
          </p:nvPr>
        </p:nvSpPr>
        <p:spPr>
          <a:xfrm>
            <a:off x="912283"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5" name="Picture Placeholder 3"/>
          <p:cNvSpPr>
            <a:spLocks noGrp="1"/>
          </p:cNvSpPr>
          <p:nvPr>
            <p:ph type="pic" sz="quarter" idx="71"/>
          </p:nvPr>
        </p:nvSpPr>
        <p:spPr>
          <a:xfrm>
            <a:off x="912283"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6" name="Picture Placeholder 3"/>
          <p:cNvSpPr>
            <a:spLocks noGrp="1"/>
          </p:cNvSpPr>
          <p:nvPr>
            <p:ph type="pic" sz="quarter" idx="72"/>
          </p:nvPr>
        </p:nvSpPr>
        <p:spPr>
          <a:xfrm>
            <a:off x="4463818"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3" name="Picture Placeholder 3"/>
          <p:cNvSpPr>
            <a:spLocks noGrp="1"/>
          </p:cNvSpPr>
          <p:nvPr>
            <p:ph type="pic" sz="quarter" idx="73"/>
          </p:nvPr>
        </p:nvSpPr>
        <p:spPr>
          <a:xfrm>
            <a:off x="4463818"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74"/>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85213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or Divider Teal">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26483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3" name="Title 2">
            <a:extLst>
              <a:ext uri="{FF2B5EF4-FFF2-40B4-BE49-F238E27FC236}">
                <a16:creationId xmlns:a16="http://schemas.microsoft.com/office/drawing/2014/main" id="{9994FCC3-E1F9-4F0A-A89D-648F848F124F}"/>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10"/>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63527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6"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197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EFCOG - October 29, 2019</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Picture Placeholder 4"/>
          <p:cNvSpPr>
            <a:spLocks noGrp="1"/>
          </p:cNvSpPr>
          <p:nvPr>
            <p:ph type="pic" sz="quarter" idx="15"/>
          </p:nvPr>
        </p:nvSpPr>
        <p:spPr>
          <a:xfrm>
            <a:off x="240600" y="152400"/>
            <a:ext cx="11710800" cy="561975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a:p>
        </p:txBody>
      </p:sp>
      <p:sp>
        <p:nvSpPr>
          <p:cNvPr id="6" name="Text Placeholder 12">
            <a:extLst>
              <a:ext uri="{FF2B5EF4-FFF2-40B4-BE49-F238E27FC236}">
                <a16:creationId xmlns:a16="http://schemas.microsoft.com/office/drawing/2014/main" id="{8D252BFA-8EE0-4CA0-819D-3D70667018DC}"/>
              </a:ext>
            </a:extLst>
          </p:cNvPr>
          <p:cNvSpPr>
            <a:spLocks noGrp="1"/>
          </p:cNvSpPr>
          <p:nvPr>
            <p:ph type="body" sz="quarter" idx="13"/>
          </p:nvPr>
        </p:nvSpPr>
        <p:spPr>
          <a:xfrm>
            <a:off x="7787025" y="3999178"/>
            <a:ext cx="4164375" cy="530367"/>
          </a:xfrm>
        </p:spPr>
        <p:txBody>
          <a:bodyPr rIns="90000" anchor="ctr"/>
          <a:lstStyle>
            <a:lvl1pPr>
              <a:lnSpc>
                <a:spcPct val="90000"/>
              </a:lnSpc>
              <a:spcAft>
                <a:spcPts val="0"/>
              </a:spcAft>
              <a:defRPr sz="1400" b="1">
                <a:solidFill>
                  <a:schemeClr val="bg1"/>
                </a:solidFill>
              </a:defRPr>
            </a:lvl1pPr>
            <a:lvl2pPr>
              <a:lnSpc>
                <a:spcPct val="90000"/>
              </a:lnSpc>
              <a:spcAft>
                <a:spcPts val="0"/>
              </a:spcAft>
              <a:defRPr sz="140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a:p>
            <a:pPr lvl="1"/>
            <a:r>
              <a:rPr lang="en-US" dirty="0"/>
              <a:t>Second level</a:t>
            </a:r>
          </a:p>
        </p:txBody>
      </p:sp>
      <p:sp>
        <p:nvSpPr>
          <p:cNvPr id="7" name="Text Placeholder 12">
            <a:extLst>
              <a:ext uri="{FF2B5EF4-FFF2-40B4-BE49-F238E27FC236}">
                <a16:creationId xmlns:a16="http://schemas.microsoft.com/office/drawing/2014/main" id="{52EEC670-C83A-438E-BB64-00673C4F9C28}"/>
              </a:ext>
            </a:extLst>
          </p:cNvPr>
          <p:cNvSpPr>
            <a:spLocks noGrp="1"/>
          </p:cNvSpPr>
          <p:nvPr>
            <p:ph type="body" sz="quarter" idx="14"/>
          </p:nvPr>
        </p:nvSpPr>
        <p:spPr>
          <a:xfrm>
            <a:off x="7787025" y="4639162"/>
            <a:ext cx="4164375" cy="966766"/>
          </a:xfrm>
        </p:spPr>
        <p:txBody>
          <a:bodyPr rIns="90000" anchor="t"/>
          <a:lstStyle>
            <a:lvl1pPr>
              <a:lnSpc>
                <a:spcPct val="90000"/>
              </a:lnSpc>
              <a:spcAft>
                <a:spcPts val="0"/>
              </a:spcAft>
              <a:defRPr sz="1100" b="0">
                <a:solidFill>
                  <a:schemeClr val="bg1"/>
                </a:solidFill>
              </a:defRPr>
            </a:lvl1pPr>
            <a:lvl2pPr>
              <a:lnSpc>
                <a:spcPct val="90000"/>
              </a:lnSpc>
              <a:spcAft>
                <a:spcPts val="0"/>
              </a:spcAft>
              <a:defRPr sz="1100" b="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p:txBody>
      </p:sp>
    </p:spTree>
    <p:extLst>
      <p:ext uri="{BB962C8B-B14F-4D97-AF65-F5344CB8AC3E}">
        <p14:creationId xmlns:p14="http://schemas.microsoft.com/office/powerpoint/2010/main" val="267575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8" name="Text Placeholder 13">
            <a:extLst>
              <a:ext uri="{FF2B5EF4-FFF2-40B4-BE49-F238E27FC236}">
                <a16:creationId xmlns:a16="http://schemas.microsoft.com/office/drawing/2014/main" id="{9115B5EB-A08D-429C-A819-D8702220D775}"/>
              </a:ext>
            </a:extLst>
          </p:cNvPr>
          <p:cNvSpPr>
            <a:spLocks noGrp="1"/>
          </p:cNvSpPr>
          <p:nvPr>
            <p:ph type="body" sz="quarter" idx="18" hasCustomPrompt="1"/>
          </p:nvPr>
        </p:nvSpPr>
        <p:spPr>
          <a:xfrm>
            <a:off x="911424" y="1054042"/>
            <a:ext cx="10368293" cy="344546"/>
          </a:xfrm>
        </p:spPr>
        <p:txBody>
          <a:bodyPr/>
          <a:lstStyle>
            <a:lvl1pPr>
              <a:lnSpc>
                <a:spcPct val="100000"/>
              </a:lnSpc>
              <a:spcBef>
                <a:spcPts val="0"/>
              </a:spcBef>
              <a:spcAft>
                <a:spcPts val="0"/>
              </a:spcAft>
              <a:defRPr sz="1500">
                <a:solidFill>
                  <a:schemeClr val="tx2"/>
                </a:solidFill>
              </a:defRPr>
            </a:lvl1pPr>
          </a:lstStyle>
          <a:p>
            <a:pPr lvl="0"/>
            <a:r>
              <a:rPr lang="en-US" dirty="0"/>
              <a:t>Click here to add subtitle</a:t>
            </a:r>
          </a:p>
        </p:txBody>
      </p:sp>
      <p:sp>
        <p:nvSpPr>
          <p:cNvPr id="15" name="Footer Placeholder 2">
            <a:extLst>
              <a:ext uri="{FF2B5EF4-FFF2-40B4-BE49-F238E27FC236}">
                <a16:creationId xmlns:a16="http://schemas.microsoft.com/office/drawing/2014/main" id="{4A2BA475-3872-4E1B-ACA8-9992970360A9}"/>
              </a:ext>
            </a:extLst>
          </p:cNvPr>
          <p:cNvSpPr>
            <a:spLocks noGrp="1"/>
          </p:cNvSpPr>
          <p:nvPr>
            <p:ph type="ftr" sz="quarter" idx="10"/>
          </p:nvPr>
        </p:nvSpPr>
        <p:spPr>
          <a:xfrm>
            <a:off x="4345627" y="6284413"/>
            <a:ext cx="5096093" cy="196795"/>
          </a:xfrm>
          <a:prstGeom prst="rect">
            <a:avLst/>
          </a:prstGeom>
        </p:spPr>
        <p:txBody>
          <a:bodyPr/>
          <a:lstStyle/>
          <a:p>
            <a:r>
              <a:rPr lang="en-GB"/>
              <a:t>EFCOG - October 29, 2019</a:t>
            </a:r>
            <a:endParaRPr lang="en-CA" dirty="0"/>
          </a:p>
        </p:txBody>
      </p:sp>
      <p:sp>
        <p:nvSpPr>
          <p:cNvPr id="10" name="Titre 1">
            <a:extLst>
              <a:ext uri="{FF2B5EF4-FFF2-40B4-BE49-F238E27FC236}">
                <a16:creationId xmlns:a16="http://schemas.microsoft.com/office/drawing/2014/main" id="{4210E657-6752-45F0-B0F2-A27FF5440C39}"/>
              </a:ext>
            </a:extLst>
          </p:cNvPr>
          <p:cNvSpPr>
            <a:spLocks noGrp="1"/>
          </p:cNvSpPr>
          <p:nvPr>
            <p:ph type="title"/>
          </p:nvPr>
        </p:nvSpPr>
        <p:spPr>
          <a:xfrm>
            <a:off x="911424" y="368301"/>
            <a:ext cx="10369152" cy="647759"/>
          </a:xfrm>
          <a:prstGeom prst="rect">
            <a:avLst/>
          </a:prstGeom>
        </p:spPr>
        <p:txBody>
          <a:bodyPr/>
          <a:lstStyle>
            <a:lvl1pPr>
              <a:lnSpc>
                <a:spcPct val="90000"/>
              </a:lnSpc>
              <a:defRPr/>
            </a:lvl1pPr>
          </a:lstStyle>
          <a:p>
            <a:endParaRPr lang="en-CA" noProof="0" dirty="0"/>
          </a:p>
        </p:txBody>
      </p:sp>
      <p:sp>
        <p:nvSpPr>
          <p:cNvPr id="11" name="Text Placeholder 13">
            <a:extLst>
              <a:ext uri="{FF2B5EF4-FFF2-40B4-BE49-F238E27FC236}">
                <a16:creationId xmlns:a16="http://schemas.microsoft.com/office/drawing/2014/main" id="{B518ED4E-DBFE-46B2-BF07-9492130ECCE5}"/>
              </a:ext>
            </a:extLst>
          </p:cNvPr>
          <p:cNvSpPr>
            <a:spLocks noGrp="1"/>
          </p:cNvSpPr>
          <p:nvPr>
            <p:ph type="body" sz="quarter" idx="14"/>
          </p:nvPr>
        </p:nvSpPr>
        <p:spPr>
          <a:xfrm>
            <a:off x="911424" y="1640095"/>
            <a:ext cx="2657275" cy="32266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12" name="Text Placeholder 16">
            <a:extLst>
              <a:ext uri="{FF2B5EF4-FFF2-40B4-BE49-F238E27FC236}">
                <a16:creationId xmlns:a16="http://schemas.microsoft.com/office/drawing/2014/main" id="{60556B0B-A937-4069-8E41-E81CBB013AB2}"/>
              </a:ext>
            </a:extLst>
          </p:cNvPr>
          <p:cNvSpPr>
            <a:spLocks noGrp="1"/>
          </p:cNvSpPr>
          <p:nvPr>
            <p:ph type="body" sz="quarter" idx="15"/>
          </p:nvPr>
        </p:nvSpPr>
        <p:spPr>
          <a:xfrm>
            <a:off x="911423" y="2082768"/>
            <a:ext cx="2657276" cy="3534890"/>
          </a:xfrm>
        </p:spPr>
        <p:txBody>
          <a:bodyPr/>
          <a:lstStyle>
            <a:lvl1pPr>
              <a:lnSpc>
                <a:spcPct val="100000"/>
              </a:lnSpc>
              <a:spcAft>
                <a:spcPts val="0"/>
              </a:spcAft>
              <a:defRPr sz="1100" b="1">
                <a:solidFill>
                  <a:schemeClr val="accent1"/>
                </a:solidFill>
              </a:defRPr>
            </a:lvl1pPr>
            <a:lvl2pPr>
              <a:lnSpc>
                <a:spcPct val="85000"/>
              </a:lnSpc>
              <a:spcAft>
                <a:spcPts val="0"/>
              </a:spcAft>
              <a:defRPr sz="1100">
                <a:solidFill>
                  <a:schemeClr val="accent1"/>
                </a:solidFill>
              </a:defRPr>
            </a:lvl2pPr>
            <a:lvl3pPr marL="108000" indent="-108000">
              <a:lnSpc>
                <a:spcPct val="85000"/>
              </a:lnSpc>
              <a:spcBef>
                <a:spcPts val="300"/>
              </a:spcBef>
              <a:spcAft>
                <a:spcPts val="0"/>
              </a:spcAft>
              <a:defRPr sz="900"/>
            </a:lvl3pPr>
          </a:lstStyle>
          <a:p>
            <a:pPr lvl="0"/>
            <a:r>
              <a:rPr lang="en-US" dirty="0"/>
              <a:t>Edit Master text styles</a:t>
            </a:r>
          </a:p>
          <a:p>
            <a:pPr lvl="1"/>
            <a:r>
              <a:rPr lang="en-US" dirty="0"/>
              <a:t>Second level</a:t>
            </a:r>
          </a:p>
          <a:p>
            <a:pPr lvl="2"/>
            <a:r>
              <a:rPr lang="en-US" dirty="0"/>
              <a:t>Third level</a:t>
            </a:r>
          </a:p>
        </p:txBody>
      </p:sp>
      <p:sp>
        <p:nvSpPr>
          <p:cNvPr id="13" name="Picture Placeholder 3"/>
          <p:cNvSpPr>
            <a:spLocks noGrp="1"/>
          </p:cNvSpPr>
          <p:nvPr>
            <p:ph type="pic" sz="quarter" idx="70"/>
          </p:nvPr>
        </p:nvSpPr>
        <p:spPr>
          <a:xfrm>
            <a:off x="3775323" y="1640095"/>
            <a:ext cx="8177328" cy="3984418"/>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71"/>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08259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26" name="Espace réservé du pied de page 4">
            <a:extLst>
              <a:ext uri="{FF2B5EF4-FFF2-40B4-BE49-F238E27FC236}">
                <a16:creationId xmlns:a16="http://schemas.microsoft.com/office/drawing/2014/main" id="{4EC7D187-969F-418F-820C-646B06705C0D}"/>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15" name="Titre 1">
            <a:extLst>
              <a:ext uri="{FF2B5EF4-FFF2-40B4-BE49-F238E27FC236}">
                <a16:creationId xmlns:a16="http://schemas.microsoft.com/office/drawing/2014/main" id="{460D1BA9-7005-433F-A648-3DBE7416EB94}"/>
              </a:ext>
            </a:extLst>
          </p:cNvPr>
          <p:cNvSpPr>
            <a:spLocks noGrp="1"/>
          </p:cNvSpPr>
          <p:nvPr>
            <p:ph type="title"/>
          </p:nvPr>
        </p:nvSpPr>
        <p:spPr>
          <a:xfrm>
            <a:off x="911424" y="368300"/>
            <a:ext cx="10369152" cy="921968"/>
          </a:xfrm>
          <a:prstGeom prst="rect">
            <a:avLst/>
          </a:prstGeom>
        </p:spPr>
        <p:txBody>
          <a:bodyPr/>
          <a:lstStyle>
            <a:lvl1pPr>
              <a:lnSpc>
                <a:spcPct val="90000"/>
              </a:lnSpc>
              <a:defRPr/>
            </a:lvl1pPr>
          </a:lstStyle>
          <a:p>
            <a:endParaRPr lang="en-CA" noProof="0" dirty="0"/>
          </a:p>
        </p:txBody>
      </p:sp>
      <p:sp>
        <p:nvSpPr>
          <p:cNvPr id="17" name="Text Placeholder 3">
            <a:extLst>
              <a:ext uri="{FF2B5EF4-FFF2-40B4-BE49-F238E27FC236}">
                <a16:creationId xmlns:a16="http://schemas.microsoft.com/office/drawing/2014/main" id="{8856485E-1768-4878-99AE-03CA5AFAFAD2}"/>
              </a:ext>
            </a:extLst>
          </p:cNvPr>
          <p:cNvSpPr>
            <a:spLocks noGrp="1"/>
          </p:cNvSpPr>
          <p:nvPr>
            <p:ph type="body" sz="quarter" idx="34"/>
          </p:nvPr>
        </p:nvSpPr>
        <p:spPr>
          <a:xfrm>
            <a:off x="911423" y="1527966"/>
            <a:ext cx="10369151" cy="31988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18" name="Text Placeholder 5">
            <a:extLst>
              <a:ext uri="{FF2B5EF4-FFF2-40B4-BE49-F238E27FC236}">
                <a16:creationId xmlns:a16="http://schemas.microsoft.com/office/drawing/2014/main" id="{90BE4F2E-1D96-4BAC-9EBA-0038AF6EAF56}"/>
              </a:ext>
            </a:extLst>
          </p:cNvPr>
          <p:cNvSpPr>
            <a:spLocks noGrp="1"/>
          </p:cNvSpPr>
          <p:nvPr>
            <p:ph type="body" sz="quarter" idx="35"/>
          </p:nvPr>
        </p:nvSpPr>
        <p:spPr>
          <a:xfrm>
            <a:off x="911423" y="4880611"/>
            <a:ext cx="4966895" cy="737047"/>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defRPr sz="900" i="0"/>
            </a:lvl3pPr>
          </a:lstStyle>
          <a:p>
            <a:pPr lvl="0"/>
            <a:r>
              <a:rPr lang="en-US" dirty="0"/>
              <a:t>Edit Master text styles</a:t>
            </a:r>
          </a:p>
          <a:p>
            <a:pPr lvl="1"/>
            <a:r>
              <a:rPr lang="en-US" dirty="0"/>
              <a:t>Second level</a:t>
            </a:r>
          </a:p>
          <a:p>
            <a:pPr lvl="2"/>
            <a:r>
              <a:rPr lang="en-US" dirty="0"/>
              <a:t>Third level</a:t>
            </a:r>
          </a:p>
        </p:txBody>
      </p:sp>
      <p:sp>
        <p:nvSpPr>
          <p:cNvPr id="19" name="Text Placeholder 7">
            <a:extLst>
              <a:ext uri="{FF2B5EF4-FFF2-40B4-BE49-F238E27FC236}">
                <a16:creationId xmlns:a16="http://schemas.microsoft.com/office/drawing/2014/main" id="{4195E2B4-9928-4D28-ACD8-21DCE9E49D55}"/>
              </a:ext>
            </a:extLst>
          </p:cNvPr>
          <p:cNvSpPr>
            <a:spLocks noGrp="1"/>
          </p:cNvSpPr>
          <p:nvPr>
            <p:ph type="body" sz="quarter" idx="36"/>
          </p:nvPr>
        </p:nvSpPr>
        <p:spPr>
          <a:xfrm>
            <a:off x="6303955" y="4881058"/>
            <a:ext cx="4976620" cy="736600"/>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spcAft>
                <a:spcPts val="0"/>
              </a:spcAft>
              <a:defRPr sz="900" i="0"/>
            </a:lvl3pPr>
          </a:lstStyle>
          <a:p>
            <a:pPr lvl="0"/>
            <a:r>
              <a:rPr lang="en-US" dirty="0"/>
              <a:t>Edit Master text styles</a:t>
            </a:r>
          </a:p>
          <a:p>
            <a:pPr lvl="1"/>
            <a:r>
              <a:rPr lang="en-US" dirty="0"/>
              <a:t>Second level</a:t>
            </a:r>
          </a:p>
          <a:p>
            <a:pPr lvl="2"/>
            <a:r>
              <a:rPr lang="en-US" dirty="0"/>
              <a:t>Third level</a:t>
            </a:r>
          </a:p>
        </p:txBody>
      </p:sp>
      <p:sp>
        <p:nvSpPr>
          <p:cNvPr id="21" name="Picture Placeholder 3"/>
          <p:cNvSpPr>
            <a:spLocks noGrp="1"/>
          </p:cNvSpPr>
          <p:nvPr>
            <p:ph type="pic" sz="quarter" idx="17"/>
          </p:nvPr>
        </p:nvSpPr>
        <p:spPr>
          <a:xfrm>
            <a:off x="911423"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23"/>
          </p:nvPr>
        </p:nvSpPr>
        <p:spPr>
          <a:xfrm>
            <a:off x="6299001"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37"/>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54250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r Divider Light Blue">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5488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hoto">
    <p:spTree>
      <p:nvGrpSpPr>
        <p:cNvPr id="1" name=""/>
        <p:cNvGrpSpPr/>
        <p:nvPr/>
      </p:nvGrpSpPr>
      <p:grpSpPr>
        <a:xfrm>
          <a:off x="0" y="0"/>
          <a:ext cx="0" cy="0"/>
          <a:chOff x="0" y="0"/>
          <a:chExt cx="0" cy="0"/>
        </a:xfrm>
      </p:grpSpPr>
      <p:pic>
        <p:nvPicPr>
          <p:cNvPr id="2" name="Picture 1" descr="0002924.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3286" t="4488" r="12716" b="22030"/>
          <a:stretch/>
        </p:blipFill>
        <p:spPr>
          <a:xfrm>
            <a:off x="240000" y="158239"/>
            <a:ext cx="11705733" cy="5619762"/>
          </a:xfrm>
          <a:prstGeom prst="rect">
            <a:avLst/>
          </a:prstGeom>
        </p:spPr>
      </p:pic>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Slide Number Placeholder 14"/>
          <p:cNvSpPr>
            <a:spLocks noGrp="1"/>
          </p:cNvSpPr>
          <p:nvPr>
            <p:ph type="sldNum" sz="quarter" idx="17"/>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44297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mond Divider">
    <p:bg>
      <p:bgPr>
        <a:solidFill>
          <a:schemeClr val="bg1">
            <a:alpha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 y="1"/>
            <a:ext cx="12192000" cy="5778000"/>
          </a:xfrm>
          <a:prstGeom prst="rect">
            <a:avLst/>
          </a:prstGeom>
          <a:solidFill>
            <a:srgbClr val="005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grpSp>
        <p:nvGrpSpPr>
          <p:cNvPr id="24" name="Grouper 3"/>
          <p:cNvGrpSpPr/>
          <p:nvPr userDrawn="1"/>
        </p:nvGrpSpPr>
        <p:grpSpPr>
          <a:xfrm>
            <a:off x="444591" y="80031"/>
            <a:ext cx="5470094" cy="5470094"/>
            <a:chOff x="-78531" y="259381"/>
            <a:chExt cx="4780468" cy="4780468"/>
          </a:xfrm>
          <a:noFill/>
        </p:grpSpPr>
        <p:sp>
          <p:nvSpPr>
            <p:cNvPr id="25" name="Rectangle 4"/>
            <p:cNvSpPr/>
            <p:nvPr/>
          </p:nvSpPr>
          <p:spPr>
            <a:xfrm rot="2700000">
              <a:off x="-78531" y="259381"/>
              <a:ext cx="4780468" cy="4780468"/>
            </a:xfrm>
            <a:custGeom>
              <a:avLst/>
              <a:gdLst>
                <a:gd name="connsiteX0" fmla="*/ 0 w 5470094"/>
                <a:gd name="connsiteY0" fmla="*/ 0 h 5470094"/>
                <a:gd name="connsiteX1" fmla="*/ 5470094 w 5470094"/>
                <a:gd name="connsiteY1" fmla="*/ 0 h 5470094"/>
                <a:gd name="connsiteX2" fmla="*/ 5470094 w 5470094"/>
                <a:gd name="connsiteY2" fmla="*/ 5470094 h 5470094"/>
                <a:gd name="connsiteX3" fmla="*/ 0 w 5470094"/>
                <a:gd name="connsiteY3" fmla="*/ 5470094 h 5470094"/>
                <a:gd name="connsiteX4" fmla="*/ 0 w 5470094"/>
                <a:gd name="connsiteY4" fmla="*/ 0 h 5470094"/>
                <a:gd name="connsiteX0" fmla="*/ 0 w 5470094"/>
                <a:gd name="connsiteY0" fmla="*/ 0 h 5470094"/>
                <a:gd name="connsiteX1" fmla="*/ 5470094 w 5470094"/>
                <a:gd name="connsiteY1" fmla="*/ 0 h 5470094"/>
                <a:gd name="connsiteX2" fmla="*/ 5470094 w 5470094"/>
                <a:gd name="connsiteY2" fmla="*/ 5470094 h 5470094"/>
                <a:gd name="connsiteX3" fmla="*/ 4312961 w 5470094"/>
                <a:gd name="connsiteY3" fmla="*/ 5457018 h 5470094"/>
                <a:gd name="connsiteX4" fmla="*/ 0 w 5470094"/>
                <a:gd name="connsiteY4" fmla="*/ 5470094 h 5470094"/>
                <a:gd name="connsiteX5" fmla="*/ 0 w 5470094"/>
                <a:gd name="connsiteY5" fmla="*/ 0 h 5470094"/>
                <a:gd name="connsiteX0" fmla="*/ 0 w 5470094"/>
                <a:gd name="connsiteY0" fmla="*/ 0 h 5470094"/>
                <a:gd name="connsiteX1" fmla="*/ 5470094 w 5470094"/>
                <a:gd name="connsiteY1" fmla="*/ 0 h 5470094"/>
                <a:gd name="connsiteX2" fmla="*/ 5456447 w 5470094"/>
                <a:gd name="connsiteY2" fmla="*/ 4229717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213180 w 5470094"/>
                <a:gd name="connsiteY4" fmla="*/ 5459453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53078 w 5470094"/>
                <a:gd name="connsiteY3" fmla="*/ 4211881 h 5470094"/>
                <a:gd name="connsiteX4" fmla="*/ 4213180 w 5470094"/>
                <a:gd name="connsiteY4" fmla="*/ 5459453 h 5470094"/>
                <a:gd name="connsiteX5" fmla="*/ 0 w 5470094"/>
                <a:gd name="connsiteY5" fmla="*/ 5470094 h 5470094"/>
                <a:gd name="connsiteX6" fmla="*/ 0 w 5470094"/>
                <a:gd name="connsiteY6" fmla="*/ 0 h 54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0094" h="5470094">
                  <a:moveTo>
                    <a:pt x="0" y="0"/>
                  </a:moveTo>
                  <a:lnTo>
                    <a:pt x="5470094" y="0"/>
                  </a:lnTo>
                  <a:lnTo>
                    <a:pt x="5456447" y="4205380"/>
                  </a:lnTo>
                  <a:lnTo>
                    <a:pt x="5453078" y="4211881"/>
                  </a:lnTo>
                  <a:lnTo>
                    <a:pt x="4213180" y="5459453"/>
                  </a:lnTo>
                  <a:lnTo>
                    <a:pt x="0" y="5470094"/>
                  </a:lnTo>
                  <a:lnTo>
                    <a:pt x="0" y="0"/>
                  </a:lnTo>
                  <a:close/>
                </a:path>
              </a:pathLst>
            </a:cu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6" name="Rectangle 25"/>
            <p:cNvSpPr/>
            <p:nvPr/>
          </p:nvSpPr>
          <p:spPr>
            <a:xfrm rot="2700000">
              <a:off x="812970" y="1150882"/>
              <a:ext cx="2997466" cy="2997466"/>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Rectangle 26"/>
            <p:cNvSpPr/>
            <p:nvPr/>
          </p:nvSpPr>
          <p:spPr>
            <a:xfrm rot="2700000">
              <a:off x="1550644" y="1904662"/>
              <a:ext cx="1511652" cy="1511652"/>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11" name="Titre 1">
            <a:extLst>
              <a:ext uri="{FF2B5EF4-FFF2-40B4-BE49-F238E27FC236}">
                <a16:creationId xmlns:a16="http://schemas.microsoft.com/office/drawing/2014/main" id="{025ADC0B-D58E-4E67-972A-CA494D6342B7}"/>
              </a:ext>
            </a:extLst>
          </p:cNvPr>
          <p:cNvSpPr>
            <a:spLocks noGrp="1"/>
          </p:cNvSpPr>
          <p:nvPr>
            <p:ph type="title" hasCustomPrompt="1"/>
          </p:nvPr>
        </p:nvSpPr>
        <p:spPr>
          <a:xfrm>
            <a:off x="911161" y="145006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2" name="Espace réservé du texte 10">
            <a:extLst>
              <a:ext uri="{FF2B5EF4-FFF2-40B4-BE49-F238E27FC236}">
                <a16:creationId xmlns:a16="http://schemas.microsoft.com/office/drawing/2014/main" id="{1332B489-8BA6-414D-8FB6-303341E8AF30}"/>
              </a:ext>
            </a:extLst>
          </p:cNvPr>
          <p:cNvSpPr>
            <a:spLocks noGrp="1"/>
          </p:cNvSpPr>
          <p:nvPr>
            <p:ph type="body" sz="quarter" idx="14" hasCustomPrompt="1"/>
          </p:nvPr>
        </p:nvSpPr>
        <p:spPr>
          <a:xfrm>
            <a:off x="911425" y="265049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5" name="Group 14"/>
          <p:cNvGrpSpPr/>
          <p:nvPr userDrawn="1"/>
        </p:nvGrpSpPr>
        <p:grpSpPr>
          <a:xfrm>
            <a:off x="8085863" y="2759978"/>
            <a:ext cx="3867439" cy="3864871"/>
            <a:chOff x="8085863" y="2759978"/>
            <a:chExt cx="3867439" cy="3864871"/>
          </a:xfrm>
        </p:grpSpPr>
        <p:cxnSp>
          <p:nvCxnSpPr>
            <p:cNvPr id="18" name="Straight Connector 17"/>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6" name="Slide Number Placeholder 5"/>
          <p:cNvSpPr>
            <a:spLocks noGrp="1"/>
          </p:cNvSpPr>
          <p:nvPr>
            <p:ph type="sldNum" sz="quarter" idx="16"/>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78607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st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Founded in 1911, SNC-Lavalin is a global fully integrated professional services and project management company and a major player in the ownership of infrastructure. From offices around the world, SNC-Lavalin's employees are proud to build what matters. Our teams provide comprehensive end-to-end project solutions – including capital investment, consulting, design, engineering, construction, sustaining capital and operations and maintenance – to clients in oil and gas, nuclear, mining and metallurgy, infrastructure and power. </a:t>
            </a:r>
          </a:p>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On July 3, 2017, SNC-Lavalin acquired Atkins, one of the world’s most respected design, engineering and project management consultancies.</a:t>
            </a:r>
            <a:endParaRPr kumimoji="0" lang="en-CA"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19"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US" sz="4000" b="0" i="0" u="none" strike="noStrike" kern="1200" cap="none" spc="0" normalizeH="0" baseline="0" noProof="0" dirty="0">
                <a:ln>
                  <a:noFill/>
                </a:ln>
                <a:solidFill>
                  <a:prstClr val="white"/>
                </a:solidFill>
                <a:effectLst/>
                <a:uLnTx/>
                <a:uFillTx/>
                <a:latin typeface="Arial" pitchFamily="34" charset="0"/>
                <a:ea typeface="+mj-ea"/>
                <a:cs typeface="+mj-cs"/>
              </a:rPr>
              <a:t>A world leader</a:t>
            </a:r>
            <a:r>
              <a:rPr lang="en-CA" sz="2800" noProof="1"/>
              <a:t>s</a:t>
            </a:r>
          </a:p>
        </p:txBody>
      </p:sp>
      <p:grpSp>
        <p:nvGrpSpPr>
          <p:cNvPr id="13" name="Group 12"/>
          <p:cNvGrpSpPr/>
          <p:nvPr userDrawn="1"/>
        </p:nvGrpSpPr>
        <p:grpSpPr>
          <a:xfrm>
            <a:off x="8085863" y="2759978"/>
            <a:ext cx="3867439" cy="3864871"/>
            <a:chOff x="8085863" y="2759978"/>
            <a:chExt cx="3867439" cy="3864871"/>
          </a:xfrm>
        </p:grpSpPr>
        <p:cxnSp>
          <p:nvCxnSpPr>
            <p:cNvPr id="14" name="Straight Connector 13"/>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5" name="Slide Number Placeholder 4"/>
          <p:cNvSpPr>
            <a:spLocks noGrp="1"/>
          </p:cNvSpPr>
          <p:nvPr>
            <p:ph type="sldNum" sz="quarter" idx="11"/>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00305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5FDDD7-5A48-4C54-8256-98AC3491538B}"/>
              </a:ext>
            </a:extLst>
          </p:cNvPr>
          <p:cNvSpPr/>
          <p:nvPr userDrawn="1"/>
        </p:nvSpPr>
        <p:spPr>
          <a:xfrm>
            <a:off x="240000" y="158240"/>
            <a:ext cx="11712000" cy="5619761"/>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30EB5837-26BA-4D00-87D4-0B5E385A75B0}"/>
              </a:ext>
            </a:extLst>
          </p:cNvPr>
          <p:cNvSpPr>
            <a:spLocks noChangeArrowheads="1"/>
          </p:cNvSpPr>
          <p:nvPr userDrawn="1"/>
        </p:nvSpPr>
        <p:spPr bwMode="auto">
          <a:xfrm>
            <a:off x="911425" y="1458488"/>
            <a:ext cx="10533964" cy="4239049"/>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ts val="1400"/>
              </a:lnSpc>
              <a:spcBef>
                <a:spcPts val="0"/>
              </a:spcBef>
              <a:spcAft>
                <a:spcPts val="2400"/>
              </a:spcAft>
              <a:buClrTx/>
              <a:buSzTx/>
              <a:buFontTx/>
              <a:buNone/>
              <a:tabLst/>
              <a:defRPr/>
            </a:pPr>
            <a:r>
              <a:rPr kumimoji="0" lang="en-CA" sz="1200" b="0" i="0" u="none" strike="noStrike" kern="1200" cap="none" spc="0" normalizeH="0" baseline="0" dirty="0">
                <a:ln>
                  <a:noFill/>
                </a:ln>
                <a:solidFill>
                  <a:schemeClr val="tx2"/>
                </a:solidFill>
                <a:effectLst/>
                <a:uLnTx/>
                <a:uFillTx/>
                <a:latin typeface="+mn-lt"/>
                <a:ea typeface="+mn-ea"/>
                <a:cs typeface="Arial"/>
              </a:rPr>
              <a:t>Our values keep us anchored and on track. They speak to how we run our business, how we express ourselves </a:t>
            </a:r>
            <a:br>
              <a:rPr kumimoji="0" lang="en-CA" sz="1200" b="0" i="0" u="none" strike="noStrike" kern="1200" cap="none" spc="0" normalizeH="0" baseline="0" dirty="0">
                <a:ln>
                  <a:noFill/>
                </a:ln>
                <a:solidFill>
                  <a:schemeClr val="tx2"/>
                </a:solidFill>
                <a:effectLst/>
                <a:uLnTx/>
                <a:uFillTx/>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as a group, and how we engage with our stakeholders and inspire their trust</a:t>
            </a:r>
            <a:r>
              <a:rPr kumimoji="0" lang="en-CA" sz="1200" b="0" i="0" u="none" strike="noStrike" kern="1200" cap="none" spc="0" normalizeH="0" baseline="0" noProof="1">
                <a:ln>
                  <a:noFill/>
                </a:ln>
                <a:solidFill>
                  <a:schemeClr val="tx2"/>
                </a:solidFill>
                <a:effectLst/>
                <a:uLnTx/>
                <a:uFillTx/>
                <a:latin typeface="+mn-lt"/>
                <a:cs typeface="Arial"/>
              </a:rPr>
              <a:t>. </a:t>
            </a:r>
          </a:p>
          <a:p>
            <a:pPr>
              <a:lnSpc>
                <a:spcPts val="1400"/>
              </a:lnSpc>
              <a:spcAft>
                <a:spcPts val="1800"/>
              </a:spcAft>
            </a:pPr>
            <a:r>
              <a:rPr lang="en-CA" sz="1500" kern="1200" dirty="0">
                <a:solidFill>
                  <a:schemeClr val="accent2"/>
                </a:solidFill>
                <a:latin typeface="+mn-lt"/>
                <a:ea typeface="+mn-ea"/>
                <a:cs typeface="Arial"/>
              </a:rPr>
              <a:t>Teamwork &amp; excellence</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We’re innovative, collaborative, competent and visionary.</a:t>
            </a:r>
          </a:p>
          <a:p>
            <a:pPr>
              <a:lnSpc>
                <a:spcPts val="1400"/>
              </a:lnSpc>
              <a:spcAft>
                <a:spcPts val="1800"/>
              </a:spcAft>
            </a:pPr>
            <a:r>
              <a:rPr lang="en-CA" sz="1500" kern="1200" dirty="0">
                <a:solidFill>
                  <a:schemeClr val="accent2"/>
                </a:solidFill>
                <a:latin typeface="+mn-lt"/>
                <a:ea typeface="+mn-ea"/>
                <a:cs typeface="Arial"/>
              </a:rPr>
              <a:t>Customer focus</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Our business exists to serve and add long-term value to our customers’ organizations.</a:t>
            </a:r>
          </a:p>
          <a:p>
            <a:pPr>
              <a:lnSpc>
                <a:spcPts val="1400"/>
              </a:lnSpc>
              <a:spcAft>
                <a:spcPts val="1800"/>
              </a:spcAft>
            </a:pPr>
            <a:r>
              <a:rPr lang="en-CA" sz="1500" kern="1200" dirty="0">
                <a:solidFill>
                  <a:schemeClr val="accent2"/>
                </a:solidFill>
                <a:latin typeface="+mn-lt"/>
                <a:ea typeface="+mn-ea"/>
                <a:cs typeface="Arial"/>
              </a:rPr>
              <a:t>Strong investor return</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We seek to reward our investors’ trust by delivering competitive returns.</a:t>
            </a:r>
          </a:p>
          <a:p>
            <a:pPr>
              <a:lnSpc>
                <a:spcPts val="1400"/>
              </a:lnSpc>
              <a:spcAft>
                <a:spcPts val="1800"/>
              </a:spcAft>
            </a:pPr>
            <a:r>
              <a:rPr lang="en-CA" sz="1500" kern="1200" dirty="0">
                <a:solidFill>
                  <a:schemeClr val="accent2"/>
                </a:solidFill>
                <a:latin typeface="+mn-lt"/>
                <a:ea typeface="+mn-ea"/>
                <a:cs typeface="Arial"/>
              </a:rPr>
              <a:t>Health &amp; safety, security and environment</a:t>
            </a:r>
            <a:br>
              <a:rPr lang="en-CA" sz="1500" kern="1200" dirty="0">
                <a:solidFill>
                  <a:schemeClr val="accent2"/>
                </a:solidFill>
                <a:latin typeface="+mn-lt"/>
                <a:ea typeface="+mn-ea"/>
                <a:cs typeface="Arial"/>
              </a:rPr>
            </a:br>
            <a:r>
              <a:rPr lang="en-CA" sz="1200" kern="1200" dirty="0">
                <a:solidFill>
                  <a:schemeClr val="tx2"/>
                </a:solidFill>
                <a:latin typeface="+mn-lt"/>
                <a:ea typeface="+mn-ea"/>
                <a:cs typeface="Arial"/>
              </a:rPr>
              <a:t>We have a responsibility to protect everyone who comes into contact </a:t>
            </a:r>
            <a:br>
              <a:rPr lang="en-CA" sz="1200" kern="1200" dirty="0">
                <a:solidFill>
                  <a:schemeClr val="tx2"/>
                </a:solidFill>
                <a:latin typeface="+mn-lt"/>
                <a:ea typeface="+mn-ea"/>
                <a:cs typeface="Arial"/>
              </a:rPr>
            </a:br>
            <a:r>
              <a:rPr lang="en-CA" sz="1200" kern="1200" dirty="0">
                <a:solidFill>
                  <a:schemeClr val="tx2"/>
                </a:solidFill>
                <a:latin typeface="+mn-lt"/>
                <a:ea typeface="+mn-ea"/>
                <a:cs typeface="Arial"/>
              </a:rPr>
              <a:t>with our organization and the environment we work in.</a:t>
            </a:r>
          </a:p>
          <a:p>
            <a:pPr>
              <a:lnSpc>
                <a:spcPts val="1400"/>
              </a:lnSpc>
              <a:spcAft>
                <a:spcPts val="1800"/>
              </a:spcAft>
            </a:pPr>
            <a:r>
              <a:rPr lang="en-CA" sz="1500" kern="1200" dirty="0">
                <a:solidFill>
                  <a:schemeClr val="accent2"/>
                </a:solidFill>
                <a:latin typeface="+mn-lt"/>
                <a:ea typeface="+mn-ea"/>
                <a:cs typeface="Arial"/>
              </a:rPr>
              <a:t>Ethics &amp; compliance</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We’re committed to ethical business.</a:t>
            </a:r>
          </a:p>
          <a:p>
            <a:pPr>
              <a:lnSpc>
                <a:spcPts val="1400"/>
              </a:lnSpc>
            </a:pPr>
            <a:r>
              <a:rPr lang="en-CA" sz="1500" kern="1200" dirty="0">
                <a:solidFill>
                  <a:schemeClr val="accent2"/>
                </a:solidFill>
                <a:latin typeface="+mn-lt"/>
                <a:ea typeface="+mn-ea"/>
                <a:cs typeface="Arial"/>
              </a:rPr>
              <a:t>Respect</a:t>
            </a:r>
            <a:br>
              <a:rPr lang="en-CA" sz="1500" kern="1200" dirty="0">
                <a:solidFill>
                  <a:schemeClr val="accent2"/>
                </a:solidFill>
                <a:latin typeface="+mn-lt"/>
                <a:ea typeface="+mn-ea"/>
                <a:cs typeface="Arial"/>
              </a:rPr>
            </a:br>
            <a:r>
              <a:rPr kumimoji="0" lang="en-CA" sz="1200" b="0" i="0" u="none" strike="noStrike" kern="1200" cap="none" spc="0" normalizeH="0" baseline="0" dirty="0">
                <a:ln>
                  <a:noFill/>
                </a:ln>
                <a:solidFill>
                  <a:schemeClr val="tx2"/>
                </a:solidFill>
                <a:effectLst/>
                <a:uLnTx/>
                <a:uFillTx/>
                <a:latin typeface="+mn-lt"/>
                <a:ea typeface="+mn-ea"/>
                <a:cs typeface="Arial"/>
              </a:rPr>
              <a:t>Our actions consistently demonstrate respect toward our stakeholders</a:t>
            </a:r>
            <a:r>
              <a:rPr lang="en-CA" sz="1200" noProof="1">
                <a:solidFill>
                  <a:schemeClr val="tx2"/>
                </a:solidFill>
                <a:cs typeface="Arial"/>
              </a:rPr>
              <a:t>.</a:t>
            </a:r>
          </a:p>
        </p:txBody>
      </p:sp>
      <p:sp>
        <p:nvSpPr>
          <p:cNvPr id="18" name="Titre 49">
            <a:extLst>
              <a:ext uri="{FF2B5EF4-FFF2-40B4-BE49-F238E27FC236}">
                <a16:creationId xmlns:a16="http://schemas.microsoft.com/office/drawing/2014/main" id="{21298FB0-01F2-4FAC-8354-3C01C26154C2}"/>
              </a:ext>
            </a:extLst>
          </p:cNvPr>
          <p:cNvSpPr txBox="1">
            <a:spLocks/>
          </p:cNvSpPr>
          <p:nvPr userDrawn="1"/>
        </p:nvSpPr>
        <p:spPr>
          <a:xfrm>
            <a:off x="911424" y="468001"/>
            <a:ext cx="10369152" cy="722567"/>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lang="en-CA" sz="2800" noProof="1"/>
              <a:t>Values that guide us</a:t>
            </a:r>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
        <p:nvSpPr>
          <p:cNvPr id="4" name="Footer Placeholder 3"/>
          <p:cNvSpPr>
            <a:spLocks noGrp="1"/>
          </p:cNvSpPr>
          <p:nvPr>
            <p:ph type="ftr" sz="quarter" idx="11"/>
          </p:nvPr>
        </p:nvSpPr>
        <p:spPr/>
        <p:txBody>
          <a:bodyPr/>
          <a:lstStyle/>
          <a:p>
            <a:r>
              <a:rPr lang="en-GB"/>
              <a:t>EFCOG - October 29, 2019</a:t>
            </a:r>
            <a:endParaRPr lang="en-CA" dirty="0"/>
          </a:p>
        </p:txBody>
      </p:sp>
    </p:spTree>
    <p:custDataLst>
      <p:tags r:id="rId1"/>
    </p:custDataLst>
    <p:extLst>
      <p:ext uri="{BB962C8B-B14F-4D97-AF65-F5344CB8AC3E}">
        <p14:creationId xmlns:p14="http://schemas.microsoft.com/office/powerpoint/2010/main" val="46277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20.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240000" y="158240"/>
            <a:ext cx="11712000" cy="5619761"/>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Espace réservé du titre 1"/>
          <p:cNvSpPr>
            <a:spLocks noGrp="1"/>
          </p:cNvSpPr>
          <p:nvPr>
            <p:ph type="title"/>
          </p:nvPr>
        </p:nvSpPr>
        <p:spPr>
          <a:xfrm>
            <a:off x="911424" y="368301"/>
            <a:ext cx="10369152" cy="921966"/>
          </a:xfrm>
          <a:prstGeom prst="rect">
            <a:avLst/>
          </a:prstGeom>
        </p:spPr>
        <p:txBody>
          <a:bodyPr vert="horz" lIns="0" tIns="0" rIns="0" bIns="0" rtlCol="0" anchor="ctr" anchorCtr="0">
            <a:noAutofit/>
          </a:bodyPr>
          <a:lstStyle/>
          <a:p>
            <a:r>
              <a:rPr lang="en-CA" noProof="1"/>
              <a:t>Click to edit Master title style</a:t>
            </a:r>
          </a:p>
        </p:txBody>
      </p:sp>
      <p:sp>
        <p:nvSpPr>
          <p:cNvPr id="10" name="Espace réservé du texte 2"/>
          <p:cNvSpPr>
            <a:spLocks noGrp="1"/>
          </p:cNvSpPr>
          <p:nvPr>
            <p:ph type="body" idx="1"/>
          </p:nvPr>
        </p:nvSpPr>
        <p:spPr>
          <a:xfrm>
            <a:off x="911424" y="1457064"/>
            <a:ext cx="10369152" cy="4167449"/>
          </a:xfrm>
          <a:prstGeom prst="rect">
            <a:avLst/>
          </a:prstGeom>
        </p:spPr>
        <p:txBody>
          <a:bodyPr vert="horz" lIns="0" tIns="0" rIns="0" bIns="0" rtlCol="0">
            <a:noAutofit/>
          </a:bodyPr>
          <a:lstStyle/>
          <a:p>
            <a:pPr lvl="0"/>
            <a:r>
              <a:rPr lang="en-CA" noProof="0" dirty="0"/>
              <a:t>Subtitle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a:p>
            <a:pPr lvl="5"/>
            <a:r>
              <a:rPr lang="en-CA" noProof="0" dirty="0"/>
              <a:t>Fifth level</a:t>
            </a:r>
          </a:p>
          <a:p>
            <a:pPr lvl="6"/>
            <a:r>
              <a:rPr lang="en-CA" noProof="0" dirty="0"/>
              <a:t>Sixth level</a:t>
            </a:r>
          </a:p>
        </p:txBody>
      </p:sp>
      <p:sp>
        <p:nvSpPr>
          <p:cNvPr id="12"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US"/>
              <a:t>EFCOG - October 29, 2019</a:t>
            </a:r>
            <a:endParaRPr lang="en-CA" dirty="0"/>
          </a:p>
        </p:txBody>
      </p:sp>
      <p:grpSp>
        <p:nvGrpSpPr>
          <p:cNvPr id="16" name="Group 15"/>
          <p:cNvGrpSpPr/>
          <p:nvPr userDrawn="1"/>
        </p:nvGrpSpPr>
        <p:grpSpPr>
          <a:xfrm>
            <a:off x="10068209" y="5892668"/>
            <a:ext cx="1543923" cy="732181"/>
            <a:chOff x="7241120" y="5892668"/>
            <a:chExt cx="1543923" cy="732181"/>
          </a:xfrm>
        </p:grpSpPr>
        <p:cxnSp>
          <p:nvCxnSpPr>
            <p:cNvPr id="17" name="Straight Connector 16"/>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4" name="Espace réservé du numéro de diapositive 5"/>
          <p:cNvSpPr>
            <a:spLocks noGrp="1"/>
          </p:cNvSpPr>
          <p:nvPr>
            <p:ph type="sldNum" sz="quarter" idx="4"/>
          </p:nvPr>
        </p:nvSpPr>
        <p:spPr>
          <a:xfrm>
            <a:off x="11473952" y="6481207"/>
            <a:ext cx="478699" cy="189765"/>
          </a:xfrm>
          <a:prstGeom prst="rect">
            <a:avLst/>
          </a:prstGeom>
        </p:spPr>
        <p:txBody>
          <a:bodyPr vert="horz" lIns="0" tIns="0" rIns="0" bIns="0" rtlCol="0" anchor="b" anchorCtr="0"/>
          <a:lstStyle>
            <a:lvl1pPr algn="r">
              <a:defRPr sz="800" baseline="0">
                <a:solidFill>
                  <a:schemeClr val="tx2"/>
                </a:solidFill>
                <a:latin typeface="Arial" pitchFamily="34" charset="0"/>
              </a:defRPr>
            </a:lvl1pPr>
          </a:lstStyle>
          <a:p>
            <a:fld id="{8E9205E6-0D8F-4FE6-AE74-F8DC77F0BF6E}" type="slidenum">
              <a:rPr lang="en-CA" smtClean="0"/>
              <a:pPr/>
              <a:t>‹#›</a:t>
            </a:fld>
            <a:endParaRPr lang="en-CA" dirty="0"/>
          </a:p>
        </p:txBody>
      </p:sp>
      <p:pic>
        <p:nvPicPr>
          <p:cNvPr id="13" name="Picture 12" descr="Dark_blue_SNC_atkins_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39340" y="5970271"/>
            <a:ext cx="2277483" cy="579569"/>
          </a:xfrm>
          <a:prstGeom prst="rect">
            <a:avLst/>
          </a:prstGeom>
        </p:spPr>
      </p:pic>
    </p:spTree>
    <p:custDataLst>
      <p:tags r:id="rId24"/>
    </p:custDataLst>
    <p:extLst>
      <p:ext uri="{BB962C8B-B14F-4D97-AF65-F5344CB8AC3E}">
        <p14:creationId xmlns:p14="http://schemas.microsoft.com/office/powerpoint/2010/main" val="4287264936"/>
      </p:ext>
    </p:extLst>
  </p:cSld>
  <p:clrMap bg1="lt1" tx1="dk1" bg2="lt2" tx2="dk2" accent1="accent1" accent2="accent2" accent3="accent3" accent4="accent4" accent5="accent5" accent6="accent6" hlink="hlink" folHlink="folHlink"/>
  <p:sldLayoutIdLst>
    <p:sldLayoutId id="2147483773" r:id="rId1"/>
    <p:sldLayoutId id="2147483772" r:id="rId2"/>
    <p:sldLayoutId id="2147483724" r:id="rId3"/>
    <p:sldLayoutId id="2147483725" r:id="rId4"/>
    <p:sldLayoutId id="2147483726" r:id="rId5"/>
    <p:sldLayoutId id="2147483727" r:id="rId6"/>
    <p:sldLayoutId id="2147483712" r:id="rId7"/>
    <p:sldLayoutId id="2147483758" r:id="rId8"/>
    <p:sldLayoutId id="2147483713" r:id="rId9"/>
    <p:sldLayoutId id="2147483790" r:id="rId10"/>
    <p:sldLayoutId id="2147483791" r:id="rId11"/>
    <p:sldLayoutId id="2147483792" r:id="rId12"/>
    <p:sldLayoutId id="2147483775" r:id="rId13"/>
    <p:sldLayoutId id="2147483793" r:id="rId14"/>
    <p:sldLayoutId id="2147483745" r:id="rId15"/>
    <p:sldLayoutId id="2147483746" r:id="rId16"/>
    <p:sldLayoutId id="2147483776" r:id="rId17"/>
    <p:sldLayoutId id="2147483794" r:id="rId18"/>
    <p:sldLayoutId id="2147483774" r:id="rId19"/>
    <p:sldLayoutId id="2147483788" r:id="rId20"/>
    <p:sldLayoutId id="2147483786" r:id="rId21"/>
    <p:sldLayoutId id="2147483787"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p:titleStyle>
    <p:body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232" userDrawn="1">
          <p15:clr>
            <a:srgbClr val="F26B43"/>
          </p15:clr>
        </p15:guide>
        <p15:guide id="4" pos="575" userDrawn="1">
          <p15:clr>
            <a:srgbClr val="F26B43"/>
          </p15:clr>
        </p15:guide>
        <p15:guide id="5" pos="7105" userDrawn="1">
          <p15:clr>
            <a:srgbClr val="F26B43"/>
          </p15:clr>
        </p15:guide>
        <p15:guide id="6" orient="horz" pos="3543" userDrawn="1">
          <p15:clr>
            <a:srgbClr val="F26B43"/>
          </p15:clr>
        </p15:guide>
        <p15:guide id="7" orient="horz" pos="913" userDrawn="1">
          <p15:clr>
            <a:srgbClr val="F26B43"/>
          </p15:clr>
        </p15:guide>
        <p15:guide id="8" orient="horz" pos="40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flipV="1">
            <a:off x="0" y="5778000"/>
            <a:ext cx="12192000" cy="1080000"/>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10" name="Espace réservé du texte 2"/>
          <p:cNvSpPr>
            <a:spLocks noGrp="1"/>
          </p:cNvSpPr>
          <p:nvPr>
            <p:ph type="body" idx="1"/>
          </p:nvPr>
        </p:nvSpPr>
        <p:spPr>
          <a:xfrm>
            <a:off x="911424" y="1457066"/>
            <a:ext cx="10369152" cy="4167448"/>
          </a:xfrm>
          <a:prstGeom prst="rect">
            <a:avLst/>
          </a:prstGeom>
        </p:spPr>
        <p:txBody>
          <a:bodyPr vert="horz" lIns="0" tIns="0" rIns="0" bIns="0" rtlCol="0">
            <a:noAutofit/>
          </a:bodyPr>
          <a:lstStyle/>
          <a:p>
            <a:pPr lvl="0"/>
            <a:r>
              <a:rPr lang="en-CA" noProof="0" dirty="0"/>
              <a:t>Subtitle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a:p>
            <a:pPr lvl="5"/>
            <a:r>
              <a:rPr lang="en-CA" noProof="0" dirty="0"/>
              <a:t>Fifth level</a:t>
            </a:r>
          </a:p>
          <a:p>
            <a:pPr lvl="6"/>
            <a:r>
              <a:rPr lang="en-CA" noProof="0" dirty="0"/>
              <a:t>Sixth level</a:t>
            </a:r>
          </a:p>
        </p:txBody>
      </p:sp>
      <p:sp>
        <p:nvSpPr>
          <p:cNvPr id="12"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a:t>EFCOG - October 29, 2019</a:t>
            </a:r>
            <a:endParaRPr lang="en-CA" dirty="0"/>
          </a:p>
        </p:txBody>
      </p:sp>
      <p:sp>
        <p:nvSpPr>
          <p:cNvPr id="14" name="Espace réservé du titre 1">
            <a:extLst>
              <a:ext uri="{FF2B5EF4-FFF2-40B4-BE49-F238E27FC236}">
                <a16:creationId xmlns:a16="http://schemas.microsoft.com/office/drawing/2014/main" id="{6116D439-0277-4566-8223-A38768983FC7}"/>
              </a:ext>
            </a:extLst>
          </p:cNvPr>
          <p:cNvSpPr>
            <a:spLocks noGrp="1"/>
          </p:cNvSpPr>
          <p:nvPr>
            <p:ph type="title"/>
          </p:nvPr>
        </p:nvSpPr>
        <p:spPr>
          <a:xfrm>
            <a:off x="911424" y="368301"/>
            <a:ext cx="10369152" cy="921966"/>
          </a:xfrm>
          <a:prstGeom prst="rect">
            <a:avLst/>
          </a:prstGeom>
        </p:spPr>
        <p:txBody>
          <a:bodyPr vert="horz" lIns="0" tIns="0" rIns="0" bIns="0" rtlCol="0" anchor="ctr" anchorCtr="0">
            <a:noAutofit/>
          </a:bodyPr>
          <a:lstStyle/>
          <a:p>
            <a:r>
              <a:rPr lang="en-CA" noProof="1"/>
              <a:t>Click to edit Master title style</a:t>
            </a:r>
          </a:p>
        </p:txBody>
      </p:sp>
      <p:grpSp>
        <p:nvGrpSpPr>
          <p:cNvPr id="21" name="Group 20"/>
          <p:cNvGrpSpPr/>
          <p:nvPr userDrawn="1"/>
        </p:nvGrpSpPr>
        <p:grpSpPr>
          <a:xfrm>
            <a:off x="10068209" y="5892668"/>
            <a:ext cx="1543923" cy="732181"/>
            <a:chOff x="7241120" y="5892668"/>
            <a:chExt cx="1543923" cy="732181"/>
          </a:xfrm>
        </p:grpSpPr>
        <p:cxnSp>
          <p:nvCxnSpPr>
            <p:cNvPr id="23" name="Straight Connector 22"/>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7" name="Espace réservé du numéro de diapositive 5"/>
          <p:cNvSpPr>
            <a:spLocks noGrp="1"/>
          </p:cNvSpPr>
          <p:nvPr>
            <p:ph type="sldNum" sz="quarter" idx="4"/>
          </p:nvPr>
        </p:nvSpPr>
        <p:spPr>
          <a:xfrm>
            <a:off x="11473952" y="6481207"/>
            <a:ext cx="478699" cy="189765"/>
          </a:xfrm>
          <a:prstGeom prst="rect">
            <a:avLst/>
          </a:prstGeom>
        </p:spPr>
        <p:txBody>
          <a:bodyPr vert="horz" lIns="0" tIns="0" rIns="0" bIns="0" rtlCol="0" anchor="b" anchorCtr="0"/>
          <a:lstStyle>
            <a:lvl1pPr algn="r">
              <a:defRPr sz="800" baseline="0">
                <a:solidFill>
                  <a:schemeClr val="tx2"/>
                </a:solidFill>
                <a:latin typeface="Arial" pitchFamily="34" charset="0"/>
              </a:defRPr>
            </a:lvl1pPr>
          </a:lstStyle>
          <a:p>
            <a:fld id="{8E9205E6-0D8F-4FE6-AE74-F8DC77F0BF6E}" type="slidenum">
              <a:rPr lang="en-CA" smtClean="0"/>
              <a:pPr/>
              <a:t>‹#›</a:t>
            </a:fld>
            <a:endParaRPr lang="en-CA" dirty="0"/>
          </a:p>
        </p:txBody>
      </p:sp>
      <p:pic>
        <p:nvPicPr>
          <p:cNvPr id="15" name="Picture 14" descr="Dark_blue_SNC_atkins_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39340" y="5970271"/>
            <a:ext cx="2277483" cy="579569"/>
          </a:xfrm>
          <a:prstGeom prst="rect">
            <a:avLst/>
          </a:prstGeom>
        </p:spPr>
      </p:pic>
    </p:spTree>
    <p:custDataLst>
      <p:tags r:id="rId24"/>
    </p:custDataLst>
    <p:extLst>
      <p:ext uri="{BB962C8B-B14F-4D97-AF65-F5344CB8AC3E}">
        <p14:creationId xmlns:p14="http://schemas.microsoft.com/office/powerpoint/2010/main" val="22515349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95" r:id="rId8"/>
    <p:sldLayoutId id="2147483785" r:id="rId9"/>
    <p:sldLayoutId id="2147483730" r:id="rId10"/>
    <p:sldLayoutId id="2147483731" r:id="rId11"/>
    <p:sldLayoutId id="2147483732" r:id="rId12"/>
    <p:sldLayoutId id="2147483733" r:id="rId13"/>
    <p:sldLayoutId id="2147483789" r:id="rId14"/>
    <p:sldLayoutId id="2147483735" r:id="rId15"/>
    <p:sldLayoutId id="2147483736" r:id="rId16"/>
    <p:sldLayoutId id="2147483737" r:id="rId17"/>
    <p:sldLayoutId id="2147483738" r:id="rId18"/>
    <p:sldLayoutId id="2147483739" r:id="rId19"/>
    <p:sldLayoutId id="2147483796" r:id="rId20"/>
    <p:sldLayoutId id="2147483749" r:id="rId21"/>
    <p:sldLayoutId id="214748373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p:titleStyle>
    <p:body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575" userDrawn="1">
          <p15:clr>
            <a:srgbClr val="F26B43"/>
          </p15:clr>
        </p15:guide>
        <p15:guide id="4" pos="7105" userDrawn="1">
          <p15:clr>
            <a:srgbClr val="F26B43"/>
          </p15:clr>
        </p15:guide>
        <p15:guide id="5" orient="horz" pos="232" userDrawn="1">
          <p15:clr>
            <a:srgbClr val="F26B43"/>
          </p15:clr>
        </p15:guide>
        <p15:guide id="6" orient="horz" pos="3543" userDrawn="1">
          <p15:clr>
            <a:srgbClr val="F26B43"/>
          </p15:clr>
        </p15:guide>
        <p15:guide id="7" orient="horz" pos="9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4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4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tags" Target="../tags/tag4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1.xml"/><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13">
            <a:extLst>
              <a:ext uri="{FF2B5EF4-FFF2-40B4-BE49-F238E27FC236}">
                <a16:creationId xmlns:a16="http://schemas.microsoft.com/office/drawing/2014/main" id="{BA85E1AB-44C6-4403-81B9-A7E75ADF5B37}"/>
              </a:ext>
            </a:extLst>
          </p:cNvPr>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t="25832" b="25832"/>
          <a:stretch/>
        </p:blipFill>
        <p:spPr/>
      </p:pic>
      <p:sp>
        <p:nvSpPr>
          <p:cNvPr id="18" name="Rectangle 17">
            <a:extLst>
              <a:ext uri="{FF2B5EF4-FFF2-40B4-BE49-F238E27FC236}">
                <a16:creationId xmlns:a16="http://schemas.microsoft.com/office/drawing/2014/main" id="{8A39A5F1-A79F-4FDE-B222-F6A9EAC33DAE}"/>
              </a:ext>
            </a:extLst>
          </p:cNvPr>
          <p:cNvSpPr/>
          <p:nvPr/>
        </p:nvSpPr>
        <p:spPr>
          <a:xfrm>
            <a:off x="6581274" y="4860758"/>
            <a:ext cx="5371379" cy="79098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EFCOG Presentation on Software Limitations and potential impacts on Engineering Analysis</a:t>
            </a:r>
            <a:endParaRPr lang="en-GB" dirty="0"/>
          </a:p>
        </p:txBody>
      </p:sp>
      <p:sp>
        <p:nvSpPr>
          <p:cNvPr id="7" name="Slide Number Placeholder 6"/>
          <p:cNvSpPr>
            <a:spLocks noGrp="1"/>
          </p:cNvSpPr>
          <p:nvPr>
            <p:ph type="sldNum" sz="quarter" idx="16"/>
          </p:nvPr>
        </p:nvSpPr>
        <p:spPr/>
        <p:txBody>
          <a:bodyPr/>
          <a:lstStyle/>
          <a:p>
            <a:fld id="{8E9205E6-0D8F-4FE6-AE74-F8DC77F0BF6E}" type="slidenum">
              <a:rPr lang="en-CA" smtClean="0"/>
              <a:pPr/>
              <a:t>1</a:t>
            </a:fld>
            <a:endParaRPr lang="en-CA" dirty="0"/>
          </a:p>
        </p:txBody>
      </p:sp>
      <p:sp>
        <p:nvSpPr>
          <p:cNvPr id="2" name="Footer Placeholder 1">
            <a:extLst>
              <a:ext uri="{FF2B5EF4-FFF2-40B4-BE49-F238E27FC236}">
                <a16:creationId xmlns:a16="http://schemas.microsoft.com/office/drawing/2014/main" id="{2444E586-63C9-4B81-8A19-C091DA06E3A2}"/>
              </a:ext>
            </a:extLst>
          </p:cNvPr>
          <p:cNvSpPr>
            <a:spLocks noGrp="1"/>
          </p:cNvSpPr>
          <p:nvPr>
            <p:ph type="ftr" sz="quarter" idx="10"/>
          </p:nvPr>
        </p:nvSpPr>
        <p:spPr/>
        <p:txBody>
          <a:bodyPr/>
          <a:lstStyle/>
          <a:p>
            <a:r>
              <a:rPr lang="en-GB" dirty="0"/>
              <a:t>EFCOG Software Quality Assurance Working Group - October 29, 2019</a:t>
            </a:r>
            <a:endParaRPr lang="en-CA" dirty="0"/>
          </a:p>
        </p:txBody>
      </p:sp>
    </p:spTree>
    <p:custDataLst>
      <p:tags r:id="rId1"/>
    </p:custDataLst>
    <p:extLst>
      <p:ext uri="{BB962C8B-B14F-4D97-AF65-F5344CB8AC3E}">
        <p14:creationId xmlns:p14="http://schemas.microsoft.com/office/powerpoint/2010/main" val="280686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173E92-68AB-4987-9807-F00FDF9A84D5}"/>
              </a:ext>
            </a:extLst>
          </p:cNvPr>
          <p:cNvSpPr>
            <a:spLocks noGrp="1"/>
          </p:cNvSpPr>
          <p:nvPr>
            <p:ph type="title"/>
          </p:nvPr>
        </p:nvSpPr>
        <p:spPr/>
        <p:txBody>
          <a:bodyPr/>
          <a:lstStyle/>
          <a:p>
            <a:r>
              <a:rPr lang="en-GB" dirty="0"/>
              <a:t>ANSYS Class 3 Error 2017-01</a:t>
            </a:r>
          </a:p>
        </p:txBody>
      </p:sp>
      <p:sp>
        <p:nvSpPr>
          <p:cNvPr id="8" name="Content Placeholder 7">
            <a:extLst>
              <a:ext uri="{FF2B5EF4-FFF2-40B4-BE49-F238E27FC236}">
                <a16:creationId xmlns:a16="http://schemas.microsoft.com/office/drawing/2014/main" id="{37AA9A70-1472-4B1F-A75E-6D3C027EF2F6}"/>
              </a:ext>
            </a:extLst>
          </p:cNvPr>
          <p:cNvSpPr>
            <a:spLocks noGrp="1"/>
          </p:cNvSpPr>
          <p:nvPr>
            <p:ph sz="quarter" idx="13"/>
          </p:nvPr>
        </p:nvSpPr>
        <p:spPr>
          <a:xfrm>
            <a:off x="911423" y="5152529"/>
            <a:ext cx="10673773" cy="658231"/>
          </a:xfrm>
        </p:spPr>
        <p:txBody>
          <a:bodyPr/>
          <a:lstStyle/>
          <a:p>
            <a:r>
              <a:rPr lang="en-US" dirty="0"/>
              <a:t>INISTATE data for high order beam and pipe elements with KEYOPT(3) = 2 or 3 produces incorrect results when temperatures are non-zero. (First incorrect version Release 13.0)</a:t>
            </a:r>
            <a:endParaRPr lang="en-GB" dirty="0"/>
          </a:p>
        </p:txBody>
      </p:sp>
      <p:sp>
        <p:nvSpPr>
          <p:cNvPr id="2" name="Footer Placeholder 1"/>
          <p:cNvSpPr>
            <a:spLocks noGrp="1"/>
          </p:cNvSpPr>
          <p:nvPr>
            <p:ph type="ftr" sz="quarter" idx="10"/>
          </p:nvPr>
        </p:nvSpPr>
        <p:spPr/>
        <p:txBody>
          <a:bodyPr/>
          <a:lstStyle/>
          <a:p>
            <a:r>
              <a:rPr lang="en-GB"/>
              <a:t>EFCOG - October 29, 2019</a:t>
            </a:r>
            <a:endParaRPr lang="en-CA" dirty="0"/>
          </a:p>
        </p:txBody>
      </p:sp>
      <p:sp>
        <p:nvSpPr>
          <p:cNvPr id="3" name="Slide Number Placeholder 2"/>
          <p:cNvSpPr>
            <a:spLocks noGrp="1"/>
          </p:cNvSpPr>
          <p:nvPr>
            <p:ph type="sldNum" sz="quarter" idx="11"/>
          </p:nvPr>
        </p:nvSpPr>
        <p:spPr/>
        <p:txBody>
          <a:bodyPr/>
          <a:lstStyle/>
          <a:p>
            <a:fld id="{8E9205E6-0D8F-4FE6-AE74-F8DC77F0BF6E}" type="slidenum">
              <a:rPr lang="en-CA" smtClean="0"/>
              <a:pPr/>
              <a:t>2</a:t>
            </a:fld>
            <a:endParaRPr lang="en-CA" dirty="0"/>
          </a:p>
        </p:txBody>
      </p:sp>
      <p:pic>
        <p:nvPicPr>
          <p:cNvPr id="6" name="Picture 5">
            <a:extLst>
              <a:ext uri="{FF2B5EF4-FFF2-40B4-BE49-F238E27FC236}">
                <a16:creationId xmlns:a16="http://schemas.microsoft.com/office/drawing/2014/main" id="{4B7468AE-60F8-46DD-8026-A54C00252511}"/>
              </a:ext>
            </a:extLst>
          </p:cNvPr>
          <p:cNvPicPr>
            <a:picLocks noChangeAspect="1"/>
          </p:cNvPicPr>
          <p:nvPr/>
        </p:nvPicPr>
        <p:blipFill>
          <a:blip r:embed="rId4"/>
          <a:stretch>
            <a:fillRect/>
          </a:stretch>
        </p:blipFill>
        <p:spPr>
          <a:xfrm>
            <a:off x="1409351" y="1233487"/>
            <a:ext cx="8174107" cy="3720477"/>
          </a:xfrm>
          <a:prstGeom prst="rect">
            <a:avLst/>
          </a:prstGeom>
        </p:spPr>
      </p:pic>
    </p:spTree>
    <p:custDataLst>
      <p:tags r:id="rId1"/>
    </p:custDataLst>
    <p:extLst>
      <p:ext uri="{BB962C8B-B14F-4D97-AF65-F5344CB8AC3E}">
        <p14:creationId xmlns:p14="http://schemas.microsoft.com/office/powerpoint/2010/main" val="96063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5B4BF4-A307-41BB-B0F9-970BF5BF5B4F}"/>
              </a:ext>
            </a:extLst>
          </p:cNvPr>
          <p:cNvSpPr>
            <a:spLocks noGrp="1"/>
          </p:cNvSpPr>
          <p:nvPr>
            <p:ph type="title"/>
          </p:nvPr>
        </p:nvSpPr>
        <p:spPr/>
        <p:txBody>
          <a:bodyPr/>
          <a:lstStyle/>
          <a:p>
            <a:r>
              <a:rPr lang="en-GB" dirty="0"/>
              <a:t>ANSYS Class 3 Error 2017-05</a:t>
            </a:r>
          </a:p>
        </p:txBody>
      </p:sp>
      <p:sp>
        <p:nvSpPr>
          <p:cNvPr id="2" name="Footer Placeholder 1"/>
          <p:cNvSpPr>
            <a:spLocks noGrp="1"/>
          </p:cNvSpPr>
          <p:nvPr>
            <p:ph type="ftr" sz="quarter" idx="10"/>
          </p:nvPr>
        </p:nvSpPr>
        <p:spPr/>
        <p:txBody>
          <a:bodyPr/>
          <a:lstStyle/>
          <a:p>
            <a:r>
              <a:rPr lang="en-GB"/>
              <a:t>EFCOG - October 29, 2019</a:t>
            </a:r>
            <a:endParaRPr lang="en-CA" dirty="0"/>
          </a:p>
        </p:txBody>
      </p:sp>
      <p:sp>
        <p:nvSpPr>
          <p:cNvPr id="3" name="Slide Number Placeholder 2"/>
          <p:cNvSpPr>
            <a:spLocks noGrp="1"/>
          </p:cNvSpPr>
          <p:nvPr>
            <p:ph type="sldNum" sz="quarter" idx="11"/>
          </p:nvPr>
        </p:nvSpPr>
        <p:spPr/>
        <p:txBody>
          <a:bodyPr/>
          <a:lstStyle/>
          <a:p>
            <a:fld id="{8E9205E6-0D8F-4FE6-AE74-F8DC77F0BF6E}" type="slidenum">
              <a:rPr lang="en-CA" smtClean="0"/>
              <a:pPr/>
              <a:t>3</a:t>
            </a:fld>
            <a:endParaRPr lang="en-CA" dirty="0"/>
          </a:p>
        </p:txBody>
      </p:sp>
      <p:pic>
        <p:nvPicPr>
          <p:cNvPr id="10" name="Picture 9">
            <a:extLst>
              <a:ext uri="{FF2B5EF4-FFF2-40B4-BE49-F238E27FC236}">
                <a16:creationId xmlns:a16="http://schemas.microsoft.com/office/drawing/2014/main" id="{988D5A0F-03FB-4EFD-AAD9-71BD7E81019D}"/>
              </a:ext>
            </a:extLst>
          </p:cNvPr>
          <p:cNvPicPr>
            <a:picLocks noChangeAspect="1"/>
          </p:cNvPicPr>
          <p:nvPr/>
        </p:nvPicPr>
        <p:blipFill>
          <a:blip r:embed="rId3"/>
          <a:stretch>
            <a:fillRect/>
          </a:stretch>
        </p:blipFill>
        <p:spPr>
          <a:xfrm>
            <a:off x="1493241" y="1290267"/>
            <a:ext cx="8511116" cy="3421995"/>
          </a:xfrm>
          <a:prstGeom prst="rect">
            <a:avLst/>
          </a:prstGeom>
        </p:spPr>
      </p:pic>
      <p:sp>
        <p:nvSpPr>
          <p:cNvPr id="11" name="TextBox 10">
            <a:extLst>
              <a:ext uri="{FF2B5EF4-FFF2-40B4-BE49-F238E27FC236}">
                <a16:creationId xmlns:a16="http://schemas.microsoft.com/office/drawing/2014/main" id="{0BE7871F-C94D-4FAE-9E6B-4B5CF80D2AAA}"/>
              </a:ext>
            </a:extLst>
          </p:cNvPr>
          <p:cNvSpPr txBox="1"/>
          <p:nvPr/>
        </p:nvSpPr>
        <p:spPr>
          <a:xfrm>
            <a:off x="806116" y="4974672"/>
            <a:ext cx="10930082" cy="1154162"/>
          </a:xfrm>
          <a:prstGeom prst="rect">
            <a:avLst/>
          </a:prstGeom>
          <a:noFill/>
        </p:spPr>
        <p:txBody>
          <a:bodyPr wrap="square" rtlCol="0">
            <a:spAutoFit/>
          </a:bodyPr>
          <a:lstStyle/>
          <a:p>
            <a:r>
              <a:rPr lang="en-US" dirty="0"/>
              <a:t>Gasket material in tension may produce incorrect results when unloading data is not provided. When the gasket material is first loaded in compression and then the reverse load is applied the last compression stiffness is used in tension instead of the tension stiffness defined by </a:t>
            </a:r>
            <a:r>
              <a:rPr lang="en-US"/>
              <a:t>the user.</a:t>
            </a:r>
            <a:r>
              <a:rPr lang="en-US" sz="1600"/>
              <a:t> </a:t>
            </a:r>
            <a:br>
              <a:rPr lang="en-US" sz="1600" dirty="0"/>
            </a:br>
            <a:endParaRPr lang="en-US" sz="1500" dirty="0">
              <a:solidFill>
                <a:schemeClr val="tx2"/>
              </a:solidFill>
            </a:endParaRPr>
          </a:p>
        </p:txBody>
      </p:sp>
    </p:spTree>
    <p:custDataLst>
      <p:tags r:id="rId1"/>
    </p:custDataLst>
    <p:extLst>
      <p:ext uri="{BB962C8B-B14F-4D97-AF65-F5344CB8AC3E}">
        <p14:creationId xmlns:p14="http://schemas.microsoft.com/office/powerpoint/2010/main" val="63179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E787-48B2-4115-9232-D6E1940160E9}"/>
              </a:ext>
            </a:extLst>
          </p:cNvPr>
          <p:cNvSpPr>
            <a:spLocks noGrp="1"/>
          </p:cNvSpPr>
          <p:nvPr>
            <p:ph type="title"/>
          </p:nvPr>
        </p:nvSpPr>
        <p:spPr/>
        <p:txBody>
          <a:bodyPr/>
          <a:lstStyle/>
          <a:p>
            <a:r>
              <a:rPr lang="en-GB" dirty="0"/>
              <a:t>ANSYS Class 3 Error 2018-03</a:t>
            </a:r>
          </a:p>
        </p:txBody>
      </p:sp>
      <p:sp>
        <p:nvSpPr>
          <p:cNvPr id="4" name="Footer Placeholder 3"/>
          <p:cNvSpPr>
            <a:spLocks noGrp="1"/>
          </p:cNvSpPr>
          <p:nvPr>
            <p:ph type="ftr" sz="quarter" idx="10"/>
          </p:nvPr>
        </p:nvSpPr>
        <p:spPr/>
        <p:txBody>
          <a:bodyPr/>
          <a:lstStyle/>
          <a:p>
            <a:r>
              <a:rPr lang="en-GB"/>
              <a:t>EFCOG - October 29, 2019</a:t>
            </a:r>
            <a:endParaRPr lang="en-CA" dirty="0"/>
          </a:p>
        </p:txBody>
      </p:sp>
      <p:sp>
        <p:nvSpPr>
          <p:cNvPr id="7" name="Slide Number Placeholder 6"/>
          <p:cNvSpPr>
            <a:spLocks noGrp="1"/>
          </p:cNvSpPr>
          <p:nvPr>
            <p:ph type="sldNum" sz="quarter" idx="11"/>
          </p:nvPr>
        </p:nvSpPr>
        <p:spPr/>
        <p:txBody>
          <a:bodyPr/>
          <a:lstStyle/>
          <a:p>
            <a:fld id="{8E9205E6-0D8F-4FE6-AE74-F8DC77F0BF6E}" type="slidenum">
              <a:rPr lang="en-CA" smtClean="0"/>
              <a:pPr/>
              <a:t>4</a:t>
            </a:fld>
            <a:endParaRPr lang="en-CA" dirty="0"/>
          </a:p>
        </p:txBody>
      </p:sp>
      <p:pic>
        <p:nvPicPr>
          <p:cNvPr id="10" name="Picture 9">
            <a:extLst>
              <a:ext uri="{FF2B5EF4-FFF2-40B4-BE49-F238E27FC236}">
                <a16:creationId xmlns:a16="http://schemas.microsoft.com/office/drawing/2014/main" id="{8BF55495-9835-4CDF-B14D-EDE716A52A98}"/>
              </a:ext>
            </a:extLst>
          </p:cNvPr>
          <p:cNvPicPr>
            <a:picLocks noChangeAspect="1"/>
          </p:cNvPicPr>
          <p:nvPr/>
        </p:nvPicPr>
        <p:blipFill>
          <a:blip r:embed="rId4"/>
          <a:stretch>
            <a:fillRect/>
          </a:stretch>
        </p:blipFill>
        <p:spPr>
          <a:xfrm>
            <a:off x="3865613" y="1290267"/>
            <a:ext cx="6889073" cy="3117093"/>
          </a:xfrm>
          <a:prstGeom prst="rect">
            <a:avLst/>
          </a:prstGeom>
        </p:spPr>
      </p:pic>
      <p:sp>
        <p:nvSpPr>
          <p:cNvPr id="11" name="Rectangle 10">
            <a:extLst>
              <a:ext uri="{FF2B5EF4-FFF2-40B4-BE49-F238E27FC236}">
                <a16:creationId xmlns:a16="http://schemas.microsoft.com/office/drawing/2014/main" id="{AB36CE67-9551-4CBA-9C0A-C58F60800203}"/>
              </a:ext>
            </a:extLst>
          </p:cNvPr>
          <p:cNvSpPr/>
          <p:nvPr/>
        </p:nvSpPr>
        <p:spPr>
          <a:xfrm>
            <a:off x="4026716" y="3429000"/>
            <a:ext cx="3011647" cy="50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7A28B73-2A4A-4DD4-8210-1CED6A22436A}"/>
              </a:ext>
            </a:extLst>
          </p:cNvPr>
          <p:cNvSpPr txBox="1"/>
          <p:nvPr/>
        </p:nvSpPr>
        <p:spPr>
          <a:xfrm>
            <a:off x="989901" y="4790114"/>
            <a:ext cx="10369152" cy="1154162"/>
          </a:xfrm>
          <a:prstGeom prst="rect">
            <a:avLst/>
          </a:prstGeom>
          <a:noFill/>
        </p:spPr>
        <p:txBody>
          <a:bodyPr wrap="square" rtlCol="0">
            <a:spAutoFit/>
          </a:bodyPr>
          <a:lstStyle/>
          <a:p>
            <a:r>
              <a:rPr lang="en-US" dirty="0"/>
              <a:t>When comparing nodal solutions using the RSTMAC command, the MAC values may be incorrect when the PCG </a:t>
            </a:r>
            <a:r>
              <a:rPr lang="en-US" dirty="0" err="1"/>
              <a:t>Lanczos</a:t>
            </a:r>
            <a:r>
              <a:rPr lang="en-US" dirty="0"/>
              <a:t> (Method=LANPCG on MODOPT command) was used to obtain the solutions. In this case, the diagonal of the mass matrix used in the MAC calculation is incorrect</a:t>
            </a:r>
            <a:r>
              <a:rPr lang="en-US" sz="1600" dirty="0"/>
              <a:t>.</a:t>
            </a:r>
            <a:br>
              <a:rPr lang="en-US" sz="1600" dirty="0"/>
            </a:br>
            <a:endParaRPr lang="en-US" sz="1500" dirty="0">
              <a:solidFill>
                <a:schemeClr val="tx2"/>
              </a:solidFill>
            </a:endParaRPr>
          </a:p>
        </p:txBody>
      </p:sp>
    </p:spTree>
    <p:custDataLst>
      <p:tags r:id="rId1"/>
    </p:custDataLst>
    <p:extLst>
      <p:ext uri="{BB962C8B-B14F-4D97-AF65-F5344CB8AC3E}">
        <p14:creationId xmlns:p14="http://schemas.microsoft.com/office/powerpoint/2010/main" val="253480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9512C5-FDEF-4108-9C88-A939BCD802AA}"/>
              </a:ext>
            </a:extLst>
          </p:cNvPr>
          <p:cNvSpPr>
            <a:spLocks noGrp="1"/>
          </p:cNvSpPr>
          <p:nvPr>
            <p:ph type="title"/>
          </p:nvPr>
        </p:nvSpPr>
        <p:spPr/>
        <p:txBody>
          <a:bodyPr/>
          <a:lstStyle/>
          <a:p>
            <a:r>
              <a:rPr lang="fr-CA" dirty="0"/>
              <a:t>MICROSHIELD 3.3</a:t>
            </a:r>
            <a:endParaRPr lang="en-GB" dirty="0"/>
          </a:p>
        </p:txBody>
      </p:sp>
      <p:sp>
        <p:nvSpPr>
          <p:cNvPr id="8" name="Content Placeholder 7">
            <a:extLst>
              <a:ext uri="{FF2B5EF4-FFF2-40B4-BE49-F238E27FC236}">
                <a16:creationId xmlns:a16="http://schemas.microsoft.com/office/drawing/2014/main" id="{7B6342F0-1C2D-494B-81A7-0FF144D1616F}"/>
              </a:ext>
            </a:extLst>
          </p:cNvPr>
          <p:cNvSpPr>
            <a:spLocks noGrp="1"/>
          </p:cNvSpPr>
          <p:nvPr>
            <p:ph sz="quarter" idx="13"/>
          </p:nvPr>
        </p:nvSpPr>
        <p:spPr>
          <a:xfrm>
            <a:off x="911423" y="1449390"/>
            <a:ext cx="7387389" cy="4175124"/>
          </a:xfrm>
        </p:spPr>
        <p:txBody>
          <a:bodyPr/>
          <a:lstStyle/>
          <a:p>
            <a:r>
              <a:rPr lang="en-US" b="1" dirty="0"/>
              <a:t>Thick walled geometries with homogeneous material and activity distribution </a:t>
            </a:r>
          </a:p>
          <a:p>
            <a:r>
              <a:rPr lang="en-US" dirty="0"/>
              <a:t>The </a:t>
            </a:r>
            <a:r>
              <a:rPr lang="en-US" dirty="0" err="1"/>
              <a:t>MicroShield</a:t>
            </a:r>
            <a:r>
              <a:rPr lang="en-US" dirty="0"/>
              <a:t>® results for different build-up factors in otherwise constant conditions differ by factor 4.</a:t>
            </a:r>
          </a:p>
          <a:p>
            <a:br>
              <a:rPr lang="en-US" b="1" dirty="0"/>
            </a:br>
            <a:r>
              <a:rPr lang="en-US" dirty="0"/>
              <a:t>The MCNP® results are either under-estimated by factor 0.5 or over-estimated by factor 2 by the </a:t>
            </a:r>
            <a:r>
              <a:rPr lang="en-US" dirty="0" err="1"/>
              <a:t>MicroShield</a:t>
            </a:r>
            <a:r>
              <a:rPr lang="en-US" dirty="0"/>
              <a:t>® results.</a:t>
            </a:r>
            <a:endParaRPr lang="en-GB" dirty="0"/>
          </a:p>
        </p:txBody>
      </p:sp>
      <p:sp>
        <p:nvSpPr>
          <p:cNvPr id="2" name="Footer Placeholder 1"/>
          <p:cNvSpPr>
            <a:spLocks noGrp="1"/>
          </p:cNvSpPr>
          <p:nvPr>
            <p:ph type="ftr" sz="quarter" idx="10"/>
          </p:nvPr>
        </p:nvSpPr>
        <p:spPr/>
        <p:txBody>
          <a:bodyPr/>
          <a:lstStyle/>
          <a:p>
            <a:r>
              <a:rPr lang="en-GB"/>
              <a:t>EFCOG - October 29, 2019</a:t>
            </a:r>
            <a:endParaRPr lang="en-CA" dirty="0"/>
          </a:p>
        </p:txBody>
      </p:sp>
      <p:sp>
        <p:nvSpPr>
          <p:cNvPr id="3" name="Slide Number Placeholder 2"/>
          <p:cNvSpPr>
            <a:spLocks noGrp="1"/>
          </p:cNvSpPr>
          <p:nvPr>
            <p:ph type="sldNum" sz="quarter" idx="11"/>
          </p:nvPr>
        </p:nvSpPr>
        <p:spPr/>
        <p:txBody>
          <a:bodyPr/>
          <a:lstStyle/>
          <a:p>
            <a:fld id="{8E9205E6-0D8F-4FE6-AE74-F8DC77F0BF6E}" type="slidenum">
              <a:rPr lang="en-CA" smtClean="0"/>
              <a:pPr/>
              <a:t>5</a:t>
            </a:fld>
            <a:endParaRPr lang="en-CA" dirty="0"/>
          </a:p>
        </p:txBody>
      </p:sp>
      <p:pic>
        <p:nvPicPr>
          <p:cNvPr id="5" name="Picture 4">
            <a:extLst>
              <a:ext uri="{FF2B5EF4-FFF2-40B4-BE49-F238E27FC236}">
                <a16:creationId xmlns:a16="http://schemas.microsoft.com/office/drawing/2014/main" id="{B5DA32FB-E364-43BA-86D4-0699CEC4664A}"/>
              </a:ext>
            </a:extLst>
          </p:cNvPr>
          <p:cNvPicPr>
            <a:picLocks noChangeAspect="1"/>
          </p:cNvPicPr>
          <p:nvPr/>
        </p:nvPicPr>
        <p:blipFill>
          <a:blip r:embed="rId3"/>
          <a:stretch>
            <a:fillRect/>
          </a:stretch>
        </p:blipFill>
        <p:spPr>
          <a:xfrm>
            <a:off x="8618119" y="610603"/>
            <a:ext cx="2343150" cy="4914900"/>
          </a:xfrm>
          <a:prstGeom prst="rect">
            <a:avLst/>
          </a:prstGeom>
        </p:spPr>
      </p:pic>
    </p:spTree>
    <p:custDataLst>
      <p:tags r:id="rId1"/>
    </p:custDataLst>
    <p:extLst>
      <p:ext uri="{BB962C8B-B14F-4D97-AF65-F5344CB8AC3E}">
        <p14:creationId xmlns:p14="http://schemas.microsoft.com/office/powerpoint/2010/main" val="382241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6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NC Lavalin Atkins Grey Template">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snclava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500" dirty="0" err="1" smtClean="0">
            <a:solidFill>
              <a:schemeClr val="tx2"/>
            </a:solidFill>
          </a:defRPr>
        </a:defPPr>
      </a:lstStyle>
    </a:txDef>
  </a:objectDefaults>
  <a:extraClrSchemeLst/>
</a:theme>
</file>

<file path=ppt/theme/theme2.xml><?xml version="1.0" encoding="utf-8"?>
<a:theme xmlns:a="http://schemas.openxmlformats.org/drawingml/2006/main" name="SNC Lavalin Atkins White Template">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snclava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F2C0C409D15846B22A3E28E5C3867E" ma:contentTypeVersion="7" ma:contentTypeDescription="Create a new document." ma:contentTypeScope="" ma:versionID="354003ea1c0b003a4cfc1c208439c61d">
  <xsd:schema xmlns:xsd="http://www.w3.org/2001/XMLSchema" xmlns:xs="http://www.w3.org/2001/XMLSchema" xmlns:p="http://schemas.microsoft.com/office/2006/metadata/properties" xmlns:ns3="39d22158-14c6-450f-a1b3-cc39ff917f42" targetNamespace="http://schemas.microsoft.com/office/2006/metadata/properties" ma:root="true" ma:fieldsID="625c920148b128668cd91733591ee0af" ns3:_="">
    <xsd:import namespace="39d22158-14c6-450f-a1b3-cc39ff917f4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22158-14c6-450f-a1b3-cc39ff917f4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96E521-6E62-4033-B098-97576E5CBE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22158-14c6-450f-a1b3-cc39ff917f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6E13AF-B268-4F4D-B3BD-319A2AF80D6D}">
  <ds:schemaRefs>
    <ds:schemaRef ds:uri="http://schemas.microsoft.com/sharepoint/v3/contenttype/forms"/>
  </ds:schemaRefs>
</ds:datastoreItem>
</file>

<file path=customXml/itemProps3.xml><?xml version="1.0" encoding="utf-8"?>
<ds:datastoreItem xmlns:ds="http://schemas.openxmlformats.org/officeDocument/2006/customXml" ds:itemID="{44E7C5B7-9C23-445C-A8FA-540E2E586BF3}">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39d22158-14c6-450f-a1b3-cc39ff917f4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87</TotalTime>
  <Words>341</Words>
  <Application>Microsoft Office PowerPoint</Application>
  <PresentationFormat>Widescreen</PresentationFormat>
  <Paragraphs>27</Paragraphs>
  <Slides>5</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Lucida Grande</vt:lpstr>
      <vt:lpstr>SNC Lavalin Atkins Grey Template</vt:lpstr>
      <vt:lpstr>SNC Lavalin Atkins White Template</vt:lpstr>
      <vt:lpstr>PowerPoint Presentation</vt:lpstr>
      <vt:lpstr>ANSYS Class 3 Error 2017-01</vt:lpstr>
      <vt:lpstr>ANSYS Class 3 Error 2017-05</vt:lpstr>
      <vt:lpstr>ANSYS Class 3 Error 2018-03</vt:lpstr>
      <vt:lpstr>MICROSHIELD 3.3</vt:lpstr>
    </vt:vector>
  </TitlesOfParts>
  <Company>SNC-Lavalin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Thiba4</dc:creator>
  <cp:lastModifiedBy>Pope, Vicki L.</cp:lastModifiedBy>
  <cp:revision>951</cp:revision>
  <cp:lastPrinted>2019-10-22T22:49:05Z</cp:lastPrinted>
  <dcterms:created xsi:type="dcterms:W3CDTF">2014-07-30T18:59:46Z</dcterms:created>
  <dcterms:modified xsi:type="dcterms:W3CDTF">2019-10-22T22:49:13Z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2BD6E799-E3D8-4F98-976E-786B32E4B636</vt:lpwstr>
  </property>
  <property fmtid="{D5CDD505-2E9C-101B-9397-08002B2CF9AE}" pid="3" name="ArticulatePath">
    <vt:lpwstr>4x3_SNC_PPT_050218</vt:lpwstr>
  </property>
  <property fmtid="{D5CDD505-2E9C-101B-9397-08002B2CF9AE}" pid="4" name="DocRiskLevel">
    <vt:lpwstr/>
  </property>
  <property fmtid="{D5CDD505-2E9C-101B-9397-08002B2CF9AE}" pid="5" name="DocRiskLevelWizardText">
    <vt:lpwstr>Atkins Baseline</vt:lpwstr>
  </property>
  <property fmtid="{D5CDD505-2E9C-101B-9397-08002B2CF9AE}" pid="6" name="DocRiskLevelWizardMarker">
    <vt:lpwstr/>
  </property>
  <property fmtid="{D5CDD505-2E9C-101B-9397-08002B2CF9AE}" pid="7" name="ContentTypeId">
    <vt:lpwstr>0x0101002DF2C0C409D15846B22A3E28E5C3867E</vt:lpwstr>
  </property>
</Properties>
</file>