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  <p:sldMasterId id="2147483995" r:id="rId2"/>
  </p:sldMasterIdLst>
  <p:notesMasterIdLst>
    <p:notesMasterId r:id="rId8"/>
  </p:notesMasterIdLst>
  <p:sldIdLst>
    <p:sldId id="256" r:id="rId3"/>
    <p:sldId id="282" r:id="rId4"/>
    <p:sldId id="258" r:id="rId5"/>
    <p:sldId id="281" r:id="rId6"/>
    <p:sldId id="269" r:id="rId7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E367"/>
    <a:srgbClr val="00B09B"/>
    <a:srgbClr val="3D58B9"/>
    <a:srgbClr val="3939AD"/>
    <a:srgbClr val="0033CC"/>
    <a:srgbClr val="00FF00"/>
    <a:srgbClr val="BBEA8C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15D848-B05B-499E-B37D-DA02E602F90C}" v="1" dt="2019-10-28T17:54:20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/>
  </p:normalViewPr>
  <p:slideViewPr>
    <p:cSldViewPr snapToGrid="0">
      <p:cViewPr varScale="1">
        <p:scale>
          <a:sx n="60" d="100"/>
          <a:sy n="60" d="100"/>
        </p:scale>
        <p:origin x="6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92A71-C5C9-44CC-8E51-A078C60DEBBE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C422AA-DD15-4708-A5F5-7522E5282250}">
      <dgm:prSet/>
      <dgm:spPr/>
      <dgm:t>
        <a:bodyPr/>
        <a:lstStyle/>
        <a:p>
          <a:r>
            <a:rPr lang="en-US"/>
            <a:t>Software Gone Wrong (current events)</a:t>
          </a:r>
        </a:p>
      </dgm:t>
    </dgm:pt>
    <dgm:pt modelId="{B5F5ACA6-9B92-4A4D-B9C1-2475098FE5D3}" type="parTrans" cxnId="{64356ACC-12F8-48C2-A196-AD4E7EE418E3}">
      <dgm:prSet/>
      <dgm:spPr/>
      <dgm:t>
        <a:bodyPr/>
        <a:lstStyle/>
        <a:p>
          <a:endParaRPr lang="en-US"/>
        </a:p>
      </dgm:t>
    </dgm:pt>
    <dgm:pt modelId="{B68DC996-7414-47A3-B740-4633EBE78343}" type="sibTrans" cxnId="{64356ACC-12F8-48C2-A196-AD4E7EE418E3}">
      <dgm:prSet/>
      <dgm:spPr/>
      <dgm:t>
        <a:bodyPr/>
        <a:lstStyle/>
        <a:p>
          <a:endParaRPr lang="en-US"/>
        </a:p>
      </dgm:t>
    </dgm:pt>
    <dgm:pt modelId="{AB6E852D-E240-4BA7-9507-B45777B4E675}">
      <dgm:prSet/>
      <dgm:spPr/>
      <dgm:t>
        <a:bodyPr/>
        <a:lstStyle/>
        <a:p>
          <a:r>
            <a:rPr lang="en-US" dirty="0"/>
            <a:t>SQA Task Group Strategic Planning – 5-year Vision</a:t>
          </a:r>
        </a:p>
      </dgm:t>
    </dgm:pt>
    <dgm:pt modelId="{6AC6DA45-5F01-425B-88F6-5F7947B3EBCC}" type="parTrans" cxnId="{83DEC496-3CE2-4206-A670-6DCD87A32518}">
      <dgm:prSet/>
      <dgm:spPr/>
      <dgm:t>
        <a:bodyPr/>
        <a:lstStyle/>
        <a:p>
          <a:endParaRPr lang="en-US"/>
        </a:p>
      </dgm:t>
    </dgm:pt>
    <dgm:pt modelId="{492BA27F-3BDD-4216-9EA4-E0A4990F43D9}" type="sibTrans" cxnId="{83DEC496-3CE2-4206-A670-6DCD87A32518}">
      <dgm:prSet/>
      <dgm:spPr/>
      <dgm:t>
        <a:bodyPr/>
        <a:lstStyle/>
        <a:p>
          <a:endParaRPr lang="en-US"/>
        </a:p>
      </dgm:t>
    </dgm:pt>
    <dgm:pt modelId="{A569F6BC-BFD7-47DF-B48C-012270A8573E}">
      <dgm:prSet/>
      <dgm:spPr/>
      <dgm:t>
        <a:bodyPr/>
        <a:lstStyle/>
        <a:p>
          <a:r>
            <a:rPr lang="en-US" dirty="0"/>
            <a:t>Cyber Security Requirements</a:t>
          </a:r>
        </a:p>
      </dgm:t>
    </dgm:pt>
    <dgm:pt modelId="{8083AAD2-4EE9-4DD3-ABF4-0A3D85614E23}" type="parTrans" cxnId="{90D1FDB8-D18C-49A3-A04D-537BD53D801F}">
      <dgm:prSet/>
      <dgm:spPr/>
      <dgm:t>
        <a:bodyPr/>
        <a:lstStyle/>
        <a:p>
          <a:endParaRPr lang="en-US"/>
        </a:p>
      </dgm:t>
    </dgm:pt>
    <dgm:pt modelId="{ED3CC333-285B-4C88-8C97-B1FA753FDFF4}" type="sibTrans" cxnId="{90D1FDB8-D18C-49A3-A04D-537BD53D801F}">
      <dgm:prSet/>
      <dgm:spPr/>
      <dgm:t>
        <a:bodyPr/>
        <a:lstStyle/>
        <a:p>
          <a:endParaRPr lang="en-US"/>
        </a:p>
      </dgm:t>
    </dgm:pt>
    <dgm:pt modelId="{D6AAA1DF-FD39-4668-8C8B-B9B395098140}">
      <dgm:prSet/>
      <dgm:spPr/>
      <dgm:t>
        <a:bodyPr/>
        <a:lstStyle/>
        <a:p>
          <a:r>
            <a:rPr lang="en-US" dirty="0"/>
            <a:t>Integrating the SQA Office with Cyber Security &amp; IT</a:t>
          </a:r>
        </a:p>
      </dgm:t>
    </dgm:pt>
    <dgm:pt modelId="{A34BD7E7-8994-40BB-B2FC-4435790032FD}" type="parTrans" cxnId="{52892A32-E088-46FE-B1F6-C31E95AA6EB9}">
      <dgm:prSet/>
      <dgm:spPr/>
      <dgm:t>
        <a:bodyPr/>
        <a:lstStyle/>
        <a:p>
          <a:endParaRPr lang="en-US"/>
        </a:p>
      </dgm:t>
    </dgm:pt>
    <dgm:pt modelId="{BA1EC29E-FF04-47CB-8857-E78C4CAEB041}" type="sibTrans" cxnId="{52892A32-E088-46FE-B1F6-C31E95AA6EB9}">
      <dgm:prSet/>
      <dgm:spPr/>
      <dgm:t>
        <a:bodyPr/>
        <a:lstStyle/>
        <a:p>
          <a:endParaRPr lang="en-US"/>
        </a:p>
      </dgm:t>
    </dgm:pt>
    <dgm:pt modelId="{92E14510-83A0-4407-8F7C-509CA6EA4480}">
      <dgm:prSet/>
      <dgm:spPr/>
      <dgm:t>
        <a:bodyPr/>
        <a:lstStyle/>
        <a:p>
          <a:r>
            <a:rPr lang="en-US" dirty="0"/>
            <a:t>Toolbox Qualification Criteria and other CRADS</a:t>
          </a:r>
        </a:p>
      </dgm:t>
    </dgm:pt>
    <dgm:pt modelId="{E313555C-C5F0-4FC2-8BA1-8C168AA5ADBB}" type="parTrans" cxnId="{AF102A9A-ACC1-4473-AF32-4E3AB11835DB}">
      <dgm:prSet/>
      <dgm:spPr/>
      <dgm:t>
        <a:bodyPr/>
        <a:lstStyle/>
        <a:p>
          <a:endParaRPr lang="en-US"/>
        </a:p>
      </dgm:t>
    </dgm:pt>
    <dgm:pt modelId="{4863C322-E3AE-4F62-ABD3-984FEDB0165F}" type="sibTrans" cxnId="{AF102A9A-ACC1-4473-AF32-4E3AB11835DB}">
      <dgm:prSet/>
      <dgm:spPr/>
      <dgm:t>
        <a:bodyPr/>
        <a:lstStyle/>
        <a:p>
          <a:endParaRPr lang="en-US"/>
        </a:p>
      </dgm:t>
    </dgm:pt>
    <dgm:pt modelId="{6F5F6D52-9EB8-4EAE-9BD6-2914F172B299}">
      <dgm:prSet/>
      <dgm:spPr/>
      <dgm:t>
        <a:bodyPr/>
        <a:lstStyle/>
        <a:p>
          <a:r>
            <a:rPr lang="en-US" dirty="0"/>
            <a:t>Discussion:  Are DOE SQA Requirements too Document Focused?</a:t>
          </a:r>
        </a:p>
      </dgm:t>
    </dgm:pt>
    <dgm:pt modelId="{C880CCA9-33F6-4854-A521-60DA8DBD9BA5}" type="parTrans" cxnId="{8DB8AE00-3FBF-4DC9-8DC1-EE31574366AB}">
      <dgm:prSet/>
      <dgm:spPr/>
      <dgm:t>
        <a:bodyPr/>
        <a:lstStyle/>
        <a:p>
          <a:endParaRPr lang="en-US"/>
        </a:p>
      </dgm:t>
    </dgm:pt>
    <dgm:pt modelId="{DB0C34D3-CA2B-4476-AF5E-D44F985422E4}" type="sibTrans" cxnId="{8DB8AE00-3FBF-4DC9-8DC1-EE31574366AB}">
      <dgm:prSet/>
      <dgm:spPr/>
      <dgm:t>
        <a:bodyPr/>
        <a:lstStyle/>
        <a:p>
          <a:endParaRPr lang="en-US"/>
        </a:p>
      </dgm:t>
    </dgm:pt>
    <dgm:pt modelId="{03B6778F-4A1C-44A3-ACC6-C6D06BCCF7EB}">
      <dgm:prSet/>
      <dgm:spPr/>
      <dgm:t>
        <a:bodyPr/>
        <a:lstStyle/>
        <a:p>
          <a:r>
            <a:rPr lang="en-US" dirty="0"/>
            <a:t>Graded Approach in Applying SQA Requirements</a:t>
          </a:r>
        </a:p>
      </dgm:t>
    </dgm:pt>
    <dgm:pt modelId="{BBA1C63D-1ACE-4F54-94BB-EEF0E08E29AC}" type="parTrans" cxnId="{BF62C90B-17F3-48BF-8B41-24DB3BC09E5F}">
      <dgm:prSet/>
      <dgm:spPr/>
      <dgm:t>
        <a:bodyPr/>
        <a:lstStyle/>
        <a:p>
          <a:endParaRPr lang="en-US"/>
        </a:p>
      </dgm:t>
    </dgm:pt>
    <dgm:pt modelId="{2426E74A-C257-4A7C-87DF-E128A9D0F22E}" type="sibTrans" cxnId="{BF62C90B-17F3-48BF-8B41-24DB3BC09E5F}">
      <dgm:prSet/>
      <dgm:spPr/>
      <dgm:t>
        <a:bodyPr/>
        <a:lstStyle/>
        <a:p>
          <a:endParaRPr lang="en-US"/>
        </a:p>
      </dgm:t>
    </dgm:pt>
    <dgm:pt modelId="{8C061CF8-1198-42C6-BB5D-81180F50BCA8}">
      <dgm:prSet/>
      <dgm:spPr/>
      <dgm:t>
        <a:bodyPr/>
        <a:lstStyle/>
        <a:p>
          <a:r>
            <a:rPr lang="en-US" dirty="0"/>
            <a:t>Y-12 SQA</a:t>
          </a:r>
        </a:p>
      </dgm:t>
    </dgm:pt>
    <dgm:pt modelId="{E128A242-650A-4D6A-AC68-FC6AA124E3F5}" type="parTrans" cxnId="{6C72258D-DD8D-4CAA-8C69-F64CF1A297BC}">
      <dgm:prSet/>
      <dgm:spPr/>
      <dgm:t>
        <a:bodyPr/>
        <a:lstStyle/>
        <a:p>
          <a:endParaRPr lang="en-US"/>
        </a:p>
      </dgm:t>
    </dgm:pt>
    <dgm:pt modelId="{5742F22E-D1E0-4A95-AE81-032F724FB8C6}" type="sibTrans" cxnId="{6C72258D-DD8D-4CAA-8C69-F64CF1A297BC}">
      <dgm:prSet/>
      <dgm:spPr/>
      <dgm:t>
        <a:bodyPr/>
        <a:lstStyle/>
        <a:p>
          <a:endParaRPr lang="en-US"/>
        </a:p>
      </dgm:t>
    </dgm:pt>
    <dgm:pt modelId="{E7FBA261-D5A3-4A49-BBD8-F19CF82A3316}">
      <dgm:prSet/>
      <dgm:spPr/>
      <dgm:t>
        <a:bodyPr/>
        <a:lstStyle/>
        <a:p>
          <a:r>
            <a:rPr lang="en-US" dirty="0"/>
            <a:t>Task Group Breakout</a:t>
          </a:r>
        </a:p>
      </dgm:t>
    </dgm:pt>
    <dgm:pt modelId="{AC8C9A2C-CE87-4107-BB9D-CF5626D4C235}" type="parTrans" cxnId="{B4AEE2C1-C807-4D18-A73B-370B558C0D4B}">
      <dgm:prSet/>
      <dgm:spPr/>
      <dgm:t>
        <a:bodyPr/>
        <a:lstStyle/>
        <a:p>
          <a:endParaRPr lang="en-US"/>
        </a:p>
      </dgm:t>
    </dgm:pt>
    <dgm:pt modelId="{0A4250A5-CE95-4A33-B945-74EE03A62F2E}" type="sibTrans" cxnId="{B4AEE2C1-C807-4D18-A73B-370B558C0D4B}">
      <dgm:prSet/>
      <dgm:spPr/>
      <dgm:t>
        <a:bodyPr/>
        <a:lstStyle/>
        <a:p>
          <a:endParaRPr lang="en-US"/>
        </a:p>
      </dgm:t>
    </dgm:pt>
    <dgm:pt modelId="{49908265-210E-42CE-9830-4BF8DF7AEBE0}" type="pres">
      <dgm:prSet presAssocID="{C6F92A71-C5C9-44CC-8E51-A078C60DEBBE}" presName="linear" presStyleCnt="0">
        <dgm:presLayoutVars>
          <dgm:dir/>
          <dgm:animLvl val="lvl"/>
          <dgm:resizeHandles val="exact"/>
        </dgm:presLayoutVars>
      </dgm:prSet>
      <dgm:spPr/>
    </dgm:pt>
    <dgm:pt modelId="{2F95A14F-307A-4C64-8D3B-CA67348A6B9E}" type="pres">
      <dgm:prSet presAssocID="{EEC422AA-DD15-4708-A5F5-7522E5282250}" presName="parentLin" presStyleCnt="0"/>
      <dgm:spPr/>
    </dgm:pt>
    <dgm:pt modelId="{2B6B2314-3323-49AA-8432-53C10A6931F9}" type="pres">
      <dgm:prSet presAssocID="{EEC422AA-DD15-4708-A5F5-7522E5282250}" presName="parentLeftMargin" presStyleLbl="node1" presStyleIdx="0" presStyleCnt="9"/>
      <dgm:spPr/>
    </dgm:pt>
    <dgm:pt modelId="{F837A4D7-7066-45E3-A324-E2DC88C5DCF4}" type="pres">
      <dgm:prSet presAssocID="{EEC422AA-DD15-4708-A5F5-7522E5282250}" presName="parentText" presStyleLbl="node1" presStyleIdx="0" presStyleCnt="9" custScaleX="124160">
        <dgm:presLayoutVars>
          <dgm:chMax val="0"/>
          <dgm:bulletEnabled val="1"/>
        </dgm:presLayoutVars>
      </dgm:prSet>
      <dgm:spPr/>
    </dgm:pt>
    <dgm:pt modelId="{2F473276-8A59-4F75-A5C4-58E793D40065}" type="pres">
      <dgm:prSet presAssocID="{EEC422AA-DD15-4708-A5F5-7522E5282250}" presName="negativeSpace" presStyleCnt="0"/>
      <dgm:spPr/>
    </dgm:pt>
    <dgm:pt modelId="{8BAB6D27-3A2C-4675-BBE1-636FB48E6BFF}" type="pres">
      <dgm:prSet presAssocID="{EEC422AA-DD15-4708-A5F5-7522E5282250}" presName="childText" presStyleLbl="conFgAcc1" presStyleIdx="0" presStyleCnt="9">
        <dgm:presLayoutVars>
          <dgm:bulletEnabled val="1"/>
        </dgm:presLayoutVars>
      </dgm:prSet>
      <dgm:spPr/>
    </dgm:pt>
    <dgm:pt modelId="{7BA519F6-F0BA-42AA-AD4C-A470C546AB1E}" type="pres">
      <dgm:prSet presAssocID="{B68DC996-7414-47A3-B740-4633EBE78343}" presName="spaceBetweenRectangles" presStyleCnt="0"/>
      <dgm:spPr/>
    </dgm:pt>
    <dgm:pt modelId="{BF74BD03-9450-4BE0-AF91-6EB940C32046}" type="pres">
      <dgm:prSet presAssocID="{AB6E852D-E240-4BA7-9507-B45777B4E675}" presName="parentLin" presStyleCnt="0"/>
      <dgm:spPr/>
    </dgm:pt>
    <dgm:pt modelId="{9C53A52A-172A-4DA6-9B52-E9ADC91C2563}" type="pres">
      <dgm:prSet presAssocID="{AB6E852D-E240-4BA7-9507-B45777B4E675}" presName="parentLeftMargin" presStyleLbl="node1" presStyleIdx="0" presStyleCnt="9"/>
      <dgm:spPr/>
    </dgm:pt>
    <dgm:pt modelId="{BAF2A1FA-2F48-42A0-8909-2B6B83557D8A}" type="pres">
      <dgm:prSet presAssocID="{AB6E852D-E240-4BA7-9507-B45777B4E675}" presName="parentText" presStyleLbl="node1" presStyleIdx="1" presStyleCnt="9" custScaleX="124160">
        <dgm:presLayoutVars>
          <dgm:chMax val="0"/>
          <dgm:bulletEnabled val="1"/>
        </dgm:presLayoutVars>
      </dgm:prSet>
      <dgm:spPr/>
    </dgm:pt>
    <dgm:pt modelId="{79C8D01F-214E-4D80-AF95-F8A01120A9EA}" type="pres">
      <dgm:prSet presAssocID="{AB6E852D-E240-4BA7-9507-B45777B4E675}" presName="negativeSpace" presStyleCnt="0"/>
      <dgm:spPr/>
    </dgm:pt>
    <dgm:pt modelId="{315DB9F2-ABBE-4FE2-ABFC-CB0D824CD845}" type="pres">
      <dgm:prSet presAssocID="{AB6E852D-E240-4BA7-9507-B45777B4E675}" presName="childText" presStyleLbl="conFgAcc1" presStyleIdx="1" presStyleCnt="9">
        <dgm:presLayoutVars>
          <dgm:bulletEnabled val="1"/>
        </dgm:presLayoutVars>
      </dgm:prSet>
      <dgm:spPr/>
    </dgm:pt>
    <dgm:pt modelId="{7FCF50FE-F98E-4D34-B342-93BF86DCD196}" type="pres">
      <dgm:prSet presAssocID="{492BA27F-3BDD-4216-9EA4-E0A4990F43D9}" presName="spaceBetweenRectangles" presStyleCnt="0"/>
      <dgm:spPr/>
    </dgm:pt>
    <dgm:pt modelId="{FCF4454D-E64C-41BF-B3DE-DC953AF733EB}" type="pres">
      <dgm:prSet presAssocID="{A569F6BC-BFD7-47DF-B48C-012270A8573E}" presName="parentLin" presStyleCnt="0"/>
      <dgm:spPr/>
    </dgm:pt>
    <dgm:pt modelId="{7F71A5F4-3B1B-4121-9C30-05F97E142172}" type="pres">
      <dgm:prSet presAssocID="{A569F6BC-BFD7-47DF-B48C-012270A8573E}" presName="parentLeftMargin" presStyleLbl="node1" presStyleIdx="1" presStyleCnt="9"/>
      <dgm:spPr/>
    </dgm:pt>
    <dgm:pt modelId="{226679A6-C117-46A1-9EE6-E6441888ADEB}" type="pres">
      <dgm:prSet presAssocID="{A569F6BC-BFD7-47DF-B48C-012270A8573E}" presName="parentText" presStyleLbl="node1" presStyleIdx="2" presStyleCnt="9" custScaleX="124160">
        <dgm:presLayoutVars>
          <dgm:chMax val="0"/>
          <dgm:bulletEnabled val="1"/>
        </dgm:presLayoutVars>
      </dgm:prSet>
      <dgm:spPr/>
    </dgm:pt>
    <dgm:pt modelId="{5CEFAF0C-0A07-4078-9E09-D1CB34DE9E20}" type="pres">
      <dgm:prSet presAssocID="{A569F6BC-BFD7-47DF-B48C-012270A8573E}" presName="negativeSpace" presStyleCnt="0"/>
      <dgm:spPr/>
    </dgm:pt>
    <dgm:pt modelId="{1C1D0C76-5585-4B2D-8A0B-5E4BB21FDABF}" type="pres">
      <dgm:prSet presAssocID="{A569F6BC-BFD7-47DF-B48C-012270A8573E}" presName="childText" presStyleLbl="conFgAcc1" presStyleIdx="2" presStyleCnt="9">
        <dgm:presLayoutVars>
          <dgm:bulletEnabled val="1"/>
        </dgm:presLayoutVars>
      </dgm:prSet>
      <dgm:spPr/>
    </dgm:pt>
    <dgm:pt modelId="{27197EFA-3A2D-4CB7-A243-EF790BBE24ED}" type="pres">
      <dgm:prSet presAssocID="{ED3CC333-285B-4C88-8C97-B1FA753FDFF4}" presName="spaceBetweenRectangles" presStyleCnt="0"/>
      <dgm:spPr/>
    </dgm:pt>
    <dgm:pt modelId="{ED4567EC-05E6-41D8-A801-087476D1195C}" type="pres">
      <dgm:prSet presAssocID="{D6AAA1DF-FD39-4668-8C8B-B9B395098140}" presName="parentLin" presStyleCnt="0"/>
      <dgm:spPr/>
    </dgm:pt>
    <dgm:pt modelId="{D558536D-E760-4CD5-8A47-C068DBE5164A}" type="pres">
      <dgm:prSet presAssocID="{D6AAA1DF-FD39-4668-8C8B-B9B395098140}" presName="parentLeftMargin" presStyleLbl="node1" presStyleIdx="2" presStyleCnt="9"/>
      <dgm:spPr/>
    </dgm:pt>
    <dgm:pt modelId="{ACC5D34F-9FB8-4E82-AE1E-71C079F9A77A}" type="pres">
      <dgm:prSet presAssocID="{D6AAA1DF-FD39-4668-8C8B-B9B395098140}" presName="parentText" presStyleLbl="node1" presStyleIdx="3" presStyleCnt="9" custScaleX="124160">
        <dgm:presLayoutVars>
          <dgm:chMax val="0"/>
          <dgm:bulletEnabled val="1"/>
        </dgm:presLayoutVars>
      </dgm:prSet>
      <dgm:spPr/>
    </dgm:pt>
    <dgm:pt modelId="{6C0CFE71-3C55-481D-BE1E-5A3FEBFFB129}" type="pres">
      <dgm:prSet presAssocID="{D6AAA1DF-FD39-4668-8C8B-B9B395098140}" presName="negativeSpace" presStyleCnt="0"/>
      <dgm:spPr/>
    </dgm:pt>
    <dgm:pt modelId="{C791F8F8-A791-4B50-AD7E-770E0D415A39}" type="pres">
      <dgm:prSet presAssocID="{D6AAA1DF-FD39-4668-8C8B-B9B395098140}" presName="childText" presStyleLbl="conFgAcc1" presStyleIdx="3" presStyleCnt="9">
        <dgm:presLayoutVars>
          <dgm:bulletEnabled val="1"/>
        </dgm:presLayoutVars>
      </dgm:prSet>
      <dgm:spPr/>
    </dgm:pt>
    <dgm:pt modelId="{178729C2-AF44-45F5-B3BF-8160D89A2FF5}" type="pres">
      <dgm:prSet presAssocID="{BA1EC29E-FF04-47CB-8857-E78C4CAEB041}" presName="spaceBetweenRectangles" presStyleCnt="0"/>
      <dgm:spPr/>
    </dgm:pt>
    <dgm:pt modelId="{A52CB78E-63FA-4023-9B51-2596CA20A50B}" type="pres">
      <dgm:prSet presAssocID="{92E14510-83A0-4407-8F7C-509CA6EA4480}" presName="parentLin" presStyleCnt="0"/>
      <dgm:spPr/>
    </dgm:pt>
    <dgm:pt modelId="{BC680F6D-F9C8-4C66-A93D-41DCE44E0F06}" type="pres">
      <dgm:prSet presAssocID="{92E14510-83A0-4407-8F7C-509CA6EA4480}" presName="parentLeftMargin" presStyleLbl="node1" presStyleIdx="3" presStyleCnt="9"/>
      <dgm:spPr/>
    </dgm:pt>
    <dgm:pt modelId="{8734F24E-A87D-437D-9B24-C78B74BB3F73}" type="pres">
      <dgm:prSet presAssocID="{92E14510-83A0-4407-8F7C-509CA6EA4480}" presName="parentText" presStyleLbl="node1" presStyleIdx="4" presStyleCnt="9" custScaleX="124160">
        <dgm:presLayoutVars>
          <dgm:chMax val="0"/>
          <dgm:bulletEnabled val="1"/>
        </dgm:presLayoutVars>
      </dgm:prSet>
      <dgm:spPr/>
    </dgm:pt>
    <dgm:pt modelId="{8C9E1857-87A9-41D2-B87A-AD0B2AC04C92}" type="pres">
      <dgm:prSet presAssocID="{92E14510-83A0-4407-8F7C-509CA6EA4480}" presName="negativeSpace" presStyleCnt="0"/>
      <dgm:spPr/>
    </dgm:pt>
    <dgm:pt modelId="{38FECF47-45DE-4C94-BDF2-7FFC44CE64A9}" type="pres">
      <dgm:prSet presAssocID="{92E14510-83A0-4407-8F7C-509CA6EA4480}" presName="childText" presStyleLbl="conFgAcc1" presStyleIdx="4" presStyleCnt="9">
        <dgm:presLayoutVars>
          <dgm:bulletEnabled val="1"/>
        </dgm:presLayoutVars>
      </dgm:prSet>
      <dgm:spPr/>
    </dgm:pt>
    <dgm:pt modelId="{5503D171-963C-4AEA-8D7C-6C083952B47A}" type="pres">
      <dgm:prSet presAssocID="{4863C322-E3AE-4F62-ABD3-984FEDB0165F}" presName="spaceBetweenRectangles" presStyleCnt="0"/>
      <dgm:spPr/>
    </dgm:pt>
    <dgm:pt modelId="{1A6C8688-0BC1-45D1-B34B-B14FE01B7B2C}" type="pres">
      <dgm:prSet presAssocID="{6F5F6D52-9EB8-4EAE-9BD6-2914F172B299}" presName="parentLin" presStyleCnt="0"/>
      <dgm:spPr/>
    </dgm:pt>
    <dgm:pt modelId="{FED8375F-1BAF-44E8-9965-9AFC98F84C5C}" type="pres">
      <dgm:prSet presAssocID="{6F5F6D52-9EB8-4EAE-9BD6-2914F172B299}" presName="parentLeftMargin" presStyleLbl="node1" presStyleIdx="4" presStyleCnt="9"/>
      <dgm:spPr/>
    </dgm:pt>
    <dgm:pt modelId="{A8823D2E-9AC6-4C08-8CD3-14E5ADC0BABC}" type="pres">
      <dgm:prSet presAssocID="{6F5F6D52-9EB8-4EAE-9BD6-2914F172B299}" presName="parentText" presStyleLbl="node1" presStyleIdx="5" presStyleCnt="9" custScaleX="124160">
        <dgm:presLayoutVars>
          <dgm:chMax val="0"/>
          <dgm:bulletEnabled val="1"/>
        </dgm:presLayoutVars>
      </dgm:prSet>
      <dgm:spPr/>
    </dgm:pt>
    <dgm:pt modelId="{738186AF-1123-4FF0-A7E6-748826E0427C}" type="pres">
      <dgm:prSet presAssocID="{6F5F6D52-9EB8-4EAE-9BD6-2914F172B299}" presName="negativeSpace" presStyleCnt="0"/>
      <dgm:spPr/>
    </dgm:pt>
    <dgm:pt modelId="{34A902AC-176E-475F-BB5E-7E5203BC9519}" type="pres">
      <dgm:prSet presAssocID="{6F5F6D52-9EB8-4EAE-9BD6-2914F172B299}" presName="childText" presStyleLbl="conFgAcc1" presStyleIdx="5" presStyleCnt="9">
        <dgm:presLayoutVars>
          <dgm:bulletEnabled val="1"/>
        </dgm:presLayoutVars>
      </dgm:prSet>
      <dgm:spPr/>
    </dgm:pt>
    <dgm:pt modelId="{994773FF-81A5-44DD-BD06-E27AB7BFCC48}" type="pres">
      <dgm:prSet presAssocID="{DB0C34D3-CA2B-4476-AF5E-D44F985422E4}" presName="spaceBetweenRectangles" presStyleCnt="0"/>
      <dgm:spPr/>
    </dgm:pt>
    <dgm:pt modelId="{C167BB72-B672-4594-A388-F6436626F1C4}" type="pres">
      <dgm:prSet presAssocID="{03B6778F-4A1C-44A3-ACC6-C6D06BCCF7EB}" presName="parentLin" presStyleCnt="0"/>
      <dgm:spPr/>
    </dgm:pt>
    <dgm:pt modelId="{E2EE7970-E300-4812-B0C8-670C37FE280D}" type="pres">
      <dgm:prSet presAssocID="{03B6778F-4A1C-44A3-ACC6-C6D06BCCF7EB}" presName="parentLeftMargin" presStyleLbl="node1" presStyleIdx="5" presStyleCnt="9"/>
      <dgm:spPr/>
    </dgm:pt>
    <dgm:pt modelId="{B4EB6730-8786-4031-B1CC-2C5C3C8CE885}" type="pres">
      <dgm:prSet presAssocID="{03B6778F-4A1C-44A3-ACC6-C6D06BCCF7EB}" presName="parentText" presStyleLbl="node1" presStyleIdx="6" presStyleCnt="9" custScaleX="124160">
        <dgm:presLayoutVars>
          <dgm:chMax val="0"/>
          <dgm:bulletEnabled val="1"/>
        </dgm:presLayoutVars>
      </dgm:prSet>
      <dgm:spPr/>
    </dgm:pt>
    <dgm:pt modelId="{6CEA4883-9381-4DB6-8A11-2C254313AAE2}" type="pres">
      <dgm:prSet presAssocID="{03B6778F-4A1C-44A3-ACC6-C6D06BCCF7EB}" presName="negativeSpace" presStyleCnt="0"/>
      <dgm:spPr/>
    </dgm:pt>
    <dgm:pt modelId="{E256719A-CE85-4E85-B131-A40C0A27D762}" type="pres">
      <dgm:prSet presAssocID="{03B6778F-4A1C-44A3-ACC6-C6D06BCCF7EB}" presName="childText" presStyleLbl="conFgAcc1" presStyleIdx="6" presStyleCnt="9">
        <dgm:presLayoutVars>
          <dgm:bulletEnabled val="1"/>
        </dgm:presLayoutVars>
      </dgm:prSet>
      <dgm:spPr/>
    </dgm:pt>
    <dgm:pt modelId="{5BD20629-CBBE-4234-A84F-D66486A4BD7D}" type="pres">
      <dgm:prSet presAssocID="{2426E74A-C257-4A7C-87DF-E128A9D0F22E}" presName="spaceBetweenRectangles" presStyleCnt="0"/>
      <dgm:spPr/>
    </dgm:pt>
    <dgm:pt modelId="{7976CFFE-9BC5-471E-8E8E-22CB35E38453}" type="pres">
      <dgm:prSet presAssocID="{8C061CF8-1198-42C6-BB5D-81180F50BCA8}" presName="parentLin" presStyleCnt="0"/>
      <dgm:spPr/>
    </dgm:pt>
    <dgm:pt modelId="{34B888C5-FB11-4657-8789-8D36CE642915}" type="pres">
      <dgm:prSet presAssocID="{8C061CF8-1198-42C6-BB5D-81180F50BCA8}" presName="parentLeftMargin" presStyleLbl="node1" presStyleIdx="6" presStyleCnt="9"/>
      <dgm:spPr/>
    </dgm:pt>
    <dgm:pt modelId="{C6E4C211-94E7-4D51-8D4E-CF3AC4886D4E}" type="pres">
      <dgm:prSet presAssocID="{8C061CF8-1198-42C6-BB5D-81180F50BCA8}" presName="parentText" presStyleLbl="node1" presStyleIdx="7" presStyleCnt="9" custScaleX="124160">
        <dgm:presLayoutVars>
          <dgm:chMax val="0"/>
          <dgm:bulletEnabled val="1"/>
        </dgm:presLayoutVars>
      </dgm:prSet>
      <dgm:spPr/>
    </dgm:pt>
    <dgm:pt modelId="{333E1693-40A7-49A5-AB1D-2762F88012BB}" type="pres">
      <dgm:prSet presAssocID="{8C061CF8-1198-42C6-BB5D-81180F50BCA8}" presName="negativeSpace" presStyleCnt="0"/>
      <dgm:spPr/>
    </dgm:pt>
    <dgm:pt modelId="{E5526864-CBB5-420F-B8D0-7261406B40E4}" type="pres">
      <dgm:prSet presAssocID="{8C061CF8-1198-42C6-BB5D-81180F50BCA8}" presName="childText" presStyleLbl="conFgAcc1" presStyleIdx="7" presStyleCnt="9">
        <dgm:presLayoutVars>
          <dgm:bulletEnabled val="1"/>
        </dgm:presLayoutVars>
      </dgm:prSet>
      <dgm:spPr/>
    </dgm:pt>
    <dgm:pt modelId="{2636A052-EDFB-4F03-8019-EEA454805EDB}" type="pres">
      <dgm:prSet presAssocID="{5742F22E-D1E0-4A95-AE81-032F724FB8C6}" presName="spaceBetweenRectangles" presStyleCnt="0"/>
      <dgm:spPr/>
    </dgm:pt>
    <dgm:pt modelId="{98FB4FCB-BB37-41E2-9310-8D20C6A7AAB6}" type="pres">
      <dgm:prSet presAssocID="{E7FBA261-D5A3-4A49-BBD8-F19CF82A3316}" presName="parentLin" presStyleCnt="0"/>
      <dgm:spPr/>
    </dgm:pt>
    <dgm:pt modelId="{B868D272-88BD-4097-8C68-C46BD48BB64E}" type="pres">
      <dgm:prSet presAssocID="{E7FBA261-D5A3-4A49-BBD8-F19CF82A3316}" presName="parentLeftMargin" presStyleLbl="node1" presStyleIdx="7" presStyleCnt="9"/>
      <dgm:spPr/>
    </dgm:pt>
    <dgm:pt modelId="{ADA8969E-DE42-476F-98F2-288AD032902F}" type="pres">
      <dgm:prSet presAssocID="{E7FBA261-D5A3-4A49-BBD8-F19CF82A3316}" presName="parentText" presStyleLbl="node1" presStyleIdx="8" presStyleCnt="9">
        <dgm:presLayoutVars>
          <dgm:chMax val="0"/>
          <dgm:bulletEnabled val="1"/>
        </dgm:presLayoutVars>
      </dgm:prSet>
      <dgm:spPr/>
    </dgm:pt>
    <dgm:pt modelId="{00EDCAF6-DE5B-48E8-8CD9-82BEA668663A}" type="pres">
      <dgm:prSet presAssocID="{E7FBA261-D5A3-4A49-BBD8-F19CF82A3316}" presName="negativeSpace" presStyleCnt="0"/>
      <dgm:spPr/>
    </dgm:pt>
    <dgm:pt modelId="{4CE4D67A-36BD-4709-BC73-C169ECA05309}" type="pres">
      <dgm:prSet presAssocID="{E7FBA261-D5A3-4A49-BBD8-F19CF82A3316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8DB8AE00-3FBF-4DC9-8DC1-EE31574366AB}" srcId="{C6F92A71-C5C9-44CC-8E51-A078C60DEBBE}" destId="{6F5F6D52-9EB8-4EAE-9BD6-2914F172B299}" srcOrd="5" destOrd="0" parTransId="{C880CCA9-33F6-4854-A521-60DA8DBD9BA5}" sibTransId="{DB0C34D3-CA2B-4476-AF5E-D44F985422E4}"/>
    <dgm:cxn modelId="{BF62C90B-17F3-48BF-8B41-24DB3BC09E5F}" srcId="{C6F92A71-C5C9-44CC-8E51-A078C60DEBBE}" destId="{03B6778F-4A1C-44A3-ACC6-C6D06BCCF7EB}" srcOrd="6" destOrd="0" parTransId="{BBA1C63D-1ACE-4F54-94BB-EEF0E08E29AC}" sibTransId="{2426E74A-C257-4A7C-87DF-E128A9D0F22E}"/>
    <dgm:cxn modelId="{59945911-DD33-479A-8020-B5A43AA29590}" type="presOf" srcId="{92E14510-83A0-4407-8F7C-509CA6EA4480}" destId="{BC680F6D-F9C8-4C66-A93D-41DCE44E0F06}" srcOrd="0" destOrd="0" presId="urn:microsoft.com/office/officeart/2005/8/layout/list1"/>
    <dgm:cxn modelId="{054A331B-86FC-4B0D-B455-3A1BFED1593E}" type="presOf" srcId="{6F5F6D52-9EB8-4EAE-9BD6-2914F172B299}" destId="{A8823D2E-9AC6-4C08-8CD3-14E5ADC0BABC}" srcOrd="1" destOrd="0" presId="urn:microsoft.com/office/officeart/2005/8/layout/list1"/>
    <dgm:cxn modelId="{1C2D7C28-FC59-4384-BC07-DE1A7C55CFF6}" type="presOf" srcId="{EEC422AA-DD15-4708-A5F5-7522E5282250}" destId="{2B6B2314-3323-49AA-8432-53C10A6931F9}" srcOrd="0" destOrd="0" presId="urn:microsoft.com/office/officeart/2005/8/layout/list1"/>
    <dgm:cxn modelId="{B834492B-1E75-43C1-B771-8EDD574FB1EE}" type="presOf" srcId="{E7FBA261-D5A3-4A49-BBD8-F19CF82A3316}" destId="{B868D272-88BD-4097-8C68-C46BD48BB64E}" srcOrd="0" destOrd="0" presId="urn:microsoft.com/office/officeart/2005/8/layout/list1"/>
    <dgm:cxn modelId="{9AB06D2F-8781-4740-9880-34029984C4DA}" type="presOf" srcId="{C6F92A71-C5C9-44CC-8E51-A078C60DEBBE}" destId="{49908265-210E-42CE-9830-4BF8DF7AEBE0}" srcOrd="0" destOrd="0" presId="urn:microsoft.com/office/officeart/2005/8/layout/list1"/>
    <dgm:cxn modelId="{52892A32-E088-46FE-B1F6-C31E95AA6EB9}" srcId="{C6F92A71-C5C9-44CC-8E51-A078C60DEBBE}" destId="{D6AAA1DF-FD39-4668-8C8B-B9B395098140}" srcOrd="3" destOrd="0" parTransId="{A34BD7E7-8994-40BB-B2FC-4435790032FD}" sibTransId="{BA1EC29E-FF04-47CB-8857-E78C4CAEB041}"/>
    <dgm:cxn modelId="{89932D5B-F847-4C9A-836A-9F77E9487B36}" type="presOf" srcId="{6F5F6D52-9EB8-4EAE-9BD6-2914F172B299}" destId="{FED8375F-1BAF-44E8-9965-9AFC98F84C5C}" srcOrd="0" destOrd="0" presId="urn:microsoft.com/office/officeart/2005/8/layout/list1"/>
    <dgm:cxn modelId="{935DBC41-0080-42B7-B914-BD40C93A7C87}" type="presOf" srcId="{03B6778F-4A1C-44A3-ACC6-C6D06BCCF7EB}" destId="{B4EB6730-8786-4031-B1CC-2C5C3C8CE885}" srcOrd="1" destOrd="0" presId="urn:microsoft.com/office/officeart/2005/8/layout/list1"/>
    <dgm:cxn modelId="{6D7DC265-46D0-4194-A903-BB133D2B9532}" type="presOf" srcId="{E7FBA261-D5A3-4A49-BBD8-F19CF82A3316}" destId="{ADA8969E-DE42-476F-98F2-288AD032902F}" srcOrd="1" destOrd="0" presId="urn:microsoft.com/office/officeart/2005/8/layout/list1"/>
    <dgm:cxn modelId="{025A7B68-A969-4517-840F-174B325B60FE}" type="presOf" srcId="{8C061CF8-1198-42C6-BB5D-81180F50BCA8}" destId="{34B888C5-FB11-4657-8789-8D36CE642915}" srcOrd="0" destOrd="0" presId="urn:microsoft.com/office/officeart/2005/8/layout/list1"/>
    <dgm:cxn modelId="{88197350-272B-4C0D-9FBF-5157021D5E70}" type="presOf" srcId="{92E14510-83A0-4407-8F7C-509CA6EA4480}" destId="{8734F24E-A87D-437D-9B24-C78B74BB3F73}" srcOrd="1" destOrd="0" presId="urn:microsoft.com/office/officeart/2005/8/layout/list1"/>
    <dgm:cxn modelId="{64356E55-FB70-4311-A774-1854F96069D6}" type="presOf" srcId="{A569F6BC-BFD7-47DF-B48C-012270A8573E}" destId="{226679A6-C117-46A1-9EE6-E6441888ADEB}" srcOrd="1" destOrd="0" presId="urn:microsoft.com/office/officeart/2005/8/layout/list1"/>
    <dgm:cxn modelId="{6A29E889-E22F-4301-919C-3FD0C508F801}" type="presOf" srcId="{A569F6BC-BFD7-47DF-B48C-012270A8573E}" destId="{7F71A5F4-3B1B-4121-9C30-05F97E142172}" srcOrd="0" destOrd="0" presId="urn:microsoft.com/office/officeart/2005/8/layout/list1"/>
    <dgm:cxn modelId="{6C72258D-DD8D-4CAA-8C69-F64CF1A297BC}" srcId="{C6F92A71-C5C9-44CC-8E51-A078C60DEBBE}" destId="{8C061CF8-1198-42C6-BB5D-81180F50BCA8}" srcOrd="7" destOrd="0" parTransId="{E128A242-650A-4D6A-AC68-FC6AA124E3F5}" sibTransId="{5742F22E-D1E0-4A95-AE81-032F724FB8C6}"/>
    <dgm:cxn modelId="{83DEC496-3CE2-4206-A670-6DCD87A32518}" srcId="{C6F92A71-C5C9-44CC-8E51-A078C60DEBBE}" destId="{AB6E852D-E240-4BA7-9507-B45777B4E675}" srcOrd="1" destOrd="0" parTransId="{6AC6DA45-5F01-425B-88F6-5F7947B3EBCC}" sibTransId="{492BA27F-3BDD-4216-9EA4-E0A4990F43D9}"/>
    <dgm:cxn modelId="{A9638597-9262-4BEA-94E2-E47593AC0D71}" type="presOf" srcId="{EEC422AA-DD15-4708-A5F5-7522E5282250}" destId="{F837A4D7-7066-45E3-A324-E2DC88C5DCF4}" srcOrd="1" destOrd="0" presId="urn:microsoft.com/office/officeart/2005/8/layout/list1"/>
    <dgm:cxn modelId="{AF102A9A-ACC1-4473-AF32-4E3AB11835DB}" srcId="{C6F92A71-C5C9-44CC-8E51-A078C60DEBBE}" destId="{92E14510-83A0-4407-8F7C-509CA6EA4480}" srcOrd="4" destOrd="0" parTransId="{E313555C-C5F0-4FC2-8BA1-8C168AA5ADBB}" sibTransId="{4863C322-E3AE-4F62-ABD3-984FEDB0165F}"/>
    <dgm:cxn modelId="{C8DBE99C-295A-4148-86A9-FA910F995235}" type="presOf" srcId="{AB6E852D-E240-4BA7-9507-B45777B4E675}" destId="{BAF2A1FA-2F48-42A0-8909-2B6B83557D8A}" srcOrd="1" destOrd="0" presId="urn:microsoft.com/office/officeart/2005/8/layout/list1"/>
    <dgm:cxn modelId="{1DBC2BA0-7B72-4A26-9568-997F47E2D21E}" type="presOf" srcId="{03B6778F-4A1C-44A3-ACC6-C6D06BCCF7EB}" destId="{E2EE7970-E300-4812-B0C8-670C37FE280D}" srcOrd="0" destOrd="0" presId="urn:microsoft.com/office/officeart/2005/8/layout/list1"/>
    <dgm:cxn modelId="{20A2D5A1-0942-4CC9-B0AA-9F3A4BC92B2B}" type="presOf" srcId="{D6AAA1DF-FD39-4668-8C8B-B9B395098140}" destId="{ACC5D34F-9FB8-4E82-AE1E-71C079F9A77A}" srcOrd="1" destOrd="0" presId="urn:microsoft.com/office/officeart/2005/8/layout/list1"/>
    <dgm:cxn modelId="{90D1FDB8-D18C-49A3-A04D-537BD53D801F}" srcId="{C6F92A71-C5C9-44CC-8E51-A078C60DEBBE}" destId="{A569F6BC-BFD7-47DF-B48C-012270A8573E}" srcOrd="2" destOrd="0" parTransId="{8083AAD2-4EE9-4DD3-ABF4-0A3D85614E23}" sibTransId="{ED3CC333-285B-4C88-8C97-B1FA753FDFF4}"/>
    <dgm:cxn modelId="{362C05BE-5F7E-49A5-A0DB-0313DE2447EB}" type="presOf" srcId="{AB6E852D-E240-4BA7-9507-B45777B4E675}" destId="{9C53A52A-172A-4DA6-9B52-E9ADC91C2563}" srcOrd="0" destOrd="0" presId="urn:microsoft.com/office/officeart/2005/8/layout/list1"/>
    <dgm:cxn modelId="{B4AEE2C1-C807-4D18-A73B-370B558C0D4B}" srcId="{C6F92A71-C5C9-44CC-8E51-A078C60DEBBE}" destId="{E7FBA261-D5A3-4A49-BBD8-F19CF82A3316}" srcOrd="8" destOrd="0" parTransId="{AC8C9A2C-CE87-4107-BB9D-CF5626D4C235}" sibTransId="{0A4250A5-CE95-4A33-B945-74EE03A62F2E}"/>
    <dgm:cxn modelId="{64356ACC-12F8-48C2-A196-AD4E7EE418E3}" srcId="{C6F92A71-C5C9-44CC-8E51-A078C60DEBBE}" destId="{EEC422AA-DD15-4708-A5F5-7522E5282250}" srcOrd="0" destOrd="0" parTransId="{B5F5ACA6-9B92-4A4D-B9C1-2475098FE5D3}" sibTransId="{B68DC996-7414-47A3-B740-4633EBE78343}"/>
    <dgm:cxn modelId="{5383B2DD-78E7-4415-8A19-70896304019E}" type="presOf" srcId="{D6AAA1DF-FD39-4668-8C8B-B9B395098140}" destId="{D558536D-E760-4CD5-8A47-C068DBE5164A}" srcOrd="0" destOrd="0" presId="urn:microsoft.com/office/officeart/2005/8/layout/list1"/>
    <dgm:cxn modelId="{A6F5F2E3-12FE-4BAA-AF22-3DEFFEA32EBB}" type="presOf" srcId="{8C061CF8-1198-42C6-BB5D-81180F50BCA8}" destId="{C6E4C211-94E7-4D51-8D4E-CF3AC4886D4E}" srcOrd="1" destOrd="0" presId="urn:microsoft.com/office/officeart/2005/8/layout/list1"/>
    <dgm:cxn modelId="{205D29D1-0405-4D0E-8CF0-ABD3322901FD}" type="presParOf" srcId="{49908265-210E-42CE-9830-4BF8DF7AEBE0}" destId="{2F95A14F-307A-4C64-8D3B-CA67348A6B9E}" srcOrd="0" destOrd="0" presId="urn:microsoft.com/office/officeart/2005/8/layout/list1"/>
    <dgm:cxn modelId="{4D23E628-F917-4697-8A33-8E0FBED3789F}" type="presParOf" srcId="{2F95A14F-307A-4C64-8D3B-CA67348A6B9E}" destId="{2B6B2314-3323-49AA-8432-53C10A6931F9}" srcOrd="0" destOrd="0" presId="urn:microsoft.com/office/officeart/2005/8/layout/list1"/>
    <dgm:cxn modelId="{05B123D3-895C-45D4-B6BB-9F3945E015F0}" type="presParOf" srcId="{2F95A14F-307A-4C64-8D3B-CA67348A6B9E}" destId="{F837A4D7-7066-45E3-A324-E2DC88C5DCF4}" srcOrd="1" destOrd="0" presId="urn:microsoft.com/office/officeart/2005/8/layout/list1"/>
    <dgm:cxn modelId="{43099201-1A5D-4188-A556-365143BA5074}" type="presParOf" srcId="{49908265-210E-42CE-9830-4BF8DF7AEBE0}" destId="{2F473276-8A59-4F75-A5C4-58E793D40065}" srcOrd="1" destOrd="0" presId="urn:microsoft.com/office/officeart/2005/8/layout/list1"/>
    <dgm:cxn modelId="{FA293BA1-8B79-4C3D-966D-C3F75A5A1133}" type="presParOf" srcId="{49908265-210E-42CE-9830-4BF8DF7AEBE0}" destId="{8BAB6D27-3A2C-4675-BBE1-636FB48E6BFF}" srcOrd="2" destOrd="0" presId="urn:microsoft.com/office/officeart/2005/8/layout/list1"/>
    <dgm:cxn modelId="{E3FD7B4C-B8D8-48C6-9911-013EA29FE2E7}" type="presParOf" srcId="{49908265-210E-42CE-9830-4BF8DF7AEBE0}" destId="{7BA519F6-F0BA-42AA-AD4C-A470C546AB1E}" srcOrd="3" destOrd="0" presId="urn:microsoft.com/office/officeart/2005/8/layout/list1"/>
    <dgm:cxn modelId="{295FD760-F66B-495E-843F-39544454FA08}" type="presParOf" srcId="{49908265-210E-42CE-9830-4BF8DF7AEBE0}" destId="{BF74BD03-9450-4BE0-AF91-6EB940C32046}" srcOrd="4" destOrd="0" presId="urn:microsoft.com/office/officeart/2005/8/layout/list1"/>
    <dgm:cxn modelId="{F56D9F8D-AC4D-4AFF-8AE2-D2A43B9874BA}" type="presParOf" srcId="{BF74BD03-9450-4BE0-AF91-6EB940C32046}" destId="{9C53A52A-172A-4DA6-9B52-E9ADC91C2563}" srcOrd="0" destOrd="0" presId="urn:microsoft.com/office/officeart/2005/8/layout/list1"/>
    <dgm:cxn modelId="{B60CBF37-2397-4013-B64E-A645C97FA98B}" type="presParOf" srcId="{BF74BD03-9450-4BE0-AF91-6EB940C32046}" destId="{BAF2A1FA-2F48-42A0-8909-2B6B83557D8A}" srcOrd="1" destOrd="0" presId="urn:microsoft.com/office/officeart/2005/8/layout/list1"/>
    <dgm:cxn modelId="{91512B2B-EAA5-4781-939C-AF1BFC9A994A}" type="presParOf" srcId="{49908265-210E-42CE-9830-4BF8DF7AEBE0}" destId="{79C8D01F-214E-4D80-AF95-F8A01120A9EA}" srcOrd="5" destOrd="0" presId="urn:microsoft.com/office/officeart/2005/8/layout/list1"/>
    <dgm:cxn modelId="{AEDC0AF7-0BA8-472D-BF9F-037C676E8A66}" type="presParOf" srcId="{49908265-210E-42CE-9830-4BF8DF7AEBE0}" destId="{315DB9F2-ABBE-4FE2-ABFC-CB0D824CD845}" srcOrd="6" destOrd="0" presId="urn:microsoft.com/office/officeart/2005/8/layout/list1"/>
    <dgm:cxn modelId="{0058694B-5355-4E2D-980F-C5AAAB0B1D8F}" type="presParOf" srcId="{49908265-210E-42CE-9830-4BF8DF7AEBE0}" destId="{7FCF50FE-F98E-4D34-B342-93BF86DCD196}" srcOrd="7" destOrd="0" presId="urn:microsoft.com/office/officeart/2005/8/layout/list1"/>
    <dgm:cxn modelId="{846C9109-E7D6-44A7-99D3-45D3F2942BF8}" type="presParOf" srcId="{49908265-210E-42CE-9830-4BF8DF7AEBE0}" destId="{FCF4454D-E64C-41BF-B3DE-DC953AF733EB}" srcOrd="8" destOrd="0" presId="urn:microsoft.com/office/officeart/2005/8/layout/list1"/>
    <dgm:cxn modelId="{B1719B35-A464-458F-8D60-7D0F23D2EEDA}" type="presParOf" srcId="{FCF4454D-E64C-41BF-B3DE-DC953AF733EB}" destId="{7F71A5F4-3B1B-4121-9C30-05F97E142172}" srcOrd="0" destOrd="0" presId="urn:microsoft.com/office/officeart/2005/8/layout/list1"/>
    <dgm:cxn modelId="{1B70235A-2DE7-4E3F-A295-C3E34B260BF1}" type="presParOf" srcId="{FCF4454D-E64C-41BF-B3DE-DC953AF733EB}" destId="{226679A6-C117-46A1-9EE6-E6441888ADEB}" srcOrd="1" destOrd="0" presId="urn:microsoft.com/office/officeart/2005/8/layout/list1"/>
    <dgm:cxn modelId="{AFA9015B-A3ED-4E22-8B7F-6C7203272B6D}" type="presParOf" srcId="{49908265-210E-42CE-9830-4BF8DF7AEBE0}" destId="{5CEFAF0C-0A07-4078-9E09-D1CB34DE9E20}" srcOrd="9" destOrd="0" presId="urn:microsoft.com/office/officeart/2005/8/layout/list1"/>
    <dgm:cxn modelId="{72931FE1-F9E2-4870-929A-16E0B0C7A67A}" type="presParOf" srcId="{49908265-210E-42CE-9830-4BF8DF7AEBE0}" destId="{1C1D0C76-5585-4B2D-8A0B-5E4BB21FDABF}" srcOrd="10" destOrd="0" presId="urn:microsoft.com/office/officeart/2005/8/layout/list1"/>
    <dgm:cxn modelId="{3A6D063D-DC4C-44DE-910A-A87910403D01}" type="presParOf" srcId="{49908265-210E-42CE-9830-4BF8DF7AEBE0}" destId="{27197EFA-3A2D-4CB7-A243-EF790BBE24ED}" srcOrd="11" destOrd="0" presId="urn:microsoft.com/office/officeart/2005/8/layout/list1"/>
    <dgm:cxn modelId="{3A1FDC33-D131-4D8C-832A-2713E8670C8F}" type="presParOf" srcId="{49908265-210E-42CE-9830-4BF8DF7AEBE0}" destId="{ED4567EC-05E6-41D8-A801-087476D1195C}" srcOrd="12" destOrd="0" presId="urn:microsoft.com/office/officeart/2005/8/layout/list1"/>
    <dgm:cxn modelId="{88377A86-68FF-4827-9E09-4FE842BD85BF}" type="presParOf" srcId="{ED4567EC-05E6-41D8-A801-087476D1195C}" destId="{D558536D-E760-4CD5-8A47-C068DBE5164A}" srcOrd="0" destOrd="0" presId="urn:microsoft.com/office/officeart/2005/8/layout/list1"/>
    <dgm:cxn modelId="{9CA040D1-B561-4584-B421-73E299AF83FB}" type="presParOf" srcId="{ED4567EC-05E6-41D8-A801-087476D1195C}" destId="{ACC5D34F-9FB8-4E82-AE1E-71C079F9A77A}" srcOrd="1" destOrd="0" presId="urn:microsoft.com/office/officeart/2005/8/layout/list1"/>
    <dgm:cxn modelId="{03CE01FB-E055-47AE-B433-F83BE2633F31}" type="presParOf" srcId="{49908265-210E-42CE-9830-4BF8DF7AEBE0}" destId="{6C0CFE71-3C55-481D-BE1E-5A3FEBFFB129}" srcOrd="13" destOrd="0" presId="urn:microsoft.com/office/officeart/2005/8/layout/list1"/>
    <dgm:cxn modelId="{E158F7EC-2EB0-434E-BB89-6232F5E00AF9}" type="presParOf" srcId="{49908265-210E-42CE-9830-4BF8DF7AEBE0}" destId="{C791F8F8-A791-4B50-AD7E-770E0D415A39}" srcOrd="14" destOrd="0" presId="urn:microsoft.com/office/officeart/2005/8/layout/list1"/>
    <dgm:cxn modelId="{24D42D04-C3A8-4811-BAF5-4BC3F9055B4F}" type="presParOf" srcId="{49908265-210E-42CE-9830-4BF8DF7AEBE0}" destId="{178729C2-AF44-45F5-B3BF-8160D89A2FF5}" srcOrd="15" destOrd="0" presId="urn:microsoft.com/office/officeart/2005/8/layout/list1"/>
    <dgm:cxn modelId="{75C80F0F-0A3E-4E01-A060-D4237BE679E6}" type="presParOf" srcId="{49908265-210E-42CE-9830-4BF8DF7AEBE0}" destId="{A52CB78E-63FA-4023-9B51-2596CA20A50B}" srcOrd="16" destOrd="0" presId="urn:microsoft.com/office/officeart/2005/8/layout/list1"/>
    <dgm:cxn modelId="{C9BF7A80-0D7C-4617-AEFB-2DA8BF048ED9}" type="presParOf" srcId="{A52CB78E-63FA-4023-9B51-2596CA20A50B}" destId="{BC680F6D-F9C8-4C66-A93D-41DCE44E0F06}" srcOrd="0" destOrd="0" presId="urn:microsoft.com/office/officeart/2005/8/layout/list1"/>
    <dgm:cxn modelId="{8FA2B5FC-A2AB-443A-9400-03DF416C27C5}" type="presParOf" srcId="{A52CB78E-63FA-4023-9B51-2596CA20A50B}" destId="{8734F24E-A87D-437D-9B24-C78B74BB3F73}" srcOrd="1" destOrd="0" presId="urn:microsoft.com/office/officeart/2005/8/layout/list1"/>
    <dgm:cxn modelId="{344F9A0E-6236-4E95-B792-EB16FDA5E78B}" type="presParOf" srcId="{49908265-210E-42CE-9830-4BF8DF7AEBE0}" destId="{8C9E1857-87A9-41D2-B87A-AD0B2AC04C92}" srcOrd="17" destOrd="0" presId="urn:microsoft.com/office/officeart/2005/8/layout/list1"/>
    <dgm:cxn modelId="{62F9B38C-B170-4A82-9AF9-7F8B3E99D870}" type="presParOf" srcId="{49908265-210E-42CE-9830-4BF8DF7AEBE0}" destId="{38FECF47-45DE-4C94-BDF2-7FFC44CE64A9}" srcOrd="18" destOrd="0" presId="urn:microsoft.com/office/officeart/2005/8/layout/list1"/>
    <dgm:cxn modelId="{4EF5AAF1-A555-4CFA-96E8-A64EEF1240C5}" type="presParOf" srcId="{49908265-210E-42CE-9830-4BF8DF7AEBE0}" destId="{5503D171-963C-4AEA-8D7C-6C083952B47A}" srcOrd="19" destOrd="0" presId="urn:microsoft.com/office/officeart/2005/8/layout/list1"/>
    <dgm:cxn modelId="{027B1319-78AE-43FD-846C-241F79A144D3}" type="presParOf" srcId="{49908265-210E-42CE-9830-4BF8DF7AEBE0}" destId="{1A6C8688-0BC1-45D1-B34B-B14FE01B7B2C}" srcOrd="20" destOrd="0" presId="urn:microsoft.com/office/officeart/2005/8/layout/list1"/>
    <dgm:cxn modelId="{49197B19-9EFB-4C63-A453-379A1D7CB288}" type="presParOf" srcId="{1A6C8688-0BC1-45D1-B34B-B14FE01B7B2C}" destId="{FED8375F-1BAF-44E8-9965-9AFC98F84C5C}" srcOrd="0" destOrd="0" presId="urn:microsoft.com/office/officeart/2005/8/layout/list1"/>
    <dgm:cxn modelId="{EAA292BE-6501-4C8B-B774-86D38BB005DB}" type="presParOf" srcId="{1A6C8688-0BC1-45D1-B34B-B14FE01B7B2C}" destId="{A8823D2E-9AC6-4C08-8CD3-14E5ADC0BABC}" srcOrd="1" destOrd="0" presId="urn:microsoft.com/office/officeart/2005/8/layout/list1"/>
    <dgm:cxn modelId="{86592C9F-F65A-423A-B31A-A23AFDF23633}" type="presParOf" srcId="{49908265-210E-42CE-9830-4BF8DF7AEBE0}" destId="{738186AF-1123-4FF0-A7E6-748826E0427C}" srcOrd="21" destOrd="0" presId="urn:microsoft.com/office/officeart/2005/8/layout/list1"/>
    <dgm:cxn modelId="{AAB534D0-77C1-47EF-BDB8-851E5A2EF183}" type="presParOf" srcId="{49908265-210E-42CE-9830-4BF8DF7AEBE0}" destId="{34A902AC-176E-475F-BB5E-7E5203BC9519}" srcOrd="22" destOrd="0" presId="urn:microsoft.com/office/officeart/2005/8/layout/list1"/>
    <dgm:cxn modelId="{E33FC605-41CA-4CEB-AF77-F81B7AC2225C}" type="presParOf" srcId="{49908265-210E-42CE-9830-4BF8DF7AEBE0}" destId="{994773FF-81A5-44DD-BD06-E27AB7BFCC48}" srcOrd="23" destOrd="0" presId="urn:microsoft.com/office/officeart/2005/8/layout/list1"/>
    <dgm:cxn modelId="{EAC93173-8C03-4554-835C-6F5050C1C263}" type="presParOf" srcId="{49908265-210E-42CE-9830-4BF8DF7AEBE0}" destId="{C167BB72-B672-4594-A388-F6436626F1C4}" srcOrd="24" destOrd="0" presId="urn:microsoft.com/office/officeart/2005/8/layout/list1"/>
    <dgm:cxn modelId="{0BB93D09-78DB-4790-9155-9F20B407137D}" type="presParOf" srcId="{C167BB72-B672-4594-A388-F6436626F1C4}" destId="{E2EE7970-E300-4812-B0C8-670C37FE280D}" srcOrd="0" destOrd="0" presId="urn:microsoft.com/office/officeart/2005/8/layout/list1"/>
    <dgm:cxn modelId="{CF1C57B7-4EC9-4CF5-92DC-E4075DC4EA0F}" type="presParOf" srcId="{C167BB72-B672-4594-A388-F6436626F1C4}" destId="{B4EB6730-8786-4031-B1CC-2C5C3C8CE885}" srcOrd="1" destOrd="0" presId="urn:microsoft.com/office/officeart/2005/8/layout/list1"/>
    <dgm:cxn modelId="{7D712DCE-DCC9-4261-BB8D-E1EDF1EA004C}" type="presParOf" srcId="{49908265-210E-42CE-9830-4BF8DF7AEBE0}" destId="{6CEA4883-9381-4DB6-8A11-2C254313AAE2}" srcOrd="25" destOrd="0" presId="urn:microsoft.com/office/officeart/2005/8/layout/list1"/>
    <dgm:cxn modelId="{04B489BE-8EAE-46FD-9515-9346137775DE}" type="presParOf" srcId="{49908265-210E-42CE-9830-4BF8DF7AEBE0}" destId="{E256719A-CE85-4E85-B131-A40C0A27D762}" srcOrd="26" destOrd="0" presId="urn:microsoft.com/office/officeart/2005/8/layout/list1"/>
    <dgm:cxn modelId="{227B559A-EF11-49CA-BE55-4498ABA20C91}" type="presParOf" srcId="{49908265-210E-42CE-9830-4BF8DF7AEBE0}" destId="{5BD20629-CBBE-4234-A84F-D66486A4BD7D}" srcOrd="27" destOrd="0" presId="urn:microsoft.com/office/officeart/2005/8/layout/list1"/>
    <dgm:cxn modelId="{7E680298-A350-4C8F-B366-4D2ACC9A813E}" type="presParOf" srcId="{49908265-210E-42CE-9830-4BF8DF7AEBE0}" destId="{7976CFFE-9BC5-471E-8E8E-22CB35E38453}" srcOrd="28" destOrd="0" presId="urn:microsoft.com/office/officeart/2005/8/layout/list1"/>
    <dgm:cxn modelId="{9AEFF60D-396E-425B-B0B2-C154DB406639}" type="presParOf" srcId="{7976CFFE-9BC5-471E-8E8E-22CB35E38453}" destId="{34B888C5-FB11-4657-8789-8D36CE642915}" srcOrd="0" destOrd="0" presId="urn:microsoft.com/office/officeart/2005/8/layout/list1"/>
    <dgm:cxn modelId="{208EB3A3-76E5-4238-A541-12DB384CD5C0}" type="presParOf" srcId="{7976CFFE-9BC5-471E-8E8E-22CB35E38453}" destId="{C6E4C211-94E7-4D51-8D4E-CF3AC4886D4E}" srcOrd="1" destOrd="0" presId="urn:microsoft.com/office/officeart/2005/8/layout/list1"/>
    <dgm:cxn modelId="{D0022C07-D426-4286-AE9D-0B7747841E04}" type="presParOf" srcId="{49908265-210E-42CE-9830-4BF8DF7AEBE0}" destId="{333E1693-40A7-49A5-AB1D-2762F88012BB}" srcOrd="29" destOrd="0" presId="urn:microsoft.com/office/officeart/2005/8/layout/list1"/>
    <dgm:cxn modelId="{DDAB09FB-12A9-4839-9709-1640E856B398}" type="presParOf" srcId="{49908265-210E-42CE-9830-4BF8DF7AEBE0}" destId="{E5526864-CBB5-420F-B8D0-7261406B40E4}" srcOrd="30" destOrd="0" presId="urn:microsoft.com/office/officeart/2005/8/layout/list1"/>
    <dgm:cxn modelId="{61FEBFC0-C21E-42DE-BB23-1E4973ED5ACA}" type="presParOf" srcId="{49908265-210E-42CE-9830-4BF8DF7AEBE0}" destId="{2636A052-EDFB-4F03-8019-EEA454805EDB}" srcOrd="31" destOrd="0" presId="urn:microsoft.com/office/officeart/2005/8/layout/list1"/>
    <dgm:cxn modelId="{9B4AF121-7B1B-41F1-87A4-078D49557617}" type="presParOf" srcId="{49908265-210E-42CE-9830-4BF8DF7AEBE0}" destId="{98FB4FCB-BB37-41E2-9310-8D20C6A7AAB6}" srcOrd="32" destOrd="0" presId="urn:microsoft.com/office/officeart/2005/8/layout/list1"/>
    <dgm:cxn modelId="{5C6CAF37-B19B-4A64-906F-2E625DE1E347}" type="presParOf" srcId="{98FB4FCB-BB37-41E2-9310-8D20C6A7AAB6}" destId="{B868D272-88BD-4097-8C68-C46BD48BB64E}" srcOrd="0" destOrd="0" presId="urn:microsoft.com/office/officeart/2005/8/layout/list1"/>
    <dgm:cxn modelId="{65364A40-3720-438E-A0D4-87EC627F80B3}" type="presParOf" srcId="{98FB4FCB-BB37-41E2-9310-8D20C6A7AAB6}" destId="{ADA8969E-DE42-476F-98F2-288AD032902F}" srcOrd="1" destOrd="0" presId="urn:microsoft.com/office/officeart/2005/8/layout/list1"/>
    <dgm:cxn modelId="{A804639B-2075-4287-AFFF-23A78CC0E308}" type="presParOf" srcId="{49908265-210E-42CE-9830-4BF8DF7AEBE0}" destId="{00EDCAF6-DE5B-48E8-8CD9-82BEA668663A}" srcOrd="33" destOrd="0" presId="urn:microsoft.com/office/officeart/2005/8/layout/list1"/>
    <dgm:cxn modelId="{2FCBE809-07C8-4369-9377-EA4C7900D965}" type="presParOf" srcId="{49908265-210E-42CE-9830-4BF8DF7AEBE0}" destId="{4CE4D67A-36BD-4709-BC73-C169ECA05309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B6D27-3A2C-4675-BBE1-636FB48E6BFF}">
      <dsp:nvSpPr>
        <dsp:cNvPr id="0" name=""/>
        <dsp:cNvSpPr/>
      </dsp:nvSpPr>
      <dsp:spPr>
        <a:xfrm>
          <a:off x="0" y="372363"/>
          <a:ext cx="662880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7A4D7-7066-45E3-A324-E2DC88C5DCF4}">
      <dsp:nvSpPr>
        <dsp:cNvPr id="0" name=""/>
        <dsp:cNvSpPr/>
      </dsp:nvSpPr>
      <dsp:spPr>
        <a:xfrm>
          <a:off x="331440" y="150963"/>
          <a:ext cx="5761226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387" tIns="0" rIns="175387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Software Gone Wrong (current events)</a:t>
          </a:r>
        </a:p>
      </dsp:txBody>
      <dsp:txXfrm>
        <a:off x="353056" y="172579"/>
        <a:ext cx="5717994" cy="399568"/>
      </dsp:txXfrm>
    </dsp:sp>
    <dsp:sp modelId="{315DB9F2-ABBE-4FE2-ABFC-CB0D824CD845}">
      <dsp:nvSpPr>
        <dsp:cNvPr id="0" name=""/>
        <dsp:cNvSpPr/>
      </dsp:nvSpPr>
      <dsp:spPr>
        <a:xfrm>
          <a:off x="0" y="1052764"/>
          <a:ext cx="662880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14180"/>
              <a:satOff val="1630"/>
              <a:lumOff val="-12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2A1FA-2F48-42A0-8909-2B6B83557D8A}">
      <dsp:nvSpPr>
        <dsp:cNvPr id="0" name=""/>
        <dsp:cNvSpPr/>
      </dsp:nvSpPr>
      <dsp:spPr>
        <a:xfrm>
          <a:off x="331440" y="831363"/>
          <a:ext cx="5761226" cy="442800"/>
        </a:xfrm>
        <a:prstGeom prst="roundRect">
          <a:avLst/>
        </a:prstGeom>
        <a:gradFill rotWithShape="0">
          <a:gsLst>
            <a:gs pos="0">
              <a:schemeClr val="accent2">
                <a:hueOff val="14180"/>
                <a:satOff val="1630"/>
                <a:lumOff val="-1299"/>
                <a:alphaOff val="0"/>
                <a:tint val="96000"/>
                <a:lumMod val="100000"/>
              </a:schemeClr>
            </a:gs>
            <a:gs pos="78000">
              <a:schemeClr val="accent2">
                <a:hueOff val="14180"/>
                <a:satOff val="1630"/>
                <a:lumOff val="-129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387" tIns="0" rIns="175387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SQA Task Group Strategic Planning – 5-year Vision</a:t>
          </a:r>
        </a:p>
      </dsp:txBody>
      <dsp:txXfrm>
        <a:off x="353056" y="852979"/>
        <a:ext cx="5717994" cy="399568"/>
      </dsp:txXfrm>
    </dsp:sp>
    <dsp:sp modelId="{1C1D0C76-5585-4B2D-8A0B-5E4BB21FDABF}">
      <dsp:nvSpPr>
        <dsp:cNvPr id="0" name=""/>
        <dsp:cNvSpPr/>
      </dsp:nvSpPr>
      <dsp:spPr>
        <a:xfrm>
          <a:off x="0" y="1733164"/>
          <a:ext cx="662880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28360"/>
              <a:satOff val="3260"/>
              <a:lumOff val="-25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679A6-C117-46A1-9EE6-E6441888ADEB}">
      <dsp:nvSpPr>
        <dsp:cNvPr id="0" name=""/>
        <dsp:cNvSpPr/>
      </dsp:nvSpPr>
      <dsp:spPr>
        <a:xfrm>
          <a:off x="331440" y="1511764"/>
          <a:ext cx="5761226" cy="442800"/>
        </a:xfrm>
        <a:prstGeom prst="roundRect">
          <a:avLst/>
        </a:prstGeom>
        <a:gradFill rotWithShape="0">
          <a:gsLst>
            <a:gs pos="0">
              <a:schemeClr val="accent2">
                <a:hueOff val="28360"/>
                <a:satOff val="3260"/>
                <a:lumOff val="-2598"/>
                <a:alphaOff val="0"/>
                <a:tint val="96000"/>
                <a:lumMod val="100000"/>
              </a:schemeClr>
            </a:gs>
            <a:gs pos="78000">
              <a:schemeClr val="accent2">
                <a:hueOff val="28360"/>
                <a:satOff val="3260"/>
                <a:lumOff val="-259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387" tIns="0" rIns="175387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Cyber Security Requirements</a:t>
          </a:r>
        </a:p>
      </dsp:txBody>
      <dsp:txXfrm>
        <a:off x="353056" y="1533380"/>
        <a:ext cx="5717994" cy="399568"/>
      </dsp:txXfrm>
    </dsp:sp>
    <dsp:sp modelId="{C791F8F8-A791-4B50-AD7E-770E0D415A39}">
      <dsp:nvSpPr>
        <dsp:cNvPr id="0" name=""/>
        <dsp:cNvSpPr/>
      </dsp:nvSpPr>
      <dsp:spPr>
        <a:xfrm>
          <a:off x="0" y="2413564"/>
          <a:ext cx="662880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42540"/>
              <a:satOff val="4890"/>
              <a:lumOff val="-389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5D34F-9FB8-4E82-AE1E-71C079F9A77A}">
      <dsp:nvSpPr>
        <dsp:cNvPr id="0" name=""/>
        <dsp:cNvSpPr/>
      </dsp:nvSpPr>
      <dsp:spPr>
        <a:xfrm>
          <a:off x="331440" y="2192164"/>
          <a:ext cx="5761226" cy="442800"/>
        </a:xfrm>
        <a:prstGeom prst="roundRect">
          <a:avLst/>
        </a:prstGeom>
        <a:gradFill rotWithShape="0">
          <a:gsLst>
            <a:gs pos="0">
              <a:schemeClr val="accent2">
                <a:hueOff val="42540"/>
                <a:satOff val="4890"/>
                <a:lumOff val="-3897"/>
                <a:alphaOff val="0"/>
                <a:tint val="96000"/>
                <a:lumMod val="100000"/>
              </a:schemeClr>
            </a:gs>
            <a:gs pos="78000">
              <a:schemeClr val="accent2">
                <a:hueOff val="42540"/>
                <a:satOff val="4890"/>
                <a:lumOff val="-389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387" tIns="0" rIns="175387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Integrating the SQA Office with Cyber Security &amp; IT</a:t>
          </a:r>
        </a:p>
      </dsp:txBody>
      <dsp:txXfrm>
        <a:off x="353056" y="2213780"/>
        <a:ext cx="5717994" cy="399568"/>
      </dsp:txXfrm>
    </dsp:sp>
    <dsp:sp modelId="{38FECF47-45DE-4C94-BDF2-7FFC44CE64A9}">
      <dsp:nvSpPr>
        <dsp:cNvPr id="0" name=""/>
        <dsp:cNvSpPr/>
      </dsp:nvSpPr>
      <dsp:spPr>
        <a:xfrm>
          <a:off x="0" y="3093964"/>
          <a:ext cx="662880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56720"/>
              <a:satOff val="6519"/>
              <a:lumOff val="-5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4F24E-A87D-437D-9B24-C78B74BB3F73}">
      <dsp:nvSpPr>
        <dsp:cNvPr id="0" name=""/>
        <dsp:cNvSpPr/>
      </dsp:nvSpPr>
      <dsp:spPr>
        <a:xfrm>
          <a:off x="331440" y="2872564"/>
          <a:ext cx="5761226" cy="442800"/>
        </a:xfrm>
        <a:prstGeom prst="roundRect">
          <a:avLst/>
        </a:prstGeom>
        <a:gradFill rotWithShape="0">
          <a:gsLst>
            <a:gs pos="0">
              <a:schemeClr val="accent2">
                <a:hueOff val="56720"/>
                <a:satOff val="6519"/>
                <a:lumOff val="-5196"/>
                <a:alphaOff val="0"/>
                <a:tint val="96000"/>
                <a:lumMod val="100000"/>
              </a:schemeClr>
            </a:gs>
            <a:gs pos="78000">
              <a:schemeClr val="accent2">
                <a:hueOff val="56720"/>
                <a:satOff val="6519"/>
                <a:lumOff val="-519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387" tIns="0" rIns="175387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Toolbox Qualification Criteria and other CRADS</a:t>
          </a:r>
        </a:p>
      </dsp:txBody>
      <dsp:txXfrm>
        <a:off x="353056" y="2894180"/>
        <a:ext cx="5717994" cy="399568"/>
      </dsp:txXfrm>
    </dsp:sp>
    <dsp:sp modelId="{34A902AC-176E-475F-BB5E-7E5203BC9519}">
      <dsp:nvSpPr>
        <dsp:cNvPr id="0" name=""/>
        <dsp:cNvSpPr/>
      </dsp:nvSpPr>
      <dsp:spPr>
        <a:xfrm>
          <a:off x="0" y="3774364"/>
          <a:ext cx="662880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70900"/>
              <a:satOff val="8149"/>
              <a:lumOff val="-64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23D2E-9AC6-4C08-8CD3-14E5ADC0BABC}">
      <dsp:nvSpPr>
        <dsp:cNvPr id="0" name=""/>
        <dsp:cNvSpPr/>
      </dsp:nvSpPr>
      <dsp:spPr>
        <a:xfrm>
          <a:off x="331440" y="3552964"/>
          <a:ext cx="5761226" cy="442800"/>
        </a:xfrm>
        <a:prstGeom prst="roundRect">
          <a:avLst/>
        </a:prstGeom>
        <a:gradFill rotWithShape="0">
          <a:gsLst>
            <a:gs pos="0">
              <a:schemeClr val="accent2">
                <a:hueOff val="70900"/>
                <a:satOff val="8149"/>
                <a:lumOff val="-6496"/>
                <a:alphaOff val="0"/>
                <a:tint val="96000"/>
                <a:lumMod val="100000"/>
              </a:schemeClr>
            </a:gs>
            <a:gs pos="78000">
              <a:schemeClr val="accent2">
                <a:hueOff val="70900"/>
                <a:satOff val="8149"/>
                <a:lumOff val="-649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387" tIns="0" rIns="175387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Discussion:  Are DOE SQA Requirements too Document Focused?</a:t>
          </a:r>
        </a:p>
      </dsp:txBody>
      <dsp:txXfrm>
        <a:off x="353056" y="3574580"/>
        <a:ext cx="5717994" cy="399568"/>
      </dsp:txXfrm>
    </dsp:sp>
    <dsp:sp modelId="{E256719A-CE85-4E85-B131-A40C0A27D762}">
      <dsp:nvSpPr>
        <dsp:cNvPr id="0" name=""/>
        <dsp:cNvSpPr/>
      </dsp:nvSpPr>
      <dsp:spPr>
        <a:xfrm>
          <a:off x="0" y="4454764"/>
          <a:ext cx="662880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85079"/>
              <a:satOff val="9779"/>
              <a:lumOff val="-77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B6730-8786-4031-B1CC-2C5C3C8CE885}">
      <dsp:nvSpPr>
        <dsp:cNvPr id="0" name=""/>
        <dsp:cNvSpPr/>
      </dsp:nvSpPr>
      <dsp:spPr>
        <a:xfrm>
          <a:off x="331440" y="4233364"/>
          <a:ext cx="5761226" cy="442800"/>
        </a:xfrm>
        <a:prstGeom prst="roundRect">
          <a:avLst/>
        </a:prstGeom>
        <a:gradFill rotWithShape="0">
          <a:gsLst>
            <a:gs pos="0">
              <a:schemeClr val="accent2">
                <a:hueOff val="85079"/>
                <a:satOff val="9779"/>
                <a:lumOff val="-7795"/>
                <a:alphaOff val="0"/>
                <a:tint val="96000"/>
                <a:lumMod val="100000"/>
              </a:schemeClr>
            </a:gs>
            <a:gs pos="78000">
              <a:schemeClr val="accent2">
                <a:hueOff val="85079"/>
                <a:satOff val="9779"/>
                <a:lumOff val="-779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387" tIns="0" rIns="175387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Graded Approach in Applying SQA Requirements</a:t>
          </a:r>
        </a:p>
      </dsp:txBody>
      <dsp:txXfrm>
        <a:off x="353056" y="4254980"/>
        <a:ext cx="5717994" cy="399568"/>
      </dsp:txXfrm>
    </dsp:sp>
    <dsp:sp modelId="{E5526864-CBB5-420F-B8D0-7261406B40E4}">
      <dsp:nvSpPr>
        <dsp:cNvPr id="0" name=""/>
        <dsp:cNvSpPr/>
      </dsp:nvSpPr>
      <dsp:spPr>
        <a:xfrm>
          <a:off x="0" y="5135164"/>
          <a:ext cx="662880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99259"/>
              <a:satOff val="11409"/>
              <a:lumOff val="-90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4C211-94E7-4D51-8D4E-CF3AC4886D4E}">
      <dsp:nvSpPr>
        <dsp:cNvPr id="0" name=""/>
        <dsp:cNvSpPr/>
      </dsp:nvSpPr>
      <dsp:spPr>
        <a:xfrm>
          <a:off x="331440" y="4913764"/>
          <a:ext cx="5761226" cy="442800"/>
        </a:xfrm>
        <a:prstGeom prst="roundRect">
          <a:avLst/>
        </a:prstGeom>
        <a:gradFill rotWithShape="0">
          <a:gsLst>
            <a:gs pos="0">
              <a:schemeClr val="accent2">
                <a:hueOff val="99259"/>
                <a:satOff val="11409"/>
                <a:lumOff val="-9094"/>
                <a:alphaOff val="0"/>
                <a:tint val="96000"/>
                <a:lumMod val="100000"/>
              </a:schemeClr>
            </a:gs>
            <a:gs pos="78000">
              <a:schemeClr val="accent2">
                <a:hueOff val="99259"/>
                <a:satOff val="11409"/>
                <a:lumOff val="-909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387" tIns="0" rIns="175387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Y-12 SQA</a:t>
          </a:r>
        </a:p>
      </dsp:txBody>
      <dsp:txXfrm>
        <a:off x="353056" y="4935380"/>
        <a:ext cx="5717994" cy="399568"/>
      </dsp:txXfrm>
    </dsp:sp>
    <dsp:sp modelId="{4CE4D67A-36BD-4709-BC73-C169ECA05309}">
      <dsp:nvSpPr>
        <dsp:cNvPr id="0" name=""/>
        <dsp:cNvSpPr/>
      </dsp:nvSpPr>
      <dsp:spPr>
        <a:xfrm>
          <a:off x="0" y="5815564"/>
          <a:ext cx="662880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8969E-DE42-476F-98F2-288AD032902F}">
      <dsp:nvSpPr>
        <dsp:cNvPr id="0" name=""/>
        <dsp:cNvSpPr/>
      </dsp:nvSpPr>
      <dsp:spPr>
        <a:xfrm>
          <a:off x="331440" y="5594164"/>
          <a:ext cx="4640162" cy="442800"/>
        </a:xfrm>
        <a:prstGeom prst="roundRect">
          <a:avLst/>
        </a:prstGeom>
        <a:gradFill rotWithShape="0">
          <a:gsLst>
            <a:gs pos="0">
              <a:schemeClr val="accent2">
                <a:hueOff val="113439"/>
                <a:satOff val="13039"/>
                <a:lumOff val="-10393"/>
                <a:alphaOff val="0"/>
                <a:tint val="96000"/>
                <a:lumMod val="100000"/>
              </a:schemeClr>
            </a:gs>
            <a:gs pos="78000">
              <a:schemeClr val="accent2">
                <a:hueOff val="113439"/>
                <a:satOff val="13039"/>
                <a:lumOff val="-1039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387" tIns="0" rIns="175387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Task Group Breakout</a:t>
          </a:r>
        </a:p>
      </dsp:txBody>
      <dsp:txXfrm>
        <a:off x="353056" y="5615780"/>
        <a:ext cx="4596930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5FDE6E9-88FB-4B9D-BA56-8D320DEE5B1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DFB76DB-21DD-4337-91D8-47597271D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4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 descr="HD-ShadowShort.png">
            <a:extLst>
              <a:ext uri="{FF2B5EF4-FFF2-40B4-BE49-F238E27FC236}">
                <a16:creationId xmlns:a16="http://schemas.microsoft.com/office/drawing/2014/main" id="{BBCD2C9B-0118-4DE0-8A66-1825FA827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650" y="4236287"/>
            <a:ext cx="1602997" cy="144270"/>
          </a:xfrm>
          <a:prstGeom prst="rect">
            <a:avLst/>
          </a:prstGeom>
        </p:spPr>
      </p:pic>
      <p:pic>
        <p:nvPicPr>
          <p:cNvPr id="20" name="Picture 19" descr="HD-ShadowShort.png">
            <a:extLst>
              <a:ext uri="{FF2B5EF4-FFF2-40B4-BE49-F238E27FC236}">
                <a16:creationId xmlns:a16="http://schemas.microsoft.com/office/drawing/2014/main" id="{75892F3B-9501-443B-9AF9-5426EC6A6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966" y="4236286"/>
            <a:ext cx="1754857" cy="15793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1214A45-A656-4A48-8A82-43AC561DC3B3}"/>
              </a:ext>
            </a:extLst>
          </p:cNvPr>
          <p:cNvSpPr/>
          <p:nvPr userDrawn="1"/>
        </p:nvSpPr>
        <p:spPr>
          <a:xfrm>
            <a:off x="10442865" y="2621713"/>
            <a:ext cx="1745960" cy="1621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CBFA0E90-184F-44FE-A12A-3C0B7EFE4E4A}"/>
              </a:ext>
            </a:extLst>
          </p:cNvPr>
          <p:cNvSpPr txBox="1">
            <a:spLocks/>
          </p:cNvSpPr>
          <p:nvPr userDrawn="1"/>
        </p:nvSpPr>
        <p:spPr>
          <a:xfrm>
            <a:off x="11387324" y="3307641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56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1889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46699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2256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617385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7890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9100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3403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426"/>
            <a:ext cx="12192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356613"/>
            <a:ext cx="8839200" cy="621792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371598"/>
            <a:ext cx="10972800" cy="1510157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FE5B7E-D4FE-4F8B-AB7B-63B93B969343}"/>
              </a:ext>
            </a:extLst>
          </p:cNvPr>
          <p:cNvSpPr/>
          <p:nvPr userDrawn="1"/>
        </p:nvSpPr>
        <p:spPr>
          <a:xfrm>
            <a:off x="11211791" y="6182590"/>
            <a:ext cx="980209" cy="6754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2ECF7C-E4D2-41D3-83C3-9C753FBC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1679" y="6284951"/>
            <a:ext cx="602672" cy="49565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28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10294181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555" y="2904709"/>
            <a:ext cx="9653153" cy="1031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06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7721600" y="0"/>
            <a:ext cx="4486861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7714743" y="-2184"/>
            <a:ext cx="4503051" cy="6696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032" y="254995"/>
            <a:ext cx="5546896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633" y="1761403"/>
            <a:ext cx="4340396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11" y="660861"/>
            <a:ext cx="6168373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9705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1E7640"/>
                </a:solidFill>
                <a:cs typeface="Arial" charset="0"/>
              </a:rPr>
              <a:t>ORNL is managed by UT-Battelle </a:t>
            </a:r>
            <a:br>
              <a:rPr lang="en-US" sz="1000" dirty="0">
                <a:solidFill>
                  <a:srgbClr val="1E7640"/>
                </a:solidFill>
                <a:cs typeface="Arial" charset="0"/>
              </a:rPr>
            </a:br>
            <a:r>
              <a:rPr lang="en-US" sz="1000" dirty="0">
                <a:solidFill>
                  <a:srgbClr val="1E7640"/>
                </a:solidFill>
                <a:cs typeface="Arial" charset="0"/>
              </a:rPr>
              <a:t>for the US Department of Energy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8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5730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56032"/>
            <a:ext cx="11515053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443386"/>
            <a:ext cx="1152352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9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183" y="256032"/>
            <a:ext cx="11504904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264" y="1444752"/>
            <a:ext cx="5590037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264" y="2270334"/>
            <a:ext cx="5590037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92233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0334"/>
            <a:ext cx="5592233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47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721600" y="0"/>
            <a:ext cx="4486861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47" y="253529"/>
            <a:ext cx="5215853" cy="877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7714743" y="-2184"/>
            <a:ext cx="4503051" cy="66960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77216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510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47" y="253529"/>
            <a:ext cx="11504904" cy="484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2690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45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0904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018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5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668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9865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9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HD-ShadowShort.png">
            <a:extLst>
              <a:ext uri="{FF2B5EF4-FFF2-40B4-BE49-F238E27FC236}">
                <a16:creationId xmlns:a16="http://schemas.microsoft.com/office/drawing/2014/main" id="{E4985A55-3360-4837-BB84-4E5D7457DDB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49" y="1847000"/>
            <a:ext cx="1136074" cy="1022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2D7653C-E4E9-45DF-BFD7-205ABA4D8FAA}"/>
              </a:ext>
            </a:extLst>
          </p:cNvPr>
          <p:cNvSpPr/>
          <p:nvPr userDrawn="1"/>
        </p:nvSpPr>
        <p:spPr>
          <a:xfrm>
            <a:off x="11055927" y="753228"/>
            <a:ext cx="1136074" cy="108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8A9E946C-3410-4AD6-A56E-98345FE9853C}"/>
              </a:ext>
            </a:extLst>
          </p:cNvPr>
          <p:cNvSpPr txBox="1">
            <a:spLocks/>
          </p:cNvSpPr>
          <p:nvPr userDrawn="1"/>
        </p:nvSpPr>
        <p:spPr>
          <a:xfrm>
            <a:off x="11390500" y="1042588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  <p:sldLayoutId id="2147483827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778304" y="1812022"/>
            <a:ext cx="5413696" cy="5045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5147" y="244475"/>
            <a:ext cx="11504904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1584" y="1445478"/>
            <a:ext cx="1152352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30261" y="65130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white">
                    <a:lumMod val="75000"/>
                  </a:prstClr>
                </a:solidFill>
                <a:cs typeface="Arial" pitchFamily="34" charset="0"/>
              </a:rPr>
              <a:pPr algn="r" defTabSz="1730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88164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BFBFBF"/>
                </a:solidFill>
                <a:cs typeface="Arial" pitchFamily="34" charset="0"/>
              </a:rPr>
              <a:t>Presentation_name</a:t>
            </a:r>
            <a:endParaRPr lang="en-US" sz="1000" dirty="0">
              <a:solidFill>
                <a:srgbClr val="BFBFB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2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E88-C5CD-494C-82D4-026EAAF75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113" y="1184965"/>
            <a:ext cx="5872891" cy="269663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EFCOG SQA Group Meeting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46CC0E0-F655-4E04-A138-D89E66A25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9764" y="4121505"/>
            <a:ext cx="5874479" cy="1241761"/>
          </a:xfrm>
        </p:spPr>
        <p:txBody>
          <a:bodyPr anchor="b"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October 28-31, 2019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42908D0-A53A-471E-9708-D8C19AF0D278}"/>
              </a:ext>
            </a:extLst>
          </p:cNvPr>
          <p:cNvSpPr txBox="1">
            <a:spLocks/>
          </p:cNvSpPr>
          <p:nvPr/>
        </p:nvSpPr>
        <p:spPr>
          <a:xfrm>
            <a:off x="376530" y="4404733"/>
            <a:ext cx="3650864" cy="1954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accent3">
                    <a:lumMod val="75000"/>
                  </a:schemeClr>
                </a:solidFill>
              </a:rPr>
              <a:t>Vicki Pope (LLNL), Chair</a:t>
            </a:r>
          </a:p>
          <a:p>
            <a:r>
              <a:rPr lang="en-US" sz="2000">
                <a:solidFill>
                  <a:schemeClr val="accent3">
                    <a:lumMod val="75000"/>
                  </a:schemeClr>
                </a:solidFill>
              </a:rPr>
              <a:t>Kary Cook (PNNL), Vice Chair</a:t>
            </a:r>
          </a:p>
          <a:p>
            <a:r>
              <a:rPr lang="en-US" sz="2000">
                <a:solidFill>
                  <a:schemeClr val="accent3">
                    <a:lumMod val="75000"/>
                  </a:schemeClr>
                </a:solidFill>
              </a:rPr>
              <a:t>Bob Daudt (PNNL), Secretary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87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CD6DF-640B-4A43-A636-19EB6A360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FAA4E-7A8C-4392-AC24-838EC968B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2865"/>
            <a:ext cx="8596668" cy="4648497"/>
          </a:xfrm>
        </p:spPr>
        <p:txBody>
          <a:bodyPr>
            <a:normAutofit/>
          </a:bodyPr>
          <a:lstStyle/>
          <a:p>
            <a:r>
              <a:rPr lang="en-US" sz="2400" dirty="0"/>
              <a:t>Firmware White Paper finalized</a:t>
            </a:r>
          </a:p>
          <a:p>
            <a:r>
              <a:rPr lang="en-US" sz="2400" dirty="0"/>
              <a:t>Voted on new codes for DOE Central Registry Toolbox</a:t>
            </a:r>
          </a:p>
          <a:p>
            <a:r>
              <a:rPr lang="en-US" sz="2400"/>
              <a:t>Made </a:t>
            </a:r>
            <a:r>
              <a:rPr lang="en-US" sz="2400" dirty="0"/>
              <a:t>recommendations for streamlining Toolbox qualification process</a:t>
            </a:r>
          </a:p>
          <a:p>
            <a:r>
              <a:rPr lang="en-US" sz="2400" dirty="0"/>
              <a:t>Began work on updating Toolbox qualification criteria</a:t>
            </a:r>
          </a:p>
          <a:p>
            <a:r>
              <a:rPr lang="en-US" sz="2400" dirty="0"/>
              <a:t>Began work on mapping SCRUM processes to the DOE Work Activities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685B7-7800-463E-AA5A-91489BCF2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7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CD02D-EE44-404D-BDAC-4CCB26BD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b="1"/>
              <a:t>Agenda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B0D291-601A-4509-893B-EA4CA8FE0F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533092"/>
              </p:ext>
            </p:extLst>
          </p:nvPr>
        </p:nvGraphicFramePr>
        <p:xfrm>
          <a:off x="4916553" y="267287"/>
          <a:ext cx="6628804" cy="6344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271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113A4-4EB1-4D2A-AD48-850676139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68037"/>
            <a:ext cx="8596668" cy="8763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B09B"/>
                </a:solidFill>
              </a:rPr>
              <a:t>Fall 2019 Meeting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D3A49-A026-4CB7-8652-0E0072E2E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6927"/>
            <a:ext cx="9495366" cy="4817327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Clr>
                <a:srgbClr val="00B09B"/>
              </a:buClr>
            </a:pPr>
            <a:r>
              <a:rPr lang="en-US" sz="2800" dirty="0"/>
              <a:t>Create a 5-year Strategic Plan for the SQA task group</a:t>
            </a:r>
          </a:p>
          <a:p>
            <a:pPr>
              <a:spcBef>
                <a:spcPts val="2400"/>
              </a:spcBef>
              <a:buClr>
                <a:srgbClr val="00B09B"/>
              </a:buClr>
            </a:pPr>
            <a:r>
              <a:rPr lang="en-US" sz="2800" dirty="0"/>
              <a:t>Add citation information to completed work products</a:t>
            </a:r>
          </a:p>
          <a:p>
            <a:pPr>
              <a:spcBef>
                <a:spcPts val="2400"/>
              </a:spcBef>
              <a:buClr>
                <a:srgbClr val="00B09B"/>
              </a:buClr>
            </a:pPr>
            <a:r>
              <a:rPr lang="en-US" sz="2800" dirty="0"/>
              <a:t>Begin discussion on Compliance-based versus Performance-based assessments of software</a:t>
            </a:r>
          </a:p>
          <a:p>
            <a:pPr>
              <a:spcBef>
                <a:spcPts val="2400"/>
              </a:spcBef>
              <a:buClr>
                <a:srgbClr val="00B09B"/>
              </a:buClr>
            </a:pPr>
            <a:r>
              <a:rPr lang="en-US" sz="2800" dirty="0"/>
              <a:t>Make progress on SQA subtasks</a:t>
            </a:r>
          </a:p>
          <a:p>
            <a:pPr>
              <a:spcBef>
                <a:spcPts val="2400"/>
              </a:spcBef>
              <a:buClr>
                <a:srgbClr val="00B09B"/>
              </a:buClr>
            </a:pPr>
            <a:r>
              <a:rPr lang="en-US" sz="2800" dirty="0"/>
              <a:t>Elect new SQA Leadership (Co-Chair and Scribe)</a:t>
            </a:r>
          </a:p>
        </p:txBody>
      </p:sp>
    </p:spTree>
    <p:extLst>
      <p:ext uri="{BB962C8B-B14F-4D97-AF65-F5344CB8AC3E}">
        <p14:creationId xmlns:p14="http://schemas.microsoft.com/office/powerpoint/2010/main" val="45516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0FDAC-3A9A-4E0C-B079-02325C33E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3429000"/>
            <a:ext cx="10058400" cy="27432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+mn-lt"/>
                <a:cs typeface="+mn-cs"/>
              </a:rPr>
              <a:t>We do quality software,</a:t>
            </a:r>
          </a:p>
          <a:p>
            <a:pPr marL="0" indent="0" algn="ctr">
              <a:buNone/>
            </a:pPr>
            <a:r>
              <a:rPr lang="en-US" sz="4800" dirty="0">
                <a:latin typeface="+mn-lt"/>
                <a:cs typeface="+mn-cs"/>
              </a:rPr>
              <a:t>and we can prove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9859E-5569-4311-ADF2-D7EC9BAD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9218" y="6099464"/>
            <a:ext cx="529937" cy="5555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FDF8C9E-CECF-4F38-B36D-F3DF315DDD67}" type="slidenum">
              <a:rPr lang="en-US" sz="2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sz="2400" b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2F050-CC8F-483C-97BC-4BF93634A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7" y="519210"/>
            <a:ext cx="3678517" cy="121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44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Presentations (Standard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178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Trebuchet MS</vt:lpstr>
      <vt:lpstr>Wingdings 3</vt:lpstr>
      <vt:lpstr>Facet</vt:lpstr>
      <vt:lpstr>Presentations (Standard Screen)</vt:lpstr>
      <vt:lpstr>EFCOG SQA Group Meeting</vt:lpstr>
      <vt:lpstr>Accomplishments</vt:lpstr>
      <vt:lpstr>Agenda</vt:lpstr>
      <vt:lpstr>Fall 2019 Meeting Goals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EFCOG SQA Group Meeting</dc:title>
  <dc:creator>Pope, Vicki L.</dc:creator>
  <cp:lastModifiedBy>Pope, Vicki L.</cp:lastModifiedBy>
  <cp:revision>3</cp:revision>
  <dcterms:created xsi:type="dcterms:W3CDTF">2019-02-15T19:39:37Z</dcterms:created>
  <dcterms:modified xsi:type="dcterms:W3CDTF">2019-10-29T12:10:27Z</dcterms:modified>
</cp:coreProperties>
</file>