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  <p:sldMasterId id="2147483995" r:id="rId2"/>
  </p:sldMasterIdLst>
  <p:notesMasterIdLst>
    <p:notesMasterId r:id="rId16"/>
  </p:notesMasterIdLst>
  <p:sldIdLst>
    <p:sldId id="256" r:id="rId3"/>
    <p:sldId id="258" r:id="rId4"/>
    <p:sldId id="261" r:id="rId5"/>
    <p:sldId id="286" r:id="rId6"/>
    <p:sldId id="291" r:id="rId7"/>
    <p:sldId id="292" r:id="rId8"/>
    <p:sldId id="295" r:id="rId9"/>
    <p:sldId id="290" r:id="rId10"/>
    <p:sldId id="289" r:id="rId11"/>
    <p:sldId id="293" r:id="rId12"/>
    <p:sldId id="283" r:id="rId13"/>
    <p:sldId id="257" r:id="rId14"/>
    <p:sldId id="269" r:id="rId1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367"/>
    <a:srgbClr val="0033CC"/>
    <a:srgbClr val="00B09B"/>
    <a:srgbClr val="000000"/>
    <a:srgbClr val="3D58B9"/>
    <a:srgbClr val="3939AD"/>
    <a:srgbClr val="00FF00"/>
    <a:srgbClr val="BBEA8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9BD2E-9573-45A8-A206-F1EDA9A0FA20}" v="162" dt="2020-02-03T17:24:54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pe, Vicki L." userId="31dd4797-c567-4914-8de6-2a0e59e5bba1" providerId="ADAL" clId="{33FF0091-7C15-4E98-B238-F2F6AC66CFC3}"/>
    <pc:docChg chg="undo custSel addSld delSld modSld modMainMaster">
      <pc:chgData name="Pope, Vicki L." userId="31dd4797-c567-4914-8de6-2a0e59e5bba1" providerId="ADAL" clId="{33FF0091-7C15-4E98-B238-F2F6AC66CFC3}" dt="2020-01-08T17:57:56.390" v="3765" actId="465"/>
      <pc:docMkLst>
        <pc:docMk/>
      </pc:docMkLst>
      <pc:sldChg chg="modSp setBg">
        <pc:chgData name="Pope, Vicki L." userId="31dd4797-c567-4914-8de6-2a0e59e5bba1" providerId="ADAL" clId="{33FF0091-7C15-4E98-B238-F2F6AC66CFC3}" dt="2020-01-07T22:35:34.877" v="1965"/>
        <pc:sldMkLst>
          <pc:docMk/>
          <pc:sldMk cId="1992187415" sldId="256"/>
        </pc:sldMkLst>
        <pc:spChg chg="mod">
          <ac:chgData name="Pope, Vicki L." userId="31dd4797-c567-4914-8de6-2a0e59e5bba1" providerId="ADAL" clId="{33FF0091-7C15-4E98-B238-F2F6AC66CFC3}" dt="2020-01-07T19:29:06.406" v="58"/>
          <ac:spMkLst>
            <pc:docMk/>
            <pc:sldMk cId="1992187415" sldId="256"/>
            <ac:spMk id="3" creationId="{920533C4-99B6-C54B-808A-9B0699DB0689}"/>
          </ac:spMkLst>
        </pc:spChg>
        <pc:spChg chg="mod">
          <ac:chgData name="Pope, Vicki L." userId="31dd4797-c567-4914-8de6-2a0e59e5bba1" providerId="ADAL" clId="{33FF0091-7C15-4E98-B238-F2F6AC66CFC3}" dt="2020-01-07T19:27:44.103" v="15" actId="20577"/>
          <ac:spMkLst>
            <pc:docMk/>
            <pc:sldMk cId="1992187415" sldId="256"/>
            <ac:spMk id="4" creationId="{D46CC0E0-F655-4E04-A138-D89E66A25139}"/>
          </ac:spMkLst>
        </pc:spChg>
      </pc:sldChg>
      <pc:sldChg chg="setBg">
        <pc:chgData name="Pope, Vicki L." userId="31dd4797-c567-4914-8de6-2a0e59e5bba1" providerId="ADAL" clId="{33FF0091-7C15-4E98-B238-F2F6AC66CFC3}" dt="2020-01-07T22:35:34.877" v="1965"/>
        <pc:sldMkLst>
          <pc:docMk/>
          <pc:sldMk cId="476544288" sldId="257"/>
        </pc:sldMkLst>
      </pc:sldChg>
      <pc:sldChg chg="modSp setBg">
        <pc:chgData name="Pope, Vicki L." userId="31dd4797-c567-4914-8de6-2a0e59e5bba1" providerId="ADAL" clId="{33FF0091-7C15-4E98-B238-F2F6AC66CFC3}" dt="2020-01-07T22:35:34.877" v="1965"/>
        <pc:sldMkLst>
          <pc:docMk/>
          <pc:sldMk cId="1122710796" sldId="258"/>
        </pc:sldMkLst>
        <pc:spChg chg="mod">
          <ac:chgData name="Pope, Vicki L." userId="31dd4797-c567-4914-8de6-2a0e59e5bba1" providerId="ADAL" clId="{33FF0091-7C15-4E98-B238-F2F6AC66CFC3}" dt="2020-01-07T19:33:58.333" v="241" actId="14100"/>
          <ac:spMkLst>
            <pc:docMk/>
            <pc:sldMk cId="1122710796" sldId="258"/>
            <ac:spMk id="3" creationId="{CDFAF198-CBEA-4519-90E5-5D3F13D9A460}"/>
          </ac:spMkLst>
        </pc:spChg>
      </pc:sldChg>
      <pc:sldChg chg="delSp modSp setBg">
        <pc:chgData name="Pope, Vicki L." userId="31dd4797-c567-4914-8de6-2a0e59e5bba1" providerId="ADAL" clId="{33FF0091-7C15-4E98-B238-F2F6AC66CFC3}" dt="2020-01-07T22:35:34.877" v="1965"/>
        <pc:sldMkLst>
          <pc:docMk/>
          <pc:sldMk cId="2234076053" sldId="261"/>
        </pc:sldMkLst>
        <pc:spChg chg="mod">
          <ac:chgData name="Pope, Vicki L." userId="31dd4797-c567-4914-8de6-2a0e59e5bba1" providerId="ADAL" clId="{33FF0091-7C15-4E98-B238-F2F6AC66CFC3}" dt="2020-01-07T19:39:10.728" v="458" actId="20577"/>
          <ac:spMkLst>
            <pc:docMk/>
            <pc:sldMk cId="2234076053" sldId="261"/>
            <ac:spMk id="5" creationId="{F53EB546-19EA-4AA1-B968-782B4A6B26E9}"/>
          </ac:spMkLst>
        </pc:spChg>
        <pc:spChg chg="mod">
          <ac:chgData name="Pope, Vicki L." userId="31dd4797-c567-4914-8de6-2a0e59e5bba1" providerId="ADAL" clId="{33FF0091-7C15-4E98-B238-F2F6AC66CFC3}" dt="2020-01-07T20:43:54.260" v="585" actId="465"/>
          <ac:spMkLst>
            <pc:docMk/>
            <pc:sldMk cId="2234076053" sldId="261"/>
            <ac:spMk id="6" creationId="{34D8B1B9-A1C9-460A-977A-038633022093}"/>
          </ac:spMkLst>
        </pc:spChg>
        <pc:spChg chg="mod">
          <ac:chgData name="Pope, Vicki L." userId="31dd4797-c567-4914-8de6-2a0e59e5bba1" providerId="ADAL" clId="{33FF0091-7C15-4E98-B238-F2F6AC66CFC3}" dt="2020-01-07T20:43:54.260" v="585" actId="465"/>
          <ac:spMkLst>
            <pc:docMk/>
            <pc:sldMk cId="2234076053" sldId="261"/>
            <ac:spMk id="8" creationId="{85702ED6-7B85-4ADC-B0A8-8A7085EC43CE}"/>
          </ac:spMkLst>
        </pc:spChg>
        <pc:spChg chg="mod">
          <ac:chgData name="Pope, Vicki L." userId="31dd4797-c567-4914-8de6-2a0e59e5bba1" providerId="ADAL" clId="{33FF0091-7C15-4E98-B238-F2F6AC66CFC3}" dt="2020-01-07T20:43:54.260" v="585" actId="465"/>
          <ac:spMkLst>
            <pc:docMk/>
            <pc:sldMk cId="2234076053" sldId="261"/>
            <ac:spMk id="10" creationId="{8ADE521A-DF3D-4E25-90DF-6A5CDA47D71F}"/>
          </ac:spMkLst>
        </pc:spChg>
        <pc:spChg chg="mod">
          <ac:chgData name="Pope, Vicki L." userId="31dd4797-c567-4914-8de6-2a0e59e5bba1" providerId="ADAL" clId="{33FF0091-7C15-4E98-B238-F2F6AC66CFC3}" dt="2020-01-07T20:43:54.260" v="585" actId="465"/>
          <ac:spMkLst>
            <pc:docMk/>
            <pc:sldMk cId="2234076053" sldId="261"/>
            <ac:spMk id="11" creationId="{F4CBF228-114E-475E-B2FA-DFE18B0B24D9}"/>
          </ac:spMkLst>
        </pc:spChg>
        <pc:spChg chg="del mod">
          <ac:chgData name="Pope, Vicki L." userId="31dd4797-c567-4914-8de6-2a0e59e5bba1" providerId="ADAL" clId="{33FF0091-7C15-4E98-B238-F2F6AC66CFC3}" dt="2020-01-07T20:43:10.274" v="579" actId="478"/>
          <ac:spMkLst>
            <pc:docMk/>
            <pc:sldMk cId="2234076053" sldId="261"/>
            <ac:spMk id="16" creationId="{41180DD8-3B01-47BD-8C9C-EFFBAF1D49D5}"/>
          </ac:spMkLst>
        </pc:spChg>
      </pc:sldChg>
      <pc:sldChg chg="modSp setBg">
        <pc:chgData name="Pope, Vicki L." userId="31dd4797-c567-4914-8de6-2a0e59e5bba1" providerId="ADAL" clId="{33FF0091-7C15-4E98-B238-F2F6AC66CFC3}" dt="2020-01-07T22:35:34.877" v="1965"/>
        <pc:sldMkLst>
          <pc:docMk/>
          <pc:sldMk cId="1302644330" sldId="269"/>
        </pc:sldMkLst>
        <pc:spChg chg="mod">
          <ac:chgData name="Pope, Vicki L." userId="31dd4797-c567-4914-8de6-2a0e59e5bba1" providerId="ADAL" clId="{33FF0091-7C15-4E98-B238-F2F6AC66CFC3}" dt="2020-01-07T20:55:54.647" v="1233" actId="27636"/>
          <ac:spMkLst>
            <pc:docMk/>
            <pc:sldMk cId="1302644330" sldId="269"/>
            <ac:spMk id="4" creationId="{0769859E-5569-4311-ADF2-D7EC9BADF02A}"/>
          </ac:spMkLst>
        </pc:spChg>
      </pc:sldChg>
      <pc:sldChg chg="addSp delSp modSp setBg">
        <pc:chgData name="Pope, Vicki L." userId="31dd4797-c567-4914-8de6-2a0e59e5bba1" providerId="ADAL" clId="{33FF0091-7C15-4E98-B238-F2F6AC66CFC3}" dt="2020-01-07T22:35:34.877" v="1965"/>
        <pc:sldMkLst>
          <pc:docMk/>
          <pc:sldMk cId="4114030057" sldId="283"/>
        </pc:sldMkLst>
        <pc:spChg chg="mod topLvl">
          <ac:chgData name="Pope, Vicki L." userId="31dd4797-c567-4914-8de6-2a0e59e5bba1" providerId="ADAL" clId="{33FF0091-7C15-4E98-B238-F2F6AC66CFC3}" dt="2020-01-07T21:00:25.805" v="1395" actId="165"/>
          <ac:spMkLst>
            <pc:docMk/>
            <pc:sldMk cId="4114030057" sldId="283"/>
            <ac:spMk id="7" creationId="{6F9BE444-424F-4C05-BDDB-D4B0F286299D}"/>
          </ac:spMkLst>
        </pc:spChg>
        <pc:spChg chg="mod topLvl">
          <ac:chgData name="Pope, Vicki L." userId="31dd4797-c567-4914-8de6-2a0e59e5bba1" providerId="ADAL" clId="{33FF0091-7C15-4E98-B238-F2F6AC66CFC3}" dt="2020-01-07T21:00:25.805" v="1395" actId="165"/>
          <ac:spMkLst>
            <pc:docMk/>
            <pc:sldMk cId="4114030057" sldId="283"/>
            <ac:spMk id="9" creationId="{C157A146-B74F-4011-B127-44D96BA2DE66}"/>
          </ac:spMkLst>
        </pc:spChg>
        <pc:spChg chg="mod topLvl">
          <ac:chgData name="Pope, Vicki L." userId="31dd4797-c567-4914-8de6-2a0e59e5bba1" providerId="ADAL" clId="{33FF0091-7C15-4E98-B238-F2F6AC66CFC3}" dt="2020-01-07T21:00:25.805" v="1395" actId="165"/>
          <ac:spMkLst>
            <pc:docMk/>
            <pc:sldMk cId="4114030057" sldId="283"/>
            <ac:spMk id="10" creationId="{19DA38FC-7D55-484F-AB10-6C436D180418}"/>
          </ac:spMkLst>
        </pc:spChg>
        <pc:spChg chg="mod">
          <ac:chgData name="Pope, Vicki L." userId="31dd4797-c567-4914-8de6-2a0e59e5bba1" providerId="ADAL" clId="{33FF0091-7C15-4E98-B238-F2F6AC66CFC3}" dt="2020-01-07T20:57:51.140" v="1320" actId="20577"/>
          <ac:spMkLst>
            <pc:docMk/>
            <pc:sldMk cId="4114030057" sldId="283"/>
            <ac:spMk id="22" creationId="{B204BE46-489C-40EC-AFB4-9628FEAD9EE0}"/>
          </ac:spMkLst>
        </pc:spChg>
        <pc:spChg chg="mod topLvl">
          <ac:chgData name="Pope, Vicki L." userId="31dd4797-c567-4914-8de6-2a0e59e5bba1" providerId="ADAL" clId="{33FF0091-7C15-4E98-B238-F2F6AC66CFC3}" dt="2020-01-07T21:00:25.805" v="1395" actId="165"/>
          <ac:spMkLst>
            <pc:docMk/>
            <pc:sldMk cId="4114030057" sldId="283"/>
            <ac:spMk id="23" creationId="{E62B27F6-F606-47B3-BEED-06E663E617FD}"/>
          </ac:spMkLst>
        </pc:spChg>
        <pc:spChg chg="mod">
          <ac:chgData name="Pope, Vicki L." userId="31dd4797-c567-4914-8de6-2a0e59e5bba1" providerId="ADAL" clId="{33FF0091-7C15-4E98-B238-F2F6AC66CFC3}" dt="2020-01-07T21:00:40.789" v="1396" actId="12788"/>
          <ac:spMkLst>
            <pc:docMk/>
            <pc:sldMk cId="4114030057" sldId="283"/>
            <ac:spMk id="24" creationId="{B725F135-48FE-4693-B1DB-F0475FF2309F}"/>
          </ac:spMkLst>
        </pc:spChg>
        <pc:spChg chg="mod topLvl">
          <ac:chgData name="Pope, Vicki L." userId="31dd4797-c567-4914-8de6-2a0e59e5bba1" providerId="ADAL" clId="{33FF0091-7C15-4E98-B238-F2F6AC66CFC3}" dt="2020-01-07T21:00:25.805" v="1395" actId="165"/>
          <ac:spMkLst>
            <pc:docMk/>
            <pc:sldMk cId="4114030057" sldId="283"/>
            <ac:spMk id="25" creationId="{462C45E0-4D71-4404-B337-060E2B67D9A7}"/>
          </ac:spMkLst>
        </pc:spChg>
        <pc:spChg chg="mod topLvl">
          <ac:chgData name="Pope, Vicki L." userId="31dd4797-c567-4914-8de6-2a0e59e5bba1" providerId="ADAL" clId="{33FF0091-7C15-4E98-B238-F2F6AC66CFC3}" dt="2020-01-07T21:00:25.805" v="1395" actId="165"/>
          <ac:spMkLst>
            <pc:docMk/>
            <pc:sldMk cId="4114030057" sldId="283"/>
            <ac:spMk id="27" creationId="{54A60CF7-943E-47D0-A27A-BC5AA8DBD954}"/>
          </ac:spMkLst>
        </pc:spChg>
        <pc:spChg chg="mod topLvl">
          <ac:chgData name="Pope, Vicki L." userId="31dd4797-c567-4914-8de6-2a0e59e5bba1" providerId="ADAL" clId="{33FF0091-7C15-4E98-B238-F2F6AC66CFC3}" dt="2020-01-07T21:00:25.805" v="1395" actId="165"/>
          <ac:spMkLst>
            <pc:docMk/>
            <pc:sldMk cId="4114030057" sldId="283"/>
            <ac:spMk id="28" creationId="{5C167DB5-9834-4AFD-AB69-C1372CDFCE72}"/>
          </ac:spMkLst>
        </pc:spChg>
        <pc:spChg chg="mod topLvl">
          <ac:chgData name="Pope, Vicki L." userId="31dd4797-c567-4914-8de6-2a0e59e5bba1" providerId="ADAL" clId="{33FF0091-7C15-4E98-B238-F2F6AC66CFC3}" dt="2020-01-07T21:00:40.789" v="1396" actId="12788"/>
          <ac:spMkLst>
            <pc:docMk/>
            <pc:sldMk cId="4114030057" sldId="283"/>
            <ac:spMk id="29" creationId="{3F5478B5-C346-443E-906B-C40751682746}"/>
          </ac:spMkLst>
        </pc:spChg>
        <pc:spChg chg="mod topLvl">
          <ac:chgData name="Pope, Vicki L." userId="31dd4797-c567-4914-8de6-2a0e59e5bba1" providerId="ADAL" clId="{33FF0091-7C15-4E98-B238-F2F6AC66CFC3}" dt="2020-01-07T22:05:34.353" v="1407" actId="207"/>
          <ac:spMkLst>
            <pc:docMk/>
            <pc:sldMk cId="4114030057" sldId="283"/>
            <ac:spMk id="30" creationId="{08EE63CD-F0B6-4995-9DEB-9A930B3B6C9A}"/>
          </ac:spMkLst>
        </pc:spChg>
        <pc:spChg chg="mod topLvl">
          <ac:chgData name="Pope, Vicki L." userId="31dd4797-c567-4914-8de6-2a0e59e5bba1" providerId="ADAL" clId="{33FF0091-7C15-4E98-B238-F2F6AC66CFC3}" dt="2020-01-07T21:00:16.591" v="1394" actId="165"/>
          <ac:spMkLst>
            <pc:docMk/>
            <pc:sldMk cId="4114030057" sldId="283"/>
            <ac:spMk id="31" creationId="{09B9E7AA-A2B9-4451-A329-ACCAD1A27BE0}"/>
          </ac:spMkLst>
        </pc:spChg>
        <pc:spChg chg="mod topLvl">
          <ac:chgData name="Pope, Vicki L." userId="31dd4797-c567-4914-8de6-2a0e59e5bba1" providerId="ADAL" clId="{33FF0091-7C15-4E98-B238-F2F6AC66CFC3}" dt="2020-01-07T21:00:40.789" v="1396" actId="12788"/>
          <ac:spMkLst>
            <pc:docMk/>
            <pc:sldMk cId="4114030057" sldId="283"/>
            <ac:spMk id="32" creationId="{487E3DEC-76D2-4C82-AAE0-7B991A5DB38A}"/>
          </ac:spMkLst>
        </pc:spChg>
        <pc:spChg chg="mod topLvl">
          <ac:chgData name="Pope, Vicki L." userId="31dd4797-c567-4914-8de6-2a0e59e5bba1" providerId="ADAL" clId="{33FF0091-7C15-4E98-B238-F2F6AC66CFC3}" dt="2020-01-07T21:00:16.591" v="1394" actId="165"/>
          <ac:spMkLst>
            <pc:docMk/>
            <pc:sldMk cId="4114030057" sldId="283"/>
            <ac:spMk id="33" creationId="{929D818A-54FE-4F1C-9DA6-7AAAEA0FD824}"/>
          </ac:spMkLst>
        </pc:spChg>
        <pc:spChg chg="mod topLvl">
          <ac:chgData name="Pope, Vicki L." userId="31dd4797-c567-4914-8de6-2a0e59e5bba1" providerId="ADAL" clId="{33FF0091-7C15-4E98-B238-F2F6AC66CFC3}" dt="2020-01-07T20:59:53.051" v="1389" actId="165"/>
          <ac:spMkLst>
            <pc:docMk/>
            <pc:sldMk cId="4114030057" sldId="283"/>
            <ac:spMk id="34" creationId="{5C9EDB9A-30C7-4908-9B22-E266E918226E}"/>
          </ac:spMkLst>
        </pc:spChg>
        <pc:spChg chg="mod topLvl">
          <ac:chgData name="Pope, Vicki L." userId="31dd4797-c567-4914-8de6-2a0e59e5bba1" providerId="ADAL" clId="{33FF0091-7C15-4E98-B238-F2F6AC66CFC3}" dt="2020-01-07T22:04:38.058" v="1406" actId="20577"/>
          <ac:spMkLst>
            <pc:docMk/>
            <pc:sldMk cId="4114030057" sldId="283"/>
            <ac:spMk id="35" creationId="{E39416A1-9FDE-46FA-AF67-B5A9BAEBD576}"/>
          </ac:spMkLst>
        </pc:spChg>
        <pc:grpChg chg="del">
          <ac:chgData name="Pope, Vicki L." userId="31dd4797-c567-4914-8de6-2a0e59e5bba1" providerId="ADAL" clId="{33FF0091-7C15-4E98-B238-F2F6AC66CFC3}" dt="2020-01-07T21:00:16.591" v="1394" actId="165"/>
          <ac:grpSpMkLst>
            <pc:docMk/>
            <pc:sldMk cId="4114030057" sldId="283"/>
            <ac:grpSpMk id="5" creationId="{6D5FE3B8-7521-4DFA-92DA-53B2988F610B}"/>
          </ac:grpSpMkLst>
        </pc:grpChg>
        <pc:grpChg chg="del">
          <ac:chgData name="Pope, Vicki L." userId="31dd4797-c567-4914-8de6-2a0e59e5bba1" providerId="ADAL" clId="{33FF0091-7C15-4E98-B238-F2F6AC66CFC3}" dt="2020-01-07T21:00:25.805" v="1395" actId="165"/>
          <ac:grpSpMkLst>
            <pc:docMk/>
            <pc:sldMk cId="4114030057" sldId="283"/>
            <ac:grpSpMk id="6" creationId="{1458A094-DBE3-4550-938C-68526A7F70EB}"/>
          </ac:grpSpMkLst>
        </pc:grpChg>
        <pc:grpChg chg="del">
          <ac:chgData name="Pope, Vicki L." userId="31dd4797-c567-4914-8de6-2a0e59e5bba1" providerId="ADAL" clId="{33FF0091-7C15-4E98-B238-F2F6AC66CFC3}" dt="2020-01-07T21:00:25.805" v="1395" actId="165"/>
          <ac:grpSpMkLst>
            <pc:docMk/>
            <pc:sldMk cId="4114030057" sldId="283"/>
            <ac:grpSpMk id="8" creationId="{F4DC84A0-78E5-4608-9AAB-29CB96957094}"/>
          </ac:grpSpMkLst>
        </pc:grpChg>
        <pc:grpChg chg="del">
          <ac:chgData name="Pope, Vicki L." userId="31dd4797-c567-4914-8de6-2a0e59e5bba1" providerId="ADAL" clId="{33FF0091-7C15-4E98-B238-F2F6AC66CFC3}" dt="2020-01-07T21:00:25.805" v="1395" actId="165"/>
          <ac:grpSpMkLst>
            <pc:docMk/>
            <pc:sldMk cId="4114030057" sldId="283"/>
            <ac:grpSpMk id="14" creationId="{4C715FBE-CDD7-4DA5-9BB4-3D83C3D15234}"/>
          </ac:grpSpMkLst>
        </pc:grpChg>
        <pc:grpChg chg="add del mod">
          <ac:chgData name="Pope, Vicki L." userId="31dd4797-c567-4914-8de6-2a0e59e5bba1" providerId="ADAL" clId="{33FF0091-7C15-4E98-B238-F2F6AC66CFC3}" dt="2020-01-07T20:59:53.051" v="1389" actId="165"/>
          <ac:grpSpMkLst>
            <pc:docMk/>
            <pc:sldMk cId="4114030057" sldId="283"/>
            <ac:grpSpMk id="26" creationId="{DE37B1D3-55C5-48B1-9ED9-43C5A28E24C9}"/>
          </ac:grpSpMkLst>
        </pc:grpChg>
        <pc:picChg chg="mod topLvl">
          <ac:chgData name="Pope, Vicki L." userId="31dd4797-c567-4914-8de6-2a0e59e5bba1" providerId="ADAL" clId="{33FF0091-7C15-4E98-B238-F2F6AC66CFC3}" dt="2020-01-07T21:00:40.789" v="1396" actId="12788"/>
          <ac:picMkLst>
            <pc:docMk/>
            <pc:sldMk cId="4114030057" sldId="283"/>
            <ac:picMk id="4" creationId="{B06E8DA4-138A-4211-99AB-67B5D897B9D6}"/>
          </ac:picMkLst>
        </pc:picChg>
        <pc:picChg chg="add mod">
          <ac:chgData name="Pope, Vicki L." userId="31dd4797-c567-4914-8de6-2a0e59e5bba1" providerId="ADAL" clId="{33FF0091-7C15-4E98-B238-F2F6AC66CFC3}" dt="2020-01-07T21:00:40.789" v="1396" actId="12788"/>
          <ac:picMkLst>
            <pc:docMk/>
            <pc:sldMk cId="4114030057" sldId="283"/>
            <ac:picMk id="11" creationId="{D50DFB84-A876-4F4D-A795-BF1A669CE19D}"/>
          </ac:picMkLst>
        </pc:picChg>
        <pc:picChg chg="mod topLvl">
          <ac:chgData name="Pope, Vicki L." userId="31dd4797-c567-4914-8de6-2a0e59e5bba1" providerId="ADAL" clId="{33FF0091-7C15-4E98-B238-F2F6AC66CFC3}" dt="2020-01-07T21:00:40.789" v="1396" actId="12788"/>
          <ac:picMkLst>
            <pc:docMk/>
            <pc:sldMk cId="4114030057" sldId="283"/>
            <ac:picMk id="13" creationId="{2BB18942-586B-4A13-A4AA-2D231875EC43}"/>
          </ac:picMkLst>
        </pc:picChg>
        <pc:picChg chg="del mod topLvl">
          <ac:chgData name="Pope, Vicki L." userId="31dd4797-c567-4914-8de6-2a0e59e5bba1" providerId="ADAL" clId="{33FF0091-7C15-4E98-B238-F2F6AC66CFC3}" dt="2020-01-07T20:59:55.738" v="1390" actId="478"/>
          <ac:picMkLst>
            <pc:docMk/>
            <pc:sldMk cId="4114030057" sldId="283"/>
            <ac:picMk id="36" creationId="{8AE38300-3199-46BD-81C9-BAC4961EBC51}"/>
          </ac:picMkLst>
        </pc:picChg>
      </pc:sldChg>
      <pc:sldChg chg="addSp delSp modSp">
        <pc:chgData name="Pope, Vicki L." userId="31dd4797-c567-4914-8de6-2a0e59e5bba1" providerId="ADAL" clId="{33FF0091-7C15-4E98-B238-F2F6AC66CFC3}" dt="2020-01-07T20:55:25.770" v="1231" actId="1035"/>
        <pc:sldMkLst>
          <pc:docMk/>
          <pc:sldMk cId="4060406694" sldId="286"/>
        </pc:sldMkLst>
        <pc:spChg chg="mod">
          <ac:chgData name="Pope, Vicki L." userId="31dd4797-c567-4914-8de6-2a0e59e5bba1" providerId="ADAL" clId="{33FF0091-7C15-4E98-B238-F2F6AC66CFC3}" dt="2020-01-07T20:45:34.356" v="599" actId="20577"/>
          <ac:spMkLst>
            <pc:docMk/>
            <pc:sldMk cId="4060406694" sldId="286"/>
            <ac:spMk id="2" creationId="{6ED8EA3A-8E5B-463D-A716-64928CBAC10D}"/>
          </ac:spMkLst>
        </pc:spChg>
        <pc:spChg chg="mod ord">
          <ac:chgData name="Pope, Vicki L." userId="31dd4797-c567-4914-8de6-2a0e59e5bba1" providerId="ADAL" clId="{33FF0091-7C15-4E98-B238-F2F6AC66CFC3}" dt="2020-01-07T20:55:25.770" v="1231" actId="1035"/>
          <ac:spMkLst>
            <pc:docMk/>
            <pc:sldMk cId="4060406694" sldId="286"/>
            <ac:spMk id="6" creationId="{627DD51C-D596-4BE3-8B6C-CB4CBA30B3F1}"/>
          </ac:spMkLst>
        </pc:spChg>
        <pc:spChg chg="add mod">
          <ac:chgData name="Pope, Vicki L." userId="31dd4797-c567-4914-8de6-2a0e59e5bba1" providerId="ADAL" clId="{33FF0091-7C15-4E98-B238-F2F6AC66CFC3}" dt="2020-01-07T20:55:10.310" v="1198" actId="1037"/>
          <ac:spMkLst>
            <pc:docMk/>
            <pc:sldMk cId="4060406694" sldId="286"/>
            <ac:spMk id="10" creationId="{51992079-D971-4EF6-8F7F-AB9DED264FD8}"/>
          </ac:spMkLst>
        </pc:spChg>
        <pc:picChg chg="del">
          <ac:chgData name="Pope, Vicki L." userId="31dd4797-c567-4914-8de6-2a0e59e5bba1" providerId="ADAL" clId="{33FF0091-7C15-4E98-B238-F2F6AC66CFC3}" dt="2020-01-07T20:45:13.261" v="586" actId="478"/>
          <ac:picMkLst>
            <pc:docMk/>
            <pc:sldMk cId="4060406694" sldId="286"/>
            <ac:picMk id="4" creationId="{5C8A9A58-8472-462B-AB33-F42C28BE8D89}"/>
          </ac:picMkLst>
        </pc:picChg>
        <pc:picChg chg="add mod">
          <ac:chgData name="Pope, Vicki L." userId="31dd4797-c567-4914-8de6-2a0e59e5bba1" providerId="ADAL" clId="{33FF0091-7C15-4E98-B238-F2F6AC66CFC3}" dt="2020-01-07T20:55:03.706" v="1183" actId="1037"/>
          <ac:picMkLst>
            <pc:docMk/>
            <pc:sldMk cId="4060406694" sldId="286"/>
            <ac:picMk id="5" creationId="{FE9A5C33-79AD-4B1A-9ED6-83C0AFB0E1D8}"/>
          </ac:picMkLst>
        </pc:picChg>
        <pc:picChg chg="add mod">
          <ac:chgData name="Pope, Vicki L." userId="31dd4797-c567-4914-8de6-2a0e59e5bba1" providerId="ADAL" clId="{33FF0091-7C15-4E98-B238-F2F6AC66CFC3}" dt="2020-01-07T20:55:18.439" v="1225" actId="1037"/>
          <ac:picMkLst>
            <pc:docMk/>
            <pc:sldMk cId="4060406694" sldId="286"/>
            <ac:picMk id="7" creationId="{4157CBDF-95BB-4F9D-B91D-327EA51ADB14}"/>
          </ac:picMkLst>
        </pc:picChg>
        <pc:cxnChg chg="add mod">
          <ac:chgData name="Pope, Vicki L." userId="31dd4797-c567-4914-8de6-2a0e59e5bba1" providerId="ADAL" clId="{33FF0091-7C15-4E98-B238-F2F6AC66CFC3}" dt="2020-01-07T20:55:03.706" v="1183" actId="1037"/>
          <ac:cxnSpMkLst>
            <pc:docMk/>
            <pc:sldMk cId="4060406694" sldId="286"/>
            <ac:cxnSpMk id="9" creationId="{332CA257-AB74-484E-8861-07292BD132F7}"/>
          </ac:cxnSpMkLst>
        </pc:cxnChg>
      </pc:sldChg>
      <pc:sldChg chg="addSp delSp modSp setBg">
        <pc:chgData name="Pope, Vicki L." userId="31dd4797-c567-4914-8de6-2a0e59e5bba1" providerId="ADAL" clId="{33FF0091-7C15-4E98-B238-F2F6AC66CFC3}" dt="2020-01-08T17:57:56.390" v="3765" actId="465"/>
        <pc:sldMkLst>
          <pc:docMk/>
          <pc:sldMk cId="2520057488" sldId="289"/>
        </pc:sldMkLst>
        <pc:spChg chg="mod">
          <ac:chgData name="Pope, Vicki L." userId="31dd4797-c567-4914-8de6-2a0e59e5bba1" providerId="ADAL" clId="{33FF0091-7C15-4E98-B238-F2F6AC66CFC3}" dt="2020-01-08T17:53:17.863" v="3720" actId="1076"/>
          <ac:spMkLst>
            <pc:docMk/>
            <pc:sldMk cId="2520057488" sldId="289"/>
            <ac:spMk id="2" creationId="{51B6F2C7-3BCC-4CDD-96BD-9EF6F4141A3F}"/>
          </ac:spMkLst>
        </pc:spChg>
        <pc:spChg chg="mod">
          <ac:chgData name="Pope, Vicki L." userId="31dd4797-c567-4914-8de6-2a0e59e5bba1" providerId="ADAL" clId="{33FF0091-7C15-4E98-B238-F2F6AC66CFC3}" dt="2020-01-08T17:57:02.069" v="3760" actId="465"/>
          <ac:spMkLst>
            <pc:docMk/>
            <pc:sldMk cId="2520057488" sldId="289"/>
            <ac:spMk id="5" creationId="{86DD86DB-CFB3-4A64-A5F3-3F656131CC41}"/>
          </ac:spMkLst>
        </pc:spChg>
        <pc:spChg chg="mod">
          <ac:chgData name="Pope, Vicki L." userId="31dd4797-c567-4914-8de6-2a0e59e5bba1" providerId="ADAL" clId="{33FF0091-7C15-4E98-B238-F2F6AC66CFC3}" dt="2020-01-08T17:57:33.622" v="3761" actId="12788"/>
          <ac:spMkLst>
            <pc:docMk/>
            <pc:sldMk cId="2520057488" sldId="289"/>
            <ac:spMk id="9" creationId="{90CE3633-714C-44C5-AA9D-51E151D83EE8}"/>
          </ac:spMkLst>
        </pc:spChg>
        <pc:spChg chg="add mod">
          <ac:chgData name="Pope, Vicki L." userId="31dd4797-c567-4914-8de6-2a0e59e5bba1" providerId="ADAL" clId="{33FF0091-7C15-4E98-B238-F2F6AC66CFC3}" dt="2020-01-08T17:57:56.390" v="3765" actId="465"/>
          <ac:spMkLst>
            <pc:docMk/>
            <pc:sldMk cId="2520057488" sldId="289"/>
            <ac:spMk id="10" creationId="{993AFE6B-2968-44BB-847F-D2B4ADEA56F1}"/>
          </ac:spMkLst>
        </pc:spChg>
        <pc:spChg chg="add del mod">
          <ac:chgData name="Pope, Vicki L." userId="31dd4797-c567-4914-8de6-2a0e59e5bba1" providerId="ADAL" clId="{33FF0091-7C15-4E98-B238-F2F6AC66CFC3}" dt="2020-01-08T17:41:19.566" v="3398" actId="478"/>
          <ac:spMkLst>
            <pc:docMk/>
            <pc:sldMk cId="2520057488" sldId="289"/>
            <ac:spMk id="11" creationId="{81F77332-85B5-41A3-B01A-8DA663366DE5}"/>
          </ac:spMkLst>
        </pc:spChg>
        <pc:spChg chg="add mod">
          <ac:chgData name="Pope, Vicki L." userId="31dd4797-c567-4914-8de6-2a0e59e5bba1" providerId="ADAL" clId="{33FF0091-7C15-4E98-B238-F2F6AC66CFC3}" dt="2020-01-08T17:57:02.069" v="3760" actId="465"/>
          <ac:spMkLst>
            <pc:docMk/>
            <pc:sldMk cId="2520057488" sldId="289"/>
            <ac:spMk id="12" creationId="{589AFE0C-DD7A-45BC-96DC-5B25A13DF983}"/>
          </ac:spMkLst>
        </pc:spChg>
        <pc:spChg chg="mod">
          <ac:chgData name="Pope, Vicki L." userId="31dd4797-c567-4914-8de6-2a0e59e5bba1" providerId="ADAL" clId="{33FF0091-7C15-4E98-B238-F2F6AC66CFC3}" dt="2020-01-08T17:57:33.622" v="3761" actId="12788"/>
          <ac:spMkLst>
            <pc:docMk/>
            <pc:sldMk cId="2520057488" sldId="289"/>
            <ac:spMk id="22" creationId="{14553163-335C-48C1-B1A1-8D73DC1A9099}"/>
          </ac:spMkLst>
        </pc:spChg>
        <pc:spChg chg="mod">
          <ac:chgData name="Pope, Vicki L." userId="31dd4797-c567-4914-8de6-2a0e59e5bba1" providerId="ADAL" clId="{33FF0091-7C15-4E98-B238-F2F6AC66CFC3}" dt="2020-01-08T17:57:56.390" v="3765" actId="465"/>
          <ac:spMkLst>
            <pc:docMk/>
            <pc:sldMk cId="2520057488" sldId="289"/>
            <ac:spMk id="24" creationId="{154E33BB-DDDF-4D02-AA30-48B5D666A397}"/>
          </ac:spMkLst>
        </pc:spChg>
        <pc:spChg chg="mod">
          <ac:chgData name="Pope, Vicki L." userId="31dd4797-c567-4914-8de6-2a0e59e5bba1" providerId="ADAL" clId="{33FF0091-7C15-4E98-B238-F2F6AC66CFC3}" dt="2020-01-08T17:57:02.069" v="3760" actId="465"/>
          <ac:spMkLst>
            <pc:docMk/>
            <pc:sldMk cId="2520057488" sldId="289"/>
            <ac:spMk id="25" creationId="{2BD7621D-DE66-4B9F-AB7A-0F0C9585F083}"/>
          </ac:spMkLst>
        </pc:spChg>
        <pc:spChg chg="mod">
          <ac:chgData name="Pope, Vicki L." userId="31dd4797-c567-4914-8de6-2a0e59e5bba1" providerId="ADAL" clId="{33FF0091-7C15-4E98-B238-F2F6AC66CFC3}" dt="2020-01-08T17:57:56.390" v="3765" actId="465"/>
          <ac:spMkLst>
            <pc:docMk/>
            <pc:sldMk cId="2520057488" sldId="289"/>
            <ac:spMk id="26" creationId="{A485CD64-F6A8-4C65-8880-1FEAF2A81C44}"/>
          </ac:spMkLst>
        </pc:spChg>
      </pc:sldChg>
      <pc:sldChg chg="modSp setBg">
        <pc:chgData name="Pope, Vicki L." userId="31dd4797-c567-4914-8de6-2a0e59e5bba1" providerId="ADAL" clId="{33FF0091-7C15-4E98-B238-F2F6AC66CFC3}" dt="2020-01-08T17:18:58.027" v="3355" actId="20577"/>
        <pc:sldMkLst>
          <pc:docMk/>
          <pc:sldMk cId="1748886605" sldId="290"/>
        </pc:sldMkLst>
        <pc:spChg chg="mod">
          <ac:chgData name="Pope, Vicki L." userId="31dd4797-c567-4914-8de6-2a0e59e5bba1" providerId="ADAL" clId="{33FF0091-7C15-4E98-B238-F2F6AC66CFC3}" dt="2020-01-08T17:18:58.027" v="3355" actId="20577"/>
          <ac:spMkLst>
            <pc:docMk/>
            <pc:sldMk cId="1748886605" sldId="290"/>
            <ac:spMk id="3" creationId="{CDFAF198-CBEA-4519-90E5-5D3F13D9A460}"/>
          </ac:spMkLst>
        </pc:spChg>
      </pc:sldChg>
      <pc:sldChg chg="delSp modSp add setBg">
        <pc:chgData name="Pope, Vicki L." userId="31dd4797-c567-4914-8de6-2a0e59e5bba1" providerId="ADAL" clId="{33FF0091-7C15-4E98-B238-F2F6AC66CFC3}" dt="2020-01-08T16:47:38.629" v="3132" actId="14100"/>
        <pc:sldMkLst>
          <pc:docMk/>
          <pc:sldMk cId="1235603164" sldId="291"/>
        </pc:sldMkLst>
        <pc:spChg chg="mod">
          <ac:chgData name="Pope, Vicki L." userId="31dd4797-c567-4914-8de6-2a0e59e5bba1" providerId="ADAL" clId="{33FF0091-7C15-4E98-B238-F2F6AC66CFC3}" dt="2020-01-07T22:32:42.665" v="1955" actId="1076"/>
          <ac:spMkLst>
            <pc:docMk/>
            <pc:sldMk cId="1235603164" sldId="291"/>
            <ac:spMk id="2" creationId="{C40E598B-2238-4271-88E8-2776BE6B28FF}"/>
          </ac:spMkLst>
        </pc:spChg>
        <pc:spChg chg="mod">
          <ac:chgData name="Pope, Vicki L." userId="31dd4797-c567-4914-8de6-2a0e59e5bba1" providerId="ADAL" clId="{33FF0091-7C15-4E98-B238-F2F6AC66CFC3}" dt="2020-01-08T16:47:38.629" v="3132" actId="14100"/>
          <ac:spMkLst>
            <pc:docMk/>
            <pc:sldMk cId="1235603164" sldId="291"/>
            <ac:spMk id="3" creationId="{E86ECD80-AB57-4E73-B73B-E7E745EBB61E}"/>
          </ac:spMkLst>
        </pc:spChg>
        <pc:spChg chg="del">
          <ac:chgData name="Pope, Vicki L." userId="31dd4797-c567-4914-8de6-2a0e59e5bba1" providerId="ADAL" clId="{33FF0091-7C15-4E98-B238-F2F6AC66CFC3}" dt="2020-01-07T22:33:21.368" v="1963" actId="478"/>
          <ac:spMkLst>
            <pc:docMk/>
            <pc:sldMk cId="1235603164" sldId="291"/>
            <ac:spMk id="4" creationId="{73C79D68-806F-4270-A9D9-89C68BDB0849}"/>
          </ac:spMkLst>
        </pc:spChg>
      </pc:sldChg>
      <pc:sldChg chg="addSp delSp modSp add setBg">
        <pc:chgData name="Pope, Vicki L." userId="31dd4797-c567-4914-8de6-2a0e59e5bba1" providerId="ADAL" clId="{33FF0091-7C15-4E98-B238-F2F6AC66CFC3}" dt="2020-01-08T15:58:54.203" v="2496" actId="113"/>
        <pc:sldMkLst>
          <pc:docMk/>
          <pc:sldMk cId="3486835378" sldId="292"/>
        </pc:sldMkLst>
        <pc:spChg chg="mod">
          <ac:chgData name="Pope, Vicki L." userId="31dd4797-c567-4914-8de6-2a0e59e5bba1" providerId="ADAL" clId="{33FF0091-7C15-4E98-B238-F2F6AC66CFC3}" dt="2020-01-08T15:57:56.168" v="2477" actId="14100"/>
          <ac:spMkLst>
            <pc:docMk/>
            <pc:sldMk cId="3486835378" sldId="292"/>
            <ac:spMk id="2" creationId="{6F5E5FE6-2F17-4599-910A-EB7AE06F904D}"/>
          </ac:spMkLst>
        </pc:spChg>
        <pc:spChg chg="add del mod">
          <ac:chgData name="Pope, Vicki L." userId="31dd4797-c567-4914-8de6-2a0e59e5bba1" providerId="ADAL" clId="{33FF0091-7C15-4E98-B238-F2F6AC66CFC3}" dt="2020-01-08T15:58:54.203" v="2496" actId="113"/>
          <ac:spMkLst>
            <pc:docMk/>
            <pc:sldMk cId="3486835378" sldId="292"/>
            <ac:spMk id="3" creationId="{20531BD6-BD94-4E79-9EAC-0F0CE41FB157}"/>
          </ac:spMkLst>
        </pc:spChg>
        <pc:graphicFrameChg chg="add del mod">
          <ac:chgData name="Pope, Vicki L." userId="31dd4797-c567-4914-8de6-2a0e59e5bba1" providerId="ADAL" clId="{33FF0091-7C15-4E98-B238-F2F6AC66CFC3}" dt="2020-01-07T22:37:36.286" v="2105"/>
          <ac:graphicFrameMkLst>
            <pc:docMk/>
            <pc:sldMk cId="3486835378" sldId="292"/>
            <ac:graphicFrameMk id="5" creationId="{00447884-D6A8-4335-9452-6EB07AF9201D}"/>
          </ac:graphicFrameMkLst>
        </pc:graphicFrameChg>
      </pc:sldChg>
      <pc:sldChg chg="modSp add">
        <pc:chgData name="Pope, Vicki L." userId="31dd4797-c567-4914-8de6-2a0e59e5bba1" providerId="ADAL" clId="{33FF0091-7C15-4E98-B238-F2F6AC66CFC3}" dt="2020-01-07T20:56:54.434" v="1282" actId="20577"/>
        <pc:sldMkLst>
          <pc:docMk/>
          <pc:sldMk cId="1252910610" sldId="293"/>
        </pc:sldMkLst>
        <pc:spChg chg="mod">
          <ac:chgData name="Pope, Vicki L." userId="31dd4797-c567-4914-8de6-2a0e59e5bba1" providerId="ADAL" clId="{33FF0091-7C15-4E98-B238-F2F6AC66CFC3}" dt="2020-01-07T20:56:54.434" v="1282" actId="20577"/>
          <ac:spMkLst>
            <pc:docMk/>
            <pc:sldMk cId="1252910610" sldId="293"/>
            <ac:spMk id="2" creationId="{4AC0F4CA-3DBB-44C7-8FFA-6774605E3D21}"/>
          </ac:spMkLst>
        </pc:spChg>
      </pc:sldChg>
      <pc:sldChg chg="add del">
        <pc:chgData name="Pope, Vicki L." userId="31dd4797-c567-4914-8de6-2a0e59e5bba1" providerId="ADAL" clId="{33FF0091-7C15-4E98-B238-F2F6AC66CFC3}" dt="2020-01-08T15:59:08.466" v="2499" actId="47"/>
        <pc:sldMkLst>
          <pc:docMk/>
          <pc:sldMk cId="2913302172" sldId="294"/>
        </pc:sldMkLst>
      </pc:sldChg>
      <pc:sldChg chg="modSp add">
        <pc:chgData name="Pope, Vicki L." userId="31dd4797-c567-4914-8de6-2a0e59e5bba1" providerId="ADAL" clId="{33FF0091-7C15-4E98-B238-F2F6AC66CFC3}" dt="2020-01-08T16:44:59.910" v="2985" actId="179"/>
        <pc:sldMkLst>
          <pc:docMk/>
          <pc:sldMk cId="402396894" sldId="295"/>
        </pc:sldMkLst>
        <pc:spChg chg="mod">
          <ac:chgData name="Pope, Vicki L." userId="31dd4797-c567-4914-8de6-2a0e59e5bba1" providerId="ADAL" clId="{33FF0091-7C15-4E98-B238-F2F6AC66CFC3}" dt="2020-01-08T15:59:21.178" v="2508" actId="14100"/>
          <ac:spMkLst>
            <pc:docMk/>
            <pc:sldMk cId="402396894" sldId="295"/>
            <ac:spMk id="2" creationId="{6F5E5FE6-2F17-4599-910A-EB7AE06F904D}"/>
          </ac:spMkLst>
        </pc:spChg>
        <pc:spChg chg="mod">
          <ac:chgData name="Pope, Vicki L." userId="31dd4797-c567-4914-8de6-2a0e59e5bba1" providerId="ADAL" clId="{33FF0091-7C15-4E98-B238-F2F6AC66CFC3}" dt="2020-01-08T16:44:59.910" v="2985" actId="179"/>
          <ac:spMkLst>
            <pc:docMk/>
            <pc:sldMk cId="402396894" sldId="295"/>
            <ac:spMk id="3" creationId="{20531BD6-BD94-4E79-9EAC-0F0CE41FB157}"/>
          </ac:spMkLst>
        </pc:spChg>
      </pc:sldChg>
      <pc:sldMasterChg chg="setBg">
        <pc:chgData name="Pope, Vicki L." userId="31dd4797-c567-4914-8de6-2a0e59e5bba1" providerId="ADAL" clId="{33FF0091-7C15-4E98-B238-F2F6AC66CFC3}" dt="2020-01-07T22:35:34.877" v="1965"/>
        <pc:sldMasterMkLst>
          <pc:docMk/>
          <pc:sldMasterMk cId="75618233" sldId="2147483977"/>
        </pc:sldMasterMkLst>
      </pc:sldMasterChg>
    </pc:docChg>
  </pc:docChgLst>
  <pc:docChgLst>
    <pc:chgData name="Pope, Vicki L." userId="31dd4797-c567-4914-8de6-2a0e59e5bba1" providerId="ADAL" clId="{A679BD2E-9573-45A8-A206-F1EDA9A0FA20}"/>
    <pc:docChg chg="undo custSel modSld">
      <pc:chgData name="Pope, Vicki L." userId="31dd4797-c567-4914-8de6-2a0e59e5bba1" providerId="ADAL" clId="{A679BD2E-9573-45A8-A206-F1EDA9A0FA20}" dt="2020-02-03T18:09:05.814" v="420" actId="6549"/>
      <pc:docMkLst>
        <pc:docMk/>
      </pc:docMkLst>
      <pc:sldChg chg="modSp">
        <pc:chgData name="Pope, Vicki L." userId="31dd4797-c567-4914-8de6-2a0e59e5bba1" providerId="ADAL" clId="{A679BD2E-9573-45A8-A206-F1EDA9A0FA20}" dt="2020-02-03T17:19:48.603" v="226" actId="20577"/>
        <pc:sldMkLst>
          <pc:docMk/>
          <pc:sldMk cId="1992187415" sldId="256"/>
        </pc:sldMkLst>
        <pc:spChg chg="mod">
          <ac:chgData name="Pope, Vicki L." userId="31dd4797-c567-4914-8de6-2a0e59e5bba1" providerId="ADAL" clId="{A679BD2E-9573-45A8-A206-F1EDA9A0FA20}" dt="2020-02-03T17:19:48.603" v="226" actId="20577"/>
          <ac:spMkLst>
            <pc:docMk/>
            <pc:sldMk cId="1992187415" sldId="256"/>
            <ac:spMk id="4" creationId="{D46CC0E0-F655-4E04-A138-D89E66A25139}"/>
          </ac:spMkLst>
        </pc:spChg>
      </pc:sldChg>
      <pc:sldChg chg="modSp">
        <pc:chgData name="Pope, Vicki L." userId="31dd4797-c567-4914-8de6-2a0e59e5bba1" providerId="ADAL" clId="{A679BD2E-9573-45A8-A206-F1EDA9A0FA20}" dt="2020-02-03T18:09:05.814" v="420" actId="6549"/>
        <pc:sldMkLst>
          <pc:docMk/>
          <pc:sldMk cId="1122710796" sldId="258"/>
        </pc:sldMkLst>
        <pc:spChg chg="mod">
          <ac:chgData name="Pope, Vicki L." userId="31dd4797-c567-4914-8de6-2a0e59e5bba1" providerId="ADAL" clId="{A679BD2E-9573-45A8-A206-F1EDA9A0FA20}" dt="2020-02-03T18:09:05.814" v="420" actId="6549"/>
          <ac:spMkLst>
            <pc:docMk/>
            <pc:sldMk cId="1122710796" sldId="258"/>
            <ac:spMk id="3" creationId="{CDFAF198-CBEA-4519-90E5-5D3F13D9A460}"/>
          </ac:spMkLst>
        </pc:spChg>
      </pc:sldChg>
      <pc:sldChg chg="addSp delSp modSp">
        <pc:chgData name="Pope, Vicki L." userId="31dd4797-c567-4914-8de6-2a0e59e5bba1" providerId="ADAL" clId="{A679BD2E-9573-45A8-A206-F1EDA9A0FA20}" dt="2020-02-03T17:24:54.336" v="419" actId="465"/>
        <pc:sldMkLst>
          <pc:docMk/>
          <pc:sldMk cId="2234076053" sldId="261"/>
        </pc:sldMkLst>
        <pc:spChg chg="mod">
          <ac:chgData name="Pope, Vicki L." userId="31dd4797-c567-4914-8de6-2a0e59e5bba1" providerId="ADAL" clId="{A679BD2E-9573-45A8-A206-F1EDA9A0FA20}" dt="2020-02-03T17:24:54.336" v="419" actId="465"/>
          <ac:spMkLst>
            <pc:docMk/>
            <pc:sldMk cId="2234076053" sldId="261"/>
            <ac:spMk id="6" creationId="{34D8B1B9-A1C9-460A-977A-038633022093}"/>
          </ac:spMkLst>
        </pc:spChg>
        <pc:spChg chg="del mod">
          <ac:chgData name="Pope, Vicki L." userId="31dd4797-c567-4914-8de6-2a0e59e5bba1" providerId="ADAL" clId="{A679BD2E-9573-45A8-A206-F1EDA9A0FA20}" dt="2020-02-03T17:24:25.646" v="414" actId="478"/>
          <ac:spMkLst>
            <pc:docMk/>
            <pc:sldMk cId="2234076053" sldId="261"/>
            <ac:spMk id="8" creationId="{85702ED6-7B85-4ADC-B0A8-8A7085EC43CE}"/>
          </ac:spMkLst>
        </pc:spChg>
        <pc:spChg chg="mod">
          <ac:chgData name="Pope, Vicki L." userId="31dd4797-c567-4914-8de6-2a0e59e5bba1" providerId="ADAL" clId="{A679BD2E-9573-45A8-A206-F1EDA9A0FA20}" dt="2020-02-03T17:24:54.336" v="419" actId="465"/>
          <ac:spMkLst>
            <pc:docMk/>
            <pc:sldMk cId="2234076053" sldId="261"/>
            <ac:spMk id="10" creationId="{8ADE521A-DF3D-4E25-90DF-6A5CDA47D71F}"/>
          </ac:spMkLst>
        </pc:spChg>
        <pc:spChg chg="mod">
          <ac:chgData name="Pope, Vicki L." userId="31dd4797-c567-4914-8de6-2a0e59e5bba1" providerId="ADAL" clId="{A679BD2E-9573-45A8-A206-F1EDA9A0FA20}" dt="2020-02-03T17:24:54.336" v="419" actId="465"/>
          <ac:spMkLst>
            <pc:docMk/>
            <pc:sldMk cId="2234076053" sldId="261"/>
            <ac:spMk id="11" creationId="{F4CBF228-114E-475E-B2FA-DFE18B0B24D9}"/>
          </ac:spMkLst>
        </pc:spChg>
        <pc:spChg chg="add mod">
          <ac:chgData name="Pope, Vicki L." userId="31dd4797-c567-4914-8de6-2a0e59e5bba1" providerId="ADAL" clId="{A679BD2E-9573-45A8-A206-F1EDA9A0FA20}" dt="2020-02-03T17:24:54.336" v="419" actId="465"/>
          <ac:spMkLst>
            <pc:docMk/>
            <pc:sldMk cId="2234076053" sldId="261"/>
            <ac:spMk id="16" creationId="{C43AB31D-5524-4A2F-A110-7FC030763F11}"/>
          </ac:spMkLst>
        </pc:spChg>
      </pc:sldChg>
      <pc:sldChg chg="modSp">
        <pc:chgData name="Pope, Vicki L." userId="31dd4797-c567-4914-8de6-2a0e59e5bba1" providerId="ADAL" clId="{A679BD2E-9573-45A8-A206-F1EDA9A0FA20}" dt="2020-01-08T23:15:52.773" v="215" actId="207"/>
        <pc:sldMkLst>
          <pc:docMk/>
          <pc:sldMk cId="4114030057" sldId="283"/>
        </pc:sldMkLst>
        <pc:spChg chg="mod">
          <ac:chgData name="Pope, Vicki L." userId="31dd4797-c567-4914-8de6-2a0e59e5bba1" providerId="ADAL" clId="{A679BD2E-9573-45A8-A206-F1EDA9A0FA20}" dt="2020-01-08T23:15:25.317" v="212" actId="207"/>
          <ac:spMkLst>
            <pc:docMk/>
            <pc:sldMk cId="4114030057" sldId="283"/>
            <ac:spMk id="35" creationId="{E39416A1-9FDE-46FA-AF67-B5A9BAEBD576}"/>
          </ac:spMkLst>
        </pc:spChg>
        <pc:picChg chg="mod">
          <ac:chgData name="Pope, Vicki L." userId="31dd4797-c567-4914-8de6-2a0e59e5bba1" providerId="ADAL" clId="{A679BD2E-9573-45A8-A206-F1EDA9A0FA20}" dt="2020-01-08T23:15:52.773" v="215" actId="207"/>
          <ac:picMkLst>
            <pc:docMk/>
            <pc:sldMk cId="4114030057" sldId="283"/>
            <ac:picMk id="11" creationId="{D50DFB84-A876-4F4D-A795-BF1A669CE19D}"/>
          </ac:picMkLst>
        </pc:picChg>
      </pc:sldChg>
      <pc:sldChg chg="modSp">
        <pc:chgData name="Pope, Vicki L." userId="31dd4797-c567-4914-8de6-2a0e59e5bba1" providerId="ADAL" clId="{A679BD2E-9573-45A8-A206-F1EDA9A0FA20}" dt="2020-01-08T23:14:46.046" v="209" actId="6549"/>
        <pc:sldMkLst>
          <pc:docMk/>
          <pc:sldMk cId="2520057488" sldId="289"/>
        </pc:sldMkLst>
        <pc:spChg chg="mod">
          <ac:chgData name="Pope, Vicki L." userId="31dd4797-c567-4914-8de6-2a0e59e5bba1" providerId="ADAL" clId="{A679BD2E-9573-45A8-A206-F1EDA9A0FA20}" dt="2020-01-08T23:14:46.046" v="209" actId="6549"/>
          <ac:spMkLst>
            <pc:docMk/>
            <pc:sldMk cId="2520057488" sldId="289"/>
            <ac:spMk id="9" creationId="{90CE3633-714C-44C5-AA9D-51E151D83E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FDE6E9-88FB-4B9D-BA56-8D320DEE5B1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DFB76DB-21DD-4337-91D8-47597271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BBCD2C9B-0118-4DE0-8A66-1825FA827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50" y="4236287"/>
            <a:ext cx="1602997" cy="144270"/>
          </a:xfrm>
          <a:prstGeom prst="rect">
            <a:avLst/>
          </a:prstGeom>
        </p:spPr>
      </p:pic>
      <p:pic>
        <p:nvPicPr>
          <p:cNvPr id="20" name="Picture 19" descr="HD-ShadowShort.png">
            <a:extLst>
              <a:ext uri="{FF2B5EF4-FFF2-40B4-BE49-F238E27FC236}">
                <a16:creationId xmlns:a16="http://schemas.microsoft.com/office/drawing/2014/main" id="{75892F3B-9501-443B-9AF9-5426EC6A6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66" y="4236286"/>
            <a:ext cx="1754857" cy="1579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214A45-A656-4A48-8A82-43AC561DC3B3}"/>
              </a:ext>
            </a:extLst>
          </p:cNvPr>
          <p:cNvSpPr/>
          <p:nvPr userDrawn="1"/>
        </p:nvSpPr>
        <p:spPr>
          <a:xfrm>
            <a:off x="10442865" y="2621713"/>
            <a:ext cx="1745960" cy="162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BFA0E90-184F-44FE-A12A-3C0B7EFE4E4A}"/>
              </a:ext>
            </a:extLst>
          </p:cNvPr>
          <p:cNvSpPr txBox="1">
            <a:spLocks/>
          </p:cNvSpPr>
          <p:nvPr userDrawn="1"/>
        </p:nvSpPr>
        <p:spPr>
          <a:xfrm>
            <a:off x="11387324" y="3307641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56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188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669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225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1738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789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910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34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6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56613"/>
            <a:ext cx="88392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598"/>
            <a:ext cx="10972800" cy="1510157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E5B7E-D4FE-4F8B-AB7B-63B93B969343}"/>
              </a:ext>
            </a:extLst>
          </p:cNvPr>
          <p:cNvSpPr/>
          <p:nvPr userDrawn="1"/>
        </p:nvSpPr>
        <p:spPr>
          <a:xfrm>
            <a:off x="11211791" y="841808"/>
            <a:ext cx="980209" cy="1050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ECF7C-E4D2-41D3-83C3-9C753FBC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0559" y="1119372"/>
            <a:ext cx="602672" cy="4956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0294181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55" y="2904709"/>
            <a:ext cx="9653153" cy="1031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06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" y="254995"/>
            <a:ext cx="5546896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33" y="1761403"/>
            <a:ext cx="4340396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1" y="660861"/>
            <a:ext cx="6168373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9705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1E7640"/>
                </a:solidFill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cs typeface="Arial" charset="0"/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573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83" y="256032"/>
            <a:ext cx="11504904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64" y="1444752"/>
            <a:ext cx="5590037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64" y="2270334"/>
            <a:ext cx="5590037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92233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0334"/>
            <a:ext cx="5592233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4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721600" y="0"/>
            <a:ext cx="4486861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5215853" cy="877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7714743" y="-2184"/>
            <a:ext cx="4503051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77216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10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47" y="253529"/>
            <a:ext cx="11504904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690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45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90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1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6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986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HD-ShadowShort.png">
            <a:extLst>
              <a:ext uri="{FF2B5EF4-FFF2-40B4-BE49-F238E27FC236}">
                <a16:creationId xmlns:a16="http://schemas.microsoft.com/office/drawing/2014/main" id="{E4985A55-3360-4837-BB84-4E5D7457DDB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9" y="1847000"/>
            <a:ext cx="1136074" cy="102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D7653C-E4E9-45DF-BFD7-205ABA4D8FAA}"/>
              </a:ext>
            </a:extLst>
          </p:cNvPr>
          <p:cNvSpPr/>
          <p:nvPr userDrawn="1"/>
        </p:nvSpPr>
        <p:spPr>
          <a:xfrm>
            <a:off x="11055927" y="753228"/>
            <a:ext cx="1136074" cy="10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8A9E946C-3410-4AD6-A56E-98345FE9853C}"/>
              </a:ext>
            </a:extLst>
          </p:cNvPr>
          <p:cNvSpPr txBox="1">
            <a:spLocks/>
          </p:cNvSpPr>
          <p:nvPr userDrawn="1"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827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78304" y="1812022"/>
            <a:ext cx="5413696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0" y="6338371"/>
            <a:ext cx="17732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5147" y="244475"/>
            <a:ext cx="11504904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584" y="1445478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30261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Arial" pitchFamily="34" charset="0"/>
              </a:rPr>
              <a:pPr algn="r"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88164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BFBFBF"/>
                </a:solidFill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box.com/home" TargetMode="External"/><Relationship Id="rId7" Type="http://schemas.openxmlformats.org/officeDocument/2006/relationships/hyperlink" Target="mailto:cschultz@anl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fcog.org/safety/quality-assurance-subgroup/software-quality-assurance-task-group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E88-C5CD-494C-82D4-026EAAF75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13" y="1184965"/>
            <a:ext cx="5872891" cy="269663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EFCOG SQA Group Meeting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6CC0E0-F655-4E04-A138-D89E66A25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764" y="4121505"/>
            <a:ext cx="5874479" cy="1241761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00B09B"/>
                </a:solidFill>
              </a:rPr>
              <a:t>February 19,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533C4-99B6-C54B-808A-9B0699DB0689}"/>
              </a:ext>
            </a:extLst>
          </p:cNvPr>
          <p:cNvSpPr txBox="1"/>
          <p:nvPr/>
        </p:nvSpPr>
        <p:spPr>
          <a:xfrm>
            <a:off x="264584" y="5445124"/>
            <a:ext cx="6092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Chair: Vicki Pope (</a:t>
            </a:r>
            <a:r>
              <a:rPr lang="en-US" sz="1800" dirty="0" err="1">
                <a:latin typeface="+mn-lt"/>
                <a:cs typeface="+mn-cs"/>
              </a:rPr>
              <a:t>pope13@llnl.gov</a:t>
            </a:r>
            <a:r>
              <a:rPr lang="en-US" sz="1800" dirty="0">
                <a:latin typeface="+mn-lt"/>
                <a:cs typeface="+mn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Vice Chair: Teri </a:t>
            </a:r>
            <a:r>
              <a:rPr lang="en-US" dirty="0"/>
              <a:t>Vincent (teri.vincent@cns.doe.gov)</a:t>
            </a:r>
            <a:endParaRPr lang="en-US" sz="18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Secretary: </a:t>
            </a:r>
            <a:r>
              <a:rPr lang="en-US" dirty="0"/>
              <a:t>Marylou Apodaca</a:t>
            </a:r>
            <a:r>
              <a:rPr lang="en-US" sz="1800" dirty="0">
                <a:latin typeface="+mn-lt"/>
                <a:cs typeface="+mn-cs"/>
              </a:rPr>
              <a:t> </a:t>
            </a:r>
            <a:r>
              <a:rPr lang="en-US" dirty="0"/>
              <a:t>(marapod@sandia.gov)</a:t>
            </a:r>
          </a:p>
        </p:txBody>
      </p:sp>
    </p:spTree>
    <p:extLst>
      <p:ext uri="{BB962C8B-B14F-4D97-AF65-F5344CB8AC3E}">
        <p14:creationId xmlns:p14="http://schemas.microsoft.com/office/powerpoint/2010/main" val="199218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F4CA-3DBB-44C7-8FFA-6774605E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CNS SW Checklist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838F5-E187-47DB-A07D-8A49425CBD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6F6EB-AAC4-4DB7-86EB-A1D7C4C46B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15F78-CB0E-4D8B-9895-7F11760C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1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4765-E314-40FF-807A-37A947E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00B09B"/>
                </a:solidFill>
              </a:rPr>
              <a:t>Next Steps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DA38FC-7D55-484F-AB10-6C436D180418}"/>
              </a:ext>
            </a:extLst>
          </p:cNvPr>
          <p:cNvSpPr/>
          <p:nvPr/>
        </p:nvSpPr>
        <p:spPr>
          <a:xfrm>
            <a:off x="4532089" y="1498666"/>
            <a:ext cx="6628804" cy="82863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62B27F6-F606-47B3-BEED-06E663E617FD}"/>
              </a:ext>
            </a:extLst>
          </p:cNvPr>
          <p:cNvSpPr/>
          <p:nvPr/>
        </p:nvSpPr>
        <p:spPr>
          <a:xfrm>
            <a:off x="5489159" y="1498666"/>
            <a:ext cx="5671732" cy="828633"/>
          </a:xfrm>
          <a:custGeom>
            <a:avLst/>
            <a:gdLst>
              <a:gd name="connsiteX0" fmla="*/ 0 w 5671732"/>
              <a:gd name="connsiteY0" fmla="*/ 0 h 828633"/>
              <a:gd name="connsiteX1" fmla="*/ 5671732 w 5671732"/>
              <a:gd name="connsiteY1" fmla="*/ 0 h 828633"/>
              <a:gd name="connsiteX2" fmla="*/ 5671732 w 5671732"/>
              <a:gd name="connsiteY2" fmla="*/ 828633 h 828633"/>
              <a:gd name="connsiteX3" fmla="*/ 0 w 5671732"/>
              <a:gd name="connsiteY3" fmla="*/ 828633 h 828633"/>
              <a:gd name="connsiteX4" fmla="*/ 0 w 5671732"/>
              <a:gd name="connsiteY4" fmla="*/ 0 h 8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1732" h="828633">
                <a:moveTo>
                  <a:pt x="0" y="0"/>
                </a:moveTo>
                <a:lnTo>
                  <a:pt x="5671732" y="0"/>
                </a:lnTo>
                <a:lnTo>
                  <a:pt x="5671732" y="828633"/>
                </a:lnTo>
                <a:lnTo>
                  <a:pt x="0" y="8286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97" tIns="87697" rIns="87697" bIns="87697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Task Groups to meet prior to February WebEx</a:t>
            </a:r>
          </a:p>
        </p:txBody>
      </p:sp>
      <p:sp>
        <p:nvSpPr>
          <p:cNvPr id="29" name="Rectangle 28" descr="Monthly calendar">
            <a:extLst>
              <a:ext uri="{FF2B5EF4-FFF2-40B4-BE49-F238E27FC236}">
                <a16:creationId xmlns:a16="http://schemas.microsoft.com/office/drawing/2014/main" id="{3F5478B5-C346-443E-906B-C40751682746}"/>
              </a:ext>
            </a:extLst>
          </p:cNvPr>
          <p:cNvSpPr/>
          <p:nvPr/>
        </p:nvSpPr>
        <p:spPr>
          <a:xfrm>
            <a:off x="4814303" y="1685108"/>
            <a:ext cx="455748" cy="455748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9B9E7AA-A2B9-4451-A329-ACCAD1A27BE0}"/>
              </a:ext>
            </a:extLst>
          </p:cNvPr>
          <p:cNvSpPr/>
          <p:nvPr/>
        </p:nvSpPr>
        <p:spPr>
          <a:xfrm>
            <a:off x="4532089" y="4590091"/>
            <a:ext cx="6628804" cy="828633"/>
          </a:xfrm>
          <a:prstGeom prst="roundRect">
            <a:avLst>
              <a:gd name="adj" fmla="val 10000"/>
            </a:avLst>
          </a:prstGeom>
          <a:solidFill>
            <a:srgbClr val="00B09B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2" name="Rectangle 31" descr="Document">
            <a:extLst>
              <a:ext uri="{FF2B5EF4-FFF2-40B4-BE49-F238E27FC236}">
                <a16:creationId xmlns:a16="http://schemas.microsoft.com/office/drawing/2014/main" id="{487E3DEC-76D2-4C82-AAE0-7B991A5DB38A}"/>
              </a:ext>
            </a:extLst>
          </p:cNvPr>
          <p:cNvSpPr/>
          <p:nvPr/>
        </p:nvSpPr>
        <p:spPr>
          <a:xfrm>
            <a:off x="4814303" y="4776533"/>
            <a:ext cx="455748" cy="45574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29D818A-54FE-4F1C-9DA6-7AAAEA0FD824}"/>
              </a:ext>
            </a:extLst>
          </p:cNvPr>
          <p:cNvSpPr/>
          <p:nvPr/>
        </p:nvSpPr>
        <p:spPr>
          <a:xfrm>
            <a:off x="5489159" y="4590091"/>
            <a:ext cx="5671732" cy="828633"/>
          </a:xfrm>
          <a:custGeom>
            <a:avLst/>
            <a:gdLst>
              <a:gd name="connsiteX0" fmla="*/ 0 w 5671732"/>
              <a:gd name="connsiteY0" fmla="*/ 0 h 828633"/>
              <a:gd name="connsiteX1" fmla="*/ 5671732 w 5671732"/>
              <a:gd name="connsiteY1" fmla="*/ 0 h 828633"/>
              <a:gd name="connsiteX2" fmla="*/ 5671732 w 5671732"/>
              <a:gd name="connsiteY2" fmla="*/ 828633 h 828633"/>
              <a:gd name="connsiteX3" fmla="*/ 0 w 5671732"/>
              <a:gd name="connsiteY3" fmla="*/ 828633 h 828633"/>
              <a:gd name="connsiteX4" fmla="*/ 0 w 5671732"/>
              <a:gd name="connsiteY4" fmla="*/ 0 h 8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1732" h="828633">
                <a:moveTo>
                  <a:pt x="0" y="0"/>
                </a:moveTo>
                <a:lnTo>
                  <a:pt x="5671732" y="0"/>
                </a:lnTo>
                <a:lnTo>
                  <a:pt x="5671732" y="828633"/>
                </a:lnTo>
                <a:lnTo>
                  <a:pt x="0" y="8286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97" tIns="87697" rIns="87697" bIns="87697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/>
              <a:t>Load sharable document templates, job aids, and SQA-related job postings to Box site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8D2FBA-555F-44D4-91B8-D341358383F0}"/>
              </a:ext>
            </a:extLst>
          </p:cNvPr>
          <p:cNvSpPr/>
          <p:nvPr/>
        </p:nvSpPr>
        <p:spPr>
          <a:xfrm>
            <a:off x="4532089" y="2520986"/>
            <a:ext cx="6628804" cy="82863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E2909B-5842-462A-8A67-21A7F6C56B28}"/>
              </a:ext>
            </a:extLst>
          </p:cNvPr>
          <p:cNvSpPr/>
          <p:nvPr/>
        </p:nvSpPr>
        <p:spPr>
          <a:xfrm>
            <a:off x="5489159" y="2520986"/>
            <a:ext cx="5671732" cy="828633"/>
          </a:xfrm>
          <a:custGeom>
            <a:avLst/>
            <a:gdLst>
              <a:gd name="connsiteX0" fmla="*/ 0 w 5671732"/>
              <a:gd name="connsiteY0" fmla="*/ 0 h 828633"/>
              <a:gd name="connsiteX1" fmla="*/ 5671732 w 5671732"/>
              <a:gd name="connsiteY1" fmla="*/ 0 h 828633"/>
              <a:gd name="connsiteX2" fmla="*/ 5671732 w 5671732"/>
              <a:gd name="connsiteY2" fmla="*/ 828633 h 828633"/>
              <a:gd name="connsiteX3" fmla="*/ 0 w 5671732"/>
              <a:gd name="connsiteY3" fmla="*/ 828633 h 828633"/>
              <a:gd name="connsiteX4" fmla="*/ 0 w 5671732"/>
              <a:gd name="connsiteY4" fmla="*/ 0 h 8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1732" h="828633">
                <a:moveTo>
                  <a:pt x="0" y="0"/>
                </a:moveTo>
                <a:lnTo>
                  <a:pt x="5671732" y="0"/>
                </a:lnTo>
                <a:lnTo>
                  <a:pt x="5671732" y="828633"/>
                </a:lnTo>
                <a:lnTo>
                  <a:pt x="0" y="8286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97" tIns="87697" rIns="87697" bIns="87697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 dirty="0"/>
          </a:p>
        </p:txBody>
      </p:sp>
      <p:sp>
        <p:nvSpPr>
          <p:cNvPr id="24" name="Rectangle 23" descr="Document">
            <a:extLst>
              <a:ext uri="{FF2B5EF4-FFF2-40B4-BE49-F238E27FC236}">
                <a16:creationId xmlns:a16="http://schemas.microsoft.com/office/drawing/2014/main" id="{B725F135-48FE-4693-B1DB-F0475FF2309F}"/>
              </a:ext>
            </a:extLst>
          </p:cNvPr>
          <p:cNvSpPr/>
          <p:nvPr/>
        </p:nvSpPr>
        <p:spPr>
          <a:xfrm>
            <a:off x="4814303" y="2707428"/>
            <a:ext cx="455748" cy="45574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9BE444-424F-4C05-BDDB-D4B0F286299D}"/>
              </a:ext>
            </a:extLst>
          </p:cNvPr>
          <p:cNvSpPr/>
          <p:nvPr/>
        </p:nvSpPr>
        <p:spPr>
          <a:xfrm>
            <a:off x="4532089" y="491465"/>
            <a:ext cx="6628804" cy="828633"/>
          </a:xfrm>
          <a:prstGeom prst="roundRect">
            <a:avLst>
              <a:gd name="adj" fmla="val 10000"/>
            </a:avLst>
          </a:prstGeom>
          <a:solidFill>
            <a:srgbClr val="3D58B9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157A146-B74F-4011-B127-44D96BA2DE66}"/>
              </a:ext>
            </a:extLst>
          </p:cNvPr>
          <p:cNvSpPr/>
          <p:nvPr/>
        </p:nvSpPr>
        <p:spPr>
          <a:xfrm>
            <a:off x="5489159" y="491465"/>
            <a:ext cx="5671732" cy="828633"/>
          </a:xfrm>
          <a:custGeom>
            <a:avLst/>
            <a:gdLst>
              <a:gd name="connsiteX0" fmla="*/ 0 w 5671732"/>
              <a:gd name="connsiteY0" fmla="*/ 0 h 828633"/>
              <a:gd name="connsiteX1" fmla="*/ 5671732 w 5671732"/>
              <a:gd name="connsiteY1" fmla="*/ 0 h 828633"/>
              <a:gd name="connsiteX2" fmla="*/ 5671732 w 5671732"/>
              <a:gd name="connsiteY2" fmla="*/ 828633 h 828633"/>
              <a:gd name="connsiteX3" fmla="*/ 0 w 5671732"/>
              <a:gd name="connsiteY3" fmla="*/ 828633 h 828633"/>
              <a:gd name="connsiteX4" fmla="*/ 0 w 5671732"/>
              <a:gd name="connsiteY4" fmla="*/ 0 h 8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1732" h="828633">
                <a:moveTo>
                  <a:pt x="0" y="0"/>
                </a:moveTo>
                <a:lnTo>
                  <a:pt x="5671732" y="0"/>
                </a:lnTo>
                <a:lnTo>
                  <a:pt x="5671732" y="828633"/>
                </a:lnTo>
                <a:lnTo>
                  <a:pt x="0" y="828633"/>
                </a:lnTo>
                <a:lnTo>
                  <a:pt x="0" y="0"/>
                </a:lnTo>
                <a:close/>
              </a:path>
            </a:pathLst>
          </a:custGeom>
          <a:solidFill>
            <a:srgbClr val="3D58B9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97" tIns="87697" rIns="87697" bIns="87697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900" kern="1200" dirty="0"/>
              <a:t>Volunteer to present your site</a:t>
            </a:r>
            <a:r>
              <a:rPr lang="en-US" sz="1900" dirty="0"/>
              <a:t>’s tool/process</a:t>
            </a:r>
          </a:p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10 minutes or less (contact Vicki, Teri or Marylou)</a:t>
            </a:r>
          </a:p>
        </p:txBody>
      </p:sp>
      <p:pic>
        <p:nvPicPr>
          <p:cNvPr id="4" name="Graphic 3" descr="Presentation with checklist">
            <a:extLst>
              <a:ext uri="{FF2B5EF4-FFF2-40B4-BE49-F238E27FC236}">
                <a16:creationId xmlns:a16="http://schemas.microsoft.com/office/drawing/2014/main" id="{B06E8DA4-138A-4211-99AB-67B5D897B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2588" y="616192"/>
            <a:ext cx="579179" cy="579179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04BE46-489C-40EC-AFB4-9628FEAD9EE0}"/>
              </a:ext>
            </a:extLst>
          </p:cNvPr>
          <p:cNvSpPr/>
          <p:nvPr/>
        </p:nvSpPr>
        <p:spPr>
          <a:xfrm>
            <a:off x="5489159" y="2520986"/>
            <a:ext cx="5671732" cy="828633"/>
          </a:xfrm>
          <a:custGeom>
            <a:avLst/>
            <a:gdLst>
              <a:gd name="connsiteX0" fmla="*/ 0 w 5671732"/>
              <a:gd name="connsiteY0" fmla="*/ 0 h 828633"/>
              <a:gd name="connsiteX1" fmla="*/ 5671732 w 5671732"/>
              <a:gd name="connsiteY1" fmla="*/ 0 h 828633"/>
              <a:gd name="connsiteX2" fmla="*/ 5671732 w 5671732"/>
              <a:gd name="connsiteY2" fmla="*/ 828633 h 828633"/>
              <a:gd name="connsiteX3" fmla="*/ 0 w 5671732"/>
              <a:gd name="connsiteY3" fmla="*/ 828633 h 828633"/>
              <a:gd name="connsiteX4" fmla="*/ 0 w 5671732"/>
              <a:gd name="connsiteY4" fmla="*/ 0 h 8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1732" h="828633">
                <a:moveTo>
                  <a:pt x="0" y="0"/>
                </a:moveTo>
                <a:lnTo>
                  <a:pt x="5671732" y="0"/>
                </a:lnTo>
                <a:lnTo>
                  <a:pt x="5671732" y="828633"/>
                </a:lnTo>
                <a:lnTo>
                  <a:pt x="0" y="8286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97" tIns="87697" rIns="87697" bIns="87697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Don’t forget to post </a:t>
            </a:r>
            <a:r>
              <a:rPr lang="en-US" sz="1900" dirty="0"/>
              <a:t>y</a:t>
            </a:r>
            <a:r>
              <a:rPr lang="en-US" sz="1900" kern="1200" dirty="0"/>
              <a:t>our Task products to Box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62C45E0-4D71-4404-B337-060E2B67D9A7}"/>
              </a:ext>
            </a:extLst>
          </p:cNvPr>
          <p:cNvSpPr/>
          <p:nvPr/>
        </p:nvSpPr>
        <p:spPr>
          <a:xfrm>
            <a:off x="4532089" y="3503166"/>
            <a:ext cx="6628804" cy="82863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4A60CF7-943E-47D0-A27A-BC5AA8DBD954}"/>
              </a:ext>
            </a:extLst>
          </p:cNvPr>
          <p:cNvSpPr/>
          <p:nvPr/>
        </p:nvSpPr>
        <p:spPr>
          <a:xfrm>
            <a:off x="5489160" y="3503166"/>
            <a:ext cx="5671732" cy="828633"/>
          </a:xfrm>
          <a:custGeom>
            <a:avLst/>
            <a:gdLst>
              <a:gd name="connsiteX0" fmla="*/ 0 w 5671732"/>
              <a:gd name="connsiteY0" fmla="*/ 0 h 828633"/>
              <a:gd name="connsiteX1" fmla="*/ 5671732 w 5671732"/>
              <a:gd name="connsiteY1" fmla="*/ 0 h 828633"/>
              <a:gd name="connsiteX2" fmla="*/ 5671732 w 5671732"/>
              <a:gd name="connsiteY2" fmla="*/ 828633 h 828633"/>
              <a:gd name="connsiteX3" fmla="*/ 0 w 5671732"/>
              <a:gd name="connsiteY3" fmla="*/ 828633 h 828633"/>
              <a:gd name="connsiteX4" fmla="*/ 0 w 5671732"/>
              <a:gd name="connsiteY4" fmla="*/ 0 h 8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1732" h="828633">
                <a:moveTo>
                  <a:pt x="0" y="0"/>
                </a:moveTo>
                <a:lnTo>
                  <a:pt x="5671732" y="0"/>
                </a:lnTo>
                <a:lnTo>
                  <a:pt x="5671732" y="828633"/>
                </a:lnTo>
                <a:lnTo>
                  <a:pt x="0" y="8286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97" tIns="87697" rIns="87697" bIns="87697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C167DB5-9834-4AFD-AB69-C1372CDFCE72}"/>
              </a:ext>
            </a:extLst>
          </p:cNvPr>
          <p:cNvSpPr/>
          <p:nvPr/>
        </p:nvSpPr>
        <p:spPr>
          <a:xfrm>
            <a:off x="5489159" y="3503166"/>
            <a:ext cx="5671732" cy="828633"/>
          </a:xfrm>
          <a:custGeom>
            <a:avLst/>
            <a:gdLst>
              <a:gd name="connsiteX0" fmla="*/ 0 w 5671732"/>
              <a:gd name="connsiteY0" fmla="*/ 0 h 828633"/>
              <a:gd name="connsiteX1" fmla="*/ 5671732 w 5671732"/>
              <a:gd name="connsiteY1" fmla="*/ 0 h 828633"/>
              <a:gd name="connsiteX2" fmla="*/ 5671732 w 5671732"/>
              <a:gd name="connsiteY2" fmla="*/ 828633 h 828633"/>
              <a:gd name="connsiteX3" fmla="*/ 0 w 5671732"/>
              <a:gd name="connsiteY3" fmla="*/ 828633 h 828633"/>
              <a:gd name="connsiteX4" fmla="*/ 0 w 5671732"/>
              <a:gd name="connsiteY4" fmla="*/ 0 h 8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1732" h="828633">
                <a:moveTo>
                  <a:pt x="0" y="0"/>
                </a:moveTo>
                <a:lnTo>
                  <a:pt x="5671732" y="0"/>
                </a:lnTo>
                <a:lnTo>
                  <a:pt x="5671732" y="828633"/>
                </a:lnTo>
                <a:lnTo>
                  <a:pt x="0" y="8286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97" tIns="87697" rIns="87697" bIns="87697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Volunteer for Sub-Task Groups</a:t>
            </a:r>
          </a:p>
        </p:txBody>
      </p:sp>
      <p:pic>
        <p:nvPicPr>
          <p:cNvPr id="13" name="Graphic 12" descr="Group brainstorm">
            <a:extLst>
              <a:ext uri="{FF2B5EF4-FFF2-40B4-BE49-F238E27FC236}">
                <a16:creationId xmlns:a16="http://schemas.microsoft.com/office/drawing/2014/main" id="{2BB18942-586B-4A13-A4AA-2D231875EC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2588" y="3627893"/>
            <a:ext cx="579179" cy="579179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EE63CD-F0B6-4995-9DEB-9A930B3B6C9A}"/>
              </a:ext>
            </a:extLst>
          </p:cNvPr>
          <p:cNvSpPr/>
          <p:nvPr/>
        </p:nvSpPr>
        <p:spPr>
          <a:xfrm>
            <a:off x="4532087" y="5677016"/>
            <a:ext cx="6628804" cy="828633"/>
          </a:xfrm>
          <a:prstGeom prst="roundRect">
            <a:avLst>
              <a:gd name="adj" fmla="val 10000"/>
            </a:avLst>
          </a:prstGeom>
          <a:solidFill>
            <a:srgbClr val="A5E367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C9EDB9A-30C7-4908-9B22-E266E918226E}"/>
              </a:ext>
            </a:extLst>
          </p:cNvPr>
          <p:cNvSpPr/>
          <p:nvPr/>
        </p:nvSpPr>
        <p:spPr>
          <a:xfrm>
            <a:off x="5489158" y="5677016"/>
            <a:ext cx="5671732" cy="828633"/>
          </a:xfrm>
          <a:custGeom>
            <a:avLst/>
            <a:gdLst>
              <a:gd name="connsiteX0" fmla="*/ 0 w 5671732"/>
              <a:gd name="connsiteY0" fmla="*/ 0 h 828633"/>
              <a:gd name="connsiteX1" fmla="*/ 5671732 w 5671732"/>
              <a:gd name="connsiteY1" fmla="*/ 0 h 828633"/>
              <a:gd name="connsiteX2" fmla="*/ 5671732 w 5671732"/>
              <a:gd name="connsiteY2" fmla="*/ 828633 h 828633"/>
              <a:gd name="connsiteX3" fmla="*/ 0 w 5671732"/>
              <a:gd name="connsiteY3" fmla="*/ 828633 h 828633"/>
              <a:gd name="connsiteX4" fmla="*/ 0 w 5671732"/>
              <a:gd name="connsiteY4" fmla="*/ 0 h 8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1732" h="828633">
                <a:moveTo>
                  <a:pt x="0" y="0"/>
                </a:moveTo>
                <a:lnTo>
                  <a:pt x="5671732" y="0"/>
                </a:lnTo>
                <a:lnTo>
                  <a:pt x="5671732" y="828633"/>
                </a:lnTo>
                <a:lnTo>
                  <a:pt x="0" y="8286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97" tIns="87697" rIns="87697" bIns="87697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900" kern="120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39416A1-9FDE-46FA-AF67-B5A9BAEBD576}"/>
              </a:ext>
            </a:extLst>
          </p:cNvPr>
          <p:cNvSpPr/>
          <p:nvPr/>
        </p:nvSpPr>
        <p:spPr>
          <a:xfrm>
            <a:off x="5489157" y="5677016"/>
            <a:ext cx="5671732" cy="828633"/>
          </a:xfrm>
          <a:custGeom>
            <a:avLst/>
            <a:gdLst>
              <a:gd name="connsiteX0" fmla="*/ 0 w 5671732"/>
              <a:gd name="connsiteY0" fmla="*/ 0 h 828633"/>
              <a:gd name="connsiteX1" fmla="*/ 5671732 w 5671732"/>
              <a:gd name="connsiteY1" fmla="*/ 0 h 828633"/>
              <a:gd name="connsiteX2" fmla="*/ 5671732 w 5671732"/>
              <a:gd name="connsiteY2" fmla="*/ 828633 h 828633"/>
              <a:gd name="connsiteX3" fmla="*/ 0 w 5671732"/>
              <a:gd name="connsiteY3" fmla="*/ 828633 h 828633"/>
              <a:gd name="connsiteX4" fmla="*/ 0 w 5671732"/>
              <a:gd name="connsiteY4" fmla="*/ 0 h 82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1732" h="828633">
                <a:moveTo>
                  <a:pt x="0" y="0"/>
                </a:moveTo>
                <a:lnTo>
                  <a:pt x="5671732" y="0"/>
                </a:lnTo>
                <a:lnTo>
                  <a:pt x="5671732" y="828633"/>
                </a:lnTo>
                <a:lnTo>
                  <a:pt x="0" y="8286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97" tIns="87697" rIns="87697" bIns="87697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>
                <a:solidFill>
                  <a:schemeClr val="bg1"/>
                </a:solidFill>
              </a:rPr>
              <a:t>Register for Spring 2020 Face-to-Face</a:t>
            </a:r>
          </a:p>
        </p:txBody>
      </p:sp>
      <p:pic>
        <p:nvPicPr>
          <p:cNvPr id="11" name="Graphic 10" descr="Boardroom">
            <a:extLst>
              <a:ext uri="{FF2B5EF4-FFF2-40B4-BE49-F238E27FC236}">
                <a16:creationId xmlns:a16="http://schemas.microsoft.com/office/drawing/2014/main" id="{D50DFB84-A876-4F4D-A795-BF1A669CE1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51891" y="5822043"/>
            <a:ext cx="580572" cy="5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3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HD-ShadowShort.png">
            <a:extLst>
              <a:ext uri="{FF2B5EF4-FFF2-40B4-BE49-F238E27FC236}">
                <a16:creationId xmlns:a16="http://schemas.microsoft.com/office/drawing/2014/main" id="{3306A56D-99B2-4023-AC2E-8C36676F8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50" y="1504381"/>
            <a:ext cx="1602997" cy="144270"/>
          </a:xfrm>
          <a:prstGeom prst="rect">
            <a:avLst/>
          </a:prstGeom>
        </p:spPr>
      </p:pic>
      <p:pic>
        <p:nvPicPr>
          <p:cNvPr id="50" name="Picture 49" descr="HD-ShadowShort.png">
            <a:extLst>
              <a:ext uri="{FF2B5EF4-FFF2-40B4-BE49-F238E27FC236}">
                <a16:creationId xmlns:a16="http://schemas.microsoft.com/office/drawing/2014/main" id="{C181C809-0FC9-4605-9C47-BAD0A7447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514030"/>
            <a:ext cx="1602997" cy="14427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7480B06-5A28-42A2-9F78-D7F52EA712D9}"/>
              </a:ext>
            </a:extLst>
          </p:cNvPr>
          <p:cNvSpPr/>
          <p:nvPr/>
        </p:nvSpPr>
        <p:spPr>
          <a:xfrm>
            <a:off x="10580900" y="14274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5AB4CF07-863F-4FEC-AF86-73FF5F8C09BD}"/>
              </a:ext>
            </a:extLst>
          </p:cNvPr>
          <p:cNvSpPr txBox="1">
            <a:spLocks/>
          </p:cNvSpPr>
          <p:nvPr/>
        </p:nvSpPr>
        <p:spPr>
          <a:xfrm>
            <a:off x="11392788" y="575735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44080-D934-4D79-8F62-9E5E4E61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39" y="158661"/>
            <a:ext cx="9959545" cy="879270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9B"/>
                </a:solidFill>
              </a:rPr>
              <a:t>  Create your BOX account in 6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780A-4723-4B6A-A3AB-D6C0CFBA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94" y="1498982"/>
            <a:ext cx="10819854" cy="534204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Go to URL: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https://www.box.com/home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/>
              <a:t>Click on the “Get Started” button</a:t>
            </a:r>
          </a:p>
          <a:p>
            <a:r>
              <a:rPr lang="en-US" sz="2400" dirty="0"/>
              <a:t>Select “Individual Plans”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6B3FE-0A93-462C-8AA6-BDA19B563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56" y="1158627"/>
            <a:ext cx="4518253" cy="32246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AF6960-1AC8-43A4-806C-15FDD59F4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784" y="2667463"/>
            <a:ext cx="4232736" cy="24609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44F402-7CEE-4BDD-BA8A-65DF12C3DF1C}"/>
              </a:ext>
            </a:extLst>
          </p:cNvPr>
          <p:cNvSpPr/>
          <p:nvPr/>
        </p:nvSpPr>
        <p:spPr>
          <a:xfrm>
            <a:off x="10813946" y="1666278"/>
            <a:ext cx="537280" cy="348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D9FB08-C3D1-465D-A37B-59B60C3FA8D7}"/>
              </a:ext>
            </a:extLst>
          </p:cNvPr>
          <p:cNvCxnSpPr>
            <a:cxnSpLocks/>
          </p:cNvCxnSpPr>
          <p:nvPr/>
        </p:nvCxnSpPr>
        <p:spPr>
          <a:xfrm flipV="1">
            <a:off x="5398168" y="1878162"/>
            <a:ext cx="5377352" cy="496248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54120E3-C0D9-47A0-9EAF-331D193C21D0}"/>
              </a:ext>
            </a:extLst>
          </p:cNvPr>
          <p:cNvSpPr/>
          <p:nvPr/>
        </p:nvSpPr>
        <p:spPr>
          <a:xfrm>
            <a:off x="7964121" y="3266834"/>
            <a:ext cx="537280" cy="409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7C8B1-A511-4DBC-B611-8B20611C7054}"/>
              </a:ext>
            </a:extLst>
          </p:cNvPr>
          <p:cNvCxnSpPr>
            <a:cxnSpLocks/>
          </p:cNvCxnSpPr>
          <p:nvPr/>
        </p:nvCxnSpPr>
        <p:spPr>
          <a:xfrm>
            <a:off x="4145973" y="3148445"/>
            <a:ext cx="3700401" cy="36170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5BD356-25BD-4EFF-965B-7E2C4C6EAC0E}"/>
              </a:ext>
            </a:extLst>
          </p:cNvPr>
          <p:cNvSpPr txBox="1"/>
          <p:nvPr/>
        </p:nvSpPr>
        <p:spPr>
          <a:xfrm>
            <a:off x="6255411" y="128491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6944C-120F-4037-B848-25D56B1FF221}"/>
              </a:ext>
            </a:extLst>
          </p:cNvPr>
          <p:cNvSpPr txBox="1"/>
          <p:nvPr/>
        </p:nvSpPr>
        <p:spPr>
          <a:xfrm>
            <a:off x="11165140" y="1970166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81DAF3-CA61-4F17-B54E-CE49463C9D50}"/>
              </a:ext>
            </a:extLst>
          </p:cNvPr>
          <p:cNvSpPr txBox="1"/>
          <p:nvPr/>
        </p:nvSpPr>
        <p:spPr>
          <a:xfrm>
            <a:off x="6967440" y="3020790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E3DA1A-5343-434C-9802-4C8611DA9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64" y="3526035"/>
            <a:ext cx="2026997" cy="32233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8C186F-035B-405B-BF32-32616AB14C02}"/>
              </a:ext>
            </a:extLst>
          </p:cNvPr>
          <p:cNvSpPr txBox="1"/>
          <p:nvPr/>
        </p:nvSpPr>
        <p:spPr>
          <a:xfrm>
            <a:off x="3018829" y="4454735"/>
            <a:ext cx="4339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Complete the form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Send your user ID/email to: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cschultz@anl.gov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/>
              <a:t>*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A610D76-BD3B-4580-B22B-BD258DE00A15}"/>
              </a:ext>
            </a:extLst>
          </p:cNvPr>
          <p:cNvCxnSpPr>
            <a:cxnSpLocks/>
          </p:cNvCxnSpPr>
          <p:nvPr/>
        </p:nvCxnSpPr>
        <p:spPr>
          <a:xfrm flipH="1" flipV="1">
            <a:off x="2380668" y="3765276"/>
            <a:ext cx="911826" cy="80672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BC0F8B-FC29-4AB1-B35A-F39D8E97CB97}"/>
              </a:ext>
            </a:extLst>
          </p:cNvPr>
          <p:cNvCxnSpPr>
            <a:cxnSpLocks/>
          </p:cNvCxnSpPr>
          <p:nvPr/>
        </p:nvCxnSpPr>
        <p:spPr>
          <a:xfrm flipV="1">
            <a:off x="6403201" y="1575091"/>
            <a:ext cx="1617559" cy="182374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5ABB0A1-501F-4DF0-BA66-78C645D57435}"/>
              </a:ext>
            </a:extLst>
          </p:cNvPr>
          <p:cNvSpPr txBox="1"/>
          <p:nvPr/>
        </p:nvSpPr>
        <p:spPr>
          <a:xfrm>
            <a:off x="886460" y="3534444"/>
            <a:ext cx="3545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BA7BDB-43DA-43F7-B516-E462BFFD2B90}"/>
              </a:ext>
            </a:extLst>
          </p:cNvPr>
          <p:cNvSpPr txBox="1"/>
          <p:nvPr/>
        </p:nvSpPr>
        <p:spPr>
          <a:xfrm>
            <a:off x="2901535" y="5580286"/>
            <a:ext cx="3658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7AC0730-DA39-48DC-AD2E-2F5342CE3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9999" y="4080431"/>
            <a:ext cx="3546644" cy="20960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444E8F6-A0CF-485F-9F04-767BB0C1AFB2}"/>
              </a:ext>
            </a:extLst>
          </p:cNvPr>
          <p:cNvSpPr/>
          <p:nvPr/>
        </p:nvSpPr>
        <p:spPr>
          <a:xfrm>
            <a:off x="8572355" y="4852877"/>
            <a:ext cx="968296" cy="1030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A0F418-6FB2-473E-9991-7AD7F5DB987A}"/>
              </a:ext>
            </a:extLst>
          </p:cNvPr>
          <p:cNvCxnSpPr>
            <a:cxnSpLocks/>
          </p:cNvCxnSpPr>
          <p:nvPr/>
        </p:nvCxnSpPr>
        <p:spPr>
          <a:xfrm>
            <a:off x="4145973" y="3266834"/>
            <a:ext cx="4426382" cy="186160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5E76BB-51DE-4D7F-9DDF-9A4D903F0853}"/>
              </a:ext>
            </a:extLst>
          </p:cNvPr>
          <p:cNvSpPr txBox="1"/>
          <p:nvPr/>
        </p:nvSpPr>
        <p:spPr>
          <a:xfrm>
            <a:off x="8172201" y="53286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7CE6C1-19D6-4808-BB42-EA2EFDDE779F}"/>
              </a:ext>
            </a:extLst>
          </p:cNvPr>
          <p:cNvSpPr txBox="1"/>
          <p:nvPr/>
        </p:nvSpPr>
        <p:spPr>
          <a:xfrm>
            <a:off x="3427576" y="6225792"/>
            <a:ext cx="710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* You may need to ask your IT group to grant you special access through</a:t>
            </a:r>
          </a:p>
          <a:p>
            <a:r>
              <a:rPr lang="en-US" sz="1600" b="1" dirty="0"/>
              <a:t>   your site’s firewall to Box</a:t>
            </a:r>
          </a:p>
        </p:txBody>
      </p:sp>
    </p:spTree>
    <p:extLst>
      <p:ext uri="{BB962C8B-B14F-4D97-AF65-F5344CB8AC3E}">
        <p14:creationId xmlns:p14="http://schemas.microsoft.com/office/powerpoint/2010/main" val="47654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0FDAC-3A9A-4E0C-B079-02325C33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43" y="2439501"/>
            <a:ext cx="10058400" cy="2743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+mn-lt"/>
                <a:cs typeface="+mn-cs"/>
              </a:rPr>
              <a:t>We do quality software,</a:t>
            </a:r>
          </a:p>
          <a:p>
            <a:pPr marL="0" indent="0" algn="ctr">
              <a:buNone/>
            </a:pPr>
            <a:r>
              <a:rPr lang="en-US" sz="4800" dirty="0">
                <a:latin typeface="+mn-lt"/>
                <a:cs typeface="+mn-cs"/>
              </a:rPr>
              <a:t>and we can prove it.</a:t>
            </a:r>
          </a:p>
          <a:p>
            <a:pPr marL="0" indent="0" algn="ctr">
              <a:buNone/>
            </a:pPr>
            <a:endParaRPr lang="en-US" sz="4800" dirty="0">
              <a:latin typeface="+mn-lt"/>
              <a:cs typeface="+mn-cs"/>
            </a:endParaRPr>
          </a:p>
          <a:p>
            <a:pPr marL="0" indent="0" algn="ctr">
              <a:buNone/>
            </a:pPr>
            <a:endParaRPr lang="en-US" sz="4800" dirty="0"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9859E-5569-4311-ADF2-D7EC9BAD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9218" y="6099464"/>
            <a:ext cx="529937" cy="55554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Aft>
                <a:spcPts val="600"/>
              </a:spcAft>
              <a:defRPr/>
            </a:pPr>
            <a:fld id="{5FDF8C9E-CECF-4F38-B36D-F3DF315DDD67}" type="slidenum">
              <a:rPr lang="en-US" sz="2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sz="2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2F050-CC8F-483C-97BC-4BF93634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7" y="519210"/>
            <a:ext cx="3678517" cy="1216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8D6629-B77D-3F4E-84CF-19A9BE5C7412}"/>
              </a:ext>
            </a:extLst>
          </p:cNvPr>
          <p:cNvSpPr txBox="1"/>
          <p:nvPr/>
        </p:nvSpPr>
        <p:spPr>
          <a:xfrm>
            <a:off x="672797" y="4870602"/>
            <a:ext cx="6092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Chair: Vicki Pope (</a:t>
            </a:r>
            <a:r>
              <a:rPr lang="en-US" sz="1800" dirty="0" err="1">
                <a:latin typeface="+mn-lt"/>
                <a:cs typeface="+mn-cs"/>
              </a:rPr>
              <a:t>pope13@llnl.gov</a:t>
            </a:r>
            <a:r>
              <a:rPr lang="en-US" sz="1800" dirty="0">
                <a:latin typeface="+mn-lt"/>
                <a:cs typeface="+mn-cs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Vice Chair: Kary Cook (kary.cook@pnnl.gov)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+mn-cs"/>
              </a:rPr>
              <a:t>Secretary: Bob Daudt (robert.daudt@pnnl.gov)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4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2507378" cy="2661052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00B09B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198-CBEA-4519-90E5-5D3F13D9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684" y="265814"/>
            <a:ext cx="7687339" cy="6244714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Announcements and Updates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EFCOG SQA Page Web Site Changes</a:t>
            </a:r>
          </a:p>
          <a:p>
            <a:pPr>
              <a:spcAft>
                <a:spcPts val="1200"/>
              </a:spcAft>
            </a:pPr>
            <a:r>
              <a:rPr lang="en-US" sz="2800">
                <a:solidFill>
                  <a:schemeClr val="tx1"/>
                </a:solidFill>
              </a:rPr>
              <a:t>Agenda </a:t>
            </a:r>
            <a:r>
              <a:rPr lang="en-US" sz="2800" dirty="0">
                <a:solidFill>
                  <a:schemeClr val="tx1"/>
                </a:solidFill>
              </a:rPr>
              <a:t>for Spring Meeting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DOE O 414.1E Update Brainstorm – Definition of “Software”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Task Group Updates &amp; Members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12271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53EB546-19EA-4AA1-B968-782B4A6B26E9}"/>
              </a:ext>
            </a:extLst>
          </p:cNvPr>
          <p:cNvSpPr/>
          <p:nvPr/>
        </p:nvSpPr>
        <p:spPr>
          <a:xfrm>
            <a:off x="8596732" y="5003110"/>
            <a:ext cx="2833768" cy="1105972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rgbClr val="FF0000"/>
                </a:solidFill>
              </a:rPr>
              <a:t>Email Marylou Apodaca for Meeting Attendance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tabLst>
                <a:tab pos="457200" algn="l"/>
              </a:tabLst>
            </a:pPr>
            <a:r>
              <a:rPr lang="en-US" sz="1600" b="1" dirty="0">
                <a:solidFill>
                  <a:srgbClr val="FF0000"/>
                </a:solidFill>
              </a:rPr>
              <a:t>(Meeting credit for recertifications)</a:t>
            </a:r>
            <a:endParaRPr lang="en-US" sz="1600" b="1" kern="1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9915-C128-4BBA-89C0-685BEA80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2927" y="2115504"/>
            <a:ext cx="3958936" cy="2674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Announcements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B09B"/>
                </a:solidFill>
              </a:rPr>
              <a:t>Updates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D8B1B9-A1C9-460A-977A-038633022093}"/>
              </a:ext>
            </a:extLst>
          </p:cNvPr>
          <p:cNvSpPr/>
          <p:nvPr/>
        </p:nvSpPr>
        <p:spPr>
          <a:xfrm>
            <a:off x="637764" y="609600"/>
            <a:ext cx="6880936" cy="156494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5105758"/>
              <a:satOff val="-5996"/>
              <a:lumOff val="2304"/>
              <a:alphaOff val="0"/>
            </a:schemeClr>
          </a:fillRef>
          <a:effectRef idx="1">
            <a:schemeClr val="accent4">
              <a:hueOff val="5105758"/>
              <a:satOff val="-5996"/>
              <a:lumOff val="230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Spring 2020 Meeting:  </a:t>
            </a:r>
          </a:p>
          <a:p>
            <a:pPr marL="1890713" lvl="0" indent="-1890713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rgbClr val="FFFF00"/>
                </a:solidFill>
              </a:rPr>
              <a:t>NEW DATE:  </a:t>
            </a:r>
            <a:r>
              <a:rPr lang="en-US" sz="2400" b="1" dirty="0">
                <a:solidFill>
                  <a:schemeClr val="bg1"/>
                </a:solidFill>
              </a:rPr>
              <a:t>March 31-April 2, 2020</a:t>
            </a:r>
          </a:p>
          <a:p>
            <a:pPr marL="1890713" lvl="0" indent="-1890713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Sandia; Albuquerque, NM</a:t>
            </a:r>
          </a:p>
        </p:txBody>
      </p:sp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46AF69DF-7C59-48DB-976C-B9B1DB12E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pic>
        <p:nvPicPr>
          <p:cNvPr id="13" name="Picture 12" descr="HD-ShadowShort.png">
            <a:extLst>
              <a:ext uri="{FF2B5EF4-FFF2-40B4-BE49-F238E27FC236}">
                <a16:creationId xmlns:a16="http://schemas.microsoft.com/office/drawing/2014/main" id="{07126715-C6C1-4A26-8FB1-66C2FDBA1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02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39BF40-229E-417D-A0D8-8C3E3D62B95C}"/>
              </a:ext>
            </a:extLst>
          </p:cNvPr>
          <p:cNvSpPr/>
          <p:nvPr/>
        </p:nvSpPr>
        <p:spPr>
          <a:xfrm>
            <a:off x="10589003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2245CEE-7F32-422C-AD40-14E46945DC5B}"/>
              </a:ext>
            </a:extLst>
          </p:cNvPr>
          <p:cNvSpPr txBox="1">
            <a:spLocks/>
          </p:cNvSpPr>
          <p:nvPr/>
        </p:nvSpPr>
        <p:spPr>
          <a:xfrm>
            <a:off x="11390500" y="1042588"/>
            <a:ext cx="602672" cy="4956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D20D2-A99C-4968-AC75-443AAE3DEF0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DE521A-DF3D-4E25-90DF-6A5CDA47D71F}"/>
              </a:ext>
            </a:extLst>
          </p:cNvPr>
          <p:cNvSpPr/>
          <p:nvPr/>
        </p:nvSpPr>
        <p:spPr>
          <a:xfrm>
            <a:off x="652116" y="3940068"/>
            <a:ext cx="6852233" cy="1039324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rgbClr val="00B09B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182880"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dirty="0">
                <a:solidFill>
                  <a:schemeClr val="bg1"/>
                </a:solidFill>
              </a:rPr>
              <a:t>Toolbox Qualification of RESRAD Code Delayed Until Summer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CBF228-114E-475E-B2FA-DFE18B0B24D9}"/>
              </a:ext>
            </a:extLst>
          </p:cNvPr>
          <p:cNvSpPr/>
          <p:nvPr/>
        </p:nvSpPr>
        <p:spPr>
          <a:xfrm>
            <a:off x="652116" y="5475909"/>
            <a:ext cx="6880936" cy="77249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rgbClr val="A5E367"/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marL="457200" lvl="0" algn="ctr" defTabSz="9779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Any site Announcement or concerns?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43AB31D-5524-4A2F-A110-7FC030763F11}"/>
              </a:ext>
            </a:extLst>
          </p:cNvPr>
          <p:cNvSpPr/>
          <p:nvPr/>
        </p:nvSpPr>
        <p:spPr>
          <a:xfrm>
            <a:off x="637764" y="2671059"/>
            <a:ext cx="6880936" cy="772491"/>
          </a:xfrm>
          <a:custGeom>
            <a:avLst/>
            <a:gdLst>
              <a:gd name="connsiteX0" fmla="*/ 0 w 6880936"/>
              <a:gd name="connsiteY0" fmla="*/ 184332 h 1105972"/>
              <a:gd name="connsiteX1" fmla="*/ 184332 w 6880936"/>
              <a:gd name="connsiteY1" fmla="*/ 0 h 1105972"/>
              <a:gd name="connsiteX2" fmla="*/ 6696604 w 6880936"/>
              <a:gd name="connsiteY2" fmla="*/ 0 h 1105972"/>
              <a:gd name="connsiteX3" fmla="*/ 6880936 w 6880936"/>
              <a:gd name="connsiteY3" fmla="*/ 184332 h 1105972"/>
              <a:gd name="connsiteX4" fmla="*/ 6880936 w 6880936"/>
              <a:gd name="connsiteY4" fmla="*/ 921640 h 1105972"/>
              <a:gd name="connsiteX5" fmla="*/ 6696604 w 6880936"/>
              <a:gd name="connsiteY5" fmla="*/ 1105972 h 1105972"/>
              <a:gd name="connsiteX6" fmla="*/ 184332 w 6880936"/>
              <a:gd name="connsiteY6" fmla="*/ 1105972 h 1105972"/>
              <a:gd name="connsiteX7" fmla="*/ 0 w 6880936"/>
              <a:gd name="connsiteY7" fmla="*/ 921640 h 1105972"/>
              <a:gd name="connsiteX8" fmla="*/ 0 w 6880936"/>
              <a:gd name="connsiteY8" fmla="*/ 184332 h 110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936" h="1105972">
                <a:moveTo>
                  <a:pt x="0" y="184332"/>
                </a:moveTo>
                <a:cubicBezTo>
                  <a:pt x="0" y="82528"/>
                  <a:pt x="82528" y="0"/>
                  <a:pt x="184332" y="0"/>
                </a:cubicBezTo>
                <a:lnTo>
                  <a:pt x="6696604" y="0"/>
                </a:lnTo>
                <a:cubicBezTo>
                  <a:pt x="6798408" y="0"/>
                  <a:pt x="6880936" y="82528"/>
                  <a:pt x="6880936" y="184332"/>
                </a:cubicBezTo>
                <a:lnTo>
                  <a:pt x="6880936" y="921640"/>
                </a:lnTo>
                <a:cubicBezTo>
                  <a:pt x="6880936" y="1023444"/>
                  <a:pt x="6798408" y="1105972"/>
                  <a:pt x="6696604" y="1105972"/>
                </a:cubicBezTo>
                <a:lnTo>
                  <a:pt x="184332" y="1105972"/>
                </a:lnTo>
                <a:cubicBezTo>
                  <a:pt x="82528" y="1105972"/>
                  <a:pt x="0" y="1023444"/>
                  <a:pt x="0" y="921640"/>
                </a:cubicBezTo>
                <a:lnTo>
                  <a:pt x="0" y="1843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15317274"/>
              <a:satOff val="-17989"/>
              <a:lumOff val="6912"/>
              <a:alphaOff val="0"/>
            </a:schemeClr>
          </a:fillRef>
          <a:effectRef idx="1">
            <a:schemeClr val="accent4">
              <a:hueOff val="15317274"/>
              <a:satOff val="-17989"/>
              <a:lumOff val="691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7809" tIns="137809" rIns="137809" bIns="13780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REVCOM of DOE Guide 414.1-4 Revision Still Delayed</a:t>
            </a:r>
          </a:p>
        </p:txBody>
      </p:sp>
    </p:spTree>
    <p:extLst>
      <p:ext uri="{BB962C8B-B14F-4D97-AF65-F5344CB8AC3E}">
        <p14:creationId xmlns:p14="http://schemas.microsoft.com/office/powerpoint/2010/main" val="223407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EA3A-8E5B-463D-A716-64928CBAC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0" y="38507"/>
            <a:ext cx="8596668" cy="847060"/>
          </a:xfrm>
        </p:spPr>
        <p:txBody>
          <a:bodyPr/>
          <a:lstStyle/>
          <a:p>
            <a:r>
              <a:rPr lang="en-US" dirty="0"/>
              <a:t>EFCOG SQA Web Site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05D56-C6B5-4BFB-942A-C396A6FA7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50335"/>
            <a:ext cx="6520909" cy="5167423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A5C33-79AD-4B1A-9ED6-83C0AFB0E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8" y="738560"/>
            <a:ext cx="6520909" cy="50240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7DD51C-D596-4BE3-8B6C-CB4CBA30B3F1}"/>
              </a:ext>
            </a:extLst>
          </p:cNvPr>
          <p:cNvSpPr/>
          <p:nvPr/>
        </p:nvSpPr>
        <p:spPr>
          <a:xfrm>
            <a:off x="5827776" y="1610004"/>
            <a:ext cx="426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https://efcog.org/safety/quality-assurance-subgroup/software-quality-assurance-task-group/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Having problems with pictures and side bars (hope to have that resolved this month)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New content has not yet been posted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Updates to Firmware paper (cover included)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Archived material from Pre-2015 EFCOG SQA and old SQAS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7CBDF-95BB-4F9D-B91D-327EA51AD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345" y="4797518"/>
            <a:ext cx="3225203" cy="1922597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32CA257-AB74-484E-8861-07292BD132F7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3638704" y="5700001"/>
            <a:ext cx="663380" cy="788683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992079-D971-4EF6-8F7F-AB9DED264FD8}"/>
              </a:ext>
            </a:extLst>
          </p:cNvPr>
          <p:cNvSpPr txBox="1"/>
          <p:nvPr/>
        </p:nvSpPr>
        <p:spPr>
          <a:xfrm>
            <a:off x="536448" y="6156960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Scroll down to page bottom</a:t>
            </a:r>
          </a:p>
        </p:txBody>
      </p:sp>
    </p:spTree>
    <p:extLst>
      <p:ext uri="{BB962C8B-B14F-4D97-AF65-F5344CB8AC3E}">
        <p14:creationId xmlns:p14="http://schemas.microsoft.com/office/powerpoint/2010/main" val="406040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31000">
              <a:schemeClr val="bg2">
                <a:shade val="100000"/>
                <a:hueMod val="100000"/>
                <a:satMod val="110000"/>
                <a:lumMod val="130000"/>
              </a:schemeClr>
            </a:gs>
            <a:gs pos="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598B-2238-4271-88E8-2776BE6B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8014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Central Registry Toolbox Qualification: RESRAD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ECD80-AB57-4E73-B73B-E7E745EBB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6193"/>
            <a:ext cx="8596668" cy="512379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Assessment team: 4-5 Feds/Consultants + 2 SQA SMEs from Labs (requested from LANL, LLNL, PNNL, SNL for this particular code)</a:t>
            </a:r>
          </a:p>
          <a:p>
            <a:pPr>
              <a:spcAft>
                <a:spcPts val="1200"/>
              </a:spcAft>
            </a:pPr>
            <a:r>
              <a:rPr lang="en-US" dirty="0"/>
              <a:t>Code:  RESRAD, Produced by Argonne National Lab</a:t>
            </a:r>
          </a:p>
          <a:p>
            <a:r>
              <a:rPr lang="en-US" dirty="0"/>
              <a:t>Time Commitment: </a:t>
            </a:r>
          </a:p>
          <a:p>
            <a:pPr lvl="1"/>
            <a:r>
              <a:rPr lang="en-US" dirty="0"/>
              <a:t>Assessment Activities Over 3-4 Months</a:t>
            </a:r>
          </a:p>
          <a:p>
            <a:pPr lvl="1"/>
            <a:r>
              <a:rPr lang="en-US" dirty="0"/>
              <a:t>Late January through Early May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Document Review and On-Site Interviews in March</a:t>
            </a:r>
          </a:p>
          <a:p>
            <a:r>
              <a:rPr lang="en-US" dirty="0"/>
              <a:t>SQA SMEs responsible for </a:t>
            </a:r>
          </a:p>
          <a:p>
            <a:pPr lvl="1"/>
            <a:r>
              <a:rPr lang="en-US" dirty="0"/>
              <a:t>Configuration Management</a:t>
            </a:r>
          </a:p>
          <a:p>
            <a:pPr lvl="1"/>
            <a:r>
              <a:rPr lang="en-US" dirty="0"/>
              <a:t>Requirements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Testing/Verification and Validation (“Fed” team members to V&amp;V model used)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Lead in assessing and writing results for their assigned section(s)</a:t>
            </a:r>
          </a:p>
          <a:p>
            <a:pPr>
              <a:spcAft>
                <a:spcPts val="1200"/>
              </a:spcAft>
            </a:pPr>
            <a:r>
              <a:rPr lang="en-US" dirty="0"/>
              <a:t>Expenses/Costs – paid by team members’ sites</a:t>
            </a:r>
          </a:p>
        </p:txBody>
      </p:sp>
    </p:spTree>
    <p:extLst>
      <p:ext uri="{BB962C8B-B14F-4D97-AF65-F5344CB8AC3E}">
        <p14:creationId xmlns:p14="http://schemas.microsoft.com/office/powerpoint/2010/main" val="123560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5FE6-2F17-4599-910A-EB7AE06F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310"/>
            <a:ext cx="8596668" cy="819807"/>
          </a:xfrm>
        </p:spPr>
        <p:txBody>
          <a:bodyPr/>
          <a:lstStyle/>
          <a:p>
            <a:r>
              <a:rPr lang="en-US" dirty="0"/>
              <a:t>DOE O 414.1E:  Definition of “Software”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31BD6-BD94-4E79-9EAC-0F0CE41FB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35117"/>
            <a:ext cx="9239176" cy="5407573"/>
          </a:xfrm>
        </p:spPr>
        <p:txBody>
          <a:bodyPr>
            <a:normAutofit/>
          </a:bodyPr>
          <a:lstStyle/>
          <a:p>
            <a:r>
              <a:rPr lang="en-US" b="1" dirty="0"/>
              <a:t>DOE O 414.1D (Quality Assurance Order) Definition: </a:t>
            </a:r>
          </a:p>
          <a:p>
            <a:pPr marL="457200" indent="0">
              <a:buNone/>
            </a:pPr>
            <a:r>
              <a:rPr lang="en-US" dirty="0"/>
              <a:t>“Computer programs and associated documentation and data pertaining to the operation of a computer system. (ASME NQA-1-2008 with the NQA-1a-2009 addenda)”   </a:t>
            </a:r>
            <a:r>
              <a:rPr lang="en-US" i="1" dirty="0"/>
              <a:t>(NOTE: The 2005 DOE 414.1-4 Guide includes “procedures” in the definition of software.)</a:t>
            </a:r>
            <a:endParaRPr lang="en-US" dirty="0"/>
          </a:p>
          <a:p>
            <a:r>
              <a:rPr lang="en-US" b="1" dirty="0"/>
              <a:t>DOE O 200.1A (Information Technology Order) Definition: </a:t>
            </a:r>
          </a:p>
          <a:p>
            <a:pPr marL="457200" indent="0">
              <a:buNone/>
            </a:pPr>
            <a:r>
              <a:rPr lang="en-US" dirty="0"/>
              <a:t>“All software or software customized for DOE use, proposed for use, under development, or being maintained and used, whether that software was developed in-house, licensed from a commercial vendor for customized use, obtained from another organization, or otherwise acquired. The type of software includes, but is not limited to:</a:t>
            </a:r>
          </a:p>
          <a:p>
            <a:pPr lvl="2">
              <a:spcBef>
                <a:spcPts val="0"/>
              </a:spcBef>
            </a:pPr>
            <a:r>
              <a:rPr lang="en-US" dirty="0"/>
              <a:t>a. administrative/business-oriented software,</a:t>
            </a:r>
          </a:p>
          <a:p>
            <a:pPr lvl="2">
              <a:spcBef>
                <a:spcPts val="0"/>
              </a:spcBef>
            </a:pPr>
            <a:r>
              <a:rPr lang="en-US" dirty="0"/>
              <a:t>b. scientific/engineering software,</a:t>
            </a:r>
          </a:p>
          <a:p>
            <a:pPr lvl="2">
              <a:spcBef>
                <a:spcPts val="0"/>
              </a:spcBef>
            </a:pPr>
            <a:r>
              <a:rPr lang="en-US" dirty="0"/>
              <a:t>c. manufacturing-oriented software, and</a:t>
            </a:r>
          </a:p>
          <a:p>
            <a:pPr lvl="2">
              <a:spcBef>
                <a:spcPts val="0"/>
              </a:spcBef>
            </a:pPr>
            <a:r>
              <a:rPr lang="en-US" dirty="0"/>
              <a:t>d. process control (e.g., programmable logic control instructions).</a:t>
            </a:r>
          </a:p>
          <a:p>
            <a:r>
              <a:rPr lang="en-US" dirty="0"/>
              <a:t>Definition suggested by Sid Ailes at Fall 2019 Meeting: “Quality affecting software…”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77B4-A753-4F98-AA62-608E984C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35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5FE6-2F17-4599-910A-EB7AE06F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5310"/>
            <a:ext cx="9239176" cy="819807"/>
          </a:xfrm>
        </p:spPr>
        <p:txBody>
          <a:bodyPr>
            <a:normAutofit fontScale="90000"/>
          </a:bodyPr>
          <a:lstStyle/>
          <a:p>
            <a:r>
              <a:rPr lang="en-US" dirty="0"/>
              <a:t>DOE O 414.1E:  Definition of “Software”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31BD6-BD94-4E79-9EAC-0F0CE41FB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35117"/>
            <a:ext cx="9239176" cy="5407573"/>
          </a:xfrm>
        </p:spPr>
        <p:txBody>
          <a:bodyPr>
            <a:normAutofit/>
          </a:bodyPr>
          <a:lstStyle/>
          <a:p>
            <a:r>
              <a:rPr lang="en-US" b="1" dirty="0"/>
              <a:t>IEEE 610.12, Standard Systems and Software Engineering Vocabulary </a:t>
            </a:r>
            <a:r>
              <a:rPr lang="en-US" b="1" i="1" dirty="0"/>
              <a:t>(</a:t>
            </a:r>
            <a:r>
              <a:rPr lang="en-US" i="1" dirty="0"/>
              <a:t>now ISO/IEC/IEEE 24765-2017 )</a:t>
            </a:r>
            <a:r>
              <a:rPr lang="en-US" b="1" dirty="0"/>
              <a:t>: </a:t>
            </a:r>
          </a:p>
          <a:p>
            <a:pPr marL="457200" indent="0">
              <a:buNone/>
            </a:pPr>
            <a:r>
              <a:rPr lang="en-US" dirty="0"/>
              <a:t>“</a:t>
            </a:r>
            <a:r>
              <a:rPr lang="en-US" b="1" i="1" dirty="0"/>
              <a:t>1. </a:t>
            </a:r>
            <a:r>
              <a:rPr lang="en-US" dirty="0"/>
              <a:t>computer programs, procedures and possibly associated documentation and data pertaining to the operation of a computer system </a:t>
            </a:r>
            <a:r>
              <a:rPr lang="en-US" i="1" dirty="0"/>
              <a:t>[IEEE 828-2012, SCM] </a:t>
            </a:r>
            <a:r>
              <a:rPr lang="en-US" b="1" i="1" dirty="0"/>
              <a:t>2. </a:t>
            </a:r>
            <a:r>
              <a:rPr lang="en-US" dirty="0"/>
              <a:t>all or part of the programs, procedures, rules, and associated documentation of an information processing system </a:t>
            </a:r>
            <a:r>
              <a:rPr lang="en-US" i="1" dirty="0"/>
              <a:t>[IEEE 828-2012, SCM; ISO/IEC 19770-1:2012 IT] </a:t>
            </a:r>
            <a:r>
              <a:rPr lang="en-US" b="1" i="1" dirty="0"/>
              <a:t>3. </a:t>
            </a:r>
            <a:r>
              <a:rPr lang="en-US" dirty="0"/>
              <a:t>program or set of programs used to run a computer </a:t>
            </a:r>
            <a:r>
              <a:rPr lang="en-US" i="1" dirty="0"/>
              <a:t>[ISO/IEC 26514:2008 Systems and software engineering]</a:t>
            </a:r>
            <a:endParaRPr lang="en-US" dirty="0"/>
          </a:p>
          <a:p>
            <a:r>
              <a:rPr lang="en-US" b="1" dirty="0"/>
              <a:t>Current Merriam-Webster Definition: </a:t>
            </a:r>
          </a:p>
          <a:p>
            <a:pPr marL="457200" indent="0">
              <a:buNone/>
            </a:pPr>
            <a:r>
              <a:rPr lang="en-US" dirty="0"/>
              <a:t>“Something used or associated with and usually contrasted with hardware: such as</a:t>
            </a:r>
          </a:p>
          <a:p>
            <a:pPr lvl="2">
              <a:spcBef>
                <a:spcPts val="0"/>
              </a:spcBef>
            </a:pPr>
            <a:r>
              <a:rPr lang="en-US" dirty="0"/>
              <a:t>a. Programs for a computer accounting software</a:t>
            </a:r>
          </a:p>
          <a:p>
            <a:pPr lvl="2">
              <a:spcBef>
                <a:spcPts val="0"/>
              </a:spcBef>
            </a:pPr>
            <a:r>
              <a:rPr lang="en-US" dirty="0"/>
              <a:t>b (dated): The entire set of programs, procedures, and related documentation associated with a mechanical or electronic system and especially a computer system</a:t>
            </a:r>
          </a:p>
          <a:p>
            <a:pPr lvl="2">
              <a:spcBef>
                <a:spcPts val="0"/>
              </a:spcBef>
            </a:pPr>
            <a:r>
              <a:rPr lang="en-US" dirty="0"/>
              <a:t>c: Materials for use with audiovisual equipment (NOTE: )</a:t>
            </a:r>
          </a:p>
          <a:p>
            <a:pPr lvl="2">
              <a:spcBef>
                <a:spcPts val="0"/>
              </a:spcBef>
            </a:pPr>
            <a:r>
              <a:rPr lang="en-US" dirty="0"/>
              <a:t>d: The programs that run on a computer and preform certain functions</a:t>
            </a:r>
          </a:p>
          <a:p>
            <a:pPr lvl="2">
              <a:spcBef>
                <a:spcPts val="0"/>
              </a:spcBef>
            </a:pPr>
            <a:r>
              <a:rPr lang="en-US" dirty="0"/>
              <a:t>Fun Fact:  the term “software” was first used in 1958 </a:t>
            </a:r>
          </a:p>
          <a:p>
            <a:r>
              <a:rPr lang="en-US" dirty="0"/>
              <a:t>Sid Ailes’ Definition at Fall 2019 Meeting: </a:t>
            </a:r>
          </a:p>
          <a:p>
            <a:pPr marL="457200" indent="0">
              <a:buNone/>
            </a:pPr>
            <a:r>
              <a:rPr lang="en-US" dirty="0"/>
              <a:t>“Quality affecting software…”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77B4-A753-4F98-AA62-608E984C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D02D-EE44-404D-BDAC-4CCB26BD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6" y="2063262"/>
            <a:ext cx="2551813" cy="2661052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00B09B"/>
                </a:solidFill>
              </a:rPr>
              <a:t>Task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198-CBEA-4519-90E5-5D3F13D9A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366" y="265814"/>
            <a:ext cx="8176903" cy="6379535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/>
              <a:t>Toolbox Qualification Recommendations (Vicki Pope)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/>
              <a:t>SW Checklists for Audits (Kary Cook)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/>
              <a:t>EFCOG Zip File Review (Ashley Toth)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/>
              <a:t>SQA Group Strategic Planning </a:t>
            </a:r>
            <a:r>
              <a:rPr lang="en-US" sz="2000" dirty="0">
                <a:solidFill>
                  <a:schemeClr val="tx1"/>
                </a:solidFill>
              </a:rPr>
              <a:t>(Nathaniel Hein)</a:t>
            </a:r>
            <a:endParaRPr lang="en-US" sz="2000" dirty="0"/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/>
              <a:t>SCRUM to Work Activities Mapping (Stella McKirdy)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Cloud-based Hosting Whitepaper (Russell Swannack)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How to Manage Configurable Devices (Veronica Camarillo-Morris)</a:t>
            </a:r>
          </a:p>
          <a:p>
            <a:pPr marL="514350" indent="-514350">
              <a:spcBef>
                <a:spcPts val="600"/>
              </a:spcBef>
              <a:spcAft>
                <a:spcPts val="1800"/>
              </a:spcAft>
              <a:buClr>
                <a:srgbClr val="00B09B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Matrix of SW-Effecting Orders and Policies (Gary Heidel)</a:t>
            </a:r>
          </a:p>
        </p:txBody>
      </p:sp>
    </p:spTree>
    <p:extLst>
      <p:ext uri="{BB962C8B-B14F-4D97-AF65-F5344CB8AC3E}">
        <p14:creationId xmlns:p14="http://schemas.microsoft.com/office/powerpoint/2010/main" val="174888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F2C7-3BCC-4CDD-96BD-9EF6F414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50" y="345253"/>
            <a:ext cx="7551853" cy="7301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Task Team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DD86DB-CFB3-4A64-A5F3-3F656131C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371" y="1383327"/>
            <a:ext cx="2609801" cy="12968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u="sng" dirty="0"/>
              <a:t>SQA Checklists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Kary Cook, PNNL (lead)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Yevonne Deaton, DOE EM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Kevin Shaw, ORNL</a:t>
            </a:r>
          </a:p>
        </p:txBody>
      </p:sp>
      <p:pic>
        <p:nvPicPr>
          <p:cNvPr id="8" name="Graphic 7" descr="Teamwork">
            <a:extLst>
              <a:ext uri="{FF2B5EF4-FFF2-40B4-BE49-F238E27FC236}">
                <a16:creationId xmlns:a16="http://schemas.microsoft.com/office/drawing/2014/main" id="{13383B51-9644-4E76-86FE-E5525235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598" y="269922"/>
            <a:ext cx="879552" cy="879552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14553163-335C-48C1-B1A1-8D73DC1A9099}"/>
              </a:ext>
            </a:extLst>
          </p:cNvPr>
          <p:cNvSpPr txBox="1">
            <a:spLocks/>
          </p:cNvSpPr>
          <p:nvPr/>
        </p:nvSpPr>
        <p:spPr>
          <a:xfrm>
            <a:off x="3636203" y="1345928"/>
            <a:ext cx="2609801" cy="170578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/>
              <a:t>Cloud-based Hosting Software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Russell Swannack, PNNL (lead)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Vicki Pope, LLNL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Ashley Toth, Hanford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154E33BB-DDDF-4D02-AA30-48B5D666A397}"/>
              </a:ext>
            </a:extLst>
          </p:cNvPr>
          <p:cNvSpPr txBox="1">
            <a:spLocks/>
          </p:cNvSpPr>
          <p:nvPr/>
        </p:nvSpPr>
        <p:spPr>
          <a:xfrm>
            <a:off x="6708384" y="1302482"/>
            <a:ext cx="2609800" cy="18753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200" b="1" u="sng" dirty="0"/>
              <a:t>SQA Strategic Planning</a:t>
            </a:r>
          </a:p>
          <a:p>
            <a:pPr marL="509588" lvl="1">
              <a:spcBef>
                <a:spcPts val="600"/>
              </a:spcBef>
            </a:pPr>
            <a:r>
              <a:rPr lang="en-US" sz="2100" dirty="0"/>
              <a:t>Nathaniel Hein, LANL (lead)</a:t>
            </a:r>
          </a:p>
          <a:p>
            <a:pPr marL="509588" lvl="1">
              <a:spcBef>
                <a:spcPts val="600"/>
              </a:spcBef>
            </a:pPr>
            <a:r>
              <a:rPr lang="en-US" sz="2100" dirty="0"/>
              <a:t>Marylou Apodaca, SNL</a:t>
            </a:r>
          </a:p>
          <a:p>
            <a:pPr marL="509588" lvl="1">
              <a:spcBef>
                <a:spcPts val="600"/>
              </a:spcBef>
            </a:pPr>
            <a:r>
              <a:rPr lang="en-US" sz="2100" dirty="0"/>
              <a:t>James Hylko, Paducah</a:t>
            </a:r>
          </a:p>
          <a:p>
            <a:pPr marL="509588" lvl="1">
              <a:spcBef>
                <a:spcPts val="600"/>
              </a:spcBef>
            </a:pPr>
            <a:r>
              <a:rPr lang="en-US" sz="2100" dirty="0"/>
              <a:t>Greg Smith, LANL</a:t>
            </a:r>
          </a:p>
          <a:p>
            <a:pPr marL="509588" lvl="1">
              <a:spcBef>
                <a:spcPts val="600"/>
              </a:spcBef>
            </a:pPr>
            <a:r>
              <a:rPr lang="en-US" sz="2100" dirty="0"/>
              <a:t>Teri Vincent, Y-12 / Pantex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2BD7621D-DE66-4B9F-AB7A-0F0C9585F083}"/>
              </a:ext>
            </a:extLst>
          </p:cNvPr>
          <p:cNvSpPr txBox="1">
            <a:spLocks/>
          </p:cNvSpPr>
          <p:nvPr/>
        </p:nvSpPr>
        <p:spPr>
          <a:xfrm>
            <a:off x="418370" y="3006038"/>
            <a:ext cx="2609801" cy="14965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400" b="1" u="sng" dirty="0"/>
              <a:t>EFCOG Zip File Review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Ashley Toth, Hanford (lead)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Kary Cook, PNNL 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Dave </a:t>
            </a:r>
            <a:r>
              <a:rPr lang="en-US" sz="1300" dirty="0" err="1"/>
              <a:t>Thoman</a:t>
            </a:r>
            <a:r>
              <a:rPr lang="en-US" sz="1300" dirty="0"/>
              <a:t>, AECOM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A485CD64-F6A8-4C65-8880-1FEAF2A81C44}"/>
              </a:ext>
            </a:extLst>
          </p:cNvPr>
          <p:cNvSpPr txBox="1">
            <a:spLocks/>
          </p:cNvSpPr>
          <p:nvPr/>
        </p:nvSpPr>
        <p:spPr>
          <a:xfrm>
            <a:off x="6708384" y="5181184"/>
            <a:ext cx="2609801" cy="12968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400" b="1" u="sng" dirty="0"/>
              <a:t>SCRUM to WA Mapping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Stella McKirdy, INL (lead)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Sid Ailes, Atkins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Kary Cook, PNNL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0CE3633-714C-44C5-AA9D-51E151D83EE8}"/>
              </a:ext>
            </a:extLst>
          </p:cNvPr>
          <p:cNvSpPr txBox="1">
            <a:spLocks/>
          </p:cNvSpPr>
          <p:nvPr/>
        </p:nvSpPr>
        <p:spPr>
          <a:xfrm>
            <a:off x="3636203" y="3471361"/>
            <a:ext cx="2609801" cy="26614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u="sng" dirty="0"/>
              <a:t>Toolbox Qualification</a:t>
            </a:r>
          </a:p>
          <a:p>
            <a:pPr marL="509588" lvl="1">
              <a:spcBef>
                <a:spcPts val="900"/>
              </a:spcBef>
            </a:pPr>
            <a:r>
              <a:rPr lang="en-US" sz="1400" dirty="0"/>
              <a:t>Vicki Pope, LLNL (lead)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Cliff Glantz, PNNL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Roger Lanning (Hanford)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Keith Morrell, NNSS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Carol Olijar, ANL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Russell Swannack, PNNL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Dave </a:t>
            </a:r>
            <a:r>
              <a:rPr lang="en-US" sz="1400" dirty="0" err="1"/>
              <a:t>Thoman</a:t>
            </a:r>
            <a:r>
              <a:rPr lang="en-US" sz="1400" dirty="0"/>
              <a:t>, AECOM</a:t>
            </a:r>
          </a:p>
          <a:p>
            <a:pPr marL="509588" lvl="1">
              <a:spcBef>
                <a:spcPts val="600"/>
              </a:spcBef>
            </a:pPr>
            <a:r>
              <a:rPr lang="en-US" sz="1400" dirty="0"/>
              <a:t>Ashley Toth, Hanford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93AFE6B-2968-44BB-847F-D2B4ADEA56F1}"/>
              </a:ext>
            </a:extLst>
          </p:cNvPr>
          <p:cNvSpPr txBox="1">
            <a:spLocks/>
          </p:cNvSpPr>
          <p:nvPr/>
        </p:nvSpPr>
        <p:spPr>
          <a:xfrm>
            <a:off x="6730475" y="3429210"/>
            <a:ext cx="2565618" cy="1500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/>
              <a:t>Configurable Devices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Veronica Camarillo-Morris, LANL (lead)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Lance Abbott, SRS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Christy Renner, PORTS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89AFE0C-DD7A-45BC-96DC-5B25A13DF983}"/>
              </a:ext>
            </a:extLst>
          </p:cNvPr>
          <p:cNvSpPr txBox="1">
            <a:spLocks/>
          </p:cNvSpPr>
          <p:nvPr/>
        </p:nvSpPr>
        <p:spPr>
          <a:xfrm>
            <a:off x="418369" y="4828510"/>
            <a:ext cx="2609801" cy="14374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400" b="1" u="sng" dirty="0"/>
              <a:t>SW-Effecting Orders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Gary Heidel, ETTP (lead)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Clyde Armstrong, </a:t>
            </a:r>
            <a:r>
              <a:rPr lang="en-US" sz="1300" dirty="0" err="1"/>
              <a:t>Tru</a:t>
            </a:r>
            <a:r>
              <a:rPr lang="en-US" sz="1300" dirty="0"/>
              <a:t> Project</a:t>
            </a:r>
          </a:p>
          <a:p>
            <a:pPr marL="509588" lvl="1">
              <a:spcBef>
                <a:spcPts val="600"/>
              </a:spcBef>
            </a:pPr>
            <a:r>
              <a:rPr lang="en-US" sz="1300" dirty="0"/>
              <a:t>Vicki Pope, LLNL </a:t>
            </a:r>
          </a:p>
        </p:txBody>
      </p:sp>
    </p:spTree>
    <p:extLst>
      <p:ext uri="{BB962C8B-B14F-4D97-AF65-F5344CB8AC3E}">
        <p14:creationId xmlns:p14="http://schemas.microsoft.com/office/powerpoint/2010/main" val="25200574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Presentations (Standard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1151</Words>
  <Application>Microsoft Office PowerPoint</Application>
  <PresentationFormat>Widescreen</PresentationFormat>
  <Paragraphs>151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Trebuchet MS</vt:lpstr>
      <vt:lpstr>Wingdings 3</vt:lpstr>
      <vt:lpstr>Facet</vt:lpstr>
      <vt:lpstr>Presentations (Standard Screen)</vt:lpstr>
      <vt:lpstr>EFCOG SQA Group Meeting</vt:lpstr>
      <vt:lpstr>Agenda</vt:lpstr>
      <vt:lpstr>PowerPoint Presentation</vt:lpstr>
      <vt:lpstr>EFCOG SQA Web Site Changes</vt:lpstr>
      <vt:lpstr>Central Registry Toolbox Qualification: RESRAD</vt:lpstr>
      <vt:lpstr>DOE O 414.1E:  Definition of “Software”</vt:lpstr>
      <vt:lpstr>DOE O 414.1E:  Definition of “Software” (cont)</vt:lpstr>
      <vt:lpstr>Task Updates</vt:lpstr>
      <vt:lpstr>Task Team Members</vt:lpstr>
      <vt:lpstr>CNS SW Checklist Presentation</vt:lpstr>
      <vt:lpstr>Next Steps</vt:lpstr>
      <vt:lpstr>  Create your BOX account in 6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EFCOG SQA Group Meeting</dc:title>
  <dc:creator>Pope, Vicki L.</dc:creator>
  <cp:lastModifiedBy>Pope, Vicki L.</cp:lastModifiedBy>
  <cp:revision>3</cp:revision>
  <dcterms:created xsi:type="dcterms:W3CDTF">2019-06-19T18:18:58Z</dcterms:created>
  <dcterms:modified xsi:type="dcterms:W3CDTF">2020-02-03T18:09:16Z</dcterms:modified>
</cp:coreProperties>
</file>