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 id="2147483995" r:id="rId2"/>
  </p:sldMasterIdLst>
  <p:notesMasterIdLst>
    <p:notesMasterId r:id="rId18"/>
  </p:notesMasterIdLst>
  <p:sldIdLst>
    <p:sldId id="256" r:id="rId3"/>
    <p:sldId id="258" r:id="rId4"/>
    <p:sldId id="261" r:id="rId5"/>
    <p:sldId id="286" r:id="rId6"/>
    <p:sldId id="296" r:id="rId7"/>
    <p:sldId id="263" r:id="rId8"/>
    <p:sldId id="297" r:id="rId9"/>
    <p:sldId id="298" r:id="rId10"/>
    <p:sldId id="291" r:id="rId11"/>
    <p:sldId id="290" r:id="rId12"/>
    <p:sldId id="299" r:id="rId13"/>
    <p:sldId id="300" r:id="rId14"/>
    <p:sldId id="289" r:id="rId15"/>
    <p:sldId id="283" r:id="rId16"/>
    <p:sldId id="269"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367"/>
    <a:srgbClr val="0033CC"/>
    <a:srgbClr val="00B09B"/>
    <a:srgbClr val="000000"/>
    <a:srgbClr val="3D58B9"/>
    <a:srgbClr val="3939AD"/>
    <a:srgbClr val="00FF00"/>
    <a:srgbClr val="BBEA8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38EB3-B95F-4C27-8DEB-ACC5C9C534A3}" v="401" dt="2020-02-19T18:34:05.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74" d="100"/>
          <a:sy n="74" d="100"/>
        </p:scale>
        <p:origin x="90"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Vicki L." userId="31dd4797-c567-4914-8de6-2a0e59e5bba1" providerId="ADAL" clId="{98F38EB3-B95F-4C27-8DEB-ACC5C9C534A3}"/>
    <pc:docChg chg="undo custSel mod addSld delSld modSld">
      <pc:chgData name="Pope, Vicki L." userId="31dd4797-c567-4914-8de6-2a0e59e5bba1" providerId="ADAL" clId="{98F38EB3-B95F-4C27-8DEB-ACC5C9C534A3}" dt="2020-02-19T19:26:35.999" v="2514" actId="20577"/>
      <pc:docMkLst>
        <pc:docMk/>
      </pc:docMkLst>
      <pc:sldChg chg="del">
        <pc:chgData name="Pope, Vicki L." userId="31dd4797-c567-4914-8de6-2a0e59e5bba1" providerId="ADAL" clId="{98F38EB3-B95F-4C27-8DEB-ACC5C9C534A3}" dt="2020-02-05T01:05:50.858" v="764" actId="47"/>
        <pc:sldMkLst>
          <pc:docMk/>
          <pc:sldMk cId="476544288" sldId="257"/>
        </pc:sldMkLst>
      </pc:sldChg>
      <pc:sldChg chg="modSp">
        <pc:chgData name="Pope, Vicki L." userId="31dd4797-c567-4914-8de6-2a0e59e5bba1" providerId="ADAL" clId="{98F38EB3-B95F-4C27-8DEB-ACC5C9C534A3}" dt="2020-02-11T22:41:15.778" v="2018" actId="5793"/>
        <pc:sldMkLst>
          <pc:docMk/>
          <pc:sldMk cId="1122710796" sldId="258"/>
        </pc:sldMkLst>
        <pc:spChg chg="mod">
          <ac:chgData name="Pope, Vicki L." userId="31dd4797-c567-4914-8de6-2a0e59e5bba1" providerId="ADAL" clId="{98F38EB3-B95F-4C27-8DEB-ACC5C9C534A3}" dt="2020-02-11T22:41:15.778" v="2018" actId="5793"/>
          <ac:spMkLst>
            <pc:docMk/>
            <pc:sldMk cId="1122710796" sldId="258"/>
            <ac:spMk id="3" creationId="{CDFAF198-CBEA-4519-90E5-5D3F13D9A460}"/>
          </ac:spMkLst>
        </pc:spChg>
      </pc:sldChg>
      <pc:sldChg chg="addSp delSp modSp add setBg">
        <pc:chgData name="Pope, Vicki L." userId="31dd4797-c567-4914-8de6-2a0e59e5bba1" providerId="ADAL" clId="{98F38EB3-B95F-4C27-8DEB-ACC5C9C534A3}" dt="2020-02-05T01:03:15.154" v="715" actId="14100"/>
        <pc:sldMkLst>
          <pc:docMk/>
          <pc:sldMk cId="4083880304" sldId="263"/>
        </pc:sldMkLst>
        <pc:spChg chg="mod ord">
          <ac:chgData name="Pope, Vicki L." userId="31dd4797-c567-4914-8de6-2a0e59e5bba1" providerId="ADAL" clId="{98F38EB3-B95F-4C27-8DEB-ACC5C9C534A3}" dt="2020-02-05T01:01:49.493" v="682" actId="166"/>
          <ac:spMkLst>
            <pc:docMk/>
            <pc:sldMk cId="4083880304" sldId="263"/>
            <ac:spMk id="5" creationId="{51291B7A-5181-4CCD-8309-68EF6BC340F4}"/>
          </ac:spMkLst>
        </pc:spChg>
        <pc:spChg chg="mod">
          <ac:chgData name="Pope, Vicki L." userId="31dd4797-c567-4914-8de6-2a0e59e5bba1" providerId="ADAL" clId="{98F38EB3-B95F-4C27-8DEB-ACC5C9C534A3}" dt="2020-02-05T01:01:03.146" v="646" actId="20577"/>
          <ac:spMkLst>
            <pc:docMk/>
            <pc:sldMk cId="4083880304" sldId="263"/>
            <ac:spMk id="7" creationId="{00000000-0000-0000-0000-000000000000}"/>
          </ac:spMkLst>
        </pc:spChg>
        <pc:spChg chg="mod">
          <ac:chgData name="Pope, Vicki L." userId="31dd4797-c567-4914-8de6-2a0e59e5bba1" providerId="ADAL" clId="{98F38EB3-B95F-4C27-8DEB-ACC5C9C534A3}" dt="2020-02-05T01:02:50.866" v="711" actId="1037"/>
          <ac:spMkLst>
            <pc:docMk/>
            <pc:sldMk cId="4083880304" sldId="263"/>
            <ac:spMk id="28" creationId="{4846B4E5-C1A4-4E3A-BB23-E1F028F3BD6C}"/>
          </ac:spMkLst>
        </pc:spChg>
        <pc:picChg chg="add mod">
          <ac:chgData name="Pope, Vicki L." userId="31dd4797-c567-4914-8de6-2a0e59e5bba1" providerId="ADAL" clId="{98F38EB3-B95F-4C27-8DEB-ACC5C9C534A3}" dt="2020-02-05T01:00:31.182" v="636" actId="1076"/>
          <ac:picMkLst>
            <pc:docMk/>
            <pc:sldMk cId="4083880304" sldId="263"/>
            <ac:picMk id="2" creationId="{70177908-EA24-49F1-ABE9-F47BC35D6C9C}"/>
          </ac:picMkLst>
        </pc:picChg>
        <pc:picChg chg="del">
          <ac:chgData name="Pope, Vicki L." userId="31dd4797-c567-4914-8de6-2a0e59e5bba1" providerId="ADAL" clId="{98F38EB3-B95F-4C27-8DEB-ACC5C9C534A3}" dt="2020-02-05T01:00:07.148" v="631" actId="478"/>
          <ac:picMkLst>
            <pc:docMk/>
            <pc:sldMk cId="4083880304" sldId="263"/>
            <ac:picMk id="9" creationId="{6A00DDDF-349F-4226-A380-9FFD60AD2E77}"/>
          </ac:picMkLst>
        </pc:picChg>
        <pc:cxnChg chg="mod ord">
          <ac:chgData name="Pope, Vicki L." userId="31dd4797-c567-4914-8de6-2a0e59e5bba1" providerId="ADAL" clId="{98F38EB3-B95F-4C27-8DEB-ACC5C9C534A3}" dt="2020-02-05T01:02:13.519" v="686" actId="14100"/>
          <ac:cxnSpMkLst>
            <pc:docMk/>
            <pc:sldMk cId="4083880304" sldId="263"/>
            <ac:cxnSpMk id="4" creationId="{734AE481-7C6A-482D-9EB0-78103BC201BE}"/>
          </ac:cxnSpMkLst>
        </pc:cxnChg>
        <pc:cxnChg chg="mod ord">
          <ac:chgData name="Pope, Vicki L." userId="31dd4797-c567-4914-8de6-2a0e59e5bba1" providerId="ADAL" clId="{98F38EB3-B95F-4C27-8DEB-ACC5C9C534A3}" dt="2020-02-05T01:02:03.402" v="684" actId="14100"/>
          <ac:cxnSpMkLst>
            <pc:docMk/>
            <pc:sldMk cId="4083880304" sldId="263"/>
            <ac:cxnSpMk id="18" creationId="{6164A939-FA78-495C-8620-F23856BB3F87}"/>
          </ac:cxnSpMkLst>
        </pc:cxnChg>
        <pc:cxnChg chg="mod ord">
          <ac:chgData name="Pope, Vicki L." userId="31dd4797-c567-4914-8de6-2a0e59e5bba1" providerId="ADAL" clId="{98F38EB3-B95F-4C27-8DEB-ACC5C9C534A3}" dt="2020-02-05T01:03:06.009" v="713" actId="14100"/>
          <ac:cxnSpMkLst>
            <pc:docMk/>
            <pc:sldMk cId="4083880304" sldId="263"/>
            <ac:cxnSpMk id="21" creationId="{4A0F417E-7B60-4784-9D6B-DA07E698AD6B}"/>
          </ac:cxnSpMkLst>
        </pc:cxnChg>
        <pc:cxnChg chg="mod ord">
          <ac:chgData name="Pope, Vicki L." userId="31dd4797-c567-4914-8de6-2a0e59e5bba1" providerId="ADAL" clId="{98F38EB3-B95F-4C27-8DEB-ACC5C9C534A3}" dt="2020-02-05T01:03:15.154" v="715" actId="14100"/>
          <ac:cxnSpMkLst>
            <pc:docMk/>
            <pc:sldMk cId="4083880304" sldId="263"/>
            <ac:cxnSpMk id="25" creationId="{AB28A2E7-4079-439F-AFFC-9C2DB2F6F8A8}"/>
          </ac:cxnSpMkLst>
        </pc:cxnChg>
        <pc:cxnChg chg="mod ord">
          <ac:chgData name="Pope, Vicki L." userId="31dd4797-c567-4914-8de6-2a0e59e5bba1" providerId="ADAL" clId="{98F38EB3-B95F-4C27-8DEB-ACC5C9C534A3}" dt="2020-02-05T01:02:28.263" v="688" actId="14100"/>
          <ac:cxnSpMkLst>
            <pc:docMk/>
            <pc:sldMk cId="4083880304" sldId="263"/>
            <ac:cxnSpMk id="29" creationId="{86F770EB-3F45-42D5-8FF0-0F8D1E7051D7}"/>
          </ac:cxnSpMkLst>
        </pc:cxnChg>
        <pc:cxnChg chg="mod ord">
          <ac:chgData name="Pope, Vicki L." userId="31dd4797-c567-4914-8de6-2a0e59e5bba1" providerId="ADAL" clId="{98F38EB3-B95F-4C27-8DEB-ACC5C9C534A3}" dt="2020-02-05T01:00:50.409" v="639" actId="14100"/>
          <ac:cxnSpMkLst>
            <pc:docMk/>
            <pc:sldMk cId="4083880304" sldId="263"/>
            <ac:cxnSpMk id="30" creationId="{27B1F8E1-C74F-4731-B336-6D6FB9C4F5D8}"/>
          </ac:cxnSpMkLst>
        </pc:cxnChg>
      </pc:sldChg>
      <pc:sldChg chg="addSp delSp">
        <pc:chgData name="Pope, Vicki L." userId="31dd4797-c567-4914-8de6-2a0e59e5bba1" providerId="ADAL" clId="{98F38EB3-B95F-4C27-8DEB-ACC5C9C534A3}" dt="2020-02-05T01:05:39.617" v="763"/>
        <pc:sldMkLst>
          <pc:docMk/>
          <pc:sldMk cId="1302644330" sldId="269"/>
        </pc:sldMkLst>
        <pc:spChg chg="del">
          <ac:chgData name="Pope, Vicki L." userId="31dd4797-c567-4914-8de6-2a0e59e5bba1" providerId="ADAL" clId="{98F38EB3-B95F-4C27-8DEB-ACC5C9C534A3}" dt="2020-02-05T01:05:39.057" v="762" actId="478"/>
          <ac:spMkLst>
            <pc:docMk/>
            <pc:sldMk cId="1302644330" sldId="269"/>
            <ac:spMk id="6" creationId="{898D6629-B77D-3F4E-84CF-19A9BE5C7412}"/>
          </ac:spMkLst>
        </pc:spChg>
        <pc:spChg chg="add">
          <ac:chgData name="Pope, Vicki L." userId="31dd4797-c567-4914-8de6-2a0e59e5bba1" providerId="ADAL" clId="{98F38EB3-B95F-4C27-8DEB-ACC5C9C534A3}" dt="2020-02-05T01:05:39.617" v="763"/>
          <ac:spMkLst>
            <pc:docMk/>
            <pc:sldMk cId="1302644330" sldId="269"/>
            <ac:spMk id="7" creationId="{9F5785BD-448E-4A65-AF9C-D45041895134}"/>
          </ac:spMkLst>
        </pc:spChg>
      </pc:sldChg>
      <pc:sldChg chg="addSp delSp modSp">
        <pc:chgData name="Pope, Vicki L." userId="31dd4797-c567-4914-8de6-2a0e59e5bba1" providerId="ADAL" clId="{98F38EB3-B95F-4C27-8DEB-ACC5C9C534A3}" dt="2020-02-05T16:16:31.814" v="1658" actId="12789"/>
        <pc:sldMkLst>
          <pc:docMk/>
          <pc:sldMk cId="4114030057" sldId="283"/>
        </pc:sldMkLst>
        <pc:spChg chg="mod">
          <ac:chgData name="Pope, Vicki L." userId="31dd4797-c567-4914-8de6-2a0e59e5bba1" providerId="ADAL" clId="{98F38EB3-B95F-4C27-8DEB-ACC5C9C534A3}" dt="2020-02-05T16:16:31.814" v="1658" actId="12789"/>
          <ac:spMkLst>
            <pc:docMk/>
            <pc:sldMk cId="4114030057" sldId="283"/>
            <ac:spMk id="19" creationId="{478D2FBA-555F-44D4-91B8-D341358383F0}"/>
          </ac:spMkLst>
        </pc:spChg>
        <pc:spChg chg="mod">
          <ac:chgData name="Pope, Vicki L." userId="31dd4797-c567-4914-8de6-2a0e59e5bba1" providerId="ADAL" clId="{98F38EB3-B95F-4C27-8DEB-ACC5C9C534A3}" dt="2020-02-05T16:16:31.814" v="1658" actId="12789"/>
          <ac:spMkLst>
            <pc:docMk/>
            <pc:sldMk cId="4114030057" sldId="283"/>
            <ac:spMk id="22" creationId="{B204BE46-489C-40EC-AFB4-9628FEAD9EE0}"/>
          </ac:spMkLst>
        </pc:spChg>
        <pc:spChg chg="mod">
          <ac:chgData name="Pope, Vicki L." userId="31dd4797-c567-4914-8de6-2a0e59e5bba1" providerId="ADAL" clId="{98F38EB3-B95F-4C27-8DEB-ACC5C9C534A3}" dt="2020-02-05T01:04:58.556" v="761" actId="20577"/>
          <ac:spMkLst>
            <pc:docMk/>
            <pc:sldMk cId="4114030057" sldId="283"/>
            <ac:spMk id="23" creationId="{E62B27F6-F606-47B3-BEED-06E663E617FD}"/>
          </ac:spMkLst>
        </pc:spChg>
        <pc:spChg chg="del">
          <ac:chgData name="Pope, Vicki L." userId="31dd4797-c567-4914-8de6-2a0e59e5bba1" providerId="ADAL" clId="{98F38EB3-B95F-4C27-8DEB-ACC5C9C534A3}" dt="2020-02-05T16:15:55.206" v="1620" actId="478"/>
          <ac:spMkLst>
            <pc:docMk/>
            <pc:sldMk cId="4114030057" sldId="283"/>
            <ac:spMk id="24" creationId="{B725F135-48FE-4693-B1DB-F0475FF2309F}"/>
          </ac:spMkLst>
        </pc:spChg>
        <pc:spChg chg="add mod">
          <ac:chgData name="Pope, Vicki L." userId="31dd4797-c567-4914-8de6-2a0e59e5bba1" providerId="ADAL" clId="{98F38EB3-B95F-4C27-8DEB-ACC5C9C534A3}" dt="2020-02-05T16:16:31.814" v="1658" actId="12789"/>
          <ac:spMkLst>
            <pc:docMk/>
            <pc:sldMk cId="4114030057" sldId="283"/>
            <ac:spMk id="26" creationId="{8C1FA958-02F7-4777-B87D-69193E41BE65}"/>
          </ac:spMkLst>
        </pc:spChg>
      </pc:sldChg>
      <pc:sldChg chg="addSp delSp modSp">
        <pc:chgData name="Pope, Vicki L." userId="31dd4797-c567-4914-8de6-2a0e59e5bba1" providerId="ADAL" clId="{98F38EB3-B95F-4C27-8DEB-ACC5C9C534A3}" dt="2020-02-11T22:44:02.148" v="2082" actId="1037"/>
        <pc:sldMkLst>
          <pc:docMk/>
          <pc:sldMk cId="4060406694" sldId="286"/>
        </pc:sldMkLst>
        <pc:spChg chg="mod ord">
          <ac:chgData name="Pope, Vicki L." userId="31dd4797-c567-4914-8de6-2a0e59e5bba1" providerId="ADAL" clId="{98F38EB3-B95F-4C27-8DEB-ACC5C9C534A3}" dt="2020-02-11T22:43:39.941" v="2059" actId="166"/>
          <ac:spMkLst>
            <pc:docMk/>
            <pc:sldMk cId="4060406694" sldId="286"/>
            <ac:spMk id="6" creationId="{627DD51C-D596-4BE3-8B6C-CB4CBA30B3F1}"/>
          </ac:spMkLst>
        </pc:spChg>
        <pc:spChg chg="mod ord">
          <ac:chgData name="Pope, Vicki L." userId="31dd4797-c567-4914-8de6-2a0e59e5bba1" providerId="ADAL" clId="{98F38EB3-B95F-4C27-8DEB-ACC5C9C534A3}" dt="2020-02-11T22:42:19.462" v="2051" actId="14100"/>
          <ac:spMkLst>
            <pc:docMk/>
            <pc:sldMk cId="4060406694" sldId="286"/>
            <ac:spMk id="10" creationId="{51992079-D971-4EF6-8F7F-AB9DED264FD8}"/>
          </ac:spMkLst>
        </pc:spChg>
        <pc:picChg chg="add del mod">
          <ac:chgData name="Pope, Vicki L." userId="31dd4797-c567-4914-8de6-2a0e59e5bba1" providerId="ADAL" clId="{98F38EB3-B95F-4C27-8DEB-ACC5C9C534A3}" dt="2020-02-11T22:42:57.865" v="2052" actId="478"/>
          <ac:picMkLst>
            <pc:docMk/>
            <pc:sldMk cId="4060406694" sldId="286"/>
            <ac:picMk id="4" creationId="{7A308210-979D-4A58-AAD0-AE392C331BC6}"/>
          </ac:picMkLst>
        </pc:picChg>
        <pc:picChg chg="add mod ord">
          <ac:chgData name="Pope, Vicki L." userId="31dd4797-c567-4914-8de6-2a0e59e5bba1" providerId="ADAL" clId="{98F38EB3-B95F-4C27-8DEB-ACC5C9C534A3}" dt="2020-02-11T22:44:02.148" v="2082" actId="1037"/>
          <ac:picMkLst>
            <pc:docMk/>
            <pc:sldMk cId="4060406694" sldId="286"/>
            <ac:picMk id="5" creationId="{C5BB99BE-B47E-40A5-979C-36228C67CCB3}"/>
          </ac:picMkLst>
        </pc:picChg>
        <pc:picChg chg="del">
          <ac:chgData name="Pope, Vicki L." userId="31dd4797-c567-4914-8de6-2a0e59e5bba1" providerId="ADAL" clId="{98F38EB3-B95F-4C27-8DEB-ACC5C9C534A3}" dt="2020-02-05T00:47:31.404" v="0" actId="478"/>
          <ac:picMkLst>
            <pc:docMk/>
            <pc:sldMk cId="4060406694" sldId="286"/>
            <ac:picMk id="5" creationId="{FE9A5C33-79AD-4B1A-9ED6-83C0AFB0E1D8}"/>
          </ac:picMkLst>
        </pc:picChg>
        <pc:picChg chg="del">
          <ac:chgData name="Pope, Vicki L." userId="31dd4797-c567-4914-8de6-2a0e59e5bba1" providerId="ADAL" clId="{98F38EB3-B95F-4C27-8DEB-ACC5C9C534A3}" dt="2020-02-05T00:49:41.107" v="50" actId="478"/>
          <ac:picMkLst>
            <pc:docMk/>
            <pc:sldMk cId="4060406694" sldId="286"/>
            <ac:picMk id="7" creationId="{4157CBDF-95BB-4F9D-B91D-327EA51ADB14}"/>
          </ac:picMkLst>
        </pc:picChg>
        <pc:picChg chg="add mod ord">
          <ac:chgData name="Pope, Vicki L." userId="31dd4797-c567-4914-8de6-2a0e59e5bba1" providerId="ADAL" clId="{98F38EB3-B95F-4C27-8DEB-ACC5C9C534A3}" dt="2020-02-11T22:43:34.321" v="2058" actId="171"/>
          <ac:picMkLst>
            <pc:docMk/>
            <pc:sldMk cId="4060406694" sldId="286"/>
            <ac:picMk id="8" creationId="{8156D79D-D279-4FC3-AD51-B2AB300CF608}"/>
          </ac:picMkLst>
        </pc:picChg>
        <pc:cxnChg chg="del mod">
          <ac:chgData name="Pope, Vicki L." userId="31dd4797-c567-4914-8de6-2a0e59e5bba1" providerId="ADAL" clId="{98F38EB3-B95F-4C27-8DEB-ACC5C9C534A3}" dt="2020-02-05T00:49:59.933" v="54" actId="478"/>
          <ac:cxnSpMkLst>
            <pc:docMk/>
            <pc:sldMk cId="4060406694" sldId="286"/>
            <ac:cxnSpMk id="9" creationId="{332CA257-AB74-484E-8861-07292BD132F7}"/>
          </ac:cxnSpMkLst>
        </pc:cxnChg>
      </pc:sldChg>
      <pc:sldChg chg="addSp modSp">
        <pc:chgData name="Pope, Vicki L." userId="31dd4797-c567-4914-8de6-2a0e59e5bba1" providerId="ADAL" clId="{98F38EB3-B95F-4C27-8DEB-ACC5C9C534A3}" dt="2020-02-19T19:26:35.999" v="2514" actId="20577"/>
        <pc:sldMkLst>
          <pc:docMk/>
          <pc:sldMk cId="2520057488" sldId="289"/>
        </pc:sldMkLst>
        <pc:spChg chg="mod">
          <ac:chgData name="Pope, Vicki L." userId="31dd4797-c567-4914-8de6-2a0e59e5bba1" providerId="ADAL" clId="{98F38EB3-B95F-4C27-8DEB-ACC5C9C534A3}" dt="2020-02-05T16:18:28.948" v="1751" actId="20577"/>
          <ac:spMkLst>
            <pc:docMk/>
            <pc:sldMk cId="2520057488" sldId="289"/>
            <ac:spMk id="5" creationId="{86DD86DB-CFB3-4A64-A5F3-3F656131CC41}"/>
          </ac:spMkLst>
        </pc:spChg>
        <pc:spChg chg="mod">
          <ac:chgData name="Pope, Vicki L." userId="31dd4797-c567-4914-8de6-2a0e59e5bba1" providerId="ADAL" clId="{98F38EB3-B95F-4C27-8DEB-ACC5C9C534A3}" dt="2020-02-19T18:23:31.453" v="2146" actId="20577"/>
          <ac:spMkLst>
            <pc:docMk/>
            <pc:sldMk cId="2520057488" sldId="289"/>
            <ac:spMk id="9" creationId="{90CE3633-714C-44C5-AA9D-51E151D83EE8}"/>
          </ac:spMkLst>
        </pc:spChg>
        <pc:spChg chg="mod">
          <ac:chgData name="Pope, Vicki L." userId="31dd4797-c567-4914-8de6-2a0e59e5bba1" providerId="ADAL" clId="{98F38EB3-B95F-4C27-8DEB-ACC5C9C534A3}" dt="2020-02-13T00:59:35.372" v="2126" actId="465"/>
          <ac:spMkLst>
            <pc:docMk/>
            <pc:sldMk cId="2520057488" sldId="289"/>
            <ac:spMk id="10" creationId="{993AFE6B-2968-44BB-847F-D2B4ADEA56F1}"/>
          </ac:spMkLst>
        </pc:spChg>
        <pc:spChg chg="add mod">
          <ac:chgData name="Pope, Vicki L." userId="31dd4797-c567-4914-8de6-2a0e59e5bba1" providerId="ADAL" clId="{98F38EB3-B95F-4C27-8DEB-ACC5C9C534A3}" dt="2020-02-05T16:26:17.117" v="2008" actId="1037"/>
          <ac:spMkLst>
            <pc:docMk/>
            <pc:sldMk cId="2520057488" sldId="289"/>
            <ac:spMk id="13" creationId="{5779C758-5108-4A6F-B09D-5E448AD3DFCD}"/>
          </ac:spMkLst>
        </pc:spChg>
        <pc:spChg chg="mod">
          <ac:chgData name="Pope, Vicki L." userId="31dd4797-c567-4914-8de6-2a0e59e5bba1" providerId="ADAL" clId="{98F38EB3-B95F-4C27-8DEB-ACC5C9C534A3}" dt="2020-02-19T19:26:35.999" v="2514" actId="20577"/>
          <ac:spMkLst>
            <pc:docMk/>
            <pc:sldMk cId="2520057488" sldId="289"/>
            <ac:spMk id="22" creationId="{14553163-335C-48C1-B1A1-8D73DC1A9099}"/>
          </ac:spMkLst>
        </pc:spChg>
        <pc:spChg chg="mod">
          <ac:chgData name="Pope, Vicki L." userId="31dd4797-c567-4914-8de6-2a0e59e5bba1" providerId="ADAL" clId="{98F38EB3-B95F-4C27-8DEB-ACC5C9C534A3}" dt="2020-02-13T00:59:35.372" v="2126" actId="465"/>
          <ac:spMkLst>
            <pc:docMk/>
            <pc:sldMk cId="2520057488" sldId="289"/>
            <ac:spMk id="24" creationId="{154E33BB-DDDF-4D02-AA30-48B5D666A397}"/>
          </ac:spMkLst>
        </pc:spChg>
        <pc:spChg chg="mod">
          <ac:chgData name="Pope, Vicki L." userId="31dd4797-c567-4914-8de6-2a0e59e5bba1" providerId="ADAL" clId="{98F38EB3-B95F-4C27-8DEB-ACC5C9C534A3}" dt="2020-02-19T18:23:24.342" v="2136" actId="20577"/>
          <ac:spMkLst>
            <pc:docMk/>
            <pc:sldMk cId="2520057488" sldId="289"/>
            <ac:spMk id="25" creationId="{2BD7621D-DE66-4B9F-AB7A-0F0C9585F083}"/>
          </ac:spMkLst>
        </pc:spChg>
        <pc:spChg chg="mod">
          <ac:chgData name="Pope, Vicki L." userId="31dd4797-c567-4914-8de6-2a0e59e5bba1" providerId="ADAL" clId="{98F38EB3-B95F-4C27-8DEB-ACC5C9C534A3}" dt="2020-02-13T00:59:35.372" v="2126" actId="465"/>
          <ac:spMkLst>
            <pc:docMk/>
            <pc:sldMk cId="2520057488" sldId="289"/>
            <ac:spMk id="26" creationId="{A485CD64-F6A8-4C65-8880-1FEAF2A81C44}"/>
          </ac:spMkLst>
        </pc:spChg>
      </pc:sldChg>
      <pc:sldChg chg="modSp">
        <pc:chgData name="Pope, Vicki L." userId="31dd4797-c567-4914-8de6-2a0e59e5bba1" providerId="ADAL" clId="{98F38EB3-B95F-4C27-8DEB-ACC5C9C534A3}" dt="2020-02-05T16:17:28.947" v="1705" actId="20577"/>
        <pc:sldMkLst>
          <pc:docMk/>
          <pc:sldMk cId="1748886605" sldId="290"/>
        </pc:sldMkLst>
        <pc:spChg chg="mod">
          <ac:chgData name="Pope, Vicki L." userId="31dd4797-c567-4914-8de6-2a0e59e5bba1" providerId="ADAL" clId="{98F38EB3-B95F-4C27-8DEB-ACC5C9C534A3}" dt="2020-02-05T16:17:28.947" v="1705" actId="20577"/>
          <ac:spMkLst>
            <pc:docMk/>
            <pc:sldMk cId="1748886605" sldId="290"/>
            <ac:spMk id="3" creationId="{CDFAF198-CBEA-4519-90E5-5D3F13D9A460}"/>
          </ac:spMkLst>
        </pc:spChg>
      </pc:sldChg>
      <pc:sldChg chg="modSp">
        <pc:chgData name="Pope, Vicki L." userId="31dd4797-c567-4914-8de6-2a0e59e5bba1" providerId="ADAL" clId="{98F38EB3-B95F-4C27-8DEB-ACC5C9C534A3}" dt="2020-02-05T01:04:22.140" v="734" actId="6549"/>
        <pc:sldMkLst>
          <pc:docMk/>
          <pc:sldMk cId="1235603164" sldId="291"/>
        </pc:sldMkLst>
        <pc:spChg chg="mod">
          <ac:chgData name="Pope, Vicki L." userId="31dd4797-c567-4914-8de6-2a0e59e5bba1" providerId="ADAL" clId="{98F38EB3-B95F-4C27-8DEB-ACC5C9C534A3}" dt="2020-02-05T01:04:22.140" v="734" actId="6549"/>
          <ac:spMkLst>
            <pc:docMk/>
            <pc:sldMk cId="1235603164" sldId="291"/>
            <ac:spMk id="3" creationId="{E86ECD80-AB57-4E73-B73B-E7E745EBB61E}"/>
          </ac:spMkLst>
        </pc:spChg>
      </pc:sldChg>
      <pc:sldChg chg="del">
        <pc:chgData name="Pope, Vicki L." userId="31dd4797-c567-4914-8de6-2a0e59e5bba1" providerId="ADAL" clId="{98F38EB3-B95F-4C27-8DEB-ACC5C9C534A3}" dt="2020-02-11T22:45:32.802" v="2086" actId="2696"/>
        <pc:sldMkLst>
          <pc:docMk/>
          <pc:sldMk cId="3486835378" sldId="292"/>
        </pc:sldMkLst>
      </pc:sldChg>
      <pc:sldChg chg="del">
        <pc:chgData name="Pope, Vicki L." userId="31dd4797-c567-4914-8de6-2a0e59e5bba1" providerId="ADAL" clId="{98F38EB3-B95F-4C27-8DEB-ACC5C9C534A3}" dt="2020-02-05T01:04:38.993" v="735" actId="47"/>
        <pc:sldMkLst>
          <pc:docMk/>
          <pc:sldMk cId="1252910610" sldId="293"/>
        </pc:sldMkLst>
      </pc:sldChg>
      <pc:sldChg chg="del">
        <pc:chgData name="Pope, Vicki L." userId="31dd4797-c567-4914-8de6-2a0e59e5bba1" providerId="ADAL" clId="{98F38EB3-B95F-4C27-8DEB-ACC5C9C534A3}" dt="2020-02-11T22:45:37.442" v="2087" actId="2696"/>
        <pc:sldMkLst>
          <pc:docMk/>
          <pc:sldMk cId="402396894" sldId="295"/>
        </pc:sldMkLst>
      </pc:sldChg>
      <pc:sldChg chg="add setBg">
        <pc:chgData name="Pope, Vicki L." userId="31dd4797-c567-4914-8de6-2a0e59e5bba1" providerId="ADAL" clId="{98F38EB3-B95F-4C27-8DEB-ACC5C9C534A3}" dt="2020-02-05T00:56:05.038" v="451"/>
        <pc:sldMkLst>
          <pc:docMk/>
          <pc:sldMk cId="1198611561" sldId="296"/>
        </pc:sldMkLst>
      </pc:sldChg>
      <pc:sldChg chg="addSp modSp add mod setBg">
        <pc:chgData name="Pope, Vicki L." userId="31dd4797-c567-4914-8de6-2a0e59e5bba1" providerId="ADAL" clId="{98F38EB3-B95F-4C27-8DEB-ACC5C9C534A3}" dt="2020-02-05T16:12:14.034" v="1543" actId="948"/>
        <pc:sldMkLst>
          <pc:docMk/>
          <pc:sldMk cId="493862480" sldId="297"/>
        </pc:sldMkLst>
        <pc:spChg chg="mod">
          <ac:chgData name="Pope, Vicki L." userId="31dd4797-c567-4914-8de6-2a0e59e5bba1" providerId="ADAL" clId="{98F38EB3-B95F-4C27-8DEB-ACC5C9C534A3}" dt="2020-02-05T16:10:42.811" v="1453" actId="6549"/>
          <ac:spMkLst>
            <pc:docMk/>
            <pc:sldMk cId="493862480" sldId="297"/>
            <ac:spMk id="2" creationId="{10E01A61-857E-4951-961F-B4166E05390D}"/>
          </ac:spMkLst>
        </pc:spChg>
        <pc:spChg chg="mod ord">
          <ac:chgData name="Pope, Vicki L." userId="31dd4797-c567-4914-8de6-2a0e59e5bba1" providerId="ADAL" clId="{98F38EB3-B95F-4C27-8DEB-ACC5C9C534A3}" dt="2020-02-05T16:12:14.034" v="1543" actId="948"/>
          <ac:spMkLst>
            <pc:docMk/>
            <pc:sldMk cId="493862480" sldId="297"/>
            <ac:spMk id="3" creationId="{7B1F64A0-3378-4C40-B4D9-F3B97FEDCB92}"/>
          </ac:spMkLst>
        </pc:spChg>
        <pc:spChg chg="mod">
          <ac:chgData name="Pope, Vicki L." userId="31dd4797-c567-4914-8de6-2a0e59e5bba1" providerId="ADAL" clId="{98F38EB3-B95F-4C27-8DEB-ACC5C9C534A3}" dt="2020-02-05T16:02:22.347" v="767" actId="1076"/>
          <ac:spMkLst>
            <pc:docMk/>
            <pc:sldMk cId="493862480" sldId="297"/>
            <ac:spMk id="4" creationId="{D509BC4D-DBBA-4745-8D59-B55721AB21AA}"/>
          </ac:spMkLst>
        </pc:spChg>
        <pc:spChg chg="add">
          <ac:chgData name="Pope, Vicki L." userId="31dd4797-c567-4914-8de6-2a0e59e5bba1" providerId="ADAL" clId="{98F38EB3-B95F-4C27-8DEB-ACC5C9C534A3}" dt="2020-02-05T16:02:11.324" v="766" actId="26606"/>
          <ac:spMkLst>
            <pc:docMk/>
            <pc:sldMk cId="493862480" sldId="297"/>
            <ac:spMk id="21" creationId="{CE3A6A76-AE5D-49AE-9D49-90C0F1548261}"/>
          </ac:spMkLst>
        </pc:spChg>
        <pc:grpChg chg="add">
          <ac:chgData name="Pope, Vicki L." userId="31dd4797-c567-4914-8de6-2a0e59e5bba1" providerId="ADAL" clId="{98F38EB3-B95F-4C27-8DEB-ACC5C9C534A3}" dt="2020-02-05T16:02:11.324" v="766" actId="26606"/>
          <ac:grpSpMkLst>
            <pc:docMk/>
            <pc:sldMk cId="493862480" sldId="297"/>
            <ac:grpSpMk id="9" creationId="{09EA7EA7-74F5-4EE2-8E3D-1A10308259D7}"/>
          </ac:grpSpMkLst>
        </pc:grpChg>
        <pc:grpChg chg="add">
          <ac:chgData name="Pope, Vicki L." userId="31dd4797-c567-4914-8de6-2a0e59e5bba1" providerId="ADAL" clId="{98F38EB3-B95F-4C27-8DEB-ACC5C9C534A3}" dt="2020-02-05T16:02:11.324" v="766" actId="26606"/>
          <ac:grpSpMkLst>
            <pc:docMk/>
            <pc:sldMk cId="493862480" sldId="297"/>
            <ac:grpSpMk id="23" creationId="{A9A5CCB5-EF7C-48C3-B6DF-ADC1771CCD09}"/>
          </ac:grpSpMkLst>
        </pc:grpChg>
      </pc:sldChg>
      <pc:sldChg chg="addSp modSp add mod setBg setClrOvrMap">
        <pc:chgData name="Pope, Vicki L." userId="31dd4797-c567-4914-8de6-2a0e59e5bba1" providerId="ADAL" clId="{98F38EB3-B95F-4C27-8DEB-ACC5C9C534A3}" dt="2020-02-11T22:46:03.420" v="2094" actId="20577"/>
        <pc:sldMkLst>
          <pc:docMk/>
          <pc:sldMk cId="4040561096" sldId="298"/>
        </pc:sldMkLst>
        <pc:spChg chg="mod">
          <ac:chgData name="Pope, Vicki L." userId="31dd4797-c567-4914-8de6-2a0e59e5bba1" providerId="ADAL" clId="{98F38EB3-B95F-4C27-8DEB-ACC5C9C534A3}" dt="2020-02-05T16:13:43.857" v="1614" actId="14100"/>
          <ac:spMkLst>
            <pc:docMk/>
            <pc:sldMk cId="4040561096" sldId="298"/>
            <ac:spMk id="2" creationId="{3423797A-8D1B-482D-9826-0054D1C72FF1}"/>
          </ac:spMkLst>
        </pc:spChg>
        <pc:spChg chg="mod ord">
          <ac:chgData name="Pope, Vicki L." userId="31dd4797-c567-4914-8de6-2a0e59e5bba1" providerId="ADAL" clId="{98F38EB3-B95F-4C27-8DEB-ACC5C9C534A3}" dt="2020-02-11T22:46:03.420" v="2094" actId="20577"/>
          <ac:spMkLst>
            <pc:docMk/>
            <pc:sldMk cId="4040561096" sldId="298"/>
            <ac:spMk id="3" creationId="{6691A38D-1B8D-4BB7-AC33-D0B53CE46A4D}"/>
          </ac:spMkLst>
        </pc:spChg>
        <pc:spChg chg="mod">
          <ac:chgData name="Pope, Vicki L." userId="31dd4797-c567-4914-8de6-2a0e59e5bba1" providerId="ADAL" clId="{98F38EB3-B95F-4C27-8DEB-ACC5C9C534A3}" dt="2020-02-05T16:08:41.496" v="1305" actId="26606"/>
          <ac:spMkLst>
            <pc:docMk/>
            <pc:sldMk cId="4040561096" sldId="298"/>
            <ac:spMk id="4" creationId="{0F2F7525-233C-4B6E-8054-45651FF6CBFA}"/>
          </ac:spMkLst>
        </pc:spChg>
        <pc:spChg chg="add">
          <ac:chgData name="Pope, Vicki L." userId="31dd4797-c567-4914-8de6-2a0e59e5bba1" providerId="ADAL" clId="{98F38EB3-B95F-4C27-8DEB-ACC5C9C534A3}" dt="2020-02-05T16:08:41.496" v="1305" actId="26606"/>
          <ac:spMkLst>
            <pc:docMk/>
            <pc:sldMk cId="4040561096" sldId="298"/>
            <ac:spMk id="21" creationId="{86C16C40-7C29-4ACC-B851-7E08E459B596}"/>
          </ac:spMkLst>
        </pc:spChg>
        <pc:grpChg chg="add">
          <ac:chgData name="Pope, Vicki L." userId="31dd4797-c567-4914-8de6-2a0e59e5bba1" providerId="ADAL" clId="{98F38EB3-B95F-4C27-8DEB-ACC5C9C534A3}" dt="2020-02-05T16:08:41.496" v="1305" actId="26606"/>
          <ac:grpSpMkLst>
            <pc:docMk/>
            <pc:sldMk cId="4040561096" sldId="298"/>
            <ac:grpSpMk id="9" creationId="{09EA7EA7-74F5-4EE2-8E3D-1A10308259D7}"/>
          </ac:grpSpMkLst>
        </pc:grpChg>
        <pc:grpChg chg="add">
          <ac:chgData name="Pope, Vicki L." userId="31dd4797-c567-4914-8de6-2a0e59e5bba1" providerId="ADAL" clId="{98F38EB3-B95F-4C27-8DEB-ACC5C9C534A3}" dt="2020-02-05T16:08:41.496" v="1305" actId="26606"/>
          <ac:grpSpMkLst>
            <pc:docMk/>
            <pc:sldMk cId="4040561096" sldId="298"/>
            <ac:grpSpMk id="23" creationId="{CDD733AE-DD5E-4C77-8BCD-72BF12A06BB1}"/>
          </ac:grpSpMkLst>
        </pc:grpChg>
      </pc:sldChg>
      <pc:sldChg chg="delSp modSp add setBg">
        <pc:chgData name="Pope, Vicki L." userId="31dd4797-c567-4914-8de6-2a0e59e5bba1" providerId="ADAL" clId="{98F38EB3-B95F-4C27-8DEB-ACC5C9C534A3}" dt="2020-02-19T18:33:33.265" v="2485" actId="207"/>
        <pc:sldMkLst>
          <pc:docMk/>
          <pc:sldMk cId="1903750366" sldId="299"/>
        </pc:sldMkLst>
        <pc:spChg chg="mod">
          <ac:chgData name="Pope, Vicki L." userId="31dd4797-c567-4914-8de6-2a0e59e5bba1" providerId="ADAL" clId="{98F38EB3-B95F-4C27-8DEB-ACC5C9C534A3}" dt="2020-02-19T18:24:03.193" v="2178" actId="14100"/>
          <ac:spMkLst>
            <pc:docMk/>
            <pc:sldMk cId="1903750366" sldId="299"/>
            <ac:spMk id="2" creationId="{DD2EABA5-33B1-498A-9EEC-70D46869DF13}"/>
          </ac:spMkLst>
        </pc:spChg>
        <pc:spChg chg="mod">
          <ac:chgData name="Pope, Vicki L." userId="31dd4797-c567-4914-8de6-2a0e59e5bba1" providerId="ADAL" clId="{98F38EB3-B95F-4C27-8DEB-ACC5C9C534A3}" dt="2020-02-19T18:33:33.265" v="2485" actId="207"/>
          <ac:spMkLst>
            <pc:docMk/>
            <pc:sldMk cId="1903750366" sldId="299"/>
            <ac:spMk id="3" creationId="{D224A816-6AA6-4930-9AE6-69BA650B9C99}"/>
          </ac:spMkLst>
        </pc:spChg>
        <pc:spChg chg="del">
          <ac:chgData name="Pope, Vicki L." userId="31dd4797-c567-4914-8de6-2a0e59e5bba1" providerId="ADAL" clId="{98F38EB3-B95F-4C27-8DEB-ACC5C9C534A3}" dt="2020-02-19T18:29:08.264" v="2258" actId="478"/>
          <ac:spMkLst>
            <pc:docMk/>
            <pc:sldMk cId="1903750366" sldId="299"/>
            <ac:spMk id="4" creationId="{02D48DA6-FD5B-4C09-B48B-9459EF3E502D}"/>
          </ac:spMkLst>
        </pc:spChg>
      </pc:sldChg>
      <pc:sldChg chg="delSp modSp add del setBg">
        <pc:chgData name="Pope, Vicki L." userId="31dd4797-c567-4914-8de6-2a0e59e5bba1" providerId="ADAL" clId="{98F38EB3-B95F-4C27-8DEB-ACC5C9C534A3}" dt="2020-02-19T18:34:13.495" v="2490" actId="27636"/>
        <pc:sldMkLst>
          <pc:docMk/>
          <pc:sldMk cId="214333823" sldId="300"/>
        </pc:sldMkLst>
        <pc:spChg chg="mod">
          <ac:chgData name="Pope, Vicki L." userId="31dd4797-c567-4914-8de6-2a0e59e5bba1" providerId="ADAL" clId="{98F38EB3-B95F-4C27-8DEB-ACC5C9C534A3}" dt="2020-02-19T18:27:11.393" v="2239" actId="14100"/>
          <ac:spMkLst>
            <pc:docMk/>
            <pc:sldMk cId="214333823" sldId="300"/>
            <ac:spMk id="2" creationId="{AB7F5ADA-ED80-4242-A56F-F84E053C8534}"/>
          </ac:spMkLst>
        </pc:spChg>
        <pc:spChg chg="mod">
          <ac:chgData name="Pope, Vicki L." userId="31dd4797-c567-4914-8de6-2a0e59e5bba1" providerId="ADAL" clId="{98F38EB3-B95F-4C27-8DEB-ACC5C9C534A3}" dt="2020-02-19T18:34:13.495" v="2490" actId="27636"/>
          <ac:spMkLst>
            <pc:docMk/>
            <pc:sldMk cId="214333823" sldId="300"/>
            <ac:spMk id="3" creationId="{7EFF4FFC-5A80-4B73-9DD4-CED866CEE304}"/>
          </ac:spMkLst>
        </pc:spChg>
        <pc:spChg chg="del">
          <ac:chgData name="Pope, Vicki L." userId="31dd4797-c567-4914-8de6-2a0e59e5bba1" providerId="ADAL" clId="{98F38EB3-B95F-4C27-8DEB-ACC5C9C534A3}" dt="2020-02-19T18:28:59.914" v="2257" actId="478"/>
          <ac:spMkLst>
            <pc:docMk/>
            <pc:sldMk cId="214333823" sldId="300"/>
            <ac:spMk id="4" creationId="{493A2926-C8C9-425D-B8EC-4A1C6EB067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FDE6E9-88FB-4B9D-BA56-8D320DEE5B11}" type="datetimeFigureOut">
              <a:rPr lang="en-US" smtClean="0"/>
              <a:t>2/19/2020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FB76DB-21DD-4337-91D8-47597271DEF2}" type="slidenum">
              <a:rPr lang="en-US" smtClean="0"/>
              <a:t>‹#›</a:t>
            </a:fld>
            <a:endParaRPr lang="en-US"/>
          </a:p>
        </p:txBody>
      </p:sp>
    </p:spTree>
    <p:extLst>
      <p:ext uri="{BB962C8B-B14F-4D97-AF65-F5344CB8AC3E}">
        <p14:creationId xmlns:p14="http://schemas.microsoft.com/office/powerpoint/2010/main" val="23165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18" name="Picture 17" descr="HD-ShadowShort.png">
            <a:extLst>
              <a:ext uri="{FF2B5EF4-FFF2-40B4-BE49-F238E27FC236}">
                <a16:creationId xmlns:a16="http://schemas.microsoft.com/office/drawing/2014/main" id="{BBCD2C9B-0118-4DE0-8A66-1825FA827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650" y="4236287"/>
            <a:ext cx="1602997" cy="144270"/>
          </a:xfrm>
          <a:prstGeom prst="rect">
            <a:avLst/>
          </a:prstGeom>
        </p:spPr>
      </p:pic>
      <p:pic>
        <p:nvPicPr>
          <p:cNvPr id="20" name="Picture 19" descr="HD-ShadowShort.png">
            <a:extLst>
              <a:ext uri="{FF2B5EF4-FFF2-40B4-BE49-F238E27FC236}">
                <a16:creationId xmlns:a16="http://schemas.microsoft.com/office/drawing/2014/main" id="{75892F3B-9501-443B-9AF9-5426EC6A6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3966" y="4236286"/>
            <a:ext cx="1754857" cy="157937"/>
          </a:xfrm>
          <a:prstGeom prst="rect">
            <a:avLst/>
          </a:prstGeom>
        </p:spPr>
      </p:pic>
      <p:sp>
        <p:nvSpPr>
          <p:cNvPr id="22" name="Rectangle 21">
            <a:extLst>
              <a:ext uri="{FF2B5EF4-FFF2-40B4-BE49-F238E27FC236}">
                <a16:creationId xmlns:a16="http://schemas.microsoft.com/office/drawing/2014/main" id="{F1214A45-A656-4A48-8A82-43AC561DC3B3}"/>
              </a:ext>
            </a:extLst>
          </p:cNvPr>
          <p:cNvSpPr/>
          <p:nvPr userDrawn="1"/>
        </p:nvSpPr>
        <p:spPr>
          <a:xfrm>
            <a:off x="10442865" y="2621713"/>
            <a:ext cx="1745960" cy="162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Slide Number Placeholder 5">
            <a:extLst>
              <a:ext uri="{FF2B5EF4-FFF2-40B4-BE49-F238E27FC236}">
                <a16:creationId xmlns:a16="http://schemas.microsoft.com/office/drawing/2014/main" id="{CBFA0E90-184F-44FE-A12A-3C0B7EFE4E4A}"/>
              </a:ext>
            </a:extLst>
          </p:cNvPr>
          <p:cNvSpPr txBox="1">
            <a:spLocks/>
          </p:cNvSpPr>
          <p:nvPr userDrawn="1"/>
        </p:nvSpPr>
        <p:spPr>
          <a:xfrm>
            <a:off x="11387324" y="3307641"/>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40715567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30188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54669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37225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61738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20789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69100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94340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6"/>
            <a:ext cx="12192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0" name="Title 1"/>
          <p:cNvSpPr>
            <a:spLocks noGrp="1"/>
          </p:cNvSpPr>
          <p:nvPr>
            <p:ph type="title"/>
          </p:nvPr>
        </p:nvSpPr>
        <p:spPr>
          <a:xfrm>
            <a:off x="609600" y="356613"/>
            <a:ext cx="8839200" cy="621792"/>
          </a:xfrm>
        </p:spPr>
        <p:txBody>
          <a:bodyPr/>
          <a:lstStyle>
            <a:lvl1pPr algn="l">
              <a:defRPr sz="2500" b="1">
                <a:solidFill>
                  <a:srgbClr val="D57500"/>
                </a:solidFill>
                <a:latin typeface="Arial"/>
                <a:cs typeface="Arial"/>
              </a:defRPr>
            </a:lvl1pPr>
          </a:lstStyle>
          <a:p>
            <a:r>
              <a:rPr lang="en-US"/>
              <a:t>Click to edit Master title style</a:t>
            </a:r>
            <a:endParaRPr lang="en-US" dirty="0"/>
          </a:p>
        </p:txBody>
      </p:sp>
      <p:sp>
        <p:nvSpPr>
          <p:cNvPr id="11" name="Content Placeholder 2"/>
          <p:cNvSpPr>
            <a:spLocks noGrp="1"/>
          </p:cNvSpPr>
          <p:nvPr>
            <p:ph idx="1"/>
          </p:nvPr>
        </p:nvSpPr>
        <p:spPr>
          <a:xfrm>
            <a:off x="609600" y="1371598"/>
            <a:ext cx="10972800" cy="1510157"/>
          </a:xfrm>
        </p:spPr>
        <p:txBody>
          <a:bodyPr>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4EFE5B7E-D4FE-4F8B-AB7B-63B93B969343}"/>
              </a:ext>
            </a:extLst>
          </p:cNvPr>
          <p:cNvSpPr/>
          <p:nvPr userDrawn="1"/>
        </p:nvSpPr>
        <p:spPr>
          <a:xfrm>
            <a:off x="11211791" y="841808"/>
            <a:ext cx="980209" cy="1050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Slide Number Placeholder 5">
            <a:extLst>
              <a:ext uri="{FF2B5EF4-FFF2-40B4-BE49-F238E27FC236}">
                <a16:creationId xmlns:a16="http://schemas.microsoft.com/office/drawing/2014/main" id="{4A2ECF7C-E4D2-41D3-83C3-9C753FBC356F}"/>
              </a:ext>
            </a:extLst>
          </p:cNvPr>
          <p:cNvSpPr>
            <a:spLocks noGrp="1"/>
          </p:cNvSpPr>
          <p:nvPr>
            <p:ph type="sldNum" sz="quarter" idx="12"/>
          </p:nvPr>
        </p:nvSpPr>
        <p:spPr>
          <a:xfrm>
            <a:off x="11400559" y="1119372"/>
            <a:ext cx="602672" cy="495658"/>
          </a:xfrm>
          <a:prstGeom prst="rect">
            <a:avLst/>
          </a:prstGeom>
        </p:spPr>
        <p:txBody>
          <a:bodyPr/>
          <a:lstStyle>
            <a:lvl1pPr>
              <a:defRPr sz="2400"/>
            </a:lvl1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3827628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sp>
        <p:nvSpPr>
          <p:cNvPr id="9" name="Rectangle 8"/>
          <p:cNvSpPr/>
          <p:nvPr/>
        </p:nvSpPr>
        <p:spPr bwMode="ltGray">
          <a:xfrm>
            <a:off x="0" y="2590078"/>
            <a:ext cx="10294181"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280555" y="2904709"/>
            <a:ext cx="9653153" cy="1031070"/>
          </a:xfrm>
        </p:spPr>
        <p:txBody>
          <a:bodyPr anchor="b">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920601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7721600" y="0"/>
            <a:ext cx="4486861" cy="6858000"/>
          </a:xfrm>
          <a:prstGeom prst="rect">
            <a:avLst/>
          </a:prstGeom>
          <a:solidFill>
            <a:schemeClr val="tx2"/>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1800">
              <a:solidFill>
                <a:prstClr val="black"/>
              </a:solidFill>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80"/>
          <a:stretch/>
        </p:blipFill>
        <p:spPr>
          <a:xfrm>
            <a:off x="7714743" y="-2184"/>
            <a:ext cx="4503051" cy="6696087"/>
          </a:xfrm>
          <a:prstGeom prst="rect">
            <a:avLst/>
          </a:prstGeom>
        </p:spPr>
      </p:pic>
      <p:sp>
        <p:nvSpPr>
          <p:cNvPr id="2" name="Title 1"/>
          <p:cNvSpPr>
            <a:spLocks noGrp="1"/>
          </p:cNvSpPr>
          <p:nvPr>
            <p:ph type="ctrTitle"/>
          </p:nvPr>
        </p:nvSpPr>
        <p:spPr>
          <a:xfrm>
            <a:off x="256032" y="254995"/>
            <a:ext cx="5546896" cy="877163"/>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57633" y="1761403"/>
            <a:ext cx="4340396"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0711" y="660861"/>
            <a:ext cx="6168373" cy="4663439"/>
          </a:xfrm>
          <a:prstGeom prst="rect">
            <a:avLst/>
          </a:prstGeom>
        </p:spPr>
      </p:pic>
      <p:sp>
        <p:nvSpPr>
          <p:cNvPr id="10" name="TextBox 9"/>
          <p:cNvSpPr txBox="1"/>
          <p:nvPr userDrawn="1"/>
        </p:nvSpPr>
        <p:spPr>
          <a:xfrm>
            <a:off x="269705" y="6293793"/>
            <a:ext cx="2114681" cy="400110"/>
          </a:xfrm>
          <a:prstGeom prst="rect">
            <a:avLst/>
          </a:prstGeom>
          <a:noFill/>
        </p:spPr>
        <p:txBody>
          <a:bodyPr wrap="none" rtlCol="0">
            <a:spAutoFit/>
          </a:bodyPr>
          <a:lstStyle/>
          <a:p>
            <a:pPr defTabSz="914400" fontAlgn="base">
              <a:spcBef>
                <a:spcPct val="0"/>
              </a:spcBef>
              <a:spcAft>
                <a:spcPct val="0"/>
              </a:spcAft>
            </a:pPr>
            <a:r>
              <a:rPr lang="en-US" sz="1000" dirty="0">
                <a:solidFill>
                  <a:srgbClr val="1E7640"/>
                </a:solidFill>
                <a:cs typeface="Arial" charset="0"/>
              </a:rPr>
              <a:t>ORNL is managed by UT-Battelle </a:t>
            </a:r>
            <a:br>
              <a:rPr lang="en-US" sz="1000" dirty="0">
                <a:solidFill>
                  <a:srgbClr val="1E7640"/>
                </a:solidFill>
                <a:cs typeface="Arial" charset="0"/>
              </a:rPr>
            </a:br>
            <a:r>
              <a:rPr lang="en-US" sz="1000" dirty="0">
                <a:solidFill>
                  <a:srgbClr val="1E7640"/>
                </a:solidFill>
                <a:cs typeface="Arial" charset="0"/>
              </a:rPr>
              <a:t>for the US Department of Energy</a:t>
            </a:r>
          </a:p>
        </p:txBody>
      </p:sp>
      <p:pic>
        <p:nvPicPr>
          <p:cNvPr id="11" name="Picture 10"/>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9931400" y="6338371"/>
            <a:ext cx="1773200" cy="316766"/>
          </a:xfrm>
          <a:prstGeom prst="rect">
            <a:avLst/>
          </a:prstGeom>
        </p:spPr>
      </p:pic>
    </p:spTree>
    <p:extLst>
      <p:ext uri="{BB962C8B-B14F-4D97-AF65-F5344CB8AC3E}">
        <p14:creationId xmlns:p14="http://schemas.microsoft.com/office/powerpoint/2010/main" val="349728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1/23/2019</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96573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256032"/>
            <a:ext cx="11515053"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68224" y="1443386"/>
            <a:ext cx="1152352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239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183" y="256032"/>
            <a:ext cx="11504904"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61264" y="1444752"/>
            <a:ext cx="5590037"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1264" y="2270334"/>
            <a:ext cx="5590037"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44752"/>
            <a:ext cx="5592233"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270334"/>
            <a:ext cx="5592233"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34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7721600" y="0"/>
            <a:ext cx="4486861" cy="6858000"/>
          </a:xfrm>
          <a:prstGeom prst="rect">
            <a:avLst/>
          </a:prstGeom>
          <a:solidFill>
            <a:schemeClr val="bg2"/>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1800">
              <a:solidFill>
                <a:prstClr val="black"/>
              </a:solidFill>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400" y="6338371"/>
            <a:ext cx="1773200" cy="316766"/>
          </a:xfrm>
          <a:prstGeom prst="rect">
            <a:avLst/>
          </a:prstGeom>
        </p:spPr>
      </p:pic>
      <p:sp>
        <p:nvSpPr>
          <p:cNvPr id="2" name="Title 1"/>
          <p:cNvSpPr>
            <a:spLocks noGrp="1"/>
          </p:cNvSpPr>
          <p:nvPr>
            <p:ph type="title"/>
          </p:nvPr>
        </p:nvSpPr>
        <p:spPr>
          <a:xfrm>
            <a:off x="257847" y="253529"/>
            <a:ext cx="5215853" cy="877163"/>
          </a:xfrm>
        </p:spPr>
        <p:txBody>
          <a:bodyPr/>
          <a:lstStyle/>
          <a:p>
            <a:r>
              <a:rPr lang="en-US"/>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80"/>
          <a:stretch/>
        </p:blipFill>
        <p:spPr>
          <a:xfrm>
            <a:off x="7714743" y="-2184"/>
            <a:ext cx="4503051" cy="6696087"/>
          </a:xfrm>
          <a:prstGeom prst="rect">
            <a:avLst/>
          </a:prstGeom>
        </p:spPr>
      </p:pic>
      <p:cxnSp>
        <p:nvCxnSpPr>
          <p:cNvPr id="7" name="Straight Arrow Connector 6"/>
          <p:cNvCxnSpPr/>
          <p:nvPr userDrawn="1"/>
        </p:nvCxnSpPr>
        <p:spPr>
          <a:xfrm>
            <a:off x="77216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1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7847" y="253529"/>
            <a:ext cx="11504904" cy="484748"/>
          </a:xfrm>
        </p:spPr>
        <p:txBody>
          <a:bodyPr/>
          <a:lstStyle/>
          <a:p>
            <a:r>
              <a:rPr lang="en-US"/>
              <a:t>Click to edit Master title style</a:t>
            </a:r>
          </a:p>
        </p:txBody>
      </p:sp>
    </p:spTree>
    <p:extLst>
      <p:ext uri="{BB962C8B-B14F-4D97-AF65-F5344CB8AC3E}">
        <p14:creationId xmlns:p14="http://schemas.microsoft.com/office/powerpoint/2010/main" val="2332690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45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67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1/23/2019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84090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1/23/2019</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5901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455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29193668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1/23/2019</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17986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579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1/23/2019</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pic>
        <p:nvPicPr>
          <p:cNvPr id="18" name="Picture 17" descr="HD-ShadowShort.png">
            <a:extLst>
              <a:ext uri="{FF2B5EF4-FFF2-40B4-BE49-F238E27FC236}">
                <a16:creationId xmlns:a16="http://schemas.microsoft.com/office/drawing/2014/main" id="{E4985A55-3360-4837-BB84-4E5D7457DDB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2749" y="1847000"/>
            <a:ext cx="1136074" cy="102247"/>
          </a:xfrm>
          <a:prstGeom prst="rect">
            <a:avLst/>
          </a:prstGeom>
        </p:spPr>
      </p:pic>
      <p:sp>
        <p:nvSpPr>
          <p:cNvPr id="19" name="Rectangle 18">
            <a:extLst>
              <a:ext uri="{FF2B5EF4-FFF2-40B4-BE49-F238E27FC236}">
                <a16:creationId xmlns:a16="http://schemas.microsoft.com/office/drawing/2014/main" id="{B2D7653C-E4E9-45DF-BFD7-205ABA4D8FAA}"/>
              </a:ext>
            </a:extLst>
          </p:cNvPr>
          <p:cNvSpPr/>
          <p:nvPr userDrawn="1"/>
        </p:nvSpPr>
        <p:spPr>
          <a:xfrm>
            <a:off x="11055927" y="753228"/>
            <a:ext cx="1136074" cy="1080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Slide Number Placeholder 5">
            <a:extLst>
              <a:ext uri="{FF2B5EF4-FFF2-40B4-BE49-F238E27FC236}">
                <a16:creationId xmlns:a16="http://schemas.microsoft.com/office/drawing/2014/main" id="{8A9E946C-3410-4AD6-A56E-98345FE9853C}"/>
              </a:ext>
            </a:extLst>
          </p:cNvPr>
          <p:cNvSpPr txBox="1">
            <a:spLocks/>
          </p:cNvSpPr>
          <p:nvPr userDrawn="1"/>
        </p:nvSpPr>
        <p:spPr>
          <a:xfrm>
            <a:off x="11390500" y="1042588"/>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7561823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827"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8" cstate="screen">
            <a:extLst>
              <a:ext uri="{28A0092B-C50C-407E-A947-70E740481C1C}">
                <a14:useLocalDpi xmlns:a14="http://schemas.microsoft.com/office/drawing/2010/main"/>
              </a:ext>
            </a:extLst>
          </a:blip>
          <a:srcRect b="-1"/>
          <a:stretch/>
        </p:blipFill>
        <p:spPr>
          <a:xfrm>
            <a:off x="6778304" y="1812022"/>
            <a:ext cx="5413696" cy="5045846"/>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31400" y="6338371"/>
            <a:ext cx="1773200" cy="316766"/>
          </a:xfrm>
          <a:prstGeom prst="rect">
            <a:avLst/>
          </a:prstGeom>
        </p:spPr>
      </p:pic>
      <p:sp>
        <p:nvSpPr>
          <p:cNvPr id="1026" name="Title Placeholder 1"/>
          <p:cNvSpPr>
            <a:spLocks noGrp="1"/>
          </p:cNvSpPr>
          <p:nvPr>
            <p:ph type="title"/>
          </p:nvPr>
        </p:nvSpPr>
        <p:spPr bwMode="auto">
          <a:xfrm>
            <a:off x="245147" y="244475"/>
            <a:ext cx="11504904"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1584" y="1445478"/>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30261" y="6513051"/>
            <a:ext cx="280401" cy="152400"/>
          </a:xfrm>
          <a:prstGeom prst="rect">
            <a:avLst/>
          </a:prstGeom>
          <a:noFill/>
          <a:ln w="9525">
            <a:noFill/>
            <a:miter lim="800000"/>
            <a:headEnd/>
            <a:tailEnd/>
          </a:ln>
          <a:effectLst/>
        </p:spPr>
        <p:txBody>
          <a:bodyPr lIns="0" tIns="0" rIns="0" bIns="0"/>
          <a:lstStyle/>
          <a:p>
            <a:pPr algn="r" defTabSz="173038" fontAlgn="base">
              <a:lnSpc>
                <a:spcPct val="90000"/>
              </a:lnSpc>
              <a:spcBef>
                <a:spcPct val="0"/>
              </a:spcBef>
              <a:spcAft>
                <a:spcPct val="0"/>
              </a:spcAft>
              <a:tabLst>
                <a:tab pos="230188" algn="l"/>
              </a:tabLst>
              <a:defRPr/>
            </a:pPr>
            <a:fld id="{040BB257-551A-4736-B50F-DCF1BA034C06}" type="slidenum">
              <a:rPr lang="en-US" sz="1000" smtClean="0">
                <a:solidFill>
                  <a:prstClr val="white">
                    <a:lumMod val="75000"/>
                  </a:prstClr>
                </a:solidFill>
                <a:cs typeface="Arial" pitchFamily="34" charset="0"/>
              </a:rPr>
              <a:pPr algn="r" defTabSz="173038" fontAlgn="base">
                <a:lnSpc>
                  <a:spcPct val="90000"/>
                </a:lnSpc>
                <a:spcBef>
                  <a:spcPct val="0"/>
                </a:spcBef>
                <a:spcAft>
                  <a:spcPct val="0"/>
                </a:spcAft>
                <a:tabLst>
                  <a:tab pos="230188" algn="l"/>
                </a:tabLst>
                <a:defRPr/>
              </a:pPr>
              <a:t>‹#›</a:t>
            </a:fld>
            <a:endParaRPr lang="en-US" sz="1000" dirty="0">
              <a:solidFill>
                <a:prstClr val="white">
                  <a:lumMod val="75000"/>
                </a:prstClr>
              </a:solidFill>
              <a:cs typeface="Arial" pitchFamily="34" charset="0"/>
            </a:endParaRPr>
          </a:p>
        </p:txBody>
      </p:sp>
      <p:sp>
        <p:nvSpPr>
          <p:cNvPr id="14" name="Rectangle 256"/>
          <p:cNvSpPr txBox="1">
            <a:spLocks noChangeArrowheads="1"/>
          </p:cNvSpPr>
          <p:nvPr/>
        </p:nvSpPr>
        <p:spPr>
          <a:xfrm>
            <a:off x="288164" y="6477000"/>
            <a:ext cx="3860800" cy="182562"/>
          </a:xfrm>
          <a:prstGeom prst="rect">
            <a:avLst/>
          </a:prstGeom>
          <a:ln/>
        </p:spPr>
        <p:txBody>
          <a:bodyPr anchor="ctr"/>
          <a:lstStyle/>
          <a:p>
            <a:pPr defTabSz="914400" fontAlgn="base">
              <a:spcBef>
                <a:spcPct val="0"/>
              </a:spcBef>
              <a:spcAft>
                <a:spcPct val="0"/>
              </a:spcAft>
            </a:pPr>
            <a:r>
              <a:rPr lang="en-US" sz="1000" dirty="0" err="1">
                <a:solidFill>
                  <a:srgbClr val="BFBFBF"/>
                </a:solidFill>
                <a:cs typeface="Arial" pitchFamily="34" charset="0"/>
              </a:rPr>
              <a:t>Presentation_name</a:t>
            </a:r>
            <a:endParaRPr lang="en-US" sz="1000" dirty="0">
              <a:solidFill>
                <a:srgbClr val="BFBFBF"/>
              </a:solidFill>
              <a:cs typeface="Arial" pitchFamily="34" charset="0"/>
            </a:endParaRPr>
          </a:p>
        </p:txBody>
      </p:sp>
    </p:spTree>
    <p:extLst>
      <p:ext uri="{BB962C8B-B14F-4D97-AF65-F5344CB8AC3E}">
        <p14:creationId xmlns:p14="http://schemas.microsoft.com/office/powerpoint/2010/main" val="72832176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fcog.org/safety/quality-assurance-subgroup/software-quality-assurance-task-grou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cschultz@anl.gov" TargetMode="External"/><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box.com/home"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E88-C5CD-494C-82D4-026EAAF752D2}"/>
              </a:ext>
            </a:extLst>
          </p:cNvPr>
          <p:cNvSpPr>
            <a:spLocks noGrp="1"/>
          </p:cNvSpPr>
          <p:nvPr>
            <p:ph type="ctrTitle"/>
          </p:nvPr>
        </p:nvSpPr>
        <p:spPr>
          <a:xfrm>
            <a:off x="634113" y="1184965"/>
            <a:ext cx="5872891" cy="2696635"/>
          </a:xfrm>
        </p:spPr>
        <p:txBody>
          <a:bodyPr>
            <a:normAutofit/>
          </a:bodyPr>
          <a:lstStyle/>
          <a:p>
            <a:r>
              <a:rPr lang="en-US" sz="6000" dirty="0">
                <a:solidFill>
                  <a:schemeClr val="tx1"/>
                </a:solidFill>
              </a:rPr>
              <a:t>EFCOG SQA Group Meeting</a:t>
            </a:r>
          </a:p>
        </p:txBody>
      </p:sp>
      <p:sp>
        <p:nvSpPr>
          <p:cNvPr id="4" name="Subtitle 3">
            <a:extLst>
              <a:ext uri="{FF2B5EF4-FFF2-40B4-BE49-F238E27FC236}">
                <a16:creationId xmlns:a16="http://schemas.microsoft.com/office/drawing/2014/main" id="{D46CC0E0-F655-4E04-A138-D89E66A25139}"/>
              </a:ext>
            </a:extLst>
          </p:cNvPr>
          <p:cNvSpPr>
            <a:spLocks noGrp="1"/>
          </p:cNvSpPr>
          <p:nvPr>
            <p:ph type="subTitle" idx="1"/>
          </p:nvPr>
        </p:nvSpPr>
        <p:spPr>
          <a:xfrm>
            <a:off x="3569764" y="4121505"/>
            <a:ext cx="5874479" cy="1241761"/>
          </a:xfrm>
        </p:spPr>
        <p:txBody>
          <a:bodyPr anchor="b">
            <a:normAutofit/>
          </a:bodyPr>
          <a:lstStyle/>
          <a:p>
            <a:r>
              <a:rPr lang="en-US" sz="2400" dirty="0">
                <a:solidFill>
                  <a:srgbClr val="00B09B"/>
                </a:solidFill>
              </a:rPr>
              <a:t>February 19, 2020</a:t>
            </a:r>
          </a:p>
        </p:txBody>
      </p:sp>
      <p:sp>
        <p:nvSpPr>
          <p:cNvPr id="3" name="TextBox 2">
            <a:extLst>
              <a:ext uri="{FF2B5EF4-FFF2-40B4-BE49-F238E27FC236}">
                <a16:creationId xmlns:a16="http://schemas.microsoft.com/office/drawing/2014/main" id="{920533C4-99B6-C54B-808A-9B0699DB0689}"/>
              </a:ext>
            </a:extLst>
          </p:cNvPr>
          <p:cNvSpPr txBox="1"/>
          <p:nvPr/>
        </p:nvSpPr>
        <p:spPr>
          <a:xfrm>
            <a:off x="264584" y="5445124"/>
            <a:ext cx="6092976" cy="92333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n-lt"/>
                <a:cs typeface="+mn-cs"/>
              </a:rPr>
              <a:t>Chair: Vicki Pope (</a:t>
            </a:r>
            <a:r>
              <a:rPr lang="en-US" sz="1800" dirty="0" err="1">
                <a:latin typeface="+mn-lt"/>
                <a:cs typeface="+mn-cs"/>
              </a:rPr>
              <a:t>pope13@llnl.gov</a:t>
            </a:r>
            <a:r>
              <a:rPr lang="en-US" sz="1800" dirty="0">
                <a:latin typeface="+mn-lt"/>
                <a:cs typeface="+mn-cs"/>
              </a:rPr>
              <a:t>)</a:t>
            </a:r>
          </a:p>
          <a:p>
            <a:pPr marL="285750" indent="-285750">
              <a:buFont typeface="Arial" panose="020B0604020202020204" pitchFamily="34" charset="0"/>
              <a:buChar char="•"/>
            </a:pPr>
            <a:r>
              <a:rPr lang="en-US" sz="1800" dirty="0">
                <a:latin typeface="+mn-lt"/>
                <a:cs typeface="+mn-cs"/>
              </a:rPr>
              <a:t>Vice Chair: Teri </a:t>
            </a:r>
            <a:r>
              <a:rPr lang="en-US" dirty="0"/>
              <a:t>Vincent (teri.vincent@cns.doe.gov)</a:t>
            </a:r>
            <a:endParaRPr lang="en-US" sz="1800" dirty="0">
              <a:latin typeface="+mn-lt"/>
              <a:cs typeface="+mn-cs"/>
            </a:endParaRPr>
          </a:p>
          <a:p>
            <a:pPr marL="285750" indent="-285750">
              <a:buFont typeface="Arial" panose="020B0604020202020204" pitchFamily="34" charset="0"/>
              <a:buChar char="•"/>
            </a:pPr>
            <a:r>
              <a:rPr lang="en-US" sz="1800" dirty="0">
                <a:latin typeface="+mn-lt"/>
                <a:cs typeface="+mn-cs"/>
              </a:rPr>
              <a:t>Secretary: </a:t>
            </a:r>
            <a:r>
              <a:rPr lang="en-US" dirty="0"/>
              <a:t>Marylou Apodaca</a:t>
            </a:r>
            <a:r>
              <a:rPr lang="en-US" sz="1800" dirty="0">
                <a:latin typeface="+mn-lt"/>
                <a:cs typeface="+mn-cs"/>
              </a:rPr>
              <a:t> </a:t>
            </a:r>
            <a:r>
              <a:rPr lang="en-US" dirty="0"/>
              <a:t>(marapod@sandia.gov)</a:t>
            </a:r>
          </a:p>
        </p:txBody>
      </p:sp>
    </p:spTree>
    <p:extLst>
      <p:ext uri="{BB962C8B-B14F-4D97-AF65-F5344CB8AC3E}">
        <p14:creationId xmlns:p14="http://schemas.microsoft.com/office/powerpoint/2010/main" val="199218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97416" y="2063262"/>
            <a:ext cx="2551813" cy="2661052"/>
          </a:xfrm>
        </p:spPr>
        <p:txBody>
          <a:bodyPr>
            <a:normAutofit/>
          </a:bodyPr>
          <a:lstStyle/>
          <a:p>
            <a:pPr algn="r"/>
            <a:r>
              <a:rPr lang="en-US" sz="4400" b="1" dirty="0">
                <a:solidFill>
                  <a:srgbClr val="00B09B"/>
                </a:solidFill>
              </a:rPr>
              <a:t>Task Updates</a:t>
            </a:r>
          </a:p>
        </p:txBody>
      </p:sp>
      <p:sp>
        <p:nvSpPr>
          <p:cNvPr id="3" name="Content Placeholder 2">
            <a:extLst>
              <a:ext uri="{FF2B5EF4-FFF2-40B4-BE49-F238E27FC236}">
                <a16:creationId xmlns:a16="http://schemas.microsoft.com/office/drawing/2014/main" id="{CDFAF198-CBEA-4519-90E5-5D3F13D9A460}"/>
              </a:ext>
            </a:extLst>
          </p:cNvPr>
          <p:cNvSpPr>
            <a:spLocks noGrp="1"/>
          </p:cNvSpPr>
          <p:nvPr>
            <p:ph idx="1"/>
          </p:nvPr>
        </p:nvSpPr>
        <p:spPr>
          <a:xfrm>
            <a:off x="2764366" y="265814"/>
            <a:ext cx="8176903" cy="6379535"/>
          </a:xfrm>
        </p:spPr>
        <p:txBody>
          <a:bodyPr anchor="ctr">
            <a:normAutofit/>
          </a:bodyPr>
          <a:lstStyle/>
          <a:p>
            <a:pPr marL="514350" indent="-514350">
              <a:spcBef>
                <a:spcPts val="600"/>
              </a:spcBef>
              <a:spcAft>
                <a:spcPts val="1800"/>
              </a:spcAft>
              <a:buClr>
                <a:srgbClr val="00B09B"/>
              </a:buClr>
              <a:buFont typeface="+mj-lt"/>
              <a:buAutoNum type="arabicPeriod"/>
            </a:pPr>
            <a:r>
              <a:rPr lang="en-US" sz="2000" dirty="0"/>
              <a:t>Toolbox Qualification Recommendations (Vicki Pope)</a:t>
            </a:r>
          </a:p>
          <a:p>
            <a:pPr marL="514350" indent="-514350">
              <a:spcBef>
                <a:spcPts val="600"/>
              </a:spcBef>
              <a:spcAft>
                <a:spcPts val="1800"/>
              </a:spcAft>
              <a:buClr>
                <a:srgbClr val="00B09B"/>
              </a:buClr>
              <a:buFont typeface="+mj-lt"/>
              <a:buAutoNum type="arabicPeriod"/>
            </a:pPr>
            <a:r>
              <a:rPr lang="en-US" sz="2000" dirty="0"/>
              <a:t>SW Checklists for Audits (Kary Cook)</a:t>
            </a:r>
          </a:p>
          <a:p>
            <a:pPr marL="514350" indent="-514350">
              <a:spcBef>
                <a:spcPts val="600"/>
              </a:spcBef>
              <a:spcAft>
                <a:spcPts val="1800"/>
              </a:spcAft>
              <a:buClr>
                <a:srgbClr val="00B09B"/>
              </a:buClr>
              <a:buFont typeface="+mj-lt"/>
              <a:buAutoNum type="arabicPeriod"/>
            </a:pPr>
            <a:r>
              <a:rPr lang="en-US" sz="2000" dirty="0"/>
              <a:t>Definition of Software (Marylou Apodaca)</a:t>
            </a:r>
          </a:p>
          <a:p>
            <a:pPr marL="514350" indent="-514350">
              <a:spcBef>
                <a:spcPts val="600"/>
              </a:spcBef>
              <a:spcAft>
                <a:spcPts val="1800"/>
              </a:spcAft>
              <a:buClr>
                <a:srgbClr val="00B09B"/>
              </a:buClr>
              <a:buFont typeface="+mj-lt"/>
              <a:buAutoNum type="arabicPeriod"/>
            </a:pPr>
            <a:r>
              <a:rPr lang="en-US" sz="2000" dirty="0"/>
              <a:t>EFCOG Zip File Review (Ashley Toth)</a:t>
            </a:r>
          </a:p>
          <a:p>
            <a:pPr marL="514350" indent="-514350">
              <a:spcBef>
                <a:spcPts val="600"/>
              </a:spcBef>
              <a:spcAft>
                <a:spcPts val="1800"/>
              </a:spcAft>
              <a:buClr>
                <a:srgbClr val="00B09B"/>
              </a:buClr>
              <a:buFont typeface="+mj-lt"/>
              <a:buAutoNum type="arabicPeriod"/>
            </a:pPr>
            <a:r>
              <a:rPr lang="en-US" sz="2000" dirty="0"/>
              <a:t>SQA Group Strategic Planning </a:t>
            </a:r>
            <a:r>
              <a:rPr lang="en-US" sz="2000" dirty="0">
                <a:solidFill>
                  <a:schemeClr val="tx1"/>
                </a:solidFill>
              </a:rPr>
              <a:t>(Nathaniel Hein)</a:t>
            </a:r>
            <a:endParaRPr lang="en-US" sz="2000" dirty="0"/>
          </a:p>
          <a:p>
            <a:pPr marL="514350" indent="-514350">
              <a:spcBef>
                <a:spcPts val="600"/>
              </a:spcBef>
              <a:spcAft>
                <a:spcPts val="1800"/>
              </a:spcAft>
              <a:buClr>
                <a:srgbClr val="00B09B"/>
              </a:buClr>
              <a:buFont typeface="+mj-lt"/>
              <a:buAutoNum type="arabicPeriod"/>
            </a:pPr>
            <a:r>
              <a:rPr lang="en-US" sz="2000" dirty="0"/>
              <a:t>SCRUM to Work Activities Mapping (Stella McKirdy)</a:t>
            </a:r>
          </a:p>
          <a:p>
            <a:pPr marL="514350" indent="-514350">
              <a:spcBef>
                <a:spcPts val="600"/>
              </a:spcBef>
              <a:spcAft>
                <a:spcPts val="1800"/>
              </a:spcAft>
              <a:buClr>
                <a:srgbClr val="00B09B"/>
              </a:buClr>
              <a:buFont typeface="+mj-lt"/>
              <a:buAutoNum type="arabicPeriod"/>
            </a:pPr>
            <a:r>
              <a:rPr lang="en-US" sz="2000" dirty="0">
                <a:solidFill>
                  <a:schemeClr val="tx1"/>
                </a:solidFill>
              </a:rPr>
              <a:t>Cloud-based Hosting Whitepaper (Russell Swannack)</a:t>
            </a:r>
          </a:p>
          <a:p>
            <a:pPr marL="514350" indent="-514350">
              <a:spcBef>
                <a:spcPts val="600"/>
              </a:spcBef>
              <a:spcAft>
                <a:spcPts val="1800"/>
              </a:spcAft>
              <a:buClr>
                <a:srgbClr val="00B09B"/>
              </a:buClr>
              <a:buFont typeface="+mj-lt"/>
              <a:buAutoNum type="arabicPeriod"/>
            </a:pPr>
            <a:r>
              <a:rPr lang="en-US" sz="2000" dirty="0">
                <a:solidFill>
                  <a:schemeClr val="tx1"/>
                </a:solidFill>
              </a:rPr>
              <a:t>How to Manage Configurable Devices (Veronica Camarillo-Morris)</a:t>
            </a:r>
          </a:p>
          <a:p>
            <a:pPr marL="514350" indent="-514350">
              <a:spcBef>
                <a:spcPts val="600"/>
              </a:spcBef>
              <a:spcAft>
                <a:spcPts val="1800"/>
              </a:spcAft>
              <a:buClr>
                <a:srgbClr val="00B09B"/>
              </a:buClr>
              <a:buFont typeface="+mj-lt"/>
              <a:buAutoNum type="arabicPeriod"/>
            </a:pPr>
            <a:r>
              <a:rPr lang="en-US" sz="2000" dirty="0">
                <a:solidFill>
                  <a:schemeClr val="tx1"/>
                </a:solidFill>
              </a:rPr>
              <a:t>Matrix of SW-Effecting Orders and Policies (Gary Heidel)</a:t>
            </a:r>
          </a:p>
        </p:txBody>
      </p:sp>
    </p:spTree>
    <p:extLst>
      <p:ext uri="{BB962C8B-B14F-4D97-AF65-F5344CB8AC3E}">
        <p14:creationId xmlns:p14="http://schemas.microsoft.com/office/powerpoint/2010/main" val="174888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ABA5-33B1-498A-9EEC-70D46869DF13}"/>
              </a:ext>
            </a:extLst>
          </p:cNvPr>
          <p:cNvSpPr>
            <a:spLocks noGrp="1"/>
          </p:cNvSpPr>
          <p:nvPr>
            <p:ph type="title"/>
          </p:nvPr>
        </p:nvSpPr>
        <p:spPr>
          <a:xfrm>
            <a:off x="677334" y="609600"/>
            <a:ext cx="8596668" cy="851210"/>
          </a:xfrm>
        </p:spPr>
        <p:txBody>
          <a:bodyPr/>
          <a:lstStyle/>
          <a:p>
            <a:r>
              <a:rPr lang="en-US" dirty="0"/>
              <a:t>Draft Definition of Software</a:t>
            </a:r>
          </a:p>
        </p:txBody>
      </p:sp>
      <p:sp>
        <p:nvSpPr>
          <p:cNvPr id="3" name="Content Placeholder 2">
            <a:extLst>
              <a:ext uri="{FF2B5EF4-FFF2-40B4-BE49-F238E27FC236}">
                <a16:creationId xmlns:a16="http://schemas.microsoft.com/office/drawing/2014/main" id="{D224A816-6AA6-4930-9AE6-69BA650B9C99}"/>
              </a:ext>
            </a:extLst>
          </p:cNvPr>
          <p:cNvSpPr>
            <a:spLocks noGrp="1"/>
          </p:cNvSpPr>
          <p:nvPr>
            <p:ph idx="1"/>
          </p:nvPr>
        </p:nvSpPr>
        <p:spPr>
          <a:xfrm>
            <a:off x="677334" y="1338146"/>
            <a:ext cx="9677280" cy="5519854"/>
          </a:xfrm>
          <a:gradFill>
            <a:gsLst>
              <a:gs pos="0">
                <a:schemeClr val="accent1">
                  <a:lumMod val="5000"/>
                  <a:lumOff val="95000"/>
                  <a:alpha val="0"/>
                </a:schemeClr>
              </a:gs>
              <a:gs pos="100000">
                <a:schemeClr val="accent1">
                  <a:lumMod val="30000"/>
                  <a:lumOff val="70000"/>
                </a:schemeClr>
              </a:gs>
            </a:gsLst>
            <a:lin ang="5400000" scaled="1"/>
          </a:gradFill>
        </p:spPr>
        <p:txBody>
          <a:bodyPr>
            <a:normAutofit fontScale="70000" lnSpcReduction="20000"/>
          </a:bodyPr>
          <a:lstStyle/>
          <a:p>
            <a:pPr marL="0" indent="0">
              <a:buNone/>
            </a:pPr>
            <a:r>
              <a:rPr lang="en-US" sz="2100" b="1" dirty="0"/>
              <a:t>Software which supports or affects the achievement or verification of regulatory, programmatic or statutory requirements.  Such software includes:</a:t>
            </a:r>
          </a:p>
          <a:p>
            <a:pPr lvl="0"/>
            <a:r>
              <a:rPr lang="en-US" dirty="0"/>
              <a:t>Software which collects or analyzes data (i.e. data quality objectives) to be used for nuclear site section, characterization, or performance assessment</a:t>
            </a:r>
            <a:endParaRPr lang="en-US" sz="2400" dirty="0"/>
          </a:p>
          <a:p>
            <a:pPr lvl="0"/>
            <a:r>
              <a:rPr lang="en-US" dirty="0"/>
              <a:t>Software used for environmental protection, security, emergency management, occupational safety, nuclear criticality, waste management, design of waste packages, waste disposal and nuclear facilities, including radiological facilities</a:t>
            </a:r>
            <a:endParaRPr lang="en-US" sz="2400" dirty="0"/>
          </a:p>
          <a:p>
            <a:pPr lvl="0"/>
            <a:r>
              <a:rPr lang="en-US" dirty="0"/>
              <a:t>Software that resides on the same system (processor) as safety-critical software.</a:t>
            </a:r>
            <a:endParaRPr lang="en-US" sz="2400" dirty="0"/>
          </a:p>
          <a:p>
            <a:pPr lvl="0"/>
            <a:r>
              <a:rPr lang="en-US" dirty="0"/>
              <a:t>Software whose output impacts physical, functional, or operational requirements and whose use or failure to perform as intended cause or contribute to a hazard.</a:t>
            </a:r>
          </a:p>
          <a:p>
            <a:pPr marL="0" indent="0">
              <a:buNone/>
            </a:pPr>
            <a:r>
              <a:rPr lang="en-US" dirty="0"/>
              <a:t> </a:t>
            </a:r>
            <a:endParaRPr lang="en-US" sz="2400" dirty="0"/>
          </a:p>
          <a:p>
            <a:pPr marL="0" indent="0">
              <a:buNone/>
            </a:pPr>
            <a:r>
              <a:rPr lang="en-US" sz="2100" b="1" dirty="0"/>
              <a:t>Additionally, software that is used to:</a:t>
            </a:r>
          </a:p>
          <a:p>
            <a:pPr lvl="0"/>
            <a:r>
              <a:rPr lang="en-US" dirty="0"/>
              <a:t>Perform safety basis calculations or to model nuclear operations</a:t>
            </a:r>
            <a:endParaRPr lang="en-US" sz="2400" dirty="0"/>
          </a:p>
          <a:p>
            <a:pPr lvl="0"/>
            <a:r>
              <a:rPr lang="en-US" dirty="0"/>
              <a:t>Provide control or mitigation for hazards. </a:t>
            </a:r>
          </a:p>
          <a:p>
            <a:pPr lvl="0"/>
            <a:r>
              <a:rPr lang="en-US" dirty="0"/>
              <a:t>Control safety-critical functions. </a:t>
            </a:r>
          </a:p>
          <a:p>
            <a:pPr lvl="0"/>
            <a:r>
              <a:rPr lang="en-US" dirty="0"/>
              <a:t>Process safety-critical commands or data. </a:t>
            </a:r>
          </a:p>
          <a:p>
            <a:pPr lvl="0"/>
            <a:r>
              <a:rPr lang="en-US" dirty="0"/>
              <a:t>Detect and report, or take corrective action, if the system reaches a specific hazardous state. </a:t>
            </a:r>
          </a:p>
          <a:p>
            <a:pPr lvl="0"/>
            <a:r>
              <a:rPr lang="en-US" dirty="0"/>
              <a:t>Mitigate damage if a hazard occurs. </a:t>
            </a:r>
          </a:p>
          <a:p>
            <a:pPr lvl="0"/>
            <a:r>
              <a:rPr lang="en-US" dirty="0"/>
              <a:t>Process data or analyze trends that lead directly to safety decisions (e.g., determining when to turn power off to a wind tunnel to prevent system destruction). </a:t>
            </a:r>
          </a:p>
          <a:p>
            <a:r>
              <a:rPr lang="en-US" dirty="0"/>
              <a:t>Provide full or partial verification or validation of safety-critical systems, including hardware or software subsystems.</a:t>
            </a:r>
          </a:p>
        </p:txBody>
      </p:sp>
    </p:spTree>
    <p:extLst>
      <p:ext uri="{BB962C8B-B14F-4D97-AF65-F5344CB8AC3E}">
        <p14:creationId xmlns:p14="http://schemas.microsoft.com/office/powerpoint/2010/main" val="190375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5ADA-ED80-4242-A56F-F84E053C8534}"/>
              </a:ext>
            </a:extLst>
          </p:cNvPr>
          <p:cNvSpPr>
            <a:spLocks noGrp="1"/>
          </p:cNvSpPr>
          <p:nvPr>
            <p:ph type="title"/>
          </p:nvPr>
        </p:nvSpPr>
        <p:spPr>
          <a:xfrm>
            <a:off x="677334" y="609600"/>
            <a:ext cx="8596668" cy="862361"/>
          </a:xfrm>
        </p:spPr>
        <p:txBody>
          <a:bodyPr/>
          <a:lstStyle/>
          <a:p>
            <a:r>
              <a:rPr lang="en-US" dirty="0"/>
              <a:t>Draft Definition of Software (cont.)</a:t>
            </a:r>
          </a:p>
        </p:txBody>
      </p:sp>
      <p:sp>
        <p:nvSpPr>
          <p:cNvPr id="3" name="Content Placeholder 2">
            <a:extLst>
              <a:ext uri="{FF2B5EF4-FFF2-40B4-BE49-F238E27FC236}">
                <a16:creationId xmlns:a16="http://schemas.microsoft.com/office/drawing/2014/main" id="{7EFF4FFC-5A80-4B73-9DD4-CED866CEE304}"/>
              </a:ext>
            </a:extLst>
          </p:cNvPr>
          <p:cNvSpPr>
            <a:spLocks noGrp="1"/>
          </p:cNvSpPr>
          <p:nvPr>
            <p:ph idx="1"/>
          </p:nvPr>
        </p:nvSpPr>
        <p:spPr>
          <a:xfrm>
            <a:off x="677333" y="1352282"/>
            <a:ext cx="9960615" cy="5505718"/>
          </a:xfrm>
          <a:gradFill>
            <a:gsLst>
              <a:gs pos="0">
                <a:schemeClr val="accent1">
                  <a:lumMod val="5000"/>
                  <a:lumOff val="95000"/>
                  <a:alpha val="0"/>
                </a:schemeClr>
              </a:gs>
              <a:gs pos="100000">
                <a:schemeClr val="accent1">
                  <a:lumMod val="30000"/>
                  <a:lumOff val="70000"/>
                </a:schemeClr>
              </a:gs>
            </a:gsLst>
            <a:lin ang="5400000" scaled="1"/>
          </a:gradFill>
        </p:spPr>
        <p:txBody>
          <a:bodyPr>
            <a:normAutofit fontScale="77500" lnSpcReduction="20000"/>
          </a:bodyPr>
          <a:lstStyle/>
          <a:p>
            <a:pPr marL="0" indent="0">
              <a:buNone/>
            </a:pPr>
            <a:r>
              <a:rPr lang="en-US" sz="2100" b="1" u="sng" dirty="0"/>
              <a:t>Programmatic Software:</a:t>
            </a:r>
            <a:endParaRPr lang="en-US" sz="2100" dirty="0"/>
          </a:p>
          <a:p>
            <a:r>
              <a:rPr lang="en-US" dirty="0"/>
              <a:t>Software that is used by an organization, i.e., the offices and people at all Field Installations and Headquarters, who support customers with policy, process, and standards development; oversight and insight; and technology development and transfer, in the disciplines of safety, reliability, maintainability, and quality. </a:t>
            </a:r>
          </a:p>
          <a:p>
            <a:pPr marL="0" indent="0">
              <a:buNone/>
            </a:pPr>
            <a:r>
              <a:rPr lang="en-US" dirty="0"/>
              <a:t> </a:t>
            </a:r>
          </a:p>
          <a:p>
            <a:pPr marL="0" indent="0">
              <a:buNone/>
            </a:pPr>
            <a:r>
              <a:rPr lang="en-US" sz="2100" b="1" u="sng" dirty="0"/>
              <a:t>Exempt Software:</a:t>
            </a:r>
            <a:br>
              <a:rPr lang="en-US" sz="2100" b="1" u="sng" dirty="0"/>
            </a:br>
            <a:r>
              <a:rPr lang="en-US" dirty="0"/>
              <a:t>Software that meets the following criteria is exempt from the formal control requirements of this procedure:</a:t>
            </a:r>
          </a:p>
          <a:p>
            <a:pPr lvl="0"/>
            <a:r>
              <a:rPr lang="en-US" dirty="0"/>
              <a:t>Vendor-supplied software that is purchased with and integral to the operation of Measuring and Test Equipment (M&amp;TE) is exempt from this procedure, provided the M&amp;TE is tested and/or calibrated in accordance with applicable procedures and the software is not altered by the user organization, and where the functionality of the system is demonstrated through calibration over the operational range.</a:t>
            </a:r>
          </a:p>
          <a:p>
            <a:pPr lvl="0"/>
            <a:r>
              <a:rPr lang="en-US" dirty="0"/>
              <a:t>System software (e.g., operating systems, administrative and management systems, system utilities, compilers, assemblers, translators, interpreters, query languages, word processing programs, database managers, and graphing programs) or other software that does not generate data that are used in the formulation of conclusions.</a:t>
            </a:r>
          </a:p>
          <a:p>
            <a:pPr lvl="0"/>
            <a:r>
              <a:rPr lang="en-US" dirty="0"/>
              <a:t>Spreadsheets or other system software applications (e.g., Mathcad) which do produce quality data are exempted from this procedure if the results are wholly incorporated into technical reports, calculation notes or other documentation where the calculations, mathematical formulas, and input data can be exactly verified during the technical review of the report. Such calculations are treated as and considered to be manual calculations because the assumptions, formulas, inputs and outputs are verified as part of the calculation package technical review.</a:t>
            </a:r>
          </a:p>
          <a:p>
            <a:pPr lvl="0"/>
            <a:r>
              <a:rPr lang="en-US" dirty="0"/>
              <a:t>Configurable Software applications that are not quality-related, such as PLC software configured to start and control pumps, blowers, or other commercial products, where software failure will not affect project objectives or mission performance.</a:t>
            </a:r>
          </a:p>
          <a:p>
            <a:r>
              <a:rPr lang="en-US" dirty="0"/>
              <a:t>Software that has no impact on safety, security or business risk.  If the software fails is not available or if the software produces invalid information these conditions will not impact safety, security or business. Example:  Office Coffee Fund, tracking and trending, may be used as input decisions-administrative spreadsheets.</a:t>
            </a:r>
          </a:p>
        </p:txBody>
      </p:sp>
    </p:spTree>
    <p:extLst>
      <p:ext uri="{BB962C8B-B14F-4D97-AF65-F5344CB8AC3E}">
        <p14:creationId xmlns:p14="http://schemas.microsoft.com/office/powerpoint/2010/main" val="21433382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F2C7-3BCC-4CDD-96BD-9EF6F4141A3F}"/>
              </a:ext>
            </a:extLst>
          </p:cNvPr>
          <p:cNvSpPr>
            <a:spLocks noGrp="1"/>
          </p:cNvSpPr>
          <p:nvPr>
            <p:ph type="title"/>
          </p:nvPr>
        </p:nvSpPr>
        <p:spPr>
          <a:xfrm>
            <a:off x="1722150" y="345253"/>
            <a:ext cx="7551853" cy="730102"/>
          </a:xfrm>
        </p:spPr>
        <p:txBody>
          <a:bodyPr vert="horz" lIns="91440" tIns="45720" rIns="91440" bIns="45720" rtlCol="0" anchor="b">
            <a:normAutofit fontScale="90000"/>
          </a:bodyPr>
          <a:lstStyle/>
          <a:p>
            <a:r>
              <a:rPr lang="en-US" sz="4400" kern="1200" dirty="0">
                <a:solidFill>
                  <a:schemeClr val="accent1"/>
                </a:solidFill>
                <a:latin typeface="+mj-lt"/>
                <a:ea typeface="+mj-ea"/>
                <a:cs typeface="+mj-cs"/>
              </a:rPr>
              <a:t>Task Team Members</a:t>
            </a:r>
          </a:p>
        </p:txBody>
      </p:sp>
      <p:sp>
        <p:nvSpPr>
          <p:cNvPr id="5" name="Content Placeholder 4">
            <a:extLst>
              <a:ext uri="{FF2B5EF4-FFF2-40B4-BE49-F238E27FC236}">
                <a16:creationId xmlns:a16="http://schemas.microsoft.com/office/drawing/2014/main" id="{86DD86DB-CFB3-4A64-A5F3-3F656131CC41}"/>
              </a:ext>
            </a:extLst>
          </p:cNvPr>
          <p:cNvSpPr>
            <a:spLocks noGrp="1"/>
          </p:cNvSpPr>
          <p:nvPr>
            <p:ph sz="half" idx="1"/>
          </p:nvPr>
        </p:nvSpPr>
        <p:spPr>
          <a:xfrm>
            <a:off x="418371" y="1383327"/>
            <a:ext cx="2609801" cy="1296812"/>
          </a:xfrm>
          <a:ln>
            <a:solidFill>
              <a:schemeClr val="accent1"/>
            </a:solidFill>
          </a:ln>
        </p:spPr>
        <p:txBody>
          <a:bodyPr>
            <a:normAutofit/>
          </a:bodyPr>
          <a:lstStyle/>
          <a:p>
            <a:pPr marL="0" indent="0">
              <a:buNone/>
            </a:pPr>
            <a:r>
              <a:rPr lang="en-US" sz="1400" b="1" u="sng" dirty="0"/>
              <a:t>SQA Checklists</a:t>
            </a:r>
          </a:p>
          <a:p>
            <a:pPr marL="509588" lvl="1">
              <a:spcBef>
                <a:spcPts val="600"/>
              </a:spcBef>
            </a:pPr>
            <a:r>
              <a:rPr lang="en-US" sz="1300" dirty="0"/>
              <a:t>Kary Cook, PNNL (lead)</a:t>
            </a:r>
          </a:p>
          <a:p>
            <a:pPr marL="509588" lvl="1">
              <a:spcBef>
                <a:spcPts val="600"/>
              </a:spcBef>
            </a:pPr>
            <a:r>
              <a:rPr lang="en-US" sz="1300" dirty="0"/>
              <a:t>Pat Auer, LLNL</a:t>
            </a:r>
          </a:p>
          <a:p>
            <a:pPr marL="509588" lvl="1">
              <a:spcBef>
                <a:spcPts val="600"/>
              </a:spcBef>
            </a:pPr>
            <a:r>
              <a:rPr lang="en-US" sz="1300" dirty="0"/>
              <a:t>Jeni Turgeon, SNL</a:t>
            </a:r>
          </a:p>
        </p:txBody>
      </p:sp>
      <p:pic>
        <p:nvPicPr>
          <p:cNvPr id="8" name="Graphic 7" descr="Teamwork">
            <a:extLst>
              <a:ext uri="{FF2B5EF4-FFF2-40B4-BE49-F238E27FC236}">
                <a16:creationId xmlns:a16="http://schemas.microsoft.com/office/drawing/2014/main" id="{13383B51-9644-4E76-86FE-E55252356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598" y="269922"/>
            <a:ext cx="879552" cy="879552"/>
          </a:xfrm>
          <a:prstGeom prst="rect">
            <a:avLst/>
          </a:prstGeom>
        </p:spPr>
      </p:pic>
      <p:sp>
        <p:nvSpPr>
          <p:cNvPr id="22" name="Content Placeholder 4">
            <a:extLst>
              <a:ext uri="{FF2B5EF4-FFF2-40B4-BE49-F238E27FC236}">
                <a16:creationId xmlns:a16="http://schemas.microsoft.com/office/drawing/2014/main" id="{14553163-335C-48C1-B1A1-8D73DC1A9099}"/>
              </a:ext>
            </a:extLst>
          </p:cNvPr>
          <p:cNvSpPr txBox="1">
            <a:spLocks/>
          </p:cNvSpPr>
          <p:nvPr/>
        </p:nvSpPr>
        <p:spPr>
          <a:xfrm>
            <a:off x="3258251" y="1345928"/>
            <a:ext cx="2609801" cy="1875304"/>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400" b="1" u="sng" dirty="0"/>
              <a:t>Cloud-based Hosting Software</a:t>
            </a:r>
          </a:p>
          <a:p>
            <a:pPr marL="509588" lvl="1">
              <a:spcBef>
                <a:spcPts val="600"/>
              </a:spcBef>
            </a:pPr>
            <a:r>
              <a:rPr lang="en-US" sz="1300" dirty="0"/>
              <a:t>Russell Swannack, PNNL </a:t>
            </a:r>
            <a:r>
              <a:rPr lang="en-US" sz="1300"/>
              <a:t>(lead)</a:t>
            </a:r>
            <a:endParaRPr lang="en-US" sz="1300" dirty="0"/>
          </a:p>
          <a:p>
            <a:pPr marL="509588" lvl="1">
              <a:spcBef>
                <a:spcPts val="600"/>
              </a:spcBef>
            </a:pPr>
            <a:r>
              <a:rPr lang="en-US" sz="1300" dirty="0"/>
              <a:t>Vicki Pope, LLNL</a:t>
            </a:r>
          </a:p>
          <a:p>
            <a:pPr marL="509588" lvl="1">
              <a:spcBef>
                <a:spcPts val="600"/>
              </a:spcBef>
            </a:pPr>
            <a:r>
              <a:rPr lang="en-US" sz="1300" dirty="0"/>
              <a:t>Ashley Toth, Hanford</a:t>
            </a:r>
          </a:p>
        </p:txBody>
      </p:sp>
      <p:sp>
        <p:nvSpPr>
          <p:cNvPr id="24" name="Content Placeholder 4">
            <a:extLst>
              <a:ext uri="{FF2B5EF4-FFF2-40B4-BE49-F238E27FC236}">
                <a16:creationId xmlns:a16="http://schemas.microsoft.com/office/drawing/2014/main" id="{154E33BB-DDDF-4D02-AA30-48B5D666A397}"/>
              </a:ext>
            </a:extLst>
          </p:cNvPr>
          <p:cNvSpPr txBox="1">
            <a:spLocks/>
          </p:cNvSpPr>
          <p:nvPr/>
        </p:nvSpPr>
        <p:spPr>
          <a:xfrm>
            <a:off x="6110976" y="1149474"/>
            <a:ext cx="2609800" cy="2071758"/>
          </a:xfrm>
          <a:prstGeom prst="rect">
            <a:avLst/>
          </a:prstGeom>
          <a:ln>
            <a:solidFill>
              <a:schemeClr val="accent1"/>
            </a:solidFill>
          </a:ln>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buNone/>
            </a:pPr>
            <a:r>
              <a:rPr lang="en-US" sz="2200" b="1" u="sng" dirty="0"/>
              <a:t>SQA Strategic Planning</a:t>
            </a:r>
          </a:p>
          <a:p>
            <a:pPr marL="509588" lvl="1">
              <a:spcBef>
                <a:spcPts val="600"/>
              </a:spcBef>
            </a:pPr>
            <a:r>
              <a:rPr lang="en-US" sz="2100" dirty="0"/>
              <a:t>Nathaniel Hein, LANL (lead)</a:t>
            </a:r>
          </a:p>
          <a:p>
            <a:pPr marL="509588" lvl="1">
              <a:spcBef>
                <a:spcPts val="600"/>
              </a:spcBef>
            </a:pPr>
            <a:r>
              <a:rPr lang="en-US" sz="2100" dirty="0"/>
              <a:t>Marylou Apodaca, SNL</a:t>
            </a:r>
          </a:p>
          <a:p>
            <a:pPr marL="509588" lvl="1">
              <a:spcBef>
                <a:spcPts val="600"/>
              </a:spcBef>
            </a:pPr>
            <a:r>
              <a:rPr lang="en-US" sz="2100" dirty="0"/>
              <a:t>James Hylko, Paducah</a:t>
            </a:r>
          </a:p>
          <a:p>
            <a:pPr marL="509588" lvl="1">
              <a:spcBef>
                <a:spcPts val="600"/>
              </a:spcBef>
            </a:pPr>
            <a:r>
              <a:rPr lang="en-US" sz="2100" dirty="0"/>
              <a:t>Greg Smith, LANL</a:t>
            </a:r>
          </a:p>
          <a:p>
            <a:pPr marL="509588" lvl="1">
              <a:spcBef>
                <a:spcPts val="600"/>
              </a:spcBef>
            </a:pPr>
            <a:r>
              <a:rPr lang="en-US" sz="2100" dirty="0"/>
              <a:t>Teri Vincent, Y-12 / Pantex</a:t>
            </a:r>
          </a:p>
        </p:txBody>
      </p:sp>
      <p:sp>
        <p:nvSpPr>
          <p:cNvPr id="25" name="Content Placeholder 4">
            <a:extLst>
              <a:ext uri="{FF2B5EF4-FFF2-40B4-BE49-F238E27FC236}">
                <a16:creationId xmlns:a16="http://schemas.microsoft.com/office/drawing/2014/main" id="{2BD7621D-DE66-4B9F-AB7A-0F0C9585F083}"/>
              </a:ext>
            </a:extLst>
          </p:cNvPr>
          <p:cNvSpPr txBox="1">
            <a:spLocks/>
          </p:cNvSpPr>
          <p:nvPr/>
        </p:nvSpPr>
        <p:spPr>
          <a:xfrm>
            <a:off x="418370" y="3006038"/>
            <a:ext cx="2609801" cy="1496573"/>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400" b="1" u="sng" dirty="0"/>
              <a:t>EFCOG Zip File Review</a:t>
            </a:r>
          </a:p>
          <a:p>
            <a:pPr marL="509588" lvl="1">
              <a:spcBef>
                <a:spcPts val="600"/>
              </a:spcBef>
            </a:pPr>
            <a:r>
              <a:rPr lang="en-US" sz="1300" dirty="0"/>
              <a:t>Ashley Toth, Hanford (lead)</a:t>
            </a:r>
          </a:p>
          <a:p>
            <a:pPr marL="509588" lvl="1">
              <a:spcBef>
                <a:spcPts val="600"/>
              </a:spcBef>
            </a:pPr>
            <a:r>
              <a:rPr lang="en-US" sz="1300" dirty="0"/>
              <a:t>Kary Cook, PNNL </a:t>
            </a:r>
          </a:p>
          <a:p>
            <a:pPr marL="509588" lvl="1">
              <a:spcBef>
                <a:spcPts val="600"/>
              </a:spcBef>
            </a:pPr>
            <a:r>
              <a:rPr lang="en-US" sz="1300" dirty="0"/>
              <a:t>Dave </a:t>
            </a:r>
            <a:r>
              <a:rPr lang="en-US" sz="1300" dirty="0" err="1"/>
              <a:t>Thoman</a:t>
            </a:r>
            <a:r>
              <a:rPr lang="en-US" sz="1300" dirty="0"/>
              <a:t>, </a:t>
            </a:r>
            <a:r>
              <a:rPr lang="en-US" sz="1300" dirty="0" err="1"/>
              <a:t>Amentum</a:t>
            </a:r>
            <a:endParaRPr lang="en-US" sz="1300" dirty="0"/>
          </a:p>
        </p:txBody>
      </p:sp>
      <p:sp>
        <p:nvSpPr>
          <p:cNvPr id="26" name="Content Placeholder 4">
            <a:extLst>
              <a:ext uri="{FF2B5EF4-FFF2-40B4-BE49-F238E27FC236}">
                <a16:creationId xmlns:a16="http://schemas.microsoft.com/office/drawing/2014/main" id="{A485CD64-F6A8-4C65-8880-1FEAF2A81C44}"/>
              </a:ext>
            </a:extLst>
          </p:cNvPr>
          <p:cNvSpPr txBox="1">
            <a:spLocks/>
          </p:cNvSpPr>
          <p:nvPr/>
        </p:nvSpPr>
        <p:spPr>
          <a:xfrm>
            <a:off x="6110976" y="5051502"/>
            <a:ext cx="2609801" cy="1630232"/>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400" b="1" u="sng" dirty="0"/>
              <a:t>SCRUM to WA Mapping</a:t>
            </a:r>
          </a:p>
          <a:p>
            <a:pPr marL="509588" lvl="1">
              <a:spcBef>
                <a:spcPts val="600"/>
              </a:spcBef>
            </a:pPr>
            <a:r>
              <a:rPr lang="en-US" sz="1300" dirty="0"/>
              <a:t>Stella McKirdy, INL (lead)</a:t>
            </a:r>
          </a:p>
          <a:p>
            <a:pPr marL="509588" lvl="1">
              <a:spcBef>
                <a:spcPts val="600"/>
              </a:spcBef>
            </a:pPr>
            <a:r>
              <a:rPr lang="en-US" sz="1300" dirty="0"/>
              <a:t>Sid Ailes, Atkins</a:t>
            </a:r>
          </a:p>
          <a:p>
            <a:pPr marL="509588" lvl="1">
              <a:spcBef>
                <a:spcPts val="600"/>
              </a:spcBef>
            </a:pPr>
            <a:r>
              <a:rPr lang="en-US" sz="1300" dirty="0"/>
              <a:t>Kary Cook, PNNL </a:t>
            </a:r>
          </a:p>
          <a:p>
            <a:pPr marL="509588" lvl="1">
              <a:spcBef>
                <a:spcPts val="600"/>
              </a:spcBef>
            </a:pPr>
            <a:r>
              <a:rPr lang="en-US" sz="1300" dirty="0"/>
              <a:t>Carol Olijar, ANL</a:t>
            </a:r>
          </a:p>
          <a:p>
            <a:pPr marL="509588" lvl="1">
              <a:spcBef>
                <a:spcPts val="600"/>
              </a:spcBef>
            </a:pPr>
            <a:r>
              <a:rPr lang="en-US" sz="1300" dirty="0"/>
              <a:t>Jeni Turgeon, SNL</a:t>
            </a:r>
          </a:p>
        </p:txBody>
      </p:sp>
      <p:sp>
        <p:nvSpPr>
          <p:cNvPr id="9" name="Content Placeholder 4">
            <a:extLst>
              <a:ext uri="{FF2B5EF4-FFF2-40B4-BE49-F238E27FC236}">
                <a16:creationId xmlns:a16="http://schemas.microsoft.com/office/drawing/2014/main" id="{90CE3633-714C-44C5-AA9D-51E151D83EE8}"/>
              </a:ext>
            </a:extLst>
          </p:cNvPr>
          <p:cNvSpPr txBox="1">
            <a:spLocks/>
          </p:cNvSpPr>
          <p:nvPr/>
        </p:nvSpPr>
        <p:spPr>
          <a:xfrm>
            <a:off x="3258251" y="3471361"/>
            <a:ext cx="2609801" cy="2661425"/>
          </a:xfrm>
          <a:prstGeom prst="rect">
            <a:avLst/>
          </a:prstGeom>
          <a:ln>
            <a:solidFill>
              <a:schemeClr val="accent1"/>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500" b="1" u="sng" dirty="0"/>
              <a:t>Toolbox Qualification</a:t>
            </a:r>
          </a:p>
          <a:p>
            <a:pPr marL="509588" lvl="1">
              <a:spcBef>
                <a:spcPts val="900"/>
              </a:spcBef>
            </a:pPr>
            <a:r>
              <a:rPr lang="en-US" sz="1400" dirty="0"/>
              <a:t>Vicki Pope, LLNL (lead)</a:t>
            </a:r>
          </a:p>
          <a:p>
            <a:pPr marL="509588" lvl="1">
              <a:spcBef>
                <a:spcPts val="600"/>
              </a:spcBef>
            </a:pPr>
            <a:r>
              <a:rPr lang="en-US" sz="1400" dirty="0"/>
              <a:t>Cliff Glantz, PNNL</a:t>
            </a:r>
          </a:p>
          <a:p>
            <a:pPr marL="509588" lvl="1">
              <a:spcBef>
                <a:spcPts val="600"/>
              </a:spcBef>
            </a:pPr>
            <a:r>
              <a:rPr lang="en-US" sz="1400" dirty="0"/>
              <a:t>Roger Lanning (Hanford)</a:t>
            </a:r>
          </a:p>
          <a:p>
            <a:pPr marL="509588" lvl="1">
              <a:spcBef>
                <a:spcPts val="600"/>
              </a:spcBef>
            </a:pPr>
            <a:r>
              <a:rPr lang="en-US" sz="1400" dirty="0"/>
              <a:t>Keith Morrell, NNSS</a:t>
            </a:r>
          </a:p>
          <a:p>
            <a:pPr marL="509588" lvl="1">
              <a:spcBef>
                <a:spcPts val="600"/>
              </a:spcBef>
            </a:pPr>
            <a:r>
              <a:rPr lang="en-US" sz="1400" dirty="0"/>
              <a:t>Carol Olijar, ANL</a:t>
            </a:r>
          </a:p>
          <a:p>
            <a:pPr marL="509588" lvl="1">
              <a:spcBef>
                <a:spcPts val="600"/>
              </a:spcBef>
            </a:pPr>
            <a:r>
              <a:rPr lang="en-US" sz="1400" dirty="0"/>
              <a:t>Russell Swannack, PNNL</a:t>
            </a:r>
          </a:p>
          <a:p>
            <a:pPr marL="509588" lvl="1">
              <a:spcBef>
                <a:spcPts val="600"/>
              </a:spcBef>
            </a:pPr>
            <a:r>
              <a:rPr lang="en-US" sz="1400" dirty="0"/>
              <a:t>Dave </a:t>
            </a:r>
            <a:r>
              <a:rPr lang="en-US" sz="1400" dirty="0" err="1"/>
              <a:t>Thoman</a:t>
            </a:r>
            <a:r>
              <a:rPr lang="en-US" sz="1400" dirty="0"/>
              <a:t>, </a:t>
            </a:r>
            <a:r>
              <a:rPr lang="en-US" sz="1400" dirty="0" err="1"/>
              <a:t>Amentum</a:t>
            </a:r>
            <a:endParaRPr lang="en-US" sz="1400" dirty="0"/>
          </a:p>
          <a:p>
            <a:pPr marL="509588" lvl="1">
              <a:spcBef>
                <a:spcPts val="600"/>
              </a:spcBef>
            </a:pPr>
            <a:r>
              <a:rPr lang="en-US" sz="1400" dirty="0"/>
              <a:t>Ashley Toth, Hanford</a:t>
            </a:r>
          </a:p>
        </p:txBody>
      </p:sp>
      <p:sp>
        <p:nvSpPr>
          <p:cNvPr id="10" name="Content Placeholder 4">
            <a:extLst>
              <a:ext uri="{FF2B5EF4-FFF2-40B4-BE49-F238E27FC236}">
                <a16:creationId xmlns:a16="http://schemas.microsoft.com/office/drawing/2014/main" id="{993AFE6B-2968-44BB-847F-D2B4ADEA56F1}"/>
              </a:ext>
            </a:extLst>
          </p:cNvPr>
          <p:cNvSpPr txBox="1">
            <a:spLocks/>
          </p:cNvSpPr>
          <p:nvPr/>
        </p:nvSpPr>
        <p:spPr>
          <a:xfrm>
            <a:off x="6133067" y="3386091"/>
            <a:ext cx="2565618" cy="1500551"/>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400" b="1" u="sng" dirty="0"/>
              <a:t>Configurable Devices</a:t>
            </a:r>
          </a:p>
          <a:p>
            <a:pPr marL="509588" lvl="1">
              <a:spcBef>
                <a:spcPts val="600"/>
              </a:spcBef>
            </a:pPr>
            <a:r>
              <a:rPr lang="en-US" sz="1300" dirty="0"/>
              <a:t>Veronica Camarillo-Morris, LANL (lead)</a:t>
            </a:r>
          </a:p>
          <a:p>
            <a:pPr marL="509588" lvl="1">
              <a:spcBef>
                <a:spcPts val="600"/>
              </a:spcBef>
            </a:pPr>
            <a:r>
              <a:rPr lang="en-US" sz="1300" dirty="0"/>
              <a:t>Lance Abbott, SRS</a:t>
            </a:r>
          </a:p>
          <a:p>
            <a:pPr marL="509588" lvl="1">
              <a:spcBef>
                <a:spcPts val="600"/>
              </a:spcBef>
            </a:pPr>
            <a:r>
              <a:rPr lang="en-US" sz="1300" dirty="0"/>
              <a:t>Christy Renner, PORTS</a:t>
            </a:r>
          </a:p>
        </p:txBody>
      </p:sp>
      <p:sp>
        <p:nvSpPr>
          <p:cNvPr id="12" name="Content Placeholder 4">
            <a:extLst>
              <a:ext uri="{FF2B5EF4-FFF2-40B4-BE49-F238E27FC236}">
                <a16:creationId xmlns:a16="http://schemas.microsoft.com/office/drawing/2014/main" id="{589AFE0C-DD7A-45BC-96DC-5B25A13DF983}"/>
              </a:ext>
            </a:extLst>
          </p:cNvPr>
          <p:cNvSpPr txBox="1">
            <a:spLocks/>
          </p:cNvSpPr>
          <p:nvPr/>
        </p:nvSpPr>
        <p:spPr>
          <a:xfrm>
            <a:off x="418369" y="4828510"/>
            <a:ext cx="2609801" cy="1437464"/>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400" b="1" u="sng" dirty="0"/>
              <a:t>SW-Effecting Orders</a:t>
            </a:r>
          </a:p>
          <a:p>
            <a:pPr marL="509588" lvl="1">
              <a:spcBef>
                <a:spcPts val="600"/>
              </a:spcBef>
            </a:pPr>
            <a:r>
              <a:rPr lang="en-US" sz="1300" dirty="0"/>
              <a:t>Gary Heidel, ETTP (lead)</a:t>
            </a:r>
          </a:p>
          <a:p>
            <a:pPr marL="509588" lvl="1">
              <a:spcBef>
                <a:spcPts val="600"/>
              </a:spcBef>
            </a:pPr>
            <a:r>
              <a:rPr lang="en-US" sz="1300" dirty="0"/>
              <a:t>Clyde Armstrong, </a:t>
            </a:r>
            <a:r>
              <a:rPr lang="en-US" sz="1300" dirty="0" err="1"/>
              <a:t>Tru</a:t>
            </a:r>
            <a:r>
              <a:rPr lang="en-US" sz="1300" dirty="0"/>
              <a:t> Project</a:t>
            </a:r>
          </a:p>
          <a:p>
            <a:pPr marL="509588" lvl="1">
              <a:spcBef>
                <a:spcPts val="600"/>
              </a:spcBef>
            </a:pPr>
            <a:r>
              <a:rPr lang="en-US" sz="1300" dirty="0"/>
              <a:t>Vicki Pope, LLNL </a:t>
            </a:r>
          </a:p>
        </p:txBody>
      </p:sp>
      <p:sp>
        <p:nvSpPr>
          <p:cNvPr id="13" name="Content Placeholder 4">
            <a:extLst>
              <a:ext uri="{FF2B5EF4-FFF2-40B4-BE49-F238E27FC236}">
                <a16:creationId xmlns:a16="http://schemas.microsoft.com/office/drawing/2014/main" id="{5779C758-5108-4A6F-B09D-5E448AD3DFCD}"/>
              </a:ext>
            </a:extLst>
          </p:cNvPr>
          <p:cNvSpPr txBox="1">
            <a:spLocks/>
          </p:cNvSpPr>
          <p:nvPr/>
        </p:nvSpPr>
        <p:spPr>
          <a:xfrm>
            <a:off x="8960407" y="2834223"/>
            <a:ext cx="2609801" cy="2095537"/>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400" b="1" u="sng" dirty="0">
                <a:solidFill>
                  <a:schemeClr val="tx1">
                    <a:lumMod val="95000"/>
                    <a:lumOff val="5000"/>
                  </a:schemeClr>
                </a:solidFill>
              </a:rPr>
              <a:t>Definition of Software</a:t>
            </a:r>
          </a:p>
          <a:p>
            <a:pPr marL="509588" lvl="1">
              <a:spcBef>
                <a:spcPts val="600"/>
              </a:spcBef>
            </a:pPr>
            <a:r>
              <a:rPr lang="en-US" sz="1300" dirty="0">
                <a:solidFill>
                  <a:schemeClr val="tx1">
                    <a:lumMod val="95000"/>
                    <a:lumOff val="5000"/>
                  </a:schemeClr>
                </a:solidFill>
              </a:rPr>
              <a:t>Marylou Apodaca, SNL (lead)</a:t>
            </a:r>
          </a:p>
          <a:p>
            <a:pPr marL="509588" lvl="1">
              <a:spcBef>
                <a:spcPts val="600"/>
              </a:spcBef>
            </a:pPr>
            <a:r>
              <a:rPr lang="en-US" sz="1300" dirty="0">
                <a:solidFill>
                  <a:schemeClr val="tx1">
                    <a:lumMod val="95000"/>
                    <a:lumOff val="5000"/>
                  </a:schemeClr>
                </a:solidFill>
              </a:rPr>
              <a:t>Sid Ailes, Atkins</a:t>
            </a:r>
          </a:p>
          <a:p>
            <a:pPr marL="509588" lvl="1">
              <a:spcBef>
                <a:spcPts val="600"/>
              </a:spcBef>
            </a:pPr>
            <a:r>
              <a:rPr lang="en-US" sz="1300" dirty="0">
                <a:solidFill>
                  <a:schemeClr val="tx1">
                    <a:lumMod val="95000"/>
                    <a:lumOff val="5000"/>
                  </a:schemeClr>
                </a:solidFill>
              </a:rPr>
              <a:t>Faith Girolamo, SRS</a:t>
            </a:r>
          </a:p>
          <a:p>
            <a:pPr marL="509588" lvl="1">
              <a:spcBef>
                <a:spcPts val="600"/>
              </a:spcBef>
            </a:pPr>
            <a:r>
              <a:rPr lang="en-US" sz="1300" dirty="0">
                <a:solidFill>
                  <a:schemeClr val="tx1">
                    <a:lumMod val="95000"/>
                    <a:lumOff val="5000"/>
                  </a:schemeClr>
                </a:solidFill>
              </a:rPr>
              <a:t>Cristy Renner, Ports</a:t>
            </a:r>
          </a:p>
          <a:p>
            <a:pPr marL="509588" lvl="1">
              <a:spcBef>
                <a:spcPts val="600"/>
              </a:spcBef>
            </a:pPr>
            <a:r>
              <a:rPr lang="en-US" sz="1300" dirty="0">
                <a:solidFill>
                  <a:schemeClr val="tx1">
                    <a:lumMod val="95000"/>
                    <a:lumOff val="5000"/>
                  </a:schemeClr>
                </a:solidFill>
              </a:rPr>
              <a:t>Pat Nakagawa, CNS/Y-12</a:t>
            </a:r>
          </a:p>
          <a:p>
            <a:pPr marL="509588" lvl="1">
              <a:spcBef>
                <a:spcPts val="600"/>
              </a:spcBef>
            </a:pPr>
            <a:r>
              <a:rPr lang="en-US" sz="1300" dirty="0">
                <a:solidFill>
                  <a:schemeClr val="tx1">
                    <a:lumMod val="95000"/>
                    <a:lumOff val="5000"/>
                  </a:schemeClr>
                </a:solidFill>
              </a:rPr>
              <a:t>Jeni Turgeon, SNL</a:t>
            </a:r>
          </a:p>
        </p:txBody>
      </p:sp>
    </p:spTree>
    <p:extLst>
      <p:ext uri="{BB962C8B-B14F-4D97-AF65-F5344CB8AC3E}">
        <p14:creationId xmlns:p14="http://schemas.microsoft.com/office/powerpoint/2010/main" val="252005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765-E314-40FF-807A-37A947E47E20}"/>
              </a:ext>
            </a:extLst>
          </p:cNvPr>
          <p:cNvSpPr>
            <a:spLocks noGrp="1"/>
          </p:cNvSpPr>
          <p:nvPr>
            <p:ph type="title"/>
          </p:nvPr>
        </p:nvSpPr>
        <p:spPr>
          <a:xfrm>
            <a:off x="652481" y="1382486"/>
            <a:ext cx="3547581" cy="4093028"/>
          </a:xfrm>
        </p:spPr>
        <p:txBody>
          <a:bodyPr anchor="ctr">
            <a:normAutofit/>
          </a:bodyPr>
          <a:lstStyle/>
          <a:p>
            <a:r>
              <a:rPr lang="en-US" sz="4400" b="1" dirty="0">
                <a:solidFill>
                  <a:srgbClr val="00B09B"/>
                </a:solidFill>
              </a:rPr>
              <a:t>Next Steps</a:t>
            </a:r>
          </a:p>
        </p:txBody>
      </p:sp>
      <p:sp>
        <p:nvSpPr>
          <p:cNvPr id="10" name="Rectangle: Rounded Corners 9">
            <a:extLst>
              <a:ext uri="{FF2B5EF4-FFF2-40B4-BE49-F238E27FC236}">
                <a16:creationId xmlns:a16="http://schemas.microsoft.com/office/drawing/2014/main" id="{19DA38FC-7D55-484F-AB10-6C436D180418}"/>
              </a:ext>
            </a:extLst>
          </p:cNvPr>
          <p:cNvSpPr/>
          <p:nvPr/>
        </p:nvSpPr>
        <p:spPr>
          <a:xfrm>
            <a:off x="4532089" y="1498666"/>
            <a:ext cx="6628804" cy="82863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23" name="Freeform: Shape 22">
            <a:extLst>
              <a:ext uri="{FF2B5EF4-FFF2-40B4-BE49-F238E27FC236}">
                <a16:creationId xmlns:a16="http://schemas.microsoft.com/office/drawing/2014/main" id="{E62B27F6-F606-47B3-BEED-06E663E617FD}"/>
              </a:ext>
            </a:extLst>
          </p:cNvPr>
          <p:cNvSpPr/>
          <p:nvPr/>
        </p:nvSpPr>
        <p:spPr>
          <a:xfrm>
            <a:off x="5489159" y="14986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Task Groups to meet prior to Spring Face-to-Face</a:t>
            </a:r>
          </a:p>
        </p:txBody>
      </p:sp>
      <p:sp>
        <p:nvSpPr>
          <p:cNvPr id="29" name="Rectangle 28" descr="Monthly calendar">
            <a:extLst>
              <a:ext uri="{FF2B5EF4-FFF2-40B4-BE49-F238E27FC236}">
                <a16:creationId xmlns:a16="http://schemas.microsoft.com/office/drawing/2014/main" id="{3F5478B5-C346-443E-906B-C40751682746}"/>
              </a:ext>
            </a:extLst>
          </p:cNvPr>
          <p:cNvSpPr/>
          <p:nvPr/>
        </p:nvSpPr>
        <p:spPr>
          <a:xfrm>
            <a:off x="4814303" y="1685108"/>
            <a:ext cx="455748" cy="455748"/>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31" name="Rectangle: Rounded Corners 30">
            <a:extLst>
              <a:ext uri="{FF2B5EF4-FFF2-40B4-BE49-F238E27FC236}">
                <a16:creationId xmlns:a16="http://schemas.microsoft.com/office/drawing/2014/main" id="{09B9E7AA-A2B9-4451-A329-ACCAD1A27BE0}"/>
              </a:ext>
            </a:extLst>
          </p:cNvPr>
          <p:cNvSpPr/>
          <p:nvPr/>
        </p:nvSpPr>
        <p:spPr>
          <a:xfrm>
            <a:off x="4532089" y="4590091"/>
            <a:ext cx="6628804" cy="828633"/>
          </a:xfrm>
          <a:prstGeom prst="roundRect">
            <a:avLst>
              <a:gd name="adj" fmla="val 10000"/>
            </a:avLst>
          </a:prstGeom>
          <a:solidFill>
            <a:srgbClr val="00B09B"/>
          </a:solidFill>
        </p:spPr>
        <p:style>
          <a:lnRef idx="0">
            <a:schemeClr val="lt1">
              <a:alpha val="0"/>
              <a:hueOff val="0"/>
              <a:satOff val="0"/>
              <a:lumOff val="0"/>
              <a:alphaOff val="0"/>
            </a:schemeClr>
          </a:lnRef>
          <a:fillRef idx="1">
            <a:scrgbClr r="0" g="0" b="0"/>
          </a:fillRef>
          <a:effectRef idx="2">
            <a:schemeClr val="accent6">
              <a:hueOff val="0"/>
              <a:satOff val="0"/>
              <a:lumOff val="0"/>
              <a:alphaOff val="0"/>
            </a:schemeClr>
          </a:effectRef>
          <a:fontRef idx="minor"/>
        </p:style>
      </p:sp>
      <p:sp>
        <p:nvSpPr>
          <p:cNvPr id="32" name="Rectangle 31" descr="Document">
            <a:extLst>
              <a:ext uri="{FF2B5EF4-FFF2-40B4-BE49-F238E27FC236}">
                <a16:creationId xmlns:a16="http://schemas.microsoft.com/office/drawing/2014/main" id="{487E3DEC-76D2-4C82-AAE0-7B991A5DB38A}"/>
              </a:ext>
            </a:extLst>
          </p:cNvPr>
          <p:cNvSpPr/>
          <p:nvPr/>
        </p:nvSpPr>
        <p:spPr>
          <a:xfrm>
            <a:off x="4814303" y="4776533"/>
            <a:ext cx="455748" cy="45574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929D818A-54FE-4F1C-9DA6-7AAAEA0FD824}"/>
              </a:ext>
            </a:extLst>
          </p:cNvPr>
          <p:cNvSpPr/>
          <p:nvPr/>
        </p:nvSpPr>
        <p:spPr>
          <a:xfrm>
            <a:off x="5489159" y="4590091"/>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Load sharable document templates, job aids, and SQA-related job postings to Box site</a:t>
            </a:r>
          </a:p>
        </p:txBody>
      </p:sp>
      <p:sp>
        <p:nvSpPr>
          <p:cNvPr id="19" name="Rectangle: Rounded Corners 18">
            <a:extLst>
              <a:ext uri="{FF2B5EF4-FFF2-40B4-BE49-F238E27FC236}">
                <a16:creationId xmlns:a16="http://schemas.microsoft.com/office/drawing/2014/main" id="{478D2FBA-555F-44D4-91B8-D341358383F0}"/>
              </a:ext>
            </a:extLst>
          </p:cNvPr>
          <p:cNvSpPr/>
          <p:nvPr/>
        </p:nvSpPr>
        <p:spPr>
          <a:xfrm>
            <a:off x="4532089" y="2520986"/>
            <a:ext cx="6628804" cy="82863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txBody>
          <a:bodyPr/>
          <a:lstStyle/>
          <a:p>
            <a:endParaRPr lang="en-US" dirty="0"/>
          </a:p>
        </p:txBody>
      </p:sp>
      <p:sp>
        <p:nvSpPr>
          <p:cNvPr id="21" name="Freeform: Shape 20">
            <a:extLst>
              <a:ext uri="{FF2B5EF4-FFF2-40B4-BE49-F238E27FC236}">
                <a16:creationId xmlns:a16="http://schemas.microsoft.com/office/drawing/2014/main" id="{9AE2909B-5842-462A-8A67-21A7F6C56B28}"/>
              </a:ext>
            </a:extLst>
          </p:cNvPr>
          <p:cNvSpPr/>
          <p:nvPr/>
        </p:nvSpPr>
        <p:spPr>
          <a:xfrm>
            <a:off x="5489159" y="252098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endParaRPr lang="en-US" sz="1900" kern="1200" dirty="0"/>
          </a:p>
        </p:txBody>
      </p:sp>
      <p:sp>
        <p:nvSpPr>
          <p:cNvPr id="7" name="Rectangle: Rounded Corners 6">
            <a:extLst>
              <a:ext uri="{FF2B5EF4-FFF2-40B4-BE49-F238E27FC236}">
                <a16:creationId xmlns:a16="http://schemas.microsoft.com/office/drawing/2014/main" id="{6F9BE444-424F-4C05-BDDB-D4B0F286299D}"/>
              </a:ext>
            </a:extLst>
          </p:cNvPr>
          <p:cNvSpPr/>
          <p:nvPr/>
        </p:nvSpPr>
        <p:spPr>
          <a:xfrm>
            <a:off x="4532089" y="491465"/>
            <a:ext cx="6628804" cy="828633"/>
          </a:xfrm>
          <a:prstGeom prst="roundRect">
            <a:avLst>
              <a:gd name="adj" fmla="val 10000"/>
            </a:avLst>
          </a:prstGeom>
          <a:solidFill>
            <a:srgbClr val="3D58B9"/>
          </a:solid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9" name="Freeform: Shape 8">
            <a:extLst>
              <a:ext uri="{FF2B5EF4-FFF2-40B4-BE49-F238E27FC236}">
                <a16:creationId xmlns:a16="http://schemas.microsoft.com/office/drawing/2014/main" id="{C157A146-B74F-4011-B127-44D96BA2DE66}"/>
              </a:ext>
            </a:extLst>
          </p:cNvPr>
          <p:cNvSpPr/>
          <p:nvPr/>
        </p:nvSpPr>
        <p:spPr>
          <a:xfrm>
            <a:off x="5489159" y="491465"/>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a:solidFill>
            <a:srgbClr val="3D58B9"/>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buNone/>
            </a:pPr>
            <a:r>
              <a:rPr lang="en-US" sz="1900" kern="1200" dirty="0"/>
              <a:t>Volunteer to present your site</a:t>
            </a:r>
            <a:r>
              <a:rPr lang="en-US" sz="1900" dirty="0"/>
              <a:t>’s tool/process</a:t>
            </a:r>
          </a:p>
          <a:p>
            <a:pPr marL="0" lvl="0" indent="0" algn="l" defTabSz="844550">
              <a:lnSpc>
                <a:spcPct val="90000"/>
              </a:lnSpc>
              <a:spcBef>
                <a:spcPct val="0"/>
              </a:spcBef>
              <a:spcAft>
                <a:spcPct val="35000"/>
              </a:spcAft>
              <a:buNone/>
            </a:pPr>
            <a:r>
              <a:rPr lang="en-US" sz="1900" kern="1200" dirty="0"/>
              <a:t>10 minutes or less (contact Vicki, Teri or Marylou)</a:t>
            </a:r>
          </a:p>
        </p:txBody>
      </p:sp>
      <p:pic>
        <p:nvPicPr>
          <p:cNvPr id="4" name="Graphic 3" descr="Presentation with checklist">
            <a:extLst>
              <a:ext uri="{FF2B5EF4-FFF2-40B4-BE49-F238E27FC236}">
                <a16:creationId xmlns:a16="http://schemas.microsoft.com/office/drawing/2014/main" id="{B06E8DA4-138A-4211-99AB-67B5D897B9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2588" y="616192"/>
            <a:ext cx="579179" cy="579179"/>
          </a:xfrm>
          <a:prstGeom prst="rect">
            <a:avLst/>
          </a:prstGeom>
        </p:spPr>
      </p:pic>
      <p:sp>
        <p:nvSpPr>
          <p:cNvPr id="22" name="Freeform: Shape 21">
            <a:extLst>
              <a:ext uri="{FF2B5EF4-FFF2-40B4-BE49-F238E27FC236}">
                <a16:creationId xmlns:a16="http://schemas.microsoft.com/office/drawing/2014/main" id="{B204BE46-489C-40EC-AFB4-9628FEAD9EE0}"/>
              </a:ext>
            </a:extLst>
          </p:cNvPr>
          <p:cNvSpPr/>
          <p:nvPr/>
        </p:nvSpPr>
        <p:spPr>
          <a:xfrm>
            <a:off x="5489159" y="252098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No WebEx in March, but one in April</a:t>
            </a:r>
          </a:p>
        </p:txBody>
      </p:sp>
      <p:sp>
        <p:nvSpPr>
          <p:cNvPr id="25" name="Rectangle: Rounded Corners 24">
            <a:extLst>
              <a:ext uri="{FF2B5EF4-FFF2-40B4-BE49-F238E27FC236}">
                <a16:creationId xmlns:a16="http://schemas.microsoft.com/office/drawing/2014/main" id="{462C45E0-4D71-4404-B337-060E2B67D9A7}"/>
              </a:ext>
            </a:extLst>
          </p:cNvPr>
          <p:cNvSpPr/>
          <p:nvPr/>
        </p:nvSpPr>
        <p:spPr>
          <a:xfrm>
            <a:off x="4532089" y="3503166"/>
            <a:ext cx="6628804" cy="828633"/>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27" name="Freeform: Shape 26">
            <a:extLst>
              <a:ext uri="{FF2B5EF4-FFF2-40B4-BE49-F238E27FC236}">
                <a16:creationId xmlns:a16="http://schemas.microsoft.com/office/drawing/2014/main" id="{54A60CF7-943E-47D0-A27A-BC5AA8DBD954}"/>
              </a:ext>
            </a:extLst>
          </p:cNvPr>
          <p:cNvSpPr/>
          <p:nvPr/>
        </p:nvSpPr>
        <p:spPr>
          <a:xfrm>
            <a:off x="5489160" y="35031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endParaRPr lang="en-US" sz="1900" kern="1200" dirty="0"/>
          </a:p>
        </p:txBody>
      </p:sp>
      <p:sp>
        <p:nvSpPr>
          <p:cNvPr id="28" name="Freeform: Shape 27">
            <a:extLst>
              <a:ext uri="{FF2B5EF4-FFF2-40B4-BE49-F238E27FC236}">
                <a16:creationId xmlns:a16="http://schemas.microsoft.com/office/drawing/2014/main" id="{5C167DB5-9834-4AFD-AB69-C1372CDFCE72}"/>
              </a:ext>
            </a:extLst>
          </p:cNvPr>
          <p:cNvSpPr/>
          <p:nvPr/>
        </p:nvSpPr>
        <p:spPr>
          <a:xfrm>
            <a:off x="5489159" y="350316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Volunteer for Sub-Task Groups</a:t>
            </a:r>
          </a:p>
        </p:txBody>
      </p:sp>
      <p:pic>
        <p:nvPicPr>
          <p:cNvPr id="13" name="Graphic 12" descr="Group brainstorm">
            <a:extLst>
              <a:ext uri="{FF2B5EF4-FFF2-40B4-BE49-F238E27FC236}">
                <a16:creationId xmlns:a16="http://schemas.microsoft.com/office/drawing/2014/main" id="{2BB18942-586B-4A13-A4AA-2D231875EC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2588" y="3627893"/>
            <a:ext cx="579179" cy="579179"/>
          </a:xfrm>
          <a:prstGeom prst="rect">
            <a:avLst/>
          </a:prstGeom>
        </p:spPr>
      </p:pic>
      <p:sp>
        <p:nvSpPr>
          <p:cNvPr id="30" name="Rectangle: Rounded Corners 29">
            <a:extLst>
              <a:ext uri="{FF2B5EF4-FFF2-40B4-BE49-F238E27FC236}">
                <a16:creationId xmlns:a16="http://schemas.microsoft.com/office/drawing/2014/main" id="{08EE63CD-F0B6-4995-9DEB-9A930B3B6C9A}"/>
              </a:ext>
            </a:extLst>
          </p:cNvPr>
          <p:cNvSpPr/>
          <p:nvPr/>
        </p:nvSpPr>
        <p:spPr>
          <a:xfrm>
            <a:off x="4532087" y="5677016"/>
            <a:ext cx="6628804" cy="828633"/>
          </a:xfrm>
          <a:prstGeom prst="roundRect">
            <a:avLst>
              <a:gd name="adj" fmla="val 10000"/>
            </a:avLst>
          </a:prstGeom>
          <a:solidFill>
            <a:srgbClr val="A5E367"/>
          </a:solidFill>
          <a:ln>
            <a:solidFill>
              <a:schemeClr val="bg1">
                <a:lumMod val="85000"/>
              </a:schemeClr>
            </a:solidFill>
          </a:ln>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34" name="Freeform: Shape 33">
            <a:extLst>
              <a:ext uri="{FF2B5EF4-FFF2-40B4-BE49-F238E27FC236}">
                <a16:creationId xmlns:a16="http://schemas.microsoft.com/office/drawing/2014/main" id="{5C9EDB9A-30C7-4908-9B22-E266E918226E}"/>
              </a:ext>
            </a:extLst>
          </p:cNvPr>
          <p:cNvSpPr/>
          <p:nvPr/>
        </p:nvSpPr>
        <p:spPr>
          <a:xfrm>
            <a:off x="5489158" y="567701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endParaRPr lang="en-US" sz="1900" kern="1200" dirty="0"/>
          </a:p>
        </p:txBody>
      </p:sp>
      <p:sp>
        <p:nvSpPr>
          <p:cNvPr id="35" name="Freeform: Shape 34">
            <a:extLst>
              <a:ext uri="{FF2B5EF4-FFF2-40B4-BE49-F238E27FC236}">
                <a16:creationId xmlns:a16="http://schemas.microsoft.com/office/drawing/2014/main" id="{E39416A1-9FDE-46FA-AF67-B5A9BAEBD576}"/>
              </a:ext>
            </a:extLst>
          </p:cNvPr>
          <p:cNvSpPr/>
          <p:nvPr/>
        </p:nvSpPr>
        <p:spPr>
          <a:xfrm>
            <a:off x="5489157" y="5677016"/>
            <a:ext cx="5671732" cy="828633"/>
          </a:xfrm>
          <a:custGeom>
            <a:avLst/>
            <a:gdLst>
              <a:gd name="connsiteX0" fmla="*/ 0 w 5671732"/>
              <a:gd name="connsiteY0" fmla="*/ 0 h 828633"/>
              <a:gd name="connsiteX1" fmla="*/ 5671732 w 5671732"/>
              <a:gd name="connsiteY1" fmla="*/ 0 h 828633"/>
              <a:gd name="connsiteX2" fmla="*/ 5671732 w 5671732"/>
              <a:gd name="connsiteY2" fmla="*/ 828633 h 828633"/>
              <a:gd name="connsiteX3" fmla="*/ 0 w 5671732"/>
              <a:gd name="connsiteY3" fmla="*/ 828633 h 828633"/>
              <a:gd name="connsiteX4" fmla="*/ 0 w 5671732"/>
              <a:gd name="connsiteY4" fmla="*/ 0 h 82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732" h="828633">
                <a:moveTo>
                  <a:pt x="0" y="0"/>
                </a:moveTo>
                <a:lnTo>
                  <a:pt x="5671732" y="0"/>
                </a:lnTo>
                <a:lnTo>
                  <a:pt x="5671732" y="828633"/>
                </a:lnTo>
                <a:lnTo>
                  <a:pt x="0" y="8286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Register for Spring 2020 Face-to-Face</a:t>
            </a:r>
          </a:p>
        </p:txBody>
      </p:sp>
      <p:pic>
        <p:nvPicPr>
          <p:cNvPr id="11" name="Graphic 10" descr="Boardroom">
            <a:extLst>
              <a:ext uri="{FF2B5EF4-FFF2-40B4-BE49-F238E27FC236}">
                <a16:creationId xmlns:a16="http://schemas.microsoft.com/office/drawing/2014/main" id="{D50DFB84-A876-4F4D-A795-BF1A669CE1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51891" y="5822043"/>
            <a:ext cx="580572" cy="580572"/>
          </a:xfrm>
          <a:prstGeom prst="rect">
            <a:avLst/>
          </a:prstGeom>
        </p:spPr>
      </p:pic>
      <p:sp>
        <p:nvSpPr>
          <p:cNvPr id="26" name="Rectangle 25" descr="Monthly calendar">
            <a:extLst>
              <a:ext uri="{FF2B5EF4-FFF2-40B4-BE49-F238E27FC236}">
                <a16:creationId xmlns:a16="http://schemas.microsoft.com/office/drawing/2014/main" id="{8C1FA958-02F7-4777-B87D-69193E41BE65}"/>
              </a:ext>
            </a:extLst>
          </p:cNvPr>
          <p:cNvSpPr/>
          <p:nvPr/>
        </p:nvSpPr>
        <p:spPr>
          <a:xfrm>
            <a:off x="4814303" y="2707428"/>
            <a:ext cx="455748" cy="455748"/>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1403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9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0FDAC-3A9A-4E0C-B079-02325C33E311}"/>
              </a:ext>
            </a:extLst>
          </p:cNvPr>
          <p:cNvSpPr>
            <a:spLocks noGrp="1"/>
          </p:cNvSpPr>
          <p:nvPr>
            <p:ph idx="1"/>
          </p:nvPr>
        </p:nvSpPr>
        <p:spPr>
          <a:xfrm>
            <a:off x="827943" y="2439501"/>
            <a:ext cx="10058400" cy="2743200"/>
          </a:xfrm>
        </p:spPr>
        <p:txBody>
          <a:bodyPr vert="horz" lIns="91440" tIns="45720" rIns="91440" bIns="45720" rtlCol="0">
            <a:normAutofit/>
          </a:bodyPr>
          <a:lstStyle/>
          <a:p>
            <a:pPr marL="0" indent="0" algn="ctr">
              <a:buNone/>
            </a:pPr>
            <a:r>
              <a:rPr lang="en-US" sz="4800" dirty="0">
                <a:latin typeface="+mn-lt"/>
                <a:cs typeface="+mn-cs"/>
              </a:rPr>
              <a:t>We do quality software,</a:t>
            </a:r>
          </a:p>
          <a:p>
            <a:pPr marL="0" indent="0" algn="ctr">
              <a:buNone/>
            </a:pPr>
            <a:r>
              <a:rPr lang="en-US" sz="4800" dirty="0">
                <a:latin typeface="+mn-lt"/>
                <a:cs typeface="+mn-cs"/>
              </a:rPr>
              <a:t>and we can prove it.</a:t>
            </a:r>
          </a:p>
          <a:p>
            <a:pPr marL="0" indent="0" algn="ctr">
              <a:buNone/>
            </a:pPr>
            <a:endParaRPr lang="en-US" sz="4800" dirty="0">
              <a:latin typeface="+mn-lt"/>
              <a:cs typeface="+mn-cs"/>
            </a:endParaRPr>
          </a:p>
          <a:p>
            <a:pPr marL="0" indent="0" algn="ctr">
              <a:buNone/>
            </a:pPr>
            <a:endParaRPr lang="en-US" sz="4800" dirty="0">
              <a:latin typeface="+mn-lt"/>
              <a:cs typeface="+mn-cs"/>
            </a:endParaRPr>
          </a:p>
        </p:txBody>
      </p:sp>
      <p:sp>
        <p:nvSpPr>
          <p:cNvPr id="4" name="Slide Number Placeholder 3">
            <a:extLst>
              <a:ext uri="{FF2B5EF4-FFF2-40B4-BE49-F238E27FC236}">
                <a16:creationId xmlns:a16="http://schemas.microsoft.com/office/drawing/2014/main" id="{0769859E-5569-4311-ADF2-D7EC9BADF02A}"/>
              </a:ext>
            </a:extLst>
          </p:cNvPr>
          <p:cNvSpPr>
            <a:spLocks noGrp="1"/>
          </p:cNvSpPr>
          <p:nvPr>
            <p:ph type="sldNum" sz="quarter" idx="12"/>
          </p:nvPr>
        </p:nvSpPr>
        <p:spPr>
          <a:xfrm>
            <a:off x="11409218" y="6099464"/>
            <a:ext cx="529937" cy="555543"/>
          </a:xfrm>
        </p:spPr>
        <p:txBody>
          <a:bodyPr vert="horz" lIns="91440" tIns="45720" rIns="91440" bIns="45720" rtlCol="0" anchor="ctr">
            <a:normAutofit fontScale="92500"/>
          </a:bodyPr>
          <a:lstStyle/>
          <a:p>
            <a:pPr>
              <a:spcAft>
                <a:spcPts val="600"/>
              </a:spcAft>
              <a:defRPr/>
            </a:pPr>
            <a:fld id="{5FDF8C9E-CECF-4F38-B36D-F3DF315DDD67}" type="slidenum">
              <a:rPr lang="en-US" sz="2400" b="1" kern="1200" dirty="0">
                <a:solidFill>
                  <a:srgbClr val="FFFFFF"/>
                </a:solidFill>
                <a:latin typeface="+mj-lt"/>
                <a:ea typeface="+mn-ea"/>
                <a:cs typeface="+mn-cs"/>
              </a:rPr>
              <a:pPr>
                <a:spcAft>
                  <a:spcPts val="600"/>
                </a:spcAft>
                <a:defRPr/>
              </a:pPr>
              <a:t>15</a:t>
            </a:fld>
            <a:endParaRPr lang="en-US" sz="2400" b="1" kern="1200" dirty="0">
              <a:solidFill>
                <a:srgbClr val="FFFFFF"/>
              </a:solidFill>
              <a:latin typeface="+mj-lt"/>
              <a:ea typeface="+mn-ea"/>
              <a:cs typeface="+mn-cs"/>
            </a:endParaRPr>
          </a:p>
        </p:txBody>
      </p:sp>
      <p:pic>
        <p:nvPicPr>
          <p:cNvPr id="5" name="Picture 4">
            <a:extLst>
              <a:ext uri="{FF2B5EF4-FFF2-40B4-BE49-F238E27FC236}">
                <a16:creationId xmlns:a16="http://schemas.microsoft.com/office/drawing/2014/main" id="{5282F050-CC8F-483C-97BC-4BF93634AD7C}"/>
              </a:ext>
            </a:extLst>
          </p:cNvPr>
          <p:cNvPicPr>
            <a:picLocks noChangeAspect="1"/>
          </p:cNvPicPr>
          <p:nvPr/>
        </p:nvPicPr>
        <p:blipFill>
          <a:blip r:embed="rId2"/>
          <a:stretch>
            <a:fillRect/>
          </a:stretch>
        </p:blipFill>
        <p:spPr>
          <a:xfrm>
            <a:off x="1069847" y="519210"/>
            <a:ext cx="3678517" cy="1216284"/>
          </a:xfrm>
          <a:prstGeom prst="rect">
            <a:avLst/>
          </a:prstGeom>
        </p:spPr>
      </p:pic>
      <p:sp>
        <p:nvSpPr>
          <p:cNvPr id="7" name="TextBox 6">
            <a:extLst>
              <a:ext uri="{FF2B5EF4-FFF2-40B4-BE49-F238E27FC236}">
                <a16:creationId xmlns:a16="http://schemas.microsoft.com/office/drawing/2014/main" id="{9F5785BD-448E-4A65-AF9C-D45041895134}"/>
              </a:ext>
            </a:extLst>
          </p:cNvPr>
          <p:cNvSpPr txBox="1"/>
          <p:nvPr/>
        </p:nvSpPr>
        <p:spPr>
          <a:xfrm>
            <a:off x="264584" y="5445124"/>
            <a:ext cx="6092976" cy="92333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mn-lt"/>
                <a:cs typeface="+mn-cs"/>
              </a:rPr>
              <a:t>Chair: Vicki Pope (</a:t>
            </a:r>
            <a:r>
              <a:rPr lang="en-US" sz="1800" dirty="0" err="1">
                <a:latin typeface="+mn-lt"/>
                <a:cs typeface="+mn-cs"/>
              </a:rPr>
              <a:t>pope13@llnl.gov</a:t>
            </a:r>
            <a:r>
              <a:rPr lang="en-US" sz="1800" dirty="0">
                <a:latin typeface="+mn-lt"/>
                <a:cs typeface="+mn-cs"/>
              </a:rPr>
              <a:t>)</a:t>
            </a:r>
          </a:p>
          <a:p>
            <a:pPr marL="285750" indent="-285750">
              <a:buFont typeface="Arial" panose="020B0604020202020204" pitchFamily="34" charset="0"/>
              <a:buChar char="•"/>
            </a:pPr>
            <a:r>
              <a:rPr lang="en-US" sz="1800" dirty="0">
                <a:latin typeface="+mn-lt"/>
                <a:cs typeface="+mn-cs"/>
              </a:rPr>
              <a:t>Vice Chair: Teri </a:t>
            </a:r>
            <a:r>
              <a:rPr lang="en-US" dirty="0"/>
              <a:t>Vincent (teri.vincent@cns.doe.gov)</a:t>
            </a:r>
            <a:endParaRPr lang="en-US" sz="1800" dirty="0">
              <a:latin typeface="+mn-lt"/>
              <a:cs typeface="+mn-cs"/>
            </a:endParaRPr>
          </a:p>
          <a:p>
            <a:pPr marL="285750" indent="-285750">
              <a:buFont typeface="Arial" panose="020B0604020202020204" pitchFamily="34" charset="0"/>
              <a:buChar char="•"/>
            </a:pPr>
            <a:r>
              <a:rPr lang="en-US" sz="1800" dirty="0">
                <a:latin typeface="+mn-lt"/>
                <a:cs typeface="+mn-cs"/>
              </a:rPr>
              <a:t>Secretary: </a:t>
            </a:r>
            <a:r>
              <a:rPr lang="en-US" dirty="0"/>
              <a:t>Marylou Apodaca</a:t>
            </a:r>
            <a:r>
              <a:rPr lang="en-US" sz="1800" dirty="0">
                <a:latin typeface="+mn-lt"/>
                <a:cs typeface="+mn-cs"/>
              </a:rPr>
              <a:t> </a:t>
            </a:r>
            <a:r>
              <a:rPr lang="en-US" dirty="0"/>
              <a:t>(marapod@sandia.gov)</a:t>
            </a:r>
          </a:p>
        </p:txBody>
      </p:sp>
    </p:spTree>
    <p:extLst>
      <p:ext uri="{BB962C8B-B14F-4D97-AF65-F5344CB8AC3E}">
        <p14:creationId xmlns:p14="http://schemas.microsoft.com/office/powerpoint/2010/main" val="13026443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680322" y="2063262"/>
            <a:ext cx="2507378" cy="2661052"/>
          </a:xfrm>
        </p:spPr>
        <p:txBody>
          <a:bodyPr>
            <a:normAutofit/>
          </a:bodyPr>
          <a:lstStyle/>
          <a:p>
            <a:pPr algn="r"/>
            <a:r>
              <a:rPr lang="en-US" sz="4400" b="1" dirty="0">
                <a:solidFill>
                  <a:srgbClr val="00B09B"/>
                </a:solidFill>
              </a:rPr>
              <a:t>Agenda</a:t>
            </a:r>
          </a:p>
        </p:txBody>
      </p:sp>
      <p:sp>
        <p:nvSpPr>
          <p:cNvPr id="3" name="Content Placeholder 2">
            <a:extLst>
              <a:ext uri="{FF2B5EF4-FFF2-40B4-BE49-F238E27FC236}">
                <a16:creationId xmlns:a16="http://schemas.microsoft.com/office/drawing/2014/main" id="{CDFAF198-CBEA-4519-90E5-5D3F13D9A460}"/>
              </a:ext>
            </a:extLst>
          </p:cNvPr>
          <p:cNvSpPr>
            <a:spLocks noGrp="1"/>
          </p:cNvSpPr>
          <p:nvPr>
            <p:ph idx="1"/>
          </p:nvPr>
        </p:nvSpPr>
        <p:spPr>
          <a:xfrm>
            <a:off x="3423684" y="265814"/>
            <a:ext cx="7687339" cy="6244714"/>
          </a:xfrm>
        </p:spPr>
        <p:txBody>
          <a:bodyPr anchor="ctr">
            <a:normAutofit/>
          </a:bodyPr>
          <a:lstStyle/>
          <a:p>
            <a:pPr>
              <a:spcAft>
                <a:spcPts val="1200"/>
              </a:spcAft>
            </a:pPr>
            <a:r>
              <a:rPr lang="en-US" sz="2800" dirty="0">
                <a:solidFill>
                  <a:schemeClr val="tx1"/>
                </a:solidFill>
              </a:rPr>
              <a:t>Announcements and Updates</a:t>
            </a:r>
          </a:p>
          <a:p>
            <a:pPr>
              <a:spcAft>
                <a:spcPts val="1200"/>
              </a:spcAft>
            </a:pPr>
            <a:r>
              <a:rPr lang="en-US" sz="2800" dirty="0">
                <a:solidFill>
                  <a:schemeClr val="tx1"/>
                </a:solidFill>
              </a:rPr>
              <a:t>EFCOG SQA Page Web Site Changes</a:t>
            </a:r>
          </a:p>
          <a:p>
            <a:pPr>
              <a:spcAft>
                <a:spcPts val="1200"/>
              </a:spcAft>
            </a:pPr>
            <a:r>
              <a:rPr lang="en-US" sz="2800" dirty="0">
                <a:solidFill>
                  <a:schemeClr val="tx1"/>
                </a:solidFill>
              </a:rPr>
              <a:t>Agenda for Spring Meeting</a:t>
            </a:r>
          </a:p>
          <a:p>
            <a:pPr>
              <a:spcAft>
                <a:spcPts val="1200"/>
              </a:spcAft>
            </a:pPr>
            <a:r>
              <a:rPr lang="en-US" sz="2800" dirty="0">
                <a:solidFill>
                  <a:schemeClr val="tx1"/>
                </a:solidFill>
              </a:rPr>
              <a:t>Task Group Updates &amp; Members</a:t>
            </a:r>
          </a:p>
          <a:p>
            <a:pPr>
              <a:spcAft>
                <a:spcPts val="1200"/>
              </a:spcAft>
            </a:pPr>
            <a:r>
              <a:rPr lang="en-US" sz="2800" dirty="0">
                <a:solidFill>
                  <a:schemeClr val="tx1"/>
                </a:solidFill>
              </a:rPr>
              <a:t>Next Steps</a:t>
            </a:r>
          </a:p>
        </p:txBody>
      </p:sp>
    </p:spTree>
    <p:extLst>
      <p:ext uri="{BB962C8B-B14F-4D97-AF65-F5344CB8AC3E}">
        <p14:creationId xmlns:p14="http://schemas.microsoft.com/office/powerpoint/2010/main" val="112271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29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53EB546-19EA-4AA1-B968-782B4A6B26E9}"/>
              </a:ext>
            </a:extLst>
          </p:cNvPr>
          <p:cNvSpPr/>
          <p:nvPr/>
        </p:nvSpPr>
        <p:spPr>
          <a:xfrm>
            <a:off x="8596732" y="5003110"/>
            <a:ext cx="2833768" cy="1105972"/>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bg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37809" tIns="137809" rIns="137809" bIns="137809" numCol="1" spcCol="1270" anchor="ctr" anchorCtr="0">
            <a:noAutofit/>
          </a:bodyPr>
          <a:lstStyle/>
          <a:p>
            <a:pPr marL="0" lvl="0" indent="0" algn="ctr" defTabSz="977900">
              <a:lnSpc>
                <a:spcPct val="90000"/>
              </a:lnSpc>
              <a:spcBef>
                <a:spcPct val="0"/>
              </a:spcBef>
              <a:spcAft>
                <a:spcPct val="35000"/>
              </a:spcAft>
              <a:buNone/>
            </a:pPr>
            <a:r>
              <a:rPr lang="en-US" sz="1600" b="1" kern="1200" dirty="0">
                <a:solidFill>
                  <a:srgbClr val="FF0000"/>
                </a:solidFill>
              </a:rPr>
              <a:t>Email Marylou Apodaca for Meeting Attendance</a:t>
            </a:r>
          </a:p>
          <a:p>
            <a:pPr marL="0" lvl="0" indent="0" algn="ctr" defTabSz="977900">
              <a:lnSpc>
                <a:spcPct val="90000"/>
              </a:lnSpc>
              <a:spcBef>
                <a:spcPct val="0"/>
              </a:spcBef>
              <a:spcAft>
                <a:spcPct val="35000"/>
              </a:spcAft>
              <a:buNone/>
              <a:tabLst>
                <a:tab pos="457200" algn="l"/>
              </a:tabLst>
            </a:pPr>
            <a:r>
              <a:rPr lang="en-US" sz="1600" b="1" dirty="0">
                <a:solidFill>
                  <a:srgbClr val="FF0000"/>
                </a:solidFill>
              </a:rPr>
              <a:t>(Meeting credit for recertifications)</a:t>
            </a:r>
            <a:endParaRPr lang="en-US" sz="1600" b="1" kern="1200" dirty="0">
              <a:solidFill>
                <a:srgbClr val="FF0000"/>
              </a:solidFill>
            </a:endParaRPr>
          </a:p>
        </p:txBody>
      </p:sp>
      <p:sp>
        <p:nvSpPr>
          <p:cNvPr id="3" name="Content Placeholder 2">
            <a:extLst>
              <a:ext uri="{FF2B5EF4-FFF2-40B4-BE49-F238E27FC236}">
                <a16:creationId xmlns:a16="http://schemas.microsoft.com/office/drawing/2014/main" id="{76579915-C128-4BBA-89C0-685BEA80652D}"/>
              </a:ext>
            </a:extLst>
          </p:cNvPr>
          <p:cNvSpPr>
            <a:spLocks noGrp="1"/>
          </p:cNvSpPr>
          <p:nvPr>
            <p:ph idx="1"/>
          </p:nvPr>
        </p:nvSpPr>
        <p:spPr>
          <a:xfrm>
            <a:off x="7912927" y="2115504"/>
            <a:ext cx="3958936" cy="2674020"/>
          </a:xfrm>
        </p:spPr>
        <p:txBody>
          <a:bodyPr>
            <a:normAutofit/>
          </a:bodyPr>
          <a:lstStyle/>
          <a:p>
            <a:pPr marL="0" indent="0" algn="ctr">
              <a:buNone/>
            </a:pPr>
            <a:r>
              <a:rPr lang="en-US" sz="3600" b="1" dirty="0">
                <a:solidFill>
                  <a:srgbClr val="00B09B"/>
                </a:solidFill>
              </a:rPr>
              <a:t>Announcements</a:t>
            </a:r>
          </a:p>
          <a:p>
            <a:pPr marL="0" indent="0" algn="ctr">
              <a:buNone/>
            </a:pPr>
            <a:r>
              <a:rPr lang="en-US" sz="3600" b="1" dirty="0">
                <a:solidFill>
                  <a:srgbClr val="00B09B"/>
                </a:solidFill>
              </a:rPr>
              <a:t>and</a:t>
            </a:r>
          </a:p>
          <a:p>
            <a:pPr marL="0" indent="0" algn="ctr">
              <a:buNone/>
            </a:pPr>
            <a:r>
              <a:rPr lang="en-US" sz="3600" b="1" dirty="0">
                <a:solidFill>
                  <a:srgbClr val="00B09B"/>
                </a:solidFill>
              </a:rPr>
              <a:t>Updates</a:t>
            </a:r>
          </a:p>
        </p:txBody>
      </p:sp>
      <p:sp>
        <p:nvSpPr>
          <p:cNvPr id="6" name="Freeform: Shape 5">
            <a:extLst>
              <a:ext uri="{FF2B5EF4-FFF2-40B4-BE49-F238E27FC236}">
                <a16:creationId xmlns:a16="http://schemas.microsoft.com/office/drawing/2014/main" id="{34D8B1B9-A1C9-460A-977A-038633022093}"/>
              </a:ext>
            </a:extLst>
          </p:cNvPr>
          <p:cNvSpPr/>
          <p:nvPr/>
        </p:nvSpPr>
        <p:spPr>
          <a:xfrm>
            <a:off x="637764" y="609600"/>
            <a:ext cx="6880936" cy="1564941"/>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accent3">
              <a:lumMod val="75000"/>
            </a:schemeClr>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105758"/>
              <a:satOff val="-5996"/>
              <a:lumOff val="2304"/>
              <a:alphaOff val="0"/>
            </a:schemeClr>
          </a:fillRef>
          <a:effectRef idx="1">
            <a:schemeClr val="accent4">
              <a:hueOff val="5105758"/>
              <a:satOff val="-5996"/>
              <a:lumOff val="2304"/>
              <a:alphaOff val="0"/>
            </a:schemeClr>
          </a:effectRef>
          <a:fontRef idx="minor">
            <a:schemeClr val="dk1"/>
          </a:fontRef>
        </p:style>
        <p:txBody>
          <a:bodyPr spcFirstLastPara="0" vert="horz" wrap="square" lIns="137809" tIns="137809" rIns="137809" bIns="137809" numCol="1" spcCol="1270" anchor="ctr" anchorCtr="0">
            <a:noAutofit/>
          </a:bodyPr>
          <a:lstStyle/>
          <a:p>
            <a:pPr lvl="0" algn="ctr" defTabSz="977900">
              <a:lnSpc>
                <a:spcPct val="90000"/>
              </a:lnSpc>
              <a:spcBef>
                <a:spcPct val="0"/>
              </a:spcBef>
              <a:spcAft>
                <a:spcPts val="600"/>
              </a:spcAft>
            </a:pPr>
            <a:r>
              <a:rPr lang="en-US" sz="2400" b="1" dirty="0">
                <a:solidFill>
                  <a:schemeClr val="bg1"/>
                </a:solidFill>
              </a:rPr>
              <a:t>Spring 2020 Meeting:  </a:t>
            </a:r>
          </a:p>
          <a:p>
            <a:pPr marL="1890713" lvl="0" indent="-1890713" algn="ctr" defTabSz="977900">
              <a:lnSpc>
                <a:spcPct val="90000"/>
              </a:lnSpc>
              <a:spcBef>
                <a:spcPct val="0"/>
              </a:spcBef>
              <a:spcAft>
                <a:spcPts val="600"/>
              </a:spcAft>
              <a:buNone/>
              <a:tabLst>
                <a:tab pos="457200" algn="l"/>
              </a:tabLst>
            </a:pPr>
            <a:r>
              <a:rPr lang="en-US" sz="2400" b="1" dirty="0">
                <a:solidFill>
                  <a:schemeClr val="bg1"/>
                </a:solidFill>
              </a:rPr>
              <a:t>	</a:t>
            </a:r>
            <a:r>
              <a:rPr lang="en-US" sz="2400" b="1" dirty="0">
                <a:solidFill>
                  <a:srgbClr val="FFFF00"/>
                </a:solidFill>
              </a:rPr>
              <a:t>NEW DATE:  </a:t>
            </a:r>
            <a:r>
              <a:rPr lang="en-US" sz="2400" b="1" dirty="0">
                <a:solidFill>
                  <a:schemeClr val="bg1"/>
                </a:solidFill>
              </a:rPr>
              <a:t>March 31-April 2, 2020</a:t>
            </a:r>
          </a:p>
          <a:p>
            <a:pPr marL="1890713" lvl="0" indent="-1890713" algn="ctr" defTabSz="977900">
              <a:lnSpc>
                <a:spcPct val="90000"/>
              </a:lnSpc>
              <a:spcBef>
                <a:spcPct val="0"/>
              </a:spcBef>
              <a:spcAft>
                <a:spcPts val="600"/>
              </a:spcAft>
              <a:buNone/>
              <a:tabLst>
                <a:tab pos="457200" algn="l"/>
              </a:tabLst>
            </a:pPr>
            <a:r>
              <a:rPr lang="en-US" sz="2400" b="1" dirty="0">
                <a:solidFill>
                  <a:schemeClr val="bg1"/>
                </a:solidFill>
              </a:rPr>
              <a:t>Sandia; Albuquerque, NM</a:t>
            </a:r>
          </a:p>
        </p:txBody>
      </p:sp>
      <p:pic>
        <p:nvPicPr>
          <p:cNvPr id="12" name="Picture 11" descr="HD-ShadowShort.png">
            <a:extLst>
              <a:ext uri="{FF2B5EF4-FFF2-40B4-BE49-F238E27FC236}">
                <a16:creationId xmlns:a16="http://schemas.microsoft.com/office/drawing/2014/main" id="{46AF69DF-7C59-48DB-976C-B9B1DB12E4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pic>
        <p:nvPicPr>
          <p:cNvPr id="13" name="Picture 12" descr="HD-ShadowShort.png">
            <a:extLst>
              <a:ext uri="{FF2B5EF4-FFF2-40B4-BE49-F238E27FC236}">
                <a16:creationId xmlns:a16="http://schemas.microsoft.com/office/drawing/2014/main" id="{07126715-C6C1-4A26-8FB1-66C2FDBA1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9002" y="1971234"/>
            <a:ext cx="1602997" cy="144270"/>
          </a:xfrm>
          <a:prstGeom prst="rect">
            <a:avLst/>
          </a:prstGeom>
        </p:spPr>
      </p:pic>
      <p:sp>
        <p:nvSpPr>
          <p:cNvPr id="14" name="Rectangle 13">
            <a:extLst>
              <a:ext uri="{FF2B5EF4-FFF2-40B4-BE49-F238E27FC236}">
                <a16:creationId xmlns:a16="http://schemas.microsoft.com/office/drawing/2014/main" id="{1039BF40-229E-417D-A0D8-8C3E3D62B95C}"/>
              </a:ext>
            </a:extLst>
          </p:cNvPr>
          <p:cNvSpPr/>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Slide Number Placeholder 5">
            <a:extLst>
              <a:ext uri="{FF2B5EF4-FFF2-40B4-BE49-F238E27FC236}">
                <a16:creationId xmlns:a16="http://schemas.microsoft.com/office/drawing/2014/main" id="{E2245CEE-7F32-422C-AD40-14E46945DC5B}"/>
              </a:ext>
            </a:extLst>
          </p:cNvPr>
          <p:cNvSpPr txBox="1">
            <a:spLocks/>
          </p:cNvSpPr>
          <p:nvPr/>
        </p:nvSpPr>
        <p:spPr>
          <a:xfrm>
            <a:off x="11390500" y="1042588"/>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3</a:t>
            </a:fld>
            <a:endParaRPr lang="en-US" dirty="0"/>
          </a:p>
        </p:txBody>
      </p:sp>
      <p:sp>
        <p:nvSpPr>
          <p:cNvPr id="10" name="Freeform: Shape 9">
            <a:extLst>
              <a:ext uri="{FF2B5EF4-FFF2-40B4-BE49-F238E27FC236}">
                <a16:creationId xmlns:a16="http://schemas.microsoft.com/office/drawing/2014/main" id="{8ADE521A-DF3D-4E25-90DF-6A5CDA47D71F}"/>
              </a:ext>
            </a:extLst>
          </p:cNvPr>
          <p:cNvSpPr/>
          <p:nvPr/>
        </p:nvSpPr>
        <p:spPr>
          <a:xfrm>
            <a:off x="652116" y="3940068"/>
            <a:ext cx="6852233" cy="1039324"/>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rgbClr val="00B09B"/>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marL="182880" lvl="0" algn="ctr" defTabSz="977900">
              <a:lnSpc>
                <a:spcPct val="90000"/>
              </a:lnSpc>
              <a:spcBef>
                <a:spcPct val="0"/>
              </a:spcBef>
              <a:spcAft>
                <a:spcPct val="35000"/>
              </a:spcAft>
            </a:pPr>
            <a:r>
              <a:rPr lang="en-US" sz="2200" b="1" dirty="0">
                <a:solidFill>
                  <a:schemeClr val="bg1"/>
                </a:solidFill>
              </a:rPr>
              <a:t>Toolbox Qualification of RESRAD Code Delayed Until Summer</a:t>
            </a:r>
          </a:p>
        </p:txBody>
      </p:sp>
      <p:sp>
        <p:nvSpPr>
          <p:cNvPr id="11" name="Freeform: Shape 10">
            <a:extLst>
              <a:ext uri="{FF2B5EF4-FFF2-40B4-BE49-F238E27FC236}">
                <a16:creationId xmlns:a16="http://schemas.microsoft.com/office/drawing/2014/main" id="{F4CBF228-114E-475E-B2FA-DFE18B0B24D9}"/>
              </a:ext>
            </a:extLst>
          </p:cNvPr>
          <p:cNvSpPr/>
          <p:nvPr/>
        </p:nvSpPr>
        <p:spPr>
          <a:xfrm>
            <a:off x="652116" y="5475909"/>
            <a:ext cx="6880936" cy="772491"/>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rgbClr val="A5E367"/>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marL="457200" lvl="0" algn="ctr" defTabSz="977900">
              <a:lnSpc>
                <a:spcPct val="90000"/>
              </a:lnSpc>
              <a:spcBef>
                <a:spcPct val="0"/>
              </a:spcBef>
              <a:spcAft>
                <a:spcPts val="300"/>
              </a:spcAft>
            </a:pPr>
            <a:r>
              <a:rPr lang="en-US" sz="2000" b="1" dirty="0">
                <a:solidFill>
                  <a:schemeClr val="tx1">
                    <a:lumMod val="85000"/>
                    <a:lumOff val="15000"/>
                  </a:schemeClr>
                </a:solidFill>
              </a:rPr>
              <a:t>Any site Announcement or concerns?</a:t>
            </a:r>
            <a:endParaRPr lang="en-US" b="1" dirty="0">
              <a:solidFill>
                <a:schemeClr val="tx1">
                  <a:lumMod val="85000"/>
                  <a:lumOff val="15000"/>
                </a:schemeClr>
              </a:solidFill>
            </a:endParaRPr>
          </a:p>
        </p:txBody>
      </p:sp>
      <p:sp>
        <p:nvSpPr>
          <p:cNvPr id="16" name="Freeform: Shape 15">
            <a:extLst>
              <a:ext uri="{FF2B5EF4-FFF2-40B4-BE49-F238E27FC236}">
                <a16:creationId xmlns:a16="http://schemas.microsoft.com/office/drawing/2014/main" id="{C43AB31D-5524-4A2F-A110-7FC030763F11}"/>
              </a:ext>
            </a:extLst>
          </p:cNvPr>
          <p:cNvSpPr/>
          <p:nvPr/>
        </p:nvSpPr>
        <p:spPr>
          <a:xfrm>
            <a:off x="637764" y="2671059"/>
            <a:ext cx="6880936" cy="772491"/>
          </a:xfrm>
          <a:custGeom>
            <a:avLst/>
            <a:gdLst>
              <a:gd name="connsiteX0" fmla="*/ 0 w 6880936"/>
              <a:gd name="connsiteY0" fmla="*/ 184332 h 1105972"/>
              <a:gd name="connsiteX1" fmla="*/ 184332 w 6880936"/>
              <a:gd name="connsiteY1" fmla="*/ 0 h 1105972"/>
              <a:gd name="connsiteX2" fmla="*/ 6696604 w 6880936"/>
              <a:gd name="connsiteY2" fmla="*/ 0 h 1105972"/>
              <a:gd name="connsiteX3" fmla="*/ 6880936 w 6880936"/>
              <a:gd name="connsiteY3" fmla="*/ 184332 h 1105972"/>
              <a:gd name="connsiteX4" fmla="*/ 6880936 w 6880936"/>
              <a:gd name="connsiteY4" fmla="*/ 921640 h 1105972"/>
              <a:gd name="connsiteX5" fmla="*/ 6696604 w 6880936"/>
              <a:gd name="connsiteY5" fmla="*/ 1105972 h 1105972"/>
              <a:gd name="connsiteX6" fmla="*/ 184332 w 6880936"/>
              <a:gd name="connsiteY6" fmla="*/ 1105972 h 1105972"/>
              <a:gd name="connsiteX7" fmla="*/ 0 w 6880936"/>
              <a:gd name="connsiteY7" fmla="*/ 921640 h 1105972"/>
              <a:gd name="connsiteX8" fmla="*/ 0 w 6880936"/>
              <a:gd name="connsiteY8" fmla="*/ 184332 h 110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936" h="1105972">
                <a:moveTo>
                  <a:pt x="0" y="184332"/>
                </a:moveTo>
                <a:cubicBezTo>
                  <a:pt x="0" y="82528"/>
                  <a:pt x="82528" y="0"/>
                  <a:pt x="184332" y="0"/>
                </a:cubicBezTo>
                <a:lnTo>
                  <a:pt x="6696604" y="0"/>
                </a:lnTo>
                <a:cubicBezTo>
                  <a:pt x="6798408" y="0"/>
                  <a:pt x="6880936" y="82528"/>
                  <a:pt x="6880936" y="184332"/>
                </a:cubicBezTo>
                <a:lnTo>
                  <a:pt x="6880936" y="921640"/>
                </a:lnTo>
                <a:cubicBezTo>
                  <a:pt x="6880936" y="1023444"/>
                  <a:pt x="6798408" y="1105972"/>
                  <a:pt x="6696604" y="1105972"/>
                </a:cubicBezTo>
                <a:lnTo>
                  <a:pt x="184332" y="1105972"/>
                </a:lnTo>
                <a:cubicBezTo>
                  <a:pt x="82528" y="1105972"/>
                  <a:pt x="0" y="1023444"/>
                  <a:pt x="0" y="921640"/>
                </a:cubicBezTo>
                <a:lnTo>
                  <a:pt x="0" y="184332"/>
                </a:lnTo>
                <a:close/>
              </a:path>
            </a:pathLst>
          </a:custGeom>
          <a:solidFill>
            <a:schemeClr val="accent5">
              <a:lumMod val="75000"/>
            </a:schemeClr>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317274"/>
              <a:satOff val="-17989"/>
              <a:lumOff val="6912"/>
              <a:alphaOff val="0"/>
            </a:schemeClr>
          </a:fillRef>
          <a:effectRef idx="1">
            <a:schemeClr val="accent4">
              <a:hueOff val="15317274"/>
              <a:satOff val="-17989"/>
              <a:lumOff val="6912"/>
              <a:alphaOff val="0"/>
            </a:schemeClr>
          </a:effectRef>
          <a:fontRef idx="minor">
            <a:schemeClr val="dk1"/>
          </a:fontRef>
        </p:style>
        <p:txBody>
          <a:bodyPr spcFirstLastPara="0" vert="horz" wrap="square" lIns="137809" tIns="137809" rIns="137809" bIns="137809" numCol="1" spcCol="1270" anchor="ctr" anchorCtr="0">
            <a:noAutofit/>
          </a:bodyPr>
          <a:lstStyle/>
          <a:p>
            <a:pPr lvl="0" algn="ctr" defTabSz="977900">
              <a:lnSpc>
                <a:spcPct val="90000"/>
              </a:lnSpc>
              <a:spcBef>
                <a:spcPct val="0"/>
              </a:spcBef>
              <a:spcAft>
                <a:spcPts val="600"/>
              </a:spcAft>
            </a:pPr>
            <a:r>
              <a:rPr lang="en-US" sz="2000" b="1" dirty="0">
                <a:solidFill>
                  <a:schemeClr val="bg1"/>
                </a:solidFill>
              </a:rPr>
              <a:t>REVCOM of DOE Guide 414.1-4 Revision Still Delayed</a:t>
            </a:r>
          </a:p>
        </p:txBody>
      </p:sp>
    </p:spTree>
    <p:extLst>
      <p:ext uri="{BB962C8B-B14F-4D97-AF65-F5344CB8AC3E}">
        <p14:creationId xmlns:p14="http://schemas.microsoft.com/office/powerpoint/2010/main" val="223407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EA3A-8E5B-463D-A716-64928CBAC10D}"/>
              </a:ext>
            </a:extLst>
          </p:cNvPr>
          <p:cNvSpPr>
            <a:spLocks noGrp="1"/>
          </p:cNvSpPr>
          <p:nvPr>
            <p:ph type="title"/>
          </p:nvPr>
        </p:nvSpPr>
        <p:spPr>
          <a:xfrm>
            <a:off x="95070" y="38507"/>
            <a:ext cx="8596668" cy="847060"/>
          </a:xfrm>
        </p:spPr>
        <p:txBody>
          <a:bodyPr/>
          <a:lstStyle/>
          <a:p>
            <a:r>
              <a:rPr lang="en-US" dirty="0"/>
              <a:t>EFCOG SQA Web Site Changes</a:t>
            </a:r>
          </a:p>
        </p:txBody>
      </p:sp>
      <p:sp>
        <p:nvSpPr>
          <p:cNvPr id="3" name="Content Placeholder 2">
            <a:extLst>
              <a:ext uri="{FF2B5EF4-FFF2-40B4-BE49-F238E27FC236}">
                <a16:creationId xmlns:a16="http://schemas.microsoft.com/office/drawing/2014/main" id="{CE805D56-C6B5-4BFB-942A-C396A6FA7346}"/>
              </a:ext>
            </a:extLst>
          </p:cNvPr>
          <p:cNvSpPr>
            <a:spLocks noGrp="1"/>
          </p:cNvSpPr>
          <p:nvPr>
            <p:ph idx="1"/>
          </p:nvPr>
        </p:nvSpPr>
        <p:spPr>
          <a:xfrm>
            <a:off x="677333" y="1350335"/>
            <a:ext cx="6520909" cy="5167423"/>
          </a:xfrm>
        </p:spPr>
        <p:txBody>
          <a:bodyPr/>
          <a:lstStyle/>
          <a:p>
            <a:pPr lvl="1"/>
            <a:endParaRPr lang="en-US" dirty="0"/>
          </a:p>
          <a:p>
            <a:pPr lvl="1"/>
            <a:endParaRPr lang="en-US" dirty="0"/>
          </a:p>
        </p:txBody>
      </p:sp>
      <p:pic>
        <p:nvPicPr>
          <p:cNvPr id="8" name="Picture 7">
            <a:extLst>
              <a:ext uri="{FF2B5EF4-FFF2-40B4-BE49-F238E27FC236}">
                <a16:creationId xmlns:a16="http://schemas.microsoft.com/office/drawing/2014/main" id="{8156D79D-D279-4FC3-AD51-B2AB300CF608}"/>
              </a:ext>
            </a:extLst>
          </p:cNvPr>
          <p:cNvPicPr>
            <a:picLocks noChangeAspect="1"/>
          </p:cNvPicPr>
          <p:nvPr/>
        </p:nvPicPr>
        <p:blipFill>
          <a:blip r:embed="rId2"/>
          <a:stretch>
            <a:fillRect/>
          </a:stretch>
        </p:blipFill>
        <p:spPr>
          <a:xfrm>
            <a:off x="5623679" y="4576596"/>
            <a:ext cx="2951033" cy="2168899"/>
          </a:xfrm>
          <a:prstGeom prst="rect">
            <a:avLst/>
          </a:prstGeom>
        </p:spPr>
      </p:pic>
      <p:pic>
        <p:nvPicPr>
          <p:cNvPr id="5" name="Picture 4">
            <a:extLst>
              <a:ext uri="{FF2B5EF4-FFF2-40B4-BE49-F238E27FC236}">
                <a16:creationId xmlns:a16="http://schemas.microsoft.com/office/drawing/2014/main" id="{C5BB99BE-B47E-40A5-979C-36228C67CCB3}"/>
              </a:ext>
            </a:extLst>
          </p:cNvPr>
          <p:cNvPicPr>
            <a:picLocks noChangeAspect="1"/>
          </p:cNvPicPr>
          <p:nvPr/>
        </p:nvPicPr>
        <p:blipFill>
          <a:blip r:embed="rId3"/>
          <a:stretch>
            <a:fillRect/>
          </a:stretch>
        </p:blipFill>
        <p:spPr>
          <a:xfrm>
            <a:off x="3316224" y="617869"/>
            <a:ext cx="6895899" cy="4174572"/>
          </a:xfrm>
          <a:prstGeom prst="rect">
            <a:avLst/>
          </a:prstGeom>
        </p:spPr>
      </p:pic>
      <p:sp>
        <p:nvSpPr>
          <p:cNvPr id="10" name="TextBox 9">
            <a:extLst>
              <a:ext uri="{FF2B5EF4-FFF2-40B4-BE49-F238E27FC236}">
                <a16:creationId xmlns:a16="http://schemas.microsoft.com/office/drawing/2014/main" id="{51992079-D971-4EF6-8F7F-AB9DED264FD8}"/>
              </a:ext>
            </a:extLst>
          </p:cNvPr>
          <p:cNvSpPr txBox="1"/>
          <p:nvPr/>
        </p:nvSpPr>
        <p:spPr>
          <a:xfrm>
            <a:off x="398143" y="2531811"/>
            <a:ext cx="3417953" cy="4031873"/>
          </a:xfrm>
          <a:prstGeom prst="rect">
            <a:avLst/>
          </a:prstGeom>
          <a:noFill/>
        </p:spPr>
        <p:txBody>
          <a:bodyPr wrap="square" rtlCol="0">
            <a:spAutoFit/>
          </a:bodyPr>
          <a:lstStyle/>
          <a:p>
            <a:pPr marL="285750" indent="-285750">
              <a:buFont typeface="Arial" panose="020B0604020202020204" pitchFamily="34" charset="0"/>
              <a:buChar char="•"/>
            </a:pPr>
            <a:r>
              <a:rPr lang="en-US" dirty="0"/>
              <a:t>Left Side-bar includes:</a:t>
            </a:r>
          </a:p>
          <a:p>
            <a:pPr marL="742950" lvl="1" indent="-285750">
              <a:buFont typeface="Arial" panose="020B0604020202020204" pitchFamily="34" charset="0"/>
              <a:buChar char="•"/>
            </a:pPr>
            <a:r>
              <a:rPr lang="en-US" dirty="0"/>
              <a:t>Upcoming Events</a:t>
            </a:r>
          </a:p>
          <a:p>
            <a:pPr marL="742950" lvl="1" indent="-285750">
              <a:buFont typeface="Arial" panose="020B0604020202020204" pitchFamily="34" charset="0"/>
              <a:buChar char="•"/>
            </a:pPr>
            <a:r>
              <a:rPr lang="en-US" dirty="0"/>
              <a:t>Box Information/Links</a:t>
            </a:r>
          </a:p>
          <a:p>
            <a:pPr marL="742950" lvl="1" indent="-285750">
              <a:spcAft>
                <a:spcPts val="1200"/>
              </a:spcAft>
              <a:buFont typeface="Arial" panose="020B0604020202020204" pitchFamily="34" charset="0"/>
              <a:buChar char="•"/>
            </a:pPr>
            <a:r>
              <a:rPr lang="en-US" b="1" dirty="0">
                <a:solidFill>
                  <a:srgbClr val="FF0000"/>
                </a:solidFill>
              </a:rPr>
              <a:t>POC list</a:t>
            </a:r>
            <a:endParaRPr lang="en-US" dirty="0"/>
          </a:p>
          <a:p>
            <a:pPr marL="285750" indent="-285750">
              <a:spcAft>
                <a:spcPts val="1200"/>
              </a:spcAft>
              <a:buFont typeface="Arial" panose="020B0604020202020204" pitchFamily="34" charset="0"/>
              <a:buChar char="•"/>
            </a:pPr>
            <a:r>
              <a:rPr lang="en-US" dirty="0"/>
              <a:t>Pictures moved to folder under “Documents”</a:t>
            </a:r>
          </a:p>
          <a:p>
            <a:pPr marL="285750" indent="-285750">
              <a:spcAft>
                <a:spcPts val="1200"/>
              </a:spcAft>
              <a:buFont typeface="Arial" panose="020B0604020202020204" pitchFamily="34" charset="0"/>
              <a:buChar char="•"/>
            </a:pPr>
            <a:r>
              <a:rPr lang="en-US" dirty="0"/>
              <a:t>SQA Zip file contents under Archive Pre 2016</a:t>
            </a:r>
          </a:p>
          <a:p>
            <a:pPr marL="285750" indent="-285750">
              <a:spcAft>
                <a:spcPts val="1200"/>
              </a:spcAft>
              <a:buFont typeface="Arial" panose="020B0604020202020204" pitchFamily="34" charset="0"/>
              <a:buChar char="•"/>
            </a:pPr>
            <a:r>
              <a:rPr lang="en-US" dirty="0"/>
              <a:t>Folder for Shared Information </a:t>
            </a:r>
          </a:p>
          <a:p>
            <a:pPr marL="285750" indent="-285750">
              <a:buFont typeface="Arial" panose="020B0604020202020204" pitchFamily="34" charset="0"/>
              <a:buChar char="•"/>
            </a:pPr>
            <a:r>
              <a:rPr lang="en-US" dirty="0"/>
              <a:t>Reorganized Meeting Records to include host sites</a:t>
            </a:r>
          </a:p>
        </p:txBody>
      </p:sp>
      <p:sp>
        <p:nvSpPr>
          <p:cNvPr id="6" name="Rectangle 5">
            <a:extLst>
              <a:ext uri="{FF2B5EF4-FFF2-40B4-BE49-F238E27FC236}">
                <a16:creationId xmlns:a16="http://schemas.microsoft.com/office/drawing/2014/main" id="{627DD51C-D596-4BE3-8B6C-CB4CBA30B3F1}"/>
              </a:ext>
            </a:extLst>
          </p:cNvPr>
          <p:cNvSpPr/>
          <p:nvPr/>
        </p:nvSpPr>
        <p:spPr>
          <a:xfrm>
            <a:off x="398143" y="1493208"/>
            <a:ext cx="3316224" cy="830997"/>
          </a:xfrm>
          <a:prstGeom prst="rect">
            <a:avLst/>
          </a:prstGeom>
        </p:spPr>
        <p:txBody>
          <a:bodyPr wrap="square">
            <a:spAutoFit/>
          </a:bodyPr>
          <a:lstStyle/>
          <a:p>
            <a:pPr>
              <a:spcAft>
                <a:spcPts val="600"/>
              </a:spcAft>
            </a:pPr>
            <a:r>
              <a:rPr lang="en-US" sz="1600" dirty="0">
                <a:hlinkClick r:id="rId4"/>
              </a:rPr>
              <a:t>https://efcog.org/safety/quality-assurance-subgroup/software-quality-assurance-task-group/</a:t>
            </a:r>
            <a:endParaRPr lang="en-US" sz="1600" dirty="0"/>
          </a:p>
        </p:txBody>
      </p:sp>
    </p:spTree>
    <p:extLst>
      <p:ext uri="{BB962C8B-B14F-4D97-AF65-F5344CB8AC3E}">
        <p14:creationId xmlns:p14="http://schemas.microsoft.com/office/powerpoint/2010/main" val="406040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9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9" name="Picture 48" descr="HD-ShadowShort.png">
            <a:extLst>
              <a:ext uri="{FF2B5EF4-FFF2-40B4-BE49-F238E27FC236}">
                <a16:creationId xmlns:a16="http://schemas.microsoft.com/office/drawing/2014/main" id="{3306A56D-99B2-4023-AC2E-8C36676F8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550" y="1504381"/>
            <a:ext cx="1602997" cy="144270"/>
          </a:xfrm>
          <a:prstGeom prst="rect">
            <a:avLst/>
          </a:prstGeom>
        </p:spPr>
      </p:pic>
      <p:pic>
        <p:nvPicPr>
          <p:cNvPr id="50" name="Picture 49" descr="HD-ShadowShort.png">
            <a:extLst>
              <a:ext uri="{FF2B5EF4-FFF2-40B4-BE49-F238E27FC236}">
                <a16:creationId xmlns:a16="http://schemas.microsoft.com/office/drawing/2014/main" id="{C181C809-0FC9-4605-9C47-BAD0A7447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002" y="1514030"/>
            <a:ext cx="1602997" cy="144270"/>
          </a:xfrm>
          <a:prstGeom prst="rect">
            <a:avLst/>
          </a:prstGeom>
        </p:spPr>
      </p:pic>
      <p:sp>
        <p:nvSpPr>
          <p:cNvPr id="51" name="Rectangle 50">
            <a:extLst>
              <a:ext uri="{FF2B5EF4-FFF2-40B4-BE49-F238E27FC236}">
                <a16:creationId xmlns:a16="http://schemas.microsoft.com/office/drawing/2014/main" id="{17480B06-5A28-42A2-9F78-D7F52EA712D9}"/>
              </a:ext>
            </a:extLst>
          </p:cNvPr>
          <p:cNvSpPr/>
          <p:nvPr/>
        </p:nvSpPr>
        <p:spPr>
          <a:xfrm>
            <a:off x="10580900" y="14274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Slide Number Placeholder 5">
            <a:extLst>
              <a:ext uri="{FF2B5EF4-FFF2-40B4-BE49-F238E27FC236}">
                <a16:creationId xmlns:a16="http://schemas.microsoft.com/office/drawing/2014/main" id="{5AB4CF07-863F-4FEC-AF86-73FF5F8C09BD}"/>
              </a:ext>
            </a:extLst>
          </p:cNvPr>
          <p:cNvSpPr txBox="1">
            <a:spLocks/>
          </p:cNvSpPr>
          <p:nvPr/>
        </p:nvSpPr>
        <p:spPr>
          <a:xfrm>
            <a:off x="11392788" y="575735"/>
            <a:ext cx="602672" cy="495658"/>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5</a:t>
            </a:fld>
            <a:endParaRPr lang="en-US" dirty="0"/>
          </a:p>
        </p:txBody>
      </p:sp>
      <p:sp>
        <p:nvSpPr>
          <p:cNvPr id="2" name="Title 1">
            <a:extLst>
              <a:ext uri="{FF2B5EF4-FFF2-40B4-BE49-F238E27FC236}">
                <a16:creationId xmlns:a16="http://schemas.microsoft.com/office/drawing/2014/main" id="{AEA44080-D934-4D79-8F62-9E5E4E6146C4}"/>
              </a:ext>
            </a:extLst>
          </p:cNvPr>
          <p:cNvSpPr>
            <a:spLocks noGrp="1"/>
          </p:cNvSpPr>
          <p:nvPr>
            <p:ph type="title"/>
          </p:nvPr>
        </p:nvSpPr>
        <p:spPr>
          <a:xfrm>
            <a:off x="196539" y="158661"/>
            <a:ext cx="9959545" cy="879270"/>
          </a:xfrm>
          <a:noFill/>
        </p:spPr>
        <p:txBody>
          <a:bodyPr>
            <a:normAutofit/>
          </a:bodyPr>
          <a:lstStyle/>
          <a:p>
            <a:r>
              <a:rPr lang="en-US" b="1" dirty="0">
                <a:solidFill>
                  <a:srgbClr val="00B050"/>
                </a:solidFill>
              </a:rPr>
              <a:t>  Create your BOX account in 6 Steps</a:t>
            </a:r>
          </a:p>
        </p:txBody>
      </p:sp>
      <p:sp>
        <p:nvSpPr>
          <p:cNvPr id="3" name="Content Placeholder 2">
            <a:extLst>
              <a:ext uri="{FF2B5EF4-FFF2-40B4-BE49-F238E27FC236}">
                <a16:creationId xmlns:a16="http://schemas.microsoft.com/office/drawing/2014/main" id="{7075780A-4723-4B6A-A3AB-D6C0CFBAD152}"/>
              </a:ext>
            </a:extLst>
          </p:cNvPr>
          <p:cNvSpPr>
            <a:spLocks noGrp="1"/>
          </p:cNvSpPr>
          <p:nvPr>
            <p:ph idx="1"/>
          </p:nvPr>
        </p:nvSpPr>
        <p:spPr>
          <a:xfrm>
            <a:off x="308394" y="1498982"/>
            <a:ext cx="10819854" cy="5342043"/>
          </a:xfrm>
        </p:spPr>
        <p:txBody>
          <a:bodyPr>
            <a:normAutofit/>
          </a:bodyPr>
          <a:lstStyle/>
          <a:p>
            <a:pPr>
              <a:spcAft>
                <a:spcPts val="1800"/>
              </a:spcAft>
            </a:pPr>
            <a:r>
              <a:rPr lang="en-US" sz="2400" dirty="0"/>
              <a:t>Go to URL: </a:t>
            </a:r>
            <a:r>
              <a:rPr lang="en-US" sz="2400" dirty="0">
                <a:solidFill>
                  <a:schemeClr val="bg2">
                    <a:lumMod val="50000"/>
                  </a:schemeClr>
                </a:solidFill>
                <a:hlinkClick r:id="rId4">
                  <a:extLst>
                    <a:ext uri="{A12FA001-AC4F-418D-AE19-62706E023703}">
                      <ahyp:hlinkClr xmlns:ahyp="http://schemas.microsoft.com/office/drawing/2018/hyperlinkcolor" val="tx"/>
                    </a:ext>
                  </a:extLst>
                </a:hlinkClick>
              </a:rPr>
              <a:t>https://www.box.com/home</a:t>
            </a:r>
            <a:endParaRPr lang="en-US" sz="2400" dirty="0">
              <a:solidFill>
                <a:schemeClr val="bg2">
                  <a:lumMod val="50000"/>
                </a:schemeClr>
              </a:solidFill>
            </a:endParaRPr>
          </a:p>
          <a:p>
            <a:pPr>
              <a:spcAft>
                <a:spcPts val="1800"/>
              </a:spcAft>
            </a:pPr>
            <a:r>
              <a:rPr lang="en-US" sz="2400" dirty="0"/>
              <a:t>Click on the “Get Started” button</a:t>
            </a:r>
          </a:p>
          <a:p>
            <a:r>
              <a:rPr lang="en-US" sz="2400" dirty="0"/>
              <a:t>Select “Individual Plans”</a:t>
            </a:r>
          </a:p>
          <a:p>
            <a:endParaRPr lang="en-US" dirty="0"/>
          </a:p>
        </p:txBody>
      </p:sp>
      <p:pic>
        <p:nvPicPr>
          <p:cNvPr id="9" name="Picture 8">
            <a:extLst>
              <a:ext uri="{FF2B5EF4-FFF2-40B4-BE49-F238E27FC236}">
                <a16:creationId xmlns:a16="http://schemas.microsoft.com/office/drawing/2014/main" id="{6DB6B3FE-0A93-462C-8AA6-BDA19B563BB2}"/>
              </a:ext>
            </a:extLst>
          </p:cNvPr>
          <p:cNvPicPr>
            <a:picLocks noChangeAspect="1"/>
          </p:cNvPicPr>
          <p:nvPr/>
        </p:nvPicPr>
        <p:blipFill>
          <a:blip r:embed="rId5"/>
          <a:stretch>
            <a:fillRect/>
          </a:stretch>
        </p:blipFill>
        <p:spPr>
          <a:xfrm>
            <a:off x="7248156" y="1158627"/>
            <a:ext cx="4518253" cy="3224646"/>
          </a:xfrm>
          <a:prstGeom prst="rect">
            <a:avLst/>
          </a:prstGeom>
          <a:ln>
            <a:solidFill>
              <a:srgbClr val="0070C0"/>
            </a:solidFill>
          </a:ln>
        </p:spPr>
      </p:pic>
      <p:pic>
        <p:nvPicPr>
          <p:cNvPr id="27" name="Picture 26">
            <a:extLst>
              <a:ext uri="{FF2B5EF4-FFF2-40B4-BE49-F238E27FC236}">
                <a16:creationId xmlns:a16="http://schemas.microsoft.com/office/drawing/2014/main" id="{74AF6960-1AC8-43A4-806C-15FDD59F474D}"/>
              </a:ext>
            </a:extLst>
          </p:cNvPr>
          <p:cNvPicPr>
            <a:picLocks noChangeAspect="1"/>
          </p:cNvPicPr>
          <p:nvPr/>
        </p:nvPicPr>
        <p:blipFill>
          <a:blip r:embed="rId6"/>
          <a:stretch>
            <a:fillRect/>
          </a:stretch>
        </p:blipFill>
        <p:spPr>
          <a:xfrm>
            <a:off x="6542784" y="2667463"/>
            <a:ext cx="4232736" cy="2460977"/>
          </a:xfrm>
          <a:prstGeom prst="rect">
            <a:avLst/>
          </a:prstGeom>
          <a:ln>
            <a:solidFill>
              <a:srgbClr val="0070C0"/>
            </a:solidFill>
          </a:ln>
        </p:spPr>
      </p:pic>
      <p:sp>
        <p:nvSpPr>
          <p:cNvPr id="5" name="Oval 4">
            <a:extLst>
              <a:ext uri="{FF2B5EF4-FFF2-40B4-BE49-F238E27FC236}">
                <a16:creationId xmlns:a16="http://schemas.microsoft.com/office/drawing/2014/main" id="{9344F402-7CEE-4BDD-BA8A-65DF12C3DF1C}"/>
              </a:ext>
            </a:extLst>
          </p:cNvPr>
          <p:cNvSpPr/>
          <p:nvPr/>
        </p:nvSpPr>
        <p:spPr>
          <a:xfrm>
            <a:off x="10813946" y="1666278"/>
            <a:ext cx="537280" cy="3481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BD9FB08-C3D1-465D-A37B-59B60C3FA8D7}"/>
              </a:ext>
            </a:extLst>
          </p:cNvPr>
          <p:cNvCxnSpPr>
            <a:cxnSpLocks/>
          </p:cNvCxnSpPr>
          <p:nvPr/>
        </p:nvCxnSpPr>
        <p:spPr>
          <a:xfrm flipV="1">
            <a:off x="5398168" y="1878162"/>
            <a:ext cx="5377352" cy="496248"/>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54120E3-C0D9-47A0-9EAF-331D193C21D0}"/>
              </a:ext>
            </a:extLst>
          </p:cNvPr>
          <p:cNvSpPr/>
          <p:nvPr/>
        </p:nvSpPr>
        <p:spPr>
          <a:xfrm>
            <a:off x="7964121" y="3266834"/>
            <a:ext cx="537280" cy="409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C27C8B1-A511-4DBC-B611-8B20611C7054}"/>
              </a:ext>
            </a:extLst>
          </p:cNvPr>
          <p:cNvCxnSpPr>
            <a:cxnSpLocks/>
          </p:cNvCxnSpPr>
          <p:nvPr/>
        </p:nvCxnSpPr>
        <p:spPr>
          <a:xfrm>
            <a:off x="4145973" y="3148445"/>
            <a:ext cx="3700401" cy="36170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5BD356-25BD-4EFF-965B-7E2C4C6EAC0E}"/>
              </a:ext>
            </a:extLst>
          </p:cNvPr>
          <p:cNvSpPr txBox="1"/>
          <p:nvPr/>
        </p:nvSpPr>
        <p:spPr>
          <a:xfrm>
            <a:off x="6255411" y="1284914"/>
            <a:ext cx="365806" cy="461665"/>
          </a:xfrm>
          <a:prstGeom prst="rect">
            <a:avLst/>
          </a:prstGeom>
          <a:noFill/>
        </p:spPr>
        <p:txBody>
          <a:bodyPr wrap="none" rtlCol="0">
            <a:spAutoFit/>
          </a:bodyPr>
          <a:lstStyle/>
          <a:p>
            <a:r>
              <a:rPr lang="en-US" sz="2400" b="1" dirty="0">
                <a:solidFill>
                  <a:schemeClr val="bg1"/>
                </a:solidFill>
              </a:rPr>
              <a:t>1</a:t>
            </a:r>
          </a:p>
        </p:txBody>
      </p:sp>
      <p:sp>
        <p:nvSpPr>
          <p:cNvPr id="21" name="TextBox 20">
            <a:extLst>
              <a:ext uri="{FF2B5EF4-FFF2-40B4-BE49-F238E27FC236}">
                <a16:creationId xmlns:a16="http://schemas.microsoft.com/office/drawing/2014/main" id="{AF86944C-120F-4037-B848-25D56B1FF221}"/>
              </a:ext>
            </a:extLst>
          </p:cNvPr>
          <p:cNvSpPr txBox="1"/>
          <p:nvPr/>
        </p:nvSpPr>
        <p:spPr>
          <a:xfrm>
            <a:off x="11165140" y="1970166"/>
            <a:ext cx="354584" cy="461665"/>
          </a:xfrm>
          <a:prstGeom prst="rect">
            <a:avLst/>
          </a:prstGeom>
          <a:noFill/>
          <a:ln>
            <a:noFill/>
          </a:ln>
        </p:spPr>
        <p:txBody>
          <a:bodyPr wrap="square" rtlCol="0">
            <a:spAutoFit/>
          </a:bodyPr>
          <a:lstStyle/>
          <a:p>
            <a:r>
              <a:rPr lang="en-US" sz="2400" b="1" dirty="0">
                <a:solidFill>
                  <a:schemeClr val="bg1"/>
                </a:solidFill>
              </a:rPr>
              <a:t>2</a:t>
            </a:r>
          </a:p>
        </p:txBody>
      </p:sp>
      <p:sp>
        <p:nvSpPr>
          <p:cNvPr id="22" name="TextBox 21">
            <a:extLst>
              <a:ext uri="{FF2B5EF4-FFF2-40B4-BE49-F238E27FC236}">
                <a16:creationId xmlns:a16="http://schemas.microsoft.com/office/drawing/2014/main" id="{B681DAF3-CA61-4F17-B54E-CE49463C9D50}"/>
              </a:ext>
            </a:extLst>
          </p:cNvPr>
          <p:cNvSpPr txBox="1"/>
          <p:nvPr/>
        </p:nvSpPr>
        <p:spPr>
          <a:xfrm>
            <a:off x="6967440" y="3020790"/>
            <a:ext cx="365806" cy="461665"/>
          </a:xfrm>
          <a:prstGeom prst="rect">
            <a:avLst/>
          </a:prstGeom>
          <a:noFill/>
          <a:ln>
            <a:noFill/>
          </a:ln>
        </p:spPr>
        <p:txBody>
          <a:bodyPr wrap="none" rtlCol="0">
            <a:spAutoFit/>
          </a:bodyPr>
          <a:lstStyle/>
          <a:p>
            <a:r>
              <a:rPr lang="en-US" sz="2400" b="1" dirty="0">
                <a:solidFill>
                  <a:srgbClr val="FF0000"/>
                </a:solidFill>
              </a:rPr>
              <a:t>3</a:t>
            </a:r>
          </a:p>
        </p:txBody>
      </p:sp>
      <p:pic>
        <p:nvPicPr>
          <p:cNvPr id="23" name="Picture 22">
            <a:extLst>
              <a:ext uri="{FF2B5EF4-FFF2-40B4-BE49-F238E27FC236}">
                <a16:creationId xmlns:a16="http://schemas.microsoft.com/office/drawing/2014/main" id="{B0E3DA1A-5343-434C-9802-4C8611DA9D2C}"/>
              </a:ext>
            </a:extLst>
          </p:cNvPr>
          <p:cNvPicPr>
            <a:picLocks noChangeAspect="1"/>
          </p:cNvPicPr>
          <p:nvPr/>
        </p:nvPicPr>
        <p:blipFill>
          <a:blip r:embed="rId7"/>
          <a:stretch>
            <a:fillRect/>
          </a:stretch>
        </p:blipFill>
        <p:spPr>
          <a:xfrm>
            <a:off x="815664" y="3526035"/>
            <a:ext cx="2026997" cy="3223383"/>
          </a:xfrm>
          <a:prstGeom prst="rect">
            <a:avLst/>
          </a:prstGeom>
        </p:spPr>
      </p:pic>
      <p:sp>
        <p:nvSpPr>
          <p:cNvPr id="25" name="TextBox 24">
            <a:extLst>
              <a:ext uri="{FF2B5EF4-FFF2-40B4-BE49-F238E27FC236}">
                <a16:creationId xmlns:a16="http://schemas.microsoft.com/office/drawing/2014/main" id="{688C186F-035B-405B-BF32-32616AB14C02}"/>
              </a:ext>
            </a:extLst>
          </p:cNvPr>
          <p:cNvSpPr txBox="1"/>
          <p:nvPr/>
        </p:nvSpPr>
        <p:spPr>
          <a:xfrm>
            <a:off x="3018829" y="4454735"/>
            <a:ext cx="4339625" cy="1569660"/>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t>Complete the form </a:t>
            </a:r>
          </a:p>
          <a:p>
            <a:pPr marL="342900" indent="-342900">
              <a:buClr>
                <a:schemeClr val="tx1"/>
              </a:buClr>
              <a:buFont typeface="Arial" panose="020B0604020202020204" pitchFamily="34" charset="0"/>
              <a:buChar char="•"/>
            </a:pPr>
            <a:endParaRPr lang="en-US" sz="2400" dirty="0"/>
          </a:p>
          <a:p>
            <a:pPr marL="342900" indent="-342900">
              <a:buClr>
                <a:schemeClr val="tx1"/>
              </a:buClr>
              <a:buFont typeface="Arial" panose="020B0604020202020204" pitchFamily="34" charset="0"/>
              <a:buChar char="•"/>
            </a:pPr>
            <a:r>
              <a:rPr lang="en-US" sz="2400" dirty="0"/>
              <a:t>Send your user ID/email to:</a:t>
            </a:r>
          </a:p>
          <a:p>
            <a:pPr lvl="1"/>
            <a:r>
              <a:rPr lang="en-US" sz="2400" dirty="0">
                <a:solidFill>
                  <a:schemeClr val="bg2">
                    <a:lumMod val="50000"/>
                  </a:schemeClr>
                </a:solidFill>
                <a:hlinkClick r:id="rId8">
                  <a:extLst>
                    <a:ext uri="{A12FA001-AC4F-418D-AE19-62706E023703}">
                      <ahyp:hlinkClr xmlns:ahyp="http://schemas.microsoft.com/office/drawing/2018/hyperlinkcolor" val="tx"/>
                    </a:ext>
                  </a:extLst>
                </a:hlinkClick>
              </a:rPr>
              <a:t>cschultz@anl.gov</a:t>
            </a:r>
            <a:r>
              <a:rPr lang="en-US" sz="2400" dirty="0">
                <a:solidFill>
                  <a:schemeClr val="bg2">
                    <a:lumMod val="50000"/>
                  </a:schemeClr>
                </a:solidFill>
              </a:rPr>
              <a:t> </a:t>
            </a:r>
            <a:r>
              <a:rPr lang="en-US" sz="2400" dirty="0"/>
              <a:t>*</a:t>
            </a:r>
          </a:p>
        </p:txBody>
      </p:sp>
      <p:cxnSp>
        <p:nvCxnSpPr>
          <p:cNvPr id="26" name="Straight Arrow Connector 25">
            <a:extLst>
              <a:ext uri="{FF2B5EF4-FFF2-40B4-BE49-F238E27FC236}">
                <a16:creationId xmlns:a16="http://schemas.microsoft.com/office/drawing/2014/main" id="{EA610D76-BD3B-4580-B22B-BD258DE00A15}"/>
              </a:ext>
            </a:extLst>
          </p:cNvPr>
          <p:cNvCxnSpPr>
            <a:cxnSpLocks/>
          </p:cNvCxnSpPr>
          <p:nvPr/>
        </p:nvCxnSpPr>
        <p:spPr>
          <a:xfrm flipH="1" flipV="1">
            <a:off x="2380668" y="3765276"/>
            <a:ext cx="911826" cy="80672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BC0F8B-FC29-4AB1-B35A-F39D8E97CB97}"/>
              </a:ext>
            </a:extLst>
          </p:cNvPr>
          <p:cNvCxnSpPr>
            <a:cxnSpLocks/>
          </p:cNvCxnSpPr>
          <p:nvPr/>
        </p:nvCxnSpPr>
        <p:spPr>
          <a:xfrm flipV="1">
            <a:off x="6403201" y="1575091"/>
            <a:ext cx="1617559" cy="18237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ABB0A1-501F-4DF0-BA66-78C645D57435}"/>
              </a:ext>
            </a:extLst>
          </p:cNvPr>
          <p:cNvSpPr txBox="1"/>
          <p:nvPr/>
        </p:nvSpPr>
        <p:spPr>
          <a:xfrm>
            <a:off x="886460" y="3534444"/>
            <a:ext cx="354584" cy="461665"/>
          </a:xfrm>
          <a:prstGeom prst="rect">
            <a:avLst/>
          </a:prstGeom>
          <a:noFill/>
          <a:ln>
            <a:noFill/>
          </a:ln>
        </p:spPr>
        <p:txBody>
          <a:bodyPr wrap="none" rtlCol="0">
            <a:spAutoFit/>
          </a:bodyPr>
          <a:lstStyle/>
          <a:p>
            <a:r>
              <a:rPr lang="en-US" sz="2400" b="1" dirty="0">
                <a:solidFill>
                  <a:srgbClr val="FF0000"/>
                </a:solidFill>
              </a:rPr>
              <a:t>5</a:t>
            </a:r>
          </a:p>
        </p:txBody>
      </p:sp>
      <p:sp>
        <p:nvSpPr>
          <p:cNvPr id="42" name="TextBox 41">
            <a:extLst>
              <a:ext uri="{FF2B5EF4-FFF2-40B4-BE49-F238E27FC236}">
                <a16:creationId xmlns:a16="http://schemas.microsoft.com/office/drawing/2014/main" id="{21BA7BDB-43DA-43F7-B516-E462BFFD2B90}"/>
              </a:ext>
            </a:extLst>
          </p:cNvPr>
          <p:cNvSpPr txBox="1"/>
          <p:nvPr/>
        </p:nvSpPr>
        <p:spPr>
          <a:xfrm>
            <a:off x="2901535" y="5580286"/>
            <a:ext cx="365806" cy="461665"/>
          </a:xfrm>
          <a:prstGeom prst="rect">
            <a:avLst/>
          </a:prstGeom>
          <a:noFill/>
          <a:ln>
            <a:noFill/>
          </a:ln>
        </p:spPr>
        <p:txBody>
          <a:bodyPr wrap="none" rtlCol="0">
            <a:spAutoFit/>
          </a:bodyPr>
          <a:lstStyle/>
          <a:p>
            <a:r>
              <a:rPr lang="en-US" sz="2400" b="1" dirty="0">
                <a:solidFill>
                  <a:schemeClr val="bg1"/>
                </a:solidFill>
              </a:rPr>
              <a:t>6</a:t>
            </a:r>
          </a:p>
        </p:txBody>
      </p:sp>
      <p:pic>
        <p:nvPicPr>
          <p:cNvPr id="30" name="Picture 29">
            <a:extLst>
              <a:ext uri="{FF2B5EF4-FFF2-40B4-BE49-F238E27FC236}">
                <a16:creationId xmlns:a16="http://schemas.microsoft.com/office/drawing/2014/main" id="{37AC0730-DA39-48DC-AD2E-2F5342CE3B28}"/>
              </a:ext>
            </a:extLst>
          </p:cNvPr>
          <p:cNvPicPr>
            <a:picLocks noChangeAspect="1"/>
          </p:cNvPicPr>
          <p:nvPr/>
        </p:nvPicPr>
        <p:blipFill>
          <a:blip r:embed="rId9"/>
          <a:stretch>
            <a:fillRect/>
          </a:stretch>
        </p:blipFill>
        <p:spPr>
          <a:xfrm>
            <a:off x="7959999" y="4080431"/>
            <a:ext cx="3546644" cy="2096018"/>
          </a:xfrm>
          <a:prstGeom prst="rect">
            <a:avLst/>
          </a:prstGeom>
          <a:ln>
            <a:solidFill>
              <a:srgbClr val="0070C0"/>
            </a:solidFill>
          </a:ln>
        </p:spPr>
      </p:pic>
      <p:sp>
        <p:nvSpPr>
          <p:cNvPr id="17" name="Oval 16">
            <a:extLst>
              <a:ext uri="{FF2B5EF4-FFF2-40B4-BE49-F238E27FC236}">
                <a16:creationId xmlns:a16="http://schemas.microsoft.com/office/drawing/2014/main" id="{0444E8F6-A0CF-485F-9F04-767BB0C1AFB2}"/>
              </a:ext>
            </a:extLst>
          </p:cNvPr>
          <p:cNvSpPr/>
          <p:nvPr/>
        </p:nvSpPr>
        <p:spPr>
          <a:xfrm>
            <a:off x="8572355" y="4852877"/>
            <a:ext cx="968296" cy="1030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1A0F418-6FB2-473E-9991-7AD7F5DB987A}"/>
              </a:ext>
            </a:extLst>
          </p:cNvPr>
          <p:cNvCxnSpPr>
            <a:cxnSpLocks/>
          </p:cNvCxnSpPr>
          <p:nvPr/>
        </p:nvCxnSpPr>
        <p:spPr>
          <a:xfrm>
            <a:off x="4145973" y="3266834"/>
            <a:ext cx="4426382" cy="186160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35E76BB-51DE-4D7F-9DDF-9A4D903F0853}"/>
              </a:ext>
            </a:extLst>
          </p:cNvPr>
          <p:cNvSpPr txBox="1"/>
          <p:nvPr/>
        </p:nvSpPr>
        <p:spPr>
          <a:xfrm>
            <a:off x="8172201" y="5328695"/>
            <a:ext cx="365806" cy="461665"/>
          </a:xfrm>
          <a:prstGeom prst="rect">
            <a:avLst/>
          </a:prstGeom>
          <a:noFill/>
        </p:spPr>
        <p:txBody>
          <a:bodyPr wrap="none" rtlCol="0">
            <a:spAutoFit/>
          </a:bodyPr>
          <a:lstStyle/>
          <a:p>
            <a:r>
              <a:rPr lang="en-US" sz="2400" b="1" dirty="0">
                <a:solidFill>
                  <a:schemeClr val="bg1"/>
                </a:solidFill>
              </a:rPr>
              <a:t>4</a:t>
            </a:r>
          </a:p>
        </p:txBody>
      </p:sp>
      <p:sp>
        <p:nvSpPr>
          <p:cNvPr id="48" name="TextBox 47">
            <a:extLst>
              <a:ext uri="{FF2B5EF4-FFF2-40B4-BE49-F238E27FC236}">
                <a16:creationId xmlns:a16="http://schemas.microsoft.com/office/drawing/2014/main" id="{097CE6C1-19D6-4808-BB42-EA2EFDDE779F}"/>
              </a:ext>
            </a:extLst>
          </p:cNvPr>
          <p:cNvSpPr txBox="1"/>
          <p:nvPr/>
        </p:nvSpPr>
        <p:spPr>
          <a:xfrm>
            <a:off x="3427576" y="6225792"/>
            <a:ext cx="7102585" cy="584775"/>
          </a:xfrm>
          <a:prstGeom prst="rect">
            <a:avLst/>
          </a:prstGeom>
          <a:noFill/>
        </p:spPr>
        <p:txBody>
          <a:bodyPr wrap="none" rtlCol="0">
            <a:spAutoFit/>
          </a:bodyPr>
          <a:lstStyle/>
          <a:p>
            <a:r>
              <a:rPr lang="en-US" sz="1600" b="1" dirty="0"/>
              <a:t>* You may need to ask your IT group to grant you special access through</a:t>
            </a:r>
          </a:p>
          <a:p>
            <a:r>
              <a:rPr lang="en-US" sz="1600" b="1" dirty="0"/>
              <a:t>   your site’s firewall to Box</a:t>
            </a:r>
          </a:p>
        </p:txBody>
      </p:sp>
    </p:spTree>
    <p:extLst>
      <p:ext uri="{BB962C8B-B14F-4D97-AF65-F5344CB8AC3E}">
        <p14:creationId xmlns:p14="http://schemas.microsoft.com/office/powerpoint/2010/main" val="119861156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4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16992" y="331829"/>
            <a:ext cx="10896692" cy="5580527"/>
          </a:xfrm>
        </p:spPr>
        <p:txBody>
          <a:bodyPr vert="horz" lIns="91440" tIns="45720" rIns="91440" bIns="45720" rtlCol="0">
            <a:noAutofit/>
          </a:bodyPr>
          <a:lstStyle/>
          <a:p>
            <a:pPr>
              <a:defRPr/>
            </a:pPr>
            <a:r>
              <a:rPr lang="en-US" sz="2400" b="1" dirty="0">
                <a:latin typeface="+mn-lt"/>
                <a:cs typeface="+mn-cs"/>
              </a:rPr>
              <a:t>Click on the EFCOG Share Folder once you’ve logged in (box.com)</a:t>
            </a:r>
          </a:p>
          <a:p>
            <a:pPr>
              <a:spcBef>
                <a:spcPts val="0"/>
              </a:spcBef>
              <a:defRPr/>
            </a:pPr>
            <a:endParaRPr lang="en-US" b="1" dirty="0">
              <a:latin typeface="+mn-lt"/>
              <a:cs typeface="+mn-cs"/>
            </a:endParaRPr>
          </a:p>
          <a:p>
            <a:pPr>
              <a:spcBef>
                <a:spcPts val="1800"/>
              </a:spcBef>
              <a:defRPr/>
            </a:pPr>
            <a:r>
              <a:rPr lang="en-US" sz="2400" b="1" dirty="0">
                <a:latin typeface="+mn-lt"/>
                <a:cs typeface="+mn-cs"/>
              </a:rPr>
              <a:t>New Content</a:t>
            </a:r>
          </a:p>
          <a:p>
            <a:pPr>
              <a:spcBef>
                <a:spcPts val="2400"/>
              </a:spcBef>
              <a:defRPr/>
            </a:pPr>
            <a:endParaRPr lang="en-US" b="1" dirty="0">
              <a:latin typeface="+mn-lt"/>
              <a:cs typeface="+mn-cs"/>
            </a:endParaRPr>
          </a:p>
          <a:p>
            <a:pPr>
              <a:spcBef>
                <a:spcPts val="1200"/>
              </a:spcBef>
              <a:defRPr/>
            </a:pPr>
            <a:endParaRPr lang="en-US" b="1" dirty="0">
              <a:latin typeface="+mn-lt"/>
              <a:cs typeface="+mn-cs"/>
            </a:endParaRPr>
          </a:p>
          <a:p>
            <a:pPr>
              <a:spcBef>
                <a:spcPts val="2400"/>
              </a:spcBef>
              <a:defRPr/>
            </a:pPr>
            <a:endParaRPr lang="en-US" sz="1050" b="1" dirty="0">
              <a:latin typeface="+mn-lt"/>
              <a:cs typeface="+mn-cs"/>
            </a:endParaRPr>
          </a:p>
          <a:p>
            <a:pPr>
              <a:spcBef>
                <a:spcPts val="1800"/>
              </a:spcBef>
              <a:defRPr/>
            </a:pPr>
            <a:r>
              <a:rPr lang="en-US" sz="2400" b="1" dirty="0">
                <a:latin typeface="+mn-lt"/>
                <a:cs typeface="+mn-cs"/>
              </a:rPr>
              <a:t>SQA POC Listing</a:t>
            </a:r>
          </a:p>
          <a:p>
            <a:pPr>
              <a:spcBef>
                <a:spcPts val="2400"/>
              </a:spcBef>
              <a:defRPr/>
            </a:pPr>
            <a:endParaRPr lang="en-US" b="1" dirty="0">
              <a:latin typeface="+mn-lt"/>
              <a:cs typeface="+mn-cs"/>
            </a:endParaRPr>
          </a:p>
          <a:p>
            <a:pPr>
              <a:spcBef>
                <a:spcPts val="6000"/>
              </a:spcBef>
              <a:defRPr/>
            </a:pPr>
            <a:endParaRPr lang="en-US" sz="2400" b="1" dirty="0">
              <a:latin typeface="+mn-lt"/>
              <a:cs typeface="+mn-cs"/>
            </a:endParaRPr>
          </a:p>
          <a:p>
            <a:pPr>
              <a:spcBef>
                <a:spcPts val="0"/>
              </a:spcBef>
              <a:defRPr/>
            </a:pPr>
            <a:r>
              <a:rPr lang="en-US" sz="2400" b="1" dirty="0">
                <a:latin typeface="+mn-lt"/>
                <a:cs typeface="+mn-cs"/>
              </a:rPr>
              <a:t>Links</a:t>
            </a:r>
            <a:endParaRPr lang="en-US" sz="2400" dirty="0">
              <a:latin typeface="+mn-lt"/>
              <a:cs typeface="+mn-cs"/>
            </a:endParaRPr>
          </a:p>
        </p:txBody>
      </p:sp>
      <p:sp>
        <p:nvSpPr>
          <p:cNvPr id="8" name="Title 1"/>
          <p:cNvSpPr txBox="1">
            <a:spLocks/>
          </p:cNvSpPr>
          <p:nvPr/>
        </p:nvSpPr>
        <p:spPr bwMode="auto">
          <a:xfrm>
            <a:off x="1378528" y="5680620"/>
            <a:ext cx="9210473" cy="1090790"/>
          </a:xfrm>
          <a:prstGeom prst="rect">
            <a:avLst/>
          </a:prstGeom>
          <a:noFill/>
        </p:spPr>
        <p:txBody>
          <a:bodyPr vert="horz" lIns="91440" tIns="45720" rIns="91440" bIns="45720" numCol="1" rtlCol="0" anchor="ctr" anchorCtr="0" compatLnSpc="1">
            <a:prstTxWarp prst="textNoShape">
              <a:avLst/>
            </a:prstTxWarp>
            <a:normAutofit/>
          </a:bodyPr>
          <a:lstStyle>
            <a:lvl1pPr algn="l" defTabSz="457200" rtl="0" eaLnBrk="0" fontAlgn="base" hangingPunct="0">
              <a:spcBef>
                <a:spcPct val="0"/>
              </a:spcBef>
              <a:spcAft>
                <a:spcPct val="0"/>
              </a:spcAft>
              <a:defRPr sz="2500" b="1" kern="1200">
                <a:solidFill>
                  <a:srgbClr val="D57500"/>
                </a:solidFill>
                <a:latin typeface="Arial"/>
                <a:ea typeface="+mj-ea"/>
                <a:cs typeface="Arial"/>
              </a:defRPr>
            </a:lvl1pPr>
            <a:lvl2pPr algn="l" defTabSz="457200" rtl="0" eaLnBrk="0" fontAlgn="base" hangingPunct="0">
              <a:spcBef>
                <a:spcPct val="0"/>
              </a:spcBef>
              <a:spcAft>
                <a:spcPct val="0"/>
              </a:spcAft>
              <a:defRPr sz="2500" b="1">
                <a:solidFill>
                  <a:srgbClr val="D57500"/>
                </a:solidFill>
                <a:latin typeface="Arial" charset="0"/>
                <a:cs typeface="Arial" charset="0"/>
              </a:defRPr>
            </a:lvl2pPr>
            <a:lvl3pPr algn="l" defTabSz="457200" rtl="0" eaLnBrk="0" fontAlgn="base" hangingPunct="0">
              <a:spcBef>
                <a:spcPct val="0"/>
              </a:spcBef>
              <a:spcAft>
                <a:spcPct val="0"/>
              </a:spcAft>
              <a:defRPr sz="2500" b="1">
                <a:solidFill>
                  <a:srgbClr val="D57500"/>
                </a:solidFill>
                <a:latin typeface="Arial" charset="0"/>
                <a:cs typeface="Arial" charset="0"/>
              </a:defRPr>
            </a:lvl3pPr>
            <a:lvl4pPr algn="l" defTabSz="457200" rtl="0" eaLnBrk="0" fontAlgn="base" hangingPunct="0">
              <a:spcBef>
                <a:spcPct val="0"/>
              </a:spcBef>
              <a:spcAft>
                <a:spcPct val="0"/>
              </a:spcAft>
              <a:defRPr sz="2500" b="1">
                <a:solidFill>
                  <a:srgbClr val="D57500"/>
                </a:solidFill>
                <a:latin typeface="Arial" charset="0"/>
                <a:cs typeface="Arial" charset="0"/>
              </a:defRPr>
            </a:lvl4pPr>
            <a:lvl5pPr algn="l" defTabSz="457200" rtl="0" eaLnBrk="0" fontAlgn="base" hangingPunct="0">
              <a:spcBef>
                <a:spcPct val="0"/>
              </a:spcBef>
              <a:spcAft>
                <a:spcPct val="0"/>
              </a:spcAft>
              <a:defRPr sz="2500" b="1">
                <a:solidFill>
                  <a:srgbClr val="D57500"/>
                </a:solidFill>
                <a:latin typeface="Arial" charset="0"/>
                <a:cs typeface="Arial" charset="0"/>
              </a:defRPr>
            </a:lvl5pPr>
            <a:lvl6pPr marL="457200" algn="l" defTabSz="457200" rtl="0" fontAlgn="base">
              <a:spcBef>
                <a:spcPct val="0"/>
              </a:spcBef>
              <a:spcAft>
                <a:spcPct val="0"/>
              </a:spcAft>
              <a:defRPr sz="2500" b="1">
                <a:solidFill>
                  <a:srgbClr val="D57500"/>
                </a:solidFill>
                <a:latin typeface="Arial" charset="0"/>
                <a:cs typeface="Arial" charset="0"/>
              </a:defRPr>
            </a:lvl6pPr>
            <a:lvl7pPr marL="914400" algn="l" defTabSz="457200" rtl="0" fontAlgn="base">
              <a:spcBef>
                <a:spcPct val="0"/>
              </a:spcBef>
              <a:spcAft>
                <a:spcPct val="0"/>
              </a:spcAft>
              <a:defRPr sz="2500" b="1">
                <a:solidFill>
                  <a:srgbClr val="D57500"/>
                </a:solidFill>
                <a:latin typeface="Arial" charset="0"/>
                <a:cs typeface="Arial" charset="0"/>
              </a:defRPr>
            </a:lvl7pPr>
            <a:lvl8pPr marL="1371600" algn="l" defTabSz="457200" rtl="0" fontAlgn="base">
              <a:spcBef>
                <a:spcPct val="0"/>
              </a:spcBef>
              <a:spcAft>
                <a:spcPct val="0"/>
              </a:spcAft>
              <a:defRPr sz="2500" b="1">
                <a:solidFill>
                  <a:srgbClr val="D57500"/>
                </a:solidFill>
                <a:latin typeface="Arial" charset="0"/>
                <a:cs typeface="Arial" charset="0"/>
              </a:defRPr>
            </a:lvl8pPr>
            <a:lvl9pPr marL="1828800" algn="l" defTabSz="457200" rtl="0" fontAlgn="base">
              <a:spcBef>
                <a:spcPct val="0"/>
              </a:spcBef>
              <a:spcAft>
                <a:spcPct val="0"/>
              </a:spcAft>
              <a:defRPr sz="2500" b="1">
                <a:solidFill>
                  <a:srgbClr val="D57500"/>
                </a:solidFill>
                <a:latin typeface="Arial" charset="0"/>
                <a:cs typeface="Arial" charset="0"/>
              </a:defRPr>
            </a:lvl9pPr>
          </a:lstStyle>
          <a:p>
            <a:pPr defTabSz="914400" eaLnBrk="1" hangingPunct="1">
              <a:lnSpc>
                <a:spcPct val="90000"/>
              </a:lnSpc>
              <a:spcAft>
                <a:spcPts val="600"/>
              </a:spcAft>
            </a:pPr>
            <a:r>
              <a:rPr lang="en-US" sz="4400" cap="all" dirty="0">
                <a:solidFill>
                  <a:schemeClr val="tx1"/>
                </a:solidFill>
                <a:latin typeface="+mj-lt"/>
                <a:cs typeface="+mj-cs"/>
              </a:rPr>
              <a:t> </a:t>
            </a:r>
            <a:r>
              <a:rPr lang="en-US" sz="4400" cap="all" dirty="0" err="1">
                <a:solidFill>
                  <a:schemeClr val="tx1"/>
                </a:solidFill>
                <a:latin typeface="+mj-lt"/>
                <a:cs typeface="+mj-cs"/>
              </a:rPr>
              <a:t>sqa</a:t>
            </a:r>
            <a:r>
              <a:rPr lang="en-US" sz="4400" cap="all" dirty="0">
                <a:solidFill>
                  <a:schemeClr val="tx1"/>
                </a:solidFill>
                <a:latin typeface="+mj-lt"/>
                <a:cs typeface="+mj-cs"/>
              </a:rPr>
              <a:t> Box Account Main page</a:t>
            </a:r>
          </a:p>
        </p:txBody>
      </p:sp>
      <p:sp>
        <p:nvSpPr>
          <p:cNvPr id="54" name="Oval 53">
            <a:extLst>
              <a:ext uri="{FF2B5EF4-FFF2-40B4-BE49-F238E27FC236}">
                <a16:creationId xmlns:a16="http://schemas.microsoft.com/office/drawing/2014/main" id="{AD68BC35-88E6-40AC-95F1-4D714F78BE83}"/>
              </a:ext>
            </a:extLst>
          </p:cNvPr>
          <p:cNvSpPr/>
          <p:nvPr/>
        </p:nvSpPr>
        <p:spPr>
          <a:xfrm>
            <a:off x="5101937" y="2739993"/>
            <a:ext cx="1025236" cy="3138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HD-ShadowShort.png">
            <a:extLst>
              <a:ext uri="{FF2B5EF4-FFF2-40B4-BE49-F238E27FC236}">
                <a16:creationId xmlns:a16="http://schemas.microsoft.com/office/drawing/2014/main" id="{EA6C841A-1D18-4B23-BD42-348280006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6711457"/>
            <a:ext cx="1602997" cy="146543"/>
          </a:xfrm>
          <a:prstGeom prst="rect">
            <a:avLst/>
          </a:prstGeom>
        </p:spPr>
      </p:pic>
      <p:pic>
        <p:nvPicPr>
          <p:cNvPr id="56" name="Picture 55" descr="HD-ShadowShort.png">
            <a:extLst>
              <a:ext uri="{FF2B5EF4-FFF2-40B4-BE49-F238E27FC236}">
                <a16:creationId xmlns:a16="http://schemas.microsoft.com/office/drawing/2014/main" id="{1C93D272-29FF-4504-BC76-49A6746748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002" y="6711457"/>
            <a:ext cx="1602997" cy="146543"/>
          </a:xfrm>
          <a:prstGeom prst="rect">
            <a:avLst/>
          </a:prstGeom>
        </p:spPr>
      </p:pic>
      <p:sp>
        <p:nvSpPr>
          <p:cNvPr id="57" name="Rectangle 56">
            <a:extLst>
              <a:ext uri="{FF2B5EF4-FFF2-40B4-BE49-F238E27FC236}">
                <a16:creationId xmlns:a16="http://schemas.microsoft.com/office/drawing/2014/main" id="{1F7863A7-4E9E-4D5D-AFC0-C56170815F29}"/>
              </a:ext>
            </a:extLst>
          </p:cNvPr>
          <p:cNvSpPr/>
          <p:nvPr/>
        </p:nvSpPr>
        <p:spPr>
          <a:xfrm>
            <a:off x="10589003" y="5639056"/>
            <a:ext cx="1602997" cy="1081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Slide Number Placeholder 5">
            <a:extLst>
              <a:ext uri="{FF2B5EF4-FFF2-40B4-BE49-F238E27FC236}">
                <a16:creationId xmlns:a16="http://schemas.microsoft.com/office/drawing/2014/main" id="{B53B9E06-CFD8-4966-BA52-5DC4F14049F2}"/>
              </a:ext>
            </a:extLst>
          </p:cNvPr>
          <p:cNvSpPr txBox="1">
            <a:spLocks/>
          </p:cNvSpPr>
          <p:nvPr/>
        </p:nvSpPr>
        <p:spPr>
          <a:xfrm>
            <a:off x="11440390" y="5912356"/>
            <a:ext cx="552781" cy="503469"/>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ED20D2-A99C-4968-AC75-443AAE3DEF0F}" type="slidenum">
              <a:rPr lang="en-US" smtClean="0"/>
              <a:pPr/>
              <a:t>6</a:t>
            </a:fld>
            <a:endParaRPr lang="en-US" dirty="0"/>
          </a:p>
        </p:txBody>
      </p:sp>
      <p:sp>
        <p:nvSpPr>
          <p:cNvPr id="28" name="TextBox 27">
            <a:extLst>
              <a:ext uri="{FF2B5EF4-FFF2-40B4-BE49-F238E27FC236}">
                <a16:creationId xmlns:a16="http://schemas.microsoft.com/office/drawing/2014/main" id="{4846B4E5-C1A4-4E3A-BB23-E1F028F3BD6C}"/>
              </a:ext>
            </a:extLst>
          </p:cNvPr>
          <p:cNvSpPr txBox="1"/>
          <p:nvPr/>
        </p:nvSpPr>
        <p:spPr>
          <a:xfrm>
            <a:off x="658312" y="3773100"/>
            <a:ext cx="2762616" cy="1169551"/>
          </a:xfrm>
          <a:prstGeom prst="rect">
            <a:avLst/>
          </a:prstGeom>
          <a:noFill/>
        </p:spPr>
        <p:txBody>
          <a:bodyPr wrap="none" rtlCol="0">
            <a:spAutoFit/>
          </a:bodyPr>
          <a:lstStyle/>
          <a:p>
            <a:pPr marL="176213" indent="-176213">
              <a:spcAft>
                <a:spcPts val="600"/>
              </a:spcAft>
              <a:buFont typeface="Arial" panose="020B0604020202020204" pitchFamily="34" charset="0"/>
              <a:buChar char="•"/>
            </a:pPr>
            <a:r>
              <a:rPr lang="en-US" sz="2000" b="1" dirty="0"/>
              <a:t>Word Version</a:t>
            </a:r>
          </a:p>
          <a:p>
            <a:pPr marL="176213" indent="-176213">
              <a:spcAft>
                <a:spcPts val="600"/>
              </a:spcAft>
              <a:buFont typeface="Arial" panose="020B0604020202020204" pitchFamily="34" charset="0"/>
              <a:buChar char="•"/>
            </a:pPr>
            <a:r>
              <a:rPr lang="en-US" sz="2000" b="1" dirty="0"/>
              <a:t>Updates Needed</a:t>
            </a:r>
          </a:p>
          <a:p>
            <a:pPr marL="176213" indent="-176213">
              <a:spcAft>
                <a:spcPts val="1200"/>
              </a:spcAft>
              <a:buFont typeface="Arial" panose="020B0604020202020204" pitchFamily="34" charset="0"/>
              <a:buChar char="•"/>
            </a:pPr>
            <a:r>
              <a:rPr lang="en-US" sz="2000" b="1" dirty="0"/>
              <a:t>Add phone numbers</a:t>
            </a:r>
          </a:p>
        </p:txBody>
      </p:sp>
      <p:pic>
        <p:nvPicPr>
          <p:cNvPr id="2" name="Picture 1">
            <a:extLst>
              <a:ext uri="{FF2B5EF4-FFF2-40B4-BE49-F238E27FC236}">
                <a16:creationId xmlns:a16="http://schemas.microsoft.com/office/drawing/2014/main" id="{70177908-EA24-49F1-ABE9-F47BC35D6C9C}"/>
              </a:ext>
            </a:extLst>
          </p:cNvPr>
          <p:cNvPicPr>
            <a:picLocks noChangeAspect="1"/>
          </p:cNvPicPr>
          <p:nvPr/>
        </p:nvPicPr>
        <p:blipFill>
          <a:blip r:embed="rId4"/>
          <a:stretch>
            <a:fillRect/>
          </a:stretch>
        </p:blipFill>
        <p:spPr>
          <a:xfrm>
            <a:off x="3444655" y="1124365"/>
            <a:ext cx="8548516" cy="4318262"/>
          </a:xfrm>
          <a:prstGeom prst="rect">
            <a:avLst/>
          </a:prstGeom>
        </p:spPr>
      </p:pic>
      <p:cxnSp>
        <p:nvCxnSpPr>
          <p:cNvPr id="30" name="Straight Arrow Connector 29">
            <a:extLst>
              <a:ext uri="{FF2B5EF4-FFF2-40B4-BE49-F238E27FC236}">
                <a16:creationId xmlns:a16="http://schemas.microsoft.com/office/drawing/2014/main" id="{27B1F8E1-C74F-4731-B336-6D6FB9C4F5D8}"/>
              </a:ext>
            </a:extLst>
          </p:cNvPr>
          <p:cNvCxnSpPr>
            <a:cxnSpLocks/>
          </p:cNvCxnSpPr>
          <p:nvPr/>
        </p:nvCxnSpPr>
        <p:spPr>
          <a:xfrm>
            <a:off x="4560695" y="824459"/>
            <a:ext cx="779401" cy="6902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291B7A-5181-4CCD-8309-68EF6BC340F4}"/>
              </a:ext>
            </a:extLst>
          </p:cNvPr>
          <p:cNvSpPr txBox="1"/>
          <p:nvPr/>
        </p:nvSpPr>
        <p:spPr>
          <a:xfrm>
            <a:off x="588172" y="1686351"/>
            <a:ext cx="2801344" cy="784830"/>
          </a:xfrm>
          <a:prstGeom prst="rect">
            <a:avLst/>
          </a:prstGeom>
          <a:noFill/>
        </p:spPr>
        <p:txBody>
          <a:bodyPr wrap="none" rtlCol="0">
            <a:spAutoFit/>
          </a:bodyPr>
          <a:lstStyle/>
          <a:p>
            <a:pPr marL="176213" indent="-176213">
              <a:spcAft>
                <a:spcPts val="600"/>
              </a:spcAft>
              <a:buFont typeface="Arial" panose="020B0604020202020204" pitchFamily="34" charset="0"/>
              <a:buChar char="•"/>
            </a:pPr>
            <a:r>
              <a:rPr lang="en-US" sz="2000" b="1" dirty="0"/>
              <a:t>Job Postings (PNNL)</a:t>
            </a:r>
          </a:p>
          <a:p>
            <a:pPr marL="176213" indent="-176213">
              <a:spcAft>
                <a:spcPts val="600"/>
              </a:spcAft>
              <a:buFont typeface="Arial" panose="020B0604020202020204" pitchFamily="34" charset="0"/>
              <a:buChar char="•"/>
            </a:pPr>
            <a:r>
              <a:rPr lang="en-US" sz="2000" b="1" dirty="0"/>
              <a:t>Spring 2020 Agenda</a:t>
            </a:r>
          </a:p>
        </p:txBody>
      </p:sp>
      <p:cxnSp>
        <p:nvCxnSpPr>
          <p:cNvPr id="18" name="Straight Arrow Connector 17">
            <a:extLst>
              <a:ext uri="{FF2B5EF4-FFF2-40B4-BE49-F238E27FC236}">
                <a16:creationId xmlns:a16="http://schemas.microsoft.com/office/drawing/2014/main" id="{6164A939-FA78-495C-8620-F23856BB3F87}"/>
              </a:ext>
            </a:extLst>
          </p:cNvPr>
          <p:cNvCxnSpPr>
            <a:cxnSpLocks/>
          </p:cNvCxnSpPr>
          <p:nvPr/>
        </p:nvCxnSpPr>
        <p:spPr>
          <a:xfrm>
            <a:off x="3331805" y="1987296"/>
            <a:ext cx="1362115" cy="909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34AE481-7C6A-482D-9EB0-78103BC201BE}"/>
              </a:ext>
            </a:extLst>
          </p:cNvPr>
          <p:cNvCxnSpPr>
            <a:cxnSpLocks/>
          </p:cNvCxnSpPr>
          <p:nvPr/>
        </p:nvCxnSpPr>
        <p:spPr>
          <a:xfrm>
            <a:off x="3331805" y="2304288"/>
            <a:ext cx="1081699" cy="2787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6F770EB-3F45-42D5-8FF0-0F8D1E7051D7}"/>
              </a:ext>
            </a:extLst>
          </p:cNvPr>
          <p:cNvCxnSpPr>
            <a:cxnSpLocks/>
          </p:cNvCxnSpPr>
          <p:nvPr/>
        </p:nvCxnSpPr>
        <p:spPr>
          <a:xfrm flipV="1">
            <a:off x="1910993" y="5279921"/>
            <a:ext cx="2649702" cy="3591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0F417E-7B60-4784-9D6B-DA07E698AD6B}"/>
              </a:ext>
            </a:extLst>
          </p:cNvPr>
          <p:cNvCxnSpPr>
            <a:cxnSpLocks/>
          </p:cNvCxnSpPr>
          <p:nvPr/>
        </p:nvCxnSpPr>
        <p:spPr>
          <a:xfrm>
            <a:off x="2657856" y="3961100"/>
            <a:ext cx="1902839" cy="196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28A2E7-4079-439F-AFFC-9C2DB2F6F8A8}"/>
              </a:ext>
            </a:extLst>
          </p:cNvPr>
          <p:cNvCxnSpPr>
            <a:cxnSpLocks/>
          </p:cNvCxnSpPr>
          <p:nvPr/>
        </p:nvCxnSpPr>
        <p:spPr>
          <a:xfrm flipV="1">
            <a:off x="3032843" y="3961100"/>
            <a:ext cx="1380661" cy="40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8803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2" name="Isosceles Triangle 31">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0E01A61-857E-4951-961F-B4166E05390D}"/>
              </a:ext>
            </a:extLst>
          </p:cNvPr>
          <p:cNvSpPr>
            <a:spLocks noGrp="1"/>
          </p:cNvSpPr>
          <p:nvPr>
            <p:ph type="title"/>
          </p:nvPr>
        </p:nvSpPr>
        <p:spPr>
          <a:xfrm>
            <a:off x="677334" y="609600"/>
            <a:ext cx="8899664" cy="1320800"/>
          </a:xfrm>
        </p:spPr>
        <p:txBody>
          <a:bodyPr vert="horz" lIns="91440" tIns="45720" rIns="91440" bIns="45720" rtlCol="0" anchor="t">
            <a:normAutofit/>
          </a:bodyPr>
          <a:lstStyle/>
          <a:p>
            <a:r>
              <a:rPr lang="en-US" sz="3600" dirty="0">
                <a:solidFill>
                  <a:srgbClr val="FFFFFF"/>
                </a:solidFill>
                <a:latin typeface="+mj-lt"/>
                <a:cs typeface="+mj-cs"/>
              </a:rPr>
              <a:t>Spring 2020 Face-to-Face Agenda Topics:</a:t>
            </a:r>
          </a:p>
        </p:txBody>
      </p:sp>
      <p:sp>
        <p:nvSpPr>
          <p:cNvPr id="4" name="Slide Number Placeholder 3">
            <a:extLst>
              <a:ext uri="{FF2B5EF4-FFF2-40B4-BE49-F238E27FC236}">
                <a16:creationId xmlns:a16="http://schemas.microsoft.com/office/drawing/2014/main" id="{D509BC4D-DBBA-4745-8D59-B55721AB21AA}"/>
              </a:ext>
            </a:extLst>
          </p:cNvPr>
          <p:cNvSpPr>
            <a:spLocks noGrp="1"/>
          </p:cNvSpPr>
          <p:nvPr>
            <p:ph type="sldNum" sz="quarter" idx="12"/>
          </p:nvPr>
        </p:nvSpPr>
        <p:spPr>
          <a:xfrm>
            <a:off x="11163816" y="6060296"/>
            <a:ext cx="683339" cy="365125"/>
          </a:xfrm>
        </p:spPr>
        <p:txBody>
          <a:bodyPr vert="horz" lIns="91440" tIns="45720" rIns="91440" bIns="45720" rtlCol="0" anchor="ctr">
            <a:normAutofit/>
          </a:bodyPr>
          <a:lstStyle/>
          <a:p>
            <a:pPr>
              <a:spcAft>
                <a:spcPts val="600"/>
              </a:spcAft>
            </a:pPr>
            <a:fld id="{A7ED20D2-A99C-4968-AC75-443AAE3DEF0F}" type="slidenum">
              <a:rPr lang="en-US" sz="900" kern="1200">
                <a:solidFill>
                  <a:srgbClr val="FFFFFF"/>
                </a:solidFill>
                <a:latin typeface="+mn-lt"/>
                <a:ea typeface="+mn-ea"/>
                <a:cs typeface="+mn-cs"/>
              </a:rPr>
              <a:pPr>
                <a:spcAft>
                  <a:spcPts val="600"/>
                </a:spcAft>
              </a:pPr>
              <a:t>7</a:t>
            </a:fld>
            <a:endParaRPr lang="en-US" sz="900" kern="1200" dirty="0">
              <a:solidFill>
                <a:srgbClr val="FFFFFF"/>
              </a:solidFill>
              <a:latin typeface="+mn-lt"/>
              <a:ea typeface="+mn-ea"/>
              <a:cs typeface="+mn-cs"/>
            </a:endParaRPr>
          </a:p>
        </p:txBody>
      </p:sp>
      <p:sp>
        <p:nvSpPr>
          <p:cNvPr id="3" name="Content Placeholder 2">
            <a:extLst>
              <a:ext uri="{FF2B5EF4-FFF2-40B4-BE49-F238E27FC236}">
                <a16:creationId xmlns:a16="http://schemas.microsoft.com/office/drawing/2014/main" id="{7B1F64A0-3378-4C40-B4D9-F3B97FEDCB92}"/>
              </a:ext>
            </a:extLst>
          </p:cNvPr>
          <p:cNvSpPr>
            <a:spLocks noGrp="1"/>
          </p:cNvSpPr>
          <p:nvPr>
            <p:ph idx="1"/>
          </p:nvPr>
        </p:nvSpPr>
        <p:spPr>
          <a:xfrm>
            <a:off x="677333" y="1621537"/>
            <a:ext cx="9168607" cy="4803884"/>
          </a:xfrm>
        </p:spPr>
        <p:txBody>
          <a:bodyPr vert="horz" lIns="91440" tIns="45720" rIns="91440" bIns="45720" rtlCol="0">
            <a:normAutofit/>
          </a:bodyPr>
          <a:lstStyle/>
          <a:p>
            <a:pPr>
              <a:spcAft>
                <a:spcPts val="600"/>
              </a:spcAft>
              <a:buClr>
                <a:schemeClr val="bg1"/>
              </a:buClr>
            </a:pPr>
            <a:r>
              <a:rPr lang="en-US" sz="2400" dirty="0">
                <a:solidFill>
                  <a:srgbClr val="FFFFFF"/>
                </a:solidFill>
                <a:latin typeface="+mn-lt"/>
                <a:cs typeface="+mn-cs"/>
              </a:rPr>
              <a:t>Software Gone Wrong (need volunteers to present examples)</a:t>
            </a:r>
          </a:p>
          <a:p>
            <a:pPr>
              <a:spcAft>
                <a:spcPts val="600"/>
              </a:spcAft>
              <a:buClr>
                <a:schemeClr val="bg1"/>
              </a:buClr>
            </a:pPr>
            <a:r>
              <a:rPr lang="en-US" sz="2400" dirty="0" err="1">
                <a:solidFill>
                  <a:srgbClr val="FFFFFF"/>
                </a:solidFill>
                <a:latin typeface="+mn-lt"/>
                <a:cs typeface="+mn-cs"/>
              </a:rPr>
              <a:t>RadCalc</a:t>
            </a:r>
            <a:r>
              <a:rPr lang="en-US" sz="2400" dirty="0">
                <a:solidFill>
                  <a:srgbClr val="FFFFFF"/>
                </a:solidFill>
                <a:latin typeface="+mn-lt"/>
                <a:cs typeface="+mn-cs"/>
              </a:rPr>
              <a:t> Assessment Debrief</a:t>
            </a:r>
          </a:p>
          <a:p>
            <a:pPr>
              <a:spcAft>
                <a:spcPts val="600"/>
              </a:spcAft>
              <a:buClr>
                <a:schemeClr val="bg1"/>
              </a:buClr>
            </a:pPr>
            <a:r>
              <a:rPr lang="en-US" sz="2400" dirty="0">
                <a:solidFill>
                  <a:srgbClr val="FFFFFF"/>
                </a:solidFill>
                <a:latin typeface="+mn-lt"/>
                <a:cs typeface="+mn-cs"/>
              </a:rPr>
              <a:t>Disagreeable Audit Findings (come prepared to discuss yours)</a:t>
            </a:r>
          </a:p>
          <a:p>
            <a:pPr>
              <a:spcAft>
                <a:spcPts val="600"/>
              </a:spcAft>
              <a:buClr>
                <a:schemeClr val="bg1"/>
              </a:buClr>
            </a:pPr>
            <a:r>
              <a:rPr lang="en-US" sz="2400" dirty="0">
                <a:solidFill>
                  <a:srgbClr val="FFFFFF"/>
                </a:solidFill>
                <a:latin typeface="+mn-lt"/>
                <a:cs typeface="+mn-cs"/>
              </a:rPr>
              <a:t>Task Group status updates (leaders, check in with your groups)</a:t>
            </a:r>
          </a:p>
          <a:p>
            <a:pPr>
              <a:spcAft>
                <a:spcPts val="600"/>
              </a:spcAft>
              <a:buClr>
                <a:schemeClr val="bg1"/>
              </a:buClr>
            </a:pPr>
            <a:r>
              <a:rPr lang="en-US" sz="2400" dirty="0">
                <a:solidFill>
                  <a:srgbClr val="FFFFFF"/>
                </a:solidFill>
                <a:latin typeface="+mn-lt"/>
                <a:cs typeface="+mn-cs"/>
              </a:rPr>
              <a:t>Exemptions for DOE O 470.6, Technical Security</a:t>
            </a:r>
          </a:p>
          <a:p>
            <a:pPr>
              <a:spcAft>
                <a:spcPts val="600"/>
              </a:spcAft>
              <a:buClr>
                <a:schemeClr val="bg1"/>
              </a:buClr>
            </a:pPr>
            <a:r>
              <a:rPr lang="en-US" sz="2400" dirty="0">
                <a:solidFill>
                  <a:srgbClr val="FFFFFF"/>
                </a:solidFill>
                <a:latin typeface="+mn-lt"/>
                <a:cs typeface="+mn-cs"/>
              </a:rPr>
              <a:t>Sandia Presentation (need volunteer from SNL and topic)</a:t>
            </a:r>
          </a:p>
          <a:p>
            <a:pPr>
              <a:spcAft>
                <a:spcPts val="600"/>
              </a:spcAft>
              <a:buClr>
                <a:schemeClr val="bg1"/>
              </a:buClr>
            </a:pPr>
            <a:r>
              <a:rPr lang="en-US" sz="2400" dirty="0">
                <a:solidFill>
                  <a:srgbClr val="FFFFFF"/>
                </a:solidFill>
              </a:rPr>
              <a:t>Current Pain Points and Set Agenda for </a:t>
            </a:r>
            <a:r>
              <a:rPr lang="en-US" sz="2400" dirty="0" err="1">
                <a:solidFill>
                  <a:srgbClr val="FFFFFF"/>
                </a:solidFill>
              </a:rPr>
              <a:t>WebExs</a:t>
            </a:r>
            <a:r>
              <a:rPr lang="en-US" sz="2400" dirty="0">
                <a:solidFill>
                  <a:srgbClr val="FFFFFF"/>
                </a:solidFill>
              </a:rPr>
              <a:t> and Fall Meeting</a:t>
            </a:r>
          </a:p>
        </p:txBody>
      </p:sp>
    </p:spTree>
    <p:extLst>
      <p:ext uri="{BB962C8B-B14F-4D97-AF65-F5344CB8AC3E}">
        <p14:creationId xmlns:p14="http://schemas.microsoft.com/office/powerpoint/2010/main" val="49386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423797A-8D1B-482D-9826-0054D1C72FF1}"/>
              </a:ext>
            </a:extLst>
          </p:cNvPr>
          <p:cNvSpPr>
            <a:spLocks noGrp="1"/>
          </p:cNvSpPr>
          <p:nvPr>
            <p:ph type="title"/>
          </p:nvPr>
        </p:nvSpPr>
        <p:spPr>
          <a:xfrm>
            <a:off x="677333" y="609600"/>
            <a:ext cx="9475659" cy="914400"/>
          </a:xfrm>
        </p:spPr>
        <p:txBody>
          <a:bodyPr vert="horz" lIns="91440" tIns="45720" rIns="91440" bIns="45720" rtlCol="0" anchor="t">
            <a:normAutofit/>
          </a:bodyPr>
          <a:lstStyle/>
          <a:p>
            <a:r>
              <a:rPr lang="en-US" sz="3600" dirty="0">
                <a:solidFill>
                  <a:srgbClr val="FFFFFF"/>
                </a:solidFill>
              </a:rPr>
              <a:t>Spring 2020 Face-to-Face Agenda Topics:</a:t>
            </a:r>
            <a:endParaRPr lang="en-US" sz="3600" dirty="0">
              <a:solidFill>
                <a:schemeClr val="accent1"/>
              </a:solidFill>
              <a:latin typeface="+mj-lt"/>
              <a:cs typeface="+mj-cs"/>
            </a:endParaRPr>
          </a:p>
        </p:txBody>
      </p:sp>
      <p:sp>
        <p:nvSpPr>
          <p:cNvPr id="4" name="Slide Number Placeholder 3">
            <a:extLst>
              <a:ext uri="{FF2B5EF4-FFF2-40B4-BE49-F238E27FC236}">
                <a16:creationId xmlns:a16="http://schemas.microsoft.com/office/drawing/2014/main" id="{0F2F7525-233C-4B6E-8054-45651FF6CBFA}"/>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A7ED20D2-A99C-4968-AC75-443AAE3DEF0F}" type="slidenum">
              <a:rPr lang="en-US" sz="900" kern="1200" dirty="0">
                <a:solidFill>
                  <a:schemeClr val="accent1"/>
                </a:solidFill>
                <a:latin typeface="+mn-lt"/>
                <a:ea typeface="+mn-ea"/>
                <a:cs typeface="+mn-cs"/>
              </a:rPr>
              <a:pPr>
                <a:spcAft>
                  <a:spcPts val="600"/>
                </a:spcAft>
              </a:pPr>
              <a:t>8</a:t>
            </a:fld>
            <a:endParaRPr lang="en-US" sz="900" kern="1200" dirty="0">
              <a:solidFill>
                <a:schemeClr val="accent1"/>
              </a:solidFill>
              <a:latin typeface="+mn-lt"/>
              <a:ea typeface="+mn-ea"/>
              <a:cs typeface="+mn-cs"/>
            </a:endParaRPr>
          </a:p>
        </p:txBody>
      </p:sp>
      <p:sp>
        <p:nvSpPr>
          <p:cNvPr id="3" name="Content Placeholder 2">
            <a:extLst>
              <a:ext uri="{FF2B5EF4-FFF2-40B4-BE49-F238E27FC236}">
                <a16:creationId xmlns:a16="http://schemas.microsoft.com/office/drawing/2014/main" id="{6691A38D-1B8D-4BB7-AC33-D0B53CE46A4D}"/>
              </a:ext>
            </a:extLst>
          </p:cNvPr>
          <p:cNvSpPr>
            <a:spLocks noGrp="1"/>
          </p:cNvSpPr>
          <p:nvPr>
            <p:ph idx="1"/>
          </p:nvPr>
        </p:nvSpPr>
        <p:spPr>
          <a:xfrm>
            <a:off x="677334" y="1731264"/>
            <a:ext cx="9563946" cy="4864608"/>
          </a:xfrm>
        </p:spPr>
        <p:txBody>
          <a:bodyPr vert="horz" lIns="91440" tIns="45720" rIns="91440" bIns="45720" rtlCol="0">
            <a:normAutofit/>
          </a:bodyPr>
          <a:lstStyle/>
          <a:p>
            <a:r>
              <a:rPr lang="en-US" sz="2600" dirty="0">
                <a:solidFill>
                  <a:srgbClr val="FFFFFF"/>
                </a:solidFill>
              </a:rPr>
              <a:t>Breakout groups to discuss/define/report on:</a:t>
            </a:r>
          </a:p>
          <a:p>
            <a:pPr lvl="1"/>
            <a:r>
              <a:rPr lang="en-US" sz="2200" dirty="0">
                <a:solidFill>
                  <a:srgbClr val="FFFFFF"/>
                </a:solidFill>
              </a:rPr>
              <a:t>“Graded Approach”</a:t>
            </a:r>
          </a:p>
          <a:p>
            <a:pPr lvl="1"/>
            <a:r>
              <a:rPr lang="en-US" sz="2200" dirty="0">
                <a:solidFill>
                  <a:srgbClr val="FFFFFF"/>
                </a:solidFill>
              </a:rPr>
              <a:t>Removing “nuclear” and including non-safety software</a:t>
            </a:r>
          </a:p>
          <a:p>
            <a:pPr lvl="1"/>
            <a:r>
              <a:rPr lang="en-US" sz="2200" dirty="0">
                <a:solidFill>
                  <a:srgbClr val="FFFFFF"/>
                </a:solidFill>
              </a:rPr>
              <a:t>Scope of Safety Software Inventories</a:t>
            </a:r>
          </a:p>
          <a:p>
            <a:pPr lvl="1">
              <a:spcAft>
                <a:spcPts val="600"/>
              </a:spcAft>
            </a:pPr>
            <a:r>
              <a:rPr lang="en-US" sz="2200" dirty="0">
                <a:solidFill>
                  <a:srgbClr val="FFFFFF"/>
                </a:solidFill>
              </a:rPr>
              <a:t>Alternate Standards to NQA-1</a:t>
            </a:r>
          </a:p>
          <a:p>
            <a:pPr>
              <a:spcAft>
                <a:spcPts val="600"/>
              </a:spcAft>
            </a:pPr>
            <a:r>
              <a:rPr lang="en-US" sz="2600" dirty="0">
                <a:solidFill>
                  <a:srgbClr val="FFFFFF"/>
                </a:solidFill>
              </a:rPr>
              <a:t>Vote on Definition of Software</a:t>
            </a:r>
          </a:p>
          <a:p>
            <a:pPr>
              <a:spcAft>
                <a:spcPts val="600"/>
              </a:spcAft>
            </a:pPr>
            <a:r>
              <a:rPr lang="en-US" sz="2600" dirty="0">
                <a:solidFill>
                  <a:srgbClr val="FFFFFF"/>
                </a:solidFill>
              </a:rPr>
              <a:t>Breakout groups to work on current sub-tasks (see </a:t>
            </a:r>
            <a:r>
              <a:rPr lang="en-US" sz="2600">
                <a:solidFill>
                  <a:srgbClr val="FFFFFF"/>
                </a:solidFill>
              </a:rPr>
              <a:t>slides 10 and 11)</a:t>
            </a:r>
            <a:endParaRPr lang="en-US" sz="2600" dirty="0">
              <a:solidFill>
                <a:srgbClr val="FFFFFF"/>
              </a:solidFill>
            </a:endParaRPr>
          </a:p>
          <a:p>
            <a:pPr>
              <a:spcAft>
                <a:spcPts val="600"/>
              </a:spcAft>
            </a:pPr>
            <a:endParaRPr lang="en-US" dirty="0">
              <a:latin typeface="+mn-lt"/>
              <a:cs typeface="+mn-cs"/>
            </a:endParaRPr>
          </a:p>
        </p:txBody>
      </p:sp>
    </p:spTree>
    <p:extLst>
      <p:ext uri="{BB962C8B-B14F-4D97-AF65-F5344CB8AC3E}">
        <p14:creationId xmlns:p14="http://schemas.microsoft.com/office/powerpoint/2010/main" val="40405610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31000">
              <a:schemeClr val="bg2">
                <a:shade val="100000"/>
                <a:hueMod val="100000"/>
                <a:satMod val="110000"/>
                <a:lumMod val="130000"/>
              </a:schemeClr>
            </a:gs>
            <a:gs pos="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598B-2238-4271-88E8-2776BE6B28FF}"/>
              </a:ext>
            </a:extLst>
          </p:cNvPr>
          <p:cNvSpPr>
            <a:spLocks noGrp="1"/>
          </p:cNvSpPr>
          <p:nvPr>
            <p:ph type="title"/>
          </p:nvPr>
        </p:nvSpPr>
        <p:spPr>
          <a:xfrm>
            <a:off x="677334" y="268014"/>
            <a:ext cx="8596668" cy="1320800"/>
          </a:xfrm>
        </p:spPr>
        <p:txBody>
          <a:bodyPr>
            <a:normAutofit/>
          </a:bodyPr>
          <a:lstStyle/>
          <a:p>
            <a:r>
              <a:rPr lang="en-US" dirty="0"/>
              <a:t>Central Registry Toolbox Qualification: RESRAD</a:t>
            </a:r>
          </a:p>
        </p:txBody>
      </p:sp>
      <p:sp>
        <p:nvSpPr>
          <p:cNvPr id="3" name="Content Placeholder 2">
            <a:extLst>
              <a:ext uri="{FF2B5EF4-FFF2-40B4-BE49-F238E27FC236}">
                <a16:creationId xmlns:a16="http://schemas.microsoft.com/office/drawing/2014/main" id="{E86ECD80-AB57-4E73-B73B-E7E745EBB61E}"/>
              </a:ext>
            </a:extLst>
          </p:cNvPr>
          <p:cNvSpPr>
            <a:spLocks noGrp="1"/>
          </p:cNvSpPr>
          <p:nvPr>
            <p:ph idx="1"/>
          </p:nvPr>
        </p:nvSpPr>
        <p:spPr>
          <a:xfrm>
            <a:off x="677334" y="1466193"/>
            <a:ext cx="8596668" cy="5123793"/>
          </a:xfrm>
        </p:spPr>
        <p:txBody>
          <a:bodyPr>
            <a:normAutofit fontScale="92500" lnSpcReduction="20000"/>
          </a:bodyPr>
          <a:lstStyle/>
          <a:p>
            <a:pPr>
              <a:spcAft>
                <a:spcPts val="1200"/>
              </a:spcAft>
            </a:pPr>
            <a:r>
              <a:rPr lang="en-US" dirty="0"/>
              <a:t>Assessment team: 4-5 Feds/Consultants + 2 SQA SMEs from Labs (requested from LANL, LLNL, PNNL, SNL for this particular code)</a:t>
            </a:r>
          </a:p>
          <a:p>
            <a:pPr>
              <a:spcAft>
                <a:spcPts val="1200"/>
              </a:spcAft>
            </a:pPr>
            <a:r>
              <a:rPr lang="en-US" dirty="0"/>
              <a:t>Code:  RESRAD, Produced by Argonne National Lab</a:t>
            </a:r>
          </a:p>
          <a:p>
            <a:r>
              <a:rPr lang="en-US" dirty="0"/>
              <a:t>Time Commitment: </a:t>
            </a:r>
          </a:p>
          <a:p>
            <a:pPr lvl="1"/>
            <a:r>
              <a:rPr lang="en-US" dirty="0"/>
              <a:t>Assessment Activities Over 3-4 Months</a:t>
            </a:r>
          </a:p>
          <a:p>
            <a:pPr lvl="1"/>
            <a:r>
              <a:rPr lang="en-US" dirty="0"/>
              <a:t>July through Early October</a:t>
            </a:r>
          </a:p>
          <a:p>
            <a:pPr lvl="1">
              <a:spcAft>
                <a:spcPts val="1200"/>
              </a:spcAft>
            </a:pPr>
            <a:r>
              <a:rPr lang="en-US" dirty="0"/>
              <a:t>Document Review and On-Site Interviews TBD</a:t>
            </a:r>
          </a:p>
          <a:p>
            <a:r>
              <a:rPr lang="en-US" dirty="0"/>
              <a:t>SQA SMEs responsible for </a:t>
            </a:r>
          </a:p>
          <a:p>
            <a:pPr lvl="1"/>
            <a:r>
              <a:rPr lang="en-US" dirty="0"/>
              <a:t>Configuration Management</a:t>
            </a:r>
          </a:p>
          <a:p>
            <a:pPr lvl="1"/>
            <a:r>
              <a:rPr lang="en-US" dirty="0"/>
              <a:t>Requirements</a:t>
            </a:r>
          </a:p>
          <a:p>
            <a:pPr lvl="1"/>
            <a:r>
              <a:rPr lang="en-US" dirty="0"/>
              <a:t>Design</a:t>
            </a:r>
          </a:p>
          <a:p>
            <a:pPr lvl="1"/>
            <a:r>
              <a:rPr lang="en-US" dirty="0"/>
              <a:t>Testing/Verification and Validation (“Fed” team members to V&amp;V model used)</a:t>
            </a:r>
          </a:p>
          <a:p>
            <a:pPr lvl="1">
              <a:spcAft>
                <a:spcPts val="1200"/>
              </a:spcAft>
            </a:pPr>
            <a:r>
              <a:rPr lang="en-US" dirty="0"/>
              <a:t>Lead in assessing and writing results for their assigned section(s)</a:t>
            </a:r>
          </a:p>
          <a:p>
            <a:pPr>
              <a:spcAft>
                <a:spcPts val="1200"/>
              </a:spcAft>
            </a:pPr>
            <a:r>
              <a:rPr lang="en-US" dirty="0"/>
              <a:t>Expenses/Costs – paid by team members’ sites</a:t>
            </a:r>
          </a:p>
        </p:txBody>
      </p:sp>
    </p:spTree>
    <p:extLst>
      <p:ext uri="{BB962C8B-B14F-4D97-AF65-F5344CB8AC3E}">
        <p14:creationId xmlns:p14="http://schemas.microsoft.com/office/powerpoint/2010/main" val="1235603164"/>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resentations (Standard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178</TotalTime>
  <Words>1582</Words>
  <Application>Microsoft Office PowerPoint</Application>
  <PresentationFormat>Widescreen</PresentationFormat>
  <Paragraphs>198</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Trebuchet MS</vt:lpstr>
      <vt:lpstr>Wingdings 3</vt:lpstr>
      <vt:lpstr>Facet</vt:lpstr>
      <vt:lpstr>Presentations (Standard Screen)</vt:lpstr>
      <vt:lpstr>EFCOG SQA Group Meeting</vt:lpstr>
      <vt:lpstr>Agenda</vt:lpstr>
      <vt:lpstr>PowerPoint Presentation</vt:lpstr>
      <vt:lpstr>EFCOG SQA Web Site Changes</vt:lpstr>
      <vt:lpstr>  Create your BOX account in 6 Steps</vt:lpstr>
      <vt:lpstr>PowerPoint Presentation</vt:lpstr>
      <vt:lpstr>Spring 2020 Face-to-Face Agenda Topics:</vt:lpstr>
      <vt:lpstr>Spring 2020 Face-to-Face Agenda Topics:</vt:lpstr>
      <vt:lpstr>Central Registry Toolbox Qualification: RESRAD</vt:lpstr>
      <vt:lpstr>Task Updates</vt:lpstr>
      <vt:lpstr>Draft Definition of Software</vt:lpstr>
      <vt:lpstr>Draft Definition of Software (cont.)</vt:lpstr>
      <vt:lpstr>Task Team Members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EFCOG SQA Group Meeting</dc:title>
  <dc:creator>Pope, Vicki L.</dc:creator>
  <cp:lastModifiedBy>Pope, Vicki L.</cp:lastModifiedBy>
  <cp:revision>1</cp:revision>
  <dcterms:created xsi:type="dcterms:W3CDTF">2020-02-05T16:02:11Z</dcterms:created>
  <dcterms:modified xsi:type="dcterms:W3CDTF">2020-02-19T19:26:42Z</dcterms:modified>
</cp:coreProperties>
</file>