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  <p:sldMasterId id="2147483995" r:id="rId2"/>
  </p:sldMasterIdLst>
  <p:notesMasterIdLst>
    <p:notesMasterId r:id="rId17"/>
  </p:notesMasterIdLst>
  <p:sldIdLst>
    <p:sldId id="256" r:id="rId3"/>
    <p:sldId id="258" r:id="rId4"/>
    <p:sldId id="261" r:id="rId5"/>
    <p:sldId id="296" r:id="rId6"/>
    <p:sldId id="290" r:id="rId7"/>
    <p:sldId id="289" r:id="rId8"/>
    <p:sldId id="297" r:id="rId9"/>
    <p:sldId id="301" r:id="rId10"/>
    <p:sldId id="299" r:id="rId11"/>
    <p:sldId id="257" r:id="rId12"/>
    <p:sldId id="300" r:id="rId13"/>
    <p:sldId id="259" r:id="rId14"/>
    <p:sldId id="283" r:id="rId15"/>
    <p:sldId id="269" r:id="rId1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B8"/>
    <a:srgbClr val="E4F7D1"/>
    <a:srgbClr val="A5E367"/>
    <a:srgbClr val="0033CC"/>
    <a:srgbClr val="00B09B"/>
    <a:srgbClr val="000000"/>
    <a:srgbClr val="3D58B9"/>
    <a:srgbClr val="3939AD"/>
    <a:srgbClr val="00FF00"/>
    <a:srgbClr val="BBE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8EF9C-155D-4CDA-9244-F3E6D404AB6C}" v="86" dt="2020-04-15T19:27:38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pe, Vicki L." userId="31dd4797-c567-4914-8de6-2a0e59e5bba1" providerId="ADAL" clId="{1D48EF9C-155D-4CDA-9244-F3E6D404AB6C}"/>
    <pc:docChg chg="undo custSel addSld delSld modSld">
      <pc:chgData name="Pope, Vicki L." userId="31dd4797-c567-4914-8de6-2a0e59e5bba1" providerId="ADAL" clId="{1D48EF9C-155D-4CDA-9244-F3E6D404AB6C}" dt="2020-05-04T16:48:59.526" v="133" actId="20577"/>
      <pc:docMkLst>
        <pc:docMk/>
      </pc:docMkLst>
      <pc:sldChg chg="modSp mod">
        <pc:chgData name="Pope, Vicki L." userId="31dd4797-c567-4914-8de6-2a0e59e5bba1" providerId="ADAL" clId="{1D48EF9C-155D-4CDA-9244-F3E6D404AB6C}" dt="2020-05-04T16:48:59.526" v="133" actId="20577"/>
        <pc:sldMkLst>
          <pc:docMk/>
          <pc:sldMk cId="1992187415" sldId="256"/>
        </pc:sldMkLst>
        <pc:spChg chg="mod">
          <ac:chgData name="Pope, Vicki L." userId="31dd4797-c567-4914-8de6-2a0e59e5bba1" providerId="ADAL" clId="{1D48EF9C-155D-4CDA-9244-F3E6D404AB6C}" dt="2020-05-04T16:48:59.526" v="133" actId="20577"/>
          <ac:spMkLst>
            <pc:docMk/>
            <pc:sldMk cId="1992187415" sldId="256"/>
            <ac:spMk id="4" creationId="{D46CC0E0-F655-4E04-A138-D89E66A25139}"/>
          </ac:spMkLst>
        </pc:spChg>
      </pc:sldChg>
      <pc:sldChg chg="modSp add mod">
        <pc:chgData name="Pope, Vicki L." userId="31dd4797-c567-4914-8de6-2a0e59e5bba1" providerId="ADAL" clId="{1D48EF9C-155D-4CDA-9244-F3E6D404AB6C}" dt="2020-04-10T17:43:46.750" v="25" actId="20577"/>
        <pc:sldMkLst>
          <pc:docMk/>
          <pc:sldMk cId="998412382" sldId="257"/>
        </pc:sldMkLst>
        <pc:spChg chg="mod">
          <ac:chgData name="Pope, Vicki L." userId="31dd4797-c567-4914-8de6-2a0e59e5bba1" providerId="ADAL" clId="{1D48EF9C-155D-4CDA-9244-F3E6D404AB6C}" dt="2020-04-10T17:43:46.750" v="25" actId="20577"/>
          <ac:spMkLst>
            <pc:docMk/>
            <pc:sldMk cId="998412382" sldId="257"/>
            <ac:spMk id="3" creationId="{00000000-0000-0000-0000-000000000000}"/>
          </ac:spMkLst>
        </pc:spChg>
      </pc:sldChg>
      <pc:sldChg chg="modSp mod">
        <pc:chgData name="Pope, Vicki L." userId="31dd4797-c567-4914-8de6-2a0e59e5bba1" providerId="ADAL" clId="{1D48EF9C-155D-4CDA-9244-F3E6D404AB6C}" dt="2020-04-10T17:40:10.204" v="11" actId="20577"/>
        <pc:sldMkLst>
          <pc:docMk/>
          <pc:sldMk cId="1122710796" sldId="258"/>
        </pc:sldMkLst>
        <pc:spChg chg="mod">
          <ac:chgData name="Pope, Vicki L." userId="31dd4797-c567-4914-8de6-2a0e59e5bba1" providerId="ADAL" clId="{1D48EF9C-155D-4CDA-9244-F3E6D404AB6C}" dt="2020-04-10T17:40:10.204" v="11" actId="20577"/>
          <ac:spMkLst>
            <pc:docMk/>
            <pc:sldMk cId="1122710796" sldId="258"/>
            <ac:spMk id="3" creationId="{CDFAF198-CBEA-4519-90E5-5D3F13D9A460}"/>
          </ac:spMkLst>
        </pc:spChg>
      </pc:sldChg>
      <pc:sldChg chg="modSp add mod">
        <pc:chgData name="Pope, Vicki L." userId="31dd4797-c567-4914-8de6-2a0e59e5bba1" providerId="ADAL" clId="{1D48EF9C-155D-4CDA-9244-F3E6D404AB6C}" dt="2020-04-10T17:45:18.626" v="34" actId="948"/>
        <pc:sldMkLst>
          <pc:docMk/>
          <pc:sldMk cId="2689864439" sldId="259"/>
        </pc:sldMkLst>
        <pc:spChg chg="mod">
          <ac:chgData name="Pope, Vicki L." userId="31dd4797-c567-4914-8de6-2a0e59e5bba1" providerId="ADAL" clId="{1D48EF9C-155D-4CDA-9244-F3E6D404AB6C}" dt="2020-04-10T17:45:18.626" v="34" actId="948"/>
          <ac:spMkLst>
            <pc:docMk/>
            <pc:sldMk cId="2689864439" sldId="259"/>
            <ac:spMk id="6" creationId="{00000000-0000-0000-0000-000000000000}"/>
          </ac:spMkLst>
        </pc:spChg>
      </pc:sldChg>
      <pc:sldChg chg="addSp delSp modSp">
        <pc:chgData name="Pope, Vicki L." userId="31dd4797-c567-4914-8de6-2a0e59e5bba1" providerId="ADAL" clId="{1D48EF9C-155D-4CDA-9244-F3E6D404AB6C}" dt="2020-04-15T18:01:19.060" v="59" actId="11529"/>
        <pc:sldMkLst>
          <pc:docMk/>
          <pc:sldMk cId="2387961849" sldId="297"/>
        </pc:sldMkLst>
        <pc:spChg chg="mod">
          <ac:chgData name="Pope, Vicki L." userId="31dd4797-c567-4914-8de6-2a0e59e5bba1" providerId="ADAL" clId="{1D48EF9C-155D-4CDA-9244-F3E6D404AB6C}" dt="2020-04-15T17:58:53.354" v="57" actId="207"/>
          <ac:spMkLst>
            <pc:docMk/>
            <pc:sldMk cId="2387961849" sldId="297"/>
            <ac:spMk id="3" creationId="{8713F52B-81A7-4D18-89DA-AF5F810C3F6D}"/>
          </ac:spMkLst>
        </pc:spChg>
        <pc:spChg chg="mod">
          <ac:chgData name="Pope, Vicki L." userId="31dd4797-c567-4914-8de6-2a0e59e5bba1" providerId="ADAL" clId="{1D48EF9C-155D-4CDA-9244-F3E6D404AB6C}" dt="2020-04-15T17:54:46.871" v="53" actId="170"/>
          <ac:spMkLst>
            <pc:docMk/>
            <pc:sldMk cId="2387961849" sldId="297"/>
            <ac:spMk id="5" creationId="{34C7C4D5-F9A2-44A3-9605-8C7010513ECE}"/>
          </ac:spMkLst>
        </pc:spChg>
        <pc:spChg chg="del">
          <ac:chgData name="Pope, Vicki L." userId="31dd4797-c567-4914-8de6-2a0e59e5bba1" providerId="ADAL" clId="{1D48EF9C-155D-4CDA-9244-F3E6D404AB6C}" dt="2020-04-15T17:57:15.713" v="55"/>
          <ac:spMkLst>
            <pc:docMk/>
            <pc:sldMk cId="2387961849" sldId="297"/>
            <ac:spMk id="6" creationId="{BDECAC6D-4E98-4092-971D-17D64BAB4060}"/>
          </ac:spMkLst>
        </pc:spChg>
        <pc:spChg chg="del">
          <ac:chgData name="Pope, Vicki L." userId="31dd4797-c567-4914-8de6-2a0e59e5bba1" providerId="ADAL" clId="{1D48EF9C-155D-4CDA-9244-F3E6D404AB6C}" dt="2020-04-15T17:57:45.416" v="56"/>
          <ac:spMkLst>
            <pc:docMk/>
            <pc:sldMk cId="2387961849" sldId="297"/>
            <ac:spMk id="7" creationId="{7BACC73B-5685-40EF-AC8F-A5AA54CE6122}"/>
          </ac:spMkLst>
        </pc:spChg>
        <pc:spChg chg="add del mod">
          <ac:chgData name="Pope, Vicki L." userId="31dd4797-c567-4914-8de6-2a0e59e5bba1" providerId="ADAL" clId="{1D48EF9C-155D-4CDA-9244-F3E6D404AB6C}" dt="2020-04-15T18:01:19.060" v="59" actId="11529"/>
          <ac:spMkLst>
            <pc:docMk/>
            <pc:sldMk cId="2387961849" sldId="297"/>
            <ac:spMk id="8" creationId="{A454E71F-BE13-4840-BA5A-D94656314EB1}"/>
          </ac:spMkLst>
        </pc:spChg>
      </pc:sldChg>
      <pc:sldChg chg="addSp delSp del mod">
        <pc:chgData name="Pope, Vicki L." userId="31dd4797-c567-4914-8de6-2a0e59e5bba1" providerId="ADAL" clId="{1D48EF9C-155D-4CDA-9244-F3E6D404AB6C}" dt="2020-04-10T17:42:16.272" v="15" actId="2696"/>
        <pc:sldMkLst>
          <pc:docMk/>
          <pc:sldMk cId="2411592177" sldId="298"/>
        </pc:sldMkLst>
        <pc:picChg chg="add del">
          <ac:chgData name="Pope, Vicki L." userId="31dd4797-c567-4914-8de6-2a0e59e5bba1" providerId="ADAL" clId="{1D48EF9C-155D-4CDA-9244-F3E6D404AB6C}" dt="2020-04-10T17:41:53.906" v="13" actId="478"/>
          <ac:picMkLst>
            <pc:docMk/>
            <pc:sldMk cId="2411592177" sldId="298"/>
            <ac:picMk id="3" creationId="{E32E6696-5462-48A7-9EE2-B869E64A00DB}"/>
          </ac:picMkLst>
        </pc:picChg>
      </pc:sldChg>
      <pc:sldChg chg="add">
        <pc:chgData name="Pope, Vicki L." userId="31dd4797-c567-4914-8de6-2a0e59e5bba1" providerId="ADAL" clId="{1D48EF9C-155D-4CDA-9244-F3E6D404AB6C}" dt="2020-04-10T17:42:08.791" v="14"/>
        <pc:sldMkLst>
          <pc:docMk/>
          <pc:sldMk cId="3302228229" sldId="299"/>
        </pc:sldMkLst>
      </pc:sldChg>
      <pc:sldChg chg="modSp add mod">
        <pc:chgData name="Pope, Vicki L." userId="31dd4797-c567-4914-8de6-2a0e59e5bba1" providerId="ADAL" clId="{1D48EF9C-155D-4CDA-9244-F3E6D404AB6C}" dt="2020-04-10T17:44:19.213" v="27" actId="948"/>
        <pc:sldMkLst>
          <pc:docMk/>
          <pc:sldMk cId="2502761604" sldId="300"/>
        </pc:sldMkLst>
        <pc:spChg chg="mod">
          <ac:chgData name="Pope, Vicki L." userId="31dd4797-c567-4914-8de6-2a0e59e5bba1" providerId="ADAL" clId="{1D48EF9C-155D-4CDA-9244-F3E6D404AB6C}" dt="2020-04-10T17:44:19.213" v="27" actId="948"/>
          <ac:spMkLst>
            <pc:docMk/>
            <pc:sldMk cId="2502761604" sldId="300"/>
            <ac:spMk id="3" creationId="{00000000-0000-0000-0000-000000000000}"/>
          </ac:spMkLst>
        </pc:spChg>
      </pc:sldChg>
      <pc:sldChg chg="modSp mod">
        <pc:chgData name="Pope, Vicki L." userId="31dd4797-c567-4914-8de6-2a0e59e5bba1" providerId="ADAL" clId="{1D48EF9C-155D-4CDA-9244-F3E6D404AB6C}" dt="2020-04-15T19:28:41.608" v="122" actId="14100"/>
        <pc:sldMkLst>
          <pc:docMk/>
          <pc:sldMk cId="3334660717" sldId="301"/>
        </pc:sldMkLst>
        <pc:spChg chg="mod">
          <ac:chgData name="Pope, Vicki L." userId="31dd4797-c567-4914-8de6-2a0e59e5bba1" providerId="ADAL" clId="{1D48EF9C-155D-4CDA-9244-F3E6D404AB6C}" dt="2020-04-15T19:28:29.061" v="89" actId="1035"/>
          <ac:spMkLst>
            <pc:docMk/>
            <pc:sldMk cId="3334660717" sldId="301"/>
            <ac:spMk id="2" creationId="{0876DAFB-6DA0-4538-B3EB-B028D31247EB}"/>
          </ac:spMkLst>
        </pc:spChg>
        <pc:spChg chg="mod">
          <ac:chgData name="Pope, Vicki L." userId="31dd4797-c567-4914-8de6-2a0e59e5bba1" providerId="ADAL" clId="{1D48EF9C-155D-4CDA-9244-F3E6D404AB6C}" dt="2020-04-15T19:28:41.608" v="122" actId="14100"/>
          <ac:spMkLst>
            <pc:docMk/>
            <pc:sldMk cId="3334660717" sldId="301"/>
            <ac:spMk id="3" creationId="{C93F1EC9-808E-4D09-B940-87BF6F49AF40}"/>
          </ac:spMkLst>
        </pc:spChg>
      </pc:sldChg>
    </pc:docChg>
  </pc:docChgLst>
  <pc:docChgLst>
    <pc:chgData name="Pope, Vicki L." userId="31dd4797-c567-4914-8de6-2a0e59e5bba1" providerId="ADAL" clId="{70F03681-1DD9-46E4-B882-7DEB810F00AA}"/>
    <pc:docChg chg="undo custSel mod addSld delSld modSld sldOrd">
      <pc:chgData name="Pope, Vicki L." userId="31dd4797-c567-4914-8de6-2a0e59e5bba1" providerId="ADAL" clId="{70F03681-1DD9-46E4-B882-7DEB810F00AA}" dt="2020-04-09T22:05:24.040" v="893" actId="1076"/>
      <pc:docMkLst>
        <pc:docMk/>
      </pc:docMkLst>
      <pc:sldChg chg="modSp mod">
        <pc:chgData name="Pope, Vicki L." userId="31dd4797-c567-4914-8de6-2a0e59e5bba1" providerId="ADAL" clId="{70F03681-1DD9-46E4-B882-7DEB810F00AA}" dt="2020-04-09T20:58:30.798" v="8" actId="20577"/>
        <pc:sldMkLst>
          <pc:docMk/>
          <pc:sldMk cId="1992187415" sldId="256"/>
        </pc:sldMkLst>
        <pc:spChg chg="mod">
          <ac:chgData name="Pope, Vicki L." userId="31dd4797-c567-4914-8de6-2a0e59e5bba1" providerId="ADAL" clId="{70F03681-1DD9-46E4-B882-7DEB810F00AA}" dt="2020-04-09T20:58:30.798" v="8" actId="20577"/>
          <ac:spMkLst>
            <pc:docMk/>
            <pc:sldMk cId="1992187415" sldId="256"/>
            <ac:spMk id="4" creationId="{D46CC0E0-F655-4E04-A138-D89E66A25139}"/>
          </ac:spMkLst>
        </pc:spChg>
      </pc:sldChg>
      <pc:sldChg chg="modSp mod">
        <pc:chgData name="Pope, Vicki L." userId="31dd4797-c567-4914-8de6-2a0e59e5bba1" providerId="ADAL" clId="{70F03681-1DD9-46E4-B882-7DEB810F00AA}" dt="2020-04-09T21:02:30.002" v="124" actId="20577"/>
        <pc:sldMkLst>
          <pc:docMk/>
          <pc:sldMk cId="1122710796" sldId="258"/>
        </pc:sldMkLst>
        <pc:spChg chg="mod">
          <ac:chgData name="Pope, Vicki L." userId="31dd4797-c567-4914-8de6-2a0e59e5bba1" providerId="ADAL" clId="{70F03681-1DD9-46E4-B882-7DEB810F00AA}" dt="2020-04-09T21:02:30.002" v="124" actId="20577"/>
          <ac:spMkLst>
            <pc:docMk/>
            <pc:sldMk cId="1122710796" sldId="258"/>
            <ac:spMk id="3" creationId="{CDFAF198-CBEA-4519-90E5-5D3F13D9A460}"/>
          </ac:spMkLst>
        </pc:spChg>
      </pc:sldChg>
      <pc:sldChg chg="addSp modSp mod">
        <pc:chgData name="Pope, Vicki L." userId="31dd4797-c567-4914-8de6-2a0e59e5bba1" providerId="ADAL" clId="{70F03681-1DD9-46E4-B882-7DEB810F00AA}" dt="2020-04-09T21:40:51.020" v="401" actId="20577"/>
        <pc:sldMkLst>
          <pc:docMk/>
          <pc:sldMk cId="2234076053" sldId="261"/>
        </pc:sldMkLst>
        <pc:spChg chg="mod">
          <ac:chgData name="Pope, Vicki L." userId="31dd4797-c567-4914-8de6-2a0e59e5bba1" providerId="ADAL" clId="{70F03681-1DD9-46E4-B882-7DEB810F00AA}" dt="2020-04-09T21:32:05.410" v="315" actId="465"/>
          <ac:spMkLst>
            <pc:docMk/>
            <pc:sldMk cId="2234076053" sldId="261"/>
            <ac:spMk id="6" creationId="{34D8B1B9-A1C9-460A-977A-038633022093}"/>
          </ac:spMkLst>
        </pc:spChg>
        <pc:spChg chg="mod">
          <ac:chgData name="Pope, Vicki L." userId="31dd4797-c567-4914-8de6-2a0e59e5bba1" providerId="ADAL" clId="{70F03681-1DD9-46E4-B882-7DEB810F00AA}" dt="2020-04-09T21:32:05.410" v="315" actId="465"/>
          <ac:spMkLst>
            <pc:docMk/>
            <pc:sldMk cId="2234076053" sldId="261"/>
            <ac:spMk id="10" creationId="{8ADE521A-DF3D-4E25-90DF-6A5CDA47D71F}"/>
          </ac:spMkLst>
        </pc:spChg>
        <pc:spChg chg="mod">
          <ac:chgData name="Pope, Vicki L." userId="31dd4797-c567-4914-8de6-2a0e59e5bba1" providerId="ADAL" clId="{70F03681-1DD9-46E4-B882-7DEB810F00AA}" dt="2020-04-09T21:32:05.410" v="315" actId="465"/>
          <ac:spMkLst>
            <pc:docMk/>
            <pc:sldMk cId="2234076053" sldId="261"/>
            <ac:spMk id="11" creationId="{F4CBF228-114E-475E-B2FA-DFE18B0B24D9}"/>
          </ac:spMkLst>
        </pc:spChg>
        <pc:spChg chg="mod">
          <ac:chgData name="Pope, Vicki L." userId="31dd4797-c567-4914-8de6-2a0e59e5bba1" providerId="ADAL" clId="{70F03681-1DD9-46E4-B882-7DEB810F00AA}" dt="2020-04-09T21:32:05.410" v="315" actId="465"/>
          <ac:spMkLst>
            <pc:docMk/>
            <pc:sldMk cId="2234076053" sldId="261"/>
            <ac:spMk id="16" creationId="{C43AB31D-5524-4A2F-A110-7FC030763F11}"/>
          </ac:spMkLst>
        </pc:spChg>
        <pc:spChg chg="add mod">
          <ac:chgData name="Pope, Vicki L." userId="31dd4797-c567-4914-8de6-2a0e59e5bba1" providerId="ADAL" clId="{70F03681-1DD9-46E4-B882-7DEB810F00AA}" dt="2020-04-09T21:38:55.941" v="338" actId="20577"/>
          <ac:spMkLst>
            <pc:docMk/>
            <pc:sldMk cId="2234076053" sldId="261"/>
            <ac:spMk id="17" creationId="{E640F81A-155F-494B-B982-7B2473AB27D5}"/>
          </ac:spMkLst>
        </pc:spChg>
        <pc:spChg chg="add mod">
          <ac:chgData name="Pope, Vicki L." userId="31dd4797-c567-4914-8de6-2a0e59e5bba1" providerId="ADAL" clId="{70F03681-1DD9-46E4-B882-7DEB810F00AA}" dt="2020-04-09T21:40:51.020" v="401" actId="20577"/>
          <ac:spMkLst>
            <pc:docMk/>
            <pc:sldMk cId="2234076053" sldId="261"/>
            <ac:spMk id="18" creationId="{C2B5917F-860F-429B-896B-3C077A0B74D0}"/>
          </ac:spMkLst>
        </pc:spChg>
      </pc:sldChg>
      <pc:sldChg chg="del">
        <pc:chgData name="Pope, Vicki L." userId="31dd4797-c567-4914-8de6-2a0e59e5bba1" providerId="ADAL" clId="{70F03681-1DD9-46E4-B882-7DEB810F00AA}" dt="2020-04-09T21:42:28.035" v="403" actId="2696"/>
        <pc:sldMkLst>
          <pc:docMk/>
          <pc:sldMk cId="4083880304" sldId="263"/>
        </pc:sldMkLst>
      </pc:sldChg>
      <pc:sldChg chg="modSp mod">
        <pc:chgData name="Pope, Vicki L." userId="31dd4797-c567-4914-8de6-2a0e59e5bba1" providerId="ADAL" clId="{70F03681-1DD9-46E4-B882-7DEB810F00AA}" dt="2020-04-09T22:05:24.040" v="893" actId="1076"/>
        <pc:sldMkLst>
          <pc:docMk/>
          <pc:sldMk cId="1302644330" sldId="269"/>
        </pc:sldMkLst>
        <pc:spChg chg="mod">
          <ac:chgData name="Pope, Vicki L." userId="31dd4797-c567-4914-8de6-2a0e59e5bba1" providerId="ADAL" clId="{70F03681-1DD9-46E4-B882-7DEB810F00AA}" dt="2020-04-09T22:05:24.040" v="893" actId="1076"/>
          <ac:spMkLst>
            <pc:docMk/>
            <pc:sldMk cId="1302644330" sldId="269"/>
            <ac:spMk id="4" creationId="{0769859E-5569-4311-ADF2-D7EC9BADF02A}"/>
          </ac:spMkLst>
        </pc:spChg>
      </pc:sldChg>
      <pc:sldChg chg="addSp delSp modSp mod">
        <pc:chgData name="Pope, Vicki L." userId="31dd4797-c567-4914-8de6-2a0e59e5bba1" providerId="ADAL" clId="{70F03681-1DD9-46E4-B882-7DEB810F00AA}" dt="2020-04-09T22:05:02.029" v="891" actId="1037"/>
        <pc:sldMkLst>
          <pc:docMk/>
          <pc:sldMk cId="4114030057" sldId="283"/>
        </pc:sldMkLst>
        <pc:spChg chg="mod">
          <ac:chgData name="Pope, Vicki L." userId="31dd4797-c567-4914-8de6-2a0e59e5bba1" providerId="ADAL" clId="{70F03681-1DD9-46E4-B882-7DEB810F00AA}" dt="2020-04-09T22:03:52.805" v="805" actId="1076"/>
          <ac:spMkLst>
            <pc:docMk/>
            <pc:sldMk cId="4114030057" sldId="283"/>
            <ac:spMk id="2" creationId="{ACAB4765-E314-40FF-807A-37A947E47E20}"/>
          </ac:spMkLst>
        </pc:spChg>
        <pc:spChg chg="mod">
          <ac:chgData name="Pope, Vicki L." userId="31dd4797-c567-4914-8de6-2a0e59e5bba1" providerId="ADAL" clId="{70F03681-1DD9-46E4-B882-7DEB810F00AA}" dt="2020-04-09T22:04:24.229" v="845" actId="164"/>
          <ac:spMkLst>
            <pc:docMk/>
            <pc:sldMk cId="4114030057" sldId="283"/>
            <ac:spMk id="7" creationId="{6F9BE444-424F-4C05-BDDB-D4B0F286299D}"/>
          </ac:spMkLst>
        </pc:spChg>
        <pc:spChg chg="mod">
          <ac:chgData name="Pope, Vicki L." userId="31dd4797-c567-4914-8de6-2a0e59e5bba1" providerId="ADAL" clId="{70F03681-1DD9-46E4-B882-7DEB810F00AA}" dt="2020-04-09T22:04:24.229" v="845" actId="164"/>
          <ac:spMkLst>
            <pc:docMk/>
            <pc:sldMk cId="4114030057" sldId="283"/>
            <ac:spMk id="9" creationId="{C157A146-B74F-4011-B127-44D96BA2DE66}"/>
          </ac:spMkLst>
        </pc:spChg>
        <pc:spChg chg="mod">
          <ac:chgData name="Pope, Vicki L." userId="31dd4797-c567-4914-8de6-2a0e59e5bba1" providerId="ADAL" clId="{70F03681-1DD9-46E4-B882-7DEB810F00AA}" dt="2020-04-09T22:04:35.987" v="865" actId="164"/>
          <ac:spMkLst>
            <pc:docMk/>
            <pc:sldMk cId="4114030057" sldId="283"/>
            <ac:spMk id="10" creationId="{19DA38FC-7D55-484F-AB10-6C436D180418}"/>
          </ac:spMkLst>
        </pc:spChg>
        <pc:spChg chg="del">
          <ac:chgData name="Pope, Vicki L." userId="31dd4797-c567-4914-8de6-2a0e59e5bba1" providerId="ADAL" clId="{70F03681-1DD9-46E4-B882-7DEB810F00AA}" dt="2020-04-09T22:03:07.002" v="765" actId="478"/>
          <ac:spMkLst>
            <pc:docMk/>
            <pc:sldMk cId="4114030057" sldId="283"/>
            <ac:spMk id="19" creationId="{478D2FBA-555F-44D4-91B8-D341358383F0}"/>
          </ac:spMkLst>
        </pc:spChg>
        <pc:spChg chg="del">
          <ac:chgData name="Pope, Vicki L." userId="31dd4797-c567-4914-8de6-2a0e59e5bba1" providerId="ADAL" clId="{70F03681-1DD9-46E4-B882-7DEB810F00AA}" dt="2020-04-09T22:03:46.321" v="803" actId="478"/>
          <ac:spMkLst>
            <pc:docMk/>
            <pc:sldMk cId="4114030057" sldId="283"/>
            <ac:spMk id="21" creationId="{9AE2909B-5842-462A-8A67-21A7F6C56B28}"/>
          </ac:spMkLst>
        </pc:spChg>
        <pc:spChg chg="del">
          <ac:chgData name="Pope, Vicki L." userId="31dd4797-c567-4914-8de6-2a0e59e5bba1" providerId="ADAL" clId="{70F03681-1DD9-46E4-B882-7DEB810F00AA}" dt="2020-04-09T22:03:46.321" v="803" actId="478"/>
          <ac:spMkLst>
            <pc:docMk/>
            <pc:sldMk cId="4114030057" sldId="283"/>
            <ac:spMk id="22" creationId="{B204BE46-489C-40EC-AFB4-9628FEAD9EE0}"/>
          </ac:spMkLst>
        </pc:spChg>
        <pc:spChg chg="mod">
          <ac:chgData name="Pope, Vicki L." userId="31dd4797-c567-4914-8de6-2a0e59e5bba1" providerId="ADAL" clId="{70F03681-1DD9-46E4-B882-7DEB810F00AA}" dt="2020-04-09T22:04:35.987" v="865" actId="164"/>
          <ac:spMkLst>
            <pc:docMk/>
            <pc:sldMk cId="4114030057" sldId="283"/>
            <ac:spMk id="23" creationId="{E62B27F6-F606-47B3-BEED-06E663E617FD}"/>
          </ac:spMkLst>
        </pc:spChg>
        <pc:spChg chg="mod">
          <ac:chgData name="Pope, Vicki L." userId="31dd4797-c567-4914-8de6-2a0e59e5bba1" providerId="ADAL" clId="{70F03681-1DD9-46E4-B882-7DEB810F00AA}" dt="2020-04-09T22:04:42.209" v="866" actId="164"/>
          <ac:spMkLst>
            <pc:docMk/>
            <pc:sldMk cId="4114030057" sldId="283"/>
            <ac:spMk id="25" creationId="{462C45E0-4D71-4404-B337-060E2B67D9A7}"/>
          </ac:spMkLst>
        </pc:spChg>
        <pc:spChg chg="del">
          <ac:chgData name="Pope, Vicki L." userId="31dd4797-c567-4914-8de6-2a0e59e5bba1" providerId="ADAL" clId="{70F03681-1DD9-46E4-B882-7DEB810F00AA}" dt="2020-04-09T22:03:28.094" v="767" actId="478"/>
          <ac:spMkLst>
            <pc:docMk/>
            <pc:sldMk cId="4114030057" sldId="283"/>
            <ac:spMk id="26" creationId="{8C1FA958-02F7-4777-B87D-69193E41BE65}"/>
          </ac:spMkLst>
        </pc:spChg>
        <pc:spChg chg="mod">
          <ac:chgData name="Pope, Vicki L." userId="31dd4797-c567-4914-8de6-2a0e59e5bba1" providerId="ADAL" clId="{70F03681-1DD9-46E4-B882-7DEB810F00AA}" dt="2020-04-09T22:04:42.209" v="866" actId="164"/>
          <ac:spMkLst>
            <pc:docMk/>
            <pc:sldMk cId="4114030057" sldId="283"/>
            <ac:spMk id="27" creationId="{54A60CF7-943E-47D0-A27A-BC5AA8DBD954}"/>
          </ac:spMkLst>
        </pc:spChg>
        <pc:spChg chg="mod">
          <ac:chgData name="Pope, Vicki L." userId="31dd4797-c567-4914-8de6-2a0e59e5bba1" providerId="ADAL" clId="{70F03681-1DD9-46E4-B882-7DEB810F00AA}" dt="2020-04-09T22:04:42.209" v="866" actId="164"/>
          <ac:spMkLst>
            <pc:docMk/>
            <pc:sldMk cId="4114030057" sldId="283"/>
            <ac:spMk id="28" creationId="{5C167DB5-9834-4AFD-AB69-C1372CDFCE72}"/>
          </ac:spMkLst>
        </pc:spChg>
        <pc:spChg chg="mod">
          <ac:chgData name="Pope, Vicki L." userId="31dd4797-c567-4914-8de6-2a0e59e5bba1" providerId="ADAL" clId="{70F03681-1DD9-46E4-B882-7DEB810F00AA}" dt="2020-04-09T22:04:35.987" v="865" actId="164"/>
          <ac:spMkLst>
            <pc:docMk/>
            <pc:sldMk cId="4114030057" sldId="283"/>
            <ac:spMk id="29" creationId="{3F5478B5-C346-443E-906B-C40751682746}"/>
          </ac:spMkLst>
        </pc:spChg>
        <pc:spChg chg="del">
          <ac:chgData name="Pope, Vicki L." userId="31dd4797-c567-4914-8de6-2a0e59e5bba1" providerId="ADAL" clId="{70F03681-1DD9-46E4-B882-7DEB810F00AA}" dt="2020-04-09T22:03:26.205" v="766" actId="478"/>
          <ac:spMkLst>
            <pc:docMk/>
            <pc:sldMk cId="4114030057" sldId="283"/>
            <ac:spMk id="30" creationId="{08EE63CD-F0B6-4995-9DEB-9A930B3B6C9A}"/>
          </ac:spMkLst>
        </pc:spChg>
        <pc:spChg chg="mod">
          <ac:chgData name="Pope, Vicki L." userId="31dd4797-c567-4914-8de6-2a0e59e5bba1" providerId="ADAL" clId="{70F03681-1DD9-46E4-B882-7DEB810F00AA}" dt="2020-04-09T22:04:16.297" v="844" actId="164"/>
          <ac:spMkLst>
            <pc:docMk/>
            <pc:sldMk cId="4114030057" sldId="283"/>
            <ac:spMk id="31" creationId="{09B9E7AA-A2B9-4451-A329-ACCAD1A27BE0}"/>
          </ac:spMkLst>
        </pc:spChg>
        <pc:spChg chg="mod">
          <ac:chgData name="Pope, Vicki L." userId="31dd4797-c567-4914-8de6-2a0e59e5bba1" providerId="ADAL" clId="{70F03681-1DD9-46E4-B882-7DEB810F00AA}" dt="2020-04-09T22:04:16.297" v="844" actId="164"/>
          <ac:spMkLst>
            <pc:docMk/>
            <pc:sldMk cId="4114030057" sldId="283"/>
            <ac:spMk id="32" creationId="{487E3DEC-76D2-4C82-AAE0-7B991A5DB38A}"/>
          </ac:spMkLst>
        </pc:spChg>
        <pc:spChg chg="mod">
          <ac:chgData name="Pope, Vicki L." userId="31dd4797-c567-4914-8de6-2a0e59e5bba1" providerId="ADAL" clId="{70F03681-1DD9-46E4-B882-7DEB810F00AA}" dt="2020-04-09T22:04:16.297" v="844" actId="164"/>
          <ac:spMkLst>
            <pc:docMk/>
            <pc:sldMk cId="4114030057" sldId="283"/>
            <ac:spMk id="33" creationId="{929D818A-54FE-4F1C-9DA6-7AAAEA0FD824}"/>
          </ac:spMkLst>
        </pc:spChg>
        <pc:spChg chg="del">
          <ac:chgData name="Pope, Vicki L." userId="31dd4797-c567-4914-8de6-2a0e59e5bba1" providerId="ADAL" clId="{70F03681-1DD9-46E4-B882-7DEB810F00AA}" dt="2020-04-09T22:03:58.309" v="806" actId="478"/>
          <ac:spMkLst>
            <pc:docMk/>
            <pc:sldMk cId="4114030057" sldId="283"/>
            <ac:spMk id="34" creationId="{5C9EDB9A-30C7-4908-9B22-E266E918226E}"/>
          </ac:spMkLst>
        </pc:spChg>
        <pc:spChg chg="del">
          <ac:chgData name="Pope, Vicki L." userId="31dd4797-c567-4914-8de6-2a0e59e5bba1" providerId="ADAL" clId="{70F03681-1DD9-46E4-B882-7DEB810F00AA}" dt="2020-04-09T22:03:58.309" v="806" actId="478"/>
          <ac:spMkLst>
            <pc:docMk/>
            <pc:sldMk cId="4114030057" sldId="283"/>
            <ac:spMk id="35" creationId="{E39416A1-9FDE-46FA-AF67-B5A9BAEBD576}"/>
          </ac:spMkLst>
        </pc:spChg>
        <pc:grpChg chg="add mod">
          <ac:chgData name="Pope, Vicki L." userId="31dd4797-c567-4914-8de6-2a0e59e5bba1" providerId="ADAL" clId="{70F03681-1DD9-46E4-B882-7DEB810F00AA}" dt="2020-04-09T22:05:02.029" v="891" actId="1037"/>
          <ac:grpSpMkLst>
            <pc:docMk/>
            <pc:sldMk cId="4114030057" sldId="283"/>
            <ac:grpSpMk id="3" creationId="{248474B9-6C2E-4E95-BD7E-A3AEC639D6B8}"/>
          </ac:grpSpMkLst>
        </pc:grpChg>
        <pc:grpChg chg="add mod">
          <ac:chgData name="Pope, Vicki L." userId="31dd4797-c567-4914-8de6-2a0e59e5bba1" providerId="ADAL" clId="{70F03681-1DD9-46E4-B882-7DEB810F00AA}" dt="2020-04-09T22:05:02.029" v="891" actId="1037"/>
          <ac:grpSpMkLst>
            <pc:docMk/>
            <pc:sldMk cId="4114030057" sldId="283"/>
            <ac:grpSpMk id="5" creationId="{BBD765C2-0FF9-436D-BBA0-73EF14C6D410}"/>
          </ac:grpSpMkLst>
        </pc:grpChg>
        <pc:grpChg chg="add mod">
          <ac:chgData name="Pope, Vicki L." userId="31dd4797-c567-4914-8de6-2a0e59e5bba1" providerId="ADAL" clId="{70F03681-1DD9-46E4-B882-7DEB810F00AA}" dt="2020-04-09T22:05:02.029" v="891" actId="1037"/>
          <ac:grpSpMkLst>
            <pc:docMk/>
            <pc:sldMk cId="4114030057" sldId="283"/>
            <ac:grpSpMk id="6" creationId="{02AB2D3E-174F-4FA7-9550-72F6F1B0F12B}"/>
          </ac:grpSpMkLst>
        </pc:grpChg>
        <pc:grpChg chg="add mod">
          <ac:chgData name="Pope, Vicki L." userId="31dd4797-c567-4914-8de6-2a0e59e5bba1" providerId="ADAL" clId="{70F03681-1DD9-46E4-B882-7DEB810F00AA}" dt="2020-04-09T22:05:02.029" v="891" actId="1037"/>
          <ac:grpSpMkLst>
            <pc:docMk/>
            <pc:sldMk cId="4114030057" sldId="283"/>
            <ac:grpSpMk id="8" creationId="{9F8E9A98-D41C-4043-B8E4-C52D8753EF45}"/>
          </ac:grpSpMkLst>
        </pc:grpChg>
        <pc:picChg chg="mod">
          <ac:chgData name="Pope, Vicki L." userId="31dd4797-c567-4914-8de6-2a0e59e5bba1" providerId="ADAL" clId="{70F03681-1DD9-46E4-B882-7DEB810F00AA}" dt="2020-04-09T22:04:24.229" v="845" actId="164"/>
          <ac:picMkLst>
            <pc:docMk/>
            <pc:sldMk cId="4114030057" sldId="283"/>
            <ac:picMk id="4" creationId="{B06E8DA4-138A-4211-99AB-67B5D897B9D6}"/>
          </ac:picMkLst>
        </pc:picChg>
        <pc:picChg chg="del">
          <ac:chgData name="Pope, Vicki L." userId="31dd4797-c567-4914-8de6-2a0e59e5bba1" providerId="ADAL" clId="{70F03681-1DD9-46E4-B882-7DEB810F00AA}" dt="2020-04-09T22:03:58.309" v="806" actId="478"/>
          <ac:picMkLst>
            <pc:docMk/>
            <pc:sldMk cId="4114030057" sldId="283"/>
            <ac:picMk id="11" creationId="{D50DFB84-A876-4F4D-A795-BF1A669CE19D}"/>
          </ac:picMkLst>
        </pc:picChg>
        <pc:picChg chg="mod">
          <ac:chgData name="Pope, Vicki L." userId="31dd4797-c567-4914-8de6-2a0e59e5bba1" providerId="ADAL" clId="{70F03681-1DD9-46E4-B882-7DEB810F00AA}" dt="2020-04-09T22:04:42.209" v="866" actId="164"/>
          <ac:picMkLst>
            <pc:docMk/>
            <pc:sldMk cId="4114030057" sldId="283"/>
            <ac:picMk id="13" creationId="{2BB18942-586B-4A13-A4AA-2D231875EC43}"/>
          </ac:picMkLst>
        </pc:picChg>
      </pc:sldChg>
      <pc:sldChg chg="del">
        <pc:chgData name="Pope, Vicki L." userId="31dd4797-c567-4914-8de6-2a0e59e5bba1" providerId="ADAL" clId="{70F03681-1DD9-46E4-B882-7DEB810F00AA}" dt="2020-04-09T21:42:18.848" v="402" actId="2696"/>
        <pc:sldMkLst>
          <pc:docMk/>
          <pc:sldMk cId="4060406694" sldId="286"/>
        </pc:sldMkLst>
      </pc:sldChg>
      <pc:sldChg chg="delSp modSp mod ord">
        <pc:chgData name="Pope, Vicki L." userId="31dd4797-c567-4914-8de6-2a0e59e5bba1" providerId="ADAL" clId="{70F03681-1DD9-46E4-B882-7DEB810F00AA}" dt="2020-04-09T22:00:50.562" v="632"/>
        <pc:sldMkLst>
          <pc:docMk/>
          <pc:sldMk cId="2520057488" sldId="289"/>
        </pc:sldMkLst>
        <pc:spChg chg="mod">
          <ac:chgData name="Pope, Vicki L." userId="31dd4797-c567-4914-8de6-2a0e59e5bba1" providerId="ADAL" clId="{70F03681-1DD9-46E4-B882-7DEB810F00AA}" dt="2020-04-09T21:44:18.041" v="467" actId="20577"/>
          <ac:spMkLst>
            <pc:docMk/>
            <pc:sldMk cId="2520057488" sldId="289"/>
            <ac:spMk id="5" creationId="{86DD86DB-CFB3-4A64-A5F3-3F656131CC41}"/>
          </ac:spMkLst>
        </pc:spChg>
        <pc:spChg chg="mod">
          <ac:chgData name="Pope, Vicki L." userId="31dd4797-c567-4914-8de6-2a0e59e5bba1" providerId="ADAL" clId="{70F03681-1DD9-46E4-B882-7DEB810F00AA}" dt="2020-04-09T21:44:03.625" v="461" actId="465"/>
          <ac:spMkLst>
            <pc:docMk/>
            <pc:sldMk cId="2520057488" sldId="289"/>
            <ac:spMk id="12" creationId="{589AFE0C-DD7A-45BC-96DC-5B25A13DF983}"/>
          </ac:spMkLst>
        </pc:spChg>
        <pc:spChg chg="mod">
          <ac:chgData name="Pope, Vicki L." userId="31dd4797-c567-4914-8de6-2a0e59e5bba1" providerId="ADAL" clId="{70F03681-1DD9-46E4-B882-7DEB810F00AA}" dt="2020-04-09T21:44:03.625" v="461" actId="465"/>
          <ac:spMkLst>
            <pc:docMk/>
            <pc:sldMk cId="2520057488" sldId="289"/>
            <ac:spMk id="13" creationId="{5779C758-5108-4A6F-B09D-5E448AD3DFCD}"/>
          </ac:spMkLst>
        </pc:spChg>
        <pc:spChg chg="del">
          <ac:chgData name="Pope, Vicki L." userId="31dd4797-c567-4914-8de6-2a0e59e5bba1" providerId="ADAL" clId="{70F03681-1DD9-46E4-B882-7DEB810F00AA}" dt="2020-04-09T21:43:31.396" v="410" actId="478"/>
          <ac:spMkLst>
            <pc:docMk/>
            <pc:sldMk cId="2520057488" sldId="289"/>
            <ac:spMk id="25" creationId="{2BD7621D-DE66-4B9F-AB7A-0F0C9585F083}"/>
          </ac:spMkLst>
        </pc:spChg>
      </pc:sldChg>
      <pc:sldChg chg="modSp mod">
        <pc:chgData name="Pope, Vicki L." userId="31dd4797-c567-4914-8de6-2a0e59e5bba1" providerId="ADAL" clId="{70F03681-1DD9-46E4-B882-7DEB810F00AA}" dt="2020-04-09T21:44:47.369" v="475" actId="20577"/>
        <pc:sldMkLst>
          <pc:docMk/>
          <pc:sldMk cId="1748886605" sldId="290"/>
        </pc:sldMkLst>
        <pc:spChg chg="mod">
          <ac:chgData name="Pope, Vicki L." userId="31dd4797-c567-4914-8de6-2a0e59e5bba1" providerId="ADAL" clId="{70F03681-1DD9-46E4-B882-7DEB810F00AA}" dt="2020-04-09T21:44:47.369" v="475" actId="20577"/>
          <ac:spMkLst>
            <pc:docMk/>
            <pc:sldMk cId="1748886605" sldId="290"/>
            <ac:spMk id="3" creationId="{CDFAF198-CBEA-4519-90E5-5D3F13D9A460}"/>
          </ac:spMkLst>
        </pc:spChg>
      </pc:sldChg>
      <pc:sldChg chg="del">
        <pc:chgData name="Pope, Vicki L." userId="31dd4797-c567-4914-8de6-2a0e59e5bba1" providerId="ADAL" clId="{70F03681-1DD9-46E4-B882-7DEB810F00AA}" dt="2020-04-09T21:42:54.626" v="406" actId="2696"/>
        <pc:sldMkLst>
          <pc:docMk/>
          <pc:sldMk cId="1235603164" sldId="291"/>
        </pc:sldMkLst>
      </pc:sldChg>
      <pc:sldChg chg="del">
        <pc:chgData name="Pope, Vicki L." userId="31dd4797-c567-4914-8de6-2a0e59e5bba1" providerId="ADAL" clId="{70F03681-1DD9-46E4-B882-7DEB810F00AA}" dt="2020-04-09T21:42:44.290" v="404" actId="2696"/>
        <pc:sldMkLst>
          <pc:docMk/>
          <pc:sldMk cId="493862480" sldId="297"/>
        </pc:sldMkLst>
      </pc:sldChg>
      <pc:sldChg chg="addSp delSp modSp add mod setBg setClrOvrMap">
        <pc:chgData name="Pope, Vicki L." userId="31dd4797-c567-4914-8de6-2a0e59e5bba1" providerId="ADAL" clId="{70F03681-1DD9-46E4-B882-7DEB810F00AA}" dt="2020-04-09T22:00:31.235" v="630" actId="20577"/>
        <pc:sldMkLst>
          <pc:docMk/>
          <pc:sldMk cId="2387961849" sldId="297"/>
        </pc:sldMkLst>
        <pc:spChg chg="mod">
          <ac:chgData name="Pope, Vicki L." userId="31dd4797-c567-4914-8de6-2a0e59e5bba1" providerId="ADAL" clId="{70F03681-1DD9-46E4-B882-7DEB810F00AA}" dt="2020-04-09T21:57:17.894" v="552" actId="14100"/>
          <ac:spMkLst>
            <pc:docMk/>
            <pc:sldMk cId="2387961849" sldId="297"/>
            <ac:spMk id="2" creationId="{C4057ADE-F32F-4B8C-8BD7-A0F49019C3C6}"/>
          </ac:spMkLst>
        </pc:spChg>
        <pc:spChg chg="del mod">
          <ac:chgData name="Pope, Vicki L." userId="31dd4797-c567-4914-8de6-2a0e59e5bba1" providerId="ADAL" clId="{70F03681-1DD9-46E4-B882-7DEB810F00AA}" dt="2020-04-09T21:51:12.976" v="509"/>
          <ac:spMkLst>
            <pc:docMk/>
            <pc:sldMk cId="2387961849" sldId="297"/>
            <ac:spMk id="3" creationId="{0DEC4B9D-49D0-46B4-B972-A2C5083BF9FD}"/>
          </ac:spMkLst>
        </pc:spChg>
        <pc:spChg chg="mod">
          <ac:chgData name="Pope, Vicki L." userId="31dd4797-c567-4914-8de6-2a0e59e5bba1" providerId="ADAL" clId="{70F03681-1DD9-46E4-B882-7DEB810F00AA}" dt="2020-04-09T21:45:51.839" v="477" actId="26606"/>
          <ac:spMkLst>
            <pc:docMk/>
            <pc:sldMk cId="2387961849" sldId="297"/>
            <ac:spMk id="4" creationId="{93A2366C-E79A-4DAE-A139-F9876C3609E5}"/>
          </ac:spMkLst>
        </pc:spChg>
        <pc:spChg chg="add mod">
          <ac:chgData name="Pope, Vicki L." userId="31dd4797-c567-4914-8de6-2a0e59e5bba1" providerId="ADAL" clId="{70F03681-1DD9-46E4-B882-7DEB810F00AA}" dt="2020-04-09T22:00:31.235" v="630" actId="20577"/>
          <ac:spMkLst>
            <pc:docMk/>
            <pc:sldMk cId="2387961849" sldId="297"/>
            <ac:spMk id="5" creationId="{34C7C4D5-F9A2-44A3-9605-8C7010513ECE}"/>
          </ac:spMkLst>
        </pc:spChg>
        <pc:spChg chg="add">
          <ac:chgData name="Pope, Vicki L." userId="31dd4797-c567-4914-8de6-2a0e59e5bba1" providerId="ADAL" clId="{70F03681-1DD9-46E4-B882-7DEB810F00AA}" dt="2020-04-09T21:45:51.839" v="477" actId="26606"/>
          <ac:spMkLst>
            <pc:docMk/>
            <pc:sldMk cId="2387961849" sldId="297"/>
            <ac:spMk id="9" creationId="{A65AC7D1-EAA9-48F5-B509-60A7F50BF703}"/>
          </ac:spMkLst>
        </pc:spChg>
        <pc:spChg chg="add">
          <ac:chgData name="Pope, Vicki L." userId="31dd4797-c567-4914-8de6-2a0e59e5bba1" providerId="ADAL" clId="{70F03681-1DD9-46E4-B882-7DEB810F00AA}" dt="2020-04-09T21:45:51.839" v="477" actId="26606"/>
          <ac:spMkLst>
            <pc:docMk/>
            <pc:sldMk cId="2387961849" sldId="297"/>
            <ac:spMk id="11" creationId="{D6320AF9-619A-4175-865B-5663E1AEF4C5}"/>
          </ac:spMkLst>
        </pc:spChg>
        <pc:spChg chg="add">
          <ac:chgData name="Pope, Vicki L." userId="31dd4797-c567-4914-8de6-2a0e59e5bba1" providerId="ADAL" clId="{70F03681-1DD9-46E4-B882-7DEB810F00AA}" dt="2020-04-09T21:45:51.839" v="477" actId="26606"/>
          <ac:spMkLst>
            <pc:docMk/>
            <pc:sldMk cId="2387961849" sldId="297"/>
            <ac:spMk id="17" creationId="{7E018740-5C2B-4A41-AC1A-7E68D1EC1954}"/>
          </ac:spMkLst>
        </pc:spChg>
        <pc:spChg chg="add">
          <ac:chgData name="Pope, Vicki L." userId="31dd4797-c567-4914-8de6-2a0e59e5bba1" providerId="ADAL" clId="{70F03681-1DD9-46E4-B882-7DEB810F00AA}" dt="2020-04-09T21:45:51.839" v="477" actId="26606"/>
          <ac:spMkLst>
            <pc:docMk/>
            <pc:sldMk cId="2387961849" sldId="297"/>
            <ac:spMk id="19" creationId="{166F75A4-C475-4941-8EE2-B80A06A2C1BB}"/>
          </ac:spMkLst>
        </pc:spChg>
        <pc:spChg chg="add">
          <ac:chgData name="Pope, Vicki L." userId="31dd4797-c567-4914-8de6-2a0e59e5bba1" providerId="ADAL" clId="{70F03681-1DD9-46E4-B882-7DEB810F00AA}" dt="2020-04-09T21:45:51.839" v="477" actId="26606"/>
          <ac:spMkLst>
            <pc:docMk/>
            <pc:sldMk cId="2387961849" sldId="297"/>
            <ac:spMk id="21" creationId="{A032553A-72E8-4B0D-8405-FF9771C9AF05}"/>
          </ac:spMkLst>
        </pc:spChg>
        <pc:spChg chg="add">
          <ac:chgData name="Pope, Vicki L." userId="31dd4797-c567-4914-8de6-2a0e59e5bba1" providerId="ADAL" clId="{70F03681-1DD9-46E4-B882-7DEB810F00AA}" dt="2020-04-09T21:45:51.839" v="477" actId="26606"/>
          <ac:spMkLst>
            <pc:docMk/>
            <pc:sldMk cId="2387961849" sldId="297"/>
            <ac:spMk id="23" creationId="{765800AC-C3B9-498E-87BC-29FAE4C76B21}"/>
          </ac:spMkLst>
        </pc:spChg>
        <pc:spChg chg="add">
          <ac:chgData name="Pope, Vicki L." userId="31dd4797-c567-4914-8de6-2a0e59e5bba1" providerId="ADAL" clId="{70F03681-1DD9-46E4-B882-7DEB810F00AA}" dt="2020-04-09T21:45:51.839" v="477" actId="26606"/>
          <ac:spMkLst>
            <pc:docMk/>
            <pc:sldMk cId="2387961849" sldId="297"/>
            <ac:spMk id="25" creationId="{1F9D6ACB-2FF4-49F9-978A-E0D5327FC635}"/>
          </ac:spMkLst>
        </pc:spChg>
        <pc:spChg chg="add">
          <ac:chgData name="Pope, Vicki L." userId="31dd4797-c567-4914-8de6-2a0e59e5bba1" providerId="ADAL" clId="{70F03681-1DD9-46E4-B882-7DEB810F00AA}" dt="2020-04-09T21:45:51.839" v="477" actId="26606"/>
          <ac:spMkLst>
            <pc:docMk/>
            <pc:sldMk cId="2387961849" sldId="297"/>
            <ac:spMk id="27" creationId="{142BFA2A-77A0-4F60-A32A-685681C84889}"/>
          </ac:spMkLst>
        </pc:spChg>
        <pc:cxnChg chg="add">
          <ac:chgData name="Pope, Vicki L." userId="31dd4797-c567-4914-8de6-2a0e59e5bba1" providerId="ADAL" clId="{70F03681-1DD9-46E4-B882-7DEB810F00AA}" dt="2020-04-09T21:45:51.839" v="477" actId="26606"/>
          <ac:cxnSpMkLst>
            <pc:docMk/>
            <pc:sldMk cId="2387961849" sldId="297"/>
            <ac:cxnSpMk id="13" creationId="{063B6EC6-D752-4EE7-908B-F8F19E8C7FEA}"/>
          </ac:cxnSpMkLst>
        </pc:cxnChg>
        <pc:cxnChg chg="add">
          <ac:chgData name="Pope, Vicki L." userId="31dd4797-c567-4914-8de6-2a0e59e5bba1" providerId="ADAL" clId="{70F03681-1DD9-46E4-B882-7DEB810F00AA}" dt="2020-04-09T21:45:51.839" v="477" actId="26606"/>
          <ac:cxnSpMkLst>
            <pc:docMk/>
            <pc:sldMk cId="2387961849" sldId="297"/>
            <ac:cxnSpMk id="15" creationId="{EFECD4E8-AD3E-4228-82A2-9461958EA94D}"/>
          </ac:cxnSpMkLst>
        </pc:cxnChg>
      </pc:sldChg>
      <pc:sldChg chg="delSp modSp add mod">
        <pc:chgData name="Pope, Vicki L." userId="31dd4797-c567-4914-8de6-2a0e59e5bba1" providerId="ADAL" clId="{70F03681-1DD9-46E4-B882-7DEB810F00AA}" dt="2020-04-09T22:02:22.888" v="751" actId="478"/>
        <pc:sldMkLst>
          <pc:docMk/>
          <pc:sldMk cId="2411592177" sldId="298"/>
        </pc:sldMkLst>
        <pc:spChg chg="mod">
          <ac:chgData name="Pope, Vicki L." userId="31dd4797-c567-4914-8de6-2a0e59e5bba1" providerId="ADAL" clId="{70F03681-1DD9-46E4-B882-7DEB810F00AA}" dt="2020-04-09T22:02:18.960" v="750" actId="1037"/>
          <ac:spMkLst>
            <pc:docMk/>
            <pc:sldMk cId="2411592177" sldId="298"/>
            <ac:spMk id="2" creationId="{9FA5D8C5-E679-4A31-AFB9-28683416901C}"/>
          </ac:spMkLst>
        </pc:spChg>
        <pc:spChg chg="del mod">
          <ac:chgData name="Pope, Vicki L." userId="31dd4797-c567-4914-8de6-2a0e59e5bba1" providerId="ADAL" clId="{70F03681-1DD9-46E4-B882-7DEB810F00AA}" dt="2020-04-09T22:02:22.888" v="751" actId="478"/>
          <ac:spMkLst>
            <pc:docMk/>
            <pc:sldMk cId="2411592177" sldId="298"/>
            <ac:spMk id="3" creationId="{BD87C9F0-AFE0-47CC-B879-6110E14EB634}"/>
          </ac:spMkLst>
        </pc:spChg>
      </pc:sldChg>
      <pc:sldChg chg="del">
        <pc:chgData name="Pope, Vicki L." userId="31dd4797-c567-4914-8de6-2a0e59e5bba1" providerId="ADAL" clId="{70F03681-1DD9-46E4-B882-7DEB810F00AA}" dt="2020-04-09T21:42:47.699" v="405" actId="2696"/>
        <pc:sldMkLst>
          <pc:docMk/>
          <pc:sldMk cId="4040561096" sldId="298"/>
        </pc:sldMkLst>
      </pc:sldChg>
      <pc:sldChg chg="del">
        <pc:chgData name="Pope, Vicki L." userId="31dd4797-c567-4914-8de6-2a0e59e5bba1" providerId="ADAL" clId="{70F03681-1DD9-46E4-B882-7DEB810F00AA}" dt="2020-04-09T21:43:22.381" v="408" actId="47"/>
        <pc:sldMkLst>
          <pc:docMk/>
          <pc:sldMk cId="1903750366" sldId="299"/>
        </pc:sldMkLst>
      </pc:sldChg>
      <pc:sldChg chg="del">
        <pc:chgData name="Pope, Vicki L." userId="31dd4797-c567-4914-8de6-2a0e59e5bba1" providerId="ADAL" clId="{70F03681-1DD9-46E4-B882-7DEB810F00AA}" dt="2020-04-09T21:43:24.406" v="409" actId="47"/>
        <pc:sldMkLst>
          <pc:docMk/>
          <pc:sldMk cId="214333823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FDE6E9-88FB-4B9D-BA56-8D320DEE5B1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DFB76DB-21DD-4337-91D8-47597271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BBCD2C9B-0118-4DE0-8A66-1825FA82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50" y="4236287"/>
            <a:ext cx="1602997" cy="144270"/>
          </a:xfrm>
          <a:prstGeom prst="rect">
            <a:avLst/>
          </a:prstGeom>
        </p:spPr>
      </p:pic>
      <p:pic>
        <p:nvPicPr>
          <p:cNvPr id="20" name="Picture 19" descr="HD-ShadowShort.png">
            <a:extLst>
              <a:ext uri="{FF2B5EF4-FFF2-40B4-BE49-F238E27FC236}">
                <a16:creationId xmlns:a16="http://schemas.microsoft.com/office/drawing/2014/main" id="{75892F3B-9501-443B-9AF9-5426EC6A6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66" y="4236286"/>
            <a:ext cx="1754857" cy="1579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214A45-A656-4A48-8A82-43AC561DC3B3}"/>
              </a:ext>
            </a:extLst>
          </p:cNvPr>
          <p:cNvSpPr/>
          <p:nvPr userDrawn="1"/>
        </p:nvSpPr>
        <p:spPr>
          <a:xfrm>
            <a:off x="10442865" y="2621713"/>
            <a:ext cx="1745960" cy="162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BFA0E90-184F-44FE-A12A-3C0B7EFE4E4A}"/>
              </a:ext>
            </a:extLst>
          </p:cNvPr>
          <p:cNvSpPr txBox="1">
            <a:spLocks/>
          </p:cNvSpPr>
          <p:nvPr userDrawn="1"/>
        </p:nvSpPr>
        <p:spPr>
          <a:xfrm>
            <a:off x="11387324" y="3307641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56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188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69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225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1738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789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10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34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6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1510157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E5B7E-D4FE-4F8B-AB7B-63B93B969343}"/>
              </a:ext>
            </a:extLst>
          </p:cNvPr>
          <p:cNvSpPr/>
          <p:nvPr userDrawn="1"/>
        </p:nvSpPr>
        <p:spPr>
          <a:xfrm>
            <a:off x="11211791" y="841808"/>
            <a:ext cx="980209" cy="1050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2ECF7C-E4D2-41D3-83C3-9C753FBC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0559" y="1119372"/>
            <a:ext cx="602672" cy="4956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0294181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55" y="2904709"/>
            <a:ext cx="9653153" cy="1031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06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" y="254995"/>
            <a:ext cx="5546896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33" y="1761403"/>
            <a:ext cx="4340396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1" y="660861"/>
            <a:ext cx="6168373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9705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E7640"/>
                </a:solidFill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cs typeface="Arial" charset="0"/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5730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83" y="256032"/>
            <a:ext cx="11504904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64" y="1444752"/>
            <a:ext cx="5590037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64" y="2270334"/>
            <a:ext cx="5590037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92233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92233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4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5215853" cy="877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77216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10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11504904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690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45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90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1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6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986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E4985A55-3360-4837-BB84-4E5D7457DDB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49" y="1847000"/>
            <a:ext cx="1136074" cy="102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D7653C-E4E9-45DF-BFD7-205ABA4D8FAA}"/>
              </a:ext>
            </a:extLst>
          </p:cNvPr>
          <p:cNvSpPr/>
          <p:nvPr userDrawn="1"/>
        </p:nvSpPr>
        <p:spPr>
          <a:xfrm>
            <a:off x="11055927" y="753228"/>
            <a:ext cx="1136074" cy="10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A9E946C-3410-4AD6-A56E-98345FE9853C}"/>
              </a:ext>
            </a:extLst>
          </p:cNvPr>
          <p:cNvSpPr txBox="1">
            <a:spLocks/>
          </p:cNvSpPr>
          <p:nvPr userDrawn="1"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82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78304" y="1812022"/>
            <a:ext cx="5413696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5147" y="244475"/>
            <a:ext cx="1150490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84" y="1445478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30261" y="65130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pPr algn="r"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88164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BFBFBF"/>
                </a:solidFill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2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cschultz@anl.gov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box.com/home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E88-C5CD-494C-82D4-026EAAF75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13" y="1184965"/>
            <a:ext cx="5872891" cy="269663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EFCOG SQA Group Meeting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6CC0E0-F655-4E04-A138-D89E66A25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764" y="4121505"/>
            <a:ext cx="5874479" cy="1241761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00B09B"/>
                </a:solidFill>
              </a:rPr>
              <a:t>April 15,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533C4-99B6-C54B-808A-9B0699DB0689}"/>
              </a:ext>
            </a:extLst>
          </p:cNvPr>
          <p:cNvSpPr txBox="1"/>
          <p:nvPr/>
        </p:nvSpPr>
        <p:spPr>
          <a:xfrm>
            <a:off x="264584" y="5445124"/>
            <a:ext cx="6092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Chair: Vicki Pope (</a:t>
            </a:r>
            <a:r>
              <a:rPr lang="en-US" sz="1800" dirty="0" err="1">
                <a:latin typeface="+mn-lt"/>
                <a:cs typeface="+mn-cs"/>
              </a:rPr>
              <a:t>pope13@llnl.gov</a:t>
            </a:r>
            <a:r>
              <a:rPr lang="en-US" sz="1800" dirty="0">
                <a:latin typeface="+mn-lt"/>
                <a:cs typeface="+mn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Vice Chair: Teri </a:t>
            </a:r>
            <a:r>
              <a:rPr lang="en-US" dirty="0"/>
              <a:t>Vincent (teri.vincent@cns.doe.gov)</a:t>
            </a:r>
            <a:endParaRPr lang="en-US" sz="18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Secretary: </a:t>
            </a:r>
            <a:r>
              <a:rPr lang="en-US" dirty="0"/>
              <a:t>Marylou Apodaca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dirty="0"/>
              <a:t>(marapod@sandia.gov)</a:t>
            </a:r>
          </a:p>
        </p:txBody>
      </p:sp>
    </p:spTree>
    <p:extLst>
      <p:ext uri="{BB962C8B-B14F-4D97-AF65-F5344CB8AC3E}">
        <p14:creationId xmlns:p14="http://schemas.microsoft.com/office/powerpoint/2010/main" val="199218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This Order implements the DOE Technical Security Program (TSP). 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This program represents the convergence of two distinct disciplines: Counterintelligence (CI) and Security Countermeasures.</a:t>
            </a:r>
          </a:p>
          <a:p>
            <a:r>
              <a:rPr lang="en-US" sz="2400" dirty="0"/>
              <a:t>Compliments DOE 250.1B Cyber Security </a:t>
            </a:r>
          </a:p>
        </p:txBody>
      </p:sp>
    </p:spTree>
    <p:extLst>
      <p:ext uri="{BB962C8B-B14F-4D97-AF65-F5344CB8AC3E}">
        <p14:creationId xmlns:p14="http://schemas.microsoft.com/office/powerpoint/2010/main" val="99841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claims for exemption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Customers trying to claim exemption based on 470.6</a:t>
            </a:r>
          </a:p>
          <a:p>
            <a:r>
              <a:rPr lang="en-US" sz="2400" dirty="0"/>
              <a:t>Discussion with author of DOE O 470.6 (Sam </a:t>
            </a:r>
            <a:r>
              <a:rPr lang="en-US" sz="2400" dirty="0" err="1"/>
              <a:t>Soley</a:t>
            </a:r>
            <a:r>
              <a:rPr lang="en-US" sz="2400" dirty="0"/>
              <a:t>)</a:t>
            </a:r>
          </a:p>
          <a:p>
            <a:pPr lvl="1">
              <a:spcAft>
                <a:spcPts val="1800"/>
              </a:spcAft>
            </a:pPr>
            <a:r>
              <a:rPr lang="en-US" sz="2400" dirty="0"/>
              <a:t>Never intended as wholesale exemption from SQA</a:t>
            </a:r>
          </a:p>
          <a:p>
            <a:pPr lvl="1"/>
            <a:r>
              <a:rPr lang="en-US" sz="2400" dirty="0"/>
              <a:t>Could see how one would not want much information (e.g., description of what/how the software functions) available to many</a:t>
            </a:r>
          </a:p>
        </p:txBody>
      </p:sp>
    </p:spTree>
    <p:extLst>
      <p:ext uri="{BB962C8B-B14F-4D97-AF65-F5344CB8AC3E}">
        <p14:creationId xmlns:p14="http://schemas.microsoft.com/office/powerpoint/2010/main" val="250276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CNS Solution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555531"/>
            <a:ext cx="8596668" cy="448583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u="sng" dirty="0"/>
              <a:t>Limited information in software inventory</a:t>
            </a:r>
            <a:r>
              <a:rPr lang="en-US" sz="2400" dirty="0"/>
              <a:t>: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Enter into SQA inventory with cryptic information (e.g., obscure name, etc.)</a:t>
            </a:r>
          </a:p>
          <a:p>
            <a:r>
              <a:rPr lang="en-US" sz="2400" dirty="0"/>
              <a:t>Configuration Management Plan that describes:</a:t>
            </a:r>
          </a:p>
          <a:p>
            <a:pPr lvl="1">
              <a:spcAft>
                <a:spcPts val="1800"/>
              </a:spcAft>
            </a:pPr>
            <a:r>
              <a:rPr lang="en-US" sz="2200" dirty="0"/>
              <a:t>How change is managed</a:t>
            </a:r>
          </a:p>
          <a:p>
            <a:pPr lvl="1">
              <a:spcAft>
                <a:spcPts val="1800"/>
              </a:spcAft>
            </a:pPr>
            <a:r>
              <a:rPr lang="en-US" sz="2200" dirty="0"/>
              <a:t>Location of documentation (design, testing, etc.) in a designated document management system</a:t>
            </a:r>
          </a:p>
          <a:p>
            <a:pPr lvl="1"/>
            <a:r>
              <a:rPr lang="en-US" sz="2200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68986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4765-E314-40FF-807A-37A947E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00B09B"/>
                </a:solidFill>
              </a:rPr>
              <a:t>Next Steps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B2D3E-174F-4FA7-9550-72F6F1B0F12B}"/>
              </a:ext>
            </a:extLst>
          </p:cNvPr>
          <p:cNvGrpSpPr/>
          <p:nvPr/>
        </p:nvGrpSpPr>
        <p:grpSpPr>
          <a:xfrm>
            <a:off x="4165166" y="2224596"/>
            <a:ext cx="6628804" cy="828633"/>
            <a:chOff x="4532089" y="1498666"/>
            <a:chExt cx="6628804" cy="82863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9DA38FC-7D55-484F-AB10-6C436D180418}"/>
                </a:ext>
              </a:extLst>
            </p:cNvPr>
            <p:cNvSpPr/>
            <p:nvPr/>
          </p:nvSpPr>
          <p:spPr>
            <a:xfrm>
              <a:off x="4532089" y="1498666"/>
              <a:ext cx="6628804" cy="8286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62B27F6-F606-47B3-BEED-06E663E617FD}"/>
                </a:ext>
              </a:extLst>
            </p:cNvPr>
            <p:cNvSpPr/>
            <p:nvPr/>
          </p:nvSpPr>
          <p:spPr>
            <a:xfrm>
              <a:off x="5489159" y="14986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New Task Groups to meet prior to May WebEx</a:t>
              </a:r>
            </a:p>
          </p:txBody>
        </p:sp>
        <p:sp>
          <p:nvSpPr>
            <p:cNvPr id="29" name="Rectangle 28" descr="Monthly calendar">
              <a:extLst>
                <a:ext uri="{FF2B5EF4-FFF2-40B4-BE49-F238E27FC236}">
                  <a16:creationId xmlns:a16="http://schemas.microsoft.com/office/drawing/2014/main" id="{3F5478B5-C346-443E-906B-C40751682746}"/>
                </a:ext>
              </a:extLst>
            </p:cNvPr>
            <p:cNvSpPr/>
            <p:nvPr/>
          </p:nvSpPr>
          <p:spPr>
            <a:xfrm>
              <a:off x="4814303" y="1685108"/>
              <a:ext cx="455748" cy="455748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8474B9-6C2E-4E95-BD7E-A3AEC639D6B8}"/>
              </a:ext>
            </a:extLst>
          </p:cNvPr>
          <p:cNvGrpSpPr/>
          <p:nvPr/>
        </p:nvGrpSpPr>
        <p:grpSpPr>
          <a:xfrm>
            <a:off x="4165166" y="5294816"/>
            <a:ext cx="6628804" cy="828633"/>
            <a:chOff x="4532089" y="5294816"/>
            <a:chExt cx="6628804" cy="82863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B9E7AA-A2B9-4451-A329-ACCAD1A27BE0}"/>
                </a:ext>
              </a:extLst>
            </p:cNvPr>
            <p:cNvSpPr/>
            <p:nvPr/>
          </p:nvSpPr>
          <p:spPr>
            <a:xfrm>
              <a:off x="4532089" y="5294816"/>
              <a:ext cx="6628804" cy="828633"/>
            </a:xfrm>
            <a:prstGeom prst="roundRect">
              <a:avLst>
                <a:gd name="adj" fmla="val 10000"/>
              </a:avLst>
            </a:prstGeom>
            <a:solidFill>
              <a:srgbClr val="00B09B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2" name="Rectangle 31" descr="Document">
              <a:extLst>
                <a:ext uri="{FF2B5EF4-FFF2-40B4-BE49-F238E27FC236}">
                  <a16:creationId xmlns:a16="http://schemas.microsoft.com/office/drawing/2014/main" id="{487E3DEC-76D2-4C82-AAE0-7B991A5DB38A}"/>
                </a:ext>
              </a:extLst>
            </p:cNvPr>
            <p:cNvSpPr/>
            <p:nvPr/>
          </p:nvSpPr>
          <p:spPr>
            <a:xfrm>
              <a:off x="4814303" y="5481258"/>
              <a:ext cx="455748" cy="455748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9D818A-54FE-4F1C-9DA6-7AAAEA0FD824}"/>
                </a:ext>
              </a:extLst>
            </p:cNvPr>
            <p:cNvSpPr/>
            <p:nvPr/>
          </p:nvSpPr>
          <p:spPr>
            <a:xfrm>
              <a:off x="5489159" y="529481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/>
                <a:t>Load sharable document templates, job aids, and SQA-related job postings to Box site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D765C2-0FF9-436D-BBA0-73EF14C6D410}"/>
              </a:ext>
            </a:extLst>
          </p:cNvPr>
          <p:cNvGrpSpPr/>
          <p:nvPr/>
        </p:nvGrpSpPr>
        <p:grpSpPr>
          <a:xfrm>
            <a:off x="4165166" y="689486"/>
            <a:ext cx="6628804" cy="828633"/>
            <a:chOff x="4532089" y="491465"/>
            <a:chExt cx="6628804" cy="8286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F9BE444-424F-4C05-BDDB-D4B0F286299D}"/>
                </a:ext>
              </a:extLst>
            </p:cNvPr>
            <p:cNvSpPr/>
            <p:nvPr/>
          </p:nvSpPr>
          <p:spPr>
            <a:xfrm>
              <a:off x="4532089" y="491465"/>
              <a:ext cx="6628804" cy="828633"/>
            </a:xfrm>
            <a:prstGeom prst="roundRect">
              <a:avLst>
                <a:gd name="adj" fmla="val 10000"/>
              </a:avLst>
            </a:prstGeom>
            <a:solidFill>
              <a:srgbClr val="3D58B9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57A146-B74F-4011-B127-44D96BA2DE66}"/>
                </a:ext>
              </a:extLst>
            </p:cNvPr>
            <p:cNvSpPr/>
            <p:nvPr/>
          </p:nvSpPr>
          <p:spPr>
            <a:xfrm>
              <a:off x="5489159" y="491465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8B9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900" kern="1200" dirty="0"/>
                <a:t>Volunteer to present your site</a:t>
              </a:r>
              <a:r>
                <a:rPr lang="en-US" sz="1900" dirty="0"/>
                <a:t>’s tool/process</a:t>
              </a:r>
            </a:p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10 minutes or less (contact Vicki, Teri or Marylou)</a:t>
              </a:r>
            </a:p>
          </p:txBody>
        </p:sp>
        <p:pic>
          <p:nvPicPr>
            <p:cNvPr id="4" name="Graphic 3" descr="Presentation with checklist">
              <a:extLst>
                <a:ext uri="{FF2B5EF4-FFF2-40B4-BE49-F238E27FC236}">
                  <a16:creationId xmlns:a16="http://schemas.microsoft.com/office/drawing/2014/main" id="{B06E8DA4-138A-4211-99AB-67B5D897B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52588" y="616192"/>
              <a:ext cx="579179" cy="57917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8E9A98-D41C-4043-B8E4-C52D8753EF45}"/>
              </a:ext>
            </a:extLst>
          </p:cNvPr>
          <p:cNvGrpSpPr/>
          <p:nvPr/>
        </p:nvGrpSpPr>
        <p:grpSpPr>
          <a:xfrm>
            <a:off x="4165166" y="3759706"/>
            <a:ext cx="6628804" cy="828633"/>
            <a:chOff x="4532089" y="3503166"/>
            <a:chExt cx="6628804" cy="82863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62C45E0-4D71-4404-B337-060E2B67D9A7}"/>
                </a:ext>
              </a:extLst>
            </p:cNvPr>
            <p:cNvSpPr/>
            <p:nvPr/>
          </p:nvSpPr>
          <p:spPr>
            <a:xfrm>
              <a:off x="4532089" y="3503166"/>
              <a:ext cx="6628804" cy="8286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4A60CF7-943E-47D0-A27A-BC5AA8DBD954}"/>
                </a:ext>
              </a:extLst>
            </p:cNvPr>
            <p:cNvSpPr/>
            <p:nvPr/>
          </p:nvSpPr>
          <p:spPr>
            <a:xfrm>
              <a:off x="5489160" y="35031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167DB5-9834-4AFD-AB69-C1372CDFCE72}"/>
                </a:ext>
              </a:extLst>
            </p:cNvPr>
            <p:cNvSpPr/>
            <p:nvPr/>
          </p:nvSpPr>
          <p:spPr>
            <a:xfrm>
              <a:off x="5489159" y="35031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Volunteer for Sub-Task Groups</a:t>
              </a:r>
            </a:p>
          </p:txBody>
        </p:sp>
        <p:pic>
          <p:nvPicPr>
            <p:cNvPr id="13" name="Graphic 12" descr="Group brainstorm">
              <a:extLst>
                <a:ext uri="{FF2B5EF4-FFF2-40B4-BE49-F238E27FC236}">
                  <a16:creationId xmlns:a16="http://schemas.microsoft.com/office/drawing/2014/main" id="{2BB18942-586B-4A13-A4AA-2D231875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52588" y="3627893"/>
              <a:ext cx="579179" cy="579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03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FDAC-3A9A-4E0C-B079-02325C33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43" y="2439501"/>
            <a:ext cx="10058400" cy="2743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+mn-lt"/>
                <a:cs typeface="+mn-cs"/>
              </a:rPr>
              <a:t>We do quality software,</a:t>
            </a:r>
          </a:p>
          <a:p>
            <a:pPr marL="0" indent="0" algn="ctr">
              <a:buNone/>
            </a:pPr>
            <a:r>
              <a:rPr lang="en-US" sz="4800" dirty="0">
                <a:latin typeface="+mn-lt"/>
                <a:cs typeface="+mn-cs"/>
              </a:rPr>
              <a:t>and we can prove it.</a:t>
            </a:r>
          </a:p>
          <a:p>
            <a:pPr marL="0" indent="0" algn="ctr">
              <a:buNone/>
            </a:pPr>
            <a:endParaRPr lang="en-US" sz="4800" dirty="0">
              <a:latin typeface="+mn-lt"/>
              <a:cs typeface="+mn-cs"/>
            </a:endParaRPr>
          </a:p>
          <a:p>
            <a:pPr marL="0" indent="0" algn="ctr">
              <a:buNone/>
            </a:pPr>
            <a:endParaRPr lang="en-US" sz="4800" dirty="0"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9859E-5569-4311-ADF2-D7EC9BAD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727" y="1049879"/>
            <a:ext cx="715914" cy="5555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FDF8C9E-CECF-4F38-B36D-F3DF315DDD67}" type="slidenum">
              <a:rPr lang="en-US" sz="2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sz="2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2F050-CC8F-483C-97BC-4BF93634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7" y="519210"/>
            <a:ext cx="3678517" cy="1216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785BD-448E-4A65-AF9C-D45041895134}"/>
              </a:ext>
            </a:extLst>
          </p:cNvPr>
          <p:cNvSpPr txBox="1"/>
          <p:nvPr/>
        </p:nvSpPr>
        <p:spPr>
          <a:xfrm>
            <a:off x="264584" y="5445124"/>
            <a:ext cx="6092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Chair: Vicki Pope (</a:t>
            </a:r>
            <a:r>
              <a:rPr lang="en-US" sz="1800" dirty="0" err="1">
                <a:latin typeface="+mn-lt"/>
                <a:cs typeface="+mn-cs"/>
              </a:rPr>
              <a:t>pope13@llnl.gov</a:t>
            </a:r>
            <a:r>
              <a:rPr lang="en-US" sz="1800" dirty="0">
                <a:latin typeface="+mn-lt"/>
                <a:cs typeface="+mn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Vice Chair: Teri </a:t>
            </a:r>
            <a:r>
              <a:rPr lang="en-US" dirty="0"/>
              <a:t>Vincent (teri.vincent@cns.doe.gov)</a:t>
            </a:r>
            <a:endParaRPr lang="en-US" sz="18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Secretary: </a:t>
            </a:r>
            <a:r>
              <a:rPr lang="en-US" dirty="0"/>
              <a:t>Marylou Apodaca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dirty="0"/>
              <a:t>(marapod@sandia.gov)</a:t>
            </a:r>
          </a:p>
        </p:txBody>
      </p:sp>
    </p:spTree>
    <p:extLst>
      <p:ext uri="{BB962C8B-B14F-4D97-AF65-F5344CB8AC3E}">
        <p14:creationId xmlns:p14="http://schemas.microsoft.com/office/powerpoint/2010/main" val="130264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D02D-EE44-404D-BDAC-4CCB26B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2507378" cy="2661052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00B09B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F198-CBEA-4519-90E5-5D3F13D9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684" y="265814"/>
            <a:ext cx="7687339" cy="6244714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Announcements and Updates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Task Group Updates &amp; Discussion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Prioritization of Subtasks and Other Issues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Exemptions from DOE O 470.6, </a:t>
            </a:r>
            <a:r>
              <a:rPr lang="en-US" sz="2800" i="1" dirty="0">
                <a:solidFill>
                  <a:schemeClr val="tx1"/>
                </a:solidFill>
              </a:rPr>
              <a:t>Technical Information Security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12271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53EB546-19EA-4AA1-B968-782B4A6B26E9}"/>
              </a:ext>
            </a:extLst>
          </p:cNvPr>
          <p:cNvSpPr/>
          <p:nvPr/>
        </p:nvSpPr>
        <p:spPr>
          <a:xfrm>
            <a:off x="8596732" y="5003110"/>
            <a:ext cx="2833768" cy="1105972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rgbClr val="FF0000"/>
                </a:solidFill>
              </a:rPr>
              <a:t>Email Marylou Apodaca for Meeting Attendance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tabLst>
                <a:tab pos="457200" algn="l"/>
              </a:tabLst>
            </a:pPr>
            <a:r>
              <a:rPr lang="en-US" sz="1600" b="1" dirty="0">
                <a:solidFill>
                  <a:srgbClr val="FF0000"/>
                </a:solidFill>
              </a:rPr>
              <a:t>(Meeting credit for recertifications)</a:t>
            </a:r>
            <a:endParaRPr lang="en-US" sz="1600" b="1" kern="1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9915-C128-4BBA-89C0-685BEA80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2927" y="2115504"/>
            <a:ext cx="3958936" cy="2674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Announcements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Updates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D8B1B9-A1C9-460A-977A-038633022093}"/>
              </a:ext>
            </a:extLst>
          </p:cNvPr>
          <p:cNvSpPr/>
          <p:nvPr/>
        </p:nvSpPr>
        <p:spPr>
          <a:xfrm>
            <a:off x="710866" y="1116577"/>
            <a:ext cx="6880936" cy="1564941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5105758"/>
              <a:satOff val="-5996"/>
              <a:lumOff val="2304"/>
              <a:alphaOff val="0"/>
            </a:schemeClr>
          </a:fillRef>
          <a:effectRef idx="1">
            <a:schemeClr val="accent4">
              <a:hueOff val="5105758"/>
              <a:satOff val="-5996"/>
              <a:lumOff val="230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Fall 2020 Meeting:  </a:t>
            </a:r>
          </a:p>
          <a:p>
            <a:pPr marL="1890713" lvl="0" indent="-1890713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November 30-December 3, 2020</a:t>
            </a:r>
          </a:p>
          <a:p>
            <a:pPr marL="1890713" lvl="0" indent="-1890713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NNSS; Las Vegas, NV</a:t>
            </a:r>
          </a:p>
        </p:txBody>
      </p:sp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46AF69DF-7C59-48DB-976C-B9B1DB12E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pic>
        <p:nvPicPr>
          <p:cNvPr id="13" name="Picture 12" descr="HD-ShadowShort.png">
            <a:extLst>
              <a:ext uri="{FF2B5EF4-FFF2-40B4-BE49-F238E27FC236}">
                <a16:creationId xmlns:a16="http://schemas.microsoft.com/office/drawing/2014/main" id="{07126715-C6C1-4A26-8FB1-66C2FDBA1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39BF40-229E-417D-A0D8-8C3E3D62B95C}"/>
              </a:ext>
            </a:extLst>
          </p:cNvPr>
          <p:cNvSpPr/>
          <p:nvPr/>
        </p:nvSpPr>
        <p:spPr>
          <a:xfrm>
            <a:off x="10589003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2245CEE-7F32-422C-AD40-14E46945DC5B}"/>
              </a:ext>
            </a:extLst>
          </p:cNvPr>
          <p:cNvSpPr txBox="1">
            <a:spLocks/>
          </p:cNvSpPr>
          <p:nvPr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DE521A-DF3D-4E25-90DF-6A5CDA47D71F}"/>
              </a:ext>
            </a:extLst>
          </p:cNvPr>
          <p:cNvSpPr/>
          <p:nvPr/>
        </p:nvSpPr>
        <p:spPr>
          <a:xfrm>
            <a:off x="725218" y="3776211"/>
            <a:ext cx="6852233" cy="1039324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rgbClr val="00B09B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182880"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>
                <a:solidFill>
                  <a:schemeClr val="bg1"/>
                </a:solidFill>
              </a:rPr>
              <a:t>Toolbox Qualification of RESRAD Code Delayed Until Summer?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CBF228-114E-475E-B2FA-DFE18B0B24D9}"/>
              </a:ext>
            </a:extLst>
          </p:cNvPr>
          <p:cNvSpPr/>
          <p:nvPr/>
        </p:nvSpPr>
        <p:spPr>
          <a:xfrm>
            <a:off x="710866" y="5910227"/>
            <a:ext cx="6880936" cy="772491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rgbClr val="E4F7D1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457200" lvl="0" algn="ctr" defTabSz="977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Any site Announcement or concerns?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43AB31D-5524-4A2F-A110-7FC030763F11}"/>
              </a:ext>
            </a:extLst>
          </p:cNvPr>
          <p:cNvSpPr/>
          <p:nvPr/>
        </p:nvSpPr>
        <p:spPr>
          <a:xfrm>
            <a:off x="710866" y="2842619"/>
            <a:ext cx="6880936" cy="772491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REVCOM of DOE Guide 414.1-4 Revision Still Delayed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640F81A-155F-494B-B982-7B2473AB27D5}"/>
              </a:ext>
            </a:extLst>
          </p:cNvPr>
          <p:cNvSpPr/>
          <p:nvPr/>
        </p:nvSpPr>
        <p:spPr>
          <a:xfrm>
            <a:off x="710866" y="182985"/>
            <a:ext cx="6880936" cy="772491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Work-From-Home Good Practices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B5917F-860F-429B-896B-3C077A0B74D0}"/>
              </a:ext>
            </a:extLst>
          </p:cNvPr>
          <p:cNvSpPr/>
          <p:nvPr/>
        </p:nvSpPr>
        <p:spPr>
          <a:xfrm>
            <a:off x="710866" y="4976636"/>
            <a:ext cx="6880936" cy="772491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rgbClr val="A5E367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457200" algn="ctr" defTabSz="977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PNNL Job Posting at Marine Sciences Lab, Sequim, WA – ICP/MS Analyst</a:t>
            </a:r>
          </a:p>
        </p:txBody>
      </p:sp>
    </p:spTree>
    <p:extLst>
      <p:ext uri="{BB962C8B-B14F-4D97-AF65-F5344CB8AC3E}">
        <p14:creationId xmlns:p14="http://schemas.microsoft.com/office/powerpoint/2010/main" val="223407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HD-ShadowShort.png">
            <a:extLst>
              <a:ext uri="{FF2B5EF4-FFF2-40B4-BE49-F238E27FC236}">
                <a16:creationId xmlns:a16="http://schemas.microsoft.com/office/drawing/2014/main" id="{3306A56D-99B2-4023-AC2E-8C36676F8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50" y="1504381"/>
            <a:ext cx="1602997" cy="144270"/>
          </a:xfrm>
          <a:prstGeom prst="rect">
            <a:avLst/>
          </a:prstGeom>
        </p:spPr>
      </p:pic>
      <p:pic>
        <p:nvPicPr>
          <p:cNvPr id="50" name="Picture 49" descr="HD-ShadowShort.png">
            <a:extLst>
              <a:ext uri="{FF2B5EF4-FFF2-40B4-BE49-F238E27FC236}">
                <a16:creationId xmlns:a16="http://schemas.microsoft.com/office/drawing/2014/main" id="{C181C809-0FC9-4605-9C47-BAD0A7447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514030"/>
            <a:ext cx="1602997" cy="14427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7480B06-5A28-42A2-9F78-D7F52EA712D9}"/>
              </a:ext>
            </a:extLst>
          </p:cNvPr>
          <p:cNvSpPr/>
          <p:nvPr/>
        </p:nvSpPr>
        <p:spPr>
          <a:xfrm>
            <a:off x="10580900" y="14274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5AB4CF07-863F-4FEC-AF86-73FF5F8C09BD}"/>
              </a:ext>
            </a:extLst>
          </p:cNvPr>
          <p:cNvSpPr txBox="1">
            <a:spLocks/>
          </p:cNvSpPr>
          <p:nvPr/>
        </p:nvSpPr>
        <p:spPr>
          <a:xfrm>
            <a:off x="11392788" y="575735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44080-D934-4D79-8F62-9E5E4E61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39" y="158661"/>
            <a:ext cx="9959545" cy="879270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 Create your BOX account in 6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780A-4723-4B6A-A3AB-D6C0CFBA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94" y="1498982"/>
            <a:ext cx="10819854" cy="534204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Go to URL: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https://www.box.com/home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/>
              <a:t>Click on the “Get Started” button</a:t>
            </a:r>
          </a:p>
          <a:p>
            <a:r>
              <a:rPr lang="en-US" sz="2400" dirty="0"/>
              <a:t>Select “Individual Plans”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6B3FE-0A93-462C-8AA6-BDA19B563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156" y="1158627"/>
            <a:ext cx="4518253" cy="32246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AF6960-1AC8-43A4-806C-15FDD59F4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784" y="2667463"/>
            <a:ext cx="4232736" cy="24609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44F402-7CEE-4BDD-BA8A-65DF12C3DF1C}"/>
              </a:ext>
            </a:extLst>
          </p:cNvPr>
          <p:cNvSpPr/>
          <p:nvPr/>
        </p:nvSpPr>
        <p:spPr>
          <a:xfrm>
            <a:off x="10813946" y="1666278"/>
            <a:ext cx="537280" cy="348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D9FB08-C3D1-465D-A37B-59B60C3FA8D7}"/>
              </a:ext>
            </a:extLst>
          </p:cNvPr>
          <p:cNvCxnSpPr>
            <a:cxnSpLocks/>
          </p:cNvCxnSpPr>
          <p:nvPr/>
        </p:nvCxnSpPr>
        <p:spPr>
          <a:xfrm flipV="1">
            <a:off x="5398168" y="1878162"/>
            <a:ext cx="5377352" cy="496248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54120E3-C0D9-47A0-9EAF-331D193C21D0}"/>
              </a:ext>
            </a:extLst>
          </p:cNvPr>
          <p:cNvSpPr/>
          <p:nvPr/>
        </p:nvSpPr>
        <p:spPr>
          <a:xfrm>
            <a:off x="7964121" y="3266834"/>
            <a:ext cx="537280" cy="409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27C8B1-A511-4DBC-B611-8B20611C7054}"/>
              </a:ext>
            </a:extLst>
          </p:cNvPr>
          <p:cNvCxnSpPr>
            <a:cxnSpLocks/>
          </p:cNvCxnSpPr>
          <p:nvPr/>
        </p:nvCxnSpPr>
        <p:spPr>
          <a:xfrm>
            <a:off x="4145973" y="3148445"/>
            <a:ext cx="3700401" cy="36170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5BD356-25BD-4EFF-965B-7E2C4C6EAC0E}"/>
              </a:ext>
            </a:extLst>
          </p:cNvPr>
          <p:cNvSpPr txBox="1"/>
          <p:nvPr/>
        </p:nvSpPr>
        <p:spPr>
          <a:xfrm>
            <a:off x="6255411" y="128491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86944C-120F-4037-B848-25D56B1FF221}"/>
              </a:ext>
            </a:extLst>
          </p:cNvPr>
          <p:cNvSpPr txBox="1"/>
          <p:nvPr/>
        </p:nvSpPr>
        <p:spPr>
          <a:xfrm>
            <a:off x="11165140" y="1970166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81DAF3-CA61-4F17-B54E-CE49463C9D50}"/>
              </a:ext>
            </a:extLst>
          </p:cNvPr>
          <p:cNvSpPr txBox="1"/>
          <p:nvPr/>
        </p:nvSpPr>
        <p:spPr>
          <a:xfrm>
            <a:off x="6967440" y="3020790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E3DA1A-5343-434C-9802-4C8611DA9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664" y="3526035"/>
            <a:ext cx="2026997" cy="32233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8C186F-035B-405B-BF32-32616AB14C02}"/>
              </a:ext>
            </a:extLst>
          </p:cNvPr>
          <p:cNvSpPr txBox="1"/>
          <p:nvPr/>
        </p:nvSpPr>
        <p:spPr>
          <a:xfrm>
            <a:off x="3018829" y="4454735"/>
            <a:ext cx="433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Complete the form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Send your user ID/email to: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cschultz@anl.gov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/>
              <a:t>*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610D76-BD3B-4580-B22B-BD258DE00A15}"/>
              </a:ext>
            </a:extLst>
          </p:cNvPr>
          <p:cNvCxnSpPr>
            <a:cxnSpLocks/>
          </p:cNvCxnSpPr>
          <p:nvPr/>
        </p:nvCxnSpPr>
        <p:spPr>
          <a:xfrm flipH="1" flipV="1">
            <a:off x="2380668" y="3765276"/>
            <a:ext cx="911826" cy="80672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BC0F8B-FC29-4AB1-B35A-F39D8E97CB97}"/>
              </a:ext>
            </a:extLst>
          </p:cNvPr>
          <p:cNvCxnSpPr>
            <a:cxnSpLocks/>
          </p:cNvCxnSpPr>
          <p:nvPr/>
        </p:nvCxnSpPr>
        <p:spPr>
          <a:xfrm flipV="1">
            <a:off x="6403201" y="1575091"/>
            <a:ext cx="1617559" cy="18237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5ABB0A1-501F-4DF0-BA66-78C645D57435}"/>
              </a:ext>
            </a:extLst>
          </p:cNvPr>
          <p:cNvSpPr txBox="1"/>
          <p:nvPr/>
        </p:nvSpPr>
        <p:spPr>
          <a:xfrm>
            <a:off x="886460" y="3534444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BA7BDB-43DA-43F7-B516-E462BFFD2B90}"/>
              </a:ext>
            </a:extLst>
          </p:cNvPr>
          <p:cNvSpPr txBox="1"/>
          <p:nvPr/>
        </p:nvSpPr>
        <p:spPr>
          <a:xfrm>
            <a:off x="2901535" y="5580286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7AC0730-DA39-48DC-AD2E-2F5342CE3B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9999" y="4080431"/>
            <a:ext cx="3546644" cy="20960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444E8F6-A0CF-485F-9F04-767BB0C1AFB2}"/>
              </a:ext>
            </a:extLst>
          </p:cNvPr>
          <p:cNvSpPr/>
          <p:nvPr/>
        </p:nvSpPr>
        <p:spPr>
          <a:xfrm>
            <a:off x="8572355" y="4852877"/>
            <a:ext cx="968296" cy="1030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A0F418-6FB2-473E-9991-7AD7F5DB987A}"/>
              </a:ext>
            </a:extLst>
          </p:cNvPr>
          <p:cNvCxnSpPr>
            <a:cxnSpLocks/>
          </p:cNvCxnSpPr>
          <p:nvPr/>
        </p:nvCxnSpPr>
        <p:spPr>
          <a:xfrm>
            <a:off x="4145973" y="3266834"/>
            <a:ext cx="4426382" cy="186160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5E76BB-51DE-4D7F-9DDF-9A4D903F0853}"/>
              </a:ext>
            </a:extLst>
          </p:cNvPr>
          <p:cNvSpPr txBox="1"/>
          <p:nvPr/>
        </p:nvSpPr>
        <p:spPr>
          <a:xfrm>
            <a:off x="8172201" y="532869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7CE6C1-19D6-4808-BB42-EA2EFDDE779F}"/>
              </a:ext>
            </a:extLst>
          </p:cNvPr>
          <p:cNvSpPr txBox="1"/>
          <p:nvPr/>
        </p:nvSpPr>
        <p:spPr>
          <a:xfrm>
            <a:off x="3427576" y="6225792"/>
            <a:ext cx="7102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* You may need to ask your IT group to grant you special access through</a:t>
            </a:r>
          </a:p>
          <a:p>
            <a:r>
              <a:rPr lang="en-US" sz="1600" b="1" dirty="0"/>
              <a:t>   your site’s firewall to Box</a:t>
            </a:r>
          </a:p>
        </p:txBody>
      </p:sp>
    </p:spTree>
    <p:extLst>
      <p:ext uri="{BB962C8B-B14F-4D97-AF65-F5344CB8AC3E}">
        <p14:creationId xmlns:p14="http://schemas.microsoft.com/office/powerpoint/2010/main" val="119861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D02D-EE44-404D-BDAC-4CCB26B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6" y="2063262"/>
            <a:ext cx="2551813" cy="2661052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00B09B"/>
                </a:solidFill>
              </a:rPr>
              <a:t>Task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F198-CBEA-4519-90E5-5D3F13D9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366" y="265814"/>
            <a:ext cx="8176903" cy="6379535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/>
              <a:t>SQA Checklists for Audits (Kary Cook)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/>
              <a:t>Definition of Software (Marylou Apodaca)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/>
              <a:t>SQA Group Strategic Planning </a:t>
            </a:r>
            <a:r>
              <a:rPr lang="en-US" sz="2000" dirty="0">
                <a:solidFill>
                  <a:schemeClr val="tx1"/>
                </a:solidFill>
              </a:rPr>
              <a:t>(Nathaniel Hein)</a:t>
            </a:r>
            <a:endParaRPr lang="en-US" sz="2000" dirty="0"/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/>
              <a:t>SCRUM to Work Activities Mapping (Stella McKirdy)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Cloud-based Hosting Whitepaper (Russell Swannack)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How to Manage Configurable Devices (Veronica Camarillo-Morris)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Matrix of SW-Effecting Orders and Policies (Gary Heidel)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/>
              <a:t>Toolbox Qualification Recommendations (Vicki Pope)</a:t>
            </a:r>
          </a:p>
        </p:txBody>
      </p:sp>
    </p:spTree>
    <p:extLst>
      <p:ext uri="{BB962C8B-B14F-4D97-AF65-F5344CB8AC3E}">
        <p14:creationId xmlns:p14="http://schemas.microsoft.com/office/powerpoint/2010/main" val="174888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F2C7-3BCC-4CDD-96BD-9EF6F414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50" y="345253"/>
            <a:ext cx="7551853" cy="7301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Task Team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DD86DB-CFB3-4A64-A5F3-3F656131C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949" y="1330236"/>
            <a:ext cx="2609801" cy="12968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u="sng" dirty="0"/>
              <a:t>SQA Audit Checklists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Kary Cook, PNNL (lead)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Pat Auer, LLNL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Jeni Turgeon, SNL</a:t>
            </a:r>
          </a:p>
        </p:txBody>
      </p:sp>
      <p:pic>
        <p:nvPicPr>
          <p:cNvPr id="8" name="Graphic 7" descr="Teamwork">
            <a:extLst>
              <a:ext uri="{FF2B5EF4-FFF2-40B4-BE49-F238E27FC236}">
                <a16:creationId xmlns:a16="http://schemas.microsoft.com/office/drawing/2014/main" id="{13383B51-9644-4E76-86FE-E5525235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598" y="269922"/>
            <a:ext cx="879552" cy="879552"/>
          </a:xfrm>
          <a:prstGeom prst="rect">
            <a:avLst/>
          </a:prstGeom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14553163-335C-48C1-B1A1-8D73DC1A9099}"/>
              </a:ext>
            </a:extLst>
          </p:cNvPr>
          <p:cNvSpPr txBox="1">
            <a:spLocks/>
          </p:cNvSpPr>
          <p:nvPr/>
        </p:nvSpPr>
        <p:spPr>
          <a:xfrm>
            <a:off x="3258251" y="1345928"/>
            <a:ext cx="2609801" cy="18753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/>
              <a:t>Cloud-based Hosting Software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Russell Swannack, PNNL </a:t>
            </a:r>
            <a:r>
              <a:rPr lang="en-US" sz="1300"/>
              <a:t>(lead)</a:t>
            </a:r>
            <a:endParaRPr lang="en-US" sz="1300" dirty="0"/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Vicki Pope, LLNL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Ashley Toth, Hanford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154E33BB-DDDF-4D02-AA30-48B5D666A397}"/>
              </a:ext>
            </a:extLst>
          </p:cNvPr>
          <p:cNvSpPr txBox="1">
            <a:spLocks/>
          </p:cNvSpPr>
          <p:nvPr/>
        </p:nvSpPr>
        <p:spPr>
          <a:xfrm>
            <a:off x="6110976" y="1149474"/>
            <a:ext cx="2609800" cy="2071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200" b="1" u="sng" dirty="0"/>
              <a:t>SQA Strategic Planning</a:t>
            </a:r>
          </a:p>
          <a:p>
            <a:pPr marL="509588" lvl="1">
              <a:spcBef>
                <a:spcPts val="600"/>
              </a:spcBef>
            </a:pPr>
            <a:r>
              <a:rPr lang="en-US" sz="2100" dirty="0"/>
              <a:t>Nathaniel Hein, LANL (lead)</a:t>
            </a:r>
          </a:p>
          <a:p>
            <a:pPr marL="509588" lvl="1">
              <a:spcBef>
                <a:spcPts val="600"/>
              </a:spcBef>
            </a:pPr>
            <a:r>
              <a:rPr lang="en-US" sz="2100" dirty="0"/>
              <a:t>Marylou Apodaca, SNL</a:t>
            </a:r>
          </a:p>
          <a:p>
            <a:pPr marL="509588" lvl="1">
              <a:spcBef>
                <a:spcPts val="600"/>
              </a:spcBef>
            </a:pPr>
            <a:r>
              <a:rPr lang="en-US" sz="2100" dirty="0"/>
              <a:t>James Hylko, Paducah</a:t>
            </a:r>
          </a:p>
          <a:p>
            <a:pPr marL="509588" lvl="1">
              <a:spcBef>
                <a:spcPts val="600"/>
              </a:spcBef>
            </a:pPr>
            <a:r>
              <a:rPr lang="en-US" sz="2100" dirty="0"/>
              <a:t>Greg Smith, LANL</a:t>
            </a:r>
          </a:p>
          <a:p>
            <a:pPr marL="509588" lvl="1">
              <a:spcBef>
                <a:spcPts val="600"/>
              </a:spcBef>
            </a:pPr>
            <a:r>
              <a:rPr lang="en-US" sz="2100" dirty="0"/>
              <a:t>Teri Vincent, Y-12 / Pantex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A485CD64-F6A8-4C65-8880-1FEAF2A81C44}"/>
              </a:ext>
            </a:extLst>
          </p:cNvPr>
          <p:cNvSpPr txBox="1">
            <a:spLocks/>
          </p:cNvSpPr>
          <p:nvPr/>
        </p:nvSpPr>
        <p:spPr>
          <a:xfrm>
            <a:off x="6110976" y="5051502"/>
            <a:ext cx="2609801" cy="16302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400" b="1" u="sng" dirty="0"/>
              <a:t>SCRUM to WA Mapping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Stella McKirdy, INL (lead)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Sid Ailes, Atkins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Kary Cook, PNNL 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Carol Olijar, ANL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Jeni Turgeon, SNL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0CE3633-714C-44C5-AA9D-51E151D83EE8}"/>
              </a:ext>
            </a:extLst>
          </p:cNvPr>
          <p:cNvSpPr txBox="1">
            <a:spLocks/>
          </p:cNvSpPr>
          <p:nvPr/>
        </p:nvSpPr>
        <p:spPr>
          <a:xfrm>
            <a:off x="3258251" y="3471361"/>
            <a:ext cx="2609801" cy="26614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u="sng" dirty="0"/>
              <a:t>Toolbox Qualification</a:t>
            </a:r>
          </a:p>
          <a:p>
            <a:pPr marL="509588" lvl="1">
              <a:spcBef>
                <a:spcPts val="900"/>
              </a:spcBef>
            </a:pPr>
            <a:r>
              <a:rPr lang="en-US" sz="1400" dirty="0"/>
              <a:t>Vicki Pope, LLNL (lead)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Cliff Glantz, PNNL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Roger Lanning (Hanford)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Keith Morrell, NNSS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Carol Olijar, ANL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Russell Swannack, PNNL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Dave </a:t>
            </a:r>
            <a:r>
              <a:rPr lang="en-US" sz="1400" dirty="0" err="1"/>
              <a:t>Thoman</a:t>
            </a:r>
            <a:r>
              <a:rPr lang="en-US" sz="1400" dirty="0"/>
              <a:t>, </a:t>
            </a:r>
            <a:r>
              <a:rPr lang="en-US" sz="1400" dirty="0" err="1"/>
              <a:t>Amentum</a:t>
            </a:r>
            <a:endParaRPr lang="en-US" sz="1400" dirty="0"/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Ashley Toth, Hanford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93AFE6B-2968-44BB-847F-D2B4ADEA56F1}"/>
              </a:ext>
            </a:extLst>
          </p:cNvPr>
          <p:cNvSpPr txBox="1">
            <a:spLocks/>
          </p:cNvSpPr>
          <p:nvPr/>
        </p:nvSpPr>
        <p:spPr>
          <a:xfrm>
            <a:off x="6133067" y="3386091"/>
            <a:ext cx="2565618" cy="1500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/>
              <a:t>Configurable Devices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Veronica Camarillo-Morris, LANL (lead)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Lance Abbott, SRS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Christy Renner, PORTS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89AFE0C-DD7A-45BC-96DC-5B25A13DF983}"/>
              </a:ext>
            </a:extLst>
          </p:cNvPr>
          <p:cNvSpPr txBox="1">
            <a:spLocks/>
          </p:cNvSpPr>
          <p:nvPr/>
        </p:nvSpPr>
        <p:spPr>
          <a:xfrm>
            <a:off x="411949" y="5105769"/>
            <a:ext cx="2609801" cy="14374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400" b="1" u="sng" dirty="0"/>
              <a:t>SW-Effecting Orders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Gary Heidel, ETTP (lead)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Clyde Armstrong, </a:t>
            </a:r>
            <a:r>
              <a:rPr lang="en-US" sz="1300" dirty="0" err="1"/>
              <a:t>Tru</a:t>
            </a:r>
            <a:r>
              <a:rPr lang="en-US" sz="1300" dirty="0"/>
              <a:t> Project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Vicki Pope, LLNL 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5779C758-5108-4A6F-B09D-5E448AD3DFCD}"/>
              </a:ext>
            </a:extLst>
          </p:cNvPr>
          <p:cNvSpPr txBox="1">
            <a:spLocks/>
          </p:cNvSpPr>
          <p:nvPr/>
        </p:nvSpPr>
        <p:spPr>
          <a:xfrm>
            <a:off x="411949" y="2818640"/>
            <a:ext cx="2609801" cy="20955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Definition of Software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Marylou Apodaca, SNL (lead)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Sid Ailes, Atkins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Faith Girolamo, SRS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Cristy Renner, Ports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 Nakagawa, CNS/Y-12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Jeni Turgeon, SNL</a:t>
            </a:r>
          </a:p>
        </p:txBody>
      </p:sp>
    </p:spTree>
    <p:extLst>
      <p:ext uri="{BB962C8B-B14F-4D97-AF65-F5344CB8AC3E}">
        <p14:creationId xmlns:p14="http://schemas.microsoft.com/office/powerpoint/2010/main" val="252005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57ADE-F32F-4B8C-8BD7-A0F49019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2192594" cy="517562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EFCOG SQA Subtasks and Issues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4C7C4D5-F9A2-44A3-9605-8C7010513E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31401" y="146651"/>
            <a:ext cx="9379974" cy="66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Toolbox Qualification Streamlining Recommendations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SQA Checklist for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Vendor Audits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 Activities to SCRUM Mapping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Strategic Planning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Cloud-Hosted Software White Paper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Management of Configurable Devices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414: Matrix of Orders and Policies Effecting SQA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414: Definition of Software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414: Definition of Graded Approach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414: De-emphasizing “nuclear” to better expand 414 to “all” software for application of QA criteria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414: Alternate Standard(s) to NQA-1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414: How to enforce 414 for Non-Safety Software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414: List of what works and what doesn’t in current version of 414 (in relation to software)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414: Integration of 414 to other DOE orders for software (200.1A, 205.1C, etc.)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414: Current requirements are geared more toward hardware; how to modify to they better fit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sw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414: Scope of Safety Software Inventories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414: Exemptions and how to record/control them?  What do they still need to do?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414: How to legitimize tool use for records/evidence of conformance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Other: Bad audit findings – why bad; how to make them better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Other:  Audits too compliance based, not enough performance based?  How to “fix”?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13F52B-81A7-4D18-89DA-AF5F810C3F6D}"/>
              </a:ext>
            </a:extLst>
          </p:cNvPr>
          <p:cNvSpPr/>
          <p:nvPr/>
        </p:nvSpPr>
        <p:spPr>
          <a:xfrm>
            <a:off x="10930269" y="871871"/>
            <a:ext cx="1261731" cy="1111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87961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DAFB-6DA0-4538-B3EB-B028D312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0349"/>
            <a:ext cx="8596668" cy="731662"/>
          </a:xfrm>
        </p:spPr>
        <p:txBody>
          <a:bodyPr>
            <a:normAutofit/>
          </a:bodyPr>
          <a:lstStyle/>
          <a:p>
            <a:r>
              <a:rPr lang="en-US" dirty="0"/>
              <a:t>DOE O 414 Issues Refined by AU-32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F1EC9-808E-4D09-B940-87BF6F49A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49" y="1033341"/>
            <a:ext cx="10045601" cy="5628716"/>
          </a:xfrm>
        </p:spPr>
        <p:txBody>
          <a:bodyPr>
            <a:noAutofit/>
          </a:bodyPr>
          <a:lstStyle/>
          <a:p>
            <a:pPr lvl="0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1400" dirty="0"/>
              <a:t>Matrix of Orders and Policies Effecting SQA – initial matrix drafted </a:t>
            </a:r>
            <a:r>
              <a:rPr lang="en-US" sz="1400" dirty="0">
                <a:solidFill>
                  <a:srgbClr val="FF0000"/>
                </a:solidFill>
              </a:rPr>
              <a:t>[feeds bullet 8]</a:t>
            </a:r>
            <a:endParaRPr lang="en-US" sz="1400" dirty="0"/>
          </a:p>
          <a:p>
            <a:pPr lvl="0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1400" dirty="0"/>
              <a:t>Definition of Software: 414 defines it differently than DOE O 200.1A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  <a:r>
              <a:rPr lang="en-US" sz="1400" dirty="0">
                <a:solidFill>
                  <a:srgbClr val="FF0000"/>
                </a:solidFill>
              </a:rPr>
              <a:t> Nuclear safety software, quality-affecting software, non-safety software are all examples of software, which according to DOE Order 414.1D has to meet the criteria in Attachment 2. So, what is software? need a common, “simple” definition</a:t>
            </a:r>
            <a:endParaRPr lang="en-US" sz="1400" dirty="0"/>
          </a:p>
          <a:p>
            <a:pPr lvl="0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1400" dirty="0"/>
              <a:t>Definition of Graded Approach, </a:t>
            </a:r>
            <a:r>
              <a:rPr lang="en-US" sz="1400" dirty="0">
                <a:solidFill>
                  <a:srgbClr val="FF0000"/>
                </a:solidFill>
              </a:rPr>
              <a:t>what about additional requirements for graded approach too? Like you can’t grade requirements, no grading to zero, etc.</a:t>
            </a:r>
          </a:p>
          <a:p>
            <a:pPr lvl="0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Re-emphasizing quality assurance </a:t>
            </a:r>
            <a:r>
              <a:rPr lang="en-US" sz="1400" strike="sngStrike" dirty="0">
                <a:solidFill>
                  <a:srgbClr val="FF0000"/>
                </a:solidFill>
              </a:rPr>
              <a:t>De-emphasizing “nuclear”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to better clarify 414 to all software for application of 10 QA criteria</a:t>
            </a:r>
          </a:p>
          <a:p>
            <a:pPr lvl="0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1400" dirty="0"/>
              <a:t>Alternate Standard(s) </a:t>
            </a:r>
            <a:r>
              <a:rPr lang="en-US" sz="1400" dirty="0">
                <a:solidFill>
                  <a:srgbClr val="FF0000"/>
                </a:solidFill>
              </a:rPr>
              <a:t>for software quality assurance </a:t>
            </a:r>
            <a:r>
              <a:rPr lang="en-US" sz="1400" strike="sngStrike" dirty="0">
                <a:solidFill>
                  <a:srgbClr val="FF0000"/>
                </a:solidFill>
              </a:rPr>
              <a:t>to NQA-1</a:t>
            </a:r>
            <a:endParaRPr lang="en-US" sz="1400" dirty="0">
              <a:solidFill>
                <a:srgbClr val="FF0000"/>
              </a:solidFill>
            </a:endParaRPr>
          </a:p>
          <a:p>
            <a:pPr lvl="0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1400" dirty="0"/>
              <a:t>How to </a:t>
            </a:r>
            <a:r>
              <a:rPr lang="en-US" sz="1400" dirty="0">
                <a:solidFill>
                  <a:srgbClr val="FF0000"/>
                </a:solidFill>
              </a:rPr>
              <a:t>clarify applicability </a:t>
            </a:r>
            <a:r>
              <a:rPr lang="en-US" sz="1400" dirty="0"/>
              <a:t>of 414 for </a:t>
            </a:r>
            <a:r>
              <a:rPr lang="en-US" sz="1400" dirty="0">
                <a:solidFill>
                  <a:srgbClr val="FF0000"/>
                </a:solidFill>
              </a:rPr>
              <a:t>all</a:t>
            </a:r>
            <a:r>
              <a:rPr lang="en-US" sz="1400" dirty="0"/>
              <a:t> Software</a:t>
            </a:r>
          </a:p>
          <a:p>
            <a:pPr lvl="0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1400" dirty="0"/>
              <a:t>List of what works and what doesn’t in current version of 414 (in relation to software)</a:t>
            </a:r>
          </a:p>
          <a:p>
            <a:pPr lvl="0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1400" dirty="0"/>
              <a:t>Integration of 414 to other DOE orders for software (200.1A, 205.1C, </a:t>
            </a:r>
            <a:r>
              <a:rPr lang="en-US" sz="1400" dirty="0">
                <a:solidFill>
                  <a:schemeClr val="tx1"/>
                </a:solidFill>
              </a:rPr>
              <a:t>etc.</a:t>
            </a:r>
            <a:r>
              <a:rPr lang="en-US" sz="1400" dirty="0"/>
              <a:t>)</a:t>
            </a:r>
          </a:p>
          <a:p>
            <a:pPr lvl="0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1400" dirty="0"/>
              <a:t>Current requirements are geared more toward </a:t>
            </a:r>
            <a:r>
              <a:rPr lang="en-US" sz="1400" dirty="0">
                <a:solidFill>
                  <a:srgbClr val="FF0000"/>
                </a:solidFill>
              </a:rPr>
              <a:t>traditional</a:t>
            </a:r>
            <a:r>
              <a:rPr lang="en-US" sz="1400" dirty="0"/>
              <a:t> hardware </a:t>
            </a:r>
            <a:r>
              <a:rPr lang="en-US" sz="1400" dirty="0">
                <a:solidFill>
                  <a:srgbClr val="FF0000"/>
                </a:solidFill>
              </a:rPr>
              <a:t>(i.e., valves, bolts, etc.)</a:t>
            </a:r>
            <a:r>
              <a:rPr lang="en-US" sz="1400" dirty="0"/>
              <a:t>.  How do we </a:t>
            </a:r>
            <a:r>
              <a:rPr lang="en-US" sz="1400" dirty="0">
                <a:solidFill>
                  <a:srgbClr val="FF0000"/>
                </a:solidFill>
              </a:rPr>
              <a:t>clarify</a:t>
            </a:r>
            <a:r>
              <a:rPr lang="en-US" sz="1400" dirty="0"/>
              <a:t> them so they better apply to software?</a:t>
            </a:r>
          </a:p>
          <a:p>
            <a:pPr lvl="0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1400" dirty="0"/>
              <a:t>Scope of Safety Software Inventories </a:t>
            </a:r>
            <a:r>
              <a:rPr lang="en-US" sz="1400" b="1" dirty="0">
                <a:solidFill>
                  <a:srgbClr val="FF0000"/>
                </a:solidFill>
              </a:rPr>
              <a:t>[not sure I remember what this was about, but ok with having the discussion]</a:t>
            </a:r>
            <a:endParaRPr lang="en-US" sz="1400" dirty="0">
              <a:solidFill>
                <a:srgbClr val="FF0000"/>
              </a:solidFill>
            </a:endParaRPr>
          </a:p>
          <a:p>
            <a:pPr lvl="0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1400" dirty="0"/>
              <a:t>Exemptions and how to record/control them?  What do they still need to do?</a:t>
            </a:r>
          </a:p>
          <a:p>
            <a:pPr lvl="0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1400" dirty="0"/>
              <a:t>How to legitimize tool use for records/evidence of conformance</a:t>
            </a:r>
          </a:p>
        </p:txBody>
      </p:sp>
    </p:spTree>
    <p:extLst>
      <p:ext uri="{BB962C8B-B14F-4D97-AF65-F5344CB8AC3E}">
        <p14:creationId xmlns:p14="http://schemas.microsoft.com/office/powerpoint/2010/main" val="333466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4531"/>
            <a:ext cx="9897458" cy="1646302"/>
          </a:xfrm>
        </p:spPr>
        <p:txBody>
          <a:bodyPr/>
          <a:lstStyle/>
          <a:p>
            <a:r>
              <a:rPr lang="en-US" dirty="0"/>
              <a:t>DOE O 470.6</a:t>
            </a:r>
            <a:br>
              <a:rPr lang="en-US" dirty="0"/>
            </a:br>
            <a:r>
              <a:rPr lang="en-US" dirty="0"/>
              <a:t>Technical Information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0522" y="3939997"/>
            <a:ext cx="7766936" cy="1096899"/>
          </a:xfrm>
        </p:spPr>
        <p:txBody>
          <a:bodyPr/>
          <a:lstStyle/>
          <a:p>
            <a:r>
              <a:rPr lang="en-US" dirty="0"/>
              <a:t>EFCOG presentation April 2020</a:t>
            </a:r>
          </a:p>
        </p:txBody>
      </p:sp>
    </p:spTree>
    <p:extLst>
      <p:ext uri="{BB962C8B-B14F-4D97-AF65-F5344CB8AC3E}">
        <p14:creationId xmlns:p14="http://schemas.microsoft.com/office/powerpoint/2010/main" val="33022282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1224</Words>
  <Application>Microsoft Office PowerPoint</Application>
  <PresentationFormat>Widescreen</PresentationFormat>
  <Paragraphs>161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Trebuchet MS</vt:lpstr>
      <vt:lpstr>Wingdings</vt:lpstr>
      <vt:lpstr>Wingdings 3</vt:lpstr>
      <vt:lpstr>Facet</vt:lpstr>
      <vt:lpstr>Presentations (Standard Screen)</vt:lpstr>
      <vt:lpstr>EFCOG SQA Group Meeting</vt:lpstr>
      <vt:lpstr>Agenda</vt:lpstr>
      <vt:lpstr>PowerPoint Presentation</vt:lpstr>
      <vt:lpstr>  Create your BOX account in 6 Steps</vt:lpstr>
      <vt:lpstr>Task Updates</vt:lpstr>
      <vt:lpstr>Task Team Members</vt:lpstr>
      <vt:lpstr>EFCOG SQA Subtasks and Issues</vt:lpstr>
      <vt:lpstr>DOE O 414 Issues Refined by AU-32</vt:lpstr>
      <vt:lpstr>DOE O 470.6 Technical Information Security</vt:lpstr>
      <vt:lpstr>Purpose</vt:lpstr>
      <vt:lpstr>How to handle claims for exemption</vt:lpstr>
      <vt:lpstr>CNS Solution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SQA Group Meeting</dc:title>
  <dc:creator>Pope, Vicki L.</dc:creator>
  <cp:lastModifiedBy>Pope, Vicki L.</cp:lastModifiedBy>
  <cp:revision>1</cp:revision>
  <dcterms:created xsi:type="dcterms:W3CDTF">2020-04-09T21:45:51Z</dcterms:created>
  <dcterms:modified xsi:type="dcterms:W3CDTF">2020-05-04T16:49:04Z</dcterms:modified>
</cp:coreProperties>
</file>