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  <p:sldMasterId id="2147483995" r:id="rId2"/>
    <p:sldMasterId id="2147484003" r:id="rId3"/>
  </p:sldMasterIdLst>
  <p:notesMasterIdLst>
    <p:notesMasterId r:id="rId15"/>
  </p:notesMasterIdLst>
  <p:sldIdLst>
    <p:sldId id="256" r:id="rId4"/>
    <p:sldId id="258" r:id="rId5"/>
    <p:sldId id="261" r:id="rId6"/>
    <p:sldId id="296" r:id="rId7"/>
    <p:sldId id="290" r:id="rId8"/>
    <p:sldId id="305" r:id="rId9"/>
    <p:sldId id="289" r:id="rId10"/>
    <p:sldId id="297" r:id="rId11"/>
    <p:sldId id="299" r:id="rId12"/>
    <p:sldId id="283" r:id="rId13"/>
    <p:sldId id="269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FF"/>
    <a:srgbClr val="B8B8B8"/>
    <a:srgbClr val="E4F7D1"/>
    <a:srgbClr val="A5E367"/>
    <a:srgbClr val="0033CC"/>
    <a:srgbClr val="00B09B"/>
    <a:srgbClr val="000000"/>
    <a:srgbClr val="3D58B9"/>
    <a:srgbClr val="393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6D55E-375D-4F25-BBE5-1FFC4DFEFCC8}" v="140" dt="2020-05-21T21:00:11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pe, Vicki L." userId="31dd4797-c567-4914-8de6-2a0e59e5bba1" providerId="ADAL" clId="{A2C6D55E-375D-4F25-BBE5-1FFC4DFEFCC8}"/>
    <pc:docChg chg="custSel addSld delSld modSld">
      <pc:chgData name="Pope, Vicki L." userId="31dd4797-c567-4914-8de6-2a0e59e5bba1" providerId="ADAL" clId="{A2C6D55E-375D-4F25-BBE5-1FFC4DFEFCC8}" dt="2020-05-21T21:00:11.238" v="597"/>
      <pc:docMkLst>
        <pc:docMk/>
      </pc:docMkLst>
      <pc:sldChg chg="del">
        <pc:chgData name="Pope, Vicki L." userId="31dd4797-c567-4914-8de6-2a0e59e5bba1" providerId="ADAL" clId="{A2C6D55E-375D-4F25-BBE5-1FFC4DFEFCC8}" dt="2020-05-21T17:33:38.711" v="61" actId="47"/>
        <pc:sldMkLst>
          <pc:docMk/>
          <pc:sldMk cId="3300410602" sldId="263"/>
        </pc:sldMkLst>
      </pc:sldChg>
      <pc:sldChg chg="del">
        <pc:chgData name="Pope, Vicki L." userId="31dd4797-c567-4914-8de6-2a0e59e5bba1" providerId="ADAL" clId="{A2C6D55E-375D-4F25-BBE5-1FFC4DFEFCC8}" dt="2020-05-21T17:33:42.470" v="68" actId="47"/>
        <pc:sldMkLst>
          <pc:docMk/>
          <pc:sldMk cId="757395271" sldId="268"/>
        </pc:sldMkLst>
      </pc:sldChg>
      <pc:sldChg chg="del">
        <pc:chgData name="Pope, Vicki L." userId="31dd4797-c567-4914-8de6-2a0e59e5bba1" providerId="ADAL" clId="{A2C6D55E-375D-4F25-BBE5-1FFC4DFEFCC8}" dt="2020-05-21T17:33:39.836" v="63" actId="47"/>
        <pc:sldMkLst>
          <pc:docMk/>
          <pc:sldMk cId="1628686770" sldId="270"/>
        </pc:sldMkLst>
      </pc:sldChg>
      <pc:sldChg chg="del">
        <pc:chgData name="Pope, Vicki L." userId="31dd4797-c567-4914-8de6-2a0e59e5bba1" providerId="ADAL" clId="{A2C6D55E-375D-4F25-BBE5-1FFC4DFEFCC8}" dt="2020-05-21T17:33:40.363" v="64" actId="47"/>
        <pc:sldMkLst>
          <pc:docMk/>
          <pc:sldMk cId="2665375290" sldId="271"/>
        </pc:sldMkLst>
      </pc:sldChg>
      <pc:sldChg chg="del">
        <pc:chgData name="Pope, Vicki L." userId="31dd4797-c567-4914-8de6-2a0e59e5bba1" providerId="ADAL" clId="{A2C6D55E-375D-4F25-BBE5-1FFC4DFEFCC8}" dt="2020-05-21T17:33:40.860" v="65" actId="47"/>
        <pc:sldMkLst>
          <pc:docMk/>
          <pc:sldMk cId="3886727071" sldId="272"/>
        </pc:sldMkLst>
      </pc:sldChg>
      <pc:sldChg chg="del">
        <pc:chgData name="Pope, Vicki L." userId="31dd4797-c567-4914-8de6-2a0e59e5bba1" providerId="ADAL" clId="{A2C6D55E-375D-4F25-BBE5-1FFC4DFEFCC8}" dt="2020-05-21T17:33:41.337" v="66" actId="47"/>
        <pc:sldMkLst>
          <pc:docMk/>
          <pc:sldMk cId="1255313313" sldId="273"/>
        </pc:sldMkLst>
      </pc:sldChg>
      <pc:sldChg chg="del">
        <pc:chgData name="Pope, Vicki L." userId="31dd4797-c567-4914-8de6-2a0e59e5bba1" providerId="ADAL" clId="{A2C6D55E-375D-4F25-BBE5-1FFC4DFEFCC8}" dt="2020-05-21T17:33:41.830" v="67" actId="47"/>
        <pc:sldMkLst>
          <pc:docMk/>
          <pc:sldMk cId="2914227763" sldId="274"/>
        </pc:sldMkLst>
      </pc:sldChg>
      <pc:sldChg chg="modSp mod">
        <pc:chgData name="Pope, Vicki L." userId="31dd4797-c567-4914-8de6-2a0e59e5bba1" providerId="ADAL" clId="{A2C6D55E-375D-4F25-BBE5-1FFC4DFEFCC8}" dt="2020-05-21T18:18:19.834" v="438" actId="20577"/>
        <pc:sldMkLst>
          <pc:docMk/>
          <pc:sldMk cId="2520057488" sldId="289"/>
        </pc:sldMkLst>
        <pc:spChg chg="mod">
          <ac:chgData name="Pope, Vicki L." userId="31dd4797-c567-4914-8de6-2a0e59e5bba1" providerId="ADAL" clId="{A2C6D55E-375D-4F25-BBE5-1FFC4DFEFCC8}" dt="2020-05-21T18:17:43.370" v="424" actId="207"/>
          <ac:spMkLst>
            <pc:docMk/>
            <pc:sldMk cId="2520057488" sldId="289"/>
            <ac:spMk id="5" creationId="{86DD86DB-CFB3-4A64-A5F3-3F656131CC41}"/>
          </ac:spMkLst>
        </pc:spChg>
        <pc:spChg chg="mod">
          <ac:chgData name="Pope, Vicki L." userId="31dd4797-c567-4914-8de6-2a0e59e5bba1" providerId="ADAL" clId="{A2C6D55E-375D-4F25-BBE5-1FFC4DFEFCC8}" dt="2020-05-21T18:16:42.601" v="409" actId="207"/>
          <ac:spMkLst>
            <pc:docMk/>
            <pc:sldMk cId="2520057488" sldId="289"/>
            <ac:spMk id="9" creationId="{90CE3633-714C-44C5-AA9D-51E151D83EE8}"/>
          </ac:spMkLst>
        </pc:spChg>
        <pc:spChg chg="mod">
          <ac:chgData name="Pope, Vicki L." userId="31dd4797-c567-4914-8de6-2a0e59e5bba1" providerId="ADAL" clId="{A2C6D55E-375D-4F25-BBE5-1FFC4DFEFCC8}" dt="2020-05-21T18:17:59.209" v="426" actId="27636"/>
          <ac:spMkLst>
            <pc:docMk/>
            <pc:sldMk cId="2520057488" sldId="289"/>
            <ac:spMk id="10" creationId="{993AFE6B-2968-44BB-847F-D2B4ADEA56F1}"/>
          </ac:spMkLst>
        </pc:spChg>
        <pc:spChg chg="mod">
          <ac:chgData name="Pope, Vicki L." userId="31dd4797-c567-4914-8de6-2a0e59e5bba1" providerId="ADAL" clId="{A2C6D55E-375D-4F25-BBE5-1FFC4DFEFCC8}" dt="2020-05-21T18:18:19.834" v="438" actId="20577"/>
          <ac:spMkLst>
            <pc:docMk/>
            <pc:sldMk cId="2520057488" sldId="289"/>
            <ac:spMk id="13" creationId="{5779C758-5108-4A6F-B09D-5E448AD3DFCD}"/>
          </ac:spMkLst>
        </pc:spChg>
        <pc:spChg chg="mod">
          <ac:chgData name="Pope, Vicki L." userId="31dd4797-c567-4914-8de6-2a0e59e5bba1" providerId="ADAL" clId="{A2C6D55E-375D-4F25-BBE5-1FFC4DFEFCC8}" dt="2020-05-21T18:16:12.786" v="404" actId="207"/>
          <ac:spMkLst>
            <pc:docMk/>
            <pc:sldMk cId="2520057488" sldId="289"/>
            <ac:spMk id="22" creationId="{14553163-335C-48C1-B1A1-8D73DC1A9099}"/>
          </ac:spMkLst>
        </pc:spChg>
        <pc:spChg chg="mod">
          <ac:chgData name="Pope, Vicki L." userId="31dd4797-c567-4914-8de6-2a0e59e5bba1" providerId="ADAL" clId="{A2C6D55E-375D-4F25-BBE5-1FFC4DFEFCC8}" dt="2020-05-21T18:18:02.674" v="428" actId="27636"/>
          <ac:spMkLst>
            <pc:docMk/>
            <pc:sldMk cId="2520057488" sldId="289"/>
            <ac:spMk id="24" creationId="{154E33BB-DDDF-4D02-AA30-48B5D666A397}"/>
          </ac:spMkLst>
        </pc:spChg>
      </pc:sldChg>
      <pc:sldChg chg="modSp mod">
        <pc:chgData name="Pope, Vicki L." userId="31dd4797-c567-4914-8de6-2a0e59e5bba1" providerId="ADAL" clId="{A2C6D55E-375D-4F25-BBE5-1FFC4DFEFCC8}" dt="2020-05-21T17:41:00.208" v="197" actId="20577"/>
        <pc:sldMkLst>
          <pc:docMk/>
          <pc:sldMk cId="1748886605" sldId="290"/>
        </pc:sldMkLst>
        <pc:spChg chg="mod">
          <ac:chgData name="Pope, Vicki L." userId="31dd4797-c567-4914-8de6-2a0e59e5bba1" providerId="ADAL" clId="{A2C6D55E-375D-4F25-BBE5-1FFC4DFEFCC8}" dt="2020-05-21T17:41:00.208" v="197" actId="20577"/>
          <ac:spMkLst>
            <pc:docMk/>
            <pc:sldMk cId="1748886605" sldId="290"/>
            <ac:spMk id="3" creationId="{CDFAF198-CBEA-4519-90E5-5D3F13D9A460}"/>
          </ac:spMkLst>
        </pc:spChg>
      </pc:sldChg>
      <pc:sldChg chg="modSp">
        <pc:chgData name="Pope, Vicki L." userId="31dd4797-c567-4914-8de6-2a0e59e5bba1" providerId="ADAL" clId="{A2C6D55E-375D-4F25-BBE5-1FFC4DFEFCC8}" dt="2020-05-21T21:00:11.238" v="597"/>
        <pc:sldMkLst>
          <pc:docMk/>
          <pc:sldMk cId="2387961849" sldId="297"/>
        </pc:sldMkLst>
        <pc:spChg chg="mod">
          <ac:chgData name="Pope, Vicki L." userId="31dd4797-c567-4914-8de6-2a0e59e5bba1" providerId="ADAL" clId="{A2C6D55E-375D-4F25-BBE5-1FFC4DFEFCC8}" dt="2020-05-21T21:00:11.238" v="597"/>
          <ac:spMkLst>
            <pc:docMk/>
            <pc:sldMk cId="2387961849" sldId="297"/>
            <ac:spMk id="5" creationId="{34C7C4D5-F9A2-44A3-9605-8C7010513ECE}"/>
          </ac:spMkLst>
        </pc:spChg>
      </pc:sldChg>
      <pc:sldChg chg="addSp modSp mod">
        <pc:chgData name="Pope, Vicki L." userId="31dd4797-c567-4914-8de6-2a0e59e5bba1" providerId="ADAL" clId="{A2C6D55E-375D-4F25-BBE5-1FFC4DFEFCC8}" dt="2020-05-21T20:19:35.658" v="596" actId="20577"/>
        <pc:sldMkLst>
          <pc:docMk/>
          <pc:sldMk cId="3302228229" sldId="299"/>
        </pc:sldMkLst>
        <pc:spChg chg="mod">
          <ac:chgData name="Pope, Vicki L." userId="31dd4797-c567-4914-8de6-2a0e59e5bba1" providerId="ADAL" clId="{A2C6D55E-375D-4F25-BBE5-1FFC4DFEFCC8}" dt="2020-05-21T18:20:05.941" v="503" actId="207"/>
          <ac:spMkLst>
            <pc:docMk/>
            <pc:sldMk cId="3302228229" sldId="299"/>
            <ac:spMk id="25" creationId="{8CCEFF74-49E2-47D7-A47E-D8E2F2E9E5F2}"/>
          </ac:spMkLst>
        </pc:spChg>
        <pc:spChg chg="mod">
          <ac:chgData name="Pope, Vicki L." userId="31dd4797-c567-4914-8de6-2a0e59e5bba1" providerId="ADAL" clId="{A2C6D55E-375D-4F25-BBE5-1FFC4DFEFCC8}" dt="2020-05-21T18:19:06.289" v="462" actId="207"/>
          <ac:spMkLst>
            <pc:docMk/>
            <pc:sldMk cId="3302228229" sldId="299"/>
            <ac:spMk id="27" creationId="{87A1611D-72C0-4644-B188-2A3A57EB5F65}"/>
          </ac:spMkLst>
        </pc:spChg>
        <pc:spChg chg="mod">
          <ac:chgData name="Pope, Vicki L." userId="31dd4797-c567-4914-8de6-2a0e59e5bba1" providerId="ADAL" clId="{A2C6D55E-375D-4F25-BBE5-1FFC4DFEFCC8}" dt="2020-05-21T18:20:27.911" v="515" actId="207"/>
          <ac:spMkLst>
            <pc:docMk/>
            <pc:sldMk cId="3302228229" sldId="299"/>
            <ac:spMk id="28" creationId="{4322CDEF-ECBA-4B33-8CA7-909D2158A546}"/>
          </ac:spMkLst>
        </pc:spChg>
        <pc:spChg chg="mod">
          <ac:chgData name="Pope, Vicki L." userId="31dd4797-c567-4914-8de6-2a0e59e5bba1" providerId="ADAL" clId="{A2C6D55E-375D-4F25-BBE5-1FFC4DFEFCC8}" dt="2020-05-21T18:21:02.378" v="556" actId="207"/>
          <ac:spMkLst>
            <pc:docMk/>
            <pc:sldMk cId="3302228229" sldId="299"/>
            <ac:spMk id="29" creationId="{09B73B1E-2D92-4B40-A41F-0213704ED69A}"/>
          </ac:spMkLst>
        </pc:spChg>
        <pc:spChg chg="mod">
          <ac:chgData name="Pope, Vicki L." userId="31dd4797-c567-4914-8de6-2a0e59e5bba1" providerId="ADAL" clId="{A2C6D55E-375D-4F25-BBE5-1FFC4DFEFCC8}" dt="2020-05-21T18:20:38.737" v="525" actId="207"/>
          <ac:spMkLst>
            <pc:docMk/>
            <pc:sldMk cId="3302228229" sldId="299"/>
            <ac:spMk id="30" creationId="{253E1514-175F-4DC1-9258-61D1EEE9DD48}"/>
          </ac:spMkLst>
        </pc:spChg>
        <pc:spChg chg="mod">
          <ac:chgData name="Pope, Vicki L." userId="31dd4797-c567-4914-8de6-2a0e59e5bba1" providerId="ADAL" clId="{A2C6D55E-375D-4F25-BBE5-1FFC4DFEFCC8}" dt="2020-05-21T20:19:07.012" v="576" actId="1036"/>
          <ac:spMkLst>
            <pc:docMk/>
            <pc:sldMk cId="3302228229" sldId="299"/>
            <ac:spMk id="31" creationId="{9F1416B5-B03D-47E1-AB4A-B3BB3B3071E5}"/>
          </ac:spMkLst>
        </pc:spChg>
        <pc:spChg chg="add mod">
          <ac:chgData name="Pope, Vicki L." userId="31dd4797-c567-4914-8de6-2a0e59e5bba1" providerId="ADAL" clId="{A2C6D55E-375D-4F25-BBE5-1FFC4DFEFCC8}" dt="2020-05-21T20:19:35.658" v="596" actId="20577"/>
          <ac:spMkLst>
            <pc:docMk/>
            <pc:sldMk cId="3302228229" sldId="299"/>
            <ac:spMk id="32" creationId="{708F34E6-B884-46E5-B6DB-E70B67C2F8BB}"/>
          </ac:spMkLst>
        </pc:spChg>
      </pc:sldChg>
      <pc:sldChg chg="del">
        <pc:chgData name="Pope, Vicki L." userId="31dd4797-c567-4914-8de6-2a0e59e5bba1" providerId="ADAL" clId="{A2C6D55E-375D-4F25-BBE5-1FFC4DFEFCC8}" dt="2020-05-21T17:33:37.950" v="60" actId="47"/>
        <pc:sldMkLst>
          <pc:docMk/>
          <pc:sldMk cId="1899151568" sldId="303"/>
        </pc:sldMkLst>
      </pc:sldChg>
      <pc:sldChg chg="del">
        <pc:chgData name="Pope, Vicki L." userId="31dd4797-c567-4914-8de6-2a0e59e5bba1" providerId="ADAL" clId="{A2C6D55E-375D-4F25-BBE5-1FFC4DFEFCC8}" dt="2020-05-21T17:33:39.261" v="62" actId="47"/>
        <pc:sldMkLst>
          <pc:docMk/>
          <pc:sldMk cId="3808679384" sldId="304"/>
        </pc:sldMkLst>
      </pc:sldChg>
      <pc:sldChg chg="modSp new mod">
        <pc:chgData name="Pope, Vicki L." userId="31dd4797-c567-4914-8de6-2a0e59e5bba1" providerId="ADAL" clId="{A2C6D55E-375D-4F25-BBE5-1FFC4DFEFCC8}" dt="2020-05-12T22:15:45.480" v="51" actId="20577"/>
        <pc:sldMkLst>
          <pc:docMk/>
          <pc:sldMk cId="2316506024" sldId="305"/>
        </pc:sldMkLst>
        <pc:spChg chg="mod">
          <ac:chgData name="Pope, Vicki L." userId="31dd4797-c567-4914-8de6-2a0e59e5bba1" providerId="ADAL" clId="{A2C6D55E-375D-4F25-BBE5-1FFC4DFEFCC8}" dt="2020-05-12T22:12:39.448" v="25" actId="14100"/>
          <ac:spMkLst>
            <pc:docMk/>
            <pc:sldMk cId="2316506024" sldId="305"/>
            <ac:spMk id="2" creationId="{A3A63017-8A7D-4C64-A50E-A4D6B8DF61E4}"/>
          </ac:spMkLst>
        </pc:spChg>
        <pc:spChg chg="mod">
          <ac:chgData name="Pope, Vicki L." userId="31dd4797-c567-4914-8de6-2a0e59e5bba1" providerId="ADAL" clId="{A2C6D55E-375D-4F25-BBE5-1FFC4DFEFCC8}" dt="2020-05-12T22:15:45.480" v="51" actId="20577"/>
          <ac:spMkLst>
            <pc:docMk/>
            <pc:sldMk cId="2316506024" sldId="305"/>
            <ac:spMk id="3" creationId="{EA3504BC-5DC6-4D60-B98A-894B4A5C63D0}"/>
          </ac:spMkLst>
        </pc:spChg>
      </pc:sldChg>
    </pc:docChg>
  </pc:docChgLst>
  <pc:docChgLst>
    <pc:chgData name="Pope, Vicki L." userId="31dd4797-c567-4914-8de6-2a0e59e5bba1" providerId="ADAL" clId="{1D48EF9C-155D-4CDA-9244-F3E6D404AB6C}"/>
    <pc:docChg chg="undo custSel mod addSld delSld modSld">
      <pc:chgData name="Pope, Vicki L." userId="31dd4797-c567-4914-8de6-2a0e59e5bba1" providerId="ADAL" clId="{1D48EF9C-155D-4CDA-9244-F3E6D404AB6C}" dt="2020-05-04T21:57:49.773" v="1307" actId="20577"/>
      <pc:docMkLst>
        <pc:docMk/>
      </pc:docMkLst>
      <pc:sldChg chg="modSp mod">
        <pc:chgData name="Pope, Vicki L." userId="31dd4797-c567-4914-8de6-2a0e59e5bba1" providerId="ADAL" clId="{1D48EF9C-155D-4CDA-9244-F3E6D404AB6C}" dt="2020-05-04T16:49:23.105" v="6" actId="20577"/>
        <pc:sldMkLst>
          <pc:docMk/>
          <pc:sldMk cId="1992187415" sldId="256"/>
        </pc:sldMkLst>
        <pc:spChg chg="mod">
          <ac:chgData name="Pope, Vicki L." userId="31dd4797-c567-4914-8de6-2a0e59e5bba1" providerId="ADAL" clId="{1D48EF9C-155D-4CDA-9244-F3E6D404AB6C}" dt="2020-05-04T16:49:23.105" v="6" actId="20577"/>
          <ac:spMkLst>
            <pc:docMk/>
            <pc:sldMk cId="1992187415" sldId="256"/>
            <ac:spMk id="4" creationId="{D46CC0E0-F655-4E04-A138-D89E66A25139}"/>
          </ac:spMkLst>
        </pc:spChg>
      </pc:sldChg>
      <pc:sldChg chg="del">
        <pc:chgData name="Pope, Vicki L." userId="31dd4797-c567-4914-8de6-2a0e59e5bba1" providerId="ADAL" clId="{1D48EF9C-155D-4CDA-9244-F3E6D404AB6C}" dt="2020-05-04T17:32:39.823" v="652" actId="47"/>
        <pc:sldMkLst>
          <pc:docMk/>
          <pc:sldMk cId="998412382" sldId="257"/>
        </pc:sldMkLst>
      </pc:sldChg>
      <pc:sldChg chg="modSp mod">
        <pc:chgData name="Pope, Vicki L." userId="31dd4797-c567-4914-8de6-2a0e59e5bba1" providerId="ADAL" clId="{1D48EF9C-155D-4CDA-9244-F3E6D404AB6C}" dt="2020-05-04T21:49:05.998" v="1182" actId="20577"/>
        <pc:sldMkLst>
          <pc:docMk/>
          <pc:sldMk cId="1122710796" sldId="258"/>
        </pc:sldMkLst>
        <pc:spChg chg="mod">
          <ac:chgData name="Pope, Vicki L." userId="31dd4797-c567-4914-8de6-2a0e59e5bba1" providerId="ADAL" clId="{1D48EF9C-155D-4CDA-9244-F3E6D404AB6C}" dt="2020-05-04T21:49:05.998" v="1182" actId="20577"/>
          <ac:spMkLst>
            <pc:docMk/>
            <pc:sldMk cId="1122710796" sldId="258"/>
            <ac:spMk id="3" creationId="{CDFAF198-CBEA-4519-90E5-5D3F13D9A460}"/>
          </ac:spMkLst>
        </pc:spChg>
      </pc:sldChg>
      <pc:sldChg chg="del">
        <pc:chgData name="Pope, Vicki L." userId="31dd4797-c567-4914-8de6-2a0e59e5bba1" providerId="ADAL" clId="{1D48EF9C-155D-4CDA-9244-F3E6D404AB6C}" dt="2020-05-04T17:32:42.039" v="654" actId="47"/>
        <pc:sldMkLst>
          <pc:docMk/>
          <pc:sldMk cId="2689864439" sldId="259"/>
        </pc:sldMkLst>
      </pc:sldChg>
      <pc:sldChg chg="add del">
        <pc:chgData name="Pope, Vicki L." userId="31dd4797-c567-4914-8de6-2a0e59e5bba1" providerId="ADAL" clId="{1D48EF9C-155D-4CDA-9244-F3E6D404AB6C}" dt="2020-05-04T21:46:14.006" v="1123" actId="47"/>
        <pc:sldMkLst>
          <pc:docMk/>
          <pc:sldMk cId="1152154647" sldId="260"/>
        </pc:sldMkLst>
      </pc:sldChg>
      <pc:sldChg chg="delSp modSp mod">
        <pc:chgData name="Pope, Vicki L." userId="31dd4797-c567-4914-8de6-2a0e59e5bba1" providerId="ADAL" clId="{1D48EF9C-155D-4CDA-9244-F3E6D404AB6C}" dt="2020-05-04T21:55:48.812" v="1220" actId="465"/>
        <pc:sldMkLst>
          <pc:docMk/>
          <pc:sldMk cId="2234076053" sldId="261"/>
        </pc:sldMkLst>
        <pc:spChg chg="mod">
          <ac:chgData name="Pope, Vicki L." userId="31dd4797-c567-4914-8de6-2a0e59e5bba1" providerId="ADAL" clId="{1D48EF9C-155D-4CDA-9244-F3E6D404AB6C}" dt="2020-05-04T21:55:48.812" v="1220" actId="465"/>
          <ac:spMkLst>
            <pc:docMk/>
            <pc:sldMk cId="2234076053" sldId="261"/>
            <ac:spMk id="6" creationId="{34D8B1B9-A1C9-460A-977A-038633022093}"/>
          </ac:spMkLst>
        </pc:spChg>
        <pc:spChg chg="mod">
          <ac:chgData name="Pope, Vicki L." userId="31dd4797-c567-4914-8de6-2a0e59e5bba1" providerId="ADAL" clId="{1D48EF9C-155D-4CDA-9244-F3E6D404AB6C}" dt="2020-05-04T21:55:48.812" v="1220" actId="465"/>
          <ac:spMkLst>
            <pc:docMk/>
            <pc:sldMk cId="2234076053" sldId="261"/>
            <ac:spMk id="10" creationId="{8ADE521A-DF3D-4E25-90DF-6A5CDA47D71F}"/>
          </ac:spMkLst>
        </pc:spChg>
        <pc:spChg chg="mod">
          <ac:chgData name="Pope, Vicki L." userId="31dd4797-c567-4914-8de6-2a0e59e5bba1" providerId="ADAL" clId="{1D48EF9C-155D-4CDA-9244-F3E6D404AB6C}" dt="2020-05-04T21:55:48.812" v="1220" actId="465"/>
          <ac:spMkLst>
            <pc:docMk/>
            <pc:sldMk cId="2234076053" sldId="261"/>
            <ac:spMk id="11" creationId="{F4CBF228-114E-475E-B2FA-DFE18B0B24D9}"/>
          </ac:spMkLst>
        </pc:spChg>
        <pc:spChg chg="mod">
          <ac:chgData name="Pope, Vicki L." userId="31dd4797-c567-4914-8de6-2a0e59e5bba1" providerId="ADAL" clId="{1D48EF9C-155D-4CDA-9244-F3E6D404AB6C}" dt="2020-05-04T21:55:48.812" v="1220" actId="465"/>
          <ac:spMkLst>
            <pc:docMk/>
            <pc:sldMk cId="2234076053" sldId="261"/>
            <ac:spMk id="16" creationId="{C43AB31D-5524-4A2F-A110-7FC030763F11}"/>
          </ac:spMkLst>
        </pc:spChg>
        <pc:spChg chg="mod">
          <ac:chgData name="Pope, Vicki L." userId="31dd4797-c567-4914-8de6-2a0e59e5bba1" providerId="ADAL" clId="{1D48EF9C-155D-4CDA-9244-F3E6D404AB6C}" dt="2020-05-04T21:55:48.812" v="1220" actId="465"/>
          <ac:spMkLst>
            <pc:docMk/>
            <pc:sldMk cId="2234076053" sldId="261"/>
            <ac:spMk id="17" creationId="{E640F81A-155F-494B-B982-7B2473AB27D5}"/>
          </ac:spMkLst>
        </pc:spChg>
        <pc:spChg chg="del">
          <ac:chgData name="Pope, Vicki L." userId="31dd4797-c567-4914-8de6-2a0e59e5bba1" providerId="ADAL" clId="{1D48EF9C-155D-4CDA-9244-F3E6D404AB6C}" dt="2020-05-04T21:55:23.473" v="1199" actId="478"/>
          <ac:spMkLst>
            <pc:docMk/>
            <pc:sldMk cId="2234076053" sldId="261"/>
            <ac:spMk id="18" creationId="{C2B5917F-860F-429B-896B-3C077A0B74D0}"/>
          </ac:spMkLst>
        </pc:spChg>
      </pc:sldChg>
      <pc:sldChg chg="add">
        <pc:chgData name="Pope, Vicki L." userId="31dd4797-c567-4914-8de6-2a0e59e5bba1" providerId="ADAL" clId="{1D48EF9C-155D-4CDA-9244-F3E6D404AB6C}" dt="2020-05-04T21:46:39.424" v="1124"/>
        <pc:sldMkLst>
          <pc:docMk/>
          <pc:sldMk cId="3300410602" sldId="263"/>
        </pc:sldMkLst>
      </pc:sldChg>
      <pc:sldChg chg="add">
        <pc:chgData name="Pope, Vicki L." userId="31dd4797-c567-4914-8de6-2a0e59e5bba1" providerId="ADAL" clId="{1D48EF9C-155D-4CDA-9244-F3E6D404AB6C}" dt="2020-05-04T21:47:47.842" v="1131"/>
        <pc:sldMkLst>
          <pc:docMk/>
          <pc:sldMk cId="757395271" sldId="268"/>
        </pc:sldMkLst>
      </pc:sldChg>
      <pc:sldChg chg="add">
        <pc:chgData name="Pope, Vicki L." userId="31dd4797-c567-4914-8de6-2a0e59e5bba1" providerId="ADAL" clId="{1D48EF9C-155D-4CDA-9244-F3E6D404AB6C}" dt="2020-05-04T21:47:08.815" v="1126"/>
        <pc:sldMkLst>
          <pc:docMk/>
          <pc:sldMk cId="1628686770" sldId="270"/>
        </pc:sldMkLst>
      </pc:sldChg>
      <pc:sldChg chg="add">
        <pc:chgData name="Pope, Vicki L." userId="31dd4797-c567-4914-8de6-2a0e59e5bba1" providerId="ADAL" clId="{1D48EF9C-155D-4CDA-9244-F3E6D404AB6C}" dt="2020-05-04T21:47:17.307" v="1127"/>
        <pc:sldMkLst>
          <pc:docMk/>
          <pc:sldMk cId="2665375290" sldId="271"/>
        </pc:sldMkLst>
      </pc:sldChg>
      <pc:sldChg chg="add">
        <pc:chgData name="Pope, Vicki L." userId="31dd4797-c567-4914-8de6-2a0e59e5bba1" providerId="ADAL" clId="{1D48EF9C-155D-4CDA-9244-F3E6D404AB6C}" dt="2020-05-04T21:47:24.743" v="1128"/>
        <pc:sldMkLst>
          <pc:docMk/>
          <pc:sldMk cId="3886727071" sldId="272"/>
        </pc:sldMkLst>
      </pc:sldChg>
      <pc:sldChg chg="add">
        <pc:chgData name="Pope, Vicki L." userId="31dd4797-c567-4914-8de6-2a0e59e5bba1" providerId="ADAL" clId="{1D48EF9C-155D-4CDA-9244-F3E6D404AB6C}" dt="2020-05-04T21:47:32.318" v="1129"/>
        <pc:sldMkLst>
          <pc:docMk/>
          <pc:sldMk cId="1255313313" sldId="273"/>
        </pc:sldMkLst>
      </pc:sldChg>
      <pc:sldChg chg="add">
        <pc:chgData name="Pope, Vicki L." userId="31dd4797-c567-4914-8de6-2a0e59e5bba1" providerId="ADAL" clId="{1D48EF9C-155D-4CDA-9244-F3E6D404AB6C}" dt="2020-05-04T21:47:39.976" v="1130"/>
        <pc:sldMkLst>
          <pc:docMk/>
          <pc:sldMk cId="2914227763" sldId="274"/>
        </pc:sldMkLst>
      </pc:sldChg>
      <pc:sldChg chg="modSp mod">
        <pc:chgData name="Pope, Vicki L." userId="31dd4797-c567-4914-8de6-2a0e59e5bba1" providerId="ADAL" clId="{1D48EF9C-155D-4CDA-9244-F3E6D404AB6C}" dt="2020-05-04T21:48:09.287" v="1142" actId="6549"/>
        <pc:sldMkLst>
          <pc:docMk/>
          <pc:sldMk cId="4114030057" sldId="283"/>
        </pc:sldMkLst>
        <pc:spChg chg="mod">
          <ac:chgData name="Pope, Vicki L." userId="31dd4797-c567-4914-8de6-2a0e59e5bba1" providerId="ADAL" clId="{1D48EF9C-155D-4CDA-9244-F3E6D404AB6C}" dt="2020-05-04T21:48:09.287" v="1142" actId="6549"/>
          <ac:spMkLst>
            <pc:docMk/>
            <pc:sldMk cId="4114030057" sldId="283"/>
            <ac:spMk id="23" creationId="{E62B27F6-F606-47B3-BEED-06E663E617FD}"/>
          </ac:spMkLst>
        </pc:spChg>
      </pc:sldChg>
      <pc:sldChg chg="delSp modSp mod">
        <pc:chgData name="Pope, Vicki L." userId="31dd4797-c567-4914-8de6-2a0e59e5bba1" providerId="ADAL" clId="{1D48EF9C-155D-4CDA-9244-F3E6D404AB6C}" dt="2020-05-04T21:57:04.052" v="1304" actId="1036"/>
        <pc:sldMkLst>
          <pc:docMk/>
          <pc:sldMk cId="2520057488" sldId="289"/>
        </pc:sldMkLst>
        <pc:spChg chg="del mod">
          <ac:chgData name="Pope, Vicki L." userId="31dd4797-c567-4914-8de6-2a0e59e5bba1" providerId="ADAL" clId="{1D48EF9C-155D-4CDA-9244-F3E6D404AB6C}" dt="2020-05-04T17:26:01.499" v="651" actId="478"/>
          <ac:spMkLst>
            <pc:docMk/>
            <pc:sldMk cId="2520057488" sldId="289"/>
            <ac:spMk id="12" creationId="{589AFE0C-DD7A-45BC-96DC-5B25A13DF983}"/>
          </ac:spMkLst>
        </pc:spChg>
        <pc:spChg chg="mod">
          <ac:chgData name="Pope, Vicki L." userId="31dd4797-c567-4914-8de6-2a0e59e5bba1" providerId="ADAL" clId="{1D48EF9C-155D-4CDA-9244-F3E6D404AB6C}" dt="2020-05-04T21:57:04.052" v="1304" actId="1036"/>
          <ac:spMkLst>
            <pc:docMk/>
            <pc:sldMk cId="2520057488" sldId="289"/>
            <ac:spMk id="13" creationId="{5779C758-5108-4A6F-B09D-5E448AD3DFCD}"/>
          </ac:spMkLst>
        </pc:spChg>
        <pc:spChg chg="del">
          <ac:chgData name="Pope, Vicki L." userId="31dd4797-c567-4914-8de6-2a0e59e5bba1" providerId="ADAL" clId="{1D48EF9C-155D-4CDA-9244-F3E6D404AB6C}" dt="2020-05-04T16:50:36.754" v="38" actId="478"/>
          <ac:spMkLst>
            <pc:docMk/>
            <pc:sldMk cId="2520057488" sldId="289"/>
            <ac:spMk id="26" creationId="{A485CD64-F6A8-4C65-8880-1FEAF2A81C44}"/>
          </ac:spMkLst>
        </pc:spChg>
      </pc:sldChg>
      <pc:sldChg chg="modSp mod setBg">
        <pc:chgData name="Pope, Vicki L." userId="31dd4797-c567-4914-8de6-2a0e59e5bba1" providerId="ADAL" clId="{1D48EF9C-155D-4CDA-9244-F3E6D404AB6C}" dt="2020-05-04T21:56:38.725" v="1291"/>
        <pc:sldMkLst>
          <pc:docMk/>
          <pc:sldMk cId="1748886605" sldId="290"/>
        </pc:sldMkLst>
        <pc:spChg chg="mod">
          <ac:chgData name="Pope, Vicki L." userId="31dd4797-c567-4914-8de6-2a0e59e5bba1" providerId="ADAL" clId="{1D48EF9C-155D-4CDA-9244-F3E6D404AB6C}" dt="2020-05-04T17:14:53.586" v="649" actId="255"/>
          <ac:spMkLst>
            <pc:docMk/>
            <pc:sldMk cId="1748886605" sldId="290"/>
            <ac:spMk id="3" creationId="{CDFAF198-CBEA-4519-90E5-5D3F13D9A460}"/>
          </ac:spMkLst>
        </pc:spChg>
      </pc:sldChg>
      <pc:sldChg chg="modSp mod">
        <pc:chgData name="Pope, Vicki L." userId="31dd4797-c567-4914-8de6-2a0e59e5bba1" providerId="ADAL" clId="{1D48EF9C-155D-4CDA-9244-F3E6D404AB6C}" dt="2020-05-04T17:09:35.973" v="637" actId="1076"/>
        <pc:sldMkLst>
          <pc:docMk/>
          <pc:sldMk cId="2387961849" sldId="297"/>
        </pc:sldMkLst>
        <pc:spChg chg="mod">
          <ac:chgData name="Pope, Vicki L." userId="31dd4797-c567-4914-8de6-2a0e59e5bba1" providerId="ADAL" clId="{1D48EF9C-155D-4CDA-9244-F3E6D404AB6C}" dt="2020-05-04T16:50:59.219" v="70" actId="20577"/>
          <ac:spMkLst>
            <pc:docMk/>
            <pc:sldMk cId="2387961849" sldId="297"/>
            <ac:spMk id="2" creationId="{C4057ADE-F32F-4B8C-8BD7-A0F49019C3C6}"/>
          </ac:spMkLst>
        </pc:spChg>
        <pc:spChg chg="mod">
          <ac:chgData name="Pope, Vicki L." userId="31dd4797-c567-4914-8de6-2a0e59e5bba1" providerId="ADAL" clId="{1D48EF9C-155D-4CDA-9244-F3E6D404AB6C}" dt="2020-05-04T17:09:35.973" v="637" actId="1076"/>
          <ac:spMkLst>
            <pc:docMk/>
            <pc:sldMk cId="2387961849" sldId="297"/>
            <ac:spMk id="3" creationId="{8713F52B-81A7-4D18-89DA-AF5F810C3F6D}"/>
          </ac:spMkLst>
        </pc:spChg>
        <pc:spChg chg="mod">
          <ac:chgData name="Pope, Vicki L." userId="31dd4797-c567-4914-8de6-2a0e59e5bba1" providerId="ADAL" clId="{1D48EF9C-155D-4CDA-9244-F3E6D404AB6C}" dt="2020-05-04T17:09:18.001" v="636" actId="948"/>
          <ac:spMkLst>
            <pc:docMk/>
            <pc:sldMk cId="2387961849" sldId="297"/>
            <ac:spMk id="5" creationId="{34C7C4D5-F9A2-44A3-9605-8C7010513ECE}"/>
          </ac:spMkLst>
        </pc:spChg>
      </pc:sldChg>
      <pc:sldChg chg="addSp delSp modSp mod setBg setClrOvrMap">
        <pc:chgData name="Pope, Vicki L." userId="31dd4797-c567-4914-8de6-2a0e59e5bba1" providerId="ADAL" clId="{1D48EF9C-155D-4CDA-9244-F3E6D404AB6C}" dt="2020-05-04T21:57:49.773" v="1307" actId="20577"/>
        <pc:sldMkLst>
          <pc:docMk/>
          <pc:sldMk cId="3302228229" sldId="299"/>
        </pc:sldMkLst>
        <pc:spChg chg="del mod">
          <ac:chgData name="Pope, Vicki L." userId="31dd4797-c567-4914-8de6-2a0e59e5bba1" providerId="ADAL" clId="{1D48EF9C-155D-4CDA-9244-F3E6D404AB6C}" dt="2020-05-04T19:12:58.136" v="658" actId="478"/>
          <ac:spMkLst>
            <pc:docMk/>
            <pc:sldMk cId="3302228229" sldId="299"/>
            <ac:spMk id="2" creationId="{00000000-0000-0000-0000-000000000000}"/>
          </ac:spMkLst>
        </pc:spChg>
        <pc:spChg chg="del mod">
          <ac:chgData name="Pope, Vicki L." userId="31dd4797-c567-4914-8de6-2a0e59e5bba1" providerId="ADAL" clId="{1D48EF9C-155D-4CDA-9244-F3E6D404AB6C}" dt="2020-05-04T19:13:01.228" v="659" actId="478"/>
          <ac:spMkLst>
            <pc:docMk/>
            <pc:sldMk cId="3302228229" sldId="299"/>
            <ac:spMk id="3" creationId="{00000000-0000-0000-0000-000000000000}"/>
          </ac:spMkLst>
        </pc:spChg>
        <pc:spChg chg="add del mod">
          <ac:chgData name="Pope, Vicki L." userId="31dd4797-c567-4914-8de6-2a0e59e5bba1" providerId="ADAL" clId="{1D48EF9C-155D-4CDA-9244-F3E6D404AB6C}" dt="2020-05-04T19:13:04.344" v="660" actId="478"/>
          <ac:spMkLst>
            <pc:docMk/>
            <pc:sldMk cId="3302228229" sldId="299"/>
            <ac:spMk id="5" creationId="{4AE6562F-B1E1-40DB-B89D-B88D4CA69E76}"/>
          </ac:spMkLst>
        </pc:spChg>
        <pc:spChg chg="add del mod">
          <ac:chgData name="Pope, Vicki L." userId="31dd4797-c567-4914-8de6-2a0e59e5bba1" providerId="ADAL" clId="{1D48EF9C-155D-4CDA-9244-F3E6D404AB6C}" dt="2020-05-04T19:13:06.645" v="661" actId="478"/>
          <ac:spMkLst>
            <pc:docMk/>
            <pc:sldMk cId="3302228229" sldId="299"/>
            <ac:spMk id="7" creationId="{5DB2D18B-385D-4C98-8718-482BE5B68AC6}"/>
          </ac:spMkLst>
        </pc:spChg>
        <pc:spChg chg="add">
          <ac:chgData name="Pope, Vicki L." userId="31dd4797-c567-4914-8de6-2a0e59e5bba1" providerId="ADAL" clId="{1D48EF9C-155D-4CDA-9244-F3E6D404AB6C}" dt="2020-05-04T19:12:24.218" v="655" actId="26606"/>
          <ac:spMkLst>
            <pc:docMk/>
            <pc:sldMk cId="3302228229" sldId="299"/>
            <ac:spMk id="8" creationId="{9179DE42-5613-4B35-A1E6-6CCBAA13C743}"/>
          </ac:spMkLst>
        </pc:spChg>
        <pc:spChg chg="add">
          <ac:chgData name="Pope, Vicki L." userId="31dd4797-c567-4914-8de6-2a0e59e5bba1" providerId="ADAL" clId="{1D48EF9C-155D-4CDA-9244-F3E6D404AB6C}" dt="2020-05-04T19:12:24.218" v="655" actId="26606"/>
          <ac:spMkLst>
            <pc:docMk/>
            <pc:sldMk cId="3302228229" sldId="299"/>
            <ac:spMk id="14" creationId="{52FB45E9-914E-4471-AC87-E475CD51767D}"/>
          </ac:spMkLst>
        </pc:spChg>
        <pc:spChg chg="add">
          <ac:chgData name="Pope, Vicki L." userId="31dd4797-c567-4914-8de6-2a0e59e5bba1" providerId="ADAL" clId="{1D48EF9C-155D-4CDA-9244-F3E6D404AB6C}" dt="2020-05-04T19:12:24.218" v="655" actId="26606"/>
          <ac:spMkLst>
            <pc:docMk/>
            <pc:sldMk cId="3302228229" sldId="299"/>
            <ac:spMk id="16" creationId="{C310626D-5743-49D4-8F7D-88C4F8F05774}"/>
          </ac:spMkLst>
        </pc:spChg>
        <pc:spChg chg="add">
          <ac:chgData name="Pope, Vicki L." userId="31dd4797-c567-4914-8de6-2a0e59e5bba1" providerId="ADAL" clId="{1D48EF9C-155D-4CDA-9244-F3E6D404AB6C}" dt="2020-05-04T19:12:24.218" v="655" actId="26606"/>
          <ac:spMkLst>
            <pc:docMk/>
            <pc:sldMk cId="3302228229" sldId="299"/>
            <ac:spMk id="18" creationId="{3C195FC1-B568-4C72-9902-34CB35DDD7A1}"/>
          </ac:spMkLst>
        </pc:spChg>
        <pc:spChg chg="add mod topLvl">
          <ac:chgData name="Pope, Vicki L." userId="31dd4797-c567-4914-8de6-2a0e59e5bba1" providerId="ADAL" clId="{1D48EF9C-155D-4CDA-9244-F3E6D404AB6C}" dt="2020-05-04T19:30:08.896" v="1116" actId="1038"/>
          <ac:spMkLst>
            <pc:docMk/>
            <pc:sldMk cId="3302228229" sldId="299"/>
            <ac:spMk id="19" creationId="{43C3FA0A-1FB1-4501-997C-6EFA1C1FAC1D}"/>
          </ac:spMkLst>
        </pc:spChg>
        <pc:spChg chg="add">
          <ac:chgData name="Pope, Vicki L." userId="31dd4797-c567-4914-8de6-2a0e59e5bba1" providerId="ADAL" clId="{1D48EF9C-155D-4CDA-9244-F3E6D404AB6C}" dt="2020-05-04T19:12:24.218" v="655" actId="26606"/>
          <ac:spMkLst>
            <pc:docMk/>
            <pc:sldMk cId="3302228229" sldId="299"/>
            <ac:spMk id="20" creationId="{EF2BDF77-362C-43F0-8CBB-A969EC2AE0C4}"/>
          </ac:spMkLst>
        </pc:spChg>
        <pc:spChg chg="add">
          <ac:chgData name="Pope, Vicki L." userId="31dd4797-c567-4914-8de6-2a0e59e5bba1" providerId="ADAL" clId="{1D48EF9C-155D-4CDA-9244-F3E6D404AB6C}" dt="2020-05-04T19:12:24.218" v="655" actId="26606"/>
          <ac:spMkLst>
            <pc:docMk/>
            <pc:sldMk cId="3302228229" sldId="299"/>
            <ac:spMk id="22" creationId="{4BE96B01-3929-432D-B8C2-ADBCB74C2EF4}"/>
          </ac:spMkLst>
        </pc:spChg>
        <pc:spChg chg="add">
          <ac:chgData name="Pope, Vicki L." userId="31dd4797-c567-4914-8de6-2a0e59e5bba1" providerId="ADAL" clId="{1D48EF9C-155D-4CDA-9244-F3E6D404AB6C}" dt="2020-05-04T19:14:33.880" v="710"/>
          <ac:spMkLst>
            <pc:docMk/>
            <pc:sldMk cId="3302228229" sldId="299"/>
            <ac:spMk id="23" creationId="{6A45C61F-7CE0-4FF7-B7AD-34ACE5E2196E}"/>
          </ac:spMkLst>
        </pc:spChg>
        <pc:spChg chg="add">
          <ac:chgData name="Pope, Vicki L." userId="31dd4797-c567-4914-8de6-2a0e59e5bba1" providerId="ADAL" clId="{1D48EF9C-155D-4CDA-9244-F3E6D404AB6C}" dt="2020-05-04T19:12:24.218" v="655" actId="26606"/>
          <ac:spMkLst>
            <pc:docMk/>
            <pc:sldMk cId="3302228229" sldId="299"/>
            <ac:spMk id="24" creationId="{2A6FCDE6-CDE2-4C51-B18E-A95CFB679714}"/>
          </ac:spMkLst>
        </pc:spChg>
        <pc:spChg chg="add mod">
          <ac:chgData name="Pope, Vicki L." userId="31dd4797-c567-4914-8de6-2a0e59e5bba1" providerId="ADAL" clId="{1D48EF9C-155D-4CDA-9244-F3E6D404AB6C}" dt="2020-05-04T19:28:50.452" v="1086" actId="408"/>
          <ac:spMkLst>
            <pc:docMk/>
            <pc:sldMk cId="3302228229" sldId="299"/>
            <ac:spMk id="25" creationId="{8CCEFF74-49E2-47D7-A47E-D8E2F2E9E5F2}"/>
          </ac:spMkLst>
        </pc:spChg>
        <pc:spChg chg="add">
          <ac:chgData name="Pope, Vicki L." userId="31dd4797-c567-4914-8de6-2a0e59e5bba1" providerId="ADAL" clId="{1D48EF9C-155D-4CDA-9244-F3E6D404AB6C}" dt="2020-05-04T19:12:24.218" v="655" actId="26606"/>
          <ac:spMkLst>
            <pc:docMk/>
            <pc:sldMk cId="3302228229" sldId="299"/>
            <ac:spMk id="26" creationId="{9D2E8756-2465-473A-BA2A-2DB1D6224745}"/>
          </ac:spMkLst>
        </pc:spChg>
        <pc:spChg chg="add mod">
          <ac:chgData name="Pope, Vicki L." userId="31dd4797-c567-4914-8de6-2a0e59e5bba1" providerId="ADAL" clId="{1D48EF9C-155D-4CDA-9244-F3E6D404AB6C}" dt="2020-05-04T19:28:50.452" v="1086" actId="408"/>
          <ac:spMkLst>
            <pc:docMk/>
            <pc:sldMk cId="3302228229" sldId="299"/>
            <ac:spMk id="27" creationId="{87A1611D-72C0-4644-B188-2A3A57EB5F65}"/>
          </ac:spMkLst>
        </pc:spChg>
        <pc:spChg chg="add mod">
          <ac:chgData name="Pope, Vicki L." userId="31dd4797-c567-4914-8de6-2a0e59e5bba1" providerId="ADAL" clId="{1D48EF9C-155D-4CDA-9244-F3E6D404AB6C}" dt="2020-05-04T19:29:10.700" v="1098" actId="408"/>
          <ac:spMkLst>
            <pc:docMk/>
            <pc:sldMk cId="3302228229" sldId="299"/>
            <ac:spMk id="28" creationId="{4322CDEF-ECBA-4B33-8CA7-909D2158A546}"/>
          </ac:spMkLst>
        </pc:spChg>
        <pc:spChg chg="add mod">
          <ac:chgData name="Pope, Vicki L." userId="31dd4797-c567-4914-8de6-2a0e59e5bba1" providerId="ADAL" clId="{1D48EF9C-155D-4CDA-9244-F3E6D404AB6C}" dt="2020-05-04T21:57:49.773" v="1307" actId="20577"/>
          <ac:spMkLst>
            <pc:docMk/>
            <pc:sldMk cId="3302228229" sldId="299"/>
            <ac:spMk id="29" creationId="{09B73B1E-2D92-4B40-A41F-0213704ED69A}"/>
          </ac:spMkLst>
        </pc:spChg>
        <pc:spChg chg="add mod">
          <ac:chgData name="Pope, Vicki L." userId="31dd4797-c567-4914-8de6-2a0e59e5bba1" providerId="ADAL" clId="{1D48EF9C-155D-4CDA-9244-F3E6D404AB6C}" dt="2020-05-04T19:29:10.700" v="1098" actId="408"/>
          <ac:spMkLst>
            <pc:docMk/>
            <pc:sldMk cId="3302228229" sldId="299"/>
            <ac:spMk id="30" creationId="{253E1514-175F-4DC1-9258-61D1EEE9DD48}"/>
          </ac:spMkLst>
        </pc:spChg>
        <pc:spChg chg="add mod">
          <ac:chgData name="Pope, Vicki L." userId="31dd4797-c567-4914-8de6-2a0e59e5bba1" providerId="ADAL" clId="{1D48EF9C-155D-4CDA-9244-F3E6D404AB6C}" dt="2020-05-04T19:29:10.700" v="1098" actId="408"/>
          <ac:spMkLst>
            <pc:docMk/>
            <pc:sldMk cId="3302228229" sldId="299"/>
            <ac:spMk id="31" creationId="{9F1416B5-B03D-47E1-AB4A-B3BB3B3071E5}"/>
          </ac:spMkLst>
        </pc:spChg>
        <pc:grpChg chg="add del mod">
          <ac:chgData name="Pope, Vicki L." userId="31dd4797-c567-4914-8de6-2a0e59e5bba1" providerId="ADAL" clId="{1D48EF9C-155D-4CDA-9244-F3E6D404AB6C}" dt="2020-05-04T19:30:01.086" v="1104" actId="165"/>
          <ac:grpSpMkLst>
            <pc:docMk/>
            <pc:sldMk cId="3302228229" sldId="299"/>
            <ac:grpSpMk id="11" creationId="{A3234E91-039F-4B71-91EB-FF7D6580FA80}"/>
          </ac:grpSpMkLst>
        </pc:grpChg>
        <pc:picChg chg="add mod">
          <ac:chgData name="Pope, Vicki L." userId="31dd4797-c567-4914-8de6-2a0e59e5bba1" providerId="ADAL" clId="{1D48EF9C-155D-4CDA-9244-F3E6D404AB6C}" dt="2020-05-04T19:23:12.504" v="1016" actId="1076"/>
          <ac:picMkLst>
            <pc:docMk/>
            <pc:sldMk cId="3302228229" sldId="299"/>
            <ac:picMk id="9" creationId="{A2A71D45-9AD4-4200-8F2D-D1B13DB3829D}"/>
          </ac:picMkLst>
        </pc:picChg>
        <pc:picChg chg="add mod topLvl">
          <ac:chgData name="Pope, Vicki L." userId="31dd4797-c567-4914-8de6-2a0e59e5bba1" providerId="ADAL" clId="{1D48EF9C-155D-4CDA-9244-F3E6D404AB6C}" dt="2020-05-04T19:30:01.086" v="1104" actId="165"/>
          <ac:picMkLst>
            <pc:docMk/>
            <pc:sldMk cId="3302228229" sldId="299"/>
            <ac:picMk id="21" creationId="{B7C27DC8-96FB-4549-9519-B9D7FCBC71DE}"/>
          </ac:picMkLst>
        </pc:picChg>
        <pc:cxnChg chg="add">
          <ac:chgData name="Pope, Vicki L." userId="31dd4797-c567-4914-8de6-2a0e59e5bba1" providerId="ADAL" clId="{1D48EF9C-155D-4CDA-9244-F3E6D404AB6C}" dt="2020-05-04T19:12:24.218" v="655" actId="26606"/>
          <ac:cxnSpMkLst>
            <pc:docMk/>
            <pc:sldMk cId="3302228229" sldId="299"/>
            <ac:cxnSpMk id="10" creationId="{EB898B32-3891-4C3A-8F58-C5969D2E9033}"/>
          </ac:cxnSpMkLst>
        </pc:cxnChg>
        <pc:cxnChg chg="add">
          <ac:chgData name="Pope, Vicki L." userId="31dd4797-c567-4914-8de6-2a0e59e5bba1" providerId="ADAL" clId="{1D48EF9C-155D-4CDA-9244-F3E6D404AB6C}" dt="2020-05-04T19:12:24.218" v="655" actId="26606"/>
          <ac:cxnSpMkLst>
            <pc:docMk/>
            <pc:sldMk cId="3302228229" sldId="299"/>
            <ac:cxnSpMk id="12" creationId="{4AE4806D-B8F9-4679-A68A-9BD21C01A301}"/>
          </ac:cxnSpMkLst>
        </pc:cxnChg>
      </pc:sldChg>
      <pc:sldChg chg="del">
        <pc:chgData name="Pope, Vicki L." userId="31dd4797-c567-4914-8de6-2a0e59e5bba1" providerId="ADAL" clId="{1D48EF9C-155D-4CDA-9244-F3E6D404AB6C}" dt="2020-05-04T17:32:41.081" v="653" actId="47"/>
        <pc:sldMkLst>
          <pc:docMk/>
          <pc:sldMk cId="2502761604" sldId="300"/>
        </pc:sldMkLst>
      </pc:sldChg>
      <pc:sldChg chg="addSp delSp modSp new del mod">
        <pc:chgData name="Pope, Vicki L." userId="31dd4797-c567-4914-8de6-2a0e59e5bba1" providerId="ADAL" clId="{1D48EF9C-155D-4CDA-9244-F3E6D404AB6C}" dt="2020-05-04T19:30:15.287" v="1117" actId="47"/>
        <pc:sldMkLst>
          <pc:docMk/>
          <pc:sldMk cId="2836061251" sldId="301"/>
        </pc:sldMkLst>
        <pc:spChg chg="del">
          <ac:chgData name="Pope, Vicki L." userId="31dd4797-c567-4914-8de6-2a0e59e5bba1" providerId="ADAL" clId="{1D48EF9C-155D-4CDA-9244-F3E6D404AB6C}" dt="2020-05-04T17:11:41.853" v="640" actId="478"/>
          <ac:spMkLst>
            <pc:docMk/>
            <pc:sldMk cId="2836061251" sldId="301"/>
            <ac:spMk id="2" creationId="{6C20FE5C-2CA7-4676-8872-3D74A5B9AF77}"/>
          </ac:spMkLst>
        </pc:spChg>
        <pc:spChg chg="del">
          <ac:chgData name="Pope, Vicki L." userId="31dd4797-c567-4914-8de6-2a0e59e5bba1" providerId="ADAL" clId="{1D48EF9C-155D-4CDA-9244-F3E6D404AB6C}" dt="2020-05-04T17:11:53.015" v="646" actId="478"/>
          <ac:spMkLst>
            <pc:docMk/>
            <pc:sldMk cId="2836061251" sldId="301"/>
            <ac:spMk id="3" creationId="{93844C89-942D-4870-B7B5-FB81E7E0522C}"/>
          </ac:spMkLst>
        </pc:spChg>
        <pc:spChg chg="add del mod">
          <ac:chgData name="Pope, Vicki L." userId="31dd4797-c567-4914-8de6-2a0e59e5bba1" providerId="ADAL" clId="{1D48EF9C-155D-4CDA-9244-F3E6D404AB6C}" dt="2020-05-04T19:13:30.881" v="662" actId="21"/>
          <ac:spMkLst>
            <pc:docMk/>
            <pc:sldMk cId="2836061251" sldId="301"/>
            <ac:spMk id="5" creationId="{74180D39-C40E-44B4-9F7C-BA2BAC9BA299}"/>
          </ac:spMkLst>
        </pc:spChg>
        <pc:spChg chg="add del mod">
          <ac:chgData name="Pope, Vicki L." userId="31dd4797-c567-4914-8de6-2a0e59e5bba1" providerId="ADAL" clId="{1D48EF9C-155D-4CDA-9244-F3E6D404AB6C}" dt="2020-05-04T19:21:09.575" v="1006" actId="21"/>
          <ac:spMkLst>
            <pc:docMk/>
            <pc:sldMk cId="2836061251" sldId="301"/>
            <ac:spMk id="7" creationId="{B180A964-65A2-4DB3-B0B0-A1C676077B91}"/>
          </ac:spMkLst>
        </pc:spChg>
        <pc:spChg chg="add del mod">
          <ac:chgData name="Pope, Vicki L." userId="31dd4797-c567-4914-8de6-2a0e59e5bba1" providerId="ADAL" clId="{1D48EF9C-155D-4CDA-9244-F3E6D404AB6C}" dt="2020-05-04T19:26:01.495" v="1045" actId="21"/>
          <ac:spMkLst>
            <pc:docMk/>
            <pc:sldMk cId="2836061251" sldId="301"/>
            <ac:spMk id="8" creationId="{7875FBD7-8BED-418B-83FD-115523BD142A}"/>
          </ac:spMkLst>
        </pc:spChg>
        <pc:spChg chg="add del mod">
          <ac:chgData name="Pope, Vicki L." userId="31dd4797-c567-4914-8de6-2a0e59e5bba1" providerId="ADAL" clId="{1D48EF9C-155D-4CDA-9244-F3E6D404AB6C}" dt="2020-05-04T19:26:48.372" v="1054" actId="21"/>
          <ac:spMkLst>
            <pc:docMk/>
            <pc:sldMk cId="2836061251" sldId="301"/>
            <ac:spMk id="9" creationId="{AFEABDD0-9D73-4634-B5F5-D48559CB1D4A}"/>
          </ac:spMkLst>
        </pc:spChg>
        <pc:spChg chg="add del mod">
          <ac:chgData name="Pope, Vicki L." userId="31dd4797-c567-4914-8de6-2a0e59e5bba1" providerId="ADAL" clId="{1D48EF9C-155D-4CDA-9244-F3E6D404AB6C}" dt="2020-05-04T19:27:32.448" v="1061" actId="21"/>
          <ac:spMkLst>
            <pc:docMk/>
            <pc:sldMk cId="2836061251" sldId="301"/>
            <ac:spMk id="10" creationId="{723FAEAF-EFFB-4E10-A83D-190387986B8E}"/>
          </ac:spMkLst>
        </pc:spChg>
        <pc:spChg chg="add del mod">
          <ac:chgData name="Pope, Vicki L." userId="31dd4797-c567-4914-8de6-2a0e59e5bba1" providerId="ADAL" clId="{1D48EF9C-155D-4CDA-9244-F3E6D404AB6C}" dt="2020-05-04T19:25:07.806" v="1036" actId="21"/>
          <ac:spMkLst>
            <pc:docMk/>
            <pc:sldMk cId="2836061251" sldId="301"/>
            <ac:spMk id="11" creationId="{943C8033-B3E6-4B32-BA6A-2C089F62AC6F}"/>
          </ac:spMkLst>
        </pc:spChg>
        <pc:spChg chg="add del">
          <ac:chgData name="Pope, Vicki L." userId="31dd4797-c567-4914-8de6-2a0e59e5bba1" providerId="ADAL" clId="{1D48EF9C-155D-4CDA-9244-F3E6D404AB6C}" dt="2020-05-04T19:23:29.276" v="1018" actId="21"/>
          <ac:spMkLst>
            <pc:docMk/>
            <pc:sldMk cId="2836061251" sldId="301"/>
            <ac:spMk id="12" creationId="{55E72C22-0D95-4D99-A93D-9D42C26B6FDD}"/>
          </ac:spMkLst>
        </pc:spChg>
        <pc:spChg chg="add del mod">
          <ac:chgData name="Pope, Vicki L." userId="31dd4797-c567-4914-8de6-2a0e59e5bba1" providerId="ADAL" clId="{1D48EF9C-155D-4CDA-9244-F3E6D404AB6C}" dt="2020-05-04T19:15:35.669" v="746" actId="478"/>
          <ac:spMkLst>
            <pc:docMk/>
            <pc:sldMk cId="2836061251" sldId="301"/>
            <ac:spMk id="14" creationId="{75A1AB9E-396A-44E0-9706-B5FC560299A9}"/>
          </ac:spMkLst>
        </pc:spChg>
        <pc:spChg chg="add del mod">
          <ac:chgData name="Pope, Vicki L." userId="31dd4797-c567-4914-8de6-2a0e59e5bba1" providerId="ADAL" clId="{1D48EF9C-155D-4CDA-9244-F3E6D404AB6C}" dt="2020-05-04T19:23:22.907" v="1017" actId="478"/>
          <ac:spMkLst>
            <pc:docMk/>
            <pc:sldMk cId="2836061251" sldId="301"/>
            <ac:spMk id="16" creationId="{3E37EF8D-3CA3-421B-A772-5DC0FF16F302}"/>
          </ac:spMkLst>
        </pc:spChg>
        <pc:picChg chg="add del">
          <ac:chgData name="Pope, Vicki L." userId="31dd4797-c567-4914-8de6-2a0e59e5bba1" providerId="ADAL" clId="{1D48EF9C-155D-4CDA-9244-F3E6D404AB6C}" dt="2020-05-04T19:13:30.881" v="662" actId="21"/>
          <ac:picMkLst>
            <pc:docMk/>
            <pc:sldMk cId="2836061251" sldId="301"/>
            <ac:picMk id="6" creationId="{7CDD156C-8B56-4EDE-952F-BE70F492F798}"/>
          </ac:picMkLst>
        </pc:picChg>
      </pc:sldChg>
      <pc:sldChg chg="del">
        <pc:chgData name="Pope, Vicki L." userId="31dd4797-c567-4914-8de6-2a0e59e5bba1" providerId="ADAL" clId="{1D48EF9C-155D-4CDA-9244-F3E6D404AB6C}" dt="2020-05-04T17:09:46.775" v="638" actId="47"/>
        <pc:sldMkLst>
          <pc:docMk/>
          <pc:sldMk cId="3334660717" sldId="301"/>
        </pc:sldMkLst>
      </pc:sldChg>
      <pc:sldChg chg="addSp delSp modSp add del mod setBg setClrOvrMap">
        <pc:chgData name="Pope, Vicki L." userId="31dd4797-c567-4914-8de6-2a0e59e5bba1" providerId="ADAL" clId="{1D48EF9C-155D-4CDA-9244-F3E6D404AB6C}" dt="2020-05-04T21:45:18.010" v="1122" actId="47"/>
        <pc:sldMkLst>
          <pc:docMk/>
          <pc:sldMk cId="609719924" sldId="302"/>
        </pc:sldMkLst>
        <pc:spChg chg="mod ord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2" creationId="{00000000-0000-0000-0000-000000000000}"/>
          </ac:spMkLst>
        </pc:spChg>
        <pc:spChg chg="mod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3" creationId="{00000000-0000-0000-0000-000000000000}"/>
          </ac:spMkLst>
        </pc:spChg>
        <pc:spChg chg="del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8" creationId="{9179DE42-5613-4B35-A1E6-6CCBAA13C743}"/>
          </ac:spMkLst>
        </pc:spChg>
        <pc:spChg chg="del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14" creationId="{52FB45E9-914E-4471-AC87-E475CD51767D}"/>
          </ac:spMkLst>
        </pc:spChg>
        <pc:spChg chg="del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16" creationId="{C310626D-5743-49D4-8F7D-88C4F8F05774}"/>
          </ac:spMkLst>
        </pc:spChg>
        <pc:spChg chg="del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18" creationId="{3C195FC1-B568-4C72-9902-34CB35DDD7A1}"/>
          </ac:spMkLst>
        </pc:spChg>
        <pc:spChg chg="del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20" creationId="{EF2BDF77-362C-43F0-8CBB-A969EC2AE0C4}"/>
          </ac:spMkLst>
        </pc:spChg>
        <pc:spChg chg="del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22" creationId="{4BE96B01-3929-432D-B8C2-ADBCB74C2EF4}"/>
          </ac:spMkLst>
        </pc:spChg>
        <pc:spChg chg="del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24" creationId="{2A6FCDE6-CDE2-4C51-B18E-A95CFB679714}"/>
          </ac:spMkLst>
        </pc:spChg>
        <pc:spChg chg="del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26" creationId="{9D2E8756-2465-473A-BA2A-2DB1D6224745}"/>
          </ac:spMkLst>
        </pc:spChg>
        <pc:spChg chg="add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31" creationId="{2783C067-F8BF-4755-B516-8A0CD74CF60C}"/>
          </ac:spMkLst>
        </pc:spChg>
        <pc:spChg chg="add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33" creationId="{2ED796EC-E7FF-46DB-B912-FB08BF12AA6E}"/>
          </ac:spMkLst>
        </pc:spChg>
        <pc:spChg chg="add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35" creationId="{549A2DAB-B431-487D-95AD-BB0FECB49E57}"/>
          </ac:spMkLst>
        </pc:spChg>
        <pc:spChg chg="add">
          <ac:chgData name="Pope, Vicki L." userId="31dd4797-c567-4914-8de6-2a0e59e5bba1" providerId="ADAL" clId="{1D48EF9C-155D-4CDA-9244-F3E6D404AB6C}" dt="2020-05-04T19:12:48.951" v="657" actId="26606"/>
          <ac:spMkLst>
            <pc:docMk/>
            <pc:sldMk cId="609719924" sldId="302"/>
            <ac:spMk id="37" creationId="{0819F787-32B4-46A8-BC57-C6571BCEE243}"/>
          </ac:spMkLst>
        </pc:spChg>
        <pc:picChg chg="add del">
          <ac:chgData name="Pope, Vicki L." userId="31dd4797-c567-4914-8de6-2a0e59e5bba1" providerId="ADAL" clId="{1D48EF9C-155D-4CDA-9244-F3E6D404AB6C}" dt="2020-05-04T21:42:43.666" v="1119"/>
          <ac:picMkLst>
            <pc:docMk/>
            <pc:sldMk cId="609719924" sldId="302"/>
            <ac:picMk id="4" creationId="{497352FA-98DA-437B-B018-AEFDFBDAE1B1}"/>
          </ac:picMkLst>
        </pc:picChg>
        <pc:cxnChg chg="del">
          <ac:chgData name="Pope, Vicki L." userId="31dd4797-c567-4914-8de6-2a0e59e5bba1" providerId="ADAL" clId="{1D48EF9C-155D-4CDA-9244-F3E6D404AB6C}" dt="2020-05-04T19:12:48.951" v="657" actId="26606"/>
          <ac:cxnSpMkLst>
            <pc:docMk/>
            <pc:sldMk cId="609719924" sldId="302"/>
            <ac:cxnSpMk id="10" creationId="{EB898B32-3891-4C3A-8F58-C5969D2E9033}"/>
          </ac:cxnSpMkLst>
        </pc:cxnChg>
        <pc:cxnChg chg="del">
          <ac:chgData name="Pope, Vicki L." userId="31dd4797-c567-4914-8de6-2a0e59e5bba1" providerId="ADAL" clId="{1D48EF9C-155D-4CDA-9244-F3E6D404AB6C}" dt="2020-05-04T19:12:48.951" v="657" actId="26606"/>
          <ac:cxnSpMkLst>
            <pc:docMk/>
            <pc:sldMk cId="609719924" sldId="302"/>
            <ac:cxnSpMk id="12" creationId="{4AE4806D-B8F9-4679-A68A-9BD21C01A301}"/>
          </ac:cxnSpMkLst>
        </pc:cxnChg>
        <pc:cxnChg chg="add">
          <ac:chgData name="Pope, Vicki L." userId="31dd4797-c567-4914-8de6-2a0e59e5bba1" providerId="ADAL" clId="{1D48EF9C-155D-4CDA-9244-F3E6D404AB6C}" dt="2020-05-04T19:12:48.951" v="657" actId="26606"/>
          <ac:cxnSpMkLst>
            <pc:docMk/>
            <pc:sldMk cId="609719924" sldId="302"/>
            <ac:cxnSpMk id="39" creationId="{C5ECDEE1-7093-418F-9CF5-24EEB115C1C1}"/>
          </ac:cxnSpMkLst>
        </pc:cxnChg>
        <pc:cxnChg chg="add">
          <ac:chgData name="Pope, Vicki L." userId="31dd4797-c567-4914-8de6-2a0e59e5bba1" providerId="ADAL" clId="{1D48EF9C-155D-4CDA-9244-F3E6D404AB6C}" dt="2020-05-04T19:12:48.951" v="657" actId="26606"/>
          <ac:cxnSpMkLst>
            <pc:docMk/>
            <pc:sldMk cId="609719924" sldId="302"/>
            <ac:cxnSpMk id="41" creationId="{045062AF-EB11-4651-BC4A-4DA21768DE8E}"/>
          </ac:cxnSpMkLst>
        </pc:cxnChg>
      </pc:sldChg>
      <pc:sldChg chg="add">
        <pc:chgData name="Pope, Vicki L." userId="31dd4797-c567-4914-8de6-2a0e59e5bba1" providerId="ADAL" clId="{1D48EF9C-155D-4CDA-9244-F3E6D404AB6C}" dt="2020-05-04T21:45:10.689" v="1121"/>
        <pc:sldMkLst>
          <pc:docMk/>
          <pc:sldMk cId="1899151568" sldId="303"/>
        </pc:sldMkLst>
      </pc:sldChg>
      <pc:sldChg chg="add">
        <pc:chgData name="Pope, Vicki L." userId="31dd4797-c567-4914-8de6-2a0e59e5bba1" providerId="ADAL" clId="{1D48EF9C-155D-4CDA-9244-F3E6D404AB6C}" dt="2020-05-04T21:46:56.766" v="1125"/>
        <pc:sldMkLst>
          <pc:docMk/>
          <pc:sldMk cId="3808679384" sldId="304"/>
        </pc:sldMkLst>
      </pc:sldChg>
      <pc:sldMasterChg chg="delSldLayout">
        <pc:chgData name="Pope, Vicki L." userId="31dd4797-c567-4914-8de6-2a0e59e5bba1" providerId="ADAL" clId="{1D48EF9C-155D-4CDA-9244-F3E6D404AB6C}" dt="2020-05-04T21:46:14.006" v="1123" actId="47"/>
        <pc:sldMasterMkLst>
          <pc:docMk/>
          <pc:sldMasterMk cId="75618233" sldId="2147483977"/>
        </pc:sldMasterMkLst>
        <pc:sldLayoutChg chg="del">
          <pc:chgData name="Pope, Vicki L." userId="31dd4797-c567-4914-8de6-2a0e59e5bba1" providerId="ADAL" clId="{1D48EF9C-155D-4CDA-9244-F3E6D404AB6C}" dt="2020-05-04T21:46:14.006" v="1123" actId="47"/>
          <pc:sldLayoutMkLst>
            <pc:docMk/>
            <pc:sldMasterMk cId="75618233" sldId="2147483977"/>
            <pc:sldLayoutMk cId="2702574997" sldId="21474840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FDE6E9-88FB-4B9D-BA56-8D320DEE5B1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FB76DB-21DD-4337-91D8-47597271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BBCD2C9B-0118-4DE0-8A66-1825FA82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50" y="4236287"/>
            <a:ext cx="1602997" cy="144270"/>
          </a:xfrm>
          <a:prstGeom prst="rect">
            <a:avLst/>
          </a:prstGeom>
        </p:spPr>
      </p:pic>
      <p:pic>
        <p:nvPicPr>
          <p:cNvPr id="20" name="Picture 19" descr="HD-ShadowShort.png">
            <a:extLst>
              <a:ext uri="{FF2B5EF4-FFF2-40B4-BE49-F238E27FC236}">
                <a16:creationId xmlns:a16="http://schemas.microsoft.com/office/drawing/2014/main" id="{75892F3B-9501-443B-9AF9-5426EC6A6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66" y="4236286"/>
            <a:ext cx="1754857" cy="157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214A45-A656-4A48-8A82-43AC561DC3B3}"/>
              </a:ext>
            </a:extLst>
          </p:cNvPr>
          <p:cNvSpPr/>
          <p:nvPr userDrawn="1"/>
        </p:nvSpPr>
        <p:spPr>
          <a:xfrm>
            <a:off x="10442865" y="2621713"/>
            <a:ext cx="1745960" cy="162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BFA0E90-184F-44FE-A12A-3C0B7EFE4E4A}"/>
              </a:ext>
            </a:extLst>
          </p:cNvPr>
          <p:cNvSpPr txBox="1">
            <a:spLocks/>
          </p:cNvSpPr>
          <p:nvPr userDrawn="1"/>
        </p:nvSpPr>
        <p:spPr>
          <a:xfrm>
            <a:off x="11387324" y="3307641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5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18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69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225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1738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789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10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34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6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510157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E5B7E-D4FE-4F8B-AB7B-63B93B969343}"/>
              </a:ext>
            </a:extLst>
          </p:cNvPr>
          <p:cNvSpPr/>
          <p:nvPr userDrawn="1"/>
        </p:nvSpPr>
        <p:spPr>
          <a:xfrm>
            <a:off x="11211791" y="841808"/>
            <a:ext cx="980209" cy="1050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ECF7C-E4D2-41D3-83C3-9C753FB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0559" y="1119372"/>
            <a:ext cx="602672" cy="4956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0294181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55" y="2904709"/>
            <a:ext cx="9653153" cy="1031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06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" y="254995"/>
            <a:ext cx="5546896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33" y="1761403"/>
            <a:ext cx="4340396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1" y="660861"/>
            <a:ext cx="6168373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9705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E7640"/>
                </a:solidFill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cs typeface="Arial" charset="0"/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573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83" y="256032"/>
            <a:ext cx="11504904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64" y="1444752"/>
            <a:ext cx="5590037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64" y="2270334"/>
            <a:ext cx="5590037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92233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92233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5215853" cy="877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77216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1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11504904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69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455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143000" y="6286500"/>
            <a:ext cx="3048000" cy="190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US" sz="667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3810000" cy="15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0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2108" y="472440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98613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333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092174" y="-1038086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108" y="5981700"/>
            <a:ext cx="687070" cy="19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9613" y="6041364"/>
            <a:ext cx="774841" cy="129540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09701" y="4096371"/>
            <a:ext cx="2742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May 21, 2020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44176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647700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5715000"/>
            <a:ext cx="6477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58868" y="380999"/>
            <a:ext cx="6477000" cy="6096000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9454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43000" y="1714500"/>
            <a:ext cx="10668000" cy="4572001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63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4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143000" y="1828800"/>
            <a:ext cx="10668000" cy="438238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4913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143000" y="1714500"/>
            <a:ext cx="3810000" cy="457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3" y="6477000"/>
            <a:ext cx="4559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90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1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6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98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E4985A55-3360-4837-BB84-4E5D7457DDB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9" y="1847000"/>
            <a:ext cx="1136074" cy="102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D7653C-E4E9-45DF-BFD7-205ABA4D8FAA}"/>
              </a:ext>
            </a:extLst>
          </p:cNvPr>
          <p:cNvSpPr/>
          <p:nvPr userDrawn="1"/>
        </p:nvSpPr>
        <p:spPr>
          <a:xfrm>
            <a:off x="11055927" y="753228"/>
            <a:ext cx="1136074" cy="10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A9E946C-3410-4AD6-A56E-98345FE9853C}"/>
              </a:ext>
            </a:extLst>
          </p:cNvPr>
          <p:cNvSpPr txBox="1">
            <a:spLocks/>
          </p:cNvSpPr>
          <p:nvPr userDrawn="1"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82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78304" y="1812022"/>
            <a:ext cx="5413696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5147" y="244475"/>
            <a:ext cx="115049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84" y="1445478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30261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pPr algn="r"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88164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BFBFBF"/>
                </a:solidFill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35661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8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cschultz@anl.gov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box.com/home" TargetMode="Externa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E88-C5CD-494C-82D4-026EAAF75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13" y="1184965"/>
            <a:ext cx="5872891" cy="269663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EFCOG SQA Group Meeting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6CC0E0-F655-4E04-A138-D89E66A25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764" y="4121505"/>
            <a:ext cx="5874479" cy="1241761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00B09B"/>
                </a:solidFill>
              </a:rPr>
              <a:t>May 20,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533C4-99B6-C54B-808A-9B0699DB0689}"/>
              </a:ext>
            </a:extLst>
          </p:cNvPr>
          <p:cNvSpPr txBox="1"/>
          <p:nvPr/>
        </p:nvSpPr>
        <p:spPr>
          <a:xfrm>
            <a:off x="264584" y="5445124"/>
            <a:ext cx="6092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Chair: Vicki Pope (</a:t>
            </a:r>
            <a:r>
              <a:rPr lang="en-US" sz="1800" dirty="0" err="1">
                <a:latin typeface="+mn-lt"/>
                <a:cs typeface="+mn-cs"/>
              </a:rPr>
              <a:t>pope13@llnl.gov</a:t>
            </a:r>
            <a:r>
              <a:rPr lang="en-US" sz="1800" dirty="0">
                <a:latin typeface="+mn-lt"/>
                <a:cs typeface="+mn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Vice Chair: Teri </a:t>
            </a:r>
            <a:r>
              <a:rPr lang="en-US" dirty="0"/>
              <a:t>Vincent (teri.vincent@cns.doe.gov)</a:t>
            </a:r>
            <a:endParaRPr lang="en-US" sz="18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Secretary: </a:t>
            </a:r>
            <a:r>
              <a:rPr lang="en-US" dirty="0"/>
              <a:t>Marylou Apodaca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dirty="0"/>
              <a:t>(marapod@sandia.gov)</a:t>
            </a:r>
          </a:p>
        </p:txBody>
      </p:sp>
    </p:spTree>
    <p:extLst>
      <p:ext uri="{BB962C8B-B14F-4D97-AF65-F5344CB8AC3E}">
        <p14:creationId xmlns:p14="http://schemas.microsoft.com/office/powerpoint/2010/main" val="199218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4765-E314-40FF-807A-37A947E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00B09B"/>
                </a:solidFill>
              </a:rPr>
              <a:t>Next Steps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B2D3E-174F-4FA7-9550-72F6F1B0F12B}"/>
              </a:ext>
            </a:extLst>
          </p:cNvPr>
          <p:cNvGrpSpPr/>
          <p:nvPr/>
        </p:nvGrpSpPr>
        <p:grpSpPr>
          <a:xfrm>
            <a:off x="4165166" y="2224596"/>
            <a:ext cx="6628804" cy="828633"/>
            <a:chOff x="4532089" y="1498666"/>
            <a:chExt cx="6628804" cy="82863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9DA38FC-7D55-484F-AB10-6C436D180418}"/>
                </a:ext>
              </a:extLst>
            </p:cNvPr>
            <p:cNvSpPr/>
            <p:nvPr/>
          </p:nvSpPr>
          <p:spPr>
            <a:xfrm>
              <a:off x="4532089" y="1498666"/>
              <a:ext cx="6628804" cy="8286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62B27F6-F606-47B3-BEED-06E663E617FD}"/>
                </a:ext>
              </a:extLst>
            </p:cNvPr>
            <p:cNvSpPr/>
            <p:nvPr/>
          </p:nvSpPr>
          <p:spPr>
            <a:xfrm>
              <a:off x="5489159" y="14986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Task Groups to meet prior to June WebEx</a:t>
              </a:r>
            </a:p>
          </p:txBody>
        </p:sp>
        <p:sp>
          <p:nvSpPr>
            <p:cNvPr id="29" name="Rectangle 28" descr="Monthly calendar">
              <a:extLst>
                <a:ext uri="{FF2B5EF4-FFF2-40B4-BE49-F238E27FC236}">
                  <a16:creationId xmlns:a16="http://schemas.microsoft.com/office/drawing/2014/main" id="{3F5478B5-C346-443E-906B-C40751682746}"/>
                </a:ext>
              </a:extLst>
            </p:cNvPr>
            <p:cNvSpPr/>
            <p:nvPr/>
          </p:nvSpPr>
          <p:spPr>
            <a:xfrm>
              <a:off x="4814303" y="1685108"/>
              <a:ext cx="455748" cy="455748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8474B9-6C2E-4E95-BD7E-A3AEC639D6B8}"/>
              </a:ext>
            </a:extLst>
          </p:cNvPr>
          <p:cNvGrpSpPr/>
          <p:nvPr/>
        </p:nvGrpSpPr>
        <p:grpSpPr>
          <a:xfrm>
            <a:off x="4165166" y="5294816"/>
            <a:ext cx="6628804" cy="828633"/>
            <a:chOff x="4532089" y="5294816"/>
            <a:chExt cx="6628804" cy="82863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B9E7AA-A2B9-4451-A329-ACCAD1A27BE0}"/>
                </a:ext>
              </a:extLst>
            </p:cNvPr>
            <p:cNvSpPr/>
            <p:nvPr/>
          </p:nvSpPr>
          <p:spPr>
            <a:xfrm>
              <a:off x="4532089" y="5294816"/>
              <a:ext cx="6628804" cy="828633"/>
            </a:xfrm>
            <a:prstGeom prst="roundRect">
              <a:avLst>
                <a:gd name="adj" fmla="val 10000"/>
              </a:avLst>
            </a:prstGeom>
            <a:solidFill>
              <a:srgbClr val="00B09B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2" name="Rectangle 31" descr="Document">
              <a:extLst>
                <a:ext uri="{FF2B5EF4-FFF2-40B4-BE49-F238E27FC236}">
                  <a16:creationId xmlns:a16="http://schemas.microsoft.com/office/drawing/2014/main" id="{487E3DEC-76D2-4C82-AAE0-7B991A5DB38A}"/>
                </a:ext>
              </a:extLst>
            </p:cNvPr>
            <p:cNvSpPr/>
            <p:nvPr/>
          </p:nvSpPr>
          <p:spPr>
            <a:xfrm>
              <a:off x="4814303" y="5481258"/>
              <a:ext cx="455748" cy="455748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9D818A-54FE-4F1C-9DA6-7AAAEA0FD824}"/>
                </a:ext>
              </a:extLst>
            </p:cNvPr>
            <p:cNvSpPr/>
            <p:nvPr/>
          </p:nvSpPr>
          <p:spPr>
            <a:xfrm>
              <a:off x="5489159" y="529481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/>
                <a:t>Load sharable document templates, job aids, and SQA-related job postings to Box site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D765C2-0FF9-436D-BBA0-73EF14C6D410}"/>
              </a:ext>
            </a:extLst>
          </p:cNvPr>
          <p:cNvGrpSpPr/>
          <p:nvPr/>
        </p:nvGrpSpPr>
        <p:grpSpPr>
          <a:xfrm>
            <a:off x="4165166" y="689486"/>
            <a:ext cx="6628804" cy="828633"/>
            <a:chOff x="4532089" y="491465"/>
            <a:chExt cx="6628804" cy="8286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F9BE444-424F-4C05-BDDB-D4B0F286299D}"/>
                </a:ext>
              </a:extLst>
            </p:cNvPr>
            <p:cNvSpPr/>
            <p:nvPr/>
          </p:nvSpPr>
          <p:spPr>
            <a:xfrm>
              <a:off x="4532089" y="491465"/>
              <a:ext cx="6628804" cy="828633"/>
            </a:xfrm>
            <a:prstGeom prst="roundRect">
              <a:avLst>
                <a:gd name="adj" fmla="val 10000"/>
              </a:avLst>
            </a:prstGeom>
            <a:solidFill>
              <a:srgbClr val="3D58B9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57A146-B74F-4011-B127-44D96BA2DE66}"/>
                </a:ext>
              </a:extLst>
            </p:cNvPr>
            <p:cNvSpPr/>
            <p:nvPr/>
          </p:nvSpPr>
          <p:spPr>
            <a:xfrm>
              <a:off x="5489159" y="491465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58B9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1900" kern="1200" dirty="0"/>
                <a:t>Volunteer to present your site</a:t>
              </a:r>
              <a:r>
                <a:rPr lang="en-US" sz="1900" dirty="0"/>
                <a:t>’s tool/process</a:t>
              </a:r>
            </a:p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10 minutes or less (contact Vicki, Teri or Marylou)</a:t>
              </a:r>
            </a:p>
          </p:txBody>
        </p:sp>
        <p:pic>
          <p:nvPicPr>
            <p:cNvPr id="4" name="Graphic 3" descr="Presentation with checklist">
              <a:extLst>
                <a:ext uri="{FF2B5EF4-FFF2-40B4-BE49-F238E27FC236}">
                  <a16:creationId xmlns:a16="http://schemas.microsoft.com/office/drawing/2014/main" id="{B06E8DA4-138A-4211-99AB-67B5D897B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52588" y="616192"/>
              <a:ext cx="579179" cy="5791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8E9A98-D41C-4043-B8E4-C52D8753EF45}"/>
              </a:ext>
            </a:extLst>
          </p:cNvPr>
          <p:cNvGrpSpPr/>
          <p:nvPr/>
        </p:nvGrpSpPr>
        <p:grpSpPr>
          <a:xfrm>
            <a:off x="4165166" y="3759706"/>
            <a:ext cx="6628804" cy="828633"/>
            <a:chOff x="4532089" y="3503166"/>
            <a:chExt cx="6628804" cy="82863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62C45E0-4D71-4404-B337-060E2B67D9A7}"/>
                </a:ext>
              </a:extLst>
            </p:cNvPr>
            <p:cNvSpPr/>
            <p:nvPr/>
          </p:nvSpPr>
          <p:spPr>
            <a:xfrm>
              <a:off x="4532089" y="3503166"/>
              <a:ext cx="6628804" cy="82863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4A60CF7-943E-47D0-A27A-BC5AA8DBD954}"/>
                </a:ext>
              </a:extLst>
            </p:cNvPr>
            <p:cNvSpPr/>
            <p:nvPr/>
          </p:nvSpPr>
          <p:spPr>
            <a:xfrm>
              <a:off x="5489160" y="35031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167DB5-9834-4AFD-AB69-C1372CDFCE72}"/>
                </a:ext>
              </a:extLst>
            </p:cNvPr>
            <p:cNvSpPr/>
            <p:nvPr/>
          </p:nvSpPr>
          <p:spPr>
            <a:xfrm>
              <a:off x="5489159" y="3503166"/>
              <a:ext cx="5671732" cy="828633"/>
            </a:xfrm>
            <a:custGeom>
              <a:avLst/>
              <a:gdLst>
                <a:gd name="connsiteX0" fmla="*/ 0 w 5671732"/>
                <a:gd name="connsiteY0" fmla="*/ 0 h 828633"/>
                <a:gd name="connsiteX1" fmla="*/ 5671732 w 5671732"/>
                <a:gd name="connsiteY1" fmla="*/ 0 h 828633"/>
                <a:gd name="connsiteX2" fmla="*/ 5671732 w 5671732"/>
                <a:gd name="connsiteY2" fmla="*/ 828633 h 828633"/>
                <a:gd name="connsiteX3" fmla="*/ 0 w 5671732"/>
                <a:gd name="connsiteY3" fmla="*/ 828633 h 828633"/>
                <a:gd name="connsiteX4" fmla="*/ 0 w 5671732"/>
                <a:gd name="connsiteY4" fmla="*/ 0 h 8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732" h="828633">
                  <a:moveTo>
                    <a:pt x="0" y="0"/>
                  </a:moveTo>
                  <a:lnTo>
                    <a:pt x="5671732" y="0"/>
                  </a:lnTo>
                  <a:lnTo>
                    <a:pt x="5671732" y="828633"/>
                  </a:lnTo>
                  <a:lnTo>
                    <a:pt x="0" y="8286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97" tIns="87697" rIns="87697" bIns="8769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Volunteer for Sub-Task Groups</a:t>
              </a:r>
            </a:p>
          </p:txBody>
        </p:sp>
        <p:pic>
          <p:nvPicPr>
            <p:cNvPr id="13" name="Graphic 12" descr="Group brainstorm">
              <a:extLst>
                <a:ext uri="{FF2B5EF4-FFF2-40B4-BE49-F238E27FC236}">
                  <a16:creationId xmlns:a16="http://schemas.microsoft.com/office/drawing/2014/main" id="{2BB18942-586B-4A13-A4AA-2D231875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52588" y="3627893"/>
              <a:ext cx="579179" cy="579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03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FDAC-3A9A-4E0C-B079-02325C33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43" y="2439501"/>
            <a:ext cx="10058400" cy="2743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We do quality software,</a:t>
            </a:r>
          </a:p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and we can prove it.</a:t>
            </a:r>
          </a:p>
          <a:p>
            <a:pPr marL="0" indent="0" algn="ctr">
              <a:buNone/>
            </a:pPr>
            <a:endParaRPr lang="en-US" sz="4800" dirty="0">
              <a:latin typeface="+mn-lt"/>
              <a:cs typeface="+mn-cs"/>
            </a:endParaRPr>
          </a:p>
          <a:p>
            <a:pPr marL="0" indent="0" algn="ctr">
              <a:buNone/>
            </a:pPr>
            <a:endParaRPr lang="en-US" sz="4800" dirty="0"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9859E-5569-4311-ADF2-D7EC9BAD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727" y="1049879"/>
            <a:ext cx="715914" cy="555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FDF8C9E-CECF-4F38-B36D-F3DF315DDD67}" type="slidenum">
              <a:rPr lang="en-US" sz="2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2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2F050-CC8F-483C-97BC-4BF93634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7" y="519210"/>
            <a:ext cx="3678517" cy="1216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785BD-448E-4A65-AF9C-D45041895134}"/>
              </a:ext>
            </a:extLst>
          </p:cNvPr>
          <p:cNvSpPr txBox="1"/>
          <p:nvPr/>
        </p:nvSpPr>
        <p:spPr>
          <a:xfrm>
            <a:off x="264584" y="5445124"/>
            <a:ext cx="6092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Chair: Vicki Pope (pope13@llnl.gov)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Vice Chair: Teri </a:t>
            </a:r>
            <a:r>
              <a:rPr lang="en-US" dirty="0"/>
              <a:t>Vincent (teri.vincent@cns.doe.gov)</a:t>
            </a:r>
            <a:endParaRPr lang="en-US" sz="18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Secretary: </a:t>
            </a:r>
            <a:r>
              <a:rPr lang="en-US" dirty="0"/>
              <a:t>Marylou Apodaca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dirty="0"/>
              <a:t>(marapod@sandia.gov)</a:t>
            </a:r>
          </a:p>
        </p:txBody>
      </p:sp>
    </p:spTree>
    <p:extLst>
      <p:ext uri="{BB962C8B-B14F-4D97-AF65-F5344CB8AC3E}">
        <p14:creationId xmlns:p14="http://schemas.microsoft.com/office/powerpoint/2010/main" val="130264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2507378" cy="266105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00B09B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198-CBEA-4519-90E5-5D3F13D9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684" y="265814"/>
            <a:ext cx="7687339" cy="6244714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Announcements and Updates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Task Group Updates &amp; Discussion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DOE O 414.1E Task Groups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PNNL Project Safety Software Audit Review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12271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53EB546-19EA-4AA1-B968-782B4A6B26E9}"/>
              </a:ext>
            </a:extLst>
          </p:cNvPr>
          <p:cNvSpPr/>
          <p:nvPr/>
        </p:nvSpPr>
        <p:spPr>
          <a:xfrm>
            <a:off x="8596732" y="5003110"/>
            <a:ext cx="2833768" cy="1105972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rgbClr val="FF0000"/>
                </a:solidFill>
              </a:rPr>
              <a:t>Email Marylou Apodaca for Meeting Attendance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>
                <a:tab pos="457200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(Meeting credit for recertifications)</a:t>
            </a:r>
            <a:endParaRPr lang="en-US" sz="1600" b="1" kern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9915-C128-4BBA-89C0-685BEA80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2927" y="2115504"/>
            <a:ext cx="3958936" cy="2674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Announcements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Updates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D8B1B9-A1C9-460A-977A-038633022093}"/>
              </a:ext>
            </a:extLst>
          </p:cNvPr>
          <p:cNvSpPr/>
          <p:nvPr/>
        </p:nvSpPr>
        <p:spPr>
          <a:xfrm>
            <a:off x="710866" y="1461941"/>
            <a:ext cx="6880936" cy="156494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5105758"/>
              <a:satOff val="-5996"/>
              <a:lumOff val="2304"/>
              <a:alphaOff val="0"/>
            </a:schemeClr>
          </a:fillRef>
          <a:effectRef idx="1">
            <a:schemeClr val="accent4">
              <a:hueOff val="5105758"/>
              <a:satOff val="-5996"/>
              <a:lumOff val="230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Fall 2020 Meeting:  </a:t>
            </a:r>
          </a:p>
          <a:p>
            <a:pPr marL="1890713" lvl="0" indent="-1890713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November 30-December 3, 2020</a:t>
            </a:r>
          </a:p>
          <a:p>
            <a:pPr marL="1890713" lvl="0" indent="-1890713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NNSS; Las Vegas, NV</a:t>
            </a:r>
          </a:p>
        </p:txBody>
      </p:sp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46AF69DF-7C59-48DB-976C-B9B1DB12E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pic>
        <p:nvPicPr>
          <p:cNvPr id="13" name="Picture 12" descr="HD-ShadowShort.png">
            <a:extLst>
              <a:ext uri="{FF2B5EF4-FFF2-40B4-BE49-F238E27FC236}">
                <a16:creationId xmlns:a16="http://schemas.microsoft.com/office/drawing/2014/main" id="{07126715-C6C1-4A26-8FB1-66C2FDBA1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39BF40-229E-417D-A0D8-8C3E3D62B95C}"/>
              </a:ext>
            </a:extLst>
          </p:cNvPr>
          <p:cNvSpPr/>
          <p:nvPr/>
        </p:nvSpPr>
        <p:spPr>
          <a:xfrm>
            <a:off x="10589003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245CEE-7F32-422C-AD40-14E46945DC5B}"/>
              </a:ext>
            </a:extLst>
          </p:cNvPr>
          <p:cNvSpPr txBox="1">
            <a:spLocks/>
          </p:cNvSpPr>
          <p:nvPr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DE521A-DF3D-4E25-90DF-6A5CDA47D71F}"/>
              </a:ext>
            </a:extLst>
          </p:cNvPr>
          <p:cNvSpPr/>
          <p:nvPr/>
        </p:nvSpPr>
        <p:spPr>
          <a:xfrm>
            <a:off x="725218" y="4401761"/>
            <a:ext cx="6852233" cy="1039324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00B09B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182880"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chemeClr val="bg1"/>
                </a:solidFill>
              </a:rPr>
              <a:t>Toolbox Qualification of RESRAD Code Delayed Until Summer?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CBF228-114E-475E-B2FA-DFE18B0B24D9}"/>
              </a:ext>
            </a:extLst>
          </p:cNvPr>
          <p:cNvSpPr/>
          <p:nvPr/>
        </p:nvSpPr>
        <p:spPr>
          <a:xfrm>
            <a:off x="710866" y="5742278"/>
            <a:ext cx="6880936" cy="77249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E4F7D1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457200" lvl="0" algn="ctr" defTabSz="977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 site Announcement or concerns?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3AB31D-5524-4A2F-A110-7FC030763F11}"/>
              </a:ext>
            </a:extLst>
          </p:cNvPr>
          <p:cNvSpPr/>
          <p:nvPr/>
        </p:nvSpPr>
        <p:spPr>
          <a:xfrm>
            <a:off x="710866" y="3328076"/>
            <a:ext cx="6880936" cy="77249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REVCOM of DOE Guide 414.1-4 Revision – </a:t>
            </a:r>
            <a:r>
              <a:rPr lang="en-US" sz="2000" b="1" dirty="0" err="1">
                <a:solidFill>
                  <a:schemeClr val="bg1"/>
                </a:solidFill>
              </a:rPr>
              <a:t>Duli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Argarwal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640F81A-155F-494B-B982-7B2473AB27D5}"/>
              </a:ext>
            </a:extLst>
          </p:cNvPr>
          <p:cNvSpPr/>
          <p:nvPr/>
        </p:nvSpPr>
        <p:spPr>
          <a:xfrm>
            <a:off x="710866" y="388256"/>
            <a:ext cx="6880936" cy="77249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Work-From-Home Good Practices</a:t>
            </a:r>
          </a:p>
        </p:txBody>
      </p:sp>
    </p:spTree>
    <p:extLst>
      <p:ext uri="{BB962C8B-B14F-4D97-AF65-F5344CB8AC3E}">
        <p14:creationId xmlns:p14="http://schemas.microsoft.com/office/powerpoint/2010/main" val="223407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HD-ShadowShort.png">
            <a:extLst>
              <a:ext uri="{FF2B5EF4-FFF2-40B4-BE49-F238E27FC236}">
                <a16:creationId xmlns:a16="http://schemas.microsoft.com/office/drawing/2014/main" id="{3306A56D-99B2-4023-AC2E-8C36676F8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50" y="1504381"/>
            <a:ext cx="1602997" cy="144270"/>
          </a:xfrm>
          <a:prstGeom prst="rect">
            <a:avLst/>
          </a:prstGeom>
        </p:spPr>
      </p:pic>
      <p:pic>
        <p:nvPicPr>
          <p:cNvPr id="50" name="Picture 49" descr="HD-ShadowShort.png">
            <a:extLst>
              <a:ext uri="{FF2B5EF4-FFF2-40B4-BE49-F238E27FC236}">
                <a16:creationId xmlns:a16="http://schemas.microsoft.com/office/drawing/2014/main" id="{C181C809-0FC9-4605-9C47-BAD0A7447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514030"/>
            <a:ext cx="1602997" cy="14427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7480B06-5A28-42A2-9F78-D7F52EA712D9}"/>
              </a:ext>
            </a:extLst>
          </p:cNvPr>
          <p:cNvSpPr/>
          <p:nvPr/>
        </p:nvSpPr>
        <p:spPr>
          <a:xfrm>
            <a:off x="10580900" y="14274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5AB4CF07-863F-4FEC-AF86-73FF5F8C09BD}"/>
              </a:ext>
            </a:extLst>
          </p:cNvPr>
          <p:cNvSpPr txBox="1">
            <a:spLocks/>
          </p:cNvSpPr>
          <p:nvPr/>
        </p:nvSpPr>
        <p:spPr>
          <a:xfrm>
            <a:off x="11392788" y="575735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44080-D934-4D79-8F62-9E5E4E61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39" y="158661"/>
            <a:ext cx="9959545" cy="879270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 Create your BOX account in 6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780A-4723-4B6A-A3AB-D6C0CFBA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94" y="1498982"/>
            <a:ext cx="10819854" cy="534204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Go to URL: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https://www.box.com/home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/>
              <a:t>Click on the “Get Started” button</a:t>
            </a:r>
          </a:p>
          <a:p>
            <a:r>
              <a:rPr lang="en-US" sz="2400" dirty="0"/>
              <a:t>Select “Individual Plans”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6B3FE-0A93-462C-8AA6-BDA19B563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56" y="1158627"/>
            <a:ext cx="4518253" cy="32246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AF6960-1AC8-43A4-806C-15FDD59F4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784" y="2667463"/>
            <a:ext cx="4232736" cy="24609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44F402-7CEE-4BDD-BA8A-65DF12C3DF1C}"/>
              </a:ext>
            </a:extLst>
          </p:cNvPr>
          <p:cNvSpPr/>
          <p:nvPr/>
        </p:nvSpPr>
        <p:spPr>
          <a:xfrm>
            <a:off x="10813946" y="1666278"/>
            <a:ext cx="537280" cy="348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D9FB08-C3D1-465D-A37B-59B60C3FA8D7}"/>
              </a:ext>
            </a:extLst>
          </p:cNvPr>
          <p:cNvCxnSpPr>
            <a:cxnSpLocks/>
          </p:cNvCxnSpPr>
          <p:nvPr/>
        </p:nvCxnSpPr>
        <p:spPr>
          <a:xfrm flipV="1">
            <a:off x="5398168" y="1878162"/>
            <a:ext cx="5377352" cy="496248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54120E3-C0D9-47A0-9EAF-331D193C21D0}"/>
              </a:ext>
            </a:extLst>
          </p:cNvPr>
          <p:cNvSpPr/>
          <p:nvPr/>
        </p:nvSpPr>
        <p:spPr>
          <a:xfrm>
            <a:off x="7964121" y="3266834"/>
            <a:ext cx="537280" cy="409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7C8B1-A511-4DBC-B611-8B20611C7054}"/>
              </a:ext>
            </a:extLst>
          </p:cNvPr>
          <p:cNvCxnSpPr>
            <a:cxnSpLocks/>
          </p:cNvCxnSpPr>
          <p:nvPr/>
        </p:nvCxnSpPr>
        <p:spPr>
          <a:xfrm>
            <a:off x="4145973" y="3148445"/>
            <a:ext cx="3700401" cy="36170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5BD356-25BD-4EFF-965B-7E2C4C6EAC0E}"/>
              </a:ext>
            </a:extLst>
          </p:cNvPr>
          <p:cNvSpPr txBox="1"/>
          <p:nvPr/>
        </p:nvSpPr>
        <p:spPr>
          <a:xfrm>
            <a:off x="6255411" y="12849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6944C-120F-4037-B848-25D56B1FF221}"/>
              </a:ext>
            </a:extLst>
          </p:cNvPr>
          <p:cNvSpPr txBox="1"/>
          <p:nvPr/>
        </p:nvSpPr>
        <p:spPr>
          <a:xfrm>
            <a:off x="11165140" y="1970166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1DAF3-CA61-4F17-B54E-CE49463C9D50}"/>
              </a:ext>
            </a:extLst>
          </p:cNvPr>
          <p:cNvSpPr txBox="1"/>
          <p:nvPr/>
        </p:nvSpPr>
        <p:spPr>
          <a:xfrm>
            <a:off x="6967440" y="3020790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E3DA1A-5343-434C-9802-4C8611DA9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64" y="3526035"/>
            <a:ext cx="2026997" cy="32233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8C186F-035B-405B-BF32-32616AB14C02}"/>
              </a:ext>
            </a:extLst>
          </p:cNvPr>
          <p:cNvSpPr txBox="1"/>
          <p:nvPr/>
        </p:nvSpPr>
        <p:spPr>
          <a:xfrm>
            <a:off x="3018829" y="4454735"/>
            <a:ext cx="433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Complete the form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Send your user ID/email to: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cschultz@anl.gov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/>
              <a:t>*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610D76-BD3B-4580-B22B-BD258DE00A15}"/>
              </a:ext>
            </a:extLst>
          </p:cNvPr>
          <p:cNvCxnSpPr>
            <a:cxnSpLocks/>
          </p:cNvCxnSpPr>
          <p:nvPr/>
        </p:nvCxnSpPr>
        <p:spPr>
          <a:xfrm flipH="1" flipV="1">
            <a:off x="2380668" y="3765276"/>
            <a:ext cx="911826" cy="80672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BC0F8B-FC29-4AB1-B35A-F39D8E97CB97}"/>
              </a:ext>
            </a:extLst>
          </p:cNvPr>
          <p:cNvCxnSpPr>
            <a:cxnSpLocks/>
          </p:cNvCxnSpPr>
          <p:nvPr/>
        </p:nvCxnSpPr>
        <p:spPr>
          <a:xfrm flipV="1">
            <a:off x="6403201" y="1575091"/>
            <a:ext cx="1617559" cy="18237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5ABB0A1-501F-4DF0-BA66-78C645D57435}"/>
              </a:ext>
            </a:extLst>
          </p:cNvPr>
          <p:cNvSpPr txBox="1"/>
          <p:nvPr/>
        </p:nvSpPr>
        <p:spPr>
          <a:xfrm>
            <a:off x="886460" y="3534444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BA7BDB-43DA-43F7-B516-E462BFFD2B90}"/>
              </a:ext>
            </a:extLst>
          </p:cNvPr>
          <p:cNvSpPr txBox="1"/>
          <p:nvPr/>
        </p:nvSpPr>
        <p:spPr>
          <a:xfrm>
            <a:off x="2901535" y="5580286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7AC0730-DA39-48DC-AD2E-2F5342CE3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9999" y="4080431"/>
            <a:ext cx="3546644" cy="20960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444E8F6-A0CF-485F-9F04-767BB0C1AFB2}"/>
              </a:ext>
            </a:extLst>
          </p:cNvPr>
          <p:cNvSpPr/>
          <p:nvPr/>
        </p:nvSpPr>
        <p:spPr>
          <a:xfrm>
            <a:off x="8572355" y="4852877"/>
            <a:ext cx="968296" cy="1030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A0F418-6FB2-473E-9991-7AD7F5DB987A}"/>
              </a:ext>
            </a:extLst>
          </p:cNvPr>
          <p:cNvCxnSpPr>
            <a:cxnSpLocks/>
          </p:cNvCxnSpPr>
          <p:nvPr/>
        </p:nvCxnSpPr>
        <p:spPr>
          <a:xfrm>
            <a:off x="4145973" y="3266834"/>
            <a:ext cx="4426382" cy="186160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5E76BB-51DE-4D7F-9DDF-9A4D903F0853}"/>
              </a:ext>
            </a:extLst>
          </p:cNvPr>
          <p:cNvSpPr txBox="1"/>
          <p:nvPr/>
        </p:nvSpPr>
        <p:spPr>
          <a:xfrm>
            <a:off x="8172201" y="53286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7CE6C1-19D6-4808-BB42-EA2EFDDE779F}"/>
              </a:ext>
            </a:extLst>
          </p:cNvPr>
          <p:cNvSpPr txBox="1"/>
          <p:nvPr/>
        </p:nvSpPr>
        <p:spPr>
          <a:xfrm>
            <a:off x="3427576" y="6225792"/>
            <a:ext cx="710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 You may need to ask your IT group to grant you special access through</a:t>
            </a:r>
          </a:p>
          <a:p>
            <a:r>
              <a:rPr lang="en-US" sz="1600" b="1" dirty="0"/>
              <a:t>   your site’s firewall to Box</a:t>
            </a:r>
          </a:p>
        </p:txBody>
      </p:sp>
    </p:spTree>
    <p:extLst>
      <p:ext uri="{BB962C8B-B14F-4D97-AF65-F5344CB8AC3E}">
        <p14:creationId xmlns:p14="http://schemas.microsoft.com/office/powerpoint/2010/main" val="119861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6" y="2063262"/>
            <a:ext cx="2551813" cy="266105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00B09B"/>
                </a:solidFill>
              </a:rPr>
              <a:t>Task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198-CBEA-4519-90E5-5D3F13D9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366" y="265814"/>
            <a:ext cx="8176903" cy="6379535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/>
              <a:t>SQA Checklists for Audits (Pat Auer)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/>
              <a:t>Definition of Software (Marylou Apodaca)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/>
              <a:t>SQA Group Strategic Planning </a:t>
            </a:r>
            <a:r>
              <a:rPr lang="en-US" sz="2800" dirty="0">
                <a:solidFill>
                  <a:schemeClr val="tx1"/>
                </a:solidFill>
              </a:rPr>
              <a:t>(Nathaniel Hein)</a:t>
            </a:r>
            <a:endParaRPr lang="en-US" sz="2800" dirty="0"/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Cloud-based Hosting Whitepaper (Russell Swannack)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to Manage Configurable Devices (Veronica Camarillo-Morris)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800" dirty="0"/>
              <a:t>Toolbox Qualification Recommendations (Vicki Pope)</a:t>
            </a:r>
          </a:p>
        </p:txBody>
      </p:sp>
    </p:spTree>
    <p:extLst>
      <p:ext uri="{BB962C8B-B14F-4D97-AF65-F5344CB8AC3E}">
        <p14:creationId xmlns:p14="http://schemas.microsoft.com/office/powerpoint/2010/main" val="174888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3017-8A7D-4C64-A50E-A4D6B8DF6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838"/>
          </a:xfrm>
        </p:spPr>
        <p:txBody>
          <a:bodyPr/>
          <a:lstStyle/>
          <a:p>
            <a:r>
              <a:rPr lang="en-US" dirty="0"/>
              <a:t>Definition of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504BC-5DC6-4D60-B98A-894B4A5C6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1052"/>
            <a:ext cx="9869088" cy="5327149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is a set of instructions, data and/or programs used to operate computers and/or hardware to perform quality affecting activities.</a:t>
            </a:r>
          </a:p>
          <a:p>
            <a:r>
              <a:rPr lang="en-US" sz="1700" dirty="0"/>
              <a:t>Examples include:</a:t>
            </a:r>
          </a:p>
          <a:p>
            <a:pPr marL="801688" lvl="0"/>
            <a:r>
              <a:rPr lang="en-US" sz="1300" dirty="0"/>
              <a:t>Controls production process or equipment</a:t>
            </a:r>
          </a:p>
          <a:p>
            <a:pPr marL="801688" lvl="0"/>
            <a:r>
              <a:rPr lang="en-US" sz="1300" dirty="0"/>
              <a:t>Controls testing or inspection process or equipment</a:t>
            </a:r>
          </a:p>
          <a:p>
            <a:pPr marL="801688" lvl="0"/>
            <a:r>
              <a:rPr lang="en-US" sz="1300" dirty="0"/>
              <a:t>Controls the calibration of standards and measurement devices</a:t>
            </a:r>
          </a:p>
          <a:p>
            <a:pPr marL="801688" lvl="0"/>
            <a:r>
              <a:rPr lang="en-US" sz="1300" dirty="0"/>
              <a:t>Provides data files to support manufacturing, inspection, test, and/or acceptance parameters/records</a:t>
            </a:r>
          </a:p>
          <a:p>
            <a:pPr marL="801688" lvl="0"/>
            <a:r>
              <a:rPr lang="en-US" sz="1300" dirty="0"/>
              <a:t>Supports the analysis of materials </a:t>
            </a:r>
          </a:p>
          <a:p>
            <a:pPr marL="801688" lvl="0"/>
            <a:r>
              <a:rPr lang="en-US" sz="1300" dirty="0"/>
              <a:t>Supports embedded applications include vendor-supplied firmware and/or firmware developed at DOE sites which can be changed or programmed and that could potentially affect processes</a:t>
            </a:r>
          </a:p>
          <a:p>
            <a:pPr marL="801688" lvl="0"/>
            <a:r>
              <a:rPr lang="en-US" sz="1300" dirty="0"/>
              <a:t>Provides analysis capability to determine acceptability of products or parts</a:t>
            </a:r>
          </a:p>
          <a:p>
            <a:pPr marL="801688" lvl="0"/>
            <a:r>
              <a:rPr lang="en-US" sz="1300" dirty="0"/>
              <a:t>Supports programmatic analysis or design</a:t>
            </a:r>
          </a:p>
          <a:p>
            <a:pPr marL="801688" lvl="0"/>
            <a:r>
              <a:rPr lang="en-US" sz="1300" dirty="0"/>
              <a:t>Simple and easily understood software-includes utility calculations that do not fall directly under the Commercial off the Shelf (COTS) GOTS (Government off the Shelf) or developed software and if the software is a calculation, results can be verified by hand calculation.</a:t>
            </a:r>
          </a:p>
          <a:p>
            <a:pPr marL="801688" lvl="0"/>
            <a:r>
              <a:rPr lang="en-US" sz="1300" dirty="0"/>
              <a:t>Software whose output results in mistakes or use of data that cause incorrect results that affect (impact) the physical, functional, or operational requirements of configuration</a:t>
            </a:r>
          </a:p>
          <a:p>
            <a:pPr marL="801688" lvl="0"/>
            <a:r>
              <a:rPr lang="en-US" sz="1300" dirty="0"/>
              <a:t>Software used to meet a regulatory requirement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EDDB5-9D2D-4877-B9AF-31D4B289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0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F2C7-3BCC-4CDD-96BD-9EF6F414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50" y="345253"/>
            <a:ext cx="7551853" cy="7301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Task Team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DD86DB-CFB3-4A64-A5F3-3F656131C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949" y="1330236"/>
            <a:ext cx="2774596" cy="135754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/>
              <a:t>SQA Audit Checklists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Pat Auer, LLNL (lead) –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auer2@llnl.gov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Jeni Turgeon, SNL</a:t>
            </a:r>
          </a:p>
        </p:txBody>
      </p:sp>
      <p:pic>
        <p:nvPicPr>
          <p:cNvPr id="8" name="Graphic 7" descr="Teamwork">
            <a:extLst>
              <a:ext uri="{FF2B5EF4-FFF2-40B4-BE49-F238E27FC236}">
                <a16:creationId xmlns:a16="http://schemas.microsoft.com/office/drawing/2014/main" id="{13383B51-9644-4E76-86FE-E5525235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598" y="269922"/>
            <a:ext cx="879552" cy="879552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14553163-335C-48C1-B1A1-8D73DC1A9099}"/>
              </a:ext>
            </a:extLst>
          </p:cNvPr>
          <p:cNvSpPr txBox="1">
            <a:spLocks/>
          </p:cNvSpPr>
          <p:nvPr/>
        </p:nvSpPr>
        <p:spPr>
          <a:xfrm>
            <a:off x="3485466" y="1345928"/>
            <a:ext cx="3064963" cy="18753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Cloud-based Hosting Software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Russell Swannack, PNNL (lead) -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Russell.Swannack@pnnl.gov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Vicki Pope, LLNL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Ashley Toth, Hanford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154E33BB-DDDF-4D02-AA30-48B5D666A397}"/>
              </a:ext>
            </a:extLst>
          </p:cNvPr>
          <p:cNvSpPr txBox="1">
            <a:spLocks/>
          </p:cNvSpPr>
          <p:nvPr/>
        </p:nvSpPr>
        <p:spPr>
          <a:xfrm>
            <a:off x="6919935" y="1149474"/>
            <a:ext cx="3110756" cy="18753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700" b="1" u="sng" dirty="0"/>
              <a:t>SQA Strategic Planning</a:t>
            </a:r>
          </a:p>
          <a:p>
            <a:pPr marL="509588" lvl="1">
              <a:spcBef>
                <a:spcPts val="600"/>
              </a:spcBef>
            </a:pPr>
            <a:r>
              <a:rPr lang="en-US" sz="1500" dirty="0"/>
              <a:t>Nathaniel Hein, LANL (lead) –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nhein@lanl.gov</a:t>
            </a:r>
          </a:p>
          <a:p>
            <a:pPr marL="509588" lvl="1">
              <a:spcBef>
                <a:spcPts val="600"/>
              </a:spcBef>
            </a:pPr>
            <a:r>
              <a:rPr lang="en-US" sz="1500" dirty="0"/>
              <a:t>Marylou Apodaca, SNL</a:t>
            </a:r>
          </a:p>
          <a:p>
            <a:pPr marL="509588" lvl="1">
              <a:spcBef>
                <a:spcPts val="600"/>
              </a:spcBef>
            </a:pPr>
            <a:r>
              <a:rPr lang="en-US" sz="1500" dirty="0"/>
              <a:t>James Hylko, Paducah</a:t>
            </a:r>
          </a:p>
          <a:p>
            <a:pPr marL="509588" lvl="1">
              <a:spcBef>
                <a:spcPts val="600"/>
              </a:spcBef>
            </a:pPr>
            <a:r>
              <a:rPr lang="en-US" sz="1500" dirty="0"/>
              <a:t>Greg Smith, LANL</a:t>
            </a:r>
          </a:p>
          <a:p>
            <a:pPr marL="509588" lvl="1">
              <a:spcBef>
                <a:spcPts val="600"/>
              </a:spcBef>
            </a:pPr>
            <a:r>
              <a:rPr lang="en-US" sz="1500" dirty="0"/>
              <a:t>Teri Vincent, Y-12 / Pantex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0CE3633-714C-44C5-AA9D-51E151D83EE8}"/>
              </a:ext>
            </a:extLst>
          </p:cNvPr>
          <p:cNvSpPr txBox="1">
            <a:spLocks/>
          </p:cNvSpPr>
          <p:nvPr/>
        </p:nvSpPr>
        <p:spPr>
          <a:xfrm>
            <a:off x="3485466" y="3471361"/>
            <a:ext cx="2970753" cy="281306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Toolbox Qualification</a:t>
            </a:r>
          </a:p>
          <a:p>
            <a:pPr marL="509588" lvl="1">
              <a:spcBef>
                <a:spcPts val="900"/>
              </a:spcBef>
            </a:pPr>
            <a:r>
              <a:rPr lang="en-US" sz="1400" dirty="0"/>
              <a:t>Vicki Pope, LLNL (lead) –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pope13@llnl.gov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Cliff Glantz, PNNL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Roger Lanning (Hanford)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Keith Morrell, NNSS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Carol Olijar, ANL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Russell Swannack, PNNL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Dave </a:t>
            </a:r>
            <a:r>
              <a:rPr lang="en-US" sz="1400" dirty="0" err="1"/>
              <a:t>Thoman</a:t>
            </a:r>
            <a:r>
              <a:rPr lang="en-US" sz="1400" dirty="0"/>
              <a:t>, </a:t>
            </a:r>
            <a:r>
              <a:rPr lang="en-US" sz="1400" dirty="0" err="1"/>
              <a:t>Amentum</a:t>
            </a:r>
            <a:endParaRPr lang="en-US" sz="1400" dirty="0"/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Ashley Toth, Hanford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93AFE6B-2968-44BB-847F-D2B4ADEA56F1}"/>
              </a:ext>
            </a:extLst>
          </p:cNvPr>
          <p:cNvSpPr txBox="1">
            <a:spLocks/>
          </p:cNvSpPr>
          <p:nvPr/>
        </p:nvSpPr>
        <p:spPr>
          <a:xfrm>
            <a:off x="6919935" y="3386091"/>
            <a:ext cx="3110756" cy="16569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Configurable Devices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Veronica Camarillo-Morris, LANL (lead) – </a:t>
            </a:r>
            <a:r>
              <a:rPr lang="en-US" sz="1400" dirty="0">
                <a:solidFill>
                  <a:srgbClr val="0066FF"/>
                </a:solidFill>
              </a:rPr>
              <a:t>vcamari@lanl.gov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Lance Abbott, SRS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Christy Renner, Fluor BWXT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779C758-5108-4A6F-B09D-5E448AD3DFCD}"/>
              </a:ext>
            </a:extLst>
          </p:cNvPr>
          <p:cNvSpPr txBox="1">
            <a:spLocks/>
          </p:cNvSpPr>
          <p:nvPr/>
        </p:nvSpPr>
        <p:spPr>
          <a:xfrm>
            <a:off x="367614" y="3202461"/>
            <a:ext cx="2818931" cy="25554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Definition of Software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Marylou Apodaca, SNL (lead) –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marapod@sandia.gov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Sid Ailes, Atkins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Faith Girolamo, SRS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Cristy Renner, Fluor BWXT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 Nakagawa, CNS/Y-12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Jeni Turgeon, SNL</a:t>
            </a:r>
          </a:p>
        </p:txBody>
      </p:sp>
    </p:spTree>
    <p:extLst>
      <p:ext uri="{BB962C8B-B14F-4D97-AF65-F5344CB8AC3E}">
        <p14:creationId xmlns:p14="http://schemas.microsoft.com/office/powerpoint/2010/main" val="252005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57ADE-F32F-4B8C-8BD7-A0F49019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2192594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DOE O 414.1E Tasks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3F52B-81A7-4D18-89DA-AF5F810C3F6D}"/>
              </a:ext>
            </a:extLst>
          </p:cNvPr>
          <p:cNvSpPr/>
          <p:nvPr/>
        </p:nvSpPr>
        <p:spPr>
          <a:xfrm>
            <a:off x="10930269" y="4928829"/>
            <a:ext cx="1261731" cy="1111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/>
                </a:solidFill>
              </a:rPr>
              <a:t>7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C7C4D5-F9A2-44A3-9605-8C7010513E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54014" y="592930"/>
            <a:ext cx="9557361" cy="574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Better Application To “All”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Software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Re-emphasize quality assurance to better clarify DOE O 414 to “all” software for application of QA criteria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to clarify applicability of DOE O 414 to all software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lphaLcPeriod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Current requirements are geared more toward traditional hardware. How to clarify so they better apply to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sw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Current DOE O 414 Pain Points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lphaLcPeriod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Create a list of what works, what doesn’t, and what is confusing in current version in relation to software.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Software-Relevant DOE Orders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Matrix of Orders, Policies, and Guides with software requirements.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lphaLcPeriod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to better integrate 414 with other DOE orders (e.g., 200.1A, 205.1C, etc.) and clarify areas that seem to contradict.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Better Definition of Software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Definition of Graded Approach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Standard(s) for Software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61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3C3FA0A-1FB1-4501-997C-6EFA1C1FAC1D}"/>
              </a:ext>
            </a:extLst>
          </p:cNvPr>
          <p:cNvSpPr txBox="1">
            <a:spLocks/>
          </p:cNvSpPr>
          <p:nvPr/>
        </p:nvSpPr>
        <p:spPr>
          <a:xfrm>
            <a:off x="3162269" y="331694"/>
            <a:ext cx="7551853" cy="7301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dirty="0">
                <a:solidFill>
                  <a:schemeClr val="tx1"/>
                </a:solidFill>
              </a:rPr>
              <a:t>414 Task Team Members</a:t>
            </a:r>
          </a:p>
        </p:txBody>
      </p:sp>
      <p:pic>
        <p:nvPicPr>
          <p:cNvPr id="21" name="Graphic 20" descr="Teamwork">
            <a:extLst>
              <a:ext uri="{FF2B5EF4-FFF2-40B4-BE49-F238E27FC236}">
                <a16:creationId xmlns:a16="http://schemas.microsoft.com/office/drawing/2014/main" id="{B7C27DC8-96FB-4549-9519-B9D7FCBC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169" y="256363"/>
            <a:ext cx="879552" cy="8795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A45C61F-7CE0-4FF7-B7AD-34ACE5E2196E}"/>
              </a:ext>
            </a:extLst>
          </p:cNvPr>
          <p:cNvSpPr/>
          <p:nvPr/>
        </p:nvSpPr>
        <p:spPr>
          <a:xfrm>
            <a:off x="10930269" y="4928829"/>
            <a:ext cx="1261731" cy="1111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/>
                </a:solidFill>
              </a:rPr>
              <a:t>7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8CCEFF74-49E2-47D7-A47E-D8E2F2E9E5F2}"/>
              </a:ext>
            </a:extLst>
          </p:cNvPr>
          <p:cNvSpPr txBox="1">
            <a:spLocks/>
          </p:cNvSpPr>
          <p:nvPr/>
        </p:nvSpPr>
        <p:spPr>
          <a:xfrm>
            <a:off x="946184" y="1473714"/>
            <a:ext cx="3193163" cy="14884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tx1"/>
              </a:buClr>
            </a:pPr>
            <a:r>
              <a:rPr lang="en-US" sz="1600" b="1" u="sng" dirty="0"/>
              <a:t>Better Application to “ALL”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LEAD???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Pat Auer, LLNL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Veronica Camarillo-Morris, LANL</a:t>
            </a:r>
          </a:p>
          <a:p>
            <a:pPr marL="285750" lvl="1" indent="-28575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Stella McKirdy, INL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71D45-9AD4-4200-8F2D-D1B13DB38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59" y="3258078"/>
            <a:ext cx="438150" cy="333375"/>
          </a:xfrm>
          <a:prstGeom prst="rect">
            <a:avLst/>
          </a:prstGeom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7A1611D-72C0-4644-B188-2A3A57EB5F65}"/>
              </a:ext>
            </a:extLst>
          </p:cNvPr>
          <p:cNvSpPr txBox="1">
            <a:spLocks/>
          </p:cNvSpPr>
          <p:nvPr/>
        </p:nvSpPr>
        <p:spPr>
          <a:xfrm>
            <a:off x="948874" y="3515119"/>
            <a:ext cx="3206647" cy="24367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Definition of Software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Marylou Apodaca, SNL (lead) – </a:t>
            </a:r>
            <a:r>
              <a:rPr lang="en-US" sz="1400" dirty="0">
                <a:solidFill>
                  <a:srgbClr val="00FF00"/>
                </a:solidFill>
              </a:rPr>
              <a:t>marypod@sandia.gov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Sid Ailes, Atkins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Faith Girolamo, SRS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Cristy Renner, Ports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 Nakagawa, CNS/Y-12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Jeni Turgeon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SNL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4322CDEF-ECBA-4B33-8CA7-909D2158A546}"/>
              </a:ext>
            </a:extLst>
          </p:cNvPr>
          <p:cNvSpPr txBox="1">
            <a:spLocks/>
          </p:cNvSpPr>
          <p:nvPr/>
        </p:nvSpPr>
        <p:spPr>
          <a:xfrm>
            <a:off x="4581868" y="3487228"/>
            <a:ext cx="3225128" cy="14374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b="1" u="sng" dirty="0"/>
              <a:t>Software-Relevant Orders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LEAD????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Clyde Armstrong, </a:t>
            </a:r>
            <a:r>
              <a:rPr lang="en-US" sz="1400" dirty="0" err="1"/>
              <a:t>Tru</a:t>
            </a:r>
            <a:r>
              <a:rPr lang="en-US" sz="1400" dirty="0"/>
              <a:t> Project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Vicki Pope, LLNL 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09B73B1E-2D92-4B40-A41F-0213704ED69A}"/>
              </a:ext>
            </a:extLst>
          </p:cNvPr>
          <p:cNvSpPr txBox="1">
            <a:spLocks/>
          </p:cNvSpPr>
          <p:nvPr/>
        </p:nvSpPr>
        <p:spPr>
          <a:xfrm>
            <a:off x="4531485" y="1473714"/>
            <a:ext cx="3206516" cy="16685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Current 414 Pain Points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LEAD????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Members????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253E1514-175F-4DC1-9258-61D1EEE9DD48}"/>
              </a:ext>
            </a:extLst>
          </p:cNvPr>
          <p:cNvSpPr txBox="1">
            <a:spLocks/>
          </p:cNvSpPr>
          <p:nvPr/>
        </p:nvSpPr>
        <p:spPr>
          <a:xfrm>
            <a:off x="4581868" y="5269706"/>
            <a:ext cx="3180756" cy="1407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600" b="1" u="sng" dirty="0"/>
              <a:t>Standard for Software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LEAD????</a:t>
            </a:r>
          </a:p>
          <a:p>
            <a:pPr marL="285750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Cristy Renner, Fluor BWXT (?)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F1416B5-B03D-47E1-AB4A-B3BB3B3071E5}"/>
              </a:ext>
            </a:extLst>
          </p:cNvPr>
          <p:cNvSpPr txBox="1">
            <a:spLocks/>
          </p:cNvSpPr>
          <p:nvPr/>
        </p:nvSpPr>
        <p:spPr>
          <a:xfrm>
            <a:off x="8202234" y="3863730"/>
            <a:ext cx="3022276" cy="15680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Graded Approach for Software</a:t>
            </a:r>
          </a:p>
          <a:p>
            <a:pPr marL="285750" lvl="1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FF00"/>
                </a:solidFill>
              </a:rPr>
              <a:t>LEAD????</a:t>
            </a:r>
          </a:p>
          <a:p>
            <a:pPr marL="285750" lvl="1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Marylou Apodaca, SNL</a:t>
            </a:r>
          </a:p>
          <a:p>
            <a:pPr marL="285750" lvl="1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Jeni Turgeon, SNL (?)</a:t>
            </a:r>
          </a:p>
          <a:p>
            <a:pPr marL="509588" lvl="1">
              <a:spcBef>
                <a:spcPts val="900"/>
              </a:spcBef>
            </a:pPr>
            <a:endParaRPr lang="en-US" sz="14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708F34E6-B884-46E5-B6DB-E70B67C2F8BB}"/>
              </a:ext>
            </a:extLst>
          </p:cNvPr>
          <p:cNvSpPr txBox="1">
            <a:spLocks/>
          </p:cNvSpPr>
          <p:nvPr/>
        </p:nvSpPr>
        <p:spPr>
          <a:xfrm>
            <a:off x="8130139" y="1473714"/>
            <a:ext cx="3206516" cy="18752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Cloud-based Hosting Software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Russell Swannack, PNNL (lead) – </a:t>
            </a:r>
            <a:r>
              <a:rPr lang="en-US" sz="1400" dirty="0">
                <a:solidFill>
                  <a:srgbClr val="00FF00"/>
                </a:solidFill>
              </a:rPr>
              <a:t>Russell.Swannack@pnnl.gov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Orlando Ferrer, RL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Vicki Pope, LLNL</a:t>
            </a:r>
          </a:p>
          <a:p>
            <a:pPr marL="509588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Ashley Toth, Hanford</a:t>
            </a:r>
          </a:p>
        </p:txBody>
      </p:sp>
    </p:spTree>
    <p:extLst>
      <p:ext uri="{BB962C8B-B14F-4D97-AF65-F5344CB8AC3E}">
        <p14:creationId xmlns:p14="http://schemas.microsoft.com/office/powerpoint/2010/main" val="33022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5.potx" id="{D0FBF145-4C97-4E8C-AECC-CBE4B886FCD9}" vid="{0AE4BF23-393C-474F-8FC0-1E5253B98AA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1029</Words>
  <Application>Microsoft Office PowerPoint</Application>
  <PresentationFormat>Widescreen</PresentationFormat>
  <Paragraphs>156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Trebuchet MS</vt:lpstr>
      <vt:lpstr>Wingdings</vt:lpstr>
      <vt:lpstr>Wingdings 3</vt:lpstr>
      <vt:lpstr>Facet</vt:lpstr>
      <vt:lpstr>Presentations (Standard Screen)</vt:lpstr>
      <vt:lpstr>PNNL_Option_4</vt:lpstr>
      <vt:lpstr>EFCOG SQA Group Meeting</vt:lpstr>
      <vt:lpstr>Agenda</vt:lpstr>
      <vt:lpstr>PowerPoint Presentation</vt:lpstr>
      <vt:lpstr>  Create your BOX account in 6 Steps</vt:lpstr>
      <vt:lpstr>Task Updates</vt:lpstr>
      <vt:lpstr>Definition of Software</vt:lpstr>
      <vt:lpstr>Task Team Members</vt:lpstr>
      <vt:lpstr>DOE O 414.1E Tasks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SQA Group Meeting</dc:title>
  <dc:creator>Pope, Vicki L.</dc:creator>
  <cp:lastModifiedBy>Pope, Vicki L.</cp:lastModifiedBy>
  <cp:revision>1</cp:revision>
  <dcterms:created xsi:type="dcterms:W3CDTF">2020-05-04T19:12:24Z</dcterms:created>
  <dcterms:modified xsi:type="dcterms:W3CDTF">2020-05-21T21:00:43Z</dcterms:modified>
</cp:coreProperties>
</file>