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  <p:sldMasterId id="2147484003" r:id="rId3"/>
  </p:sldMasterIdLst>
  <p:notesMasterIdLst>
    <p:notesMasterId r:id="rId18"/>
  </p:notesMasterIdLst>
  <p:sldIdLst>
    <p:sldId id="256" r:id="rId4"/>
    <p:sldId id="258" r:id="rId5"/>
    <p:sldId id="261" r:id="rId6"/>
    <p:sldId id="306" r:id="rId7"/>
    <p:sldId id="309" r:id="rId8"/>
    <p:sldId id="290" r:id="rId9"/>
    <p:sldId id="297" r:id="rId10"/>
    <p:sldId id="308" r:id="rId11"/>
    <p:sldId id="310" r:id="rId12"/>
    <p:sldId id="299" r:id="rId13"/>
    <p:sldId id="307" r:id="rId14"/>
    <p:sldId id="296" r:id="rId15"/>
    <p:sldId id="283" r:id="rId16"/>
    <p:sldId id="269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98"/>
    <a:srgbClr val="00FF00"/>
    <a:srgbClr val="0066FF"/>
    <a:srgbClr val="B8B8B8"/>
    <a:srgbClr val="E4F7D1"/>
    <a:srgbClr val="A5E367"/>
    <a:srgbClr val="0033CC"/>
    <a:srgbClr val="00B09B"/>
    <a:srgbClr val="000000"/>
    <a:srgbClr val="3D5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68334840-46BE-4CB4-B123-3644872F3186}"/>
    <pc:docChg chg="undo redo custSel addSld delSld modSld sldOrd">
      <pc:chgData name="Pope, Vicki L." userId="31dd4797-c567-4914-8de6-2a0e59e5bba1" providerId="ADAL" clId="{68334840-46BE-4CB4-B123-3644872F3186}" dt="2020-06-19T17:39:28.144" v="2120" actId="20577"/>
      <pc:docMkLst>
        <pc:docMk/>
      </pc:docMkLst>
      <pc:sldChg chg="modSp mod">
        <pc:chgData name="Pope, Vicki L." userId="31dd4797-c567-4914-8de6-2a0e59e5bba1" providerId="ADAL" clId="{68334840-46BE-4CB4-B123-3644872F3186}" dt="2020-06-04T01:09:16.145" v="0" actId="20577"/>
        <pc:sldMkLst>
          <pc:docMk/>
          <pc:sldMk cId="1992187415" sldId="256"/>
        </pc:sldMkLst>
        <pc:spChg chg="mod">
          <ac:chgData name="Pope, Vicki L." userId="31dd4797-c567-4914-8de6-2a0e59e5bba1" providerId="ADAL" clId="{68334840-46BE-4CB4-B123-3644872F3186}" dt="2020-06-04T01:09:16.145" v="0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modSp mod">
        <pc:chgData name="Pope, Vicki L." userId="31dd4797-c567-4914-8de6-2a0e59e5bba1" providerId="ADAL" clId="{68334840-46BE-4CB4-B123-3644872F3186}" dt="2020-06-19T00:49:44.401" v="2118"/>
        <pc:sldMkLst>
          <pc:docMk/>
          <pc:sldMk cId="1122710796" sldId="258"/>
        </pc:sldMkLst>
        <pc:spChg chg="mod">
          <ac:chgData name="Pope, Vicki L." userId="31dd4797-c567-4914-8de6-2a0e59e5bba1" providerId="ADAL" clId="{68334840-46BE-4CB4-B123-3644872F3186}" dt="2020-06-19T00:49:44.401" v="2118"/>
          <ac:spMkLst>
            <pc:docMk/>
            <pc:sldMk cId="1122710796" sldId="258"/>
            <ac:spMk id="3" creationId="{CDFAF198-CBEA-4519-90E5-5D3F13D9A460}"/>
          </ac:spMkLst>
        </pc:spChg>
      </pc:sldChg>
      <pc:sldChg chg="addSp delSp modSp mod">
        <pc:chgData name="Pope, Vicki L." userId="31dd4797-c567-4914-8de6-2a0e59e5bba1" providerId="ADAL" clId="{68334840-46BE-4CB4-B123-3644872F3186}" dt="2020-06-17T18:55:27.903" v="2005" actId="465"/>
        <pc:sldMkLst>
          <pc:docMk/>
          <pc:sldMk cId="2234076053" sldId="261"/>
        </pc:sldMkLst>
        <pc:spChg chg="mod">
          <ac:chgData name="Pope, Vicki L." userId="31dd4797-c567-4914-8de6-2a0e59e5bba1" providerId="ADAL" clId="{68334840-46BE-4CB4-B123-3644872F3186}" dt="2020-06-17T18:55:27.903" v="2005" actId="465"/>
          <ac:spMkLst>
            <pc:docMk/>
            <pc:sldMk cId="2234076053" sldId="261"/>
            <ac:spMk id="6" creationId="{34D8B1B9-A1C9-460A-977A-038633022093}"/>
          </ac:spMkLst>
        </pc:spChg>
        <pc:spChg chg="mod">
          <ac:chgData name="Pope, Vicki L." userId="31dd4797-c567-4914-8de6-2a0e59e5bba1" providerId="ADAL" clId="{68334840-46BE-4CB4-B123-3644872F3186}" dt="2020-06-17T18:55:20.731" v="2004" actId="14100"/>
          <ac:spMkLst>
            <pc:docMk/>
            <pc:sldMk cId="2234076053" sldId="261"/>
            <ac:spMk id="10" creationId="{8ADE521A-DF3D-4E25-90DF-6A5CDA47D71F}"/>
          </ac:spMkLst>
        </pc:spChg>
        <pc:spChg chg="del mod">
          <ac:chgData name="Pope, Vicki L." userId="31dd4797-c567-4914-8de6-2a0e59e5bba1" providerId="ADAL" clId="{68334840-46BE-4CB4-B123-3644872F3186}" dt="2020-06-12T00:34:28.228" v="1094" actId="478"/>
          <ac:spMkLst>
            <pc:docMk/>
            <pc:sldMk cId="2234076053" sldId="261"/>
            <ac:spMk id="11" creationId="{F4CBF228-114E-475E-B2FA-DFE18B0B24D9}"/>
          </ac:spMkLst>
        </pc:spChg>
        <pc:spChg chg="mod">
          <ac:chgData name="Pope, Vicki L." userId="31dd4797-c567-4914-8de6-2a0e59e5bba1" providerId="ADAL" clId="{68334840-46BE-4CB4-B123-3644872F3186}" dt="2020-06-17T18:55:27.903" v="2005" actId="465"/>
          <ac:spMkLst>
            <pc:docMk/>
            <pc:sldMk cId="2234076053" sldId="261"/>
            <ac:spMk id="16" creationId="{C43AB31D-5524-4A2F-A110-7FC030763F11}"/>
          </ac:spMkLst>
        </pc:spChg>
        <pc:spChg chg="mod">
          <ac:chgData name="Pope, Vicki L." userId="31dd4797-c567-4914-8de6-2a0e59e5bba1" providerId="ADAL" clId="{68334840-46BE-4CB4-B123-3644872F3186}" dt="2020-06-12T00:34:51.297" v="1098" actId="12788"/>
          <ac:spMkLst>
            <pc:docMk/>
            <pc:sldMk cId="2234076053" sldId="261"/>
            <ac:spMk id="17" creationId="{E640F81A-155F-494B-B982-7B2473AB27D5}"/>
          </ac:spMkLst>
        </pc:spChg>
        <pc:spChg chg="add del mod">
          <ac:chgData name="Pope, Vicki L." userId="31dd4797-c567-4914-8de6-2a0e59e5bba1" providerId="ADAL" clId="{68334840-46BE-4CB4-B123-3644872F3186}" dt="2020-06-04T01:14:37.927" v="284"/>
          <ac:spMkLst>
            <pc:docMk/>
            <pc:sldMk cId="2234076053" sldId="261"/>
            <ac:spMk id="18" creationId="{95548580-5E51-49BD-9C58-71B349C171C5}"/>
          </ac:spMkLst>
        </pc:spChg>
      </pc:sldChg>
      <pc:sldChg chg="modSp mod">
        <pc:chgData name="Pope, Vicki L." userId="31dd4797-c567-4914-8de6-2a0e59e5bba1" providerId="ADAL" clId="{68334840-46BE-4CB4-B123-3644872F3186}" dt="2020-06-04T01:33:24.987" v="1055" actId="20577"/>
        <pc:sldMkLst>
          <pc:docMk/>
          <pc:sldMk cId="4114030057" sldId="283"/>
        </pc:sldMkLst>
        <pc:spChg chg="mod">
          <ac:chgData name="Pope, Vicki L." userId="31dd4797-c567-4914-8de6-2a0e59e5bba1" providerId="ADAL" clId="{68334840-46BE-4CB4-B123-3644872F3186}" dt="2020-06-04T01:33:24.987" v="1055" actId="20577"/>
          <ac:spMkLst>
            <pc:docMk/>
            <pc:sldMk cId="4114030057" sldId="283"/>
            <ac:spMk id="23" creationId="{E62B27F6-F606-47B3-BEED-06E663E617FD}"/>
          </ac:spMkLst>
        </pc:spChg>
      </pc:sldChg>
      <pc:sldChg chg="del">
        <pc:chgData name="Pope, Vicki L." userId="31dd4797-c567-4914-8de6-2a0e59e5bba1" providerId="ADAL" clId="{68334840-46BE-4CB4-B123-3644872F3186}" dt="2020-06-04T01:26:45.174" v="676" actId="47"/>
        <pc:sldMkLst>
          <pc:docMk/>
          <pc:sldMk cId="2520057488" sldId="289"/>
        </pc:sldMkLst>
      </pc:sldChg>
      <pc:sldChg chg="modSp mod">
        <pc:chgData name="Pope, Vicki L." userId="31dd4797-c567-4914-8de6-2a0e59e5bba1" providerId="ADAL" clId="{68334840-46BE-4CB4-B123-3644872F3186}" dt="2020-06-17T18:55:46.915" v="2024" actId="20577"/>
        <pc:sldMkLst>
          <pc:docMk/>
          <pc:sldMk cId="1748886605" sldId="290"/>
        </pc:sldMkLst>
        <pc:spChg chg="mod">
          <ac:chgData name="Pope, Vicki L." userId="31dd4797-c567-4914-8de6-2a0e59e5bba1" providerId="ADAL" clId="{68334840-46BE-4CB4-B123-3644872F3186}" dt="2020-06-04T01:25:33.109" v="619" actId="27636"/>
          <ac:spMkLst>
            <pc:docMk/>
            <pc:sldMk cId="1748886605" sldId="290"/>
            <ac:spMk id="2" creationId="{861CD02D-EE44-404D-BDAC-4CCB26BD9420}"/>
          </ac:spMkLst>
        </pc:spChg>
        <pc:spChg chg="mod">
          <ac:chgData name="Pope, Vicki L." userId="31dd4797-c567-4914-8de6-2a0e59e5bba1" providerId="ADAL" clId="{68334840-46BE-4CB4-B123-3644872F3186}" dt="2020-06-17T18:55:46.915" v="2024" actId="20577"/>
          <ac:spMkLst>
            <pc:docMk/>
            <pc:sldMk cId="1748886605" sldId="290"/>
            <ac:spMk id="3" creationId="{CDFAF198-CBEA-4519-90E5-5D3F13D9A460}"/>
          </ac:spMkLst>
        </pc:spChg>
      </pc:sldChg>
      <pc:sldChg chg="ord">
        <pc:chgData name="Pope, Vicki L." userId="31dd4797-c567-4914-8de6-2a0e59e5bba1" providerId="ADAL" clId="{68334840-46BE-4CB4-B123-3644872F3186}" dt="2020-06-04T01:23:34.018" v="510"/>
        <pc:sldMkLst>
          <pc:docMk/>
          <pc:sldMk cId="1198611561" sldId="296"/>
        </pc:sldMkLst>
      </pc:sldChg>
      <pc:sldChg chg="modSp mod">
        <pc:chgData name="Pope, Vicki L." userId="31dd4797-c567-4914-8de6-2a0e59e5bba1" providerId="ADAL" clId="{68334840-46BE-4CB4-B123-3644872F3186}" dt="2020-06-04T01:28:06.394" v="708" actId="20577"/>
        <pc:sldMkLst>
          <pc:docMk/>
          <pc:sldMk cId="2387961849" sldId="297"/>
        </pc:sldMkLst>
        <pc:spChg chg="mod">
          <ac:chgData name="Pope, Vicki L." userId="31dd4797-c567-4914-8de6-2a0e59e5bba1" providerId="ADAL" clId="{68334840-46BE-4CB4-B123-3644872F3186}" dt="2020-06-04T01:28:06.394" v="708" actId="20577"/>
          <ac:spMkLst>
            <pc:docMk/>
            <pc:sldMk cId="2387961849" sldId="297"/>
            <ac:spMk id="5" creationId="{34C7C4D5-F9A2-44A3-9605-8C7010513ECE}"/>
          </ac:spMkLst>
        </pc:spChg>
      </pc:sldChg>
      <pc:sldChg chg="modSp mod">
        <pc:chgData name="Pope, Vicki L." userId="31dd4797-c567-4914-8de6-2a0e59e5bba1" providerId="ADAL" clId="{68334840-46BE-4CB4-B123-3644872F3186}" dt="2020-06-19T17:39:28.144" v="2120" actId="20577"/>
        <pc:sldMkLst>
          <pc:docMk/>
          <pc:sldMk cId="3302228229" sldId="299"/>
        </pc:sldMkLst>
        <pc:spChg chg="mod">
          <ac:chgData name="Pope, Vicki L." userId="31dd4797-c567-4914-8de6-2a0e59e5bba1" providerId="ADAL" clId="{68334840-46BE-4CB4-B123-3644872F3186}" dt="2020-06-17T20:40:52.801" v="2110" actId="27636"/>
          <ac:spMkLst>
            <pc:docMk/>
            <pc:sldMk cId="3302228229" sldId="299"/>
            <ac:spMk id="25" creationId="{8CCEFF74-49E2-47D7-A47E-D8E2F2E9E5F2}"/>
          </ac:spMkLst>
        </pc:spChg>
        <pc:spChg chg="mod">
          <ac:chgData name="Pope, Vicki L." userId="31dd4797-c567-4914-8de6-2a0e59e5bba1" providerId="ADAL" clId="{68334840-46BE-4CB4-B123-3644872F3186}" dt="2020-06-19T17:39:28.144" v="2120" actId="20577"/>
          <ac:spMkLst>
            <pc:docMk/>
            <pc:sldMk cId="3302228229" sldId="299"/>
            <ac:spMk id="27" creationId="{87A1611D-72C0-4644-B188-2A3A57EB5F65}"/>
          </ac:spMkLst>
        </pc:spChg>
        <pc:spChg chg="mod">
          <ac:chgData name="Pope, Vicki L." userId="31dd4797-c567-4914-8de6-2a0e59e5bba1" providerId="ADAL" clId="{68334840-46BE-4CB4-B123-3644872F3186}" dt="2020-06-04T01:28:32.483" v="735" actId="20577"/>
          <ac:spMkLst>
            <pc:docMk/>
            <pc:sldMk cId="3302228229" sldId="299"/>
            <ac:spMk id="28" creationId="{4322CDEF-ECBA-4B33-8CA7-909D2158A546}"/>
          </ac:spMkLst>
        </pc:spChg>
        <pc:spChg chg="mod">
          <ac:chgData name="Pope, Vicki L." userId="31dd4797-c567-4914-8de6-2a0e59e5bba1" providerId="ADAL" clId="{68334840-46BE-4CB4-B123-3644872F3186}" dt="2020-06-19T00:21:03.623" v="2114" actId="6549"/>
          <ac:spMkLst>
            <pc:docMk/>
            <pc:sldMk cId="3302228229" sldId="299"/>
            <ac:spMk id="30" creationId="{253E1514-175F-4DC1-9258-61D1EEE9DD48}"/>
          </ac:spMkLst>
        </pc:spChg>
        <pc:spChg chg="mod">
          <ac:chgData name="Pope, Vicki L." userId="31dd4797-c567-4914-8de6-2a0e59e5bba1" providerId="ADAL" clId="{68334840-46BE-4CB4-B123-3644872F3186}" dt="2020-06-12T00:36:14.087" v="1104" actId="108"/>
          <ac:spMkLst>
            <pc:docMk/>
            <pc:sldMk cId="3302228229" sldId="299"/>
            <ac:spMk id="31" creationId="{9F1416B5-B03D-47E1-AB4A-B3BB3B3071E5}"/>
          </ac:spMkLst>
        </pc:spChg>
        <pc:spChg chg="mod">
          <ac:chgData name="Pope, Vicki L." userId="31dd4797-c567-4914-8de6-2a0e59e5bba1" providerId="ADAL" clId="{68334840-46BE-4CB4-B123-3644872F3186}" dt="2020-06-12T00:36:06.385" v="1103" actId="108"/>
          <ac:spMkLst>
            <pc:docMk/>
            <pc:sldMk cId="3302228229" sldId="299"/>
            <ac:spMk id="32" creationId="{708F34E6-B884-46E5-B6DB-E70B67C2F8BB}"/>
          </ac:spMkLst>
        </pc:spChg>
      </pc:sldChg>
      <pc:sldChg chg="del">
        <pc:chgData name="Pope, Vicki L." userId="31dd4797-c567-4914-8de6-2a0e59e5bba1" providerId="ADAL" clId="{68334840-46BE-4CB4-B123-3644872F3186}" dt="2020-06-04T01:26:38.695" v="675" actId="47"/>
        <pc:sldMkLst>
          <pc:docMk/>
          <pc:sldMk cId="2316506024" sldId="305"/>
        </pc:sldMkLst>
      </pc:sldChg>
      <pc:sldChg chg="addSp delSp modSp new mod">
        <pc:chgData name="Pope, Vicki L." userId="31dd4797-c567-4914-8de6-2a0e59e5bba1" providerId="ADAL" clId="{68334840-46BE-4CB4-B123-3644872F3186}" dt="2020-06-12T00:35:18.506" v="1101" actId="6549"/>
        <pc:sldMkLst>
          <pc:docMk/>
          <pc:sldMk cId="997513874" sldId="306"/>
        </pc:sldMkLst>
        <pc:spChg chg="mod">
          <ac:chgData name="Pope, Vicki L." userId="31dd4797-c567-4914-8de6-2a0e59e5bba1" providerId="ADAL" clId="{68334840-46BE-4CB4-B123-3644872F3186}" dt="2020-06-04T01:22:31.111" v="446" actId="14100"/>
          <ac:spMkLst>
            <pc:docMk/>
            <pc:sldMk cId="997513874" sldId="306"/>
            <ac:spMk id="2" creationId="{426B4D6E-E3D0-475E-B4A2-5AC315CDAB85}"/>
          </ac:spMkLst>
        </pc:spChg>
        <pc:spChg chg="del">
          <ac:chgData name="Pope, Vicki L." userId="31dd4797-c567-4914-8de6-2a0e59e5bba1" providerId="ADAL" clId="{68334840-46BE-4CB4-B123-3644872F3186}" dt="2020-06-04T01:15:21.348" v="328" actId="478"/>
          <ac:spMkLst>
            <pc:docMk/>
            <pc:sldMk cId="997513874" sldId="306"/>
            <ac:spMk id="3" creationId="{3C486247-791A-48CF-8AA9-EEE55ACA02B5}"/>
          </ac:spMkLst>
        </pc:spChg>
        <pc:spChg chg="del">
          <ac:chgData name="Pope, Vicki L." userId="31dd4797-c567-4914-8de6-2a0e59e5bba1" providerId="ADAL" clId="{68334840-46BE-4CB4-B123-3644872F3186}" dt="2020-06-04T01:19:08.778" v="411" actId="478"/>
          <ac:spMkLst>
            <pc:docMk/>
            <pc:sldMk cId="997513874" sldId="306"/>
            <ac:spMk id="4" creationId="{6DF6F842-CE1B-4BFB-84DB-ADF8C32B58A3}"/>
          </ac:spMkLst>
        </pc:spChg>
        <pc:spChg chg="add mod">
          <ac:chgData name="Pope, Vicki L." userId="31dd4797-c567-4914-8de6-2a0e59e5bba1" providerId="ADAL" clId="{68334840-46BE-4CB4-B123-3644872F3186}" dt="2020-06-12T00:35:18.506" v="1101" actId="6549"/>
          <ac:spMkLst>
            <pc:docMk/>
            <pc:sldMk cId="997513874" sldId="306"/>
            <ac:spMk id="5" creationId="{138D6D6E-6BF9-4AFC-9D1C-8E4F84A140DF}"/>
          </ac:spMkLst>
        </pc:spChg>
        <pc:spChg chg="add mod">
          <ac:chgData name="Pope, Vicki L." userId="31dd4797-c567-4914-8de6-2a0e59e5bba1" providerId="ADAL" clId="{68334840-46BE-4CB4-B123-3644872F3186}" dt="2020-06-04T01:22:39.130" v="448" actId="207"/>
          <ac:spMkLst>
            <pc:docMk/>
            <pc:sldMk cId="997513874" sldId="306"/>
            <ac:spMk id="6" creationId="{16BBC49E-3DC2-4439-B067-4C061315929C}"/>
          </ac:spMkLst>
        </pc:spChg>
        <pc:spChg chg="add del mod">
          <ac:chgData name="Pope, Vicki L." userId="31dd4797-c567-4914-8de6-2a0e59e5bba1" providerId="ADAL" clId="{68334840-46BE-4CB4-B123-3644872F3186}" dt="2020-06-04T01:22:03.674" v="442" actId="478"/>
          <ac:spMkLst>
            <pc:docMk/>
            <pc:sldMk cId="997513874" sldId="306"/>
            <ac:spMk id="9" creationId="{75519AF4-D462-4CC2-B88E-947E3B4A55E2}"/>
          </ac:spMkLst>
        </pc:spChg>
        <pc:picChg chg="add mod">
          <ac:chgData name="Pope, Vicki L." userId="31dd4797-c567-4914-8de6-2a0e59e5bba1" providerId="ADAL" clId="{68334840-46BE-4CB4-B123-3644872F3186}" dt="2020-06-04T01:23:18.367" v="508" actId="1035"/>
          <ac:picMkLst>
            <pc:docMk/>
            <pc:sldMk cId="997513874" sldId="306"/>
            <ac:picMk id="8" creationId="{F99B4DE1-1B53-4ED0-96C0-C9B7D7E88F68}"/>
          </ac:picMkLst>
        </pc:picChg>
        <pc:picChg chg="add mod ord">
          <ac:chgData name="Pope, Vicki L." userId="31dd4797-c567-4914-8de6-2a0e59e5bba1" providerId="ADAL" clId="{68334840-46BE-4CB4-B123-3644872F3186}" dt="2020-06-04T01:22:20.897" v="444" actId="1076"/>
          <ac:picMkLst>
            <pc:docMk/>
            <pc:sldMk cId="997513874" sldId="306"/>
            <ac:picMk id="11" creationId="{03240D3A-8067-4AB7-AD98-3E6895967C25}"/>
          </ac:picMkLst>
        </pc:picChg>
      </pc:sldChg>
      <pc:sldChg chg="modSp new mod">
        <pc:chgData name="Pope, Vicki L." userId="31dd4797-c567-4914-8de6-2a0e59e5bba1" providerId="ADAL" clId="{68334840-46BE-4CB4-B123-3644872F3186}" dt="2020-06-04T01:33:00.631" v="1051" actId="255"/>
        <pc:sldMkLst>
          <pc:docMk/>
          <pc:sldMk cId="3765363234" sldId="307"/>
        </pc:sldMkLst>
        <pc:spChg chg="mod">
          <ac:chgData name="Pope, Vicki L." userId="31dd4797-c567-4914-8de6-2a0e59e5bba1" providerId="ADAL" clId="{68334840-46BE-4CB4-B123-3644872F3186}" dt="2020-06-04T01:33:00.631" v="1051" actId="255"/>
          <ac:spMkLst>
            <pc:docMk/>
            <pc:sldMk cId="3765363234" sldId="307"/>
            <ac:spMk id="2" creationId="{0AEEF574-A16E-4AAE-95FF-942F33CFC6CA}"/>
          </ac:spMkLst>
        </pc:spChg>
        <pc:spChg chg="mod">
          <ac:chgData name="Pope, Vicki L." userId="31dd4797-c567-4914-8de6-2a0e59e5bba1" providerId="ADAL" clId="{68334840-46BE-4CB4-B123-3644872F3186}" dt="2020-06-04T01:32:47.986" v="1049" actId="948"/>
          <ac:spMkLst>
            <pc:docMk/>
            <pc:sldMk cId="3765363234" sldId="307"/>
            <ac:spMk id="3" creationId="{20AF1D07-C557-4833-A87A-E98D52176935}"/>
          </ac:spMkLst>
        </pc:spChg>
      </pc:sldChg>
      <pc:sldChg chg="modSp new mod ord setBg">
        <pc:chgData name="Pope, Vicki L." userId="31dd4797-c567-4914-8de6-2a0e59e5bba1" providerId="ADAL" clId="{68334840-46BE-4CB4-B123-3644872F3186}" dt="2020-06-17T18:58:32.598" v="2052" actId="114"/>
        <pc:sldMkLst>
          <pc:docMk/>
          <pc:sldMk cId="4094941919" sldId="308"/>
        </pc:sldMkLst>
        <pc:spChg chg="mod">
          <ac:chgData name="Pope, Vicki L." userId="31dd4797-c567-4914-8de6-2a0e59e5bba1" providerId="ADAL" clId="{68334840-46BE-4CB4-B123-3644872F3186}" dt="2020-06-12T00:42:54.406" v="1564" actId="113"/>
          <ac:spMkLst>
            <pc:docMk/>
            <pc:sldMk cId="4094941919" sldId="308"/>
            <ac:spMk id="2" creationId="{88CDE696-0FBF-49DB-87C4-2F96D30C8E53}"/>
          </ac:spMkLst>
        </pc:spChg>
        <pc:spChg chg="mod">
          <ac:chgData name="Pope, Vicki L." userId="31dd4797-c567-4914-8de6-2a0e59e5bba1" providerId="ADAL" clId="{68334840-46BE-4CB4-B123-3644872F3186}" dt="2020-06-17T18:58:32.598" v="2052" actId="114"/>
          <ac:spMkLst>
            <pc:docMk/>
            <pc:sldMk cId="4094941919" sldId="308"/>
            <ac:spMk id="3" creationId="{CC9C57A5-F1E3-4A18-85F3-32E18D492835}"/>
          </ac:spMkLst>
        </pc:spChg>
      </pc:sldChg>
      <pc:sldChg chg="addSp delSp modSp new mod ord setBg">
        <pc:chgData name="Pope, Vicki L." userId="31dd4797-c567-4914-8de6-2a0e59e5bba1" providerId="ADAL" clId="{68334840-46BE-4CB4-B123-3644872F3186}" dt="2020-06-17T19:15:38.675" v="2106"/>
        <pc:sldMkLst>
          <pc:docMk/>
          <pc:sldMk cId="2359262032" sldId="309"/>
        </pc:sldMkLst>
        <pc:spChg chg="mod">
          <ac:chgData name="Pope, Vicki L." userId="31dd4797-c567-4914-8de6-2a0e59e5bba1" providerId="ADAL" clId="{68334840-46BE-4CB4-B123-3644872F3186}" dt="2020-06-12T00:43:20.660" v="1570" actId="14100"/>
          <ac:spMkLst>
            <pc:docMk/>
            <pc:sldMk cId="2359262032" sldId="309"/>
            <ac:spMk id="2" creationId="{60C903E7-5D3A-4FD0-94A8-A169F6A501B9}"/>
          </ac:spMkLst>
        </pc:spChg>
        <pc:spChg chg="mod">
          <ac:chgData name="Pope, Vicki L." userId="31dd4797-c567-4914-8de6-2a0e59e5bba1" providerId="ADAL" clId="{68334840-46BE-4CB4-B123-3644872F3186}" dt="2020-06-12T00:55:55.580" v="1769" actId="12"/>
          <ac:spMkLst>
            <pc:docMk/>
            <pc:sldMk cId="2359262032" sldId="309"/>
            <ac:spMk id="3" creationId="{83862F03-90BC-45E0-8EAA-65BBF9214DFB}"/>
          </ac:spMkLst>
        </pc:spChg>
        <pc:spChg chg="del">
          <ac:chgData name="Pope, Vicki L." userId="31dd4797-c567-4914-8de6-2a0e59e5bba1" providerId="ADAL" clId="{68334840-46BE-4CB4-B123-3644872F3186}" dt="2020-06-12T01:01:40.193" v="1806" actId="478"/>
          <ac:spMkLst>
            <pc:docMk/>
            <pc:sldMk cId="2359262032" sldId="309"/>
            <ac:spMk id="4" creationId="{05A16140-F40B-4F5A-917A-044713855629}"/>
          </ac:spMkLst>
        </pc:spChg>
        <pc:spChg chg="add mod ord topLvl">
          <ac:chgData name="Pope, Vicki L." userId="31dd4797-c567-4914-8de6-2a0e59e5bba1" providerId="ADAL" clId="{68334840-46BE-4CB4-B123-3644872F3186}" dt="2020-06-12T01:01:24.619" v="1805" actId="164"/>
          <ac:spMkLst>
            <pc:docMk/>
            <pc:sldMk cId="2359262032" sldId="309"/>
            <ac:spMk id="8" creationId="{6AF3AA6C-48BB-4781-ABA5-C8F5C6C7188A}"/>
          </ac:spMkLst>
        </pc:spChg>
        <pc:spChg chg="add mod topLvl">
          <ac:chgData name="Pope, Vicki L." userId="31dd4797-c567-4914-8de6-2a0e59e5bba1" providerId="ADAL" clId="{68334840-46BE-4CB4-B123-3644872F3186}" dt="2020-06-12T01:01:24.619" v="1805" actId="164"/>
          <ac:spMkLst>
            <pc:docMk/>
            <pc:sldMk cId="2359262032" sldId="309"/>
            <ac:spMk id="9" creationId="{53E7C177-98BD-4092-BA1D-136CE70C04ED}"/>
          </ac:spMkLst>
        </pc:spChg>
        <pc:spChg chg="add mod">
          <ac:chgData name="Pope, Vicki L." userId="31dd4797-c567-4914-8de6-2a0e59e5bba1" providerId="ADAL" clId="{68334840-46BE-4CB4-B123-3644872F3186}" dt="2020-06-12T01:02:15.152" v="1855" actId="1076"/>
          <ac:spMkLst>
            <pc:docMk/>
            <pc:sldMk cId="2359262032" sldId="309"/>
            <ac:spMk id="12" creationId="{4C698720-8AC6-4013-B96B-843CB940DC1A}"/>
          </ac:spMkLst>
        </pc:spChg>
        <pc:grpChg chg="add del mod">
          <ac:chgData name="Pope, Vicki L." userId="31dd4797-c567-4914-8de6-2a0e59e5bba1" providerId="ADAL" clId="{68334840-46BE-4CB4-B123-3644872F3186}" dt="2020-06-12T01:00:33.525" v="1794" actId="165"/>
          <ac:grpSpMkLst>
            <pc:docMk/>
            <pc:sldMk cId="2359262032" sldId="309"/>
            <ac:grpSpMk id="10" creationId="{5E8DA2E4-1DF8-4C3E-B2E9-1DF5985AB8EF}"/>
          </ac:grpSpMkLst>
        </pc:grpChg>
        <pc:grpChg chg="add mod">
          <ac:chgData name="Pope, Vicki L." userId="31dd4797-c567-4914-8de6-2a0e59e5bba1" providerId="ADAL" clId="{68334840-46BE-4CB4-B123-3644872F3186}" dt="2020-06-12T01:01:24.619" v="1805" actId="164"/>
          <ac:grpSpMkLst>
            <pc:docMk/>
            <pc:sldMk cId="2359262032" sldId="309"/>
            <ac:grpSpMk id="11" creationId="{C435E680-80E4-467D-83D1-ED192A51181A}"/>
          </ac:grpSpMkLst>
        </pc:grpChg>
        <pc:picChg chg="add mod">
          <ac:chgData name="Pope, Vicki L." userId="31dd4797-c567-4914-8de6-2a0e59e5bba1" providerId="ADAL" clId="{68334840-46BE-4CB4-B123-3644872F3186}" dt="2020-06-12T00:56:04.998" v="1771" actId="208"/>
          <ac:picMkLst>
            <pc:docMk/>
            <pc:sldMk cId="2359262032" sldId="309"/>
            <ac:picMk id="5" creationId="{375973A6-B1CB-4770-BDBB-2773B63B6BA6}"/>
          </ac:picMkLst>
        </pc:picChg>
        <pc:picChg chg="add mod">
          <ac:chgData name="Pope, Vicki L." userId="31dd4797-c567-4914-8de6-2a0e59e5bba1" providerId="ADAL" clId="{68334840-46BE-4CB4-B123-3644872F3186}" dt="2020-06-12T00:57:31.790" v="1775" actId="1076"/>
          <ac:picMkLst>
            <pc:docMk/>
            <pc:sldMk cId="2359262032" sldId="309"/>
            <ac:picMk id="6" creationId="{B1648FD4-2EF1-4CB0-A3C9-1572E9DC28E3}"/>
          </ac:picMkLst>
        </pc:picChg>
        <pc:picChg chg="add mod modCrop">
          <ac:chgData name="Pope, Vicki L." userId="31dd4797-c567-4914-8de6-2a0e59e5bba1" providerId="ADAL" clId="{68334840-46BE-4CB4-B123-3644872F3186}" dt="2020-06-12T01:01:24.619" v="1805" actId="164"/>
          <ac:picMkLst>
            <pc:docMk/>
            <pc:sldMk cId="2359262032" sldId="309"/>
            <ac:picMk id="7" creationId="{89324484-FE73-4FF4-AF30-F118FA092A00}"/>
          </ac:picMkLst>
        </pc:picChg>
      </pc:sldChg>
      <pc:sldChg chg="add del">
        <pc:chgData name="Pope, Vicki L." userId="31dd4797-c567-4914-8de6-2a0e59e5bba1" providerId="ADAL" clId="{68334840-46BE-4CB4-B123-3644872F3186}" dt="2020-06-12T00:39:11.699" v="1151"/>
        <pc:sldMkLst>
          <pc:docMk/>
          <pc:sldMk cId="277076677" sldId="310"/>
        </pc:sldMkLst>
      </pc:sldChg>
      <pc:sldChg chg="add del">
        <pc:chgData name="Pope, Vicki L." userId="31dd4797-c567-4914-8de6-2a0e59e5bba1" providerId="ADAL" clId="{68334840-46BE-4CB4-B123-3644872F3186}" dt="2020-06-17T19:05:07.281" v="2082" actId="2696"/>
        <pc:sldMkLst>
          <pc:docMk/>
          <pc:sldMk cId="1229206943" sldId="310"/>
        </pc:sldMkLst>
      </pc:sldChg>
      <pc:sldChg chg="delSp modSp add mod">
        <pc:chgData name="Pope, Vicki L." userId="31dd4797-c567-4914-8de6-2a0e59e5bba1" providerId="ADAL" clId="{68334840-46BE-4CB4-B123-3644872F3186}" dt="2020-06-17T19:12:19.621" v="2104" actId="14100"/>
        <pc:sldMkLst>
          <pc:docMk/>
          <pc:sldMk cId="2955815063" sldId="310"/>
        </pc:sldMkLst>
        <pc:spChg chg="mod">
          <ac:chgData name="Pope, Vicki L." userId="31dd4797-c567-4914-8de6-2a0e59e5bba1" providerId="ADAL" clId="{68334840-46BE-4CB4-B123-3644872F3186}" dt="2020-06-17T19:08:33.261" v="2095" actId="20577"/>
          <ac:spMkLst>
            <pc:docMk/>
            <pc:sldMk cId="2955815063" sldId="310"/>
            <ac:spMk id="2" creationId="{88CDE696-0FBF-49DB-87C4-2F96D30C8E53}"/>
          </ac:spMkLst>
        </pc:spChg>
        <pc:spChg chg="mod">
          <ac:chgData name="Pope, Vicki L." userId="31dd4797-c567-4914-8de6-2a0e59e5bba1" providerId="ADAL" clId="{68334840-46BE-4CB4-B123-3644872F3186}" dt="2020-06-17T19:12:19.621" v="2104" actId="14100"/>
          <ac:spMkLst>
            <pc:docMk/>
            <pc:sldMk cId="2955815063" sldId="310"/>
            <ac:spMk id="3" creationId="{CC9C57A5-F1E3-4A18-85F3-32E18D492835}"/>
          </ac:spMkLst>
        </pc:spChg>
        <pc:spChg chg="del">
          <ac:chgData name="Pope, Vicki L." userId="31dd4797-c567-4914-8de6-2a0e59e5bba1" providerId="ADAL" clId="{68334840-46BE-4CB4-B123-3644872F3186}" dt="2020-06-17T19:12:10.502" v="2100" actId="478"/>
          <ac:spMkLst>
            <pc:docMk/>
            <pc:sldMk cId="2955815063" sldId="310"/>
            <ac:spMk id="4" creationId="{A3971191-F119-4B04-AA23-701CBC848551}"/>
          </ac:spMkLst>
        </pc:spChg>
      </pc:sldChg>
      <pc:sldChg chg="modSp new del mod">
        <pc:chgData name="Pope, Vicki L." userId="31dd4797-c567-4914-8de6-2a0e59e5bba1" providerId="ADAL" clId="{68334840-46BE-4CB4-B123-3644872F3186}" dt="2020-06-17T18:58:07.717" v="2049" actId="2696"/>
        <pc:sldMkLst>
          <pc:docMk/>
          <pc:sldMk cId="3717903536" sldId="310"/>
        </pc:sldMkLst>
        <pc:spChg chg="mod">
          <ac:chgData name="Pope, Vicki L." userId="31dd4797-c567-4914-8de6-2a0e59e5bba1" providerId="ADAL" clId="{68334840-46BE-4CB4-B123-3644872F3186}" dt="2020-06-17T18:56:49.673" v="2048" actId="255"/>
          <ac:spMkLst>
            <pc:docMk/>
            <pc:sldMk cId="3717903536" sldId="310"/>
            <ac:spMk id="2" creationId="{DC863E18-9C06-4223-A3DB-A229B8E4E71D}"/>
          </ac:spMkLst>
        </pc:spChg>
      </pc:sldChg>
    </pc:docChg>
  </pc:docChgLst>
  <pc:docChgLst>
    <pc:chgData name="Pope, Vicki L." userId="31dd4797-c567-4914-8de6-2a0e59e5bba1" providerId="ADAL" clId="{F5AEE464-8388-4432-B075-81173E7BAD85}"/>
    <pc:docChg chg="undo custSel modSld">
      <pc:chgData name="Pope, Vicki L." userId="31dd4797-c567-4914-8de6-2a0e59e5bba1" providerId="ADAL" clId="{F5AEE464-8388-4432-B075-81173E7BAD85}" dt="2020-07-06T23:45:59.720" v="12" actId="6549"/>
      <pc:docMkLst>
        <pc:docMk/>
      </pc:docMkLst>
      <pc:sldChg chg="modSp mod">
        <pc:chgData name="Pope, Vicki L." userId="31dd4797-c567-4914-8de6-2a0e59e5bba1" providerId="ADAL" clId="{F5AEE464-8388-4432-B075-81173E7BAD85}" dt="2020-07-06T23:45:59.720" v="12" actId="6549"/>
        <pc:sldMkLst>
          <pc:docMk/>
          <pc:sldMk cId="1992187415" sldId="256"/>
        </pc:sldMkLst>
        <pc:spChg chg="mod">
          <ac:chgData name="Pope, Vicki L." userId="31dd4797-c567-4914-8de6-2a0e59e5bba1" providerId="ADAL" clId="{F5AEE464-8388-4432-B075-81173E7BAD85}" dt="2020-07-06T23:45:59.720" v="12" actId="6549"/>
          <ac:spMkLst>
            <pc:docMk/>
            <pc:sldMk cId="1992187415" sldId="256"/>
            <ac:spMk id="4" creationId="{D46CC0E0-F655-4E04-A138-D89E66A25139}"/>
          </ac:spMkLst>
        </pc:spChg>
      </pc:sldChg>
      <pc:sldChg chg="modSp mod">
        <pc:chgData name="Pope, Vicki L." userId="31dd4797-c567-4914-8de6-2a0e59e5bba1" providerId="ADAL" clId="{F5AEE464-8388-4432-B075-81173E7BAD85}" dt="2020-07-06T23:45:56.999" v="7" actId="6549"/>
        <pc:sldMkLst>
          <pc:docMk/>
          <pc:sldMk cId="1122710796" sldId="258"/>
        </pc:sldMkLst>
        <pc:spChg chg="mod">
          <ac:chgData name="Pope, Vicki L." userId="31dd4797-c567-4914-8de6-2a0e59e5bba1" providerId="ADAL" clId="{F5AEE464-8388-4432-B075-81173E7BAD85}" dt="2020-07-06T23:45:56.999" v="7" actId="6549"/>
          <ac:spMkLst>
            <pc:docMk/>
            <pc:sldMk cId="1122710796" sldId="258"/>
            <ac:spMk id="3" creationId="{CDFAF198-CBEA-4519-90E5-5D3F13D9A4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841808"/>
            <a:ext cx="980209" cy="1050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0559" y="1119372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092174" y="-10380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July 6, 2020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9454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4913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8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schultz@anl.gov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box.com/home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2561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ed2leadership.wordpress.com/2013/05/07/35-fun-and-affordable-team-appreciation-ideas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rgex.energy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3" y="1184965"/>
            <a:ext cx="5872891" cy="26966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764" y="4121505"/>
            <a:ext cx="5874479" cy="124176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00B09B"/>
                </a:solidFill>
              </a:rPr>
              <a:t>June 17,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533C4-99B6-C54B-808A-9B0699DB0689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C3FA0A-1FB1-4501-997C-6EFA1C1FAC1D}"/>
              </a:ext>
            </a:extLst>
          </p:cNvPr>
          <p:cNvSpPr txBox="1">
            <a:spLocks/>
          </p:cNvSpPr>
          <p:nvPr/>
        </p:nvSpPr>
        <p:spPr>
          <a:xfrm>
            <a:off x="3162269" y="331694"/>
            <a:ext cx="7551853" cy="7301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414 Task Team Members</a:t>
            </a:r>
          </a:p>
        </p:txBody>
      </p:sp>
      <p:pic>
        <p:nvPicPr>
          <p:cNvPr id="21" name="Graphic 20" descr="Teamwork">
            <a:extLst>
              <a:ext uri="{FF2B5EF4-FFF2-40B4-BE49-F238E27FC236}">
                <a16:creationId xmlns:a16="http://schemas.microsoft.com/office/drawing/2014/main" id="{B7C27DC8-96FB-4549-9519-B9D7FCBC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169" y="256363"/>
            <a:ext cx="879552" cy="8795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45C61F-7CE0-4FF7-B7AD-34ACE5E2196E}"/>
              </a:ext>
            </a:extLst>
          </p:cNvPr>
          <p:cNvSpPr/>
          <p:nvPr/>
        </p:nvSpPr>
        <p:spPr>
          <a:xfrm>
            <a:off x="10930269" y="4928829"/>
            <a:ext cx="1261731" cy="1111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8CCEFF74-49E2-47D7-A47E-D8E2F2E9E5F2}"/>
              </a:ext>
            </a:extLst>
          </p:cNvPr>
          <p:cNvSpPr txBox="1">
            <a:spLocks/>
          </p:cNvSpPr>
          <p:nvPr/>
        </p:nvSpPr>
        <p:spPr>
          <a:xfrm>
            <a:off x="946184" y="1473714"/>
            <a:ext cx="3193163" cy="17806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US" sz="1600" b="1" u="sng" dirty="0"/>
              <a:t>Better Application to “ALL”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Pat Auer, LLNL (lead) – auer2@llnl.gov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Veronica Camarillo-Morris, LANL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Stella McKirdy, INL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71D45-9AD4-4200-8F2D-D1B13DB3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59" y="3258078"/>
            <a:ext cx="438150" cy="333375"/>
          </a:xfrm>
          <a:prstGeom prst="rect">
            <a:avLst/>
          </a:prstGeom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7A1611D-72C0-4644-B188-2A3A57EB5F65}"/>
              </a:ext>
            </a:extLst>
          </p:cNvPr>
          <p:cNvSpPr txBox="1">
            <a:spLocks/>
          </p:cNvSpPr>
          <p:nvPr/>
        </p:nvSpPr>
        <p:spPr>
          <a:xfrm>
            <a:off x="948874" y="3515119"/>
            <a:ext cx="3206647" cy="2436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 of Software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Marylou Apodaca, SNL (lead) </a:t>
            </a:r>
            <a:r>
              <a:rPr lang="en-US" sz="1400">
                <a:solidFill>
                  <a:srgbClr val="00FF00"/>
                </a:solidFill>
              </a:rPr>
              <a:t>– marapod</a:t>
            </a:r>
            <a:r>
              <a:rPr lang="en-US" sz="1400" dirty="0">
                <a:solidFill>
                  <a:srgbClr val="00FF00"/>
                </a:solidFill>
              </a:rPr>
              <a:t>@sandia.gov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Sid Ailes, Atkins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Faith Girolamo, SRS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Cristy Renner, </a:t>
            </a:r>
            <a:r>
              <a:rPr lang="en-US" sz="1400" dirty="0"/>
              <a:t>Fluor BWXT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 Nakagawa, CNS/Y-12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 Turgeon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SNL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322CDEF-ECBA-4B33-8CA7-909D2158A546}"/>
              </a:ext>
            </a:extLst>
          </p:cNvPr>
          <p:cNvSpPr txBox="1">
            <a:spLocks/>
          </p:cNvSpPr>
          <p:nvPr/>
        </p:nvSpPr>
        <p:spPr>
          <a:xfrm>
            <a:off x="4581868" y="3487228"/>
            <a:ext cx="3225128" cy="14374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/>
              <a:t>Software-Relevant Orders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Annette </a:t>
            </a:r>
            <a:r>
              <a:rPr lang="en-US" sz="1400" dirty="0" err="1"/>
              <a:t>Coonfield</a:t>
            </a:r>
            <a:r>
              <a:rPr lang="en-US" sz="1400" dirty="0"/>
              <a:t>, WRPS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Clyde Armstrong, </a:t>
            </a:r>
            <a:r>
              <a:rPr lang="en-US" sz="1400" dirty="0" err="1"/>
              <a:t>Tru</a:t>
            </a:r>
            <a:r>
              <a:rPr lang="en-US" sz="1400" dirty="0"/>
              <a:t> Project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Vicki Pope, LLNL 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9B73B1E-2D92-4B40-A41F-0213704ED69A}"/>
              </a:ext>
            </a:extLst>
          </p:cNvPr>
          <p:cNvSpPr txBox="1">
            <a:spLocks/>
          </p:cNvSpPr>
          <p:nvPr/>
        </p:nvSpPr>
        <p:spPr>
          <a:xfrm>
            <a:off x="4531485" y="1473714"/>
            <a:ext cx="3206516" cy="16685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Current 414 Pain Points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Members????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53E1514-175F-4DC1-9258-61D1EEE9DD48}"/>
              </a:ext>
            </a:extLst>
          </p:cNvPr>
          <p:cNvSpPr txBox="1">
            <a:spLocks/>
          </p:cNvSpPr>
          <p:nvPr/>
        </p:nvSpPr>
        <p:spPr>
          <a:xfrm>
            <a:off x="4581868" y="5269706"/>
            <a:ext cx="3180756" cy="1407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600" b="1" u="sng" dirty="0"/>
              <a:t>Standard for Software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Cristy Renner, Fluor BWXT 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Dave </a:t>
            </a:r>
            <a:r>
              <a:rPr lang="en-US" sz="1400" dirty="0" err="1"/>
              <a:t>Thoman</a:t>
            </a:r>
            <a:r>
              <a:rPr lang="en-US" sz="1400" dirty="0"/>
              <a:t>, </a:t>
            </a:r>
            <a:r>
              <a:rPr lang="en-US" sz="1400" dirty="0" err="1"/>
              <a:t>Amentum</a:t>
            </a:r>
            <a:endParaRPr lang="en-US" sz="14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F1416B5-B03D-47E1-AB4A-B3BB3B3071E5}"/>
              </a:ext>
            </a:extLst>
          </p:cNvPr>
          <p:cNvSpPr txBox="1">
            <a:spLocks/>
          </p:cNvSpPr>
          <p:nvPr/>
        </p:nvSpPr>
        <p:spPr>
          <a:xfrm>
            <a:off x="8202234" y="3863730"/>
            <a:ext cx="3022276" cy="1622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Graded Approach for Software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Lance Abbott, SRS (co-lead)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Jeni Turgeon, SNL (co-lead)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708F34E6-B884-46E5-B6DB-E70B67C2F8BB}"/>
              </a:ext>
            </a:extLst>
          </p:cNvPr>
          <p:cNvSpPr txBox="1">
            <a:spLocks/>
          </p:cNvSpPr>
          <p:nvPr/>
        </p:nvSpPr>
        <p:spPr>
          <a:xfrm>
            <a:off x="8130139" y="1473714"/>
            <a:ext cx="3206516" cy="18752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Cloud-based Hosting Software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Russell Swannack, PNNL (lead) </a:t>
            </a:r>
            <a:r>
              <a:rPr lang="en-US" sz="1400" dirty="0"/>
              <a:t>– </a:t>
            </a:r>
            <a:r>
              <a:rPr lang="en-US" sz="1400" dirty="0">
                <a:solidFill>
                  <a:srgbClr val="00FF00"/>
                </a:solidFill>
              </a:rPr>
              <a:t>Russell.Swannack@pnnl.gov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Lisa Cooper, Paducah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Orlando Ferrer, RL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Vicki Pope, LLNL</a:t>
            </a:r>
          </a:p>
        </p:txBody>
      </p:sp>
    </p:spTree>
    <p:extLst>
      <p:ext uri="{BB962C8B-B14F-4D97-AF65-F5344CB8AC3E}">
        <p14:creationId xmlns:p14="http://schemas.microsoft.com/office/powerpoint/2010/main" val="33022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574-A16E-4AAE-95FF-942F33CF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Group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1D07-C557-4833-A87A-E98D5217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3200" dirty="0"/>
              <a:t>Importance of Participation in Sub-tasks and Meeting Discussions/</a:t>
            </a:r>
            <a:r>
              <a:rPr lang="en-US" sz="3200" dirty="0" err="1"/>
              <a:t>eMails</a:t>
            </a:r>
            <a:endParaRPr lang="en-US" sz="3200" dirty="0"/>
          </a:p>
          <a:p>
            <a:pPr>
              <a:spcAft>
                <a:spcPts val="3600"/>
              </a:spcAft>
            </a:pPr>
            <a:r>
              <a:rPr lang="en-US" sz="3200" dirty="0"/>
              <a:t>Pain Points of DOE Order 414.1D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95577-5403-483B-B38C-DAF86B4F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6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119861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765-E314-40FF-807A-37A947E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0B09B"/>
                </a:solidFill>
              </a:rPr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B2D3E-174F-4FA7-9550-72F6F1B0F12B}"/>
              </a:ext>
            </a:extLst>
          </p:cNvPr>
          <p:cNvGrpSpPr/>
          <p:nvPr/>
        </p:nvGrpSpPr>
        <p:grpSpPr>
          <a:xfrm>
            <a:off x="4165166" y="2224596"/>
            <a:ext cx="6628804" cy="828633"/>
            <a:chOff x="4532089" y="1498666"/>
            <a:chExt cx="6628804" cy="82863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DA38FC-7D55-484F-AB10-6C436D180418}"/>
                </a:ext>
              </a:extLst>
            </p:cNvPr>
            <p:cNvSpPr/>
            <p:nvPr/>
          </p:nvSpPr>
          <p:spPr>
            <a:xfrm>
              <a:off x="4532089" y="14986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2B27F6-F606-47B3-BEED-06E663E617FD}"/>
                </a:ext>
              </a:extLst>
            </p:cNvPr>
            <p:cNvSpPr/>
            <p:nvPr/>
          </p:nvSpPr>
          <p:spPr>
            <a:xfrm>
              <a:off x="5489159" y="14986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Task Groups to meet prior to July WebEx</a:t>
              </a:r>
            </a:p>
          </p:txBody>
        </p:sp>
        <p:sp>
          <p:nvSpPr>
            <p:cNvPr id="29" name="Rectangle 28" descr="Monthly calendar">
              <a:extLst>
                <a:ext uri="{FF2B5EF4-FFF2-40B4-BE49-F238E27FC236}">
                  <a16:creationId xmlns:a16="http://schemas.microsoft.com/office/drawing/2014/main" id="{3F5478B5-C346-443E-906B-C40751682746}"/>
                </a:ext>
              </a:extLst>
            </p:cNvPr>
            <p:cNvSpPr/>
            <p:nvPr/>
          </p:nvSpPr>
          <p:spPr>
            <a:xfrm>
              <a:off x="4814303" y="1685108"/>
              <a:ext cx="455748" cy="45574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474B9-6C2E-4E95-BD7E-A3AEC639D6B8}"/>
              </a:ext>
            </a:extLst>
          </p:cNvPr>
          <p:cNvGrpSpPr/>
          <p:nvPr/>
        </p:nvGrpSpPr>
        <p:grpSpPr>
          <a:xfrm>
            <a:off x="4165166" y="5294816"/>
            <a:ext cx="6628804" cy="828633"/>
            <a:chOff x="4532089" y="5294816"/>
            <a:chExt cx="6628804" cy="82863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B9E7AA-A2B9-4451-A329-ACCAD1A27BE0}"/>
                </a:ext>
              </a:extLst>
            </p:cNvPr>
            <p:cNvSpPr/>
            <p:nvPr/>
          </p:nvSpPr>
          <p:spPr>
            <a:xfrm>
              <a:off x="4532089" y="5294816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00B09B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Rectangle 31" descr="Document">
              <a:extLst>
                <a:ext uri="{FF2B5EF4-FFF2-40B4-BE49-F238E27FC236}">
                  <a16:creationId xmlns:a16="http://schemas.microsoft.com/office/drawing/2014/main" id="{487E3DEC-76D2-4C82-AAE0-7B991A5DB38A}"/>
                </a:ext>
              </a:extLst>
            </p:cNvPr>
            <p:cNvSpPr/>
            <p:nvPr/>
          </p:nvSpPr>
          <p:spPr>
            <a:xfrm>
              <a:off x="4814303" y="5481258"/>
              <a:ext cx="455748" cy="45574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9D818A-54FE-4F1C-9DA6-7AAAEA0FD824}"/>
                </a:ext>
              </a:extLst>
            </p:cNvPr>
            <p:cNvSpPr/>
            <p:nvPr/>
          </p:nvSpPr>
          <p:spPr>
            <a:xfrm>
              <a:off x="5489159" y="529481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Load sharable document templates, job aids, and SQA-related job postings to Box site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D765C2-0FF9-436D-BBA0-73EF14C6D410}"/>
              </a:ext>
            </a:extLst>
          </p:cNvPr>
          <p:cNvGrpSpPr/>
          <p:nvPr/>
        </p:nvGrpSpPr>
        <p:grpSpPr>
          <a:xfrm>
            <a:off x="4165166" y="689486"/>
            <a:ext cx="6628804" cy="828633"/>
            <a:chOff x="4532089" y="491465"/>
            <a:chExt cx="6628804" cy="8286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9BE444-424F-4C05-BDDB-D4B0F286299D}"/>
                </a:ext>
              </a:extLst>
            </p:cNvPr>
            <p:cNvSpPr/>
            <p:nvPr/>
          </p:nvSpPr>
          <p:spPr>
            <a:xfrm>
              <a:off x="4532089" y="491465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3D58B9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57A146-B74F-4011-B127-44D96BA2DE66}"/>
                </a:ext>
              </a:extLst>
            </p:cNvPr>
            <p:cNvSpPr/>
            <p:nvPr/>
          </p:nvSpPr>
          <p:spPr>
            <a:xfrm>
              <a:off x="5489159" y="491465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8B9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900" kern="1200" dirty="0"/>
                <a:t>Volunteer to present your site</a:t>
              </a:r>
              <a:r>
                <a:rPr lang="en-US" sz="1900" dirty="0"/>
                <a:t>’s tool/process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10 minutes or less (contact Vicki, Teri or Marylou)</a:t>
              </a:r>
            </a:p>
          </p:txBody>
        </p:sp>
        <p:pic>
          <p:nvPicPr>
            <p:cNvPr id="4" name="Graphic 3" descr="Presentation with checklist">
              <a:extLst>
                <a:ext uri="{FF2B5EF4-FFF2-40B4-BE49-F238E27FC236}">
                  <a16:creationId xmlns:a16="http://schemas.microsoft.com/office/drawing/2014/main" id="{B06E8DA4-138A-4211-99AB-67B5D897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52588" y="616192"/>
              <a:ext cx="579179" cy="5791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E9A98-D41C-4043-B8E4-C52D8753EF45}"/>
              </a:ext>
            </a:extLst>
          </p:cNvPr>
          <p:cNvGrpSpPr/>
          <p:nvPr/>
        </p:nvGrpSpPr>
        <p:grpSpPr>
          <a:xfrm>
            <a:off x="4165166" y="3759706"/>
            <a:ext cx="6628804" cy="828633"/>
            <a:chOff x="4532089" y="3503166"/>
            <a:chExt cx="6628804" cy="82863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2C45E0-4D71-4404-B337-060E2B67D9A7}"/>
                </a:ext>
              </a:extLst>
            </p:cNvPr>
            <p:cNvSpPr/>
            <p:nvPr/>
          </p:nvSpPr>
          <p:spPr>
            <a:xfrm>
              <a:off x="4532089" y="35031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A60CF7-943E-47D0-A27A-BC5AA8DBD954}"/>
                </a:ext>
              </a:extLst>
            </p:cNvPr>
            <p:cNvSpPr/>
            <p:nvPr/>
          </p:nvSpPr>
          <p:spPr>
            <a:xfrm>
              <a:off x="5489160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167DB5-9834-4AFD-AB69-C1372CDFCE72}"/>
                </a:ext>
              </a:extLst>
            </p:cNvPr>
            <p:cNvSpPr/>
            <p:nvPr/>
          </p:nvSpPr>
          <p:spPr>
            <a:xfrm>
              <a:off x="5489159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Volunteer for Sub-Task Groups</a:t>
              </a:r>
            </a:p>
          </p:txBody>
        </p:sp>
        <p:pic>
          <p:nvPicPr>
            <p:cNvPr id="13" name="Graphic 12" descr="Group brainstorm">
              <a:extLst>
                <a:ext uri="{FF2B5EF4-FFF2-40B4-BE49-F238E27FC236}">
                  <a16:creationId xmlns:a16="http://schemas.microsoft.com/office/drawing/2014/main" id="{2BB18942-586B-4A13-A4AA-2D231875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52588" y="3627893"/>
              <a:ext cx="579179" cy="579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03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43" y="2439501"/>
            <a:ext cx="10058400" cy="274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and we can prove it.</a:t>
            </a: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727" y="1049879"/>
            <a:ext cx="715914" cy="555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DF8C9E-CECF-4F38-B36D-F3DF315DDD67}" type="slidenum">
              <a:rPr lang="en-US" sz="2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sz="2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519210"/>
            <a:ext cx="3678517" cy="1216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785BD-448E-4A65-AF9C-D45041895134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(pope13@llnl.gov)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2507378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84" y="265814"/>
            <a:ext cx="7687339" cy="6244714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Announcements and Updates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DOE Organizational Excellence Forums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Task Group Updates &amp; Discussion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DOE O 414.1E Task Groups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Discuss Pain Points of DOE O 414.1D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EB546-19EA-4AA1-B968-782B4A6B26E9}"/>
              </a:ext>
            </a:extLst>
          </p:cNvPr>
          <p:cNvSpPr/>
          <p:nvPr/>
        </p:nvSpPr>
        <p:spPr>
          <a:xfrm>
            <a:off x="8596732" y="5003110"/>
            <a:ext cx="2833768" cy="110597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rgbClr val="FF0000"/>
                </a:solidFill>
              </a:rPr>
              <a:t>Email Marylou Apodaca for Meeting Attendance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4572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(Meeting credit for recertifications)</a:t>
            </a:r>
            <a:endParaRPr lang="en-US" sz="1600" b="1" kern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915-C128-4BBA-89C0-685BEA8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927" y="2115504"/>
            <a:ext cx="3958936" cy="2674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Announcements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Updates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D8B1B9-A1C9-460A-977A-038633022093}"/>
              </a:ext>
            </a:extLst>
          </p:cNvPr>
          <p:cNvSpPr/>
          <p:nvPr/>
        </p:nvSpPr>
        <p:spPr>
          <a:xfrm>
            <a:off x="710866" y="2553751"/>
            <a:ext cx="6880936" cy="83232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105758"/>
              <a:satOff val="-5996"/>
              <a:lumOff val="2304"/>
              <a:alphaOff val="0"/>
            </a:schemeClr>
          </a:fillRef>
          <a:effectRef idx="1">
            <a:schemeClr val="accent4">
              <a:hueOff val="5105758"/>
              <a:satOff val="-5996"/>
              <a:lumOff val="23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Justification for Revision to DOE O 414 – </a:t>
            </a:r>
            <a:r>
              <a:rPr lang="en-US" sz="2000" b="1" dirty="0" err="1">
                <a:solidFill>
                  <a:schemeClr val="bg1"/>
                </a:solidFill>
              </a:rPr>
              <a:t>Duli</a:t>
            </a:r>
            <a:r>
              <a:rPr lang="en-US" sz="2000" b="1" dirty="0">
                <a:solidFill>
                  <a:schemeClr val="bg1"/>
                </a:solidFill>
              </a:rPr>
              <a:t> Agarwal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46AF69DF-7C59-48DB-976C-B9B1DB12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pic>
        <p:nvPicPr>
          <p:cNvPr id="13" name="Picture 12" descr="HD-ShadowShort.png">
            <a:extLst>
              <a:ext uri="{FF2B5EF4-FFF2-40B4-BE49-F238E27FC236}">
                <a16:creationId xmlns:a16="http://schemas.microsoft.com/office/drawing/2014/main" id="{07126715-C6C1-4A26-8FB1-66C2FDBA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BF40-229E-417D-A0D8-8C3E3D62B95C}"/>
              </a:ext>
            </a:extLst>
          </p:cNvPr>
          <p:cNvSpPr/>
          <p:nvPr/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245CEE-7F32-422C-AD40-14E46945DC5B}"/>
              </a:ext>
            </a:extLst>
          </p:cNvPr>
          <p:cNvSpPr txBox="1">
            <a:spLocks/>
          </p:cNvSpPr>
          <p:nvPr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DE521A-DF3D-4E25-90DF-6A5CDA47D71F}"/>
              </a:ext>
            </a:extLst>
          </p:cNvPr>
          <p:cNvSpPr/>
          <p:nvPr/>
        </p:nvSpPr>
        <p:spPr>
          <a:xfrm>
            <a:off x="725218" y="5490057"/>
            <a:ext cx="6852233" cy="77249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00B09B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chemeClr val="bg1"/>
                </a:solidFill>
              </a:rPr>
              <a:t>Other site announcements?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3AB31D-5524-4A2F-A110-7FC030763F11}"/>
              </a:ext>
            </a:extLst>
          </p:cNvPr>
          <p:cNvSpPr/>
          <p:nvPr/>
        </p:nvSpPr>
        <p:spPr>
          <a:xfrm>
            <a:off x="710866" y="4051819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REVCOM of DOE Guide 414.1-4 Revision – </a:t>
            </a:r>
            <a:r>
              <a:rPr lang="en-US" sz="2000" b="1" dirty="0" err="1">
                <a:solidFill>
                  <a:schemeClr val="bg1"/>
                </a:solidFill>
              </a:rPr>
              <a:t>Duli</a:t>
            </a:r>
            <a:r>
              <a:rPr lang="en-US" sz="2000" b="1" dirty="0">
                <a:solidFill>
                  <a:schemeClr val="bg1"/>
                </a:solidFill>
              </a:rPr>
              <a:t> Agarwal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640F81A-155F-494B-B982-7B2473AB27D5}"/>
              </a:ext>
            </a:extLst>
          </p:cNvPr>
          <p:cNvSpPr/>
          <p:nvPr/>
        </p:nvSpPr>
        <p:spPr>
          <a:xfrm>
            <a:off x="710866" y="738015"/>
            <a:ext cx="6880936" cy="1149990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Fall 2020 Meeting:  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November 30-December 3, 2020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NNSS; Las Vegas, NV</a:t>
            </a:r>
          </a:p>
        </p:txBody>
      </p:sp>
    </p:spTree>
    <p:extLst>
      <p:ext uri="{BB962C8B-B14F-4D97-AF65-F5344CB8AC3E}">
        <p14:creationId xmlns:p14="http://schemas.microsoft.com/office/powerpoint/2010/main" val="22340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eworks in the sky&#10;&#10;Description automatically generated">
            <a:extLst>
              <a:ext uri="{FF2B5EF4-FFF2-40B4-BE49-F238E27FC236}">
                <a16:creationId xmlns:a16="http://schemas.microsoft.com/office/drawing/2014/main" id="{03240D3A-8067-4AB7-AD98-3E689596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B4D6E-E3D0-475E-B4A2-5AC315CD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26" y="455703"/>
            <a:ext cx="6549156" cy="769441"/>
          </a:xfrm>
        </p:spPr>
        <p:txBody>
          <a:bodyPr/>
          <a:lstStyle/>
          <a:p>
            <a:r>
              <a:rPr lang="en-US" b="1" dirty="0"/>
              <a:t>EFCOG Award of Excellence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D6D6E-6BF9-4AFC-9D1C-8E4F84A140DF}"/>
              </a:ext>
            </a:extLst>
          </p:cNvPr>
          <p:cNvSpPr/>
          <p:nvPr/>
        </p:nvSpPr>
        <p:spPr>
          <a:xfrm>
            <a:off x="4850084" y="4606995"/>
            <a:ext cx="6871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Sid was selected to receive an Award of Excellence for his contributions to EFCOG. 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award was announced during the EFCOG 2020 Annual Meeting via teleconference on June 3, 2020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BC49E-3DC2-4439-B067-4C061315929C}"/>
              </a:ext>
            </a:extLst>
          </p:cNvPr>
          <p:cNvSpPr/>
          <p:nvPr/>
        </p:nvSpPr>
        <p:spPr>
          <a:xfrm>
            <a:off x="108905" y="1944969"/>
            <a:ext cx="6310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Congratulations, Sid Ailes!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group of people standing in front of a sunset&#10;&#10;Description automatically generated">
            <a:extLst>
              <a:ext uri="{FF2B5EF4-FFF2-40B4-BE49-F238E27FC236}">
                <a16:creationId xmlns:a16="http://schemas.microsoft.com/office/drawing/2014/main" id="{F99B4DE1-1B53-4ED0-96C0-C9B7D7E88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5857" y="3881886"/>
            <a:ext cx="3962953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95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03E7-5D3A-4FD0-94A8-A169F6A5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4663"/>
            <a:ext cx="9443411" cy="1402627"/>
          </a:xfrm>
        </p:spPr>
        <p:txBody>
          <a:bodyPr>
            <a:noAutofit/>
          </a:bodyPr>
          <a:lstStyle/>
          <a:p>
            <a:r>
              <a:rPr lang="en-US" sz="4400" b="1" dirty="0"/>
              <a:t>DOE Organizational Excellence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2F03-90BC-45E0-8EAA-65BBF921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801" y="1238118"/>
            <a:ext cx="6854683" cy="639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https://orgex.energy.gov/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973A6-B1CB-4770-BDBB-2773B63B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9" y="2264284"/>
            <a:ext cx="4290260" cy="2992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8FD4-2EF1-4CB0-A3C9-1572E9DC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338" y="2779290"/>
            <a:ext cx="3295650" cy="355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5E680-80E4-467D-83D1-ED192A51181A}"/>
              </a:ext>
            </a:extLst>
          </p:cNvPr>
          <p:cNvGrpSpPr/>
          <p:nvPr/>
        </p:nvGrpSpPr>
        <p:grpSpPr>
          <a:xfrm>
            <a:off x="6919708" y="2431855"/>
            <a:ext cx="5018140" cy="3259591"/>
            <a:chOff x="6919708" y="2431855"/>
            <a:chExt cx="5018140" cy="32595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324484-FE73-4FF4-AF30-F118FA092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" t="1199"/>
            <a:stretch/>
          </p:blipFill>
          <p:spPr>
            <a:xfrm>
              <a:off x="6919708" y="2431855"/>
              <a:ext cx="5018140" cy="32595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E7C177-98BD-4092-BA1D-136CE70C04ED}"/>
                </a:ext>
              </a:extLst>
            </p:cNvPr>
            <p:cNvSpPr/>
            <p:nvPr/>
          </p:nvSpPr>
          <p:spPr>
            <a:xfrm>
              <a:off x="9685348" y="2765640"/>
              <a:ext cx="81342" cy="126220"/>
            </a:xfrm>
            <a:prstGeom prst="rect">
              <a:avLst/>
            </a:prstGeom>
            <a:solidFill>
              <a:srgbClr val="FFD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F3AA6C-48BB-4781-ABA5-C8F5C6C7188A}"/>
                </a:ext>
              </a:extLst>
            </p:cNvPr>
            <p:cNvSpPr txBox="1"/>
            <p:nvPr/>
          </p:nvSpPr>
          <p:spPr>
            <a:xfrm>
              <a:off x="9615226" y="2729177"/>
              <a:ext cx="2455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698720-8AC6-4013-B96B-843CB940DC1A}"/>
              </a:ext>
            </a:extLst>
          </p:cNvPr>
          <p:cNvSpPr txBox="1"/>
          <p:nvPr/>
        </p:nvSpPr>
        <p:spPr>
          <a:xfrm>
            <a:off x="7045561" y="5962783"/>
            <a:ext cx="476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Identify Christian Palay as sponsor if needed</a:t>
            </a:r>
          </a:p>
        </p:txBody>
      </p:sp>
    </p:spTree>
    <p:extLst>
      <p:ext uri="{BB962C8B-B14F-4D97-AF65-F5344CB8AC3E}">
        <p14:creationId xmlns:p14="http://schemas.microsoft.com/office/powerpoint/2010/main" val="235926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" y="2063262"/>
            <a:ext cx="2551813" cy="2661052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2019 Sub-Tasks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66" y="265814"/>
            <a:ext cx="8176903" cy="6379535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SQA Checklists for Audits (Pat Auer – WHITEPAPER IN REVIEW </a:t>
            </a:r>
            <a:r>
              <a:rPr lang="en-US" sz="2800" b="1" dirty="0">
                <a:solidFill>
                  <a:srgbClr val="FF0000"/>
                </a:solidFill>
              </a:rPr>
              <a:t>until 6/19/2020</a:t>
            </a:r>
            <a:r>
              <a:rPr lang="en-US" sz="2800" dirty="0"/>
              <a:t>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Toolbox Qualification Recommendations (Vicki Pope – WHITEPAPER IN REVIEW </a:t>
            </a:r>
            <a:r>
              <a:rPr lang="en-US" sz="2800" b="1" dirty="0">
                <a:solidFill>
                  <a:srgbClr val="FF0000"/>
                </a:solidFill>
              </a:rPr>
              <a:t>until 6/25/2020</a:t>
            </a:r>
            <a:r>
              <a:rPr lang="en-US" sz="2800" dirty="0"/>
              <a:t>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SQA Group Strategic Planning </a:t>
            </a:r>
            <a:r>
              <a:rPr lang="en-US" sz="2800" dirty="0">
                <a:solidFill>
                  <a:schemeClr val="tx1"/>
                </a:solidFill>
              </a:rPr>
              <a:t>(Nathaniel Hein – TASK TEMPLATE CREATED)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Cloud-based Hosting Whitepaper (Russell Swannack – WHITEPAPER IN DRAFT)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to Manage Configurable Devices (Veronica Camarillo-Morris – SUB-TASK ON HOLD)</a:t>
            </a:r>
          </a:p>
        </p:txBody>
      </p:sp>
    </p:spTree>
    <p:extLst>
      <p:ext uri="{BB962C8B-B14F-4D97-AF65-F5344CB8AC3E}">
        <p14:creationId xmlns:p14="http://schemas.microsoft.com/office/powerpoint/2010/main" val="1748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57ADE-F32F-4B8C-8BD7-A0F49019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2192594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 O 414.1E Tasks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3F52B-81A7-4D18-89DA-AF5F810C3F6D}"/>
              </a:ext>
            </a:extLst>
          </p:cNvPr>
          <p:cNvSpPr/>
          <p:nvPr/>
        </p:nvSpPr>
        <p:spPr>
          <a:xfrm>
            <a:off x="10930269" y="4928829"/>
            <a:ext cx="1261731" cy="1111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C7C4D5-F9A2-44A3-9605-8C7010513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54014" y="592930"/>
            <a:ext cx="9557361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Application To “All”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Software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Re-emphasize quality assurance to better clarify DOE O 414 to “all” software for application of QA criteria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to clarify applicability of DOE O 414 to all software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Current requirements are geared more toward traditional hardware. How to clarify so they better apply to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sw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Current DOE O 414 Pain Points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Create a list of what works, what doesn’t, and what is confusing in current version in relation to software.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Software-Relevant DOE Orders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Matrix of Orders, Policies, and Guides with software requirements.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to better integrate 414 with other DOE orders (e.g., 200.1A, 205.1C, etc.) and clarify areas that seem to contradict.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Definition of Software – DRAFT READY FOR REVIEW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Definition of Graded Approach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Standard(s) for Software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6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53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E696-0FBF-49DB-87C4-2F96D30C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Definition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57A5-F1E3-4A18-85F3-32E18D49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2175"/>
            <a:ext cx="8596668" cy="4229187"/>
          </a:xfrm>
        </p:spPr>
        <p:txBody>
          <a:bodyPr>
            <a:normAutofit/>
          </a:bodyPr>
          <a:lstStyle/>
          <a:p>
            <a:r>
              <a:rPr lang="en-US" sz="2800" b="1" dirty="0"/>
              <a:t>Software </a:t>
            </a:r>
            <a:r>
              <a:rPr lang="en-US" sz="2800" dirty="0"/>
              <a:t>is a set of instruction, data and/or programs used to operate computers and/or hardware. 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sz="2400" b="1" dirty="0"/>
              <a:t>Vs.</a:t>
            </a:r>
          </a:p>
          <a:p>
            <a:endParaRPr lang="en-US" b="1" dirty="0"/>
          </a:p>
          <a:p>
            <a:r>
              <a:rPr lang="en-US" sz="2800" b="1" dirty="0"/>
              <a:t>Software </a:t>
            </a:r>
            <a:r>
              <a:rPr lang="en-US" sz="2800" dirty="0"/>
              <a:t>is a set of instruction, data and/or programs used to operate computers and/or hardware </a:t>
            </a:r>
            <a:r>
              <a:rPr lang="en-US" sz="2800" i="1" dirty="0"/>
              <a:t>to perform quality affecting activities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71191-F119-4B04-AA23-701CBC84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53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E696-0FBF-49DB-87C4-2F96D30C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Examples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57A5-F1E3-4A18-85F3-32E18D49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2917"/>
            <a:ext cx="9364441" cy="5092930"/>
          </a:xfrm>
        </p:spPr>
        <p:txBody>
          <a:bodyPr>
            <a:normAutofit fontScale="85000" lnSpcReduction="10000"/>
          </a:bodyPr>
          <a:lstStyle/>
          <a:p>
            <a:pPr marL="801688" lvl="0"/>
            <a:r>
              <a:rPr lang="en-US" dirty="0"/>
              <a:t>Controls production process or equipment</a:t>
            </a:r>
          </a:p>
          <a:p>
            <a:pPr marL="801688" lvl="0"/>
            <a:r>
              <a:rPr lang="en-US" dirty="0"/>
              <a:t>Controls testing or inspection process or equipment</a:t>
            </a:r>
          </a:p>
          <a:p>
            <a:pPr marL="801688" lvl="0"/>
            <a:r>
              <a:rPr lang="en-US" dirty="0"/>
              <a:t>Controls the calibration of standards and measurement devices</a:t>
            </a:r>
          </a:p>
          <a:p>
            <a:pPr marL="801688" lvl="0"/>
            <a:r>
              <a:rPr lang="en-US" dirty="0"/>
              <a:t>Provides data files to support manufacturing, inspection, test, and/or acceptance parameters/records</a:t>
            </a:r>
          </a:p>
          <a:p>
            <a:pPr marL="801688" lvl="0"/>
            <a:r>
              <a:rPr lang="en-US" dirty="0"/>
              <a:t>Supports the analysis of materials </a:t>
            </a:r>
          </a:p>
          <a:p>
            <a:pPr marL="801688" lvl="0"/>
            <a:r>
              <a:rPr lang="en-US" dirty="0"/>
              <a:t>Supports embedded applications include vendor-supplied firmware and/or firmware developed at DOE sites which can be changed or programmed and that could potentially affect processes</a:t>
            </a:r>
          </a:p>
          <a:p>
            <a:pPr marL="801688" lvl="0"/>
            <a:r>
              <a:rPr lang="en-US" dirty="0"/>
              <a:t>Provides analysis capability to determine acceptability of products or parts</a:t>
            </a:r>
          </a:p>
          <a:p>
            <a:pPr marL="801688" lvl="0"/>
            <a:r>
              <a:rPr lang="en-US" dirty="0"/>
              <a:t>Supports programmatic analysis or design</a:t>
            </a:r>
          </a:p>
          <a:p>
            <a:pPr marL="801688" lvl="0"/>
            <a:r>
              <a:rPr lang="en-US" dirty="0"/>
              <a:t>Simple and easily understood software-includes utility calculations that do not fall directly under the Commercial off the Shelf (COTS) GOTS (Government off the Shelf) or developed software and if the software is a calculation, results can be verified by hand calculation.</a:t>
            </a:r>
          </a:p>
          <a:p>
            <a:pPr marL="801688" lvl="0"/>
            <a:r>
              <a:rPr lang="en-US" dirty="0"/>
              <a:t>Software whose output results in mistakes or use of data that cause incorrect results that affect (impact) the physical, functional, or operational requirements of configuration</a:t>
            </a:r>
          </a:p>
          <a:p>
            <a:pPr marL="801688" lvl="0"/>
            <a:r>
              <a:rPr lang="en-US" dirty="0"/>
              <a:t>Software used to meet a regulatory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50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5.potx" id="{D0FBF145-4C97-4E8C-AECC-CBE4B886FCD9}" vid="{0AE4BF23-393C-474F-8FC0-1E5253B98A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992</Words>
  <Application>Microsoft Office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Trebuchet MS</vt:lpstr>
      <vt:lpstr>Wingdings</vt:lpstr>
      <vt:lpstr>Wingdings 3</vt:lpstr>
      <vt:lpstr>Facet</vt:lpstr>
      <vt:lpstr>Presentations (Standard Screen)</vt:lpstr>
      <vt:lpstr>PNNL_Option_4</vt:lpstr>
      <vt:lpstr>EFCOG SQA Group Meeting</vt:lpstr>
      <vt:lpstr>Agenda</vt:lpstr>
      <vt:lpstr>PowerPoint Presentation</vt:lpstr>
      <vt:lpstr>EFCOG Award of Excellence</vt:lpstr>
      <vt:lpstr>DOE Organizational Excellence Forums</vt:lpstr>
      <vt:lpstr>2019 Sub-Tasks Update</vt:lpstr>
      <vt:lpstr>DOE O 414.1E Tasks</vt:lpstr>
      <vt:lpstr>Definition of Software</vt:lpstr>
      <vt:lpstr>Examples of Software</vt:lpstr>
      <vt:lpstr>PowerPoint Presentation</vt:lpstr>
      <vt:lpstr>Group Discussions</vt:lpstr>
      <vt:lpstr>  Create your BOX account in 6 Steps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2</cp:revision>
  <dcterms:created xsi:type="dcterms:W3CDTF">2020-05-04T19:12:24Z</dcterms:created>
  <dcterms:modified xsi:type="dcterms:W3CDTF">2020-07-06T23:46:02Z</dcterms:modified>
</cp:coreProperties>
</file>