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4"/>
  </p:notesMasterIdLst>
  <p:sldIdLst>
    <p:sldId id="256" r:id="rId2"/>
    <p:sldId id="258" r:id="rId3"/>
    <p:sldId id="261" r:id="rId4"/>
    <p:sldId id="290" r:id="rId5"/>
    <p:sldId id="297" r:id="rId6"/>
    <p:sldId id="299" r:id="rId7"/>
    <p:sldId id="307" r:id="rId8"/>
    <p:sldId id="310" r:id="rId9"/>
    <p:sldId id="309" r:id="rId10"/>
    <p:sldId id="296" r:id="rId11"/>
    <p:sldId id="283" r:id="rId12"/>
    <p:sldId id="269" r:id="rId1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A"/>
    <a:srgbClr val="236DB7"/>
    <a:srgbClr val="3D58B9"/>
    <a:srgbClr val="A5E367"/>
    <a:srgbClr val="00FF00"/>
    <a:srgbClr val="FFDB98"/>
    <a:srgbClr val="0066FF"/>
    <a:srgbClr val="B8B8B8"/>
    <a:srgbClr val="E4F7D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BBCB5-B4E4-47EE-A69A-48EBABDF8605}" v="34" dt="2020-07-09T19:52:52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44ABBCB5-B4E4-47EE-A69A-48EBABDF8605}"/>
    <pc:docChg chg="undo redo custSel addSld delSld modSld sldOrd delMainMaster modMainMaster">
      <pc:chgData name="Pope, Vicki L." userId="31dd4797-c567-4914-8de6-2a0e59e5bba1" providerId="ADAL" clId="{44ABBCB5-B4E4-47EE-A69A-48EBABDF8605}" dt="2020-07-13T14:40:14.676" v="1786" actId="948"/>
      <pc:docMkLst>
        <pc:docMk/>
      </pc:docMkLst>
      <pc:sldChg chg="modSp mod">
        <pc:chgData name="Pope, Vicki L." userId="31dd4797-c567-4914-8de6-2a0e59e5bba1" providerId="ADAL" clId="{44ABBCB5-B4E4-47EE-A69A-48EBABDF8605}" dt="2020-07-06T23:46:21.948" v="4" actId="20577"/>
        <pc:sldMkLst>
          <pc:docMk/>
          <pc:sldMk cId="1992187415" sldId="256"/>
        </pc:sldMkLst>
        <pc:spChg chg="mod">
          <ac:chgData name="Pope, Vicki L." userId="31dd4797-c567-4914-8de6-2a0e59e5bba1" providerId="ADAL" clId="{44ABBCB5-B4E4-47EE-A69A-48EBABDF8605}" dt="2020-07-06T23:46:21.948" v="4" actId="20577"/>
          <ac:spMkLst>
            <pc:docMk/>
            <pc:sldMk cId="1992187415" sldId="256"/>
            <ac:spMk id="4" creationId="{D46CC0E0-F655-4E04-A138-D89E66A25139}"/>
          </ac:spMkLst>
        </pc:spChg>
      </pc:sldChg>
      <pc:sldChg chg="modSp mod">
        <pc:chgData name="Pope, Vicki L." userId="31dd4797-c567-4914-8de6-2a0e59e5bba1" providerId="ADAL" clId="{44ABBCB5-B4E4-47EE-A69A-48EBABDF8605}" dt="2020-07-06T23:46:22.607" v="5" actId="6549"/>
        <pc:sldMkLst>
          <pc:docMk/>
          <pc:sldMk cId="1122710796" sldId="258"/>
        </pc:sldMkLst>
        <pc:spChg chg="mod">
          <ac:chgData name="Pope, Vicki L." userId="31dd4797-c567-4914-8de6-2a0e59e5bba1" providerId="ADAL" clId="{44ABBCB5-B4E4-47EE-A69A-48EBABDF8605}" dt="2020-07-06T23:46:22.607" v="5" actId="6549"/>
          <ac:spMkLst>
            <pc:docMk/>
            <pc:sldMk cId="1122710796" sldId="258"/>
            <ac:spMk id="3" creationId="{CDFAF198-CBEA-4519-90E5-5D3F13D9A460}"/>
          </ac:spMkLst>
        </pc:spChg>
      </pc:sldChg>
      <pc:sldChg chg="addSp delSp modSp mod">
        <pc:chgData name="Pope, Vicki L." userId="31dd4797-c567-4914-8de6-2a0e59e5bba1" providerId="ADAL" clId="{44ABBCB5-B4E4-47EE-A69A-48EBABDF8605}" dt="2020-07-09T19:39:29.718" v="1567" actId="14100"/>
        <pc:sldMkLst>
          <pc:docMk/>
          <pc:sldMk cId="2234076053" sldId="261"/>
        </pc:sldMkLst>
        <pc:spChg chg="mod">
          <ac:chgData name="Pope, Vicki L." userId="31dd4797-c567-4914-8de6-2a0e59e5bba1" providerId="ADAL" clId="{44ABBCB5-B4E4-47EE-A69A-48EBABDF8605}" dt="2020-07-09T19:35:39.529" v="1380" actId="465"/>
          <ac:spMkLst>
            <pc:docMk/>
            <pc:sldMk cId="2234076053" sldId="261"/>
            <ac:spMk id="6" creationId="{34D8B1B9-A1C9-460A-977A-038633022093}"/>
          </ac:spMkLst>
        </pc:spChg>
        <pc:spChg chg="del mod">
          <ac:chgData name="Pope, Vicki L." userId="31dd4797-c567-4914-8de6-2a0e59e5bba1" providerId="ADAL" clId="{44ABBCB5-B4E4-47EE-A69A-48EBABDF8605}" dt="2020-07-09T19:29:03.579" v="1192" actId="478"/>
          <ac:spMkLst>
            <pc:docMk/>
            <pc:sldMk cId="2234076053" sldId="261"/>
            <ac:spMk id="10" creationId="{8ADE521A-DF3D-4E25-90DF-6A5CDA47D71F}"/>
          </ac:spMkLst>
        </pc:spChg>
        <pc:spChg chg="mod">
          <ac:chgData name="Pope, Vicki L." userId="31dd4797-c567-4914-8de6-2a0e59e5bba1" providerId="ADAL" clId="{44ABBCB5-B4E4-47EE-A69A-48EBABDF8605}" dt="2020-07-09T19:39:29.718" v="1567" actId="14100"/>
          <ac:spMkLst>
            <pc:docMk/>
            <pc:sldMk cId="2234076053" sldId="261"/>
            <ac:spMk id="14" creationId="{1039BF40-229E-417D-A0D8-8C3E3D62B95C}"/>
          </ac:spMkLst>
        </pc:spChg>
        <pc:spChg chg="mod">
          <ac:chgData name="Pope, Vicki L." userId="31dd4797-c567-4914-8de6-2a0e59e5bba1" providerId="ADAL" clId="{44ABBCB5-B4E4-47EE-A69A-48EBABDF8605}" dt="2020-07-09T19:35:39.529" v="1380" actId="465"/>
          <ac:spMkLst>
            <pc:docMk/>
            <pc:sldMk cId="2234076053" sldId="261"/>
            <ac:spMk id="16" creationId="{C43AB31D-5524-4A2F-A110-7FC030763F11}"/>
          </ac:spMkLst>
        </pc:spChg>
        <pc:spChg chg="mod">
          <ac:chgData name="Pope, Vicki L." userId="31dd4797-c567-4914-8de6-2a0e59e5bba1" providerId="ADAL" clId="{44ABBCB5-B4E4-47EE-A69A-48EBABDF8605}" dt="2020-07-09T19:35:28.384" v="1379" actId="1036"/>
          <ac:spMkLst>
            <pc:docMk/>
            <pc:sldMk cId="2234076053" sldId="261"/>
            <ac:spMk id="17" creationId="{E640F81A-155F-494B-B982-7B2473AB27D5}"/>
          </ac:spMkLst>
        </pc:spChg>
        <pc:spChg chg="add mod">
          <ac:chgData name="Pope, Vicki L." userId="31dd4797-c567-4914-8de6-2a0e59e5bba1" providerId="ADAL" clId="{44ABBCB5-B4E4-47EE-A69A-48EBABDF8605}" dt="2020-07-09T19:35:39.529" v="1380" actId="465"/>
          <ac:spMkLst>
            <pc:docMk/>
            <pc:sldMk cId="2234076053" sldId="261"/>
            <ac:spMk id="18" creationId="{A60ED4A8-204D-455B-9CB3-50AEAA172B4E}"/>
          </ac:spMkLst>
        </pc:spChg>
        <pc:spChg chg="add mod">
          <ac:chgData name="Pope, Vicki L." userId="31dd4797-c567-4914-8de6-2a0e59e5bba1" providerId="ADAL" clId="{44ABBCB5-B4E4-47EE-A69A-48EBABDF8605}" dt="2020-07-09T19:35:20.077" v="1363" actId="1035"/>
          <ac:spMkLst>
            <pc:docMk/>
            <pc:sldMk cId="2234076053" sldId="261"/>
            <ac:spMk id="19" creationId="{6E7B21BB-B8A5-4483-B432-0F71FB60241F}"/>
          </ac:spMkLst>
        </pc:spChg>
        <pc:picChg chg="mod">
          <ac:chgData name="Pope, Vicki L." userId="31dd4797-c567-4914-8de6-2a0e59e5bba1" providerId="ADAL" clId="{44ABBCB5-B4E4-47EE-A69A-48EBABDF8605}" dt="2020-07-09T19:39:21.720" v="1562" actId="14100"/>
          <ac:picMkLst>
            <pc:docMk/>
            <pc:sldMk cId="2234076053" sldId="261"/>
            <ac:picMk id="12" creationId="{46AF69DF-7C59-48DB-976C-B9B1DB12E40C}"/>
          </ac:picMkLst>
        </pc:picChg>
        <pc:picChg chg="add del mod">
          <ac:chgData name="Pope, Vicki L." userId="31dd4797-c567-4914-8de6-2a0e59e5bba1" providerId="ADAL" clId="{44ABBCB5-B4E4-47EE-A69A-48EBABDF8605}" dt="2020-07-09T19:39:23.500" v="1565" actId="14100"/>
          <ac:picMkLst>
            <pc:docMk/>
            <pc:sldMk cId="2234076053" sldId="261"/>
            <ac:picMk id="13" creationId="{07126715-C6C1-4A26-8FB1-66C2FDBA1645}"/>
          </ac:picMkLst>
        </pc:picChg>
      </pc:sldChg>
      <pc:sldChg chg="modSp mod">
        <pc:chgData name="Pope, Vicki L." userId="31dd4797-c567-4914-8de6-2a0e59e5bba1" providerId="ADAL" clId="{44ABBCB5-B4E4-47EE-A69A-48EBABDF8605}" dt="2020-07-07T00:02:08.511" v="750" actId="20577"/>
        <pc:sldMkLst>
          <pc:docMk/>
          <pc:sldMk cId="4114030057" sldId="283"/>
        </pc:sldMkLst>
        <pc:spChg chg="mod">
          <ac:chgData name="Pope, Vicki L." userId="31dd4797-c567-4914-8de6-2a0e59e5bba1" providerId="ADAL" clId="{44ABBCB5-B4E4-47EE-A69A-48EBABDF8605}" dt="2020-07-07T00:02:08.511" v="750" actId="20577"/>
          <ac:spMkLst>
            <pc:docMk/>
            <pc:sldMk cId="4114030057" sldId="283"/>
            <ac:spMk id="23" creationId="{E62B27F6-F606-47B3-BEED-06E663E617FD}"/>
          </ac:spMkLst>
        </pc:spChg>
      </pc:sldChg>
      <pc:sldChg chg="modSp mod">
        <pc:chgData name="Pope, Vicki L." userId="31dd4797-c567-4914-8de6-2a0e59e5bba1" providerId="ADAL" clId="{44ABBCB5-B4E4-47EE-A69A-48EBABDF8605}" dt="2020-07-06T23:50:00.755" v="121" actId="20577"/>
        <pc:sldMkLst>
          <pc:docMk/>
          <pc:sldMk cId="1748886605" sldId="290"/>
        </pc:sldMkLst>
        <pc:spChg chg="mod">
          <ac:chgData name="Pope, Vicki L." userId="31dd4797-c567-4914-8de6-2a0e59e5bba1" providerId="ADAL" clId="{44ABBCB5-B4E4-47EE-A69A-48EBABDF8605}" dt="2020-07-06T23:48:42.432" v="75" actId="27636"/>
          <ac:spMkLst>
            <pc:docMk/>
            <pc:sldMk cId="1748886605" sldId="290"/>
            <ac:spMk id="2" creationId="{861CD02D-EE44-404D-BDAC-4CCB26BD9420}"/>
          </ac:spMkLst>
        </pc:spChg>
        <pc:spChg chg="mod">
          <ac:chgData name="Pope, Vicki L." userId="31dd4797-c567-4914-8de6-2a0e59e5bba1" providerId="ADAL" clId="{44ABBCB5-B4E4-47EE-A69A-48EBABDF8605}" dt="2020-07-06T23:50:00.755" v="121" actId="20577"/>
          <ac:spMkLst>
            <pc:docMk/>
            <pc:sldMk cId="1748886605" sldId="290"/>
            <ac:spMk id="3" creationId="{CDFAF198-CBEA-4519-90E5-5D3F13D9A460}"/>
          </ac:spMkLst>
        </pc:spChg>
      </pc:sldChg>
      <pc:sldChg chg="delSp modSp mod">
        <pc:chgData name="Pope, Vicki L." userId="31dd4797-c567-4914-8de6-2a0e59e5bba1" providerId="ADAL" clId="{44ABBCB5-B4E4-47EE-A69A-48EBABDF8605}" dt="2020-07-09T19:48:34.844" v="1648" actId="478"/>
        <pc:sldMkLst>
          <pc:docMk/>
          <pc:sldMk cId="1198611561" sldId="296"/>
        </pc:sldMkLst>
        <pc:spChg chg="mod">
          <ac:chgData name="Pope, Vicki L." userId="31dd4797-c567-4914-8de6-2a0e59e5bba1" providerId="ADAL" clId="{44ABBCB5-B4E4-47EE-A69A-48EBABDF8605}" dt="2020-07-09T19:48:32.053" v="1647" actId="14100"/>
          <ac:spMkLst>
            <pc:docMk/>
            <pc:sldMk cId="1198611561" sldId="296"/>
            <ac:spMk id="51" creationId="{17480B06-5A28-42A2-9F78-D7F52EA712D9}"/>
          </ac:spMkLst>
        </pc:spChg>
        <pc:picChg chg="del">
          <ac:chgData name="Pope, Vicki L." userId="31dd4797-c567-4914-8de6-2a0e59e5bba1" providerId="ADAL" clId="{44ABBCB5-B4E4-47EE-A69A-48EBABDF8605}" dt="2020-07-09T19:48:34.844" v="1648" actId="478"/>
          <ac:picMkLst>
            <pc:docMk/>
            <pc:sldMk cId="1198611561" sldId="296"/>
            <ac:picMk id="49" creationId="{3306A56D-99B2-4023-AC2E-8C36676F83F3}"/>
          </ac:picMkLst>
        </pc:picChg>
        <pc:picChg chg="del">
          <ac:chgData name="Pope, Vicki L." userId="31dd4797-c567-4914-8de6-2a0e59e5bba1" providerId="ADAL" clId="{44ABBCB5-B4E4-47EE-A69A-48EBABDF8605}" dt="2020-07-09T19:48:23.728" v="1646" actId="478"/>
          <ac:picMkLst>
            <pc:docMk/>
            <pc:sldMk cId="1198611561" sldId="296"/>
            <ac:picMk id="50" creationId="{C181C809-0FC9-4605-9C47-BAD0A7447CB9}"/>
          </ac:picMkLst>
        </pc:picChg>
      </pc:sldChg>
      <pc:sldChg chg="addSp delSp modSp mod">
        <pc:chgData name="Pope, Vicki L." userId="31dd4797-c567-4914-8de6-2a0e59e5bba1" providerId="ADAL" clId="{44ABBCB5-B4E4-47EE-A69A-48EBABDF8605}" dt="2020-07-09T19:52:52.963" v="1658" actId="207"/>
        <pc:sldMkLst>
          <pc:docMk/>
          <pc:sldMk cId="2387961849" sldId="297"/>
        </pc:sldMkLst>
        <pc:spChg chg="mod">
          <ac:chgData name="Pope, Vicki L." userId="31dd4797-c567-4914-8de6-2a0e59e5bba1" providerId="ADAL" clId="{44ABBCB5-B4E4-47EE-A69A-48EBABDF8605}" dt="2020-07-06T23:53:11.639" v="375" actId="1037"/>
          <ac:spMkLst>
            <pc:docMk/>
            <pc:sldMk cId="2387961849" sldId="297"/>
            <ac:spMk id="2" creationId="{C4057ADE-F32F-4B8C-8BD7-A0F49019C3C6}"/>
          </ac:spMkLst>
        </pc:spChg>
        <pc:spChg chg="del">
          <ac:chgData name="Pope, Vicki L." userId="31dd4797-c567-4914-8de6-2a0e59e5bba1" providerId="ADAL" clId="{44ABBCB5-B4E4-47EE-A69A-48EBABDF8605}" dt="2020-07-09T19:47:22.244" v="1643" actId="478"/>
          <ac:spMkLst>
            <pc:docMk/>
            <pc:sldMk cId="2387961849" sldId="297"/>
            <ac:spMk id="3" creationId="{8713F52B-81A7-4D18-89DA-AF5F810C3F6D}"/>
          </ac:spMkLst>
        </pc:spChg>
        <pc:spChg chg="mod">
          <ac:chgData name="Pope, Vicki L." userId="31dd4797-c567-4914-8de6-2a0e59e5bba1" providerId="ADAL" clId="{44ABBCB5-B4E4-47EE-A69A-48EBABDF8605}" dt="2020-07-07T16:42:09.749" v="829" actId="207"/>
          <ac:spMkLst>
            <pc:docMk/>
            <pc:sldMk cId="2387961849" sldId="297"/>
            <ac:spMk id="5" creationId="{34C7C4D5-F9A2-44A3-9605-8C7010513ECE}"/>
          </ac:spMkLst>
        </pc:spChg>
        <pc:spChg chg="add mod">
          <ac:chgData name="Pope, Vicki L." userId="31dd4797-c567-4914-8de6-2a0e59e5bba1" providerId="ADAL" clId="{44ABBCB5-B4E4-47EE-A69A-48EBABDF8605}" dt="2020-07-09T19:52:52.963" v="1658" actId="207"/>
          <ac:spMkLst>
            <pc:docMk/>
            <pc:sldMk cId="2387961849" sldId="297"/>
            <ac:spMk id="16" creationId="{5716D818-9278-4B41-AADB-EDB5EC037988}"/>
          </ac:spMkLst>
        </pc:spChg>
        <pc:spChg chg="add mod">
          <ac:chgData name="Pope, Vicki L." userId="31dd4797-c567-4914-8de6-2a0e59e5bba1" providerId="ADAL" clId="{44ABBCB5-B4E4-47EE-A69A-48EBABDF8605}" dt="2020-07-09T19:51:01.190" v="1655" actId="207"/>
          <ac:spMkLst>
            <pc:docMk/>
            <pc:sldMk cId="2387961849" sldId="297"/>
            <ac:spMk id="18" creationId="{1B67C112-B8A1-4B15-BEA1-8999B9277CCB}"/>
          </ac:spMkLst>
        </pc:spChg>
      </pc:sldChg>
      <pc:sldChg chg="addSp delSp modSp mod">
        <pc:chgData name="Pope, Vicki L." userId="31dd4797-c567-4914-8de6-2a0e59e5bba1" providerId="ADAL" clId="{44ABBCB5-B4E4-47EE-A69A-48EBABDF8605}" dt="2020-07-09T19:51:57.587" v="1657" actId="207"/>
        <pc:sldMkLst>
          <pc:docMk/>
          <pc:sldMk cId="3302228229" sldId="299"/>
        </pc:sldMkLst>
        <pc:spChg chg="del mod">
          <ac:chgData name="Pope, Vicki L." userId="31dd4797-c567-4914-8de6-2a0e59e5bba1" providerId="ADAL" clId="{44ABBCB5-B4E4-47EE-A69A-48EBABDF8605}" dt="2020-07-09T19:47:44.387" v="1644" actId="478"/>
          <ac:spMkLst>
            <pc:docMk/>
            <pc:sldMk cId="3302228229" sldId="299"/>
            <ac:spMk id="23" creationId="{6A45C61F-7CE0-4FF7-B7AD-34ACE5E2196E}"/>
          </ac:spMkLst>
        </pc:spChg>
        <pc:spChg chg="mod">
          <ac:chgData name="Pope, Vicki L." userId="31dd4797-c567-4914-8de6-2a0e59e5bba1" providerId="ADAL" clId="{44ABBCB5-B4E4-47EE-A69A-48EBABDF8605}" dt="2020-07-06T23:59:56.121" v="699" actId="1076"/>
          <ac:spMkLst>
            <pc:docMk/>
            <pc:sldMk cId="3302228229" sldId="299"/>
            <ac:spMk id="25" creationId="{8CCEFF74-49E2-47D7-A47E-D8E2F2E9E5F2}"/>
          </ac:spMkLst>
        </pc:spChg>
        <pc:spChg chg="mod">
          <ac:chgData name="Pope, Vicki L." userId="31dd4797-c567-4914-8de6-2a0e59e5bba1" providerId="ADAL" clId="{44ABBCB5-B4E4-47EE-A69A-48EBABDF8605}" dt="2020-07-06T23:59:35.814" v="696" actId="1076"/>
          <ac:spMkLst>
            <pc:docMk/>
            <pc:sldMk cId="3302228229" sldId="299"/>
            <ac:spMk id="27" creationId="{87A1611D-72C0-4644-B188-2A3A57EB5F65}"/>
          </ac:spMkLst>
        </pc:spChg>
        <pc:spChg chg="mod">
          <ac:chgData name="Pope, Vicki L." userId="31dd4797-c567-4914-8de6-2a0e59e5bba1" providerId="ADAL" clId="{44ABBCB5-B4E4-47EE-A69A-48EBABDF8605}" dt="2020-07-07T00:00:34.623" v="704" actId="1076"/>
          <ac:spMkLst>
            <pc:docMk/>
            <pc:sldMk cId="3302228229" sldId="299"/>
            <ac:spMk id="28" creationId="{4322CDEF-ECBA-4B33-8CA7-909D2158A546}"/>
          </ac:spMkLst>
        </pc:spChg>
        <pc:spChg chg="mod">
          <ac:chgData name="Pope, Vicki L." userId="31dd4797-c567-4914-8de6-2a0e59e5bba1" providerId="ADAL" clId="{44ABBCB5-B4E4-47EE-A69A-48EBABDF8605}" dt="2020-07-07T00:00:14.649" v="701" actId="1076"/>
          <ac:spMkLst>
            <pc:docMk/>
            <pc:sldMk cId="3302228229" sldId="299"/>
            <ac:spMk id="29" creationId="{09B73B1E-2D92-4B40-A41F-0213704ED69A}"/>
          </ac:spMkLst>
        </pc:spChg>
        <pc:spChg chg="mod">
          <ac:chgData name="Pope, Vicki L." userId="31dd4797-c567-4914-8de6-2a0e59e5bba1" providerId="ADAL" clId="{44ABBCB5-B4E4-47EE-A69A-48EBABDF8605}" dt="2020-07-07T16:43:28.342" v="844"/>
          <ac:spMkLst>
            <pc:docMk/>
            <pc:sldMk cId="3302228229" sldId="299"/>
            <ac:spMk id="30" creationId="{253E1514-175F-4DC1-9258-61D1EEE9DD48}"/>
          </ac:spMkLst>
        </pc:spChg>
        <pc:spChg chg="mod">
          <ac:chgData name="Pope, Vicki L." userId="31dd4797-c567-4914-8de6-2a0e59e5bba1" providerId="ADAL" clId="{44ABBCB5-B4E4-47EE-A69A-48EBABDF8605}" dt="2020-07-07T00:00:21.432" v="702" actId="1076"/>
          <ac:spMkLst>
            <pc:docMk/>
            <pc:sldMk cId="3302228229" sldId="299"/>
            <ac:spMk id="31" creationId="{9F1416B5-B03D-47E1-AB4A-B3BB3B3071E5}"/>
          </ac:spMkLst>
        </pc:spChg>
        <pc:spChg chg="mod">
          <ac:chgData name="Pope, Vicki L." userId="31dd4797-c567-4914-8de6-2a0e59e5bba1" providerId="ADAL" clId="{44ABBCB5-B4E4-47EE-A69A-48EBABDF8605}" dt="2020-07-07T00:00:49.232" v="706" actId="1076"/>
          <ac:spMkLst>
            <pc:docMk/>
            <pc:sldMk cId="3302228229" sldId="299"/>
            <ac:spMk id="32" creationId="{708F34E6-B884-46E5-B6DB-E70B67C2F8BB}"/>
          </ac:spMkLst>
        </pc:spChg>
        <pc:spChg chg="add mod">
          <ac:chgData name="Pope, Vicki L." userId="31dd4797-c567-4914-8de6-2a0e59e5bba1" providerId="ADAL" clId="{44ABBCB5-B4E4-47EE-A69A-48EBABDF8605}" dt="2020-07-09T19:51:57.587" v="1657" actId="207"/>
          <ac:spMkLst>
            <pc:docMk/>
            <pc:sldMk cId="3302228229" sldId="299"/>
            <ac:spMk id="33" creationId="{FF286AB2-9CE4-419F-B46C-E14FEEA1DC7F}"/>
          </ac:spMkLst>
        </pc:spChg>
        <pc:spChg chg="add mod">
          <ac:chgData name="Pope, Vicki L." userId="31dd4797-c567-4914-8de6-2a0e59e5bba1" providerId="ADAL" clId="{44ABBCB5-B4E4-47EE-A69A-48EBABDF8605}" dt="2020-07-09T19:51:14.435" v="1656" actId="207"/>
          <ac:spMkLst>
            <pc:docMk/>
            <pc:sldMk cId="3302228229" sldId="299"/>
            <ac:spMk id="34" creationId="{A0E7D653-215F-46A8-BF95-A090D7B158BF}"/>
          </ac:spMkLst>
        </pc:spChg>
      </pc:sldChg>
      <pc:sldChg chg="del">
        <pc:chgData name="Pope, Vicki L." userId="31dd4797-c567-4914-8de6-2a0e59e5bba1" providerId="ADAL" clId="{44ABBCB5-B4E4-47EE-A69A-48EBABDF8605}" dt="2020-07-06T23:46:33.844" v="6" actId="2696"/>
        <pc:sldMkLst>
          <pc:docMk/>
          <pc:sldMk cId="997513874" sldId="306"/>
        </pc:sldMkLst>
      </pc:sldChg>
      <pc:sldChg chg="delSp modSp mod">
        <pc:chgData name="Pope, Vicki L." userId="31dd4797-c567-4914-8de6-2a0e59e5bba1" providerId="ADAL" clId="{44ABBCB5-B4E4-47EE-A69A-48EBABDF8605}" dt="2020-07-13T14:38:34.073" v="1675" actId="6549"/>
        <pc:sldMkLst>
          <pc:docMk/>
          <pc:sldMk cId="3765363234" sldId="307"/>
        </pc:sldMkLst>
        <pc:spChg chg="mod">
          <ac:chgData name="Pope, Vicki L." userId="31dd4797-c567-4914-8de6-2a0e59e5bba1" providerId="ADAL" clId="{44ABBCB5-B4E4-47EE-A69A-48EBABDF8605}" dt="2020-07-07T00:01:30.858" v="729" actId="20577"/>
          <ac:spMkLst>
            <pc:docMk/>
            <pc:sldMk cId="3765363234" sldId="307"/>
            <ac:spMk id="2" creationId="{0AEEF574-A16E-4AAE-95FF-942F33CFC6CA}"/>
          </ac:spMkLst>
        </pc:spChg>
        <pc:spChg chg="mod">
          <ac:chgData name="Pope, Vicki L." userId="31dd4797-c567-4914-8de6-2a0e59e5bba1" providerId="ADAL" clId="{44ABBCB5-B4E4-47EE-A69A-48EBABDF8605}" dt="2020-07-13T14:38:34.073" v="1675" actId="6549"/>
          <ac:spMkLst>
            <pc:docMk/>
            <pc:sldMk cId="3765363234" sldId="307"/>
            <ac:spMk id="3" creationId="{20AF1D07-C557-4833-A87A-E98D52176935}"/>
          </ac:spMkLst>
        </pc:spChg>
        <pc:spChg chg="del">
          <ac:chgData name="Pope, Vicki L." userId="31dd4797-c567-4914-8de6-2a0e59e5bba1" providerId="ADAL" clId="{44ABBCB5-B4E4-47EE-A69A-48EBABDF8605}" dt="2020-07-09T19:38:25.937" v="1503" actId="478"/>
          <ac:spMkLst>
            <pc:docMk/>
            <pc:sldMk cId="3765363234" sldId="307"/>
            <ac:spMk id="4" creationId="{B9595577-5403-483B-B38C-DAF86B4F10E6}"/>
          </ac:spMkLst>
        </pc:spChg>
      </pc:sldChg>
      <pc:sldChg chg="del">
        <pc:chgData name="Pope, Vicki L." userId="31dd4797-c567-4914-8de6-2a0e59e5bba1" providerId="ADAL" clId="{44ABBCB5-B4E4-47EE-A69A-48EBABDF8605}" dt="2020-07-06T23:48:50.992" v="76" actId="47"/>
        <pc:sldMkLst>
          <pc:docMk/>
          <pc:sldMk cId="4094941919" sldId="308"/>
        </pc:sldMkLst>
      </pc:sldChg>
      <pc:sldChg chg="ord">
        <pc:chgData name="Pope, Vicki L." userId="31dd4797-c567-4914-8de6-2a0e59e5bba1" providerId="ADAL" clId="{44ABBCB5-B4E4-47EE-A69A-48EBABDF8605}" dt="2020-07-07T00:01:58.527" v="742"/>
        <pc:sldMkLst>
          <pc:docMk/>
          <pc:sldMk cId="2359262032" sldId="309"/>
        </pc:sldMkLst>
      </pc:sldChg>
      <pc:sldChg chg="modSp new mod">
        <pc:chgData name="Pope, Vicki L." userId="31dd4797-c567-4914-8de6-2a0e59e5bba1" providerId="ADAL" clId="{44ABBCB5-B4E4-47EE-A69A-48EBABDF8605}" dt="2020-07-13T14:40:14.676" v="1786" actId="948"/>
        <pc:sldMkLst>
          <pc:docMk/>
          <pc:sldMk cId="2214551419" sldId="310"/>
        </pc:sldMkLst>
        <pc:spChg chg="mod">
          <ac:chgData name="Pope, Vicki L." userId="31dd4797-c567-4914-8de6-2a0e59e5bba1" providerId="ADAL" clId="{44ABBCB5-B4E4-47EE-A69A-48EBABDF8605}" dt="2020-07-13T14:39:12.236" v="1704" actId="20577"/>
          <ac:spMkLst>
            <pc:docMk/>
            <pc:sldMk cId="2214551419" sldId="310"/>
            <ac:spMk id="2" creationId="{F958BBBA-4CC4-4553-9D81-E5AB50DB1654}"/>
          </ac:spMkLst>
        </pc:spChg>
        <pc:spChg chg="mod">
          <ac:chgData name="Pope, Vicki L." userId="31dd4797-c567-4914-8de6-2a0e59e5bba1" providerId="ADAL" clId="{44ABBCB5-B4E4-47EE-A69A-48EBABDF8605}" dt="2020-07-13T14:40:14.676" v="1786" actId="948"/>
          <ac:spMkLst>
            <pc:docMk/>
            <pc:sldMk cId="2214551419" sldId="310"/>
            <ac:spMk id="3" creationId="{CD731396-8E46-4404-A65D-EDC6978463B0}"/>
          </ac:spMkLst>
        </pc:spChg>
      </pc:sldChg>
      <pc:sldChg chg="del">
        <pc:chgData name="Pope, Vicki L." userId="31dd4797-c567-4914-8de6-2a0e59e5bba1" providerId="ADAL" clId="{44ABBCB5-B4E4-47EE-A69A-48EBABDF8605}" dt="2020-07-06T23:48:51.772" v="77" actId="47"/>
        <pc:sldMkLst>
          <pc:docMk/>
          <pc:sldMk cId="2955815063" sldId="310"/>
        </pc:sldMkLst>
      </pc:sldChg>
      <pc:sldMasterChg chg="delSp mod modSldLayout">
        <pc:chgData name="Pope, Vicki L." userId="31dd4797-c567-4914-8de6-2a0e59e5bba1" providerId="ADAL" clId="{44ABBCB5-B4E4-47EE-A69A-48EBABDF8605}" dt="2020-07-09T19:45:50.250" v="1642" actId="478"/>
        <pc:sldMasterMkLst>
          <pc:docMk/>
          <pc:sldMasterMk cId="75618233" sldId="2147483977"/>
        </pc:sldMasterMkLst>
        <pc:spChg chg="del">
          <ac:chgData name="Pope, Vicki L." userId="31dd4797-c567-4914-8de6-2a0e59e5bba1" providerId="ADAL" clId="{44ABBCB5-B4E4-47EE-A69A-48EBABDF8605}" dt="2020-07-09T19:43:33.848" v="1599" actId="478"/>
          <ac:spMkLst>
            <pc:docMk/>
            <pc:sldMasterMk cId="75618233" sldId="2147483977"/>
            <ac:spMk id="4" creationId="{00000000-0000-0000-0000-000000000000}"/>
          </ac:spMkLst>
        </pc:spChg>
        <pc:spChg chg="del">
          <ac:chgData name="Pope, Vicki L." userId="31dd4797-c567-4914-8de6-2a0e59e5bba1" providerId="ADAL" clId="{44ABBCB5-B4E4-47EE-A69A-48EBABDF8605}" dt="2020-07-09T19:43:35.691" v="1600" actId="478"/>
          <ac:spMkLst>
            <pc:docMk/>
            <pc:sldMasterMk cId="75618233" sldId="2147483977"/>
            <ac:spMk id="5" creationId="{00000000-0000-0000-0000-000000000000}"/>
          </ac:spMkLst>
        </pc:spChg>
        <pc:spChg chg="del">
          <ac:chgData name="Pope, Vicki L." userId="31dd4797-c567-4914-8de6-2a0e59e5bba1" providerId="ADAL" clId="{44ABBCB5-B4E4-47EE-A69A-48EBABDF8605}" dt="2020-07-09T19:43:31.762" v="1598" actId="478"/>
          <ac:spMkLst>
            <pc:docMk/>
            <pc:sldMasterMk cId="75618233" sldId="2147483977"/>
            <ac:spMk id="6" creationId="{00000000-0000-0000-0000-000000000000}"/>
          </ac:spMkLst>
        </pc:spChg>
        <pc:sldLayoutChg chg="delSp modSp mod">
          <pc:chgData name="Pope, Vicki L." userId="31dd4797-c567-4914-8de6-2a0e59e5bba1" providerId="ADAL" clId="{44ABBCB5-B4E4-47EE-A69A-48EBABDF8605}" dt="2020-07-09T19:43:46.277" v="1603" actId="478"/>
          <pc:sldLayoutMkLst>
            <pc:docMk/>
            <pc:sldMasterMk cId="75618233" sldId="2147483977"/>
            <pc:sldLayoutMk cId="4071556773" sldId="2147483978"/>
          </pc:sldLayoutMkLst>
          <pc:spChg chg="del">
            <ac:chgData name="Pope, Vicki L." userId="31dd4797-c567-4914-8de6-2a0e59e5bba1" providerId="ADAL" clId="{44ABBCB5-B4E4-47EE-A69A-48EBABDF8605}" dt="2020-07-09T19:43:44.055" v="1602" actId="478"/>
            <ac:spMkLst>
              <pc:docMk/>
              <pc:sldMasterMk cId="75618233" sldId="2147483977"/>
              <pc:sldLayoutMk cId="4071556773" sldId="2147483978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3:46.277" v="1603" actId="478"/>
            <ac:spMkLst>
              <pc:docMk/>
              <pc:sldMasterMk cId="75618233" sldId="2147483977"/>
              <pc:sldLayoutMk cId="4071556773" sldId="2147483978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3:40.354" v="1601" actId="478"/>
            <ac:spMkLst>
              <pc:docMk/>
              <pc:sldMasterMk cId="75618233" sldId="2147483977"/>
              <pc:sldLayoutMk cId="4071556773" sldId="2147483978"/>
              <ac:spMk id="6" creationId="{00000000-0000-0000-0000-000000000000}"/>
            </ac:spMkLst>
          </pc:spChg>
          <pc:spChg chg="mod">
            <ac:chgData name="Pope, Vicki L." userId="31dd4797-c567-4914-8de6-2a0e59e5bba1" providerId="ADAL" clId="{44ABBCB5-B4E4-47EE-A69A-48EBABDF8605}" dt="2020-07-09T19:42:22.857" v="1590" actId="14100"/>
            <ac:spMkLst>
              <pc:docMk/>
              <pc:sldMasterMk cId="75618233" sldId="2147483977"/>
              <pc:sldLayoutMk cId="4071556773" sldId="2147483978"/>
              <ac:spMk id="22" creationId="{F1214A45-A656-4A48-8A82-43AC561DC3B3}"/>
            </ac:spMkLst>
          </pc:spChg>
          <pc:spChg chg="mod">
            <ac:chgData name="Pope, Vicki L." userId="31dd4797-c567-4914-8de6-2a0e59e5bba1" providerId="ADAL" clId="{44ABBCB5-B4E4-47EE-A69A-48EBABDF8605}" dt="2020-07-09T19:42:39.249" v="1591" actId="1076"/>
            <ac:spMkLst>
              <pc:docMk/>
              <pc:sldMasterMk cId="75618233" sldId="2147483977"/>
              <pc:sldLayoutMk cId="4071556773" sldId="2147483978"/>
              <ac:spMk id="23" creationId="{CBFA0E90-184F-44FE-A12A-3C0B7EFE4E4A}"/>
            </ac:spMkLst>
          </pc:spChg>
          <pc:picChg chg="mod">
            <ac:chgData name="Pope, Vicki L." userId="31dd4797-c567-4914-8de6-2a0e59e5bba1" providerId="ADAL" clId="{44ABBCB5-B4E4-47EE-A69A-48EBABDF8605}" dt="2020-07-09T19:42:08.873" v="1588" actId="14100"/>
            <ac:picMkLst>
              <pc:docMk/>
              <pc:sldMasterMk cId="75618233" sldId="2147483977"/>
              <pc:sldLayoutMk cId="4071556773" sldId="2147483978"/>
              <ac:picMk id="18" creationId="{BBCD2C9B-0118-4DE0-8A66-1825FA827150}"/>
            </ac:picMkLst>
          </pc:picChg>
          <pc:picChg chg="mod">
            <ac:chgData name="Pope, Vicki L." userId="31dd4797-c567-4914-8de6-2a0e59e5bba1" providerId="ADAL" clId="{44ABBCB5-B4E4-47EE-A69A-48EBABDF8605}" dt="2020-07-09T19:41:58.895" v="1587" actId="14100"/>
            <ac:picMkLst>
              <pc:docMk/>
              <pc:sldMasterMk cId="75618233" sldId="2147483977"/>
              <pc:sldLayoutMk cId="4071556773" sldId="2147483978"/>
              <ac:picMk id="20" creationId="{75892F3B-9501-443B-9AF9-5426EC6A69DB}"/>
            </ac:picMkLst>
          </pc:picChg>
        </pc:sldLayoutChg>
        <pc:sldLayoutChg chg="delSp mod">
          <pc:chgData name="Pope, Vicki L." userId="31dd4797-c567-4914-8de6-2a0e59e5bba1" providerId="ADAL" clId="{44ABBCB5-B4E4-47EE-A69A-48EBABDF8605}" dt="2020-07-09T19:43:56.944" v="1606" actId="478"/>
          <pc:sldLayoutMkLst>
            <pc:docMk/>
            <pc:sldMasterMk cId="75618233" sldId="2147483977"/>
            <pc:sldLayoutMk cId="469657307" sldId="2147483979"/>
          </pc:sldLayoutMkLst>
          <pc:spChg chg="del">
            <ac:chgData name="Pope, Vicki L." userId="31dd4797-c567-4914-8de6-2a0e59e5bba1" providerId="ADAL" clId="{44ABBCB5-B4E4-47EE-A69A-48EBABDF8605}" dt="2020-07-09T19:43:52.366" v="1605" actId="478"/>
            <ac:spMkLst>
              <pc:docMk/>
              <pc:sldMasterMk cId="75618233" sldId="2147483977"/>
              <pc:sldLayoutMk cId="469657307" sldId="2147483979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3:56.944" v="1606" actId="478"/>
            <ac:spMkLst>
              <pc:docMk/>
              <pc:sldMasterMk cId="75618233" sldId="2147483977"/>
              <pc:sldLayoutMk cId="469657307" sldId="2147483979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3:50.160" v="1604" actId="478"/>
            <ac:spMkLst>
              <pc:docMk/>
              <pc:sldMasterMk cId="75618233" sldId="2147483977"/>
              <pc:sldLayoutMk cId="469657307" sldId="2147483979"/>
              <ac:spMk id="6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4:05.572" v="1609" actId="478"/>
          <pc:sldLayoutMkLst>
            <pc:docMk/>
            <pc:sldMasterMk cId="75618233" sldId="2147483977"/>
            <pc:sldLayoutMk cId="275677366" sldId="2147483980"/>
          </pc:sldLayoutMkLst>
          <pc:spChg chg="del">
            <ac:chgData name="Pope, Vicki L." userId="31dd4797-c567-4914-8de6-2a0e59e5bba1" providerId="ADAL" clId="{44ABBCB5-B4E4-47EE-A69A-48EBABDF8605}" dt="2020-07-09T19:44:03.033" v="1608" actId="478"/>
            <ac:spMkLst>
              <pc:docMk/>
              <pc:sldMasterMk cId="75618233" sldId="2147483977"/>
              <pc:sldLayoutMk cId="275677366" sldId="2147483980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05.572" v="1609" actId="478"/>
            <ac:spMkLst>
              <pc:docMk/>
              <pc:sldMasterMk cId="75618233" sldId="2147483977"/>
              <pc:sldLayoutMk cId="275677366" sldId="2147483980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00.652" v="1607" actId="478"/>
            <ac:spMkLst>
              <pc:docMk/>
              <pc:sldMasterMk cId="75618233" sldId="2147483977"/>
              <pc:sldLayoutMk cId="275677366" sldId="2147483980"/>
              <ac:spMk id="6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4:13.116" v="1612" actId="478"/>
          <pc:sldLayoutMkLst>
            <pc:docMk/>
            <pc:sldMasterMk cId="75618233" sldId="2147483977"/>
            <pc:sldLayoutMk cId="1608409049" sldId="2147483981"/>
          </pc:sldLayoutMkLst>
          <pc:spChg chg="del">
            <ac:chgData name="Pope, Vicki L." userId="31dd4797-c567-4914-8de6-2a0e59e5bba1" providerId="ADAL" clId="{44ABBCB5-B4E4-47EE-A69A-48EBABDF8605}" dt="2020-07-09T19:44:11.246" v="1611" actId="478"/>
            <ac:spMkLst>
              <pc:docMk/>
              <pc:sldMasterMk cId="75618233" sldId="2147483977"/>
              <pc:sldLayoutMk cId="1608409049" sldId="2147483981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13.116" v="1612" actId="478"/>
            <ac:spMkLst>
              <pc:docMk/>
              <pc:sldMasterMk cId="75618233" sldId="2147483977"/>
              <pc:sldLayoutMk cId="1608409049" sldId="2147483981"/>
              <ac:spMk id="6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09.217" v="1610" actId="478"/>
            <ac:spMkLst>
              <pc:docMk/>
              <pc:sldMasterMk cId="75618233" sldId="2147483977"/>
              <pc:sldLayoutMk cId="1608409049" sldId="2147483981"/>
              <ac:spMk id="7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4:23.465" v="1615" actId="478"/>
          <pc:sldLayoutMkLst>
            <pc:docMk/>
            <pc:sldMasterMk cId="75618233" sldId="2147483977"/>
            <pc:sldLayoutMk cId="325590180" sldId="2147483982"/>
          </pc:sldLayoutMkLst>
          <pc:spChg chg="del">
            <ac:chgData name="Pope, Vicki L." userId="31dd4797-c567-4914-8de6-2a0e59e5bba1" providerId="ADAL" clId="{44ABBCB5-B4E4-47EE-A69A-48EBABDF8605}" dt="2020-07-09T19:44:19.033" v="1614" actId="478"/>
            <ac:spMkLst>
              <pc:docMk/>
              <pc:sldMasterMk cId="75618233" sldId="2147483977"/>
              <pc:sldLayoutMk cId="325590180" sldId="2147483982"/>
              <ac:spMk id="7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23.465" v="1615" actId="478"/>
            <ac:spMkLst>
              <pc:docMk/>
              <pc:sldMasterMk cId="75618233" sldId="2147483977"/>
              <pc:sldLayoutMk cId="325590180" sldId="2147483982"/>
              <ac:spMk id="8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17.142" v="1613" actId="478"/>
            <ac:spMkLst>
              <pc:docMk/>
              <pc:sldMasterMk cId="75618233" sldId="2147483977"/>
              <pc:sldLayoutMk cId="325590180" sldId="2147483982"/>
              <ac:spMk id="9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4:31.762" v="1618" actId="478"/>
          <pc:sldLayoutMkLst>
            <pc:docMk/>
            <pc:sldMasterMk cId="75618233" sldId="2147483977"/>
            <pc:sldLayoutMk cId="1584552914" sldId="2147483983"/>
          </pc:sldLayoutMkLst>
          <pc:spChg chg="del">
            <ac:chgData name="Pope, Vicki L." userId="31dd4797-c567-4914-8de6-2a0e59e5bba1" providerId="ADAL" clId="{44ABBCB5-B4E4-47EE-A69A-48EBABDF8605}" dt="2020-07-09T19:44:29.584" v="1617" actId="478"/>
            <ac:spMkLst>
              <pc:docMk/>
              <pc:sldMasterMk cId="75618233" sldId="2147483977"/>
              <pc:sldLayoutMk cId="1584552914" sldId="2147483983"/>
              <ac:spMk id="3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31.762" v="1618" actId="478"/>
            <ac:spMkLst>
              <pc:docMk/>
              <pc:sldMasterMk cId="75618233" sldId="2147483977"/>
              <pc:sldLayoutMk cId="1584552914" sldId="2147483983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27.220" v="1616" actId="478"/>
            <ac:spMkLst>
              <pc:docMk/>
              <pc:sldMasterMk cId="75618233" sldId="2147483977"/>
              <pc:sldLayoutMk cId="1584552914" sldId="2147483983"/>
              <ac:spMk id="5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4:43.191" v="1621" actId="478"/>
          <pc:sldLayoutMkLst>
            <pc:docMk/>
            <pc:sldMasterMk cId="75618233" sldId="2147483977"/>
            <pc:sldLayoutMk cId="2919366826" sldId="2147483984"/>
          </pc:sldLayoutMkLst>
          <pc:spChg chg="del">
            <ac:chgData name="Pope, Vicki L." userId="31dd4797-c567-4914-8de6-2a0e59e5bba1" providerId="ADAL" clId="{44ABBCB5-B4E4-47EE-A69A-48EBABDF8605}" dt="2020-07-09T19:44:41.040" v="1620" actId="478"/>
            <ac:spMkLst>
              <pc:docMk/>
              <pc:sldMasterMk cId="75618233" sldId="2147483977"/>
              <pc:sldLayoutMk cId="2919366826" sldId="2147483984"/>
              <ac:spMk id="2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43.191" v="1621" actId="478"/>
            <ac:spMkLst>
              <pc:docMk/>
              <pc:sldMasterMk cId="75618233" sldId="2147483977"/>
              <pc:sldLayoutMk cId="2919366826" sldId="2147483984"/>
              <ac:spMk id="3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39.249" v="1619" actId="478"/>
            <ac:spMkLst>
              <pc:docMk/>
              <pc:sldMasterMk cId="75618233" sldId="2147483977"/>
              <pc:sldLayoutMk cId="2919366826" sldId="2147483984"/>
              <ac:spMk id="4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3:24.280" v="1597" actId="478"/>
          <pc:sldLayoutMkLst>
            <pc:docMk/>
            <pc:sldMasterMk cId="75618233" sldId="2147483977"/>
            <pc:sldLayoutMk cId="3831798656" sldId="2147483985"/>
          </pc:sldLayoutMkLst>
          <pc:spChg chg="del">
            <ac:chgData name="Pope, Vicki L." userId="31dd4797-c567-4914-8de6-2a0e59e5bba1" providerId="ADAL" clId="{44ABBCB5-B4E4-47EE-A69A-48EBABDF8605}" dt="2020-07-09T19:43:21.909" v="1596" actId="478"/>
            <ac:spMkLst>
              <pc:docMk/>
              <pc:sldMasterMk cId="75618233" sldId="2147483977"/>
              <pc:sldLayoutMk cId="3831798656" sldId="2147483985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3:24.280" v="1597" actId="478"/>
            <ac:spMkLst>
              <pc:docMk/>
              <pc:sldMasterMk cId="75618233" sldId="2147483977"/>
              <pc:sldLayoutMk cId="3831798656" sldId="2147483985"/>
              <ac:spMk id="6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3:19.628" v="1595" actId="478"/>
            <ac:spMkLst>
              <pc:docMk/>
              <pc:sldMasterMk cId="75618233" sldId="2147483977"/>
              <pc:sldLayoutMk cId="3831798656" sldId="2147483985"/>
              <ac:spMk id="7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3:12.590" v="1594" actId="478"/>
          <pc:sldLayoutMkLst>
            <pc:docMk/>
            <pc:sldMasterMk cId="75618233" sldId="2147483977"/>
            <pc:sldLayoutMk cId="2395795567" sldId="2147483986"/>
          </pc:sldLayoutMkLst>
          <pc:spChg chg="del">
            <ac:chgData name="Pope, Vicki L." userId="31dd4797-c567-4914-8de6-2a0e59e5bba1" providerId="ADAL" clId="{44ABBCB5-B4E4-47EE-A69A-48EBABDF8605}" dt="2020-07-09T19:43:09.601" v="1593" actId="478"/>
            <ac:spMkLst>
              <pc:docMk/>
              <pc:sldMasterMk cId="75618233" sldId="2147483977"/>
              <pc:sldLayoutMk cId="2395795567" sldId="2147483986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3:12.590" v="1594" actId="478"/>
            <ac:spMkLst>
              <pc:docMk/>
              <pc:sldMasterMk cId="75618233" sldId="2147483977"/>
              <pc:sldLayoutMk cId="2395795567" sldId="2147483986"/>
              <ac:spMk id="6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3:06.756" v="1592" actId="478"/>
            <ac:spMkLst>
              <pc:docMk/>
              <pc:sldMasterMk cId="75618233" sldId="2147483977"/>
              <pc:sldLayoutMk cId="2395795567" sldId="2147483986"/>
              <ac:spMk id="7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4:56.056" v="1624" actId="478"/>
          <pc:sldLayoutMkLst>
            <pc:docMk/>
            <pc:sldMasterMk cId="75618233" sldId="2147483977"/>
            <pc:sldLayoutMk cId="3473018893" sldId="2147483987"/>
          </pc:sldLayoutMkLst>
          <pc:spChg chg="del">
            <ac:chgData name="Pope, Vicki L." userId="31dd4797-c567-4914-8de6-2a0e59e5bba1" providerId="ADAL" clId="{44ABBCB5-B4E4-47EE-A69A-48EBABDF8605}" dt="2020-07-09T19:44:51.775" v="1623" actId="478"/>
            <ac:spMkLst>
              <pc:docMk/>
              <pc:sldMasterMk cId="75618233" sldId="2147483977"/>
              <pc:sldLayoutMk cId="3473018893" sldId="2147483987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56.056" v="1624" actId="478"/>
            <ac:spMkLst>
              <pc:docMk/>
              <pc:sldMasterMk cId="75618233" sldId="2147483977"/>
              <pc:sldLayoutMk cId="3473018893" sldId="2147483987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49.624" v="1622" actId="478"/>
            <ac:spMkLst>
              <pc:docMk/>
              <pc:sldMasterMk cId="75618233" sldId="2147483977"/>
              <pc:sldLayoutMk cId="3473018893" sldId="2147483987"/>
              <ac:spMk id="6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5:03.907" v="1627" actId="478"/>
          <pc:sldLayoutMkLst>
            <pc:docMk/>
            <pc:sldMasterMk cId="75618233" sldId="2147483977"/>
            <pc:sldLayoutMk cId="2765466995" sldId="2147483988"/>
          </pc:sldLayoutMkLst>
          <pc:spChg chg="del">
            <ac:chgData name="Pope, Vicki L." userId="31dd4797-c567-4914-8de6-2a0e59e5bba1" providerId="ADAL" clId="{44ABBCB5-B4E4-47EE-A69A-48EBABDF8605}" dt="2020-07-09T19:45:01.825" v="1626" actId="478"/>
            <ac:spMkLst>
              <pc:docMk/>
              <pc:sldMasterMk cId="75618233" sldId="2147483977"/>
              <pc:sldLayoutMk cId="2765466995" sldId="2147483988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03.907" v="1627" actId="478"/>
            <ac:spMkLst>
              <pc:docMk/>
              <pc:sldMasterMk cId="75618233" sldId="2147483977"/>
              <pc:sldLayoutMk cId="2765466995" sldId="2147483988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4:59.810" v="1625" actId="478"/>
            <ac:spMkLst>
              <pc:docMk/>
              <pc:sldMasterMk cId="75618233" sldId="2147483977"/>
              <pc:sldLayoutMk cId="2765466995" sldId="2147483988"/>
              <ac:spMk id="6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5:12.241" v="1630" actId="478"/>
          <pc:sldLayoutMkLst>
            <pc:docMk/>
            <pc:sldMasterMk cId="75618233" sldId="2147483977"/>
            <pc:sldLayoutMk cId="2073722566" sldId="2147483989"/>
          </pc:sldLayoutMkLst>
          <pc:spChg chg="del">
            <ac:chgData name="Pope, Vicki L." userId="31dd4797-c567-4914-8de6-2a0e59e5bba1" providerId="ADAL" clId="{44ABBCB5-B4E4-47EE-A69A-48EBABDF8605}" dt="2020-07-09T19:45:09.907" v="1629" actId="478"/>
            <ac:spMkLst>
              <pc:docMk/>
              <pc:sldMasterMk cId="75618233" sldId="2147483977"/>
              <pc:sldLayoutMk cId="2073722566" sldId="2147483989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12.241" v="1630" actId="478"/>
            <ac:spMkLst>
              <pc:docMk/>
              <pc:sldMasterMk cId="75618233" sldId="2147483977"/>
              <pc:sldLayoutMk cId="2073722566" sldId="2147483989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07.838" v="1628" actId="478"/>
            <ac:spMkLst>
              <pc:docMk/>
              <pc:sldMasterMk cId="75618233" sldId="2147483977"/>
              <pc:sldLayoutMk cId="2073722566" sldId="2147483989"/>
              <ac:spMk id="6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5:20.062" v="1633" actId="478"/>
          <pc:sldLayoutMkLst>
            <pc:docMk/>
            <pc:sldMasterMk cId="75618233" sldId="2147483977"/>
            <pc:sldLayoutMk cId="4086173850" sldId="2147483990"/>
          </pc:sldLayoutMkLst>
          <pc:spChg chg="del">
            <ac:chgData name="Pope, Vicki L." userId="31dd4797-c567-4914-8de6-2a0e59e5bba1" providerId="ADAL" clId="{44ABBCB5-B4E4-47EE-A69A-48EBABDF8605}" dt="2020-07-09T19:45:17.923" v="1632" actId="478"/>
            <ac:spMkLst>
              <pc:docMk/>
              <pc:sldMasterMk cId="75618233" sldId="2147483977"/>
              <pc:sldLayoutMk cId="4086173850" sldId="2147483990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20.062" v="1633" actId="478"/>
            <ac:spMkLst>
              <pc:docMk/>
              <pc:sldMasterMk cId="75618233" sldId="2147483977"/>
              <pc:sldLayoutMk cId="4086173850" sldId="2147483990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15.868" v="1631" actId="478"/>
            <ac:spMkLst>
              <pc:docMk/>
              <pc:sldMasterMk cId="75618233" sldId="2147483977"/>
              <pc:sldLayoutMk cId="4086173850" sldId="2147483990"/>
              <ac:spMk id="6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5:34.045" v="1636" actId="478"/>
          <pc:sldLayoutMkLst>
            <pc:docMk/>
            <pc:sldMasterMk cId="75618233" sldId="2147483977"/>
            <pc:sldLayoutMk cId="3822078904" sldId="2147483991"/>
          </pc:sldLayoutMkLst>
          <pc:spChg chg="del">
            <ac:chgData name="Pope, Vicki L." userId="31dd4797-c567-4914-8de6-2a0e59e5bba1" providerId="ADAL" clId="{44ABBCB5-B4E4-47EE-A69A-48EBABDF8605}" dt="2020-07-09T19:45:26.043" v="1635" actId="478"/>
            <ac:spMkLst>
              <pc:docMk/>
              <pc:sldMasterMk cId="75618233" sldId="2147483977"/>
              <pc:sldLayoutMk cId="3822078904" sldId="2147483991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34.045" v="1636" actId="478"/>
            <ac:spMkLst>
              <pc:docMk/>
              <pc:sldMasterMk cId="75618233" sldId="2147483977"/>
              <pc:sldLayoutMk cId="3822078904" sldId="2147483991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24.077" v="1634" actId="478"/>
            <ac:spMkLst>
              <pc:docMk/>
              <pc:sldMasterMk cId="75618233" sldId="2147483977"/>
              <pc:sldLayoutMk cId="3822078904" sldId="2147483991"/>
              <ac:spMk id="6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5:43.163" v="1639" actId="478"/>
          <pc:sldLayoutMkLst>
            <pc:docMk/>
            <pc:sldMasterMk cId="75618233" sldId="2147483977"/>
            <pc:sldLayoutMk cId="4292691008" sldId="2147483992"/>
          </pc:sldLayoutMkLst>
          <pc:spChg chg="del">
            <ac:chgData name="Pope, Vicki L." userId="31dd4797-c567-4914-8de6-2a0e59e5bba1" providerId="ADAL" clId="{44ABBCB5-B4E4-47EE-A69A-48EBABDF8605}" dt="2020-07-09T19:45:41.312" v="1638" actId="478"/>
            <ac:spMkLst>
              <pc:docMk/>
              <pc:sldMasterMk cId="75618233" sldId="2147483977"/>
              <pc:sldLayoutMk cId="4292691008" sldId="2147483992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43.163" v="1639" actId="478"/>
            <ac:spMkLst>
              <pc:docMk/>
              <pc:sldMasterMk cId="75618233" sldId="2147483977"/>
              <pc:sldLayoutMk cId="4292691008" sldId="2147483992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38.202" v="1637" actId="478"/>
            <ac:spMkLst>
              <pc:docMk/>
              <pc:sldMasterMk cId="75618233" sldId="2147483977"/>
              <pc:sldLayoutMk cId="4292691008" sldId="2147483992"/>
              <ac:spMk id="6" creationId="{00000000-0000-0000-0000-000000000000}"/>
            </ac:spMkLst>
          </pc:spChg>
        </pc:sldLayoutChg>
        <pc:sldLayoutChg chg="delSp mod">
          <pc:chgData name="Pope, Vicki L." userId="31dd4797-c567-4914-8de6-2a0e59e5bba1" providerId="ADAL" clId="{44ABBCB5-B4E4-47EE-A69A-48EBABDF8605}" dt="2020-07-09T19:45:50.250" v="1642" actId="478"/>
          <pc:sldLayoutMkLst>
            <pc:docMk/>
            <pc:sldMasterMk cId="75618233" sldId="2147483977"/>
            <pc:sldLayoutMk cId="1119434039" sldId="2147483993"/>
          </pc:sldLayoutMkLst>
          <pc:spChg chg="del">
            <ac:chgData name="Pope, Vicki L." userId="31dd4797-c567-4914-8de6-2a0e59e5bba1" providerId="ADAL" clId="{44ABBCB5-B4E4-47EE-A69A-48EBABDF8605}" dt="2020-07-09T19:45:48.440" v="1641" actId="478"/>
            <ac:spMkLst>
              <pc:docMk/>
              <pc:sldMasterMk cId="75618233" sldId="2147483977"/>
              <pc:sldLayoutMk cId="1119434039" sldId="2147483993"/>
              <ac:spMk id="4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50.250" v="1642" actId="478"/>
            <ac:spMkLst>
              <pc:docMk/>
              <pc:sldMasterMk cId="75618233" sldId="2147483977"/>
              <pc:sldLayoutMk cId="1119434039" sldId="2147483993"/>
              <ac:spMk id="5" creationId="{00000000-0000-0000-0000-000000000000}"/>
            </ac:spMkLst>
          </pc:spChg>
          <pc:spChg chg="del">
            <ac:chgData name="Pope, Vicki L." userId="31dd4797-c567-4914-8de6-2a0e59e5bba1" providerId="ADAL" clId="{44ABBCB5-B4E4-47EE-A69A-48EBABDF8605}" dt="2020-07-09T19:45:46.474" v="1640" actId="478"/>
            <ac:spMkLst>
              <pc:docMk/>
              <pc:sldMasterMk cId="75618233" sldId="2147483977"/>
              <pc:sldLayoutMk cId="1119434039" sldId="2147483993"/>
              <ac:spMk id="6" creationId="{00000000-0000-0000-0000-000000000000}"/>
            </ac:spMkLst>
          </pc:spChg>
        </pc:sldLayoutChg>
        <pc:sldLayoutChg chg="modSp">
          <pc:chgData name="Pope, Vicki L." userId="31dd4797-c567-4914-8de6-2a0e59e5bba1" providerId="ADAL" clId="{44ABBCB5-B4E4-47EE-A69A-48EBABDF8605}" dt="2020-07-09T19:41:11.955" v="1568" actId="207"/>
          <pc:sldLayoutMkLst>
            <pc:docMk/>
            <pc:sldMasterMk cId="75618233" sldId="2147483977"/>
            <pc:sldLayoutMk cId="3827628350" sldId="2147483994"/>
          </pc:sldLayoutMkLst>
          <pc:spChg chg="mod">
            <ac:chgData name="Pope, Vicki L." userId="31dd4797-c567-4914-8de6-2a0e59e5bba1" providerId="ADAL" clId="{44ABBCB5-B4E4-47EE-A69A-48EBABDF8605}" dt="2020-07-09T19:41:11.955" v="1568" actId="207"/>
            <ac:spMkLst>
              <pc:docMk/>
              <pc:sldMasterMk cId="75618233" sldId="2147483977"/>
              <pc:sldLayoutMk cId="3827628350" sldId="2147483994"/>
              <ac:spMk id="9" creationId="{4A2ECF7C-E4D2-41D3-83C3-9C753FBC356F}"/>
            </ac:spMkLst>
          </pc:spChg>
        </pc:sldLayoutChg>
      </pc:sldMasterChg>
      <pc:sldMasterChg chg="del delSldLayout">
        <pc:chgData name="Pope, Vicki L." userId="31dd4797-c567-4914-8de6-2a0e59e5bba1" providerId="ADAL" clId="{44ABBCB5-B4E4-47EE-A69A-48EBABDF8605}" dt="2020-07-09T19:41:32.433" v="1575" actId="2696"/>
        <pc:sldMasterMkLst>
          <pc:docMk/>
          <pc:sldMasterMk cId="728321768" sldId="2147483995"/>
        </pc:sldMasterMkLst>
        <pc:sldLayoutChg chg="del">
          <pc:chgData name="Pope, Vicki L." userId="31dd4797-c567-4914-8de6-2a0e59e5bba1" providerId="ADAL" clId="{44ABBCB5-B4E4-47EE-A69A-48EBABDF8605}" dt="2020-07-09T19:41:32.413" v="1569" actId="2696"/>
          <pc:sldLayoutMkLst>
            <pc:docMk/>
            <pc:sldMasterMk cId="728321768" sldId="2147483995"/>
            <pc:sldLayoutMk cId="3497283067" sldId="2147483996"/>
          </pc:sldLayoutMkLst>
        </pc:sldLayoutChg>
        <pc:sldLayoutChg chg="del">
          <pc:chgData name="Pope, Vicki L." userId="31dd4797-c567-4914-8de6-2a0e59e5bba1" providerId="ADAL" clId="{44ABBCB5-B4E4-47EE-A69A-48EBABDF8605}" dt="2020-07-09T19:41:32.413" v="1570" actId="2696"/>
          <pc:sldLayoutMkLst>
            <pc:docMk/>
            <pc:sldMasterMk cId="728321768" sldId="2147483995"/>
            <pc:sldLayoutMk cId="100239170" sldId="2147483997"/>
          </pc:sldLayoutMkLst>
        </pc:sldLayoutChg>
        <pc:sldLayoutChg chg="del">
          <pc:chgData name="Pope, Vicki L." userId="31dd4797-c567-4914-8de6-2a0e59e5bba1" providerId="ADAL" clId="{44ABBCB5-B4E4-47EE-A69A-48EBABDF8605}" dt="2020-07-09T19:41:32.423" v="1571" actId="2696"/>
          <pc:sldLayoutMkLst>
            <pc:docMk/>
            <pc:sldMasterMk cId="728321768" sldId="2147483995"/>
            <pc:sldLayoutMk cId="1325347702" sldId="2147483998"/>
          </pc:sldLayoutMkLst>
        </pc:sldLayoutChg>
        <pc:sldLayoutChg chg="del">
          <pc:chgData name="Pope, Vicki L." userId="31dd4797-c567-4914-8de6-2a0e59e5bba1" providerId="ADAL" clId="{44ABBCB5-B4E4-47EE-A69A-48EBABDF8605}" dt="2020-07-09T19:41:32.423" v="1572" actId="2696"/>
          <pc:sldLayoutMkLst>
            <pc:docMk/>
            <pc:sldMasterMk cId="728321768" sldId="2147483995"/>
            <pc:sldLayoutMk cId="928510581" sldId="2147483999"/>
          </pc:sldLayoutMkLst>
        </pc:sldLayoutChg>
        <pc:sldLayoutChg chg="del">
          <pc:chgData name="Pope, Vicki L." userId="31dd4797-c567-4914-8de6-2a0e59e5bba1" providerId="ADAL" clId="{44ABBCB5-B4E4-47EE-A69A-48EBABDF8605}" dt="2020-07-09T19:41:32.423" v="1573" actId="2696"/>
          <pc:sldLayoutMkLst>
            <pc:docMk/>
            <pc:sldMasterMk cId="728321768" sldId="2147483995"/>
            <pc:sldLayoutMk cId="2332690587" sldId="2147484000"/>
          </pc:sldLayoutMkLst>
        </pc:sldLayoutChg>
        <pc:sldLayoutChg chg="del">
          <pc:chgData name="Pope, Vicki L." userId="31dd4797-c567-4914-8de6-2a0e59e5bba1" providerId="ADAL" clId="{44ABBCB5-B4E4-47EE-A69A-48EBABDF8605}" dt="2020-07-09T19:41:32.433" v="1574" actId="2696"/>
          <pc:sldLayoutMkLst>
            <pc:docMk/>
            <pc:sldMasterMk cId="728321768" sldId="2147483995"/>
            <pc:sldLayoutMk cId="3446455801" sldId="2147484001"/>
          </pc:sldLayoutMkLst>
        </pc:sldLayoutChg>
      </pc:sldMasterChg>
      <pc:sldMasterChg chg="del delSldLayout">
        <pc:chgData name="Pope, Vicki L." userId="31dd4797-c567-4914-8de6-2a0e59e5bba1" providerId="ADAL" clId="{44ABBCB5-B4E4-47EE-A69A-48EBABDF8605}" dt="2020-07-09T19:41:34.247" v="1585" actId="2696"/>
        <pc:sldMasterMkLst>
          <pc:docMk/>
          <pc:sldMasterMk cId="2399687721" sldId="2147484003"/>
        </pc:sldMasterMkLst>
        <pc:sldLayoutChg chg="del">
          <pc:chgData name="Pope, Vicki L." userId="31dd4797-c567-4914-8de6-2a0e59e5bba1" providerId="ADAL" clId="{44ABBCB5-B4E4-47EE-A69A-48EBABDF8605}" dt="2020-07-09T19:41:34.197" v="1576" actId="2696"/>
          <pc:sldLayoutMkLst>
            <pc:docMk/>
            <pc:sldMasterMk cId="2399687721" sldId="2147484003"/>
            <pc:sldLayoutMk cId="756182440" sldId="2147484004"/>
          </pc:sldLayoutMkLst>
        </pc:sldLayoutChg>
        <pc:sldLayoutChg chg="del">
          <pc:chgData name="Pope, Vicki L." userId="31dd4797-c567-4914-8de6-2a0e59e5bba1" providerId="ADAL" clId="{44ABBCB5-B4E4-47EE-A69A-48EBABDF8605}" dt="2020-07-09T19:41:34.197" v="1577" actId="2696"/>
          <pc:sldLayoutMkLst>
            <pc:docMk/>
            <pc:sldMasterMk cId="2399687721" sldId="2147484003"/>
            <pc:sldLayoutMk cId="305948316" sldId="2147484005"/>
          </pc:sldLayoutMkLst>
        </pc:sldLayoutChg>
        <pc:sldLayoutChg chg="del">
          <pc:chgData name="Pope, Vicki L." userId="31dd4797-c567-4914-8de6-2a0e59e5bba1" providerId="ADAL" clId="{44ABBCB5-B4E4-47EE-A69A-48EBABDF8605}" dt="2020-07-09T19:41:34.207" v="1578" actId="2696"/>
          <pc:sldLayoutMkLst>
            <pc:docMk/>
            <pc:sldMasterMk cId="2399687721" sldId="2147484003"/>
            <pc:sldLayoutMk cId="3945467797" sldId="2147484006"/>
          </pc:sldLayoutMkLst>
        </pc:sldLayoutChg>
        <pc:sldLayoutChg chg="del">
          <pc:chgData name="Pope, Vicki L." userId="31dd4797-c567-4914-8de6-2a0e59e5bba1" providerId="ADAL" clId="{44ABBCB5-B4E4-47EE-A69A-48EBABDF8605}" dt="2020-07-09T19:41:34.207" v="1579" actId="2696"/>
          <pc:sldLayoutMkLst>
            <pc:docMk/>
            <pc:sldMasterMk cId="2399687721" sldId="2147484003"/>
            <pc:sldLayoutMk cId="1949664287" sldId="2147484007"/>
          </pc:sldLayoutMkLst>
        </pc:sldLayoutChg>
        <pc:sldLayoutChg chg="del">
          <pc:chgData name="Pope, Vicki L." userId="31dd4797-c567-4914-8de6-2a0e59e5bba1" providerId="ADAL" clId="{44ABBCB5-B4E4-47EE-A69A-48EBABDF8605}" dt="2020-07-09T19:41:34.207" v="1580" actId="2696"/>
          <pc:sldLayoutMkLst>
            <pc:docMk/>
            <pc:sldMasterMk cId="2399687721" sldId="2147484003"/>
            <pc:sldLayoutMk cId="2582485376" sldId="2147484008"/>
          </pc:sldLayoutMkLst>
        </pc:sldLayoutChg>
        <pc:sldLayoutChg chg="del">
          <pc:chgData name="Pope, Vicki L." userId="31dd4797-c567-4914-8de6-2a0e59e5bba1" providerId="ADAL" clId="{44ABBCB5-B4E4-47EE-A69A-48EBABDF8605}" dt="2020-07-09T19:41:34.227" v="1581" actId="2696"/>
          <pc:sldLayoutMkLst>
            <pc:docMk/>
            <pc:sldMasterMk cId="2399687721" sldId="2147484003"/>
            <pc:sldLayoutMk cId="1728511004" sldId="2147484009"/>
          </pc:sldLayoutMkLst>
        </pc:sldLayoutChg>
        <pc:sldLayoutChg chg="del">
          <pc:chgData name="Pope, Vicki L." userId="31dd4797-c567-4914-8de6-2a0e59e5bba1" providerId="ADAL" clId="{44ABBCB5-B4E4-47EE-A69A-48EBABDF8605}" dt="2020-07-09T19:41:34.227" v="1582" actId="2696"/>
          <pc:sldLayoutMkLst>
            <pc:docMk/>
            <pc:sldMasterMk cId="2399687721" sldId="2147484003"/>
            <pc:sldLayoutMk cId="3491350715" sldId="2147484010"/>
          </pc:sldLayoutMkLst>
        </pc:sldLayoutChg>
        <pc:sldLayoutChg chg="del">
          <pc:chgData name="Pope, Vicki L." userId="31dd4797-c567-4914-8de6-2a0e59e5bba1" providerId="ADAL" clId="{44ABBCB5-B4E4-47EE-A69A-48EBABDF8605}" dt="2020-07-09T19:41:34.237" v="1583" actId="2696"/>
          <pc:sldLayoutMkLst>
            <pc:docMk/>
            <pc:sldMasterMk cId="2399687721" sldId="2147484003"/>
            <pc:sldLayoutMk cId="3854316841" sldId="2147484011"/>
          </pc:sldLayoutMkLst>
        </pc:sldLayoutChg>
        <pc:sldLayoutChg chg="del">
          <pc:chgData name="Pope, Vicki L." userId="31dd4797-c567-4914-8de6-2a0e59e5bba1" providerId="ADAL" clId="{44ABBCB5-B4E4-47EE-A69A-48EBABDF8605}" dt="2020-07-09T19:41:34.237" v="1584" actId="2696"/>
          <pc:sldLayoutMkLst>
            <pc:docMk/>
            <pc:sldMasterMk cId="2399687721" sldId="2147484003"/>
            <pc:sldLayoutMk cId="1334835084" sldId="214748401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0" y="4277211"/>
            <a:ext cx="1148287" cy="103346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33" y="4290877"/>
            <a:ext cx="1148290" cy="1033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1037360" y="3099103"/>
            <a:ext cx="1151464" cy="1143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58436" y="3429000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841808"/>
            <a:ext cx="980209" cy="1050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0559" y="1119372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box.com/home" TargetMode="External"/><Relationship Id="rId7" Type="http://schemas.openxmlformats.org/officeDocument/2006/relationships/hyperlink" Target="mailto:cschultz@anl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jobs.gov/GetJob/ViewDetails/5468037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ajobs.gov/GetJob/ViewDetails/5467971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rgex.energy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E88-C5CD-494C-82D4-026EAAF7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13" y="1184965"/>
            <a:ext cx="5872891" cy="26966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EFCOG SQA Group Meeting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CC0E0-F655-4E04-A138-D89E66A2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764" y="4121505"/>
            <a:ext cx="5874479" cy="1241761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00B09B"/>
                </a:solidFill>
              </a:rPr>
              <a:t>July 15,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533C4-99B6-C54B-808A-9B0699DB0689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</a:t>
            </a:r>
            <a:r>
              <a:rPr lang="en-US" sz="1800" dirty="0" err="1">
                <a:latin typeface="+mn-lt"/>
                <a:cs typeface="+mn-cs"/>
              </a:rPr>
              <a:t>pope13@llnl.gov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9921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10956374" y="142747"/>
            <a:ext cx="1227523" cy="1015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11392788" y="57573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9" y="158661"/>
            <a:ext cx="9959545" cy="87927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Create your BOX account in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80A-4723-4B6A-A3AB-D6C0CFBA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4" y="1498982"/>
            <a:ext cx="10819854" cy="53420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Go to URL: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/>
              <a:t>Click on the “Get Started” button</a:t>
            </a:r>
          </a:p>
          <a:p>
            <a:r>
              <a:rPr lang="en-US" sz="24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6B3FE-0A93-462C-8AA6-BDA19B56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56" y="1158627"/>
            <a:ext cx="4518253" cy="32246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6960-1AC8-43A4-806C-15FDD59F4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784" y="2667463"/>
            <a:ext cx="4232736" cy="2460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44F402-7CEE-4BDD-BA8A-65DF12C3DF1C}"/>
              </a:ext>
            </a:extLst>
          </p:cNvPr>
          <p:cNvSpPr/>
          <p:nvPr/>
        </p:nvSpPr>
        <p:spPr>
          <a:xfrm>
            <a:off x="10813946" y="1666278"/>
            <a:ext cx="537280" cy="348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D9FB08-C3D1-465D-A37B-59B60C3FA8D7}"/>
              </a:ext>
            </a:extLst>
          </p:cNvPr>
          <p:cNvCxnSpPr>
            <a:cxnSpLocks/>
          </p:cNvCxnSpPr>
          <p:nvPr/>
        </p:nvCxnSpPr>
        <p:spPr>
          <a:xfrm flipV="1">
            <a:off x="5398168" y="1878162"/>
            <a:ext cx="5377352" cy="49624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4120E3-C0D9-47A0-9EAF-331D193C21D0}"/>
              </a:ext>
            </a:extLst>
          </p:cNvPr>
          <p:cNvSpPr/>
          <p:nvPr/>
        </p:nvSpPr>
        <p:spPr>
          <a:xfrm>
            <a:off x="7964121" y="3266834"/>
            <a:ext cx="537280" cy="409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7C8B1-A511-4DBC-B611-8B20611C7054}"/>
              </a:ext>
            </a:extLst>
          </p:cNvPr>
          <p:cNvCxnSpPr>
            <a:cxnSpLocks/>
          </p:cNvCxnSpPr>
          <p:nvPr/>
        </p:nvCxnSpPr>
        <p:spPr>
          <a:xfrm>
            <a:off x="4145973" y="3148445"/>
            <a:ext cx="3700401" cy="3617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BD356-25BD-4EFF-965B-7E2C4C6EAC0E}"/>
              </a:ext>
            </a:extLst>
          </p:cNvPr>
          <p:cNvSpPr txBox="1"/>
          <p:nvPr/>
        </p:nvSpPr>
        <p:spPr>
          <a:xfrm>
            <a:off x="6255411" y="12849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944C-120F-4037-B848-25D56B1FF221}"/>
              </a:ext>
            </a:extLst>
          </p:cNvPr>
          <p:cNvSpPr txBox="1"/>
          <p:nvPr/>
        </p:nvSpPr>
        <p:spPr>
          <a:xfrm>
            <a:off x="11165140" y="1970166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DAF3-CA61-4F17-B54E-CE49463C9D50}"/>
              </a:ext>
            </a:extLst>
          </p:cNvPr>
          <p:cNvSpPr txBox="1"/>
          <p:nvPr/>
        </p:nvSpPr>
        <p:spPr>
          <a:xfrm>
            <a:off x="6967440" y="3020790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E3DA1A-5343-434C-9802-4C8611DA9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64" y="3526035"/>
            <a:ext cx="2026997" cy="32233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8C186F-035B-405B-BF32-32616AB14C02}"/>
              </a:ext>
            </a:extLst>
          </p:cNvPr>
          <p:cNvSpPr txBox="1"/>
          <p:nvPr/>
        </p:nvSpPr>
        <p:spPr>
          <a:xfrm>
            <a:off x="3018829" y="4454735"/>
            <a:ext cx="433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Complete the form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your user ID/email to: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/>
              <a:t>*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610D76-BD3B-4580-B22B-BD258DE00A15}"/>
              </a:ext>
            </a:extLst>
          </p:cNvPr>
          <p:cNvCxnSpPr>
            <a:cxnSpLocks/>
          </p:cNvCxnSpPr>
          <p:nvPr/>
        </p:nvCxnSpPr>
        <p:spPr>
          <a:xfrm flipH="1" flipV="1">
            <a:off x="2380668" y="3765276"/>
            <a:ext cx="911826" cy="80672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BC0F8B-FC29-4AB1-B35A-F39D8E97CB97}"/>
              </a:ext>
            </a:extLst>
          </p:cNvPr>
          <p:cNvCxnSpPr>
            <a:cxnSpLocks/>
          </p:cNvCxnSpPr>
          <p:nvPr/>
        </p:nvCxnSpPr>
        <p:spPr>
          <a:xfrm flipV="1">
            <a:off x="6403201" y="1575091"/>
            <a:ext cx="1617559" cy="18237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ABB0A1-501F-4DF0-BA66-78C645D57435}"/>
              </a:ext>
            </a:extLst>
          </p:cNvPr>
          <p:cNvSpPr txBox="1"/>
          <p:nvPr/>
        </p:nvSpPr>
        <p:spPr>
          <a:xfrm>
            <a:off x="886460" y="3534444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A7BDB-43DA-43F7-B516-E462BFFD2B90}"/>
              </a:ext>
            </a:extLst>
          </p:cNvPr>
          <p:cNvSpPr txBox="1"/>
          <p:nvPr/>
        </p:nvSpPr>
        <p:spPr>
          <a:xfrm>
            <a:off x="2901535" y="5580286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AC0730-DA39-48DC-AD2E-2F5342CE3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9999" y="4080431"/>
            <a:ext cx="3546644" cy="20960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444E8F6-A0CF-485F-9F04-767BB0C1AFB2}"/>
              </a:ext>
            </a:extLst>
          </p:cNvPr>
          <p:cNvSpPr/>
          <p:nvPr/>
        </p:nvSpPr>
        <p:spPr>
          <a:xfrm>
            <a:off x="8572355" y="4852877"/>
            <a:ext cx="968296" cy="103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0F418-6FB2-473E-9991-7AD7F5DB987A}"/>
              </a:ext>
            </a:extLst>
          </p:cNvPr>
          <p:cNvCxnSpPr>
            <a:cxnSpLocks/>
          </p:cNvCxnSpPr>
          <p:nvPr/>
        </p:nvCxnSpPr>
        <p:spPr>
          <a:xfrm>
            <a:off x="4145973" y="3266834"/>
            <a:ext cx="4426382" cy="18616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E76BB-51DE-4D7F-9DDF-9A4D903F0853}"/>
              </a:ext>
            </a:extLst>
          </p:cNvPr>
          <p:cNvSpPr txBox="1"/>
          <p:nvPr/>
        </p:nvSpPr>
        <p:spPr>
          <a:xfrm>
            <a:off x="8172201" y="5328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CE6C1-19D6-4808-BB42-EA2EFDDE779F}"/>
              </a:ext>
            </a:extLst>
          </p:cNvPr>
          <p:cNvSpPr txBox="1"/>
          <p:nvPr/>
        </p:nvSpPr>
        <p:spPr>
          <a:xfrm>
            <a:off x="3427576" y="6225792"/>
            <a:ext cx="71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 You may need to ask your IT group to grant you special access through</a:t>
            </a:r>
          </a:p>
          <a:p>
            <a:r>
              <a:rPr lang="en-US" sz="1600" b="1" dirty="0"/>
              <a:t>   your site’s firewall to Box</a:t>
            </a:r>
          </a:p>
        </p:txBody>
      </p:sp>
    </p:spTree>
    <p:extLst>
      <p:ext uri="{BB962C8B-B14F-4D97-AF65-F5344CB8AC3E}">
        <p14:creationId xmlns:p14="http://schemas.microsoft.com/office/powerpoint/2010/main" val="119861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765-E314-40FF-807A-37A947E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00B09B"/>
                </a:solidFill>
              </a:rPr>
              <a:t>Next Steps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B2D3E-174F-4FA7-9550-72F6F1B0F12B}"/>
              </a:ext>
            </a:extLst>
          </p:cNvPr>
          <p:cNvGrpSpPr/>
          <p:nvPr/>
        </p:nvGrpSpPr>
        <p:grpSpPr>
          <a:xfrm>
            <a:off x="4165166" y="2224596"/>
            <a:ext cx="6628804" cy="828633"/>
            <a:chOff x="4532089" y="1498666"/>
            <a:chExt cx="6628804" cy="82863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9DA38FC-7D55-484F-AB10-6C436D180418}"/>
                </a:ext>
              </a:extLst>
            </p:cNvPr>
            <p:cNvSpPr/>
            <p:nvPr/>
          </p:nvSpPr>
          <p:spPr>
            <a:xfrm>
              <a:off x="4532089" y="14986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62B27F6-F606-47B3-BEED-06E663E617FD}"/>
                </a:ext>
              </a:extLst>
            </p:cNvPr>
            <p:cNvSpPr/>
            <p:nvPr/>
          </p:nvSpPr>
          <p:spPr>
            <a:xfrm>
              <a:off x="5489159" y="14986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Task Groups to meet prior to August WebEx</a:t>
              </a:r>
            </a:p>
          </p:txBody>
        </p:sp>
        <p:sp>
          <p:nvSpPr>
            <p:cNvPr id="29" name="Rectangle 28" descr="Monthly calendar">
              <a:extLst>
                <a:ext uri="{FF2B5EF4-FFF2-40B4-BE49-F238E27FC236}">
                  <a16:creationId xmlns:a16="http://schemas.microsoft.com/office/drawing/2014/main" id="{3F5478B5-C346-443E-906B-C40751682746}"/>
                </a:ext>
              </a:extLst>
            </p:cNvPr>
            <p:cNvSpPr/>
            <p:nvPr/>
          </p:nvSpPr>
          <p:spPr>
            <a:xfrm>
              <a:off x="4814303" y="1685108"/>
              <a:ext cx="455748" cy="45574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474B9-6C2E-4E95-BD7E-A3AEC639D6B8}"/>
              </a:ext>
            </a:extLst>
          </p:cNvPr>
          <p:cNvGrpSpPr/>
          <p:nvPr/>
        </p:nvGrpSpPr>
        <p:grpSpPr>
          <a:xfrm>
            <a:off x="4165166" y="5294816"/>
            <a:ext cx="6628804" cy="828633"/>
            <a:chOff x="4532089" y="5294816"/>
            <a:chExt cx="6628804" cy="82863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B9E7AA-A2B9-4451-A329-ACCAD1A27BE0}"/>
                </a:ext>
              </a:extLst>
            </p:cNvPr>
            <p:cNvSpPr/>
            <p:nvPr/>
          </p:nvSpPr>
          <p:spPr>
            <a:xfrm>
              <a:off x="4532089" y="5294816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00B09B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Rectangle 31" descr="Document">
              <a:extLst>
                <a:ext uri="{FF2B5EF4-FFF2-40B4-BE49-F238E27FC236}">
                  <a16:creationId xmlns:a16="http://schemas.microsoft.com/office/drawing/2014/main" id="{487E3DEC-76D2-4C82-AAE0-7B991A5DB38A}"/>
                </a:ext>
              </a:extLst>
            </p:cNvPr>
            <p:cNvSpPr/>
            <p:nvPr/>
          </p:nvSpPr>
          <p:spPr>
            <a:xfrm>
              <a:off x="4814303" y="5481258"/>
              <a:ext cx="455748" cy="45574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9D818A-54FE-4F1C-9DA6-7AAAEA0FD824}"/>
                </a:ext>
              </a:extLst>
            </p:cNvPr>
            <p:cNvSpPr/>
            <p:nvPr/>
          </p:nvSpPr>
          <p:spPr>
            <a:xfrm>
              <a:off x="5489159" y="529481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/>
                <a:t>Load sharable document templates, job aids, and SQA-related job postings to Box site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D765C2-0FF9-436D-BBA0-73EF14C6D410}"/>
              </a:ext>
            </a:extLst>
          </p:cNvPr>
          <p:cNvGrpSpPr/>
          <p:nvPr/>
        </p:nvGrpSpPr>
        <p:grpSpPr>
          <a:xfrm>
            <a:off x="4165166" y="689486"/>
            <a:ext cx="6628804" cy="828633"/>
            <a:chOff x="4532089" y="491465"/>
            <a:chExt cx="6628804" cy="8286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F9BE444-424F-4C05-BDDB-D4B0F286299D}"/>
                </a:ext>
              </a:extLst>
            </p:cNvPr>
            <p:cNvSpPr/>
            <p:nvPr/>
          </p:nvSpPr>
          <p:spPr>
            <a:xfrm>
              <a:off x="4532089" y="491465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3D58B9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57A146-B74F-4011-B127-44D96BA2DE66}"/>
                </a:ext>
              </a:extLst>
            </p:cNvPr>
            <p:cNvSpPr/>
            <p:nvPr/>
          </p:nvSpPr>
          <p:spPr>
            <a:xfrm>
              <a:off x="5489159" y="491465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8B9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900" kern="1200" dirty="0"/>
                <a:t>Volunteer to present your site</a:t>
              </a:r>
              <a:r>
                <a:rPr lang="en-US" sz="1900" dirty="0"/>
                <a:t>’s tool/process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10 minutes or less (contact Vicki, Teri or Marylou)</a:t>
              </a:r>
            </a:p>
          </p:txBody>
        </p:sp>
        <p:pic>
          <p:nvPicPr>
            <p:cNvPr id="4" name="Graphic 3" descr="Presentation with checklist">
              <a:extLst>
                <a:ext uri="{FF2B5EF4-FFF2-40B4-BE49-F238E27FC236}">
                  <a16:creationId xmlns:a16="http://schemas.microsoft.com/office/drawing/2014/main" id="{B06E8DA4-138A-4211-99AB-67B5D897B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52588" y="616192"/>
              <a:ext cx="579179" cy="5791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E9A98-D41C-4043-B8E4-C52D8753EF45}"/>
              </a:ext>
            </a:extLst>
          </p:cNvPr>
          <p:cNvGrpSpPr/>
          <p:nvPr/>
        </p:nvGrpSpPr>
        <p:grpSpPr>
          <a:xfrm>
            <a:off x="4165166" y="3759706"/>
            <a:ext cx="6628804" cy="828633"/>
            <a:chOff x="4532089" y="3503166"/>
            <a:chExt cx="6628804" cy="82863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62C45E0-4D71-4404-B337-060E2B67D9A7}"/>
                </a:ext>
              </a:extLst>
            </p:cNvPr>
            <p:cNvSpPr/>
            <p:nvPr/>
          </p:nvSpPr>
          <p:spPr>
            <a:xfrm>
              <a:off x="4532089" y="35031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A60CF7-943E-47D0-A27A-BC5AA8DBD954}"/>
                </a:ext>
              </a:extLst>
            </p:cNvPr>
            <p:cNvSpPr/>
            <p:nvPr/>
          </p:nvSpPr>
          <p:spPr>
            <a:xfrm>
              <a:off x="5489160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167DB5-9834-4AFD-AB69-C1372CDFCE72}"/>
                </a:ext>
              </a:extLst>
            </p:cNvPr>
            <p:cNvSpPr/>
            <p:nvPr/>
          </p:nvSpPr>
          <p:spPr>
            <a:xfrm>
              <a:off x="5489159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Volunteer for Sub-Task Groups</a:t>
              </a:r>
            </a:p>
          </p:txBody>
        </p:sp>
        <p:pic>
          <p:nvPicPr>
            <p:cNvPr id="13" name="Graphic 12" descr="Group brainstorm">
              <a:extLst>
                <a:ext uri="{FF2B5EF4-FFF2-40B4-BE49-F238E27FC236}">
                  <a16:creationId xmlns:a16="http://schemas.microsoft.com/office/drawing/2014/main" id="{2BB18942-586B-4A13-A4AA-2D231875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52588" y="3627893"/>
              <a:ext cx="579179" cy="579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03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FDAC-3A9A-4E0C-B079-02325C33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43" y="2439501"/>
            <a:ext cx="10058400" cy="2743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We do quality software,</a:t>
            </a:r>
          </a:p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and we can prove it.</a:t>
            </a: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859E-5569-4311-ADF2-D7EC9BAD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727" y="1049879"/>
            <a:ext cx="715914" cy="555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DF8C9E-CECF-4F38-B36D-F3DF315DDD67}" type="slidenum">
              <a:rPr lang="en-US" sz="2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2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2F050-CC8F-483C-97BC-4BF9363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7" y="519210"/>
            <a:ext cx="3678517" cy="1216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785BD-448E-4A65-AF9C-D45041895134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(pope13@llnl.gov)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30264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2507378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684" y="265814"/>
            <a:ext cx="7687339" cy="6244714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Announcements and Updates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DOE Organizational Excellence Forums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Task Group Updates &amp; Discussion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Discuss Pain Points of DOE O 414.1D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1227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53EB546-19EA-4AA1-B968-782B4A6B26E9}"/>
              </a:ext>
            </a:extLst>
          </p:cNvPr>
          <p:cNvSpPr/>
          <p:nvPr/>
        </p:nvSpPr>
        <p:spPr>
          <a:xfrm>
            <a:off x="8596732" y="5003110"/>
            <a:ext cx="2833768" cy="110597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rgbClr val="FF0000"/>
                </a:solidFill>
              </a:rPr>
              <a:t>Email Marylou Apodaca for Meeting Attendance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4572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(Meeting credit for recertifications)</a:t>
            </a:r>
            <a:endParaRPr lang="en-US" sz="1600" b="1" kern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9915-C128-4BBA-89C0-685BEA80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927" y="2115504"/>
            <a:ext cx="3958936" cy="2674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Announcements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Updates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D8B1B9-A1C9-460A-977A-038633022093}"/>
              </a:ext>
            </a:extLst>
          </p:cNvPr>
          <p:cNvSpPr/>
          <p:nvPr/>
        </p:nvSpPr>
        <p:spPr>
          <a:xfrm>
            <a:off x="333085" y="1679724"/>
            <a:ext cx="7644654" cy="83232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5105758"/>
              <a:satOff val="-5996"/>
              <a:lumOff val="2304"/>
              <a:alphaOff val="0"/>
            </a:schemeClr>
          </a:fillRef>
          <a:effectRef idx="1">
            <a:schemeClr val="accent4">
              <a:hueOff val="5105758"/>
              <a:satOff val="-5996"/>
              <a:lumOff val="23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Continued Work-From-Home – Follow your site/state guidance</a:t>
            </a:r>
          </a:p>
        </p:txBody>
      </p:sp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46AF69DF-7C59-48DB-976C-B9B1DB12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pic>
        <p:nvPicPr>
          <p:cNvPr id="13" name="Picture 12" descr="HD-ShadowShort.png">
            <a:extLst>
              <a:ext uri="{FF2B5EF4-FFF2-40B4-BE49-F238E27FC236}">
                <a16:creationId xmlns:a16="http://schemas.microsoft.com/office/drawing/2014/main" id="{07126715-C6C1-4A26-8FB1-66C2FDBA1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39BF40-229E-417D-A0D8-8C3E3D62B95C}"/>
              </a:ext>
            </a:extLst>
          </p:cNvPr>
          <p:cNvSpPr/>
          <p:nvPr/>
        </p:nvSpPr>
        <p:spPr>
          <a:xfrm>
            <a:off x="10638798" y="609600"/>
            <a:ext cx="155320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245CEE-7F32-422C-AD40-14E46945DC5B}"/>
              </a:ext>
            </a:extLst>
          </p:cNvPr>
          <p:cNvSpPr txBox="1">
            <a:spLocks/>
          </p:cNvSpPr>
          <p:nvPr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3AB31D-5524-4A2F-A110-7FC030763F11}"/>
              </a:ext>
            </a:extLst>
          </p:cNvPr>
          <p:cNvSpPr/>
          <p:nvPr/>
        </p:nvSpPr>
        <p:spPr>
          <a:xfrm>
            <a:off x="333084" y="2763708"/>
            <a:ext cx="7644655" cy="991836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REVCOM of DOE Guide 414.1-4 Revision &amp; Justification for Order 414 Update – </a:t>
            </a:r>
            <a:r>
              <a:rPr lang="en-US" sz="2000" b="1" dirty="0" err="1">
                <a:solidFill>
                  <a:schemeClr val="bg1"/>
                </a:solidFill>
              </a:rPr>
              <a:t>Duli</a:t>
            </a:r>
            <a:r>
              <a:rPr lang="en-US" sz="2000" b="1" dirty="0">
                <a:solidFill>
                  <a:schemeClr val="bg1"/>
                </a:solidFill>
              </a:rPr>
              <a:t> Agarwal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640F81A-155F-494B-B982-7B2473AB27D5}"/>
              </a:ext>
            </a:extLst>
          </p:cNvPr>
          <p:cNvSpPr/>
          <p:nvPr/>
        </p:nvSpPr>
        <p:spPr>
          <a:xfrm>
            <a:off x="333085" y="278072"/>
            <a:ext cx="7644654" cy="1149990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Fall 2020 Meeting:  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November 30-December 3, 2020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NNSS; Las Vegas, NV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0ED4A8-204D-455B-9CB3-50AEAA172B4E}"/>
              </a:ext>
            </a:extLst>
          </p:cNvPr>
          <p:cNvSpPr/>
          <p:nvPr/>
        </p:nvSpPr>
        <p:spPr>
          <a:xfrm>
            <a:off x="347437" y="4007206"/>
            <a:ext cx="7630303" cy="148553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00B09B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182880"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chemeClr val="bg1"/>
                </a:solidFill>
              </a:rPr>
              <a:t>AU-30 SQA Position Openings –</a:t>
            </a:r>
          </a:p>
          <a:p>
            <a:pPr marL="182880"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 Engineer: </a:t>
            </a:r>
            <a:r>
              <a:rPr lang="en-US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https://www.usajobs.gov/GetJob/ViewDetails/546803700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Physical Scientist: </a:t>
            </a:r>
            <a:r>
              <a:rPr lang="en-US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https://www.usajobs.gov/GetJob/ViewDetails/546797100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E7B21BB-B8A5-4483-B432-0F71FB60241F}"/>
              </a:ext>
            </a:extLst>
          </p:cNvPr>
          <p:cNvSpPr/>
          <p:nvPr/>
        </p:nvSpPr>
        <p:spPr>
          <a:xfrm>
            <a:off x="347437" y="5744399"/>
            <a:ext cx="7630303" cy="851027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A5E367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182880"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chemeClr val="tx1"/>
                </a:solidFill>
              </a:rPr>
              <a:t>RESRAD Toolbox Code Assessment – Anticipate conducting remotely ~ Fall 2020</a:t>
            </a:r>
          </a:p>
        </p:txBody>
      </p:sp>
    </p:spTree>
    <p:extLst>
      <p:ext uri="{BB962C8B-B14F-4D97-AF65-F5344CB8AC3E}">
        <p14:creationId xmlns:p14="http://schemas.microsoft.com/office/powerpoint/2010/main" val="22340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6" y="2063262"/>
            <a:ext cx="2551813" cy="2661052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2019 Sub-Tasks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66" y="265814"/>
            <a:ext cx="8456790" cy="6379535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SQA Checklists for Audits (Completed)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Toolbox Qualification Recommendations (Completed)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SQA Group Strategic Planning (Completed)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Cloud-based Hosting Whitepaper (WHITE PAPER IN DRAFT)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How to Manage Configurable Devices (On HOLD)</a:t>
            </a:r>
          </a:p>
        </p:txBody>
      </p:sp>
    </p:spTree>
    <p:extLst>
      <p:ext uri="{BB962C8B-B14F-4D97-AF65-F5344CB8AC3E}">
        <p14:creationId xmlns:p14="http://schemas.microsoft.com/office/powerpoint/2010/main" val="174888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57ADE-F32F-4B8C-8BD7-A0F49019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84" y="609600"/>
            <a:ext cx="2192594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 O 414.1E Sub-Tasks Update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C7C4D5-F9A2-44A3-9605-8C7010513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54014" y="492903"/>
            <a:ext cx="9557361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Better Application To “All”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Software (Pat Auer, LLNL, Leader)</a:t>
            </a:r>
          </a:p>
          <a:p>
            <a:pPr defTabSz="914400" eaLnBrk="0" fontAlgn="base" hangingPunct="0"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Current DOE O 414 Pain Points (Kamie Hopper, SNL, Leader)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Software-Relevant DOE Orders (Annette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Coonfield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WRPS, Leader)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Better Definition of Software (Marylou Apodaca, SNL, Leader - WHITE PAPER IN DRAFT)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Definition of Graded Approach (Lance Abbott, SRS/Jeni Turgeon, SNL, Co-leaders)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Standard(s) for Software (Cristy Renner, Fluor BWXT, Leader)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6D818-9278-4B41-AADB-EDB5EC037988}"/>
              </a:ext>
            </a:extLst>
          </p:cNvPr>
          <p:cNvSpPr/>
          <p:nvPr/>
        </p:nvSpPr>
        <p:spPr>
          <a:xfrm>
            <a:off x="10964477" y="5277284"/>
            <a:ext cx="1227523" cy="1015880"/>
          </a:xfrm>
          <a:prstGeom prst="rect">
            <a:avLst/>
          </a:prstGeom>
          <a:solidFill>
            <a:srgbClr val="1E5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67C112-B8A1-4B15-BEA1-8999B9277CCB}"/>
              </a:ext>
            </a:extLst>
          </p:cNvPr>
          <p:cNvSpPr txBox="1">
            <a:spLocks/>
          </p:cNvSpPr>
          <p:nvPr/>
        </p:nvSpPr>
        <p:spPr>
          <a:xfrm>
            <a:off x="11276902" y="553739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>
                <a:solidFill>
                  <a:schemeClr val="tx1">
                    <a:lumMod val="6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1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3C3FA0A-1FB1-4501-997C-6EFA1C1FAC1D}"/>
              </a:ext>
            </a:extLst>
          </p:cNvPr>
          <p:cNvSpPr txBox="1">
            <a:spLocks/>
          </p:cNvSpPr>
          <p:nvPr/>
        </p:nvSpPr>
        <p:spPr>
          <a:xfrm>
            <a:off x="3162269" y="331694"/>
            <a:ext cx="7551853" cy="7301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414 Task Team Members</a:t>
            </a:r>
          </a:p>
        </p:txBody>
      </p:sp>
      <p:pic>
        <p:nvPicPr>
          <p:cNvPr id="21" name="Graphic 20" descr="Teamwork">
            <a:extLst>
              <a:ext uri="{FF2B5EF4-FFF2-40B4-BE49-F238E27FC236}">
                <a16:creationId xmlns:a16="http://schemas.microsoft.com/office/drawing/2014/main" id="{B7C27DC8-96FB-4549-9519-B9D7FCBC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169" y="256363"/>
            <a:ext cx="879552" cy="879552"/>
          </a:xfrm>
          <a:prstGeom prst="rect">
            <a:avLst/>
          </a:prstGeom>
        </p:spPr>
      </p:pic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8CCEFF74-49E2-47D7-A47E-D8E2F2E9E5F2}"/>
              </a:ext>
            </a:extLst>
          </p:cNvPr>
          <p:cNvSpPr txBox="1">
            <a:spLocks/>
          </p:cNvSpPr>
          <p:nvPr/>
        </p:nvSpPr>
        <p:spPr>
          <a:xfrm>
            <a:off x="4515256" y="1467609"/>
            <a:ext cx="3193163" cy="17806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en-US" sz="1600" b="1" u="sng" dirty="0"/>
              <a:t>Better Application to “ALL”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Pat Auer, LLNL (Lead) – auer2@llnl.gov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Marylou Apodaca, SNL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Veronica Camarillo-Morris, LANL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Stella McKirdy, INL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71D45-9AD4-4200-8F2D-D1B13DB38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59" y="3258078"/>
            <a:ext cx="438150" cy="333375"/>
          </a:xfrm>
          <a:prstGeom prst="rect">
            <a:avLst/>
          </a:prstGeom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7A1611D-72C0-4644-B188-2A3A57EB5F65}"/>
              </a:ext>
            </a:extLst>
          </p:cNvPr>
          <p:cNvSpPr txBox="1">
            <a:spLocks/>
          </p:cNvSpPr>
          <p:nvPr/>
        </p:nvSpPr>
        <p:spPr>
          <a:xfrm>
            <a:off x="900268" y="1467609"/>
            <a:ext cx="3206647" cy="24367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Definition of Software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Marylou Apodaca, SNL (Lead) – marapod@sandia.gov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Sid Ailes, Atkins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Faith Girolamo, SRS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Cristy Renner, </a:t>
            </a:r>
            <a:r>
              <a:rPr lang="en-US" sz="1400" dirty="0"/>
              <a:t>Fluor BWXT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 Nakagawa, CNS/Y-12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Jeni Turgeon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SNL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4322CDEF-ECBA-4B33-8CA7-909D2158A546}"/>
              </a:ext>
            </a:extLst>
          </p:cNvPr>
          <p:cNvSpPr txBox="1">
            <a:spLocks/>
          </p:cNvSpPr>
          <p:nvPr/>
        </p:nvSpPr>
        <p:spPr>
          <a:xfrm>
            <a:off x="8066604" y="3739247"/>
            <a:ext cx="3225128" cy="19328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b="1" u="sng" dirty="0"/>
              <a:t>Software-Relevant Orders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Annette </a:t>
            </a:r>
            <a:r>
              <a:rPr lang="en-US" sz="1400" dirty="0" err="1">
                <a:solidFill>
                  <a:srgbClr val="00FF00"/>
                </a:solidFill>
              </a:rPr>
              <a:t>Coonfield</a:t>
            </a:r>
            <a:r>
              <a:rPr lang="en-US" sz="1400" dirty="0">
                <a:solidFill>
                  <a:srgbClr val="00FF00"/>
                </a:solidFill>
              </a:rPr>
              <a:t>, WRPS (Lead) – Annette_e_coonfield@rl.gov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Clyde Armstrong, </a:t>
            </a:r>
            <a:r>
              <a:rPr lang="en-US" sz="1400" dirty="0" err="1"/>
              <a:t>Tru</a:t>
            </a:r>
            <a:r>
              <a:rPr lang="en-US" sz="1400" dirty="0"/>
              <a:t> Project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Faith Girolamo, SRS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Vicki Pope, LLNL 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09B73B1E-2D92-4B40-A41F-0213704ED69A}"/>
              </a:ext>
            </a:extLst>
          </p:cNvPr>
          <p:cNvSpPr txBox="1">
            <a:spLocks/>
          </p:cNvSpPr>
          <p:nvPr/>
        </p:nvSpPr>
        <p:spPr>
          <a:xfrm>
            <a:off x="4535055" y="3415500"/>
            <a:ext cx="3206516" cy="10887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Current 414 Pain Points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Kamie Hopper, SNL (Lead) – kmhoppe@sandia.gov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EFCOG SQA Group Members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253E1514-175F-4DC1-9258-61D1EEE9DD48}"/>
              </a:ext>
            </a:extLst>
          </p:cNvPr>
          <p:cNvSpPr txBox="1">
            <a:spLocks/>
          </p:cNvSpPr>
          <p:nvPr/>
        </p:nvSpPr>
        <p:spPr>
          <a:xfrm>
            <a:off x="934717" y="4186655"/>
            <a:ext cx="3180756" cy="18847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600" b="1" u="sng" dirty="0"/>
              <a:t>Standard for Software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Cristy Renner, Fluor BWXT (Lead) - cristy.renner@ports.pppo.gov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Faith Girolamo, SRS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Kamie Hopper, SNL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Dave </a:t>
            </a:r>
            <a:r>
              <a:rPr lang="en-US" sz="1400" dirty="0" err="1"/>
              <a:t>Thoman</a:t>
            </a:r>
            <a:r>
              <a:rPr lang="en-US" sz="1400" dirty="0"/>
              <a:t>, </a:t>
            </a:r>
            <a:r>
              <a:rPr lang="en-US" sz="1400" dirty="0" err="1"/>
              <a:t>Amentum</a:t>
            </a:r>
            <a:endParaRPr lang="en-US" sz="14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F1416B5-B03D-47E1-AB4A-B3BB3B3071E5}"/>
              </a:ext>
            </a:extLst>
          </p:cNvPr>
          <p:cNvSpPr txBox="1">
            <a:spLocks/>
          </p:cNvSpPr>
          <p:nvPr/>
        </p:nvSpPr>
        <p:spPr>
          <a:xfrm>
            <a:off x="8090358" y="1492924"/>
            <a:ext cx="3022276" cy="19821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Graded Approach for Software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Lance Abbott, SRS (co-lead) – lance.abbott@srs.gov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Jeni Turgeon, SNL (co-lead) – jturgeo@sandia.gov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Marylou Apodaca, SNL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708F34E6-B884-46E5-B6DB-E70B67C2F8BB}"/>
              </a:ext>
            </a:extLst>
          </p:cNvPr>
          <p:cNvSpPr txBox="1">
            <a:spLocks/>
          </p:cNvSpPr>
          <p:nvPr/>
        </p:nvSpPr>
        <p:spPr>
          <a:xfrm>
            <a:off x="4508579" y="4740036"/>
            <a:ext cx="3206516" cy="1864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Cloud-based Hosting Software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Russell Swannack, PNNL (lead) </a:t>
            </a:r>
            <a:r>
              <a:rPr lang="en-US" sz="1400" dirty="0"/>
              <a:t>– </a:t>
            </a:r>
            <a:r>
              <a:rPr lang="en-US" sz="1400" dirty="0">
                <a:solidFill>
                  <a:srgbClr val="00FF00"/>
                </a:solidFill>
              </a:rPr>
              <a:t>Russell.Swannack@pnnl.gov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Lisa Cooper, Paducah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Orlando Ferrer, RL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Vicki Pope, LLNL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286AB2-9CE4-419F-B46C-E14FEEA1DC7F}"/>
              </a:ext>
            </a:extLst>
          </p:cNvPr>
          <p:cNvSpPr/>
          <p:nvPr/>
        </p:nvSpPr>
        <p:spPr>
          <a:xfrm>
            <a:off x="10956374" y="142747"/>
            <a:ext cx="1227523" cy="1015880"/>
          </a:xfrm>
          <a:prstGeom prst="rect">
            <a:avLst/>
          </a:prstGeom>
          <a:solidFill>
            <a:srgbClr val="1E5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0E7D653-215F-46A8-BF95-A090D7B158BF}"/>
              </a:ext>
            </a:extLst>
          </p:cNvPr>
          <p:cNvSpPr txBox="1">
            <a:spLocks/>
          </p:cNvSpPr>
          <p:nvPr/>
        </p:nvSpPr>
        <p:spPr>
          <a:xfrm>
            <a:off x="11268799" y="40285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>
                <a:solidFill>
                  <a:schemeClr val="tx1">
                    <a:lumMod val="6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574-A16E-4AAE-95FF-942F33CF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3600"/>
              </a:spcAft>
            </a:pPr>
            <a:r>
              <a:rPr lang="en-US" sz="4400" dirty="0"/>
              <a:t>Pain Points of DOE Order 414.1D</a:t>
            </a:r>
            <a:br>
              <a:rPr lang="en-US" sz="4400" dirty="0"/>
            </a:br>
            <a:r>
              <a:rPr lang="en-US" sz="4400" dirty="0"/>
              <a:t>(Group 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1D07-C557-4833-A87A-E98D5217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26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Issue #1: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General Discussion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Possible Solution/Change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Pros and Cons of solution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Interdependencies and Assumptions</a:t>
            </a:r>
          </a:p>
          <a:p>
            <a:pPr lvl="1">
              <a:spcAft>
                <a:spcPts val="3600"/>
              </a:spcAft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6536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BBBA-4CC4-4553-9D81-E5AB50DB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414 Pain Points: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31396-8E46-4404-A65D-EDC69784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9031"/>
            <a:ext cx="8596668" cy="41523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Assessment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Configuration Management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Item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Verification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21455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95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03E7-5D3A-4FD0-94A8-A169F6A5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4663"/>
            <a:ext cx="9443411" cy="1402627"/>
          </a:xfrm>
        </p:spPr>
        <p:txBody>
          <a:bodyPr>
            <a:noAutofit/>
          </a:bodyPr>
          <a:lstStyle/>
          <a:p>
            <a:r>
              <a:rPr lang="en-US" sz="4400" b="1" dirty="0"/>
              <a:t>DOE Organizational Excellence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2F03-90BC-45E0-8EAA-65BBF921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801" y="1238118"/>
            <a:ext cx="6854683" cy="639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https://orgex.energy.gov/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973A6-B1CB-4770-BDBB-2773B63B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9" y="2264284"/>
            <a:ext cx="4290260" cy="2992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48FD4-2EF1-4CB0-A3C9-1572E9DC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338" y="2779290"/>
            <a:ext cx="3295650" cy="3552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5E680-80E4-467D-83D1-ED192A51181A}"/>
              </a:ext>
            </a:extLst>
          </p:cNvPr>
          <p:cNvGrpSpPr/>
          <p:nvPr/>
        </p:nvGrpSpPr>
        <p:grpSpPr>
          <a:xfrm>
            <a:off x="6919708" y="2431855"/>
            <a:ext cx="5018140" cy="3259591"/>
            <a:chOff x="6919708" y="2431855"/>
            <a:chExt cx="5018140" cy="32595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324484-FE73-4FF4-AF30-F118FA092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" t="1199"/>
            <a:stretch/>
          </p:blipFill>
          <p:spPr>
            <a:xfrm>
              <a:off x="6919708" y="2431855"/>
              <a:ext cx="5018140" cy="32595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E7C177-98BD-4092-BA1D-136CE70C04ED}"/>
                </a:ext>
              </a:extLst>
            </p:cNvPr>
            <p:cNvSpPr/>
            <p:nvPr/>
          </p:nvSpPr>
          <p:spPr>
            <a:xfrm>
              <a:off x="9685348" y="2765640"/>
              <a:ext cx="81342" cy="126220"/>
            </a:xfrm>
            <a:prstGeom prst="rect">
              <a:avLst/>
            </a:prstGeom>
            <a:solidFill>
              <a:srgbClr val="FFD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F3AA6C-48BB-4781-ABA5-C8F5C6C7188A}"/>
                </a:ext>
              </a:extLst>
            </p:cNvPr>
            <p:cNvSpPr txBox="1"/>
            <p:nvPr/>
          </p:nvSpPr>
          <p:spPr>
            <a:xfrm>
              <a:off x="9615226" y="2729177"/>
              <a:ext cx="2455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698720-8AC6-4013-B96B-843CB940DC1A}"/>
              </a:ext>
            </a:extLst>
          </p:cNvPr>
          <p:cNvSpPr txBox="1"/>
          <p:nvPr/>
        </p:nvSpPr>
        <p:spPr>
          <a:xfrm>
            <a:off x="7045561" y="5962783"/>
            <a:ext cx="476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Identify Christian Palay as sponsor if needed</a:t>
            </a:r>
          </a:p>
        </p:txBody>
      </p:sp>
    </p:spTree>
    <p:extLst>
      <p:ext uri="{BB962C8B-B14F-4D97-AF65-F5344CB8AC3E}">
        <p14:creationId xmlns:p14="http://schemas.microsoft.com/office/powerpoint/2010/main" val="23592620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774</Words>
  <Application>Microsoft Office PowerPoint</Application>
  <PresentationFormat>Widescreen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EFCOG SQA Group Meeting</vt:lpstr>
      <vt:lpstr>Agenda</vt:lpstr>
      <vt:lpstr>PowerPoint Presentation</vt:lpstr>
      <vt:lpstr>2019 Sub-Tasks Update</vt:lpstr>
      <vt:lpstr>DOE O 414.1E Sub-Tasks Update</vt:lpstr>
      <vt:lpstr>PowerPoint Presentation</vt:lpstr>
      <vt:lpstr>Pain Points of DOE Order 414.1D (Group Discussion)</vt:lpstr>
      <vt:lpstr>414 Pain Points: Definitions</vt:lpstr>
      <vt:lpstr>DOE Organizational Excellence Forums</vt:lpstr>
      <vt:lpstr>  Create your BOX account in 6 Steps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Pope, Vicki L.</cp:lastModifiedBy>
  <cp:revision>3</cp:revision>
  <dcterms:created xsi:type="dcterms:W3CDTF">2020-05-04T19:12:24Z</dcterms:created>
  <dcterms:modified xsi:type="dcterms:W3CDTF">2020-07-13T14:40:30Z</dcterms:modified>
</cp:coreProperties>
</file>