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7" r:id="rId1"/>
  </p:sldMasterIdLst>
  <p:notesMasterIdLst>
    <p:notesMasterId r:id="rId16"/>
  </p:notesMasterIdLst>
  <p:sldIdLst>
    <p:sldId id="256" r:id="rId2"/>
    <p:sldId id="258" r:id="rId3"/>
    <p:sldId id="261" r:id="rId4"/>
    <p:sldId id="297" r:id="rId5"/>
    <p:sldId id="299" r:id="rId6"/>
    <p:sldId id="307" r:id="rId7"/>
    <p:sldId id="310" r:id="rId8"/>
    <p:sldId id="311" r:id="rId9"/>
    <p:sldId id="312" r:id="rId10"/>
    <p:sldId id="313" r:id="rId11"/>
    <p:sldId id="309" r:id="rId12"/>
    <p:sldId id="296" r:id="rId13"/>
    <p:sldId id="283" r:id="rId14"/>
    <p:sldId id="269" r:id="rId15"/>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1E5C9A"/>
    <a:srgbClr val="236DB7"/>
    <a:srgbClr val="3D58B9"/>
    <a:srgbClr val="A5E367"/>
    <a:srgbClr val="FFDB98"/>
    <a:srgbClr val="0066FF"/>
    <a:srgbClr val="B8B8B8"/>
    <a:srgbClr val="E4F7D1"/>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60F128-37C5-4008-AF65-8DE5F2DD365D}" v="22" dt="2020-08-14T18:06:39.9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60" autoAdjust="0"/>
    <p:restoredTop sz="94660"/>
  </p:normalViewPr>
  <p:slideViewPr>
    <p:cSldViewPr snapToGrid="0">
      <p:cViewPr varScale="1">
        <p:scale>
          <a:sx n="82" d="100"/>
          <a:sy n="82" d="100"/>
        </p:scale>
        <p:origin x="126" y="7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pe, Vicki L." userId="31dd4797-c567-4914-8de6-2a0e59e5bba1" providerId="ADAL" clId="{6F60F128-37C5-4008-AF65-8DE5F2DD365D}"/>
    <pc:docChg chg="custSel mod addSld delSld modSld">
      <pc:chgData name="Pope, Vicki L." userId="31dd4797-c567-4914-8de6-2a0e59e5bba1" providerId="ADAL" clId="{6F60F128-37C5-4008-AF65-8DE5F2DD365D}" dt="2020-08-19T17:20:50.525" v="691" actId="20577"/>
      <pc:docMkLst>
        <pc:docMk/>
      </pc:docMkLst>
      <pc:sldChg chg="modSp mod">
        <pc:chgData name="Pope, Vicki L." userId="31dd4797-c567-4914-8de6-2a0e59e5bba1" providerId="ADAL" clId="{6F60F128-37C5-4008-AF65-8DE5F2DD365D}" dt="2020-08-12T18:47:34.625" v="9" actId="20577"/>
        <pc:sldMkLst>
          <pc:docMk/>
          <pc:sldMk cId="1992187415" sldId="256"/>
        </pc:sldMkLst>
        <pc:spChg chg="mod">
          <ac:chgData name="Pope, Vicki L." userId="31dd4797-c567-4914-8de6-2a0e59e5bba1" providerId="ADAL" clId="{6F60F128-37C5-4008-AF65-8DE5F2DD365D}" dt="2020-08-12T18:47:34.625" v="9" actId="20577"/>
          <ac:spMkLst>
            <pc:docMk/>
            <pc:sldMk cId="1992187415" sldId="256"/>
            <ac:spMk id="4" creationId="{D46CC0E0-F655-4E04-A138-D89E66A25139}"/>
          </ac:spMkLst>
        </pc:spChg>
      </pc:sldChg>
      <pc:sldChg chg="modSp mod">
        <pc:chgData name="Pope, Vicki L." userId="31dd4797-c567-4914-8de6-2a0e59e5bba1" providerId="ADAL" clId="{6F60F128-37C5-4008-AF65-8DE5F2DD365D}" dt="2020-08-12T18:48:11.203" v="39" actId="20577"/>
        <pc:sldMkLst>
          <pc:docMk/>
          <pc:sldMk cId="1122710796" sldId="258"/>
        </pc:sldMkLst>
        <pc:spChg chg="mod">
          <ac:chgData name="Pope, Vicki L." userId="31dd4797-c567-4914-8de6-2a0e59e5bba1" providerId="ADAL" clId="{6F60F128-37C5-4008-AF65-8DE5F2DD365D}" dt="2020-08-12T18:48:11.203" v="39" actId="20577"/>
          <ac:spMkLst>
            <pc:docMk/>
            <pc:sldMk cId="1122710796" sldId="258"/>
            <ac:spMk id="3" creationId="{CDFAF198-CBEA-4519-90E5-5D3F13D9A460}"/>
          </ac:spMkLst>
        </pc:spChg>
      </pc:sldChg>
      <pc:sldChg chg="modSp mod">
        <pc:chgData name="Pope, Vicki L." userId="31dd4797-c567-4914-8de6-2a0e59e5bba1" providerId="ADAL" clId="{6F60F128-37C5-4008-AF65-8DE5F2DD365D}" dt="2020-08-13T01:03:01.807" v="487" actId="1038"/>
        <pc:sldMkLst>
          <pc:docMk/>
          <pc:sldMk cId="2234076053" sldId="261"/>
        </pc:sldMkLst>
        <pc:spChg chg="mod">
          <ac:chgData name="Pope, Vicki L." userId="31dd4797-c567-4914-8de6-2a0e59e5bba1" providerId="ADAL" clId="{6F60F128-37C5-4008-AF65-8DE5F2DD365D}" dt="2020-08-13T01:03:01.807" v="487" actId="1038"/>
          <ac:spMkLst>
            <pc:docMk/>
            <pc:sldMk cId="2234076053" sldId="261"/>
            <ac:spMk id="3" creationId="{76579915-C128-4BBA-89C0-685BEA80652D}"/>
          </ac:spMkLst>
        </pc:spChg>
        <pc:spChg chg="mod">
          <ac:chgData name="Pope, Vicki L." userId="31dd4797-c567-4914-8de6-2a0e59e5bba1" providerId="ADAL" clId="{6F60F128-37C5-4008-AF65-8DE5F2DD365D}" dt="2020-08-13T01:03:01.807" v="487" actId="1038"/>
          <ac:spMkLst>
            <pc:docMk/>
            <pc:sldMk cId="2234076053" sldId="261"/>
            <ac:spMk id="5" creationId="{F53EB546-19EA-4AA1-B968-782B4A6B26E9}"/>
          </ac:spMkLst>
        </pc:spChg>
        <pc:spChg chg="mod">
          <ac:chgData name="Pope, Vicki L." userId="31dd4797-c567-4914-8de6-2a0e59e5bba1" providerId="ADAL" clId="{6F60F128-37C5-4008-AF65-8DE5F2DD365D}" dt="2020-08-13T01:02:37.297" v="475" actId="14100"/>
          <ac:spMkLst>
            <pc:docMk/>
            <pc:sldMk cId="2234076053" sldId="261"/>
            <ac:spMk id="6" creationId="{34D8B1B9-A1C9-460A-977A-038633022093}"/>
          </ac:spMkLst>
        </pc:spChg>
        <pc:spChg chg="mod">
          <ac:chgData name="Pope, Vicki L." userId="31dd4797-c567-4914-8de6-2a0e59e5bba1" providerId="ADAL" clId="{6F60F128-37C5-4008-AF65-8DE5F2DD365D}" dt="2020-08-13T01:02:18.873" v="470" actId="14100"/>
          <ac:spMkLst>
            <pc:docMk/>
            <pc:sldMk cId="2234076053" sldId="261"/>
            <ac:spMk id="16" creationId="{C43AB31D-5524-4A2F-A110-7FC030763F11}"/>
          </ac:spMkLst>
        </pc:spChg>
        <pc:spChg chg="mod">
          <ac:chgData name="Pope, Vicki L." userId="31dd4797-c567-4914-8de6-2a0e59e5bba1" providerId="ADAL" clId="{6F60F128-37C5-4008-AF65-8DE5F2DD365D}" dt="2020-08-13T01:02:42.025" v="476" actId="14100"/>
          <ac:spMkLst>
            <pc:docMk/>
            <pc:sldMk cId="2234076053" sldId="261"/>
            <ac:spMk id="17" creationId="{E640F81A-155F-494B-B982-7B2473AB27D5}"/>
          </ac:spMkLst>
        </pc:spChg>
        <pc:spChg chg="mod">
          <ac:chgData name="Pope, Vicki L." userId="31dd4797-c567-4914-8de6-2a0e59e5bba1" providerId="ADAL" clId="{6F60F128-37C5-4008-AF65-8DE5F2DD365D}" dt="2020-08-13T01:02:00.578" v="467" actId="14100"/>
          <ac:spMkLst>
            <pc:docMk/>
            <pc:sldMk cId="2234076053" sldId="261"/>
            <ac:spMk id="18" creationId="{A60ED4A8-204D-455B-9CB3-50AEAA172B4E}"/>
          </ac:spMkLst>
        </pc:spChg>
        <pc:spChg chg="mod">
          <ac:chgData name="Pope, Vicki L." userId="31dd4797-c567-4914-8de6-2a0e59e5bba1" providerId="ADAL" clId="{6F60F128-37C5-4008-AF65-8DE5F2DD365D}" dt="2020-08-13T01:02:15.064" v="469" actId="14100"/>
          <ac:spMkLst>
            <pc:docMk/>
            <pc:sldMk cId="2234076053" sldId="261"/>
            <ac:spMk id="19" creationId="{6E7B21BB-B8A5-4483-B432-0F71FB60241F}"/>
          </ac:spMkLst>
        </pc:spChg>
      </pc:sldChg>
      <pc:sldChg chg="addSp delSp modSp mod">
        <pc:chgData name="Pope, Vicki L." userId="31dd4797-c567-4914-8de6-2a0e59e5bba1" providerId="ADAL" clId="{6F60F128-37C5-4008-AF65-8DE5F2DD365D}" dt="2020-08-12T23:45:41.789" v="433" actId="164"/>
        <pc:sldMkLst>
          <pc:docMk/>
          <pc:sldMk cId="4114030057" sldId="283"/>
        </pc:sldMkLst>
        <pc:spChg chg="add mod topLvl">
          <ac:chgData name="Pope, Vicki L." userId="31dd4797-c567-4914-8de6-2a0e59e5bba1" providerId="ADAL" clId="{6F60F128-37C5-4008-AF65-8DE5F2DD365D}" dt="2020-08-12T23:45:41.789" v="433" actId="164"/>
          <ac:spMkLst>
            <pc:docMk/>
            <pc:sldMk cId="4114030057" sldId="283"/>
            <ac:spMk id="11" creationId="{75095671-C9F4-46FD-AE87-7AD000924ACC}"/>
          </ac:spMkLst>
        </pc:spChg>
        <pc:spChg chg="mod topLvl">
          <ac:chgData name="Pope, Vicki L." userId="31dd4797-c567-4914-8de6-2a0e59e5bba1" providerId="ADAL" clId="{6F60F128-37C5-4008-AF65-8DE5F2DD365D}" dt="2020-08-12T23:45:41.789" v="433" actId="164"/>
          <ac:spMkLst>
            <pc:docMk/>
            <pc:sldMk cId="4114030057" sldId="283"/>
            <ac:spMk id="21" creationId="{BA7BF1B6-E7C5-4E70-B408-C1A64CCD8935}"/>
          </ac:spMkLst>
        </pc:spChg>
        <pc:spChg chg="del mod topLvl">
          <ac:chgData name="Pope, Vicki L." userId="31dd4797-c567-4914-8de6-2a0e59e5bba1" providerId="ADAL" clId="{6F60F128-37C5-4008-AF65-8DE5F2DD365D}" dt="2020-08-12T23:44:09.956" v="396" actId="478"/>
          <ac:spMkLst>
            <pc:docMk/>
            <pc:sldMk cId="4114030057" sldId="283"/>
            <ac:spMk id="22" creationId="{B98DDB99-C8B7-4375-896C-92267417DFAA}"/>
          </ac:spMkLst>
        </pc:spChg>
        <pc:spChg chg="mod">
          <ac:chgData name="Pope, Vicki L." userId="31dd4797-c567-4914-8de6-2a0e59e5bba1" providerId="ADAL" clId="{6F60F128-37C5-4008-AF65-8DE5F2DD365D}" dt="2020-08-12T23:33:40.937" v="181" actId="20577"/>
          <ac:spMkLst>
            <pc:docMk/>
            <pc:sldMk cId="4114030057" sldId="283"/>
            <ac:spMk id="23" creationId="{E62B27F6-F606-47B3-BEED-06E663E617FD}"/>
          </ac:spMkLst>
        </pc:spChg>
        <pc:spChg chg="mod topLvl">
          <ac:chgData name="Pope, Vicki L." userId="31dd4797-c567-4914-8de6-2a0e59e5bba1" providerId="ADAL" clId="{6F60F128-37C5-4008-AF65-8DE5F2DD365D}" dt="2020-08-12T23:45:41.789" v="433" actId="164"/>
          <ac:spMkLst>
            <pc:docMk/>
            <pc:sldMk cId="4114030057" sldId="283"/>
            <ac:spMk id="24" creationId="{E6672421-DC97-42D1-B094-BE0117943EE0}"/>
          </ac:spMkLst>
        </pc:spChg>
        <pc:spChg chg="mod topLvl">
          <ac:chgData name="Pope, Vicki L." userId="31dd4797-c567-4914-8de6-2a0e59e5bba1" providerId="ADAL" clId="{6F60F128-37C5-4008-AF65-8DE5F2DD365D}" dt="2020-08-12T23:44:45.824" v="401" actId="164"/>
          <ac:spMkLst>
            <pc:docMk/>
            <pc:sldMk cId="4114030057" sldId="283"/>
            <ac:spMk id="31" creationId="{09B9E7AA-A2B9-4451-A329-ACCAD1A27BE0}"/>
          </ac:spMkLst>
        </pc:spChg>
        <pc:spChg chg="mod topLvl">
          <ac:chgData name="Pope, Vicki L." userId="31dd4797-c567-4914-8de6-2a0e59e5bba1" providerId="ADAL" clId="{6F60F128-37C5-4008-AF65-8DE5F2DD365D}" dt="2020-08-12T23:44:45.824" v="401" actId="164"/>
          <ac:spMkLst>
            <pc:docMk/>
            <pc:sldMk cId="4114030057" sldId="283"/>
            <ac:spMk id="32" creationId="{487E3DEC-76D2-4C82-AAE0-7B991A5DB38A}"/>
          </ac:spMkLst>
        </pc:spChg>
        <pc:spChg chg="mod topLvl">
          <ac:chgData name="Pope, Vicki L." userId="31dd4797-c567-4914-8de6-2a0e59e5bba1" providerId="ADAL" clId="{6F60F128-37C5-4008-AF65-8DE5F2DD365D}" dt="2020-08-12T23:44:45.824" v="401" actId="164"/>
          <ac:spMkLst>
            <pc:docMk/>
            <pc:sldMk cId="4114030057" sldId="283"/>
            <ac:spMk id="33" creationId="{929D818A-54FE-4F1C-9DA6-7AAAEA0FD824}"/>
          </ac:spMkLst>
        </pc:spChg>
        <pc:grpChg chg="del mod">
          <ac:chgData name="Pope, Vicki L." userId="31dd4797-c567-4914-8de6-2a0e59e5bba1" providerId="ADAL" clId="{6F60F128-37C5-4008-AF65-8DE5F2DD365D}" dt="2020-08-12T23:44:18.115" v="397" actId="165"/>
          <ac:grpSpMkLst>
            <pc:docMk/>
            <pc:sldMk cId="4114030057" sldId="283"/>
            <ac:grpSpMk id="3" creationId="{248474B9-6C2E-4E95-BD7E-A3AEC639D6B8}"/>
          </ac:grpSpMkLst>
        </pc:grpChg>
        <pc:grpChg chg="mod">
          <ac:chgData name="Pope, Vicki L." userId="31dd4797-c567-4914-8de6-2a0e59e5bba1" providerId="ADAL" clId="{6F60F128-37C5-4008-AF65-8DE5F2DD365D}" dt="2020-08-12T23:45:17.894" v="430" actId="1037"/>
          <ac:grpSpMkLst>
            <pc:docMk/>
            <pc:sldMk cId="4114030057" sldId="283"/>
            <ac:grpSpMk id="5" creationId="{BBD765C2-0FF9-436D-BBA0-73EF14C6D410}"/>
          </ac:grpSpMkLst>
        </pc:grpChg>
        <pc:grpChg chg="mod">
          <ac:chgData name="Pope, Vicki L." userId="31dd4797-c567-4914-8de6-2a0e59e5bba1" providerId="ADAL" clId="{6F60F128-37C5-4008-AF65-8DE5F2DD365D}" dt="2020-08-12T23:45:17.894" v="430" actId="1037"/>
          <ac:grpSpMkLst>
            <pc:docMk/>
            <pc:sldMk cId="4114030057" sldId="283"/>
            <ac:grpSpMk id="6" creationId="{02AB2D3E-174F-4FA7-9550-72F6F1B0F12B}"/>
          </ac:grpSpMkLst>
        </pc:grpChg>
        <pc:grpChg chg="mod">
          <ac:chgData name="Pope, Vicki L." userId="31dd4797-c567-4914-8de6-2a0e59e5bba1" providerId="ADAL" clId="{6F60F128-37C5-4008-AF65-8DE5F2DD365D}" dt="2020-08-12T23:45:17.894" v="430" actId="1037"/>
          <ac:grpSpMkLst>
            <pc:docMk/>
            <pc:sldMk cId="4114030057" sldId="283"/>
            <ac:grpSpMk id="8" creationId="{9F8E9A98-D41C-4043-B8E4-C52D8753EF45}"/>
          </ac:grpSpMkLst>
        </pc:grpChg>
        <pc:grpChg chg="add del mod">
          <ac:chgData name="Pope, Vicki L." userId="31dd4797-c567-4914-8de6-2a0e59e5bba1" providerId="ADAL" clId="{6F60F128-37C5-4008-AF65-8DE5F2DD365D}" dt="2020-08-12T23:45:30.125" v="431" actId="165"/>
          <ac:grpSpMkLst>
            <pc:docMk/>
            <pc:sldMk cId="4114030057" sldId="283"/>
            <ac:grpSpMk id="12" creationId="{E1F683A7-29F8-4CCF-9502-BCB6BAE30CFA}"/>
          </ac:grpSpMkLst>
        </pc:grpChg>
        <pc:grpChg chg="add mod">
          <ac:chgData name="Pope, Vicki L." userId="31dd4797-c567-4914-8de6-2a0e59e5bba1" providerId="ADAL" clId="{6F60F128-37C5-4008-AF65-8DE5F2DD365D}" dt="2020-08-12T23:45:17.894" v="430" actId="1037"/>
          <ac:grpSpMkLst>
            <pc:docMk/>
            <pc:sldMk cId="4114030057" sldId="283"/>
            <ac:grpSpMk id="14" creationId="{551EAC41-D387-45F2-BF62-48247B081E65}"/>
          </ac:grpSpMkLst>
        </pc:grpChg>
        <pc:grpChg chg="add mod">
          <ac:chgData name="Pope, Vicki L." userId="31dd4797-c567-4914-8de6-2a0e59e5bba1" providerId="ADAL" clId="{6F60F128-37C5-4008-AF65-8DE5F2DD365D}" dt="2020-08-12T23:45:41.789" v="433" actId="164"/>
          <ac:grpSpMkLst>
            <pc:docMk/>
            <pc:sldMk cId="4114030057" sldId="283"/>
            <ac:grpSpMk id="15" creationId="{ECF1CD8D-DF54-47F9-B9BE-D1EBD9C27E41}"/>
          </ac:grpSpMkLst>
        </pc:grpChg>
        <pc:grpChg chg="add del mod">
          <ac:chgData name="Pope, Vicki L." userId="31dd4797-c567-4914-8de6-2a0e59e5bba1" providerId="ADAL" clId="{6F60F128-37C5-4008-AF65-8DE5F2DD365D}" dt="2020-08-12T23:43:48.677" v="394" actId="165"/>
          <ac:grpSpMkLst>
            <pc:docMk/>
            <pc:sldMk cId="4114030057" sldId="283"/>
            <ac:grpSpMk id="20" creationId="{09A51980-37EE-47C8-833C-67A1E86F4720}"/>
          </ac:grpSpMkLst>
        </pc:grpChg>
      </pc:sldChg>
      <pc:sldChg chg="modSp del mod">
        <pc:chgData name="Pope, Vicki L." userId="31dd4797-c567-4914-8de6-2a0e59e5bba1" providerId="ADAL" clId="{6F60F128-37C5-4008-AF65-8DE5F2DD365D}" dt="2020-08-12T23:26:23.206" v="46" actId="2696"/>
        <pc:sldMkLst>
          <pc:docMk/>
          <pc:sldMk cId="1748886605" sldId="290"/>
        </pc:sldMkLst>
        <pc:spChg chg="mod">
          <ac:chgData name="Pope, Vicki L." userId="31dd4797-c567-4914-8de6-2a0e59e5bba1" providerId="ADAL" clId="{6F60F128-37C5-4008-AF65-8DE5F2DD365D}" dt="2020-08-12T23:26:03.554" v="43" actId="27636"/>
          <ac:spMkLst>
            <pc:docMk/>
            <pc:sldMk cId="1748886605" sldId="290"/>
            <ac:spMk id="2" creationId="{861CD02D-EE44-404D-BDAC-4CCB26BD9420}"/>
          </ac:spMkLst>
        </pc:spChg>
        <pc:spChg chg="mod">
          <ac:chgData name="Pope, Vicki L." userId="31dd4797-c567-4914-8de6-2a0e59e5bba1" providerId="ADAL" clId="{6F60F128-37C5-4008-AF65-8DE5F2DD365D}" dt="2020-08-12T23:26:17.118" v="45" actId="21"/>
          <ac:spMkLst>
            <pc:docMk/>
            <pc:sldMk cId="1748886605" sldId="290"/>
            <ac:spMk id="3" creationId="{CDFAF198-CBEA-4519-90E5-5D3F13D9A460}"/>
          </ac:spMkLst>
        </pc:spChg>
      </pc:sldChg>
      <pc:sldChg chg="modSp mod">
        <pc:chgData name="Pope, Vicki L." userId="31dd4797-c567-4914-8de6-2a0e59e5bba1" providerId="ADAL" clId="{6F60F128-37C5-4008-AF65-8DE5F2DD365D}" dt="2020-08-19T17:20:50.525" v="691" actId="20577"/>
        <pc:sldMkLst>
          <pc:docMk/>
          <pc:sldMk cId="2387961849" sldId="297"/>
        </pc:sldMkLst>
        <pc:spChg chg="mod">
          <ac:chgData name="Pope, Vicki L." userId="31dd4797-c567-4914-8de6-2a0e59e5bba1" providerId="ADAL" clId="{6F60F128-37C5-4008-AF65-8DE5F2DD365D}" dt="2020-08-12T23:26:26.744" v="47" actId="6549"/>
          <ac:spMkLst>
            <pc:docMk/>
            <pc:sldMk cId="2387961849" sldId="297"/>
            <ac:spMk id="2" creationId="{C4057ADE-F32F-4B8C-8BD7-A0F49019C3C6}"/>
          </ac:spMkLst>
        </pc:spChg>
        <pc:spChg chg="mod">
          <ac:chgData name="Pope, Vicki L." userId="31dd4797-c567-4914-8de6-2a0e59e5bba1" providerId="ADAL" clId="{6F60F128-37C5-4008-AF65-8DE5F2DD365D}" dt="2020-08-19T17:20:50.525" v="691" actId="20577"/>
          <ac:spMkLst>
            <pc:docMk/>
            <pc:sldMk cId="2387961849" sldId="297"/>
            <ac:spMk id="5" creationId="{34C7C4D5-F9A2-44A3-9605-8C7010513ECE}"/>
          </ac:spMkLst>
        </pc:spChg>
      </pc:sldChg>
      <pc:sldChg chg="modSp mod">
        <pc:chgData name="Pope, Vicki L." userId="31dd4797-c567-4914-8de6-2a0e59e5bba1" providerId="ADAL" clId="{6F60F128-37C5-4008-AF65-8DE5F2DD365D}" dt="2020-08-18T15:59:16.976" v="550" actId="552"/>
        <pc:sldMkLst>
          <pc:docMk/>
          <pc:sldMk cId="3302228229" sldId="299"/>
        </pc:sldMkLst>
        <pc:spChg chg="mod">
          <ac:chgData name="Pope, Vicki L." userId="31dd4797-c567-4914-8de6-2a0e59e5bba1" providerId="ADAL" clId="{6F60F128-37C5-4008-AF65-8DE5F2DD365D}" dt="2020-08-18T15:58:32.386" v="547" actId="1037"/>
          <ac:spMkLst>
            <pc:docMk/>
            <pc:sldMk cId="3302228229" sldId="299"/>
            <ac:spMk id="25" creationId="{8CCEFF74-49E2-47D7-A47E-D8E2F2E9E5F2}"/>
          </ac:spMkLst>
        </pc:spChg>
        <pc:spChg chg="mod">
          <ac:chgData name="Pope, Vicki L." userId="31dd4797-c567-4914-8de6-2a0e59e5bba1" providerId="ADAL" clId="{6F60F128-37C5-4008-AF65-8DE5F2DD365D}" dt="2020-08-18T15:59:11.546" v="549" actId="552"/>
          <ac:spMkLst>
            <pc:docMk/>
            <pc:sldMk cId="3302228229" sldId="299"/>
            <ac:spMk id="27" creationId="{87A1611D-72C0-4644-B188-2A3A57EB5F65}"/>
          </ac:spMkLst>
        </pc:spChg>
        <pc:spChg chg="mod">
          <ac:chgData name="Pope, Vicki L." userId="31dd4797-c567-4914-8de6-2a0e59e5bba1" providerId="ADAL" clId="{6F60F128-37C5-4008-AF65-8DE5F2DD365D}" dt="2020-08-18T15:59:16.976" v="550" actId="552"/>
          <ac:spMkLst>
            <pc:docMk/>
            <pc:sldMk cId="3302228229" sldId="299"/>
            <ac:spMk id="28" creationId="{4322CDEF-ECBA-4B33-8CA7-909D2158A546}"/>
          </ac:spMkLst>
        </pc:spChg>
        <pc:spChg chg="mod">
          <ac:chgData name="Pope, Vicki L." userId="31dd4797-c567-4914-8de6-2a0e59e5bba1" providerId="ADAL" clId="{6F60F128-37C5-4008-AF65-8DE5F2DD365D}" dt="2020-08-18T15:58:55.406" v="548" actId="465"/>
          <ac:spMkLst>
            <pc:docMk/>
            <pc:sldMk cId="3302228229" sldId="299"/>
            <ac:spMk id="29" creationId="{09B73B1E-2D92-4B40-A41F-0213704ED69A}"/>
          </ac:spMkLst>
        </pc:spChg>
        <pc:spChg chg="mod">
          <ac:chgData name="Pope, Vicki L." userId="31dd4797-c567-4914-8de6-2a0e59e5bba1" providerId="ADAL" clId="{6F60F128-37C5-4008-AF65-8DE5F2DD365D}" dt="2020-08-18T15:59:11.546" v="549" actId="552"/>
          <ac:spMkLst>
            <pc:docMk/>
            <pc:sldMk cId="3302228229" sldId="299"/>
            <ac:spMk id="30" creationId="{253E1514-175F-4DC1-9258-61D1EEE9DD48}"/>
          </ac:spMkLst>
        </pc:spChg>
        <pc:spChg chg="mod">
          <ac:chgData name="Pope, Vicki L." userId="31dd4797-c567-4914-8de6-2a0e59e5bba1" providerId="ADAL" clId="{6F60F128-37C5-4008-AF65-8DE5F2DD365D}" dt="2020-08-18T15:59:16.976" v="550" actId="552"/>
          <ac:spMkLst>
            <pc:docMk/>
            <pc:sldMk cId="3302228229" sldId="299"/>
            <ac:spMk id="31" creationId="{9F1416B5-B03D-47E1-AB4A-B3BB3B3071E5}"/>
          </ac:spMkLst>
        </pc:spChg>
        <pc:spChg chg="mod">
          <ac:chgData name="Pope, Vicki L." userId="31dd4797-c567-4914-8de6-2a0e59e5bba1" providerId="ADAL" clId="{6F60F128-37C5-4008-AF65-8DE5F2DD365D}" dt="2020-08-18T15:58:32.386" v="547" actId="1037"/>
          <ac:spMkLst>
            <pc:docMk/>
            <pc:sldMk cId="3302228229" sldId="299"/>
            <ac:spMk id="32" creationId="{708F34E6-B884-46E5-B6DB-E70B67C2F8BB}"/>
          </ac:spMkLst>
        </pc:spChg>
        <pc:picChg chg="mod">
          <ac:chgData name="Pope, Vicki L." userId="31dd4797-c567-4914-8de6-2a0e59e5bba1" providerId="ADAL" clId="{6F60F128-37C5-4008-AF65-8DE5F2DD365D}" dt="2020-08-18T15:58:32.386" v="547" actId="1037"/>
          <ac:picMkLst>
            <pc:docMk/>
            <pc:sldMk cId="3302228229" sldId="299"/>
            <ac:picMk id="9" creationId="{A2A71D45-9AD4-4200-8F2D-D1B13DB3829D}"/>
          </ac:picMkLst>
        </pc:picChg>
      </pc:sldChg>
      <pc:sldChg chg="modSp mod">
        <pc:chgData name="Pope, Vicki L." userId="31dd4797-c567-4914-8de6-2a0e59e5bba1" providerId="ADAL" clId="{6F60F128-37C5-4008-AF65-8DE5F2DD365D}" dt="2020-08-12T23:29:17.547" v="130" actId="255"/>
        <pc:sldMkLst>
          <pc:docMk/>
          <pc:sldMk cId="3765363234" sldId="307"/>
        </pc:sldMkLst>
        <pc:spChg chg="mod">
          <ac:chgData name="Pope, Vicki L." userId="31dd4797-c567-4914-8de6-2a0e59e5bba1" providerId="ADAL" clId="{6F60F128-37C5-4008-AF65-8DE5F2DD365D}" dt="2020-08-12T23:27:40.905" v="74" actId="6549"/>
          <ac:spMkLst>
            <pc:docMk/>
            <pc:sldMk cId="3765363234" sldId="307"/>
            <ac:spMk id="2" creationId="{0AEEF574-A16E-4AAE-95FF-942F33CFC6CA}"/>
          </ac:spMkLst>
        </pc:spChg>
        <pc:spChg chg="mod">
          <ac:chgData name="Pope, Vicki L." userId="31dd4797-c567-4914-8de6-2a0e59e5bba1" providerId="ADAL" clId="{6F60F128-37C5-4008-AF65-8DE5F2DD365D}" dt="2020-08-12T23:29:17.547" v="130" actId="255"/>
          <ac:spMkLst>
            <pc:docMk/>
            <pc:sldMk cId="3765363234" sldId="307"/>
            <ac:spMk id="3" creationId="{20AF1D07-C557-4833-A87A-E98D52176935}"/>
          </ac:spMkLst>
        </pc:spChg>
      </pc:sldChg>
      <pc:sldChg chg="addSp delSp modSp mod">
        <pc:chgData name="Pope, Vicki L." userId="31dd4797-c567-4914-8de6-2a0e59e5bba1" providerId="ADAL" clId="{6F60F128-37C5-4008-AF65-8DE5F2DD365D}" dt="2020-08-12T23:31:32.668" v="156" actId="14100"/>
        <pc:sldMkLst>
          <pc:docMk/>
          <pc:sldMk cId="2214551419" sldId="310"/>
        </pc:sldMkLst>
        <pc:spChg chg="mod">
          <ac:chgData name="Pope, Vicki L." userId="31dd4797-c567-4914-8de6-2a0e59e5bba1" providerId="ADAL" clId="{6F60F128-37C5-4008-AF65-8DE5F2DD365D}" dt="2020-08-12T23:30:47.084" v="148" actId="14100"/>
          <ac:spMkLst>
            <pc:docMk/>
            <pc:sldMk cId="2214551419" sldId="310"/>
            <ac:spMk id="2" creationId="{F958BBBA-4CC4-4553-9D81-E5AB50DB1654}"/>
          </ac:spMkLst>
        </pc:spChg>
        <pc:spChg chg="del">
          <ac:chgData name="Pope, Vicki L." userId="31dd4797-c567-4914-8de6-2a0e59e5bba1" providerId="ADAL" clId="{6F60F128-37C5-4008-AF65-8DE5F2DD365D}" dt="2020-08-12T23:29:41.147" v="131" actId="478"/>
          <ac:spMkLst>
            <pc:docMk/>
            <pc:sldMk cId="2214551419" sldId="310"/>
            <ac:spMk id="3" creationId="{CD731396-8E46-4404-A65D-EDC6978463B0}"/>
          </ac:spMkLst>
        </pc:spChg>
        <pc:spChg chg="add del mod">
          <ac:chgData name="Pope, Vicki L." userId="31dd4797-c567-4914-8de6-2a0e59e5bba1" providerId="ADAL" clId="{6F60F128-37C5-4008-AF65-8DE5F2DD365D}" dt="2020-08-12T23:29:57.114" v="139" actId="478"/>
          <ac:spMkLst>
            <pc:docMk/>
            <pc:sldMk cId="2214551419" sldId="310"/>
            <ac:spMk id="5" creationId="{B347CD15-C0D8-4B50-A32E-E31B90743F8A}"/>
          </ac:spMkLst>
        </pc:spChg>
        <pc:spChg chg="add mod ord">
          <ac:chgData name="Pope, Vicki L." userId="31dd4797-c567-4914-8de6-2a0e59e5bba1" providerId="ADAL" clId="{6F60F128-37C5-4008-AF65-8DE5F2DD365D}" dt="2020-08-12T23:31:32.668" v="156" actId="14100"/>
          <ac:spMkLst>
            <pc:docMk/>
            <pc:sldMk cId="2214551419" sldId="310"/>
            <ac:spMk id="6" creationId="{324409C8-8DC9-46DF-8B5E-7D76FAD8240C}"/>
          </ac:spMkLst>
        </pc:spChg>
      </pc:sldChg>
      <pc:sldChg chg="modSp new mod">
        <pc:chgData name="Pope, Vicki L." userId="31dd4797-c567-4914-8de6-2a0e59e5bba1" providerId="ADAL" clId="{6F60F128-37C5-4008-AF65-8DE5F2DD365D}" dt="2020-08-12T23:33:14.847" v="169" actId="27636"/>
        <pc:sldMkLst>
          <pc:docMk/>
          <pc:sldMk cId="232635266" sldId="311"/>
        </pc:sldMkLst>
        <pc:spChg chg="mod">
          <ac:chgData name="Pope, Vicki L." userId="31dd4797-c567-4914-8de6-2a0e59e5bba1" providerId="ADAL" clId="{6F60F128-37C5-4008-AF65-8DE5F2DD365D}" dt="2020-08-12T23:31:56.185" v="158"/>
          <ac:spMkLst>
            <pc:docMk/>
            <pc:sldMk cId="232635266" sldId="311"/>
            <ac:spMk id="2" creationId="{E2814C0E-6CBC-40FB-8E45-3E4DE5A6649A}"/>
          </ac:spMkLst>
        </pc:spChg>
        <pc:spChg chg="mod">
          <ac:chgData name="Pope, Vicki L." userId="31dd4797-c567-4914-8de6-2a0e59e5bba1" providerId="ADAL" clId="{6F60F128-37C5-4008-AF65-8DE5F2DD365D}" dt="2020-08-12T23:33:14.847" v="169" actId="27636"/>
          <ac:spMkLst>
            <pc:docMk/>
            <pc:sldMk cId="232635266" sldId="311"/>
            <ac:spMk id="3" creationId="{DB24B254-035E-4F29-BCB3-7A2E3B26C051}"/>
          </ac:spMkLst>
        </pc:spChg>
      </pc:sldChg>
      <pc:sldChg chg="modSp new mod">
        <pc:chgData name="Pope, Vicki L." userId="31dd4797-c567-4914-8de6-2a0e59e5bba1" providerId="ADAL" clId="{6F60F128-37C5-4008-AF65-8DE5F2DD365D}" dt="2020-08-12T23:33:24.864" v="170" actId="255"/>
        <pc:sldMkLst>
          <pc:docMk/>
          <pc:sldMk cId="407264454" sldId="312"/>
        </pc:sldMkLst>
        <pc:spChg chg="mod">
          <ac:chgData name="Pope, Vicki L." userId="31dd4797-c567-4914-8de6-2a0e59e5bba1" providerId="ADAL" clId="{6F60F128-37C5-4008-AF65-8DE5F2DD365D}" dt="2020-08-12T23:32:34.334" v="163"/>
          <ac:spMkLst>
            <pc:docMk/>
            <pc:sldMk cId="407264454" sldId="312"/>
            <ac:spMk id="2" creationId="{56DCDFCD-3C78-41E8-8820-CF8AEEF185B6}"/>
          </ac:spMkLst>
        </pc:spChg>
        <pc:spChg chg="mod">
          <ac:chgData name="Pope, Vicki L." userId="31dd4797-c567-4914-8de6-2a0e59e5bba1" providerId="ADAL" clId="{6F60F128-37C5-4008-AF65-8DE5F2DD365D}" dt="2020-08-12T23:33:24.864" v="170" actId="255"/>
          <ac:spMkLst>
            <pc:docMk/>
            <pc:sldMk cId="407264454" sldId="312"/>
            <ac:spMk id="3" creationId="{E885A493-7CF7-4973-8866-690BDD081170}"/>
          </ac:spMkLst>
        </pc:spChg>
      </pc:sldChg>
      <pc:sldChg chg="addSp modSp new mod setBg">
        <pc:chgData name="Pope, Vicki L." userId="31dd4797-c567-4914-8de6-2a0e59e5bba1" providerId="ADAL" clId="{6F60F128-37C5-4008-AF65-8DE5F2DD365D}" dt="2020-08-14T18:06:39.995" v="489" actId="207"/>
        <pc:sldMkLst>
          <pc:docMk/>
          <pc:sldMk cId="3650480860" sldId="313"/>
        </pc:sldMkLst>
        <pc:spChg chg="mod">
          <ac:chgData name="Pope, Vicki L." userId="31dd4797-c567-4914-8de6-2a0e59e5bba1" providerId="ADAL" clId="{6F60F128-37C5-4008-AF65-8DE5F2DD365D}" dt="2020-08-12T23:36:09.446" v="228" actId="26606"/>
          <ac:spMkLst>
            <pc:docMk/>
            <pc:sldMk cId="3650480860" sldId="313"/>
            <ac:spMk id="2" creationId="{F038C904-9C22-4D6A-96CF-E442824FD91F}"/>
          </ac:spMkLst>
        </pc:spChg>
        <pc:spChg chg="mod">
          <ac:chgData name="Pope, Vicki L." userId="31dd4797-c567-4914-8de6-2a0e59e5bba1" providerId="ADAL" clId="{6F60F128-37C5-4008-AF65-8DE5F2DD365D}" dt="2020-08-14T18:06:39.995" v="489" actId="207"/>
          <ac:spMkLst>
            <pc:docMk/>
            <pc:sldMk cId="3650480860" sldId="313"/>
            <ac:spMk id="3" creationId="{7D7466B0-CDAF-49A0-969C-EA7ACC038B1F}"/>
          </ac:spMkLst>
        </pc:spChg>
        <pc:spChg chg="add">
          <ac:chgData name="Pope, Vicki L." userId="31dd4797-c567-4914-8de6-2a0e59e5bba1" providerId="ADAL" clId="{6F60F128-37C5-4008-AF65-8DE5F2DD365D}" dt="2020-08-12T23:36:09.446" v="228" actId="26606"/>
          <ac:spMkLst>
            <pc:docMk/>
            <pc:sldMk cId="3650480860" sldId="313"/>
            <ac:spMk id="8" creationId="{CE3A6A76-AE5D-49AE-9D49-90C0F1548261}"/>
          </ac:spMkLst>
        </pc:spChg>
        <pc:grpChg chg="add">
          <ac:chgData name="Pope, Vicki L." userId="31dd4797-c567-4914-8de6-2a0e59e5bba1" providerId="ADAL" clId="{6F60F128-37C5-4008-AF65-8DE5F2DD365D}" dt="2020-08-12T23:36:09.446" v="228" actId="26606"/>
          <ac:grpSpMkLst>
            <pc:docMk/>
            <pc:sldMk cId="3650480860" sldId="313"/>
            <ac:grpSpMk id="10" creationId="{A9A5CCB5-EF7C-48C3-B6DF-ADC1771CCD09}"/>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B5FDE6E9-88FB-4B9D-BA56-8D320DEE5B11}" type="datetimeFigureOut">
              <a:rPr lang="en-US" smtClean="0"/>
              <a:t>8/18/2020</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7DFB76DB-21DD-4337-91D8-47597271DEF2}" type="slidenum">
              <a:rPr lang="en-US" smtClean="0"/>
              <a:t>‹#›</a:t>
            </a:fld>
            <a:endParaRPr lang="en-US"/>
          </a:p>
        </p:txBody>
      </p:sp>
    </p:spTree>
    <p:extLst>
      <p:ext uri="{BB962C8B-B14F-4D97-AF65-F5344CB8AC3E}">
        <p14:creationId xmlns:p14="http://schemas.microsoft.com/office/powerpoint/2010/main" val="2316541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8" name="Picture 17" descr="HD-ShadowShort.png">
            <a:extLst>
              <a:ext uri="{FF2B5EF4-FFF2-40B4-BE49-F238E27FC236}">
                <a16:creationId xmlns:a16="http://schemas.microsoft.com/office/drawing/2014/main" id="{BBCD2C9B-0118-4DE0-8A66-1825FA8271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7360" y="4277211"/>
            <a:ext cx="1148287" cy="103346"/>
          </a:xfrm>
          <a:prstGeom prst="rect">
            <a:avLst/>
          </a:prstGeom>
        </p:spPr>
      </p:pic>
      <p:pic>
        <p:nvPicPr>
          <p:cNvPr id="20" name="Picture 19" descr="HD-ShadowShort.png">
            <a:extLst>
              <a:ext uri="{FF2B5EF4-FFF2-40B4-BE49-F238E27FC236}">
                <a16:creationId xmlns:a16="http://schemas.microsoft.com/office/drawing/2014/main" id="{75892F3B-9501-443B-9AF9-5426EC6A69D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40533" y="4290877"/>
            <a:ext cx="1148290" cy="103346"/>
          </a:xfrm>
          <a:prstGeom prst="rect">
            <a:avLst/>
          </a:prstGeom>
        </p:spPr>
      </p:pic>
      <p:sp>
        <p:nvSpPr>
          <p:cNvPr id="22" name="Rectangle 21">
            <a:extLst>
              <a:ext uri="{FF2B5EF4-FFF2-40B4-BE49-F238E27FC236}">
                <a16:creationId xmlns:a16="http://schemas.microsoft.com/office/drawing/2014/main" id="{F1214A45-A656-4A48-8A82-43AC561DC3B3}"/>
              </a:ext>
            </a:extLst>
          </p:cNvPr>
          <p:cNvSpPr/>
          <p:nvPr userDrawn="1"/>
        </p:nvSpPr>
        <p:spPr>
          <a:xfrm>
            <a:off x="11037360" y="3099103"/>
            <a:ext cx="1151464" cy="11437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Slide Number Placeholder 5">
            <a:extLst>
              <a:ext uri="{FF2B5EF4-FFF2-40B4-BE49-F238E27FC236}">
                <a16:creationId xmlns:a16="http://schemas.microsoft.com/office/drawing/2014/main" id="{CBFA0E90-184F-44FE-A12A-3C0B7EFE4E4A}"/>
              </a:ext>
            </a:extLst>
          </p:cNvPr>
          <p:cNvSpPr txBox="1">
            <a:spLocks/>
          </p:cNvSpPr>
          <p:nvPr userDrawn="1"/>
        </p:nvSpPr>
        <p:spPr>
          <a:xfrm>
            <a:off x="11358436" y="3429000"/>
            <a:ext cx="602672" cy="495658"/>
          </a:xfrm>
          <a:prstGeom prst="rect">
            <a:avLst/>
          </a:prstGeom>
        </p:spPr>
        <p:txBody>
          <a:bodyPr vert="horz" lIns="91440" tIns="45720" rIns="91440" bIns="45720" rtlCol="0" anchor="ctr"/>
          <a:lstStyle>
            <a:defPPr>
              <a:defRPr lang="en-US"/>
            </a:defPPr>
            <a:lvl1pPr marL="0" algn="l" defTabSz="457200" rtl="0" eaLnBrk="1" latinLnBrk="0" hangingPunct="1">
              <a:defRPr sz="24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7ED20D2-A99C-4968-AC75-443AAE3DEF0F}" type="slidenum">
              <a:rPr lang="en-US" smtClean="0"/>
              <a:pPr/>
              <a:t>‹#›</a:t>
            </a:fld>
            <a:endParaRPr lang="en-US" dirty="0"/>
          </a:p>
        </p:txBody>
      </p:sp>
    </p:spTree>
    <p:extLst>
      <p:ext uri="{BB962C8B-B14F-4D97-AF65-F5344CB8AC3E}">
        <p14:creationId xmlns:p14="http://schemas.microsoft.com/office/powerpoint/2010/main" val="407155677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47301889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76546699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073722566"/>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8617385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822078904"/>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92691008"/>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19434039"/>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Line Title + Content">
    <p:spTree>
      <p:nvGrpSpPr>
        <p:cNvPr id="1" name=""/>
        <p:cNvGrpSpPr/>
        <p:nvPr/>
      </p:nvGrpSpPr>
      <p:grpSpPr>
        <a:xfrm>
          <a:off x="0" y="0"/>
          <a:ext cx="0" cy="0"/>
          <a:chOff x="0" y="0"/>
          <a:chExt cx="0" cy="0"/>
        </a:xfrm>
      </p:grpSpPr>
      <p:sp>
        <p:nvSpPr>
          <p:cNvPr id="4" name="Rectangle 3"/>
          <p:cNvSpPr/>
          <p:nvPr userDrawn="1"/>
        </p:nvSpPr>
        <p:spPr>
          <a:xfrm>
            <a:off x="0" y="987426"/>
            <a:ext cx="12192000" cy="58705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bg1"/>
              </a:solidFill>
            </a:endParaRPr>
          </a:p>
        </p:txBody>
      </p:sp>
      <p:sp>
        <p:nvSpPr>
          <p:cNvPr id="10" name="Title 1"/>
          <p:cNvSpPr>
            <a:spLocks noGrp="1"/>
          </p:cNvSpPr>
          <p:nvPr>
            <p:ph type="title"/>
          </p:nvPr>
        </p:nvSpPr>
        <p:spPr>
          <a:xfrm>
            <a:off x="609600" y="356613"/>
            <a:ext cx="8839200" cy="621792"/>
          </a:xfrm>
        </p:spPr>
        <p:txBody>
          <a:bodyPr/>
          <a:lstStyle>
            <a:lvl1pPr algn="l">
              <a:defRPr sz="2500" b="1">
                <a:solidFill>
                  <a:srgbClr val="D57500"/>
                </a:solidFill>
                <a:latin typeface="Arial"/>
                <a:cs typeface="Arial"/>
              </a:defRPr>
            </a:lvl1pPr>
          </a:lstStyle>
          <a:p>
            <a:r>
              <a:rPr lang="en-US"/>
              <a:t>Click to edit Master title style</a:t>
            </a:r>
            <a:endParaRPr lang="en-US" dirty="0"/>
          </a:p>
        </p:txBody>
      </p:sp>
      <p:sp>
        <p:nvSpPr>
          <p:cNvPr id="11" name="Content Placeholder 2"/>
          <p:cNvSpPr>
            <a:spLocks noGrp="1"/>
          </p:cNvSpPr>
          <p:nvPr>
            <p:ph idx="1"/>
          </p:nvPr>
        </p:nvSpPr>
        <p:spPr>
          <a:xfrm>
            <a:off x="609600" y="1371598"/>
            <a:ext cx="10972800" cy="1510157"/>
          </a:xfrm>
        </p:spPr>
        <p:txBody>
          <a:bodyPr>
            <a:spAutoFit/>
          </a:bodyPr>
          <a:lstStyle>
            <a:lvl1pP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400">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4EFE5B7E-D4FE-4F8B-AB7B-63B93B969343}"/>
              </a:ext>
            </a:extLst>
          </p:cNvPr>
          <p:cNvSpPr/>
          <p:nvPr userDrawn="1"/>
        </p:nvSpPr>
        <p:spPr>
          <a:xfrm>
            <a:off x="11211791" y="841808"/>
            <a:ext cx="980209" cy="10507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 name="Slide Number Placeholder 5">
            <a:extLst>
              <a:ext uri="{FF2B5EF4-FFF2-40B4-BE49-F238E27FC236}">
                <a16:creationId xmlns:a16="http://schemas.microsoft.com/office/drawing/2014/main" id="{4A2ECF7C-E4D2-41D3-83C3-9C753FBC356F}"/>
              </a:ext>
            </a:extLst>
          </p:cNvPr>
          <p:cNvSpPr>
            <a:spLocks noGrp="1"/>
          </p:cNvSpPr>
          <p:nvPr>
            <p:ph type="sldNum" sz="quarter" idx="12"/>
          </p:nvPr>
        </p:nvSpPr>
        <p:spPr>
          <a:xfrm>
            <a:off x="11400559" y="1119372"/>
            <a:ext cx="602672" cy="495658"/>
          </a:xfrm>
          <a:prstGeom prst="rect">
            <a:avLst/>
          </a:prstGeom>
        </p:spPr>
        <p:txBody>
          <a:bodyPr/>
          <a:lstStyle>
            <a:lvl1pPr>
              <a:defRPr sz="2400">
                <a:solidFill>
                  <a:schemeClr val="bg1"/>
                </a:solidFill>
              </a:defRPr>
            </a:lvl1pPr>
          </a:lstStyle>
          <a:p>
            <a:fld id="{A7ED20D2-A99C-4968-AC75-443AAE3DEF0F}" type="slidenum">
              <a:rPr lang="en-US" smtClean="0"/>
              <a:pPr/>
              <a:t>‹#›</a:t>
            </a:fld>
            <a:endParaRPr lang="en-US" dirty="0"/>
          </a:p>
        </p:txBody>
      </p:sp>
    </p:spTree>
    <p:extLst>
      <p:ext uri="{BB962C8B-B14F-4D97-AF65-F5344CB8AC3E}">
        <p14:creationId xmlns:p14="http://schemas.microsoft.com/office/powerpoint/2010/main" val="38276283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sp>
        <p:nvSpPr>
          <p:cNvPr id="9" name="Rectangle 8"/>
          <p:cNvSpPr/>
          <p:nvPr/>
        </p:nvSpPr>
        <p:spPr bwMode="ltGray">
          <a:xfrm>
            <a:off x="0" y="2590078"/>
            <a:ext cx="10294181"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ctrTitle"/>
          </p:nvPr>
        </p:nvSpPr>
        <p:spPr>
          <a:xfrm>
            <a:off x="280555" y="2904709"/>
            <a:ext cx="9653153" cy="1031070"/>
          </a:xfrm>
        </p:spPr>
        <p:txBody>
          <a:bodyPr anchor="b">
            <a:noAutofit/>
          </a:bodyPr>
          <a:lstStyle>
            <a:lvl1pPr algn="r">
              <a:defRPr sz="5400"/>
            </a:lvl1pPr>
          </a:lstStyle>
          <a:p>
            <a:r>
              <a:rPr lang="en-US" dirty="0"/>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459206018"/>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6965730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75677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0840904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559018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Tree>
    <p:extLst>
      <p:ext uri="{BB962C8B-B14F-4D97-AF65-F5344CB8AC3E}">
        <p14:creationId xmlns:p14="http://schemas.microsoft.com/office/powerpoint/2010/main" val="1584552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936682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Tree>
    <p:extLst>
      <p:ext uri="{BB962C8B-B14F-4D97-AF65-F5344CB8AC3E}">
        <p14:creationId xmlns:p14="http://schemas.microsoft.com/office/powerpoint/2010/main" val="3831798656"/>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395795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8" name="Picture 17" descr="HD-ShadowShort.png">
            <a:extLst>
              <a:ext uri="{FF2B5EF4-FFF2-40B4-BE49-F238E27FC236}">
                <a16:creationId xmlns:a16="http://schemas.microsoft.com/office/drawing/2014/main" id="{E4985A55-3360-4837-BB84-4E5D7457DDB6}"/>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052749" y="1847000"/>
            <a:ext cx="1136074" cy="102247"/>
          </a:xfrm>
          <a:prstGeom prst="rect">
            <a:avLst/>
          </a:prstGeom>
        </p:spPr>
      </p:pic>
      <p:sp>
        <p:nvSpPr>
          <p:cNvPr id="19" name="Rectangle 18">
            <a:extLst>
              <a:ext uri="{FF2B5EF4-FFF2-40B4-BE49-F238E27FC236}">
                <a16:creationId xmlns:a16="http://schemas.microsoft.com/office/drawing/2014/main" id="{B2D7653C-E4E9-45DF-BFD7-205ABA4D8FAA}"/>
              </a:ext>
            </a:extLst>
          </p:cNvPr>
          <p:cNvSpPr/>
          <p:nvPr userDrawn="1"/>
        </p:nvSpPr>
        <p:spPr>
          <a:xfrm>
            <a:off x="11055927" y="753228"/>
            <a:ext cx="1136074" cy="10809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Slide Number Placeholder 5">
            <a:extLst>
              <a:ext uri="{FF2B5EF4-FFF2-40B4-BE49-F238E27FC236}">
                <a16:creationId xmlns:a16="http://schemas.microsoft.com/office/drawing/2014/main" id="{8A9E946C-3410-4AD6-A56E-98345FE9853C}"/>
              </a:ext>
            </a:extLst>
          </p:cNvPr>
          <p:cNvSpPr txBox="1">
            <a:spLocks/>
          </p:cNvSpPr>
          <p:nvPr userDrawn="1"/>
        </p:nvSpPr>
        <p:spPr>
          <a:xfrm>
            <a:off x="11390500" y="1042588"/>
            <a:ext cx="602672" cy="495658"/>
          </a:xfrm>
          <a:prstGeom prst="rect">
            <a:avLst/>
          </a:prstGeom>
        </p:spPr>
        <p:txBody>
          <a:bodyPr vert="horz" lIns="91440" tIns="45720" rIns="91440" bIns="45720" rtlCol="0" anchor="ctr"/>
          <a:lstStyle>
            <a:defPPr>
              <a:defRPr lang="en-US"/>
            </a:defPPr>
            <a:lvl1pPr marL="0" algn="l" defTabSz="457200" rtl="0" eaLnBrk="1" latinLnBrk="0" hangingPunct="1">
              <a:defRPr sz="24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7ED20D2-A99C-4968-AC75-443AAE3DEF0F}" type="slidenum">
              <a:rPr lang="en-US" smtClean="0"/>
              <a:pPr/>
              <a:t>‹#›</a:t>
            </a:fld>
            <a:endParaRPr lang="en-US" dirty="0"/>
          </a:p>
        </p:txBody>
      </p:sp>
    </p:spTree>
    <p:extLst>
      <p:ext uri="{BB962C8B-B14F-4D97-AF65-F5344CB8AC3E}">
        <p14:creationId xmlns:p14="http://schemas.microsoft.com/office/powerpoint/2010/main" val="75618233"/>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 id="2147483989" r:id="rId12"/>
    <p:sldLayoutId id="2147483990" r:id="rId13"/>
    <p:sldLayoutId id="2147483991" r:id="rId14"/>
    <p:sldLayoutId id="2147483992" r:id="rId15"/>
    <p:sldLayoutId id="2147483993" r:id="rId16"/>
    <p:sldLayoutId id="2147483994" r:id="rId17"/>
    <p:sldLayoutId id="2147483827" r:id="rId18"/>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orgex.energy.gov/" TargetMode="Externa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www.box.com/home" TargetMode="External"/><Relationship Id="rId7" Type="http://schemas.openxmlformats.org/officeDocument/2006/relationships/hyperlink" Target="mailto:cschultz@anl.gov" TargetMode="Externa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usajobs.gov/GetJob/ViewDetails/546803700"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www.usajobs.gov/GetJob/ViewDetails/54679710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E88-C5CD-494C-82D4-026EAAF752D2}"/>
              </a:ext>
            </a:extLst>
          </p:cNvPr>
          <p:cNvSpPr>
            <a:spLocks noGrp="1"/>
          </p:cNvSpPr>
          <p:nvPr>
            <p:ph type="ctrTitle"/>
          </p:nvPr>
        </p:nvSpPr>
        <p:spPr>
          <a:xfrm>
            <a:off x="634113" y="1184965"/>
            <a:ext cx="5872891" cy="2696635"/>
          </a:xfrm>
        </p:spPr>
        <p:txBody>
          <a:bodyPr>
            <a:normAutofit/>
          </a:bodyPr>
          <a:lstStyle/>
          <a:p>
            <a:r>
              <a:rPr lang="en-US" sz="6000" dirty="0">
                <a:solidFill>
                  <a:schemeClr val="tx1"/>
                </a:solidFill>
              </a:rPr>
              <a:t>EFCOG SQA Group Meeting</a:t>
            </a:r>
          </a:p>
        </p:txBody>
      </p:sp>
      <p:sp>
        <p:nvSpPr>
          <p:cNvPr id="4" name="Subtitle 3">
            <a:extLst>
              <a:ext uri="{FF2B5EF4-FFF2-40B4-BE49-F238E27FC236}">
                <a16:creationId xmlns:a16="http://schemas.microsoft.com/office/drawing/2014/main" id="{D46CC0E0-F655-4E04-A138-D89E66A25139}"/>
              </a:ext>
            </a:extLst>
          </p:cNvPr>
          <p:cNvSpPr>
            <a:spLocks noGrp="1"/>
          </p:cNvSpPr>
          <p:nvPr>
            <p:ph type="subTitle" idx="1"/>
          </p:nvPr>
        </p:nvSpPr>
        <p:spPr>
          <a:xfrm>
            <a:off x="3569764" y="4121505"/>
            <a:ext cx="5874479" cy="1241761"/>
          </a:xfrm>
        </p:spPr>
        <p:txBody>
          <a:bodyPr anchor="b">
            <a:normAutofit/>
          </a:bodyPr>
          <a:lstStyle/>
          <a:p>
            <a:r>
              <a:rPr lang="en-US" sz="2400" dirty="0">
                <a:solidFill>
                  <a:srgbClr val="00B09B"/>
                </a:solidFill>
              </a:rPr>
              <a:t>August 19, 2020</a:t>
            </a:r>
          </a:p>
        </p:txBody>
      </p:sp>
      <p:sp>
        <p:nvSpPr>
          <p:cNvPr id="3" name="TextBox 2">
            <a:extLst>
              <a:ext uri="{FF2B5EF4-FFF2-40B4-BE49-F238E27FC236}">
                <a16:creationId xmlns:a16="http://schemas.microsoft.com/office/drawing/2014/main" id="{920533C4-99B6-C54B-808A-9B0699DB0689}"/>
              </a:ext>
            </a:extLst>
          </p:cNvPr>
          <p:cNvSpPr txBox="1"/>
          <p:nvPr/>
        </p:nvSpPr>
        <p:spPr>
          <a:xfrm>
            <a:off x="264584" y="5445124"/>
            <a:ext cx="6092976" cy="923330"/>
          </a:xfrm>
          <a:prstGeom prst="rect">
            <a:avLst/>
          </a:prstGeom>
          <a:noFill/>
        </p:spPr>
        <p:txBody>
          <a:bodyPr wrap="square">
            <a:spAutoFit/>
          </a:bodyPr>
          <a:lstStyle/>
          <a:p>
            <a:pPr marL="285750" indent="-285750">
              <a:buFont typeface="Arial" panose="020B0604020202020204" pitchFamily="34" charset="0"/>
              <a:buChar char="•"/>
            </a:pPr>
            <a:r>
              <a:rPr lang="en-US" sz="1800" dirty="0">
                <a:latin typeface="+mn-lt"/>
                <a:cs typeface="+mn-cs"/>
              </a:rPr>
              <a:t>Chair: Vicki Pope (</a:t>
            </a:r>
            <a:r>
              <a:rPr lang="en-US" sz="1800" dirty="0" err="1">
                <a:latin typeface="+mn-lt"/>
                <a:cs typeface="+mn-cs"/>
              </a:rPr>
              <a:t>pope13@llnl.gov</a:t>
            </a:r>
            <a:r>
              <a:rPr lang="en-US" sz="1800" dirty="0">
                <a:latin typeface="+mn-lt"/>
                <a:cs typeface="+mn-cs"/>
              </a:rPr>
              <a:t>)</a:t>
            </a:r>
          </a:p>
          <a:p>
            <a:pPr marL="285750" indent="-285750">
              <a:buFont typeface="Arial" panose="020B0604020202020204" pitchFamily="34" charset="0"/>
              <a:buChar char="•"/>
            </a:pPr>
            <a:r>
              <a:rPr lang="en-US" sz="1800" dirty="0">
                <a:latin typeface="+mn-lt"/>
                <a:cs typeface="+mn-cs"/>
              </a:rPr>
              <a:t>Vice Chair: Teri </a:t>
            </a:r>
            <a:r>
              <a:rPr lang="en-US" dirty="0"/>
              <a:t>Vincent (teri.vincent@cns.doe.gov)</a:t>
            </a:r>
            <a:endParaRPr lang="en-US" sz="1800" dirty="0">
              <a:latin typeface="+mn-lt"/>
              <a:cs typeface="+mn-cs"/>
            </a:endParaRPr>
          </a:p>
          <a:p>
            <a:pPr marL="285750" indent="-285750">
              <a:buFont typeface="Arial" panose="020B0604020202020204" pitchFamily="34" charset="0"/>
              <a:buChar char="•"/>
            </a:pPr>
            <a:r>
              <a:rPr lang="en-US" sz="1800" dirty="0">
                <a:latin typeface="+mn-lt"/>
                <a:cs typeface="+mn-cs"/>
              </a:rPr>
              <a:t>Secretary: </a:t>
            </a:r>
            <a:r>
              <a:rPr lang="en-US" dirty="0"/>
              <a:t>Marylou Apodaca</a:t>
            </a:r>
            <a:r>
              <a:rPr lang="en-US" sz="1800" dirty="0">
                <a:latin typeface="+mn-lt"/>
                <a:cs typeface="+mn-cs"/>
              </a:rPr>
              <a:t> </a:t>
            </a:r>
            <a:r>
              <a:rPr lang="en-US" dirty="0"/>
              <a:t>(marapod@sandia.gov)</a:t>
            </a:r>
          </a:p>
        </p:txBody>
      </p:sp>
    </p:spTree>
    <p:extLst>
      <p:ext uri="{BB962C8B-B14F-4D97-AF65-F5344CB8AC3E}">
        <p14:creationId xmlns:p14="http://schemas.microsoft.com/office/powerpoint/2010/main" val="1992187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E3A6A76-AE5D-49AE-9D49-90C0F15482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9A5CCB5-EF7C-48C3-B6DF-ADC1771CCD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94CCC9E2-3000-4D65-A607-D2D2A37CAD3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3250D6C2-D9D4-4A9F-87A3-8EBB72794B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9A621299-817D-46DA-9048-2E0A16D4C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9F8D7E4E-4190-4BB5-A1AA-20610B2C5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53FB6299-378D-4A25-91E6-9C6E0A3096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AECD26A0-ED75-4BE4-BFEC-885CBEDB5F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B459E0DD-85B6-45C6-8D5E-8E494E9472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8" name="Straight Connector 17">
              <a:extLst>
                <a:ext uri="{FF2B5EF4-FFF2-40B4-BE49-F238E27FC236}">
                  <a16:creationId xmlns:a16="http://schemas.microsoft.com/office/drawing/2014/main" id="{664D381D-8077-4635-82B6-CA7E6160D1C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58017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9" name="Isosceles Triangle 18">
              <a:extLst>
                <a:ext uri="{FF2B5EF4-FFF2-40B4-BE49-F238E27FC236}">
                  <a16:creationId xmlns:a16="http://schemas.microsoft.com/office/drawing/2014/main" id="{B3F8D64C-15FA-42D6-AB21-7FB17F8316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9C8DDD52-FBB2-4634-B9F8-A341CDE106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F038C904-9C22-4D6A-96CF-E442824FD91F}"/>
              </a:ext>
            </a:extLst>
          </p:cNvPr>
          <p:cNvSpPr>
            <a:spLocks noGrp="1"/>
          </p:cNvSpPr>
          <p:nvPr>
            <p:ph type="title"/>
          </p:nvPr>
        </p:nvSpPr>
        <p:spPr>
          <a:xfrm>
            <a:off x="677334" y="609600"/>
            <a:ext cx="8596668" cy="1320800"/>
          </a:xfrm>
        </p:spPr>
        <p:txBody>
          <a:bodyPr>
            <a:normAutofit/>
          </a:bodyPr>
          <a:lstStyle/>
          <a:p>
            <a:r>
              <a:rPr lang="en-US">
                <a:solidFill>
                  <a:srgbClr val="FFFFFF"/>
                </a:solidFill>
              </a:rPr>
              <a:t>EFCOG SQA Member Bios</a:t>
            </a:r>
          </a:p>
        </p:txBody>
      </p:sp>
      <p:sp>
        <p:nvSpPr>
          <p:cNvPr id="3" name="Content Placeholder 2">
            <a:extLst>
              <a:ext uri="{FF2B5EF4-FFF2-40B4-BE49-F238E27FC236}">
                <a16:creationId xmlns:a16="http://schemas.microsoft.com/office/drawing/2014/main" id="{7D7466B0-CDAF-49A0-969C-EA7ACC038B1F}"/>
              </a:ext>
            </a:extLst>
          </p:cNvPr>
          <p:cNvSpPr>
            <a:spLocks noGrp="1"/>
          </p:cNvSpPr>
          <p:nvPr>
            <p:ph idx="1"/>
          </p:nvPr>
        </p:nvSpPr>
        <p:spPr>
          <a:xfrm>
            <a:off x="677334" y="1783830"/>
            <a:ext cx="8596668" cy="4464569"/>
          </a:xfrm>
        </p:spPr>
        <p:txBody>
          <a:bodyPr>
            <a:normAutofit/>
          </a:bodyPr>
          <a:lstStyle/>
          <a:p>
            <a:pPr>
              <a:buClr>
                <a:schemeClr val="bg1"/>
              </a:buClr>
            </a:pPr>
            <a:r>
              <a:rPr lang="en-US" sz="2400" dirty="0">
                <a:solidFill>
                  <a:schemeClr val="bg1"/>
                </a:solidFill>
              </a:rPr>
              <a:t>Short Bio to be used in White Papers</a:t>
            </a:r>
          </a:p>
          <a:p>
            <a:pPr>
              <a:buClr>
                <a:schemeClr val="bg1"/>
              </a:buClr>
            </a:pPr>
            <a:r>
              <a:rPr lang="en-US" sz="2400" dirty="0">
                <a:solidFill>
                  <a:schemeClr val="bg1"/>
                </a:solidFill>
              </a:rPr>
              <a:t>Example</a:t>
            </a:r>
            <a:r>
              <a:rPr lang="en-US" dirty="0">
                <a:solidFill>
                  <a:schemeClr val="bg1"/>
                </a:solidFill>
              </a:rPr>
              <a:t>:</a:t>
            </a:r>
          </a:p>
          <a:p>
            <a:pPr marL="117475" marR="0" indent="0" algn="just">
              <a:spcBef>
                <a:spcPts val="0"/>
              </a:spcBef>
              <a:spcAft>
                <a:spcPts val="0"/>
              </a:spcAft>
              <a:buNone/>
            </a:pPr>
            <a:endParaRPr lang="en-US" sz="1800" u="sng" dirty="0">
              <a:solidFill>
                <a:schemeClr val="bg1"/>
              </a:solidFill>
              <a:effectLst/>
              <a:latin typeface="Times New Roman" panose="02020603050405020304" pitchFamily="18" charset="0"/>
              <a:ea typeface="Calibri" panose="020F0502020204030204" pitchFamily="34" charset="0"/>
              <a:cs typeface="Arial" panose="020B0604020202020204" pitchFamily="34" charset="0"/>
            </a:endParaRPr>
          </a:p>
          <a:p>
            <a:pPr marL="117475" marR="0" indent="0" algn="just">
              <a:spcBef>
                <a:spcPts val="0"/>
              </a:spcBef>
              <a:spcAft>
                <a:spcPts val="0"/>
              </a:spcAft>
              <a:buNone/>
            </a:pPr>
            <a:r>
              <a:rPr lang="en-US" sz="1800" u="sng"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Vicki L. Pope</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117475" marR="0" indent="0" algn="just">
              <a:spcBef>
                <a:spcPts val="0"/>
              </a:spcBef>
              <a:spcAft>
                <a:spcPts val="0"/>
              </a:spcAft>
              <a:buNone/>
            </a:pPr>
            <a:r>
              <a:rPr lang="en-US" sz="18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Vicki Pope is an American Society of Quality Certified Software Quality Engineer and the SQA Manager for Lawrence Livermore National Laboratory (LLNL).  In this position, she analyses legal and contractual SQA requirements and translates those into meaningful and usable information for software development and user teams at her site. She also is a certified lead assessor in both NQA-1-2008 and ISO 9001:2015, leading assessments and audits at LLNL and other DOE Complex sites to evaluate level, completeness, and implementation of SQA requirements and practices as specified through DOE O 414.1D.  In addition, Ms. Pope is the Chairperson for the EFCOG SQA Task Group.  In these two capacities, she frequently interacts with senior LLNL and project management, local and national external oversight, and other DOE site SQA offices.</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50480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60000"/>
                <a:lumOff val="40000"/>
              </a:schemeClr>
            </a:gs>
            <a:gs pos="95000">
              <a:schemeClr val="bg1"/>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903E7-5D3A-4FD0-94A8-A169F6A501B9}"/>
              </a:ext>
            </a:extLst>
          </p:cNvPr>
          <p:cNvSpPr>
            <a:spLocks noGrp="1"/>
          </p:cNvSpPr>
          <p:nvPr>
            <p:ph type="title"/>
          </p:nvPr>
        </p:nvSpPr>
        <p:spPr>
          <a:xfrm>
            <a:off x="677334" y="474663"/>
            <a:ext cx="9443411" cy="1402627"/>
          </a:xfrm>
        </p:spPr>
        <p:txBody>
          <a:bodyPr>
            <a:noAutofit/>
          </a:bodyPr>
          <a:lstStyle/>
          <a:p>
            <a:r>
              <a:rPr lang="en-US" sz="4400" b="1" dirty="0"/>
              <a:t>DOE Organizational Excellence Forums</a:t>
            </a:r>
          </a:p>
        </p:txBody>
      </p:sp>
      <p:sp>
        <p:nvSpPr>
          <p:cNvPr id="3" name="Content Placeholder 2">
            <a:extLst>
              <a:ext uri="{FF2B5EF4-FFF2-40B4-BE49-F238E27FC236}">
                <a16:creationId xmlns:a16="http://schemas.microsoft.com/office/drawing/2014/main" id="{83862F03-90BC-45E0-8EAA-65BBF9214DFB}"/>
              </a:ext>
            </a:extLst>
          </p:cNvPr>
          <p:cNvSpPr>
            <a:spLocks noGrp="1"/>
          </p:cNvSpPr>
          <p:nvPr>
            <p:ph idx="1"/>
          </p:nvPr>
        </p:nvSpPr>
        <p:spPr>
          <a:xfrm>
            <a:off x="3514801" y="1238118"/>
            <a:ext cx="6854683" cy="639172"/>
          </a:xfrm>
        </p:spPr>
        <p:txBody>
          <a:bodyPr>
            <a:noAutofit/>
          </a:bodyPr>
          <a:lstStyle/>
          <a:p>
            <a:pPr marL="0" indent="0">
              <a:buNone/>
            </a:pPr>
            <a:r>
              <a:rPr lang="en-US" sz="3600" dirty="0">
                <a:hlinkClick r:id="rId2"/>
              </a:rPr>
              <a:t>https://orgex.energy.gov/</a:t>
            </a:r>
            <a:endParaRPr lang="en-US" sz="3600" dirty="0"/>
          </a:p>
        </p:txBody>
      </p:sp>
      <p:pic>
        <p:nvPicPr>
          <p:cNvPr id="5" name="Picture 4">
            <a:extLst>
              <a:ext uri="{FF2B5EF4-FFF2-40B4-BE49-F238E27FC236}">
                <a16:creationId xmlns:a16="http://schemas.microsoft.com/office/drawing/2014/main" id="{375973A6-B1CB-4770-BDBB-2773B63B6BA6}"/>
              </a:ext>
            </a:extLst>
          </p:cNvPr>
          <p:cNvPicPr>
            <a:picLocks noChangeAspect="1"/>
          </p:cNvPicPr>
          <p:nvPr/>
        </p:nvPicPr>
        <p:blipFill>
          <a:blip r:embed="rId3"/>
          <a:stretch>
            <a:fillRect/>
          </a:stretch>
        </p:blipFill>
        <p:spPr>
          <a:xfrm>
            <a:off x="355699" y="2264284"/>
            <a:ext cx="4290260" cy="2992436"/>
          </a:xfrm>
          <a:prstGeom prst="rect">
            <a:avLst/>
          </a:prstGeom>
          <a:ln>
            <a:solidFill>
              <a:schemeClr val="accent1"/>
            </a:solidFill>
          </a:ln>
        </p:spPr>
      </p:pic>
      <p:pic>
        <p:nvPicPr>
          <p:cNvPr id="6" name="Picture 5">
            <a:extLst>
              <a:ext uri="{FF2B5EF4-FFF2-40B4-BE49-F238E27FC236}">
                <a16:creationId xmlns:a16="http://schemas.microsoft.com/office/drawing/2014/main" id="{B1648FD4-2EF1-4CB0-A3C9-1572E9DC28E3}"/>
              </a:ext>
            </a:extLst>
          </p:cNvPr>
          <p:cNvPicPr>
            <a:picLocks noChangeAspect="1"/>
          </p:cNvPicPr>
          <p:nvPr/>
        </p:nvPicPr>
        <p:blipFill>
          <a:blip r:embed="rId4"/>
          <a:stretch>
            <a:fillRect/>
          </a:stretch>
        </p:blipFill>
        <p:spPr>
          <a:xfrm>
            <a:off x="3601338" y="2779290"/>
            <a:ext cx="3295650" cy="3552825"/>
          </a:xfrm>
          <a:prstGeom prst="rect">
            <a:avLst/>
          </a:prstGeom>
          <a:ln>
            <a:solidFill>
              <a:schemeClr val="accent1"/>
            </a:solidFill>
          </a:ln>
        </p:spPr>
      </p:pic>
      <p:grpSp>
        <p:nvGrpSpPr>
          <p:cNvPr id="11" name="Group 10">
            <a:extLst>
              <a:ext uri="{FF2B5EF4-FFF2-40B4-BE49-F238E27FC236}">
                <a16:creationId xmlns:a16="http://schemas.microsoft.com/office/drawing/2014/main" id="{C435E680-80E4-467D-83D1-ED192A51181A}"/>
              </a:ext>
            </a:extLst>
          </p:cNvPr>
          <p:cNvGrpSpPr/>
          <p:nvPr/>
        </p:nvGrpSpPr>
        <p:grpSpPr>
          <a:xfrm>
            <a:off x="6919708" y="2431855"/>
            <a:ext cx="5018140" cy="3259591"/>
            <a:chOff x="6919708" y="2431855"/>
            <a:chExt cx="5018140" cy="3259591"/>
          </a:xfrm>
        </p:grpSpPr>
        <p:pic>
          <p:nvPicPr>
            <p:cNvPr id="7" name="Picture 6">
              <a:extLst>
                <a:ext uri="{FF2B5EF4-FFF2-40B4-BE49-F238E27FC236}">
                  <a16:creationId xmlns:a16="http://schemas.microsoft.com/office/drawing/2014/main" id="{89324484-FE73-4FF4-AF30-F118FA092A00}"/>
                </a:ext>
              </a:extLst>
            </p:cNvPr>
            <p:cNvPicPr>
              <a:picLocks noChangeAspect="1"/>
            </p:cNvPicPr>
            <p:nvPr/>
          </p:nvPicPr>
          <p:blipFill rotWithShape="1">
            <a:blip r:embed="rId5"/>
            <a:srcRect l="644" t="1199"/>
            <a:stretch/>
          </p:blipFill>
          <p:spPr>
            <a:xfrm>
              <a:off x="6919708" y="2431855"/>
              <a:ext cx="5018140" cy="3259591"/>
            </a:xfrm>
            <a:prstGeom prst="rect">
              <a:avLst/>
            </a:prstGeom>
            <a:ln>
              <a:solidFill>
                <a:schemeClr val="accent1"/>
              </a:solidFill>
            </a:ln>
          </p:spPr>
        </p:pic>
        <p:sp>
          <p:nvSpPr>
            <p:cNvPr id="9" name="Rectangle 8">
              <a:extLst>
                <a:ext uri="{FF2B5EF4-FFF2-40B4-BE49-F238E27FC236}">
                  <a16:creationId xmlns:a16="http://schemas.microsoft.com/office/drawing/2014/main" id="{53E7C177-98BD-4092-BA1D-136CE70C04ED}"/>
                </a:ext>
              </a:extLst>
            </p:cNvPr>
            <p:cNvSpPr/>
            <p:nvPr/>
          </p:nvSpPr>
          <p:spPr>
            <a:xfrm>
              <a:off x="9685348" y="2765640"/>
              <a:ext cx="81342" cy="126220"/>
            </a:xfrm>
            <a:prstGeom prst="rect">
              <a:avLst/>
            </a:prstGeom>
            <a:solidFill>
              <a:srgbClr val="FFD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AF3AA6C-48BB-4781-ABA5-C8F5C6C7188A}"/>
                </a:ext>
              </a:extLst>
            </p:cNvPr>
            <p:cNvSpPr txBox="1"/>
            <p:nvPr/>
          </p:nvSpPr>
          <p:spPr>
            <a:xfrm>
              <a:off x="9615226" y="2729177"/>
              <a:ext cx="245580" cy="230832"/>
            </a:xfrm>
            <a:prstGeom prst="rect">
              <a:avLst/>
            </a:prstGeom>
            <a:noFill/>
            <a:ln>
              <a:noFill/>
            </a:ln>
          </p:spPr>
          <p:txBody>
            <a:bodyPr wrap="none" rtlCol="0">
              <a:spAutoFit/>
            </a:bodyPr>
            <a:lstStyle/>
            <a:p>
              <a:r>
                <a:rPr lang="en-US" sz="900" dirty="0"/>
                <a:t>3</a:t>
              </a:r>
            </a:p>
          </p:txBody>
        </p:sp>
      </p:grpSp>
      <p:sp>
        <p:nvSpPr>
          <p:cNvPr id="12" name="TextBox 11">
            <a:extLst>
              <a:ext uri="{FF2B5EF4-FFF2-40B4-BE49-F238E27FC236}">
                <a16:creationId xmlns:a16="http://schemas.microsoft.com/office/drawing/2014/main" id="{4C698720-8AC6-4013-B96B-843CB940DC1A}"/>
              </a:ext>
            </a:extLst>
          </p:cNvPr>
          <p:cNvSpPr txBox="1"/>
          <p:nvPr/>
        </p:nvSpPr>
        <p:spPr>
          <a:xfrm>
            <a:off x="7045561" y="5962783"/>
            <a:ext cx="4766433" cy="369332"/>
          </a:xfrm>
          <a:prstGeom prst="rect">
            <a:avLst/>
          </a:prstGeom>
          <a:noFill/>
        </p:spPr>
        <p:txBody>
          <a:bodyPr wrap="none" rtlCol="0">
            <a:spAutoFit/>
          </a:bodyPr>
          <a:lstStyle/>
          <a:p>
            <a:r>
              <a:rPr lang="en-US" dirty="0"/>
              <a:t>Identify Christian Palay as sponsor if needed</a:t>
            </a:r>
          </a:p>
        </p:txBody>
      </p:sp>
    </p:spTree>
    <p:extLst>
      <p:ext uri="{BB962C8B-B14F-4D97-AF65-F5344CB8AC3E}">
        <p14:creationId xmlns:p14="http://schemas.microsoft.com/office/powerpoint/2010/main" val="2359262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29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17480B06-5A28-42A2-9F78-D7F52EA712D9}"/>
              </a:ext>
            </a:extLst>
          </p:cNvPr>
          <p:cNvSpPr/>
          <p:nvPr/>
        </p:nvSpPr>
        <p:spPr>
          <a:xfrm>
            <a:off x="10956374" y="142747"/>
            <a:ext cx="1227523" cy="1015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52" name="Slide Number Placeholder 5">
            <a:extLst>
              <a:ext uri="{FF2B5EF4-FFF2-40B4-BE49-F238E27FC236}">
                <a16:creationId xmlns:a16="http://schemas.microsoft.com/office/drawing/2014/main" id="{5AB4CF07-863F-4FEC-AF86-73FF5F8C09BD}"/>
              </a:ext>
            </a:extLst>
          </p:cNvPr>
          <p:cNvSpPr txBox="1">
            <a:spLocks/>
          </p:cNvSpPr>
          <p:nvPr/>
        </p:nvSpPr>
        <p:spPr>
          <a:xfrm>
            <a:off x="11392788" y="575735"/>
            <a:ext cx="602672" cy="495658"/>
          </a:xfrm>
          <a:prstGeom prst="rect">
            <a:avLst/>
          </a:prstGeom>
        </p:spPr>
        <p:txBody>
          <a:bodyPr vert="horz" lIns="91440" tIns="45720" rIns="91440" bIns="45720" rtlCol="0" anchor="ctr"/>
          <a:lstStyle>
            <a:defPPr>
              <a:defRPr lang="en-US"/>
            </a:defPPr>
            <a:lvl1pPr marL="0" algn="l" defTabSz="457200" rtl="0" eaLnBrk="1" latinLnBrk="0" hangingPunct="1">
              <a:defRPr sz="24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7ED20D2-A99C-4968-AC75-443AAE3DEF0F}" type="slidenum">
              <a:rPr lang="en-US" smtClean="0"/>
              <a:pPr/>
              <a:t>12</a:t>
            </a:fld>
            <a:endParaRPr lang="en-US" dirty="0"/>
          </a:p>
        </p:txBody>
      </p:sp>
      <p:sp>
        <p:nvSpPr>
          <p:cNvPr id="2" name="Title 1">
            <a:extLst>
              <a:ext uri="{FF2B5EF4-FFF2-40B4-BE49-F238E27FC236}">
                <a16:creationId xmlns:a16="http://schemas.microsoft.com/office/drawing/2014/main" id="{AEA44080-D934-4D79-8F62-9E5E4E6146C4}"/>
              </a:ext>
            </a:extLst>
          </p:cNvPr>
          <p:cNvSpPr>
            <a:spLocks noGrp="1"/>
          </p:cNvSpPr>
          <p:nvPr>
            <p:ph type="title"/>
          </p:nvPr>
        </p:nvSpPr>
        <p:spPr>
          <a:xfrm>
            <a:off x="196539" y="158661"/>
            <a:ext cx="9959545" cy="879270"/>
          </a:xfrm>
          <a:noFill/>
        </p:spPr>
        <p:txBody>
          <a:bodyPr>
            <a:normAutofit/>
          </a:bodyPr>
          <a:lstStyle/>
          <a:p>
            <a:r>
              <a:rPr lang="en-US" b="1" dirty="0">
                <a:solidFill>
                  <a:srgbClr val="00B050"/>
                </a:solidFill>
              </a:rPr>
              <a:t>  Create your BOX account in 6 Steps</a:t>
            </a:r>
          </a:p>
        </p:txBody>
      </p:sp>
      <p:sp>
        <p:nvSpPr>
          <p:cNvPr id="3" name="Content Placeholder 2">
            <a:extLst>
              <a:ext uri="{FF2B5EF4-FFF2-40B4-BE49-F238E27FC236}">
                <a16:creationId xmlns:a16="http://schemas.microsoft.com/office/drawing/2014/main" id="{7075780A-4723-4B6A-A3AB-D6C0CFBAD152}"/>
              </a:ext>
            </a:extLst>
          </p:cNvPr>
          <p:cNvSpPr>
            <a:spLocks noGrp="1"/>
          </p:cNvSpPr>
          <p:nvPr>
            <p:ph idx="1"/>
          </p:nvPr>
        </p:nvSpPr>
        <p:spPr>
          <a:xfrm>
            <a:off x="308394" y="1498982"/>
            <a:ext cx="10819854" cy="5342043"/>
          </a:xfrm>
        </p:spPr>
        <p:txBody>
          <a:bodyPr>
            <a:normAutofit/>
          </a:bodyPr>
          <a:lstStyle/>
          <a:p>
            <a:pPr>
              <a:spcAft>
                <a:spcPts val="1800"/>
              </a:spcAft>
            </a:pPr>
            <a:r>
              <a:rPr lang="en-US" sz="2400" dirty="0"/>
              <a:t>Go to URL: </a:t>
            </a:r>
            <a:r>
              <a:rPr lang="en-US" sz="2400" dirty="0">
                <a:solidFill>
                  <a:schemeClr val="bg2">
                    <a:lumMod val="50000"/>
                  </a:schemeClr>
                </a:solidFill>
                <a:hlinkClick r:id="rId3">
                  <a:extLst>
                    <a:ext uri="{A12FA001-AC4F-418D-AE19-62706E023703}">
                      <ahyp:hlinkClr xmlns:ahyp="http://schemas.microsoft.com/office/drawing/2018/hyperlinkcolor" val="tx"/>
                    </a:ext>
                  </a:extLst>
                </a:hlinkClick>
              </a:rPr>
              <a:t>https://www.box.com/home</a:t>
            </a:r>
            <a:endParaRPr lang="en-US" sz="2400" dirty="0">
              <a:solidFill>
                <a:schemeClr val="bg2">
                  <a:lumMod val="50000"/>
                </a:schemeClr>
              </a:solidFill>
            </a:endParaRPr>
          </a:p>
          <a:p>
            <a:pPr>
              <a:spcAft>
                <a:spcPts val="1800"/>
              </a:spcAft>
            </a:pPr>
            <a:r>
              <a:rPr lang="en-US" sz="2400" dirty="0"/>
              <a:t>Click on the “Get Started” button</a:t>
            </a:r>
          </a:p>
          <a:p>
            <a:r>
              <a:rPr lang="en-US" sz="2400" dirty="0"/>
              <a:t>Select “Individual Plans”</a:t>
            </a:r>
          </a:p>
          <a:p>
            <a:endParaRPr lang="en-US" dirty="0"/>
          </a:p>
        </p:txBody>
      </p:sp>
      <p:pic>
        <p:nvPicPr>
          <p:cNvPr id="9" name="Picture 8">
            <a:extLst>
              <a:ext uri="{FF2B5EF4-FFF2-40B4-BE49-F238E27FC236}">
                <a16:creationId xmlns:a16="http://schemas.microsoft.com/office/drawing/2014/main" id="{6DB6B3FE-0A93-462C-8AA6-BDA19B563BB2}"/>
              </a:ext>
            </a:extLst>
          </p:cNvPr>
          <p:cNvPicPr>
            <a:picLocks noChangeAspect="1"/>
          </p:cNvPicPr>
          <p:nvPr/>
        </p:nvPicPr>
        <p:blipFill>
          <a:blip r:embed="rId4"/>
          <a:stretch>
            <a:fillRect/>
          </a:stretch>
        </p:blipFill>
        <p:spPr>
          <a:xfrm>
            <a:off x="7248156" y="1158627"/>
            <a:ext cx="4518253" cy="3224646"/>
          </a:xfrm>
          <a:prstGeom prst="rect">
            <a:avLst/>
          </a:prstGeom>
          <a:ln>
            <a:solidFill>
              <a:srgbClr val="0070C0"/>
            </a:solidFill>
          </a:ln>
        </p:spPr>
      </p:pic>
      <p:pic>
        <p:nvPicPr>
          <p:cNvPr id="27" name="Picture 26">
            <a:extLst>
              <a:ext uri="{FF2B5EF4-FFF2-40B4-BE49-F238E27FC236}">
                <a16:creationId xmlns:a16="http://schemas.microsoft.com/office/drawing/2014/main" id="{74AF6960-1AC8-43A4-806C-15FDD59F474D}"/>
              </a:ext>
            </a:extLst>
          </p:cNvPr>
          <p:cNvPicPr>
            <a:picLocks noChangeAspect="1"/>
          </p:cNvPicPr>
          <p:nvPr/>
        </p:nvPicPr>
        <p:blipFill>
          <a:blip r:embed="rId5"/>
          <a:stretch>
            <a:fillRect/>
          </a:stretch>
        </p:blipFill>
        <p:spPr>
          <a:xfrm>
            <a:off x="6542784" y="2667463"/>
            <a:ext cx="4232736" cy="2460977"/>
          </a:xfrm>
          <a:prstGeom prst="rect">
            <a:avLst/>
          </a:prstGeom>
          <a:ln>
            <a:solidFill>
              <a:srgbClr val="0070C0"/>
            </a:solidFill>
          </a:ln>
        </p:spPr>
      </p:pic>
      <p:sp>
        <p:nvSpPr>
          <p:cNvPr id="5" name="Oval 4">
            <a:extLst>
              <a:ext uri="{FF2B5EF4-FFF2-40B4-BE49-F238E27FC236}">
                <a16:creationId xmlns:a16="http://schemas.microsoft.com/office/drawing/2014/main" id="{9344F402-7CEE-4BDD-BA8A-65DF12C3DF1C}"/>
              </a:ext>
            </a:extLst>
          </p:cNvPr>
          <p:cNvSpPr/>
          <p:nvPr/>
        </p:nvSpPr>
        <p:spPr>
          <a:xfrm>
            <a:off x="10813946" y="1666278"/>
            <a:ext cx="537280" cy="34811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4BD9FB08-C3D1-465D-A37B-59B60C3FA8D7}"/>
              </a:ext>
            </a:extLst>
          </p:cNvPr>
          <p:cNvCxnSpPr>
            <a:cxnSpLocks/>
          </p:cNvCxnSpPr>
          <p:nvPr/>
        </p:nvCxnSpPr>
        <p:spPr>
          <a:xfrm flipV="1">
            <a:off x="5398168" y="1878162"/>
            <a:ext cx="5377352" cy="496248"/>
          </a:xfrm>
          <a:prstGeom prst="straightConnector1">
            <a:avLst/>
          </a:prstGeom>
          <a:ln w="5715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654120E3-C0D9-47A0-9EAF-331D193C21D0}"/>
              </a:ext>
            </a:extLst>
          </p:cNvPr>
          <p:cNvSpPr/>
          <p:nvPr/>
        </p:nvSpPr>
        <p:spPr>
          <a:xfrm>
            <a:off x="7964121" y="3266834"/>
            <a:ext cx="537280" cy="40957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FC27C8B1-A511-4DBC-B611-8B20611C7054}"/>
              </a:ext>
            </a:extLst>
          </p:cNvPr>
          <p:cNvCxnSpPr>
            <a:cxnSpLocks/>
          </p:cNvCxnSpPr>
          <p:nvPr/>
        </p:nvCxnSpPr>
        <p:spPr>
          <a:xfrm>
            <a:off x="4145973" y="3148445"/>
            <a:ext cx="3700401" cy="361700"/>
          </a:xfrm>
          <a:prstGeom prst="straightConnector1">
            <a:avLst/>
          </a:prstGeom>
          <a:ln w="5715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E5BD356-25BD-4EFF-965B-7E2C4C6EAC0E}"/>
              </a:ext>
            </a:extLst>
          </p:cNvPr>
          <p:cNvSpPr txBox="1"/>
          <p:nvPr/>
        </p:nvSpPr>
        <p:spPr>
          <a:xfrm>
            <a:off x="6255411" y="1284914"/>
            <a:ext cx="365806" cy="461665"/>
          </a:xfrm>
          <a:prstGeom prst="rect">
            <a:avLst/>
          </a:prstGeom>
          <a:noFill/>
        </p:spPr>
        <p:txBody>
          <a:bodyPr wrap="none" rtlCol="0">
            <a:spAutoFit/>
          </a:bodyPr>
          <a:lstStyle/>
          <a:p>
            <a:r>
              <a:rPr lang="en-US" sz="2400" b="1" dirty="0">
                <a:solidFill>
                  <a:schemeClr val="bg1"/>
                </a:solidFill>
              </a:rPr>
              <a:t>1</a:t>
            </a:r>
          </a:p>
        </p:txBody>
      </p:sp>
      <p:sp>
        <p:nvSpPr>
          <p:cNvPr id="21" name="TextBox 20">
            <a:extLst>
              <a:ext uri="{FF2B5EF4-FFF2-40B4-BE49-F238E27FC236}">
                <a16:creationId xmlns:a16="http://schemas.microsoft.com/office/drawing/2014/main" id="{AF86944C-120F-4037-B848-25D56B1FF221}"/>
              </a:ext>
            </a:extLst>
          </p:cNvPr>
          <p:cNvSpPr txBox="1"/>
          <p:nvPr/>
        </p:nvSpPr>
        <p:spPr>
          <a:xfrm>
            <a:off x="11165140" y="1970166"/>
            <a:ext cx="354584" cy="461665"/>
          </a:xfrm>
          <a:prstGeom prst="rect">
            <a:avLst/>
          </a:prstGeom>
          <a:noFill/>
          <a:ln>
            <a:noFill/>
          </a:ln>
        </p:spPr>
        <p:txBody>
          <a:bodyPr wrap="square" rtlCol="0">
            <a:spAutoFit/>
          </a:bodyPr>
          <a:lstStyle/>
          <a:p>
            <a:r>
              <a:rPr lang="en-US" sz="2400" b="1" dirty="0">
                <a:solidFill>
                  <a:schemeClr val="bg1"/>
                </a:solidFill>
              </a:rPr>
              <a:t>2</a:t>
            </a:r>
          </a:p>
        </p:txBody>
      </p:sp>
      <p:sp>
        <p:nvSpPr>
          <p:cNvPr id="22" name="TextBox 21">
            <a:extLst>
              <a:ext uri="{FF2B5EF4-FFF2-40B4-BE49-F238E27FC236}">
                <a16:creationId xmlns:a16="http://schemas.microsoft.com/office/drawing/2014/main" id="{B681DAF3-CA61-4F17-B54E-CE49463C9D50}"/>
              </a:ext>
            </a:extLst>
          </p:cNvPr>
          <p:cNvSpPr txBox="1"/>
          <p:nvPr/>
        </p:nvSpPr>
        <p:spPr>
          <a:xfrm>
            <a:off x="6967440" y="3020790"/>
            <a:ext cx="365806" cy="461665"/>
          </a:xfrm>
          <a:prstGeom prst="rect">
            <a:avLst/>
          </a:prstGeom>
          <a:noFill/>
          <a:ln>
            <a:noFill/>
          </a:ln>
        </p:spPr>
        <p:txBody>
          <a:bodyPr wrap="none" rtlCol="0">
            <a:spAutoFit/>
          </a:bodyPr>
          <a:lstStyle/>
          <a:p>
            <a:r>
              <a:rPr lang="en-US" sz="2400" b="1" dirty="0">
                <a:solidFill>
                  <a:srgbClr val="FF0000"/>
                </a:solidFill>
              </a:rPr>
              <a:t>3</a:t>
            </a:r>
          </a:p>
        </p:txBody>
      </p:sp>
      <p:pic>
        <p:nvPicPr>
          <p:cNvPr id="23" name="Picture 22">
            <a:extLst>
              <a:ext uri="{FF2B5EF4-FFF2-40B4-BE49-F238E27FC236}">
                <a16:creationId xmlns:a16="http://schemas.microsoft.com/office/drawing/2014/main" id="{B0E3DA1A-5343-434C-9802-4C8611DA9D2C}"/>
              </a:ext>
            </a:extLst>
          </p:cNvPr>
          <p:cNvPicPr>
            <a:picLocks noChangeAspect="1"/>
          </p:cNvPicPr>
          <p:nvPr/>
        </p:nvPicPr>
        <p:blipFill>
          <a:blip r:embed="rId6"/>
          <a:stretch>
            <a:fillRect/>
          </a:stretch>
        </p:blipFill>
        <p:spPr>
          <a:xfrm>
            <a:off x="815664" y="3526035"/>
            <a:ext cx="2026997" cy="3223383"/>
          </a:xfrm>
          <a:prstGeom prst="rect">
            <a:avLst/>
          </a:prstGeom>
        </p:spPr>
      </p:pic>
      <p:sp>
        <p:nvSpPr>
          <p:cNvPr id="25" name="TextBox 24">
            <a:extLst>
              <a:ext uri="{FF2B5EF4-FFF2-40B4-BE49-F238E27FC236}">
                <a16:creationId xmlns:a16="http://schemas.microsoft.com/office/drawing/2014/main" id="{688C186F-035B-405B-BF32-32616AB14C02}"/>
              </a:ext>
            </a:extLst>
          </p:cNvPr>
          <p:cNvSpPr txBox="1"/>
          <p:nvPr/>
        </p:nvSpPr>
        <p:spPr>
          <a:xfrm>
            <a:off x="3018829" y="4454735"/>
            <a:ext cx="4339625" cy="1569660"/>
          </a:xfrm>
          <a:prstGeom prst="rect">
            <a:avLst/>
          </a:prstGeom>
          <a:noFill/>
        </p:spPr>
        <p:txBody>
          <a:bodyPr wrap="square" rtlCol="0">
            <a:spAutoFit/>
          </a:bodyPr>
          <a:lstStyle/>
          <a:p>
            <a:pPr marL="342900" indent="-342900">
              <a:buClr>
                <a:schemeClr val="tx1"/>
              </a:buClr>
              <a:buFont typeface="Arial" panose="020B0604020202020204" pitchFamily="34" charset="0"/>
              <a:buChar char="•"/>
            </a:pPr>
            <a:r>
              <a:rPr lang="en-US" sz="2400" dirty="0"/>
              <a:t>Complete the form </a:t>
            </a:r>
          </a:p>
          <a:p>
            <a:pPr marL="342900" indent="-342900">
              <a:buClr>
                <a:schemeClr val="tx1"/>
              </a:buClr>
              <a:buFont typeface="Arial" panose="020B0604020202020204" pitchFamily="34" charset="0"/>
              <a:buChar char="•"/>
            </a:pPr>
            <a:endParaRPr lang="en-US" sz="2400" dirty="0"/>
          </a:p>
          <a:p>
            <a:pPr marL="342900" indent="-342900">
              <a:buClr>
                <a:schemeClr val="tx1"/>
              </a:buClr>
              <a:buFont typeface="Arial" panose="020B0604020202020204" pitchFamily="34" charset="0"/>
              <a:buChar char="•"/>
            </a:pPr>
            <a:r>
              <a:rPr lang="en-US" sz="2400" dirty="0"/>
              <a:t>Send your user ID/email to:</a:t>
            </a:r>
          </a:p>
          <a:p>
            <a:pPr lvl="1"/>
            <a:r>
              <a:rPr lang="en-US" sz="2400" dirty="0">
                <a:solidFill>
                  <a:schemeClr val="bg2">
                    <a:lumMod val="50000"/>
                  </a:schemeClr>
                </a:solidFill>
                <a:hlinkClick r:id="rId7">
                  <a:extLst>
                    <a:ext uri="{A12FA001-AC4F-418D-AE19-62706E023703}">
                      <ahyp:hlinkClr xmlns:ahyp="http://schemas.microsoft.com/office/drawing/2018/hyperlinkcolor" val="tx"/>
                    </a:ext>
                  </a:extLst>
                </a:hlinkClick>
              </a:rPr>
              <a:t>cschultz@anl.gov</a:t>
            </a:r>
            <a:r>
              <a:rPr lang="en-US" sz="2400" dirty="0">
                <a:solidFill>
                  <a:schemeClr val="bg2">
                    <a:lumMod val="50000"/>
                  </a:schemeClr>
                </a:solidFill>
              </a:rPr>
              <a:t> </a:t>
            </a:r>
            <a:r>
              <a:rPr lang="en-US" sz="2400" dirty="0"/>
              <a:t>*</a:t>
            </a:r>
          </a:p>
        </p:txBody>
      </p:sp>
      <p:cxnSp>
        <p:nvCxnSpPr>
          <p:cNvPr id="26" name="Straight Arrow Connector 25">
            <a:extLst>
              <a:ext uri="{FF2B5EF4-FFF2-40B4-BE49-F238E27FC236}">
                <a16:creationId xmlns:a16="http://schemas.microsoft.com/office/drawing/2014/main" id="{EA610D76-BD3B-4580-B22B-BD258DE00A15}"/>
              </a:ext>
            </a:extLst>
          </p:cNvPr>
          <p:cNvCxnSpPr>
            <a:cxnSpLocks/>
          </p:cNvCxnSpPr>
          <p:nvPr/>
        </p:nvCxnSpPr>
        <p:spPr>
          <a:xfrm flipH="1" flipV="1">
            <a:off x="2380668" y="3765276"/>
            <a:ext cx="911826" cy="806724"/>
          </a:xfrm>
          <a:prstGeom prst="straightConnector1">
            <a:avLst/>
          </a:prstGeom>
          <a:ln w="5715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CDBC0F8B-FC29-4AB1-B35A-F39D8E97CB97}"/>
              </a:ext>
            </a:extLst>
          </p:cNvPr>
          <p:cNvCxnSpPr>
            <a:cxnSpLocks/>
          </p:cNvCxnSpPr>
          <p:nvPr/>
        </p:nvCxnSpPr>
        <p:spPr>
          <a:xfrm flipV="1">
            <a:off x="6403201" y="1575091"/>
            <a:ext cx="1617559" cy="182374"/>
          </a:xfrm>
          <a:prstGeom prst="straightConnector1">
            <a:avLst/>
          </a:prstGeom>
          <a:ln w="5715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A5ABB0A1-501F-4DF0-BA66-78C645D57435}"/>
              </a:ext>
            </a:extLst>
          </p:cNvPr>
          <p:cNvSpPr txBox="1"/>
          <p:nvPr/>
        </p:nvSpPr>
        <p:spPr>
          <a:xfrm>
            <a:off x="886460" y="3534444"/>
            <a:ext cx="354584" cy="461665"/>
          </a:xfrm>
          <a:prstGeom prst="rect">
            <a:avLst/>
          </a:prstGeom>
          <a:noFill/>
          <a:ln>
            <a:noFill/>
          </a:ln>
        </p:spPr>
        <p:txBody>
          <a:bodyPr wrap="none" rtlCol="0">
            <a:spAutoFit/>
          </a:bodyPr>
          <a:lstStyle/>
          <a:p>
            <a:r>
              <a:rPr lang="en-US" sz="2400" b="1" dirty="0">
                <a:solidFill>
                  <a:srgbClr val="FF0000"/>
                </a:solidFill>
              </a:rPr>
              <a:t>5</a:t>
            </a:r>
          </a:p>
        </p:txBody>
      </p:sp>
      <p:sp>
        <p:nvSpPr>
          <p:cNvPr id="42" name="TextBox 41">
            <a:extLst>
              <a:ext uri="{FF2B5EF4-FFF2-40B4-BE49-F238E27FC236}">
                <a16:creationId xmlns:a16="http://schemas.microsoft.com/office/drawing/2014/main" id="{21BA7BDB-43DA-43F7-B516-E462BFFD2B90}"/>
              </a:ext>
            </a:extLst>
          </p:cNvPr>
          <p:cNvSpPr txBox="1"/>
          <p:nvPr/>
        </p:nvSpPr>
        <p:spPr>
          <a:xfrm>
            <a:off x="2901535" y="5580286"/>
            <a:ext cx="365806" cy="461665"/>
          </a:xfrm>
          <a:prstGeom prst="rect">
            <a:avLst/>
          </a:prstGeom>
          <a:noFill/>
          <a:ln>
            <a:noFill/>
          </a:ln>
        </p:spPr>
        <p:txBody>
          <a:bodyPr wrap="none" rtlCol="0">
            <a:spAutoFit/>
          </a:bodyPr>
          <a:lstStyle/>
          <a:p>
            <a:r>
              <a:rPr lang="en-US" sz="2400" b="1" dirty="0">
                <a:solidFill>
                  <a:schemeClr val="bg1"/>
                </a:solidFill>
              </a:rPr>
              <a:t>6</a:t>
            </a:r>
          </a:p>
        </p:txBody>
      </p:sp>
      <p:pic>
        <p:nvPicPr>
          <p:cNvPr id="30" name="Picture 29">
            <a:extLst>
              <a:ext uri="{FF2B5EF4-FFF2-40B4-BE49-F238E27FC236}">
                <a16:creationId xmlns:a16="http://schemas.microsoft.com/office/drawing/2014/main" id="{37AC0730-DA39-48DC-AD2E-2F5342CE3B28}"/>
              </a:ext>
            </a:extLst>
          </p:cNvPr>
          <p:cNvPicPr>
            <a:picLocks noChangeAspect="1"/>
          </p:cNvPicPr>
          <p:nvPr/>
        </p:nvPicPr>
        <p:blipFill>
          <a:blip r:embed="rId8"/>
          <a:stretch>
            <a:fillRect/>
          </a:stretch>
        </p:blipFill>
        <p:spPr>
          <a:xfrm>
            <a:off x="7959999" y="4080431"/>
            <a:ext cx="3546644" cy="2096018"/>
          </a:xfrm>
          <a:prstGeom prst="rect">
            <a:avLst/>
          </a:prstGeom>
          <a:ln>
            <a:solidFill>
              <a:srgbClr val="0070C0"/>
            </a:solidFill>
          </a:ln>
        </p:spPr>
      </p:pic>
      <p:sp>
        <p:nvSpPr>
          <p:cNvPr id="17" name="Oval 16">
            <a:extLst>
              <a:ext uri="{FF2B5EF4-FFF2-40B4-BE49-F238E27FC236}">
                <a16:creationId xmlns:a16="http://schemas.microsoft.com/office/drawing/2014/main" id="{0444E8F6-A0CF-485F-9F04-767BB0C1AFB2}"/>
              </a:ext>
            </a:extLst>
          </p:cNvPr>
          <p:cNvSpPr/>
          <p:nvPr/>
        </p:nvSpPr>
        <p:spPr>
          <a:xfrm>
            <a:off x="8572355" y="4852877"/>
            <a:ext cx="968296" cy="103041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61A0F418-6FB2-473E-9991-7AD7F5DB987A}"/>
              </a:ext>
            </a:extLst>
          </p:cNvPr>
          <p:cNvCxnSpPr>
            <a:cxnSpLocks/>
          </p:cNvCxnSpPr>
          <p:nvPr/>
        </p:nvCxnSpPr>
        <p:spPr>
          <a:xfrm>
            <a:off x="4145973" y="3266834"/>
            <a:ext cx="4426382" cy="1861606"/>
          </a:xfrm>
          <a:prstGeom prst="straightConnector1">
            <a:avLst/>
          </a:prstGeom>
          <a:ln w="5715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935E76BB-51DE-4D7F-9DDF-9A4D903F0853}"/>
              </a:ext>
            </a:extLst>
          </p:cNvPr>
          <p:cNvSpPr txBox="1"/>
          <p:nvPr/>
        </p:nvSpPr>
        <p:spPr>
          <a:xfrm>
            <a:off x="8172201" y="5328695"/>
            <a:ext cx="365806" cy="461665"/>
          </a:xfrm>
          <a:prstGeom prst="rect">
            <a:avLst/>
          </a:prstGeom>
          <a:noFill/>
        </p:spPr>
        <p:txBody>
          <a:bodyPr wrap="none" rtlCol="0">
            <a:spAutoFit/>
          </a:bodyPr>
          <a:lstStyle/>
          <a:p>
            <a:r>
              <a:rPr lang="en-US" sz="2400" b="1" dirty="0">
                <a:solidFill>
                  <a:schemeClr val="bg1"/>
                </a:solidFill>
              </a:rPr>
              <a:t>4</a:t>
            </a:r>
          </a:p>
        </p:txBody>
      </p:sp>
      <p:sp>
        <p:nvSpPr>
          <p:cNvPr id="48" name="TextBox 47">
            <a:extLst>
              <a:ext uri="{FF2B5EF4-FFF2-40B4-BE49-F238E27FC236}">
                <a16:creationId xmlns:a16="http://schemas.microsoft.com/office/drawing/2014/main" id="{097CE6C1-19D6-4808-BB42-EA2EFDDE779F}"/>
              </a:ext>
            </a:extLst>
          </p:cNvPr>
          <p:cNvSpPr txBox="1"/>
          <p:nvPr/>
        </p:nvSpPr>
        <p:spPr>
          <a:xfrm>
            <a:off x="3427576" y="6225792"/>
            <a:ext cx="7102585" cy="584775"/>
          </a:xfrm>
          <a:prstGeom prst="rect">
            <a:avLst/>
          </a:prstGeom>
          <a:noFill/>
        </p:spPr>
        <p:txBody>
          <a:bodyPr wrap="none" rtlCol="0">
            <a:spAutoFit/>
          </a:bodyPr>
          <a:lstStyle/>
          <a:p>
            <a:r>
              <a:rPr lang="en-US" sz="1600" b="1" dirty="0"/>
              <a:t>* You may need to ask your IT group to grant you special access through</a:t>
            </a:r>
          </a:p>
          <a:p>
            <a:r>
              <a:rPr lang="en-US" sz="1600" b="1" dirty="0"/>
              <a:t>   your site’s firewall to Box</a:t>
            </a:r>
          </a:p>
        </p:txBody>
      </p:sp>
    </p:spTree>
    <p:extLst>
      <p:ext uri="{BB962C8B-B14F-4D97-AF65-F5344CB8AC3E}">
        <p14:creationId xmlns:p14="http://schemas.microsoft.com/office/powerpoint/2010/main" val="1198611561"/>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B4765-E314-40FF-807A-37A947E47E20}"/>
              </a:ext>
            </a:extLst>
          </p:cNvPr>
          <p:cNvSpPr>
            <a:spLocks noGrp="1"/>
          </p:cNvSpPr>
          <p:nvPr>
            <p:ph type="title"/>
          </p:nvPr>
        </p:nvSpPr>
        <p:spPr>
          <a:xfrm>
            <a:off x="652481" y="1382486"/>
            <a:ext cx="3547581" cy="4093028"/>
          </a:xfrm>
        </p:spPr>
        <p:txBody>
          <a:bodyPr anchor="ctr">
            <a:normAutofit/>
          </a:bodyPr>
          <a:lstStyle/>
          <a:p>
            <a:r>
              <a:rPr lang="en-US" sz="4400" b="1" dirty="0">
                <a:solidFill>
                  <a:srgbClr val="00B09B"/>
                </a:solidFill>
              </a:rPr>
              <a:t>Next Steps</a:t>
            </a:r>
          </a:p>
        </p:txBody>
      </p:sp>
      <p:grpSp>
        <p:nvGrpSpPr>
          <p:cNvPr id="6" name="Group 5">
            <a:extLst>
              <a:ext uri="{FF2B5EF4-FFF2-40B4-BE49-F238E27FC236}">
                <a16:creationId xmlns:a16="http://schemas.microsoft.com/office/drawing/2014/main" id="{02AB2D3E-174F-4FA7-9550-72F6F1B0F12B}"/>
              </a:ext>
            </a:extLst>
          </p:cNvPr>
          <p:cNvGrpSpPr/>
          <p:nvPr/>
        </p:nvGrpSpPr>
        <p:grpSpPr>
          <a:xfrm>
            <a:off x="3907254" y="1865867"/>
            <a:ext cx="6628804" cy="828633"/>
            <a:chOff x="4532089" y="1498666"/>
            <a:chExt cx="6628804" cy="828633"/>
          </a:xfrm>
        </p:grpSpPr>
        <p:sp>
          <p:nvSpPr>
            <p:cNvPr id="10" name="Rectangle: Rounded Corners 9">
              <a:extLst>
                <a:ext uri="{FF2B5EF4-FFF2-40B4-BE49-F238E27FC236}">
                  <a16:creationId xmlns:a16="http://schemas.microsoft.com/office/drawing/2014/main" id="{19DA38FC-7D55-484F-AB10-6C436D180418}"/>
                </a:ext>
              </a:extLst>
            </p:cNvPr>
            <p:cNvSpPr/>
            <p:nvPr/>
          </p:nvSpPr>
          <p:spPr>
            <a:xfrm>
              <a:off x="4532089" y="1498666"/>
              <a:ext cx="6628804" cy="828633"/>
            </a:xfrm>
            <a:prstGeom prst="roundRect">
              <a:avLst>
                <a:gd name="adj" fmla="val 10000"/>
              </a:avLst>
            </a:prstGeom>
          </p:spPr>
          <p:style>
            <a:lnRef idx="0">
              <a:schemeClr val="lt1">
                <a:alpha val="0"/>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p:style>
        </p:sp>
        <p:sp>
          <p:nvSpPr>
            <p:cNvPr id="23" name="Freeform: Shape 22">
              <a:extLst>
                <a:ext uri="{FF2B5EF4-FFF2-40B4-BE49-F238E27FC236}">
                  <a16:creationId xmlns:a16="http://schemas.microsoft.com/office/drawing/2014/main" id="{E62B27F6-F606-47B3-BEED-06E663E617FD}"/>
                </a:ext>
              </a:extLst>
            </p:cNvPr>
            <p:cNvSpPr/>
            <p:nvPr/>
          </p:nvSpPr>
          <p:spPr>
            <a:xfrm>
              <a:off x="5489159" y="1498666"/>
              <a:ext cx="5671732" cy="828633"/>
            </a:xfrm>
            <a:custGeom>
              <a:avLst/>
              <a:gdLst>
                <a:gd name="connsiteX0" fmla="*/ 0 w 5671732"/>
                <a:gd name="connsiteY0" fmla="*/ 0 h 828633"/>
                <a:gd name="connsiteX1" fmla="*/ 5671732 w 5671732"/>
                <a:gd name="connsiteY1" fmla="*/ 0 h 828633"/>
                <a:gd name="connsiteX2" fmla="*/ 5671732 w 5671732"/>
                <a:gd name="connsiteY2" fmla="*/ 828633 h 828633"/>
                <a:gd name="connsiteX3" fmla="*/ 0 w 5671732"/>
                <a:gd name="connsiteY3" fmla="*/ 828633 h 828633"/>
                <a:gd name="connsiteX4" fmla="*/ 0 w 5671732"/>
                <a:gd name="connsiteY4" fmla="*/ 0 h 828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1732" h="828633">
                  <a:moveTo>
                    <a:pt x="0" y="0"/>
                  </a:moveTo>
                  <a:lnTo>
                    <a:pt x="5671732" y="0"/>
                  </a:lnTo>
                  <a:lnTo>
                    <a:pt x="5671732" y="828633"/>
                  </a:lnTo>
                  <a:lnTo>
                    <a:pt x="0" y="8286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87697" tIns="87697" rIns="87697" bIns="87697" numCol="1" spcCol="1270" anchor="ctr" anchorCtr="0">
              <a:noAutofit/>
            </a:bodyPr>
            <a:lstStyle/>
            <a:p>
              <a:pPr marL="0" lvl="0" indent="0" algn="l" defTabSz="844550">
                <a:lnSpc>
                  <a:spcPct val="90000"/>
                </a:lnSpc>
                <a:spcBef>
                  <a:spcPct val="0"/>
                </a:spcBef>
                <a:spcAft>
                  <a:spcPct val="35000"/>
                </a:spcAft>
                <a:buNone/>
              </a:pPr>
              <a:r>
                <a:rPr lang="en-US" sz="1900" kern="1200" dirty="0"/>
                <a:t>Task Groups to meet prior to September WebEx</a:t>
              </a:r>
            </a:p>
          </p:txBody>
        </p:sp>
        <p:sp>
          <p:nvSpPr>
            <p:cNvPr id="29" name="Rectangle 28" descr="Monthly calendar">
              <a:extLst>
                <a:ext uri="{FF2B5EF4-FFF2-40B4-BE49-F238E27FC236}">
                  <a16:creationId xmlns:a16="http://schemas.microsoft.com/office/drawing/2014/main" id="{3F5478B5-C346-443E-906B-C40751682746}"/>
                </a:ext>
              </a:extLst>
            </p:cNvPr>
            <p:cNvSpPr/>
            <p:nvPr/>
          </p:nvSpPr>
          <p:spPr>
            <a:xfrm>
              <a:off x="4814303" y="1685108"/>
              <a:ext cx="455748" cy="455748"/>
            </a:xfrm>
            <a:prstGeom prst="rect">
              <a:avLst/>
            </a:prstGeom>
            <a: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0">
              <a:scrgbClr r="0" g="0" b="0"/>
            </a:lnRef>
            <a:fillRef idx="3">
              <a:scrgbClr r="0" g="0" b="0"/>
            </a:fillRef>
            <a:effectRef idx="2">
              <a:schemeClr val="bg1">
                <a:hueOff val="0"/>
                <a:satOff val="0"/>
                <a:lumOff val="0"/>
                <a:alphaOff val="0"/>
              </a:schemeClr>
            </a:effectRef>
            <a:fontRef idx="minor">
              <a:schemeClr val="dk1">
                <a:hueOff val="0"/>
                <a:satOff val="0"/>
                <a:lumOff val="0"/>
                <a:alphaOff val="0"/>
              </a:schemeClr>
            </a:fontRef>
          </p:style>
        </p:sp>
      </p:grpSp>
      <p:grpSp>
        <p:nvGrpSpPr>
          <p:cNvPr id="14" name="Group 13">
            <a:extLst>
              <a:ext uri="{FF2B5EF4-FFF2-40B4-BE49-F238E27FC236}">
                <a16:creationId xmlns:a16="http://schemas.microsoft.com/office/drawing/2014/main" id="{551EAC41-D387-45F2-BF62-48247B081E65}"/>
              </a:ext>
            </a:extLst>
          </p:cNvPr>
          <p:cNvGrpSpPr/>
          <p:nvPr/>
        </p:nvGrpSpPr>
        <p:grpSpPr>
          <a:xfrm>
            <a:off x="3907254" y="4335859"/>
            <a:ext cx="6628804" cy="828633"/>
            <a:chOff x="4165160" y="4562714"/>
            <a:chExt cx="6628804" cy="828633"/>
          </a:xfrm>
        </p:grpSpPr>
        <p:sp>
          <p:nvSpPr>
            <p:cNvPr id="31" name="Rectangle: Rounded Corners 30">
              <a:extLst>
                <a:ext uri="{FF2B5EF4-FFF2-40B4-BE49-F238E27FC236}">
                  <a16:creationId xmlns:a16="http://schemas.microsoft.com/office/drawing/2014/main" id="{09B9E7AA-A2B9-4451-A329-ACCAD1A27BE0}"/>
                </a:ext>
              </a:extLst>
            </p:cNvPr>
            <p:cNvSpPr/>
            <p:nvPr/>
          </p:nvSpPr>
          <p:spPr>
            <a:xfrm>
              <a:off x="4165160" y="4562714"/>
              <a:ext cx="6628804" cy="828633"/>
            </a:xfrm>
            <a:prstGeom prst="roundRect">
              <a:avLst>
                <a:gd name="adj" fmla="val 10000"/>
              </a:avLst>
            </a:prstGeom>
            <a:solidFill>
              <a:srgbClr val="00B09B"/>
            </a:solidFill>
          </p:spPr>
          <p:style>
            <a:lnRef idx="0">
              <a:schemeClr val="lt1">
                <a:alpha val="0"/>
                <a:hueOff val="0"/>
                <a:satOff val="0"/>
                <a:lumOff val="0"/>
                <a:alphaOff val="0"/>
              </a:schemeClr>
            </a:lnRef>
            <a:fillRef idx="1">
              <a:scrgbClr r="0" g="0" b="0"/>
            </a:fillRef>
            <a:effectRef idx="2">
              <a:schemeClr val="accent6">
                <a:hueOff val="0"/>
                <a:satOff val="0"/>
                <a:lumOff val="0"/>
                <a:alphaOff val="0"/>
              </a:schemeClr>
            </a:effectRef>
            <a:fontRef idx="minor"/>
          </p:style>
        </p:sp>
        <p:sp>
          <p:nvSpPr>
            <p:cNvPr id="32" name="Rectangle 31" descr="Document">
              <a:extLst>
                <a:ext uri="{FF2B5EF4-FFF2-40B4-BE49-F238E27FC236}">
                  <a16:creationId xmlns:a16="http://schemas.microsoft.com/office/drawing/2014/main" id="{487E3DEC-76D2-4C82-AAE0-7B991A5DB38A}"/>
                </a:ext>
              </a:extLst>
            </p:cNvPr>
            <p:cNvSpPr/>
            <p:nvPr/>
          </p:nvSpPr>
          <p:spPr>
            <a:xfrm>
              <a:off x="4447374" y="4749156"/>
              <a:ext cx="455748" cy="455748"/>
            </a:xfrm>
            <a:prstGeom prst="rect">
              <a:avLst/>
            </a:prstGeom>
            <a: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0">
              <a:scrgbClr r="0" g="0" b="0"/>
            </a:lnRef>
            <a:fillRef idx="3">
              <a:scrgbClr r="0" g="0" b="0"/>
            </a:fillRef>
            <a:effectRef idx="2">
              <a:schemeClr val="bg1">
                <a:hueOff val="0"/>
                <a:satOff val="0"/>
                <a:lumOff val="0"/>
                <a:alphaOff val="0"/>
              </a:schemeClr>
            </a:effectRef>
            <a:fontRef idx="minor">
              <a:schemeClr val="dk1">
                <a:hueOff val="0"/>
                <a:satOff val="0"/>
                <a:lumOff val="0"/>
                <a:alphaOff val="0"/>
              </a:schemeClr>
            </a:fontRef>
          </p:style>
        </p:sp>
        <p:sp>
          <p:nvSpPr>
            <p:cNvPr id="33" name="Freeform: Shape 32">
              <a:extLst>
                <a:ext uri="{FF2B5EF4-FFF2-40B4-BE49-F238E27FC236}">
                  <a16:creationId xmlns:a16="http://schemas.microsoft.com/office/drawing/2014/main" id="{929D818A-54FE-4F1C-9DA6-7AAAEA0FD824}"/>
                </a:ext>
              </a:extLst>
            </p:cNvPr>
            <p:cNvSpPr/>
            <p:nvPr/>
          </p:nvSpPr>
          <p:spPr>
            <a:xfrm>
              <a:off x="5122230" y="4562714"/>
              <a:ext cx="5671732" cy="828633"/>
            </a:xfrm>
            <a:custGeom>
              <a:avLst/>
              <a:gdLst>
                <a:gd name="connsiteX0" fmla="*/ 0 w 5671732"/>
                <a:gd name="connsiteY0" fmla="*/ 0 h 828633"/>
                <a:gd name="connsiteX1" fmla="*/ 5671732 w 5671732"/>
                <a:gd name="connsiteY1" fmla="*/ 0 h 828633"/>
                <a:gd name="connsiteX2" fmla="*/ 5671732 w 5671732"/>
                <a:gd name="connsiteY2" fmla="*/ 828633 h 828633"/>
                <a:gd name="connsiteX3" fmla="*/ 0 w 5671732"/>
                <a:gd name="connsiteY3" fmla="*/ 828633 h 828633"/>
                <a:gd name="connsiteX4" fmla="*/ 0 w 5671732"/>
                <a:gd name="connsiteY4" fmla="*/ 0 h 828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1732" h="828633">
                  <a:moveTo>
                    <a:pt x="0" y="0"/>
                  </a:moveTo>
                  <a:lnTo>
                    <a:pt x="5671732" y="0"/>
                  </a:lnTo>
                  <a:lnTo>
                    <a:pt x="5671732" y="828633"/>
                  </a:lnTo>
                  <a:lnTo>
                    <a:pt x="0" y="8286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87697" tIns="87697" rIns="87697" bIns="87697" numCol="1" spcCol="1270" anchor="ctr" anchorCtr="0">
              <a:noAutofit/>
            </a:bodyPr>
            <a:lstStyle/>
            <a:p>
              <a:pPr marL="0" lvl="0" indent="0" algn="l" defTabSz="844550">
                <a:lnSpc>
                  <a:spcPct val="90000"/>
                </a:lnSpc>
                <a:spcBef>
                  <a:spcPct val="0"/>
                </a:spcBef>
                <a:spcAft>
                  <a:spcPct val="35000"/>
                </a:spcAft>
                <a:buNone/>
              </a:pPr>
              <a:r>
                <a:rPr lang="en-US" sz="1900" kern="1200" dirty="0"/>
                <a:t>Send Bios to pope13@llnl.gov</a:t>
              </a:r>
            </a:p>
          </p:txBody>
        </p:sp>
      </p:grpSp>
      <p:grpSp>
        <p:nvGrpSpPr>
          <p:cNvPr id="5" name="Group 4">
            <a:extLst>
              <a:ext uri="{FF2B5EF4-FFF2-40B4-BE49-F238E27FC236}">
                <a16:creationId xmlns:a16="http://schemas.microsoft.com/office/drawing/2014/main" id="{BBD765C2-0FF9-436D-BBA0-73EF14C6D410}"/>
              </a:ext>
            </a:extLst>
          </p:cNvPr>
          <p:cNvGrpSpPr/>
          <p:nvPr/>
        </p:nvGrpSpPr>
        <p:grpSpPr>
          <a:xfrm>
            <a:off x="3907254" y="630871"/>
            <a:ext cx="6628804" cy="828633"/>
            <a:chOff x="4532089" y="491465"/>
            <a:chExt cx="6628804" cy="828633"/>
          </a:xfrm>
        </p:grpSpPr>
        <p:sp>
          <p:nvSpPr>
            <p:cNvPr id="7" name="Rectangle: Rounded Corners 6">
              <a:extLst>
                <a:ext uri="{FF2B5EF4-FFF2-40B4-BE49-F238E27FC236}">
                  <a16:creationId xmlns:a16="http://schemas.microsoft.com/office/drawing/2014/main" id="{6F9BE444-424F-4C05-BDDB-D4B0F286299D}"/>
                </a:ext>
              </a:extLst>
            </p:cNvPr>
            <p:cNvSpPr/>
            <p:nvPr/>
          </p:nvSpPr>
          <p:spPr>
            <a:xfrm>
              <a:off x="4532089" y="491465"/>
              <a:ext cx="6628804" cy="828633"/>
            </a:xfrm>
            <a:prstGeom prst="roundRect">
              <a:avLst>
                <a:gd name="adj" fmla="val 10000"/>
              </a:avLst>
            </a:prstGeom>
            <a:solidFill>
              <a:srgbClr val="3D58B9"/>
            </a:solidFill>
          </p:spPr>
          <p:style>
            <a:lnRef idx="0">
              <a:schemeClr val="lt1">
                <a:alpha val="0"/>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p:style>
        </p:sp>
        <p:sp>
          <p:nvSpPr>
            <p:cNvPr id="9" name="Freeform: Shape 8">
              <a:extLst>
                <a:ext uri="{FF2B5EF4-FFF2-40B4-BE49-F238E27FC236}">
                  <a16:creationId xmlns:a16="http://schemas.microsoft.com/office/drawing/2014/main" id="{C157A146-B74F-4011-B127-44D96BA2DE66}"/>
                </a:ext>
              </a:extLst>
            </p:cNvPr>
            <p:cNvSpPr/>
            <p:nvPr/>
          </p:nvSpPr>
          <p:spPr>
            <a:xfrm>
              <a:off x="5489159" y="491465"/>
              <a:ext cx="5671732" cy="828633"/>
            </a:xfrm>
            <a:custGeom>
              <a:avLst/>
              <a:gdLst>
                <a:gd name="connsiteX0" fmla="*/ 0 w 5671732"/>
                <a:gd name="connsiteY0" fmla="*/ 0 h 828633"/>
                <a:gd name="connsiteX1" fmla="*/ 5671732 w 5671732"/>
                <a:gd name="connsiteY1" fmla="*/ 0 h 828633"/>
                <a:gd name="connsiteX2" fmla="*/ 5671732 w 5671732"/>
                <a:gd name="connsiteY2" fmla="*/ 828633 h 828633"/>
                <a:gd name="connsiteX3" fmla="*/ 0 w 5671732"/>
                <a:gd name="connsiteY3" fmla="*/ 828633 h 828633"/>
                <a:gd name="connsiteX4" fmla="*/ 0 w 5671732"/>
                <a:gd name="connsiteY4" fmla="*/ 0 h 828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1732" h="828633">
                  <a:moveTo>
                    <a:pt x="0" y="0"/>
                  </a:moveTo>
                  <a:lnTo>
                    <a:pt x="5671732" y="0"/>
                  </a:lnTo>
                  <a:lnTo>
                    <a:pt x="5671732" y="828633"/>
                  </a:lnTo>
                  <a:lnTo>
                    <a:pt x="0" y="828633"/>
                  </a:lnTo>
                  <a:lnTo>
                    <a:pt x="0" y="0"/>
                  </a:lnTo>
                  <a:close/>
                </a:path>
              </a:pathLst>
            </a:custGeom>
            <a:solidFill>
              <a:srgbClr val="3D58B9"/>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87697" tIns="87697" rIns="87697" bIns="87697" numCol="1" spcCol="1270" anchor="ctr" anchorCtr="0">
              <a:noAutofit/>
            </a:bodyPr>
            <a:lstStyle/>
            <a:p>
              <a:pPr marL="0" lvl="0" indent="0" algn="l" defTabSz="844550">
                <a:lnSpc>
                  <a:spcPct val="90000"/>
                </a:lnSpc>
                <a:spcBef>
                  <a:spcPct val="0"/>
                </a:spcBef>
                <a:buNone/>
              </a:pPr>
              <a:r>
                <a:rPr lang="en-US" sz="1900" kern="1200" dirty="0"/>
                <a:t>Volunteer to present your site</a:t>
              </a:r>
              <a:r>
                <a:rPr lang="en-US" sz="1900" dirty="0"/>
                <a:t>’s tool/process</a:t>
              </a:r>
            </a:p>
            <a:p>
              <a:pPr marL="0" lvl="0" indent="0" algn="l" defTabSz="844550">
                <a:lnSpc>
                  <a:spcPct val="90000"/>
                </a:lnSpc>
                <a:spcBef>
                  <a:spcPct val="0"/>
                </a:spcBef>
                <a:spcAft>
                  <a:spcPct val="35000"/>
                </a:spcAft>
                <a:buNone/>
              </a:pPr>
              <a:r>
                <a:rPr lang="en-US" sz="1900" kern="1200" dirty="0"/>
                <a:t>10 minutes or less (contact Vicki, Teri or Marylou)</a:t>
              </a:r>
            </a:p>
          </p:txBody>
        </p:sp>
        <p:pic>
          <p:nvPicPr>
            <p:cNvPr id="4" name="Graphic 3" descr="Presentation with checklist">
              <a:extLst>
                <a:ext uri="{FF2B5EF4-FFF2-40B4-BE49-F238E27FC236}">
                  <a16:creationId xmlns:a16="http://schemas.microsoft.com/office/drawing/2014/main" id="{B06E8DA4-138A-4211-99AB-67B5D897B9D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52588" y="616192"/>
              <a:ext cx="579179" cy="579179"/>
            </a:xfrm>
            <a:prstGeom prst="rect">
              <a:avLst/>
            </a:prstGeom>
          </p:spPr>
        </p:pic>
      </p:grpSp>
      <p:grpSp>
        <p:nvGrpSpPr>
          <p:cNvPr id="8" name="Group 7">
            <a:extLst>
              <a:ext uri="{FF2B5EF4-FFF2-40B4-BE49-F238E27FC236}">
                <a16:creationId xmlns:a16="http://schemas.microsoft.com/office/drawing/2014/main" id="{9F8E9A98-D41C-4043-B8E4-C52D8753EF45}"/>
              </a:ext>
            </a:extLst>
          </p:cNvPr>
          <p:cNvGrpSpPr/>
          <p:nvPr/>
        </p:nvGrpSpPr>
        <p:grpSpPr>
          <a:xfrm>
            <a:off x="3907254" y="3100863"/>
            <a:ext cx="6628804" cy="828633"/>
            <a:chOff x="4532089" y="3503166"/>
            <a:chExt cx="6628804" cy="828633"/>
          </a:xfrm>
        </p:grpSpPr>
        <p:sp>
          <p:nvSpPr>
            <p:cNvPr id="25" name="Rectangle: Rounded Corners 24">
              <a:extLst>
                <a:ext uri="{FF2B5EF4-FFF2-40B4-BE49-F238E27FC236}">
                  <a16:creationId xmlns:a16="http://schemas.microsoft.com/office/drawing/2014/main" id="{462C45E0-4D71-4404-B337-060E2B67D9A7}"/>
                </a:ext>
              </a:extLst>
            </p:cNvPr>
            <p:cNvSpPr/>
            <p:nvPr/>
          </p:nvSpPr>
          <p:spPr>
            <a:xfrm>
              <a:off x="4532089" y="3503166"/>
              <a:ext cx="6628804" cy="828633"/>
            </a:xfrm>
            <a:prstGeom prst="roundRect">
              <a:avLst>
                <a:gd name="adj" fmla="val 10000"/>
              </a:avLst>
            </a:prstGeom>
          </p:spPr>
          <p:style>
            <a:lnRef idx="0">
              <a:schemeClr val="lt1">
                <a:alpha val="0"/>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p:style>
        </p:sp>
        <p:sp>
          <p:nvSpPr>
            <p:cNvPr id="27" name="Freeform: Shape 26">
              <a:extLst>
                <a:ext uri="{FF2B5EF4-FFF2-40B4-BE49-F238E27FC236}">
                  <a16:creationId xmlns:a16="http://schemas.microsoft.com/office/drawing/2014/main" id="{54A60CF7-943E-47D0-A27A-BC5AA8DBD954}"/>
                </a:ext>
              </a:extLst>
            </p:cNvPr>
            <p:cNvSpPr/>
            <p:nvPr/>
          </p:nvSpPr>
          <p:spPr>
            <a:xfrm>
              <a:off x="5489160" y="3503166"/>
              <a:ext cx="5671732" cy="828633"/>
            </a:xfrm>
            <a:custGeom>
              <a:avLst/>
              <a:gdLst>
                <a:gd name="connsiteX0" fmla="*/ 0 w 5671732"/>
                <a:gd name="connsiteY0" fmla="*/ 0 h 828633"/>
                <a:gd name="connsiteX1" fmla="*/ 5671732 w 5671732"/>
                <a:gd name="connsiteY1" fmla="*/ 0 h 828633"/>
                <a:gd name="connsiteX2" fmla="*/ 5671732 w 5671732"/>
                <a:gd name="connsiteY2" fmla="*/ 828633 h 828633"/>
                <a:gd name="connsiteX3" fmla="*/ 0 w 5671732"/>
                <a:gd name="connsiteY3" fmla="*/ 828633 h 828633"/>
                <a:gd name="connsiteX4" fmla="*/ 0 w 5671732"/>
                <a:gd name="connsiteY4" fmla="*/ 0 h 828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1732" h="828633">
                  <a:moveTo>
                    <a:pt x="0" y="0"/>
                  </a:moveTo>
                  <a:lnTo>
                    <a:pt x="5671732" y="0"/>
                  </a:lnTo>
                  <a:lnTo>
                    <a:pt x="5671732" y="828633"/>
                  </a:lnTo>
                  <a:lnTo>
                    <a:pt x="0" y="8286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87697" tIns="87697" rIns="87697" bIns="87697" numCol="1" spcCol="1270" anchor="ctr" anchorCtr="0">
              <a:noAutofit/>
            </a:bodyPr>
            <a:lstStyle/>
            <a:p>
              <a:pPr marL="0" lvl="0" indent="0" algn="l" defTabSz="844550">
                <a:lnSpc>
                  <a:spcPct val="90000"/>
                </a:lnSpc>
                <a:spcBef>
                  <a:spcPct val="0"/>
                </a:spcBef>
                <a:spcAft>
                  <a:spcPct val="35000"/>
                </a:spcAft>
                <a:buNone/>
              </a:pPr>
              <a:endParaRPr lang="en-US" sz="1900" kern="1200" dirty="0"/>
            </a:p>
          </p:txBody>
        </p:sp>
        <p:sp>
          <p:nvSpPr>
            <p:cNvPr id="28" name="Freeform: Shape 27">
              <a:extLst>
                <a:ext uri="{FF2B5EF4-FFF2-40B4-BE49-F238E27FC236}">
                  <a16:creationId xmlns:a16="http://schemas.microsoft.com/office/drawing/2014/main" id="{5C167DB5-9834-4AFD-AB69-C1372CDFCE72}"/>
                </a:ext>
              </a:extLst>
            </p:cNvPr>
            <p:cNvSpPr/>
            <p:nvPr/>
          </p:nvSpPr>
          <p:spPr>
            <a:xfrm>
              <a:off x="5489159" y="3503166"/>
              <a:ext cx="5671732" cy="828633"/>
            </a:xfrm>
            <a:custGeom>
              <a:avLst/>
              <a:gdLst>
                <a:gd name="connsiteX0" fmla="*/ 0 w 5671732"/>
                <a:gd name="connsiteY0" fmla="*/ 0 h 828633"/>
                <a:gd name="connsiteX1" fmla="*/ 5671732 w 5671732"/>
                <a:gd name="connsiteY1" fmla="*/ 0 h 828633"/>
                <a:gd name="connsiteX2" fmla="*/ 5671732 w 5671732"/>
                <a:gd name="connsiteY2" fmla="*/ 828633 h 828633"/>
                <a:gd name="connsiteX3" fmla="*/ 0 w 5671732"/>
                <a:gd name="connsiteY3" fmla="*/ 828633 h 828633"/>
                <a:gd name="connsiteX4" fmla="*/ 0 w 5671732"/>
                <a:gd name="connsiteY4" fmla="*/ 0 h 828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1732" h="828633">
                  <a:moveTo>
                    <a:pt x="0" y="0"/>
                  </a:moveTo>
                  <a:lnTo>
                    <a:pt x="5671732" y="0"/>
                  </a:lnTo>
                  <a:lnTo>
                    <a:pt x="5671732" y="828633"/>
                  </a:lnTo>
                  <a:lnTo>
                    <a:pt x="0" y="8286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87697" tIns="87697" rIns="87697" bIns="87697" numCol="1" spcCol="1270" anchor="ctr" anchorCtr="0">
              <a:noAutofit/>
            </a:bodyPr>
            <a:lstStyle/>
            <a:p>
              <a:pPr marL="0" lvl="0" indent="0" algn="l" defTabSz="844550">
                <a:lnSpc>
                  <a:spcPct val="90000"/>
                </a:lnSpc>
                <a:spcBef>
                  <a:spcPct val="0"/>
                </a:spcBef>
                <a:spcAft>
                  <a:spcPct val="35000"/>
                </a:spcAft>
                <a:buNone/>
              </a:pPr>
              <a:r>
                <a:rPr lang="en-US" sz="1900" kern="1200" dirty="0"/>
                <a:t>Volunteer for Sub-Task Groups</a:t>
              </a:r>
            </a:p>
          </p:txBody>
        </p:sp>
        <p:pic>
          <p:nvPicPr>
            <p:cNvPr id="13" name="Graphic 12" descr="Group brainstorm">
              <a:extLst>
                <a:ext uri="{FF2B5EF4-FFF2-40B4-BE49-F238E27FC236}">
                  <a16:creationId xmlns:a16="http://schemas.microsoft.com/office/drawing/2014/main" id="{2BB18942-586B-4A13-A4AA-2D231875EC4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752588" y="3627893"/>
              <a:ext cx="579179" cy="579179"/>
            </a:xfrm>
            <a:prstGeom prst="rect">
              <a:avLst/>
            </a:prstGeom>
          </p:spPr>
        </p:pic>
      </p:grpSp>
      <p:grpSp>
        <p:nvGrpSpPr>
          <p:cNvPr id="15" name="Group 14">
            <a:extLst>
              <a:ext uri="{FF2B5EF4-FFF2-40B4-BE49-F238E27FC236}">
                <a16:creationId xmlns:a16="http://schemas.microsoft.com/office/drawing/2014/main" id="{ECF1CD8D-DF54-47F9-B9BE-D1EBD9C27E41}"/>
              </a:ext>
            </a:extLst>
          </p:cNvPr>
          <p:cNvGrpSpPr/>
          <p:nvPr/>
        </p:nvGrpSpPr>
        <p:grpSpPr>
          <a:xfrm>
            <a:off x="3907254" y="5570855"/>
            <a:ext cx="6628804" cy="828633"/>
            <a:chOff x="3907254" y="5570855"/>
            <a:chExt cx="6628804" cy="828633"/>
          </a:xfrm>
        </p:grpSpPr>
        <p:sp>
          <p:nvSpPr>
            <p:cNvPr id="21" name="Rectangle: Rounded Corners 20">
              <a:extLst>
                <a:ext uri="{FF2B5EF4-FFF2-40B4-BE49-F238E27FC236}">
                  <a16:creationId xmlns:a16="http://schemas.microsoft.com/office/drawing/2014/main" id="{BA7BF1B6-E7C5-4E70-B408-C1A64CCD8935}"/>
                </a:ext>
              </a:extLst>
            </p:cNvPr>
            <p:cNvSpPr/>
            <p:nvPr/>
          </p:nvSpPr>
          <p:spPr>
            <a:xfrm>
              <a:off x="3907254" y="5570855"/>
              <a:ext cx="6628804" cy="828633"/>
            </a:xfrm>
            <a:prstGeom prst="roundRect">
              <a:avLst>
                <a:gd name="adj" fmla="val 10000"/>
              </a:avLst>
            </a:prstGeom>
            <a:solidFill>
              <a:srgbClr val="00FF00"/>
            </a:solidFill>
          </p:spPr>
          <p:style>
            <a:lnRef idx="0">
              <a:schemeClr val="lt1">
                <a:alpha val="0"/>
                <a:hueOff val="0"/>
                <a:satOff val="0"/>
                <a:lumOff val="0"/>
                <a:alphaOff val="0"/>
              </a:schemeClr>
            </a:lnRef>
            <a:fillRef idx="1">
              <a:scrgbClr r="0" g="0" b="0"/>
            </a:fillRef>
            <a:effectRef idx="2">
              <a:schemeClr val="accent6">
                <a:hueOff val="0"/>
                <a:satOff val="0"/>
                <a:lumOff val="0"/>
                <a:alphaOff val="0"/>
              </a:schemeClr>
            </a:effectRef>
            <a:fontRef idx="minor"/>
          </p:style>
        </p:sp>
        <p:sp>
          <p:nvSpPr>
            <p:cNvPr id="24" name="Freeform: Shape 23">
              <a:extLst>
                <a:ext uri="{FF2B5EF4-FFF2-40B4-BE49-F238E27FC236}">
                  <a16:creationId xmlns:a16="http://schemas.microsoft.com/office/drawing/2014/main" id="{E6672421-DC97-42D1-B094-BE0117943EE0}"/>
                </a:ext>
              </a:extLst>
            </p:cNvPr>
            <p:cNvSpPr/>
            <p:nvPr/>
          </p:nvSpPr>
          <p:spPr>
            <a:xfrm>
              <a:off x="4864324" y="5570855"/>
              <a:ext cx="5534045" cy="828633"/>
            </a:xfrm>
            <a:custGeom>
              <a:avLst/>
              <a:gdLst>
                <a:gd name="connsiteX0" fmla="*/ 0 w 5671732"/>
                <a:gd name="connsiteY0" fmla="*/ 0 h 828633"/>
                <a:gd name="connsiteX1" fmla="*/ 5671732 w 5671732"/>
                <a:gd name="connsiteY1" fmla="*/ 0 h 828633"/>
                <a:gd name="connsiteX2" fmla="*/ 5671732 w 5671732"/>
                <a:gd name="connsiteY2" fmla="*/ 828633 h 828633"/>
                <a:gd name="connsiteX3" fmla="*/ 0 w 5671732"/>
                <a:gd name="connsiteY3" fmla="*/ 828633 h 828633"/>
                <a:gd name="connsiteX4" fmla="*/ 0 w 5671732"/>
                <a:gd name="connsiteY4" fmla="*/ 0 h 828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1732" h="828633">
                  <a:moveTo>
                    <a:pt x="0" y="0"/>
                  </a:moveTo>
                  <a:lnTo>
                    <a:pt x="5671732" y="0"/>
                  </a:lnTo>
                  <a:lnTo>
                    <a:pt x="5671732" y="828633"/>
                  </a:lnTo>
                  <a:lnTo>
                    <a:pt x="0" y="828633"/>
                  </a:lnTo>
                  <a:lnTo>
                    <a:pt x="0" y="0"/>
                  </a:lnTo>
                  <a:close/>
                </a:path>
              </a:pathLst>
            </a:custGeom>
            <a:solidFill>
              <a:srgbClr val="00FF00"/>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87697" tIns="87697" rIns="87697" bIns="87697" numCol="1" spcCol="1270" anchor="ctr" anchorCtr="0">
              <a:noAutofit/>
            </a:bodyPr>
            <a:lstStyle/>
            <a:p>
              <a:pPr marL="0" lvl="0" indent="0" algn="l" defTabSz="844550">
                <a:lnSpc>
                  <a:spcPct val="90000"/>
                </a:lnSpc>
                <a:spcBef>
                  <a:spcPct val="0"/>
                </a:spcBef>
                <a:spcAft>
                  <a:spcPct val="35000"/>
                </a:spcAft>
                <a:buNone/>
              </a:pPr>
              <a:r>
                <a:rPr lang="en-US" sz="1900" kern="1200" dirty="0"/>
                <a:t>Load sharable document templates, job aids, and SQA-related job postings to Box site</a:t>
              </a:r>
            </a:p>
          </p:txBody>
        </p:sp>
        <p:sp>
          <p:nvSpPr>
            <p:cNvPr id="11" name="Rectangle 10" descr="Document">
              <a:extLst>
                <a:ext uri="{FF2B5EF4-FFF2-40B4-BE49-F238E27FC236}">
                  <a16:creationId xmlns:a16="http://schemas.microsoft.com/office/drawing/2014/main" id="{75095671-C9F4-46FD-AE87-7AD000924ACC}"/>
                </a:ext>
              </a:extLst>
            </p:cNvPr>
            <p:cNvSpPr/>
            <p:nvPr/>
          </p:nvSpPr>
          <p:spPr>
            <a:xfrm>
              <a:off x="4172268" y="5757297"/>
              <a:ext cx="455748" cy="455748"/>
            </a:xfrm>
            <a:prstGeom prst="rect">
              <a:avLst/>
            </a:prstGeom>
            <a: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p:spPr>
          <p:style>
            <a:lnRef idx="0">
              <a:scrgbClr r="0" g="0" b="0"/>
            </a:lnRef>
            <a:fillRef idx="3">
              <a:scrgbClr r="0" g="0" b="0"/>
            </a:fillRef>
            <a:effectRef idx="2">
              <a:schemeClr val="bg1">
                <a:hueOff val="0"/>
                <a:satOff val="0"/>
                <a:lumOff val="0"/>
                <a:alphaOff val="0"/>
              </a:schemeClr>
            </a:effectRef>
            <a:fontRef idx="minor">
              <a:schemeClr val="dk1">
                <a:hueOff val="0"/>
                <a:satOff val="0"/>
                <a:lumOff val="0"/>
                <a:alphaOff val="0"/>
              </a:schemeClr>
            </a:fontRef>
          </p:style>
        </p:sp>
      </p:grpSp>
    </p:spTree>
    <p:extLst>
      <p:ext uri="{BB962C8B-B14F-4D97-AF65-F5344CB8AC3E}">
        <p14:creationId xmlns:p14="http://schemas.microsoft.com/office/powerpoint/2010/main" val="4114030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B09B"/>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30FDAC-3A9A-4E0C-B079-02325C33E311}"/>
              </a:ext>
            </a:extLst>
          </p:cNvPr>
          <p:cNvSpPr>
            <a:spLocks noGrp="1"/>
          </p:cNvSpPr>
          <p:nvPr>
            <p:ph idx="1"/>
          </p:nvPr>
        </p:nvSpPr>
        <p:spPr>
          <a:xfrm>
            <a:off x="827943" y="2439501"/>
            <a:ext cx="10058400" cy="2743200"/>
          </a:xfrm>
        </p:spPr>
        <p:txBody>
          <a:bodyPr vert="horz" lIns="91440" tIns="45720" rIns="91440" bIns="45720" rtlCol="0">
            <a:normAutofit/>
          </a:bodyPr>
          <a:lstStyle/>
          <a:p>
            <a:pPr marL="0" indent="0" algn="ctr">
              <a:buNone/>
            </a:pPr>
            <a:r>
              <a:rPr lang="en-US" sz="4800" dirty="0">
                <a:latin typeface="+mn-lt"/>
                <a:cs typeface="+mn-cs"/>
              </a:rPr>
              <a:t>We do quality software,</a:t>
            </a:r>
          </a:p>
          <a:p>
            <a:pPr marL="0" indent="0" algn="ctr">
              <a:buNone/>
            </a:pPr>
            <a:r>
              <a:rPr lang="en-US" sz="4800" dirty="0">
                <a:latin typeface="+mn-lt"/>
                <a:cs typeface="+mn-cs"/>
              </a:rPr>
              <a:t>and we can prove it.</a:t>
            </a:r>
          </a:p>
          <a:p>
            <a:pPr marL="0" indent="0" algn="ctr">
              <a:buNone/>
            </a:pPr>
            <a:endParaRPr lang="en-US" sz="4800" dirty="0">
              <a:latin typeface="+mn-lt"/>
              <a:cs typeface="+mn-cs"/>
            </a:endParaRPr>
          </a:p>
          <a:p>
            <a:pPr marL="0" indent="0" algn="ctr">
              <a:buNone/>
            </a:pPr>
            <a:endParaRPr lang="en-US" sz="4800" dirty="0">
              <a:latin typeface="+mn-lt"/>
              <a:cs typeface="+mn-cs"/>
            </a:endParaRPr>
          </a:p>
        </p:txBody>
      </p:sp>
      <p:sp>
        <p:nvSpPr>
          <p:cNvPr id="4" name="Slide Number Placeholder 3">
            <a:extLst>
              <a:ext uri="{FF2B5EF4-FFF2-40B4-BE49-F238E27FC236}">
                <a16:creationId xmlns:a16="http://schemas.microsoft.com/office/drawing/2014/main" id="{0769859E-5569-4311-ADF2-D7EC9BADF02A}"/>
              </a:ext>
            </a:extLst>
          </p:cNvPr>
          <p:cNvSpPr>
            <a:spLocks noGrp="1"/>
          </p:cNvSpPr>
          <p:nvPr>
            <p:ph type="sldNum" sz="quarter" idx="12"/>
          </p:nvPr>
        </p:nvSpPr>
        <p:spPr>
          <a:xfrm>
            <a:off x="11339727" y="1049879"/>
            <a:ext cx="715914" cy="555543"/>
          </a:xfrm>
        </p:spPr>
        <p:txBody>
          <a:bodyPr vert="horz" lIns="91440" tIns="45720" rIns="91440" bIns="45720" rtlCol="0" anchor="ctr">
            <a:normAutofit/>
          </a:bodyPr>
          <a:lstStyle/>
          <a:p>
            <a:pPr>
              <a:spcAft>
                <a:spcPts val="600"/>
              </a:spcAft>
              <a:defRPr/>
            </a:pPr>
            <a:fld id="{5FDF8C9E-CECF-4F38-B36D-F3DF315DDD67}" type="slidenum">
              <a:rPr lang="en-US" sz="2400" b="1" kern="1200" dirty="0">
                <a:solidFill>
                  <a:srgbClr val="FFFFFF"/>
                </a:solidFill>
                <a:latin typeface="+mj-lt"/>
                <a:ea typeface="+mn-ea"/>
                <a:cs typeface="+mn-cs"/>
              </a:rPr>
              <a:pPr>
                <a:spcAft>
                  <a:spcPts val="600"/>
                </a:spcAft>
                <a:defRPr/>
              </a:pPr>
              <a:t>14</a:t>
            </a:fld>
            <a:endParaRPr lang="en-US" sz="2400" b="1" kern="1200" dirty="0">
              <a:solidFill>
                <a:srgbClr val="FFFFFF"/>
              </a:solidFill>
              <a:latin typeface="+mj-lt"/>
              <a:ea typeface="+mn-ea"/>
              <a:cs typeface="+mn-cs"/>
            </a:endParaRPr>
          </a:p>
        </p:txBody>
      </p:sp>
      <p:pic>
        <p:nvPicPr>
          <p:cNvPr id="5" name="Picture 4">
            <a:extLst>
              <a:ext uri="{FF2B5EF4-FFF2-40B4-BE49-F238E27FC236}">
                <a16:creationId xmlns:a16="http://schemas.microsoft.com/office/drawing/2014/main" id="{5282F050-CC8F-483C-97BC-4BF93634AD7C}"/>
              </a:ext>
            </a:extLst>
          </p:cNvPr>
          <p:cNvPicPr>
            <a:picLocks noChangeAspect="1"/>
          </p:cNvPicPr>
          <p:nvPr/>
        </p:nvPicPr>
        <p:blipFill>
          <a:blip r:embed="rId2"/>
          <a:stretch>
            <a:fillRect/>
          </a:stretch>
        </p:blipFill>
        <p:spPr>
          <a:xfrm>
            <a:off x="1069847" y="519210"/>
            <a:ext cx="3678517" cy="1216284"/>
          </a:xfrm>
          <a:prstGeom prst="rect">
            <a:avLst/>
          </a:prstGeom>
        </p:spPr>
      </p:pic>
      <p:sp>
        <p:nvSpPr>
          <p:cNvPr id="7" name="TextBox 6">
            <a:extLst>
              <a:ext uri="{FF2B5EF4-FFF2-40B4-BE49-F238E27FC236}">
                <a16:creationId xmlns:a16="http://schemas.microsoft.com/office/drawing/2014/main" id="{9F5785BD-448E-4A65-AF9C-D45041895134}"/>
              </a:ext>
            </a:extLst>
          </p:cNvPr>
          <p:cNvSpPr txBox="1"/>
          <p:nvPr/>
        </p:nvSpPr>
        <p:spPr>
          <a:xfrm>
            <a:off x="264584" y="5445124"/>
            <a:ext cx="6092976" cy="923330"/>
          </a:xfrm>
          <a:prstGeom prst="rect">
            <a:avLst/>
          </a:prstGeom>
          <a:noFill/>
        </p:spPr>
        <p:txBody>
          <a:bodyPr wrap="square">
            <a:spAutoFit/>
          </a:bodyPr>
          <a:lstStyle/>
          <a:p>
            <a:pPr marL="285750" indent="-285750">
              <a:buFont typeface="Arial" panose="020B0604020202020204" pitchFamily="34" charset="0"/>
              <a:buChar char="•"/>
            </a:pPr>
            <a:r>
              <a:rPr lang="en-US" sz="1800" dirty="0">
                <a:latin typeface="+mn-lt"/>
                <a:cs typeface="+mn-cs"/>
              </a:rPr>
              <a:t>Chair: Vicki Pope (pope13@llnl.gov)</a:t>
            </a:r>
          </a:p>
          <a:p>
            <a:pPr marL="285750" indent="-285750">
              <a:buFont typeface="Arial" panose="020B0604020202020204" pitchFamily="34" charset="0"/>
              <a:buChar char="•"/>
            </a:pPr>
            <a:r>
              <a:rPr lang="en-US" sz="1800" dirty="0">
                <a:latin typeface="+mn-lt"/>
                <a:cs typeface="+mn-cs"/>
              </a:rPr>
              <a:t>Vice Chair: Teri </a:t>
            </a:r>
            <a:r>
              <a:rPr lang="en-US" dirty="0"/>
              <a:t>Vincent (teri.vincent@cns.doe.gov)</a:t>
            </a:r>
            <a:endParaRPr lang="en-US" sz="1800" dirty="0">
              <a:latin typeface="+mn-lt"/>
              <a:cs typeface="+mn-cs"/>
            </a:endParaRPr>
          </a:p>
          <a:p>
            <a:pPr marL="285750" indent="-285750">
              <a:buFont typeface="Arial" panose="020B0604020202020204" pitchFamily="34" charset="0"/>
              <a:buChar char="•"/>
            </a:pPr>
            <a:r>
              <a:rPr lang="en-US" sz="1800" dirty="0">
                <a:latin typeface="+mn-lt"/>
                <a:cs typeface="+mn-cs"/>
              </a:rPr>
              <a:t>Secretary: </a:t>
            </a:r>
            <a:r>
              <a:rPr lang="en-US" dirty="0"/>
              <a:t>Marylou Apodaca</a:t>
            </a:r>
            <a:r>
              <a:rPr lang="en-US" sz="1800" dirty="0">
                <a:latin typeface="+mn-lt"/>
                <a:cs typeface="+mn-cs"/>
              </a:rPr>
              <a:t> </a:t>
            </a:r>
            <a:r>
              <a:rPr lang="en-US" dirty="0"/>
              <a:t>(marapod@sandia.gov)</a:t>
            </a:r>
          </a:p>
        </p:txBody>
      </p:sp>
    </p:spTree>
    <p:extLst>
      <p:ext uri="{BB962C8B-B14F-4D97-AF65-F5344CB8AC3E}">
        <p14:creationId xmlns:p14="http://schemas.microsoft.com/office/powerpoint/2010/main" val="1302644330"/>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CD02D-EE44-404D-BDAC-4CCB26BD9420}"/>
              </a:ext>
            </a:extLst>
          </p:cNvPr>
          <p:cNvSpPr>
            <a:spLocks noGrp="1"/>
          </p:cNvSpPr>
          <p:nvPr>
            <p:ph type="title"/>
          </p:nvPr>
        </p:nvSpPr>
        <p:spPr>
          <a:xfrm>
            <a:off x="680322" y="2063262"/>
            <a:ext cx="2507378" cy="2661052"/>
          </a:xfrm>
        </p:spPr>
        <p:txBody>
          <a:bodyPr>
            <a:normAutofit/>
          </a:bodyPr>
          <a:lstStyle/>
          <a:p>
            <a:pPr algn="r"/>
            <a:r>
              <a:rPr lang="en-US" sz="4400" b="1" dirty="0">
                <a:solidFill>
                  <a:srgbClr val="00B09B"/>
                </a:solidFill>
              </a:rPr>
              <a:t>Agenda</a:t>
            </a:r>
          </a:p>
        </p:txBody>
      </p:sp>
      <p:sp>
        <p:nvSpPr>
          <p:cNvPr id="3" name="Content Placeholder 2">
            <a:extLst>
              <a:ext uri="{FF2B5EF4-FFF2-40B4-BE49-F238E27FC236}">
                <a16:creationId xmlns:a16="http://schemas.microsoft.com/office/drawing/2014/main" id="{CDFAF198-CBEA-4519-90E5-5D3F13D9A460}"/>
              </a:ext>
            </a:extLst>
          </p:cNvPr>
          <p:cNvSpPr>
            <a:spLocks noGrp="1"/>
          </p:cNvSpPr>
          <p:nvPr>
            <p:ph idx="1"/>
          </p:nvPr>
        </p:nvSpPr>
        <p:spPr>
          <a:xfrm>
            <a:off x="3423684" y="265814"/>
            <a:ext cx="7687339" cy="6244714"/>
          </a:xfrm>
        </p:spPr>
        <p:txBody>
          <a:bodyPr anchor="ctr">
            <a:normAutofit/>
          </a:bodyPr>
          <a:lstStyle/>
          <a:p>
            <a:pPr>
              <a:spcAft>
                <a:spcPts val="1200"/>
              </a:spcAft>
            </a:pPr>
            <a:r>
              <a:rPr lang="en-US" sz="2800" dirty="0">
                <a:solidFill>
                  <a:schemeClr val="tx1"/>
                </a:solidFill>
              </a:rPr>
              <a:t>Announcements and Updates</a:t>
            </a:r>
          </a:p>
          <a:p>
            <a:pPr>
              <a:spcAft>
                <a:spcPts val="1200"/>
              </a:spcAft>
            </a:pPr>
            <a:r>
              <a:rPr lang="en-US" sz="2800" dirty="0">
                <a:solidFill>
                  <a:schemeClr val="tx1"/>
                </a:solidFill>
              </a:rPr>
              <a:t>Task Group Updates &amp; Discussion</a:t>
            </a:r>
          </a:p>
          <a:p>
            <a:pPr>
              <a:spcAft>
                <a:spcPts val="1200"/>
              </a:spcAft>
            </a:pPr>
            <a:r>
              <a:rPr lang="en-US" sz="2800" dirty="0">
                <a:solidFill>
                  <a:schemeClr val="tx1"/>
                </a:solidFill>
              </a:rPr>
              <a:t>Discuss Pain Points of DOE O 414.1D</a:t>
            </a:r>
          </a:p>
          <a:p>
            <a:pPr>
              <a:spcAft>
                <a:spcPts val="1200"/>
              </a:spcAft>
            </a:pPr>
            <a:r>
              <a:rPr lang="en-US" sz="2800" dirty="0">
                <a:solidFill>
                  <a:schemeClr val="tx1"/>
                </a:solidFill>
              </a:rPr>
              <a:t>Member Bios for White Papers</a:t>
            </a:r>
          </a:p>
          <a:p>
            <a:pPr>
              <a:spcAft>
                <a:spcPts val="1200"/>
              </a:spcAft>
            </a:pPr>
            <a:r>
              <a:rPr lang="en-US" sz="2800" dirty="0">
                <a:solidFill>
                  <a:schemeClr val="tx1"/>
                </a:solidFill>
              </a:rPr>
              <a:t>Next Steps</a:t>
            </a:r>
          </a:p>
        </p:txBody>
      </p:sp>
    </p:spTree>
    <p:extLst>
      <p:ext uri="{BB962C8B-B14F-4D97-AF65-F5344CB8AC3E}">
        <p14:creationId xmlns:p14="http://schemas.microsoft.com/office/powerpoint/2010/main" val="1122710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1">
          <a:gsLst>
            <a:gs pos="29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F53EB546-19EA-4AA1-B968-782B4A6B26E9}"/>
              </a:ext>
            </a:extLst>
          </p:cNvPr>
          <p:cNvSpPr/>
          <p:nvPr/>
        </p:nvSpPr>
        <p:spPr>
          <a:xfrm>
            <a:off x="8872390" y="4980392"/>
            <a:ext cx="2833768" cy="1105972"/>
          </a:xfrm>
          <a:custGeom>
            <a:avLst/>
            <a:gdLst>
              <a:gd name="connsiteX0" fmla="*/ 0 w 6880936"/>
              <a:gd name="connsiteY0" fmla="*/ 184332 h 1105972"/>
              <a:gd name="connsiteX1" fmla="*/ 184332 w 6880936"/>
              <a:gd name="connsiteY1" fmla="*/ 0 h 1105972"/>
              <a:gd name="connsiteX2" fmla="*/ 6696604 w 6880936"/>
              <a:gd name="connsiteY2" fmla="*/ 0 h 1105972"/>
              <a:gd name="connsiteX3" fmla="*/ 6880936 w 6880936"/>
              <a:gd name="connsiteY3" fmla="*/ 184332 h 1105972"/>
              <a:gd name="connsiteX4" fmla="*/ 6880936 w 6880936"/>
              <a:gd name="connsiteY4" fmla="*/ 921640 h 1105972"/>
              <a:gd name="connsiteX5" fmla="*/ 6696604 w 6880936"/>
              <a:gd name="connsiteY5" fmla="*/ 1105972 h 1105972"/>
              <a:gd name="connsiteX6" fmla="*/ 184332 w 6880936"/>
              <a:gd name="connsiteY6" fmla="*/ 1105972 h 1105972"/>
              <a:gd name="connsiteX7" fmla="*/ 0 w 6880936"/>
              <a:gd name="connsiteY7" fmla="*/ 921640 h 1105972"/>
              <a:gd name="connsiteX8" fmla="*/ 0 w 6880936"/>
              <a:gd name="connsiteY8" fmla="*/ 184332 h 1105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80936" h="1105972">
                <a:moveTo>
                  <a:pt x="0" y="184332"/>
                </a:moveTo>
                <a:cubicBezTo>
                  <a:pt x="0" y="82528"/>
                  <a:pt x="82528" y="0"/>
                  <a:pt x="184332" y="0"/>
                </a:cubicBezTo>
                <a:lnTo>
                  <a:pt x="6696604" y="0"/>
                </a:lnTo>
                <a:cubicBezTo>
                  <a:pt x="6798408" y="0"/>
                  <a:pt x="6880936" y="82528"/>
                  <a:pt x="6880936" y="184332"/>
                </a:cubicBezTo>
                <a:lnTo>
                  <a:pt x="6880936" y="921640"/>
                </a:lnTo>
                <a:cubicBezTo>
                  <a:pt x="6880936" y="1023444"/>
                  <a:pt x="6798408" y="1105972"/>
                  <a:pt x="6696604" y="1105972"/>
                </a:cubicBezTo>
                <a:lnTo>
                  <a:pt x="184332" y="1105972"/>
                </a:lnTo>
                <a:cubicBezTo>
                  <a:pt x="82528" y="1105972"/>
                  <a:pt x="0" y="1023444"/>
                  <a:pt x="0" y="921640"/>
                </a:cubicBezTo>
                <a:lnTo>
                  <a:pt x="0" y="184332"/>
                </a:lnTo>
                <a:close/>
              </a:path>
            </a:pathLst>
          </a:custGeom>
          <a:solidFill>
            <a:schemeClr val="bg1"/>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spcFirstLastPara="0" vert="horz" wrap="square" lIns="137809" tIns="137809" rIns="137809" bIns="137809" numCol="1" spcCol="1270" anchor="ctr" anchorCtr="0">
            <a:noAutofit/>
          </a:bodyPr>
          <a:lstStyle/>
          <a:p>
            <a:pPr marL="0" lvl="0" indent="0" algn="ctr" defTabSz="977900">
              <a:lnSpc>
                <a:spcPct val="90000"/>
              </a:lnSpc>
              <a:spcBef>
                <a:spcPct val="0"/>
              </a:spcBef>
              <a:spcAft>
                <a:spcPct val="35000"/>
              </a:spcAft>
              <a:buNone/>
            </a:pPr>
            <a:r>
              <a:rPr lang="en-US" sz="1600" b="1" kern="1200" dirty="0">
                <a:solidFill>
                  <a:srgbClr val="FF0000"/>
                </a:solidFill>
              </a:rPr>
              <a:t>Email Marylou Apodaca for Meeting Attendance</a:t>
            </a:r>
          </a:p>
          <a:p>
            <a:pPr marL="0" lvl="0" indent="0" algn="ctr" defTabSz="977900">
              <a:lnSpc>
                <a:spcPct val="90000"/>
              </a:lnSpc>
              <a:spcBef>
                <a:spcPct val="0"/>
              </a:spcBef>
              <a:spcAft>
                <a:spcPct val="35000"/>
              </a:spcAft>
              <a:buNone/>
              <a:tabLst>
                <a:tab pos="457200" algn="l"/>
              </a:tabLst>
            </a:pPr>
            <a:r>
              <a:rPr lang="en-US" sz="1600" b="1" dirty="0">
                <a:solidFill>
                  <a:srgbClr val="FF0000"/>
                </a:solidFill>
              </a:rPr>
              <a:t>(Meeting credit for recertifications)</a:t>
            </a:r>
            <a:endParaRPr lang="en-US" sz="1600" b="1" kern="1200" dirty="0">
              <a:solidFill>
                <a:srgbClr val="FF0000"/>
              </a:solidFill>
            </a:endParaRPr>
          </a:p>
        </p:txBody>
      </p:sp>
      <p:sp>
        <p:nvSpPr>
          <p:cNvPr id="3" name="Content Placeholder 2">
            <a:extLst>
              <a:ext uri="{FF2B5EF4-FFF2-40B4-BE49-F238E27FC236}">
                <a16:creationId xmlns:a16="http://schemas.microsoft.com/office/drawing/2014/main" id="{76579915-C128-4BBA-89C0-685BEA80652D}"/>
              </a:ext>
            </a:extLst>
          </p:cNvPr>
          <p:cNvSpPr>
            <a:spLocks noGrp="1"/>
          </p:cNvSpPr>
          <p:nvPr>
            <p:ph idx="1"/>
          </p:nvPr>
        </p:nvSpPr>
        <p:spPr>
          <a:xfrm>
            <a:off x="8655567" y="2410786"/>
            <a:ext cx="3267415" cy="2378738"/>
          </a:xfrm>
        </p:spPr>
        <p:txBody>
          <a:bodyPr>
            <a:normAutofit/>
          </a:bodyPr>
          <a:lstStyle/>
          <a:p>
            <a:pPr marL="0" indent="0" algn="ctr">
              <a:buNone/>
            </a:pPr>
            <a:r>
              <a:rPr lang="en-US" sz="3200" b="1" dirty="0">
                <a:solidFill>
                  <a:srgbClr val="00B09B"/>
                </a:solidFill>
              </a:rPr>
              <a:t>Announcements</a:t>
            </a:r>
          </a:p>
          <a:p>
            <a:pPr marL="0" indent="0" algn="ctr">
              <a:buNone/>
            </a:pPr>
            <a:r>
              <a:rPr lang="en-US" sz="3200" b="1" dirty="0">
                <a:solidFill>
                  <a:srgbClr val="00B09B"/>
                </a:solidFill>
              </a:rPr>
              <a:t>and</a:t>
            </a:r>
          </a:p>
          <a:p>
            <a:pPr marL="0" indent="0" algn="ctr">
              <a:buNone/>
            </a:pPr>
            <a:r>
              <a:rPr lang="en-US" sz="3200" b="1" dirty="0">
                <a:solidFill>
                  <a:srgbClr val="00B09B"/>
                </a:solidFill>
              </a:rPr>
              <a:t>Updates</a:t>
            </a:r>
          </a:p>
        </p:txBody>
      </p:sp>
      <p:sp>
        <p:nvSpPr>
          <p:cNvPr id="6" name="Freeform: Shape 5">
            <a:extLst>
              <a:ext uri="{FF2B5EF4-FFF2-40B4-BE49-F238E27FC236}">
                <a16:creationId xmlns:a16="http://schemas.microsoft.com/office/drawing/2014/main" id="{34D8B1B9-A1C9-460A-977A-038633022093}"/>
              </a:ext>
            </a:extLst>
          </p:cNvPr>
          <p:cNvSpPr/>
          <p:nvPr/>
        </p:nvSpPr>
        <p:spPr>
          <a:xfrm>
            <a:off x="333084" y="1679724"/>
            <a:ext cx="8140733" cy="832322"/>
          </a:xfrm>
          <a:custGeom>
            <a:avLst/>
            <a:gdLst>
              <a:gd name="connsiteX0" fmla="*/ 0 w 6880936"/>
              <a:gd name="connsiteY0" fmla="*/ 184332 h 1105972"/>
              <a:gd name="connsiteX1" fmla="*/ 184332 w 6880936"/>
              <a:gd name="connsiteY1" fmla="*/ 0 h 1105972"/>
              <a:gd name="connsiteX2" fmla="*/ 6696604 w 6880936"/>
              <a:gd name="connsiteY2" fmla="*/ 0 h 1105972"/>
              <a:gd name="connsiteX3" fmla="*/ 6880936 w 6880936"/>
              <a:gd name="connsiteY3" fmla="*/ 184332 h 1105972"/>
              <a:gd name="connsiteX4" fmla="*/ 6880936 w 6880936"/>
              <a:gd name="connsiteY4" fmla="*/ 921640 h 1105972"/>
              <a:gd name="connsiteX5" fmla="*/ 6696604 w 6880936"/>
              <a:gd name="connsiteY5" fmla="*/ 1105972 h 1105972"/>
              <a:gd name="connsiteX6" fmla="*/ 184332 w 6880936"/>
              <a:gd name="connsiteY6" fmla="*/ 1105972 h 1105972"/>
              <a:gd name="connsiteX7" fmla="*/ 0 w 6880936"/>
              <a:gd name="connsiteY7" fmla="*/ 921640 h 1105972"/>
              <a:gd name="connsiteX8" fmla="*/ 0 w 6880936"/>
              <a:gd name="connsiteY8" fmla="*/ 184332 h 1105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80936" h="1105972">
                <a:moveTo>
                  <a:pt x="0" y="184332"/>
                </a:moveTo>
                <a:cubicBezTo>
                  <a:pt x="0" y="82528"/>
                  <a:pt x="82528" y="0"/>
                  <a:pt x="184332" y="0"/>
                </a:cubicBezTo>
                <a:lnTo>
                  <a:pt x="6696604" y="0"/>
                </a:lnTo>
                <a:cubicBezTo>
                  <a:pt x="6798408" y="0"/>
                  <a:pt x="6880936" y="82528"/>
                  <a:pt x="6880936" y="184332"/>
                </a:cubicBezTo>
                <a:lnTo>
                  <a:pt x="6880936" y="921640"/>
                </a:lnTo>
                <a:cubicBezTo>
                  <a:pt x="6880936" y="1023444"/>
                  <a:pt x="6798408" y="1105972"/>
                  <a:pt x="6696604" y="1105972"/>
                </a:cubicBezTo>
                <a:lnTo>
                  <a:pt x="184332" y="1105972"/>
                </a:lnTo>
                <a:cubicBezTo>
                  <a:pt x="82528" y="1105972"/>
                  <a:pt x="0" y="1023444"/>
                  <a:pt x="0" y="921640"/>
                </a:cubicBezTo>
                <a:lnTo>
                  <a:pt x="0" y="184332"/>
                </a:lnTo>
                <a:close/>
              </a:path>
            </a:pathLst>
          </a:custGeom>
          <a:solidFill>
            <a:schemeClr val="accent3">
              <a:lumMod val="75000"/>
            </a:schemeClr>
          </a:solidFill>
          <a:ln>
            <a:solidFill>
              <a:schemeClr val="bg1"/>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5105758"/>
              <a:satOff val="-5996"/>
              <a:lumOff val="2304"/>
              <a:alphaOff val="0"/>
            </a:schemeClr>
          </a:fillRef>
          <a:effectRef idx="1">
            <a:schemeClr val="accent4">
              <a:hueOff val="5105758"/>
              <a:satOff val="-5996"/>
              <a:lumOff val="2304"/>
              <a:alphaOff val="0"/>
            </a:schemeClr>
          </a:effectRef>
          <a:fontRef idx="minor">
            <a:schemeClr val="dk1"/>
          </a:fontRef>
        </p:style>
        <p:txBody>
          <a:bodyPr spcFirstLastPara="0" vert="horz" wrap="square" lIns="137809" tIns="137809" rIns="137809" bIns="137809" numCol="1" spcCol="1270" anchor="ctr" anchorCtr="0">
            <a:noAutofit/>
          </a:bodyPr>
          <a:lstStyle/>
          <a:p>
            <a:pPr lvl="0" algn="ctr" defTabSz="977900">
              <a:lnSpc>
                <a:spcPct val="90000"/>
              </a:lnSpc>
              <a:spcBef>
                <a:spcPct val="0"/>
              </a:spcBef>
              <a:spcAft>
                <a:spcPts val="600"/>
              </a:spcAft>
            </a:pPr>
            <a:r>
              <a:rPr lang="en-US" sz="2000" b="1" dirty="0">
                <a:solidFill>
                  <a:schemeClr val="bg1"/>
                </a:solidFill>
              </a:rPr>
              <a:t>Continued Work-From-Home – Follow your site/state guidance</a:t>
            </a:r>
          </a:p>
        </p:txBody>
      </p:sp>
      <p:pic>
        <p:nvPicPr>
          <p:cNvPr id="12" name="Picture 11" descr="HD-ShadowShort.png">
            <a:extLst>
              <a:ext uri="{FF2B5EF4-FFF2-40B4-BE49-F238E27FC236}">
                <a16:creationId xmlns:a16="http://schemas.microsoft.com/office/drawing/2014/main" id="{46AF69DF-7C59-48DB-976C-B9B1DB12E4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pic>
        <p:nvPicPr>
          <p:cNvPr id="13" name="Picture 12" descr="HD-ShadowShort.png">
            <a:extLst>
              <a:ext uri="{FF2B5EF4-FFF2-40B4-BE49-F238E27FC236}">
                <a16:creationId xmlns:a16="http://schemas.microsoft.com/office/drawing/2014/main" id="{07126715-C6C1-4A26-8FB1-66C2FDBA16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9002" y="1971234"/>
            <a:ext cx="1602997" cy="144270"/>
          </a:xfrm>
          <a:prstGeom prst="rect">
            <a:avLst/>
          </a:prstGeom>
        </p:spPr>
      </p:pic>
      <p:sp>
        <p:nvSpPr>
          <p:cNvPr id="14" name="Rectangle 13">
            <a:extLst>
              <a:ext uri="{FF2B5EF4-FFF2-40B4-BE49-F238E27FC236}">
                <a16:creationId xmlns:a16="http://schemas.microsoft.com/office/drawing/2014/main" id="{1039BF40-229E-417D-A0D8-8C3E3D62B95C}"/>
              </a:ext>
            </a:extLst>
          </p:cNvPr>
          <p:cNvSpPr/>
          <p:nvPr/>
        </p:nvSpPr>
        <p:spPr>
          <a:xfrm>
            <a:off x="10638798" y="609600"/>
            <a:ext cx="1553202"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Slide Number Placeholder 5">
            <a:extLst>
              <a:ext uri="{FF2B5EF4-FFF2-40B4-BE49-F238E27FC236}">
                <a16:creationId xmlns:a16="http://schemas.microsoft.com/office/drawing/2014/main" id="{E2245CEE-7F32-422C-AD40-14E46945DC5B}"/>
              </a:ext>
            </a:extLst>
          </p:cNvPr>
          <p:cNvSpPr txBox="1">
            <a:spLocks/>
          </p:cNvSpPr>
          <p:nvPr/>
        </p:nvSpPr>
        <p:spPr>
          <a:xfrm>
            <a:off x="11390500" y="1042588"/>
            <a:ext cx="602672" cy="495658"/>
          </a:xfrm>
          <a:prstGeom prst="rect">
            <a:avLst/>
          </a:prstGeom>
        </p:spPr>
        <p:txBody>
          <a:bodyPr vert="horz" lIns="91440" tIns="45720" rIns="91440" bIns="45720" rtlCol="0" anchor="ctr"/>
          <a:lstStyle>
            <a:defPPr>
              <a:defRPr lang="en-US"/>
            </a:defPPr>
            <a:lvl1pPr marL="0" algn="l" defTabSz="457200" rtl="0" eaLnBrk="1" latinLnBrk="0" hangingPunct="1">
              <a:defRPr sz="24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7ED20D2-A99C-4968-AC75-443AAE3DEF0F}" type="slidenum">
              <a:rPr lang="en-US" smtClean="0"/>
              <a:pPr/>
              <a:t>3</a:t>
            </a:fld>
            <a:endParaRPr lang="en-US" dirty="0"/>
          </a:p>
        </p:txBody>
      </p:sp>
      <p:sp>
        <p:nvSpPr>
          <p:cNvPr id="16" name="Freeform: Shape 15">
            <a:extLst>
              <a:ext uri="{FF2B5EF4-FFF2-40B4-BE49-F238E27FC236}">
                <a16:creationId xmlns:a16="http://schemas.microsoft.com/office/drawing/2014/main" id="{C43AB31D-5524-4A2F-A110-7FC030763F11}"/>
              </a:ext>
            </a:extLst>
          </p:cNvPr>
          <p:cNvSpPr/>
          <p:nvPr/>
        </p:nvSpPr>
        <p:spPr>
          <a:xfrm>
            <a:off x="333084" y="2763708"/>
            <a:ext cx="8140734" cy="991836"/>
          </a:xfrm>
          <a:custGeom>
            <a:avLst/>
            <a:gdLst>
              <a:gd name="connsiteX0" fmla="*/ 0 w 6880936"/>
              <a:gd name="connsiteY0" fmla="*/ 184332 h 1105972"/>
              <a:gd name="connsiteX1" fmla="*/ 184332 w 6880936"/>
              <a:gd name="connsiteY1" fmla="*/ 0 h 1105972"/>
              <a:gd name="connsiteX2" fmla="*/ 6696604 w 6880936"/>
              <a:gd name="connsiteY2" fmla="*/ 0 h 1105972"/>
              <a:gd name="connsiteX3" fmla="*/ 6880936 w 6880936"/>
              <a:gd name="connsiteY3" fmla="*/ 184332 h 1105972"/>
              <a:gd name="connsiteX4" fmla="*/ 6880936 w 6880936"/>
              <a:gd name="connsiteY4" fmla="*/ 921640 h 1105972"/>
              <a:gd name="connsiteX5" fmla="*/ 6696604 w 6880936"/>
              <a:gd name="connsiteY5" fmla="*/ 1105972 h 1105972"/>
              <a:gd name="connsiteX6" fmla="*/ 184332 w 6880936"/>
              <a:gd name="connsiteY6" fmla="*/ 1105972 h 1105972"/>
              <a:gd name="connsiteX7" fmla="*/ 0 w 6880936"/>
              <a:gd name="connsiteY7" fmla="*/ 921640 h 1105972"/>
              <a:gd name="connsiteX8" fmla="*/ 0 w 6880936"/>
              <a:gd name="connsiteY8" fmla="*/ 184332 h 1105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80936" h="1105972">
                <a:moveTo>
                  <a:pt x="0" y="184332"/>
                </a:moveTo>
                <a:cubicBezTo>
                  <a:pt x="0" y="82528"/>
                  <a:pt x="82528" y="0"/>
                  <a:pt x="184332" y="0"/>
                </a:cubicBezTo>
                <a:lnTo>
                  <a:pt x="6696604" y="0"/>
                </a:lnTo>
                <a:cubicBezTo>
                  <a:pt x="6798408" y="0"/>
                  <a:pt x="6880936" y="82528"/>
                  <a:pt x="6880936" y="184332"/>
                </a:cubicBezTo>
                <a:lnTo>
                  <a:pt x="6880936" y="921640"/>
                </a:lnTo>
                <a:cubicBezTo>
                  <a:pt x="6880936" y="1023444"/>
                  <a:pt x="6798408" y="1105972"/>
                  <a:pt x="6696604" y="1105972"/>
                </a:cubicBezTo>
                <a:lnTo>
                  <a:pt x="184332" y="1105972"/>
                </a:lnTo>
                <a:cubicBezTo>
                  <a:pt x="82528" y="1105972"/>
                  <a:pt x="0" y="1023444"/>
                  <a:pt x="0" y="921640"/>
                </a:cubicBezTo>
                <a:lnTo>
                  <a:pt x="0" y="184332"/>
                </a:lnTo>
                <a:close/>
              </a:path>
            </a:pathLst>
          </a:custGeom>
          <a:solidFill>
            <a:schemeClr val="accent5">
              <a:lumMod val="75000"/>
            </a:schemeClr>
          </a:solidFill>
          <a:ln>
            <a:solidFill>
              <a:schemeClr val="bg1"/>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15317274"/>
              <a:satOff val="-17989"/>
              <a:lumOff val="6912"/>
              <a:alphaOff val="0"/>
            </a:schemeClr>
          </a:fillRef>
          <a:effectRef idx="1">
            <a:schemeClr val="accent4">
              <a:hueOff val="15317274"/>
              <a:satOff val="-17989"/>
              <a:lumOff val="6912"/>
              <a:alphaOff val="0"/>
            </a:schemeClr>
          </a:effectRef>
          <a:fontRef idx="minor">
            <a:schemeClr val="dk1"/>
          </a:fontRef>
        </p:style>
        <p:txBody>
          <a:bodyPr spcFirstLastPara="0" vert="horz" wrap="square" lIns="137809" tIns="137809" rIns="137809" bIns="137809" numCol="1" spcCol="1270" anchor="ctr" anchorCtr="0">
            <a:noAutofit/>
          </a:bodyPr>
          <a:lstStyle/>
          <a:p>
            <a:pPr lvl="0" algn="ctr" defTabSz="977900">
              <a:lnSpc>
                <a:spcPct val="90000"/>
              </a:lnSpc>
              <a:spcBef>
                <a:spcPct val="0"/>
              </a:spcBef>
              <a:spcAft>
                <a:spcPts val="600"/>
              </a:spcAft>
            </a:pPr>
            <a:r>
              <a:rPr lang="en-US" sz="2000" b="1" dirty="0">
                <a:solidFill>
                  <a:schemeClr val="bg1"/>
                </a:solidFill>
              </a:rPr>
              <a:t>REVCOMM of DOE Guide 414.1-4 Revision &amp; Justification for Order 414 Update – </a:t>
            </a:r>
            <a:r>
              <a:rPr lang="en-US" sz="2000" b="1" dirty="0" err="1">
                <a:solidFill>
                  <a:schemeClr val="bg1"/>
                </a:solidFill>
              </a:rPr>
              <a:t>Duli</a:t>
            </a:r>
            <a:r>
              <a:rPr lang="en-US" sz="2000" b="1" dirty="0">
                <a:solidFill>
                  <a:schemeClr val="bg1"/>
                </a:solidFill>
              </a:rPr>
              <a:t> Agarwal</a:t>
            </a:r>
          </a:p>
        </p:txBody>
      </p:sp>
      <p:sp>
        <p:nvSpPr>
          <p:cNvPr id="17" name="Freeform: Shape 16">
            <a:extLst>
              <a:ext uri="{FF2B5EF4-FFF2-40B4-BE49-F238E27FC236}">
                <a16:creationId xmlns:a16="http://schemas.microsoft.com/office/drawing/2014/main" id="{E640F81A-155F-494B-B982-7B2473AB27D5}"/>
              </a:ext>
            </a:extLst>
          </p:cNvPr>
          <p:cNvSpPr/>
          <p:nvPr/>
        </p:nvSpPr>
        <p:spPr>
          <a:xfrm>
            <a:off x="333085" y="278072"/>
            <a:ext cx="8140732" cy="1149990"/>
          </a:xfrm>
          <a:custGeom>
            <a:avLst/>
            <a:gdLst>
              <a:gd name="connsiteX0" fmla="*/ 0 w 6880936"/>
              <a:gd name="connsiteY0" fmla="*/ 184332 h 1105972"/>
              <a:gd name="connsiteX1" fmla="*/ 184332 w 6880936"/>
              <a:gd name="connsiteY1" fmla="*/ 0 h 1105972"/>
              <a:gd name="connsiteX2" fmla="*/ 6696604 w 6880936"/>
              <a:gd name="connsiteY2" fmla="*/ 0 h 1105972"/>
              <a:gd name="connsiteX3" fmla="*/ 6880936 w 6880936"/>
              <a:gd name="connsiteY3" fmla="*/ 184332 h 1105972"/>
              <a:gd name="connsiteX4" fmla="*/ 6880936 w 6880936"/>
              <a:gd name="connsiteY4" fmla="*/ 921640 h 1105972"/>
              <a:gd name="connsiteX5" fmla="*/ 6696604 w 6880936"/>
              <a:gd name="connsiteY5" fmla="*/ 1105972 h 1105972"/>
              <a:gd name="connsiteX6" fmla="*/ 184332 w 6880936"/>
              <a:gd name="connsiteY6" fmla="*/ 1105972 h 1105972"/>
              <a:gd name="connsiteX7" fmla="*/ 0 w 6880936"/>
              <a:gd name="connsiteY7" fmla="*/ 921640 h 1105972"/>
              <a:gd name="connsiteX8" fmla="*/ 0 w 6880936"/>
              <a:gd name="connsiteY8" fmla="*/ 184332 h 1105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80936" h="1105972">
                <a:moveTo>
                  <a:pt x="0" y="184332"/>
                </a:moveTo>
                <a:cubicBezTo>
                  <a:pt x="0" y="82528"/>
                  <a:pt x="82528" y="0"/>
                  <a:pt x="184332" y="0"/>
                </a:cubicBezTo>
                <a:lnTo>
                  <a:pt x="6696604" y="0"/>
                </a:lnTo>
                <a:cubicBezTo>
                  <a:pt x="6798408" y="0"/>
                  <a:pt x="6880936" y="82528"/>
                  <a:pt x="6880936" y="184332"/>
                </a:cubicBezTo>
                <a:lnTo>
                  <a:pt x="6880936" y="921640"/>
                </a:lnTo>
                <a:cubicBezTo>
                  <a:pt x="6880936" y="1023444"/>
                  <a:pt x="6798408" y="1105972"/>
                  <a:pt x="6696604" y="1105972"/>
                </a:cubicBezTo>
                <a:lnTo>
                  <a:pt x="184332" y="1105972"/>
                </a:lnTo>
                <a:cubicBezTo>
                  <a:pt x="82528" y="1105972"/>
                  <a:pt x="0" y="1023444"/>
                  <a:pt x="0" y="921640"/>
                </a:cubicBezTo>
                <a:lnTo>
                  <a:pt x="0" y="184332"/>
                </a:lnTo>
                <a:close/>
              </a:path>
            </a:pathLst>
          </a:custGeom>
          <a:solidFill>
            <a:schemeClr val="accent3">
              <a:lumMod val="50000"/>
            </a:schemeClr>
          </a:solidFill>
          <a:ln>
            <a:solidFill>
              <a:schemeClr val="bg1"/>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15317274"/>
              <a:satOff val="-17989"/>
              <a:lumOff val="6912"/>
              <a:alphaOff val="0"/>
            </a:schemeClr>
          </a:fillRef>
          <a:effectRef idx="1">
            <a:schemeClr val="accent4">
              <a:hueOff val="15317274"/>
              <a:satOff val="-17989"/>
              <a:lumOff val="6912"/>
              <a:alphaOff val="0"/>
            </a:schemeClr>
          </a:effectRef>
          <a:fontRef idx="minor">
            <a:schemeClr val="dk1"/>
          </a:fontRef>
        </p:style>
        <p:txBody>
          <a:bodyPr spcFirstLastPara="0" vert="horz" wrap="square" lIns="137809" tIns="137809" rIns="137809" bIns="137809" numCol="1" spcCol="1270" anchor="ctr" anchorCtr="0">
            <a:noAutofit/>
          </a:bodyPr>
          <a:lstStyle/>
          <a:p>
            <a:pPr lvl="0" algn="ctr" defTabSz="977900">
              <a:lnSpc>
                <a:spcPct val="90000"/>
              </a:lnSpc>
              <a:spcBef>
                <a:spcPct val="0"/>
              </a:spcBef>
              <a:spcAft>
                <a:spcPts val="600"/>
              </a:spcAft>
            </a:pPr>
            <a:r>
              <a:rPr lang="en-US" sz="2000" b="1" dirty="0">
                <a:solidFill>
                  <a:schemeClr val="bg1"/>
                </a:solidFill>
              </a:rPr>
              <a:t>Fall 2020 Meeting:  </a:t>
            </a:r>
          </a:p>
          <a:p>
            <a:pPr marL="1890713" lvl="0" indent="-1890713" algn="ctr" defTabSz="977900">
              <a:lnSpc>
                <a:spcPct val="90000"/>
              </a:lnSpc>
              <a:spcBef>
                <a:spcPct val="0"/>
              </a:spcBef>
              <a:spcAft>
                <a:spcPts val="600"/>
              </a:spcAft>
              <a:buNone/>
              <a:tabLst>
                <a:tab pos="457200" algn="l"/>
              </a:tabLst>
            </a:pPr>
            <a:r>
              <a:rPr lang="en-US" sz="2000" b="1" dirty="0">
                <a:solidFill>
                  <a:schemeClr val="bg1"/>
                </a:solidFill>
              </a:rPr>
              <a:t>	November 30-December 3, 2020</a:t>
            </a:r>
          </a:p>
          <a:p>
            <a:pPr marL="1890713" lvl="0" indent="-1890713" algn="ctr" defTabSz="977900">
              <a:lnSpc>
                <a:spcPct val="90000"/>
              </a:lnSpc>
              <a:spcBef>
                <a:spcPct val="0"/>
              </a:spcBef>
              <a:spcAft>
                <a:spcPts val="600"/>
              </a:spcAft>
              <a:buNone/>
              <a:tabLst>
                <a:tab pos="457200" algn="l"/>
              </a:tabLst>
            </a:pPr>
            <a:r>
              <a:rPr lang="en-US" sz="2000" b="1" dirty="0">
                <a:solidFill>
                  <a:schemeClr val="bg1"/>
                </a:solidFill>
              </a:rPr>
              <a:t>NNSS; Las Vegas, NV</a:t>
            </a:r>
          </a:p>
        </p:txBody>
      </p:sp>
      <p:sp>
        <p:nvSpPr>
          <p:cNvPr id="18" name="Freeform: Shape 17">
            <a:extLst>
              <a:ext uri="{FF2B5EF4-FFF2-40B4-BE49-F238E27FC236}">
                <a16:creationId xmlns:a16="http://schemas.microsoft.com/office/drawing/2014/main" id="{A60ED4A8-204D-455B-9CB3-50AEAA172B4E}"/>
              </a:ext>
            </a:extLst>
          </p:cNvPr>
          <p:cNvSpPr/>
          <p:nvPr/>
        </p:nvSpPr>
        <p:spPr>
          <a:xfrm>
            <a:off x="308591" y="3985243"/>
            <a:ext cx="8165227" cy="1485532"/>
          </a:xfrm>
          <a:custGeom>
            <a:avLst/>
            <a:gdLst>
              <a:gd name="connsiteX0" fmla="*/ 0 w 6880936"/>
              <a:gd name="connsiteY0" fmla="*/ 184332 h 1105972"/>
              <a:gd name="connsiteX1" fmla="*/ 184332 w 6880936"/>
              <a:gd name="connsiteY1" fmla="*/ 0 h 1105972"/>
              <a:gd name="connsiteX2" fmla="*/ 6696604 w 6880936"/>
              <a:gd name="connsiteY2" fmla="*/ 0 h 1105972"/>
              <a:gd name="connsiteX3" fmla="*/ 6880936 w 6880936"/>
              <a:gd name="connsiteY3" fmla="*/ 184332 h 1105972"/>
              <a:gd name="connsiteX4" fmla="*/ 6880936 w 6880936"/>
              <a:gd name="connsiteY4" fmla="*/ 921640 h 1105972"/>
              <a:gd name="connsiteX5" fmla="*/ 6696604 w 6880936"/>
              <a:gd name="connsiteY5" fmla="*/ 1105972 h 1105972"/>
              <a:gd name="connsiteX6" fmla="*/ 184332 w 6880936"/>
              <a:gd name="connsiteY6" fmla="*/ 1105972 h 1105972"/>
              <a:gd name="connsiteX7" fmla="*/ 0 w 6880936"/>
              <a:gd name="connsiteY7" fmla="*/ 921640 h 1105972"/>
              <a:gd name="connsiteX8" fmla="*/ 0 w 6880936"/>
              <a:gd name="connsiteY8" fmla="*/ 184332 h 1105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80936" h="1105972">
                <a:moveTo>
                  <a:pt x="0" y="184332"/>
                </a:moveTo>
                <a:cubicBezTo>
                  <a:pt x="0" y="82528"/>
                  <a:pt x="82528" y="0"/>
                  <a:pt x="184332" y="0"/>
                </a:cubicBezTo>
                <a:lnTo>
                  <a:pt x="6696604" y="0"/>
                </a:lnTo>
                <a:cubicBezTo>
                  <a:pt x="6798408" y="0"/>
                  <a:pt x="6880936" y="82528"/>
                  <a:pt x="6880936" y="184332"/>
                </a:cubicBezTo>
                <a:lnTo>
                  <a:pt x="6880936" y="921640"/>
                </a:lnTo>
                <a:cubicBezTo>
                  <a:pt x="6880936" y="1023444"/>
                  <a:pt x="6798408" y="1105972"/>
                  <a:pt x="6696604" y="1105972"/>
                </a:cubicBezTo>
                <a:lnTo>
                  <a:pt x="184332" y="1105972"/>
                </a:lnTo>
                <a:cubicBezTo>
                  <a:pt x="82528" y="1105972"/>
                  <a:pt x="0" y="1023444"/>
                  <a:pt x="0" y="921640"/>
                </a:cubicBezTo>
                <a:lnTo>
                  <a:pt x="0" y="184332"/>
                </a:lnTo>
                <a:close/>
              </a:path>
            </a:pathLst>
          </a:custGeom>
          <a:solidFill>
            <a:srgbClr val="00B09B"/>
          </a:solidFill>
          <a:ln>
            <a:solidFill>
              <a:schemeClr val="bg1"/>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15317274"/>
              <a:satOff val="-17989"/>
              <a:lumOff val="6912"/>
              <a:alphaOff val="0"/>
            </a:schemeClr>
          </a:fillRef>
          <a:effectRef idx="1">
            <a:schemeClr val="accent4">
              <a:hueOff val="15317274"/>
              <a:satOff val="-17989"/>
              <a:lumOff val="6912"/>
              <a:alphaOff val="0"/>
            </a:schemeClr>
          </a:effectRef>
          <a:fontRef idx="minor">
            <a:schemeClr val="dk1"/>
          </a:fontRef>
        </p:style>
        <p:txBody>
          <a:bodyPr spcFirstLastPara="0" vert="horz" wrap="square" lIns="137809" tIns="137809" rIns="137809" bIns="137809" numCol="1" spcCol="1270" anchor="ctr" anchorCtr="0">
            <a:noAutofit/>
          </a:bodyPr>
          <a:lstStyle/>
          <a:p>
            <a:pPr marL="182880" lvl="0" algn="ctr" defTabSz="977900">
              <a:lnSpc>
                <a:spcPct val="90000"/>
              </a:lnSpc>
              <a:spcBef>
                <a:spcPct val="0"/>
              </a:spcBef>
              <a:spcAft>
                <a:spcPct val="35000"/>
              </a:spcAft>
            </a:pPr>
            <a:r>
              <a:rPr lang="en-US" sz="2200" b="1" dirty="0">
                <a:solidFill>
                  <a:schemeClr val="bg1"/>
                </a:solidFill>
              </a:rPr>
              <a:t>AU-30 SQA Position Openings  in USA Jobs –</a:t>
            </a:r>
          </a:p>
          <a:p>
            <a:pPr marL="182880" lvl="0" algn="ctr" defTabSz="977900">
              <a:lnSpc>
                <a:spcPct val="90000"/>
              </a:lnSpc>
              <a:spcBef>
                <a:spcPct val="0"/>
              </a:spcBef>
              <a:spcAft>
                <a:spcPct val="35000"/>
              </a:spcAft>
            </a:pPr>
            <a:r>
              <a:rPr lang="en-US" sz="1800" b="1" dirty="0">
                <a:solidFill>
                  <a:schemeClr val="bg1"/>
                </a:solidFill>
                <a:effectLst/>
                <a:latin typeface="Times New Roman" panose="02020603050405020304" pitchFamily="18" charset="0"/>
                <a:ea typeface="Calibri" panose="020F0502020204030204" pitchFamily="34" charset="0"/>
              </a:rPr>
              <a:t>801, Gen Engineer: </a:t>
            </a:r>
            <a:r>
              <a:rPr lang="en-US" sz="1800" u="sng" dirty="0">
                <a:solidFill>
                  <a:srgbClr val="002060"/>
                </a:solidFill>
                <a:effectLst/>
                <a:latin typeface="Times New Roman" panose="02020603050405020304" pitchFamily="18" charset="0"/>
                <a:ea typeface="Calibri" panose="020F0502020204030204" pitchFamily="34" charset="0"/>
                <a:hlinkClick r:id="rId3"/>
              </a:rPr>
              <a:t>https://www.usajobs.gov/GetJob/ViewDetails/546803700</a:t>
            </a:r>
            <a:r>
              <a:rPr lang="en-US" sz="1800" dirty="0">
                <a:solidFill>
                  <a:srgbClr val="002060"/>
                </a:solidFill>
                <a:effectLst/>
                <a:latin typeface="Times New Roman" panose="02020603050405020304" pitchFamily="18" charset="0"/>
                <a:ea typeface="Calibri" panose="020F0502020204030204" pitchFamily="34" charset="0"/>
              </a:rPr>
              <a:t> </a:t>
            </a:r>
            <a:br>
              <a:rPr lang="en-US" sz="1800" dirty="0">
                <a:solidFill>
                  <a:srgbClr val="C00000"/>
                </a:solidFill>
                <a:effectLst/>
                <a:latin typeface="Times New Roman" panose="02020603050405020304" pitchFamily="18" charset="0"/>
                <a:ea typeface="Calibri" panose="020F0502020204030204" pitchFamily="34" charset="0"/>
              </a:rPr>
            </a:br>
            <a:r>
              <a:rPr lang="en-US" b="1" dirty="0">
                <a:solidFill>
                  <a:schemeClr val="bg1"/>
                </a:solidFill>
                <a:latin typeface="Times New Roman" panose="02020603050405020304" pitchFamily="18" charset="0"/>
              </a:rPr>
              <a:t>1301, </a:t>
            </a:r>
            <a:r>
              <a:rPr lang="en-US" sz="1800" b="1" dirty="0">
                <a:solidFill>
                  <a:schemeClr val="bg1"/>
                </a:solidFill>
                <a:effectLst/>
                <a:latin typeface="Times New Roman" panose="02020603050405020304" pitchFamily="18" charset="0"/>
                <a:ea typeface="Calibri" panose="020F0502020204030204" pitchFamily="34" charset="0"/>
              </a:rPr>
              <a:t>Physical Scientist: </a:t>
            </a:r>
            <a:r>
              <a:rPr lang="en-US" sz="1800" u="sng" dirty="0">
                <a:solidFill>
                  <a:srgbClr val="002060"/>
                </a:solidFill>
                <a:effectLst/>
                <a:latin typeface="Times New Roman" panose="02020603050405020304" pitchFamily="18" charset="0"/>
                <a:ea typeface="Calibri" panose="020F0502020204030204" pitchFamily="34" charset="0"/>
                <a:hlinkClick r:id="rId4"/>
              </a:rPr>
              <a:t>https://www.usajobs.gov/GetJob/ViewDetails/546797100</a:t>
            </a:r>
            <a:endParaRPr lang="en-US" sz="2200" b="1" dirty="0">
              <a:solidFill>
                <a:schemeClr val="bg1"/>
              </a:solidFill>
            </a:endParaRPr>
          </a:p>
        </p:txBody>
      </p:sp>
      <p:sp>
        <p:nvSpPr>
          <p:cNvPr id="19" name="Freeform: Shape 18">
            <a:extLst>
              <a:ext uri="{FF2B5EF4-FFF2-40B4-BE49-F238E27FC236}">
                <a16:creationId xmlns:a16="http://schemas.microsoft.com/office/drawing/2014/main" id="{6E7B21BB-B8A5-4483-B432-0F71FB60241F}"/>
              </a:ext>
            </a:extLst>
          </p:cNvPr>
          <p:cNvSpPr/>
          <p:nvPr/>
        </p:nvSpPr>
        <p:spPr>
          <a:xfrm>
            <a:off x="347437" y="5744399"/>
            <a:ext cx="8126381" cy="851027"/>
          </a:xfrm>
          <a:custGeom>
            <a:avLst/>
            <a:gdLst>
              <a:gd name="connsiteX0" fmla="*/ 0 w 6880936"/>
              <a:gd name="connsiteY0" fmla="*/ 184332 h 1105972"/>
              <a:gd name="connsiteX1" fmla="*/ 184332 w 6880936"/>
              <a:gd name="connsiteY1" fmla="*/ 0 h 1105972"/>
              <a:gd name="connsiteX2" fmla="*/ 6696604 w 6880936"/>
              <a:gd name="connsiteY2" fmla="*/ 0 h 1105972"/>
              <a:gd name="connsiteX3" fmla="*/ 6880936 w 6880936"/>
              <a:gd name="connsiteY3" fmla="*/ 184332 h 1105972"/>
              <a:gd name="connsiteX4" fmla="*/ 6880936 w 6880936"/>
              <a:gd name="connsiteY4" fmla="*/ 921640 h 1105972"/>
              <a:gd name="connsiteX5" fmla="*/ 6696604 w 6880936"/>
              <a:gd name="connsiteY5" fmla="*/ 1105972 h 1105972"/>
              <a:gd name="connsiteX6" fmla="*/ 184332 w 6880936"/>
              <a:gd name="connsiteY6" fmla="*/ 1105972 h 1105972"/>
              <a:gd name="connsiteX7" fmla="*/ 0 w 6880936"/>
              <a:gd name="connsiteY7" fmla="*/ 921640 h 1105972"/>
              <a:gd name="connsiteX8" fmla="*/ 0 w 6880936"/>
              <a:gd name="connsiteY8" fmla="*/ 184332 h 1105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80936" h="1105972">
                <a:moveTo>
                  <a:pt x="0" y="184332"/>
                </a:moveTo>
                <a:cubicBezTo>
                  <a:pt x="0" y="82528"/>
                  <a:pt x="82528" y="0"/>
                  <a:pt x="184332" y="0"/>
                </a:cubicBezTo>
                <a:lnTo>
                  <a:pt x="6696604" y="0"/>
                </a:lnTo>
                <a:cubicBezTo>
                  <a:pt x="6798408" y="0"/>
                  <a:pt x="6880936" y="82528"/>
                  <a:pt x="6880936" y="184332"/>
                </a:cubicBezTo>
                <a:lnTo>
                  <a:pt x="6880936" y="921640"/>
                </a:lnTo>
                <a:cubicBezTo>
                  <a:pt x="6880936" y="1023444"/>
                  <a:pt x="6798408" y="1105972"/>
                  <a:pt x="6696604" y="1105972"/>
                </a:cubicBezTo>
                <a:lnTo>
                  <a:pt x="184332" y="1105972"/>
                </a:lnTo>
                <a:cubicBezTo>
                  <a:pt x="82528" y="1105972"/>
                  <a:pt x="0" y="1023444"/>
                  <a:pt x="0" y="921640"/>
                </a:cubicBezTo>
                <a:lnTo>
                  <a:pt x="0" y="184332"/>
                </a:lnTo>
                <a:close/>
              </a:path>
            </a:pathLst>
          </a:custGeom>
          <a:solidFill>
            <a:srgbClr val="A5E367"/>
          </a:solidFill>
          <a:ln>
            <a:solidFill>
              <a:schemeClr val="bg1"/>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15317274"/>
              <a:satOff val="-17989"/>
              <a:lumOff val="6912"/>
              <a:alphaOff val="0"/>
            </a:schemeClr>
          </a:fillRef>
          <a:effectRef idx="1">
            <a:schemeClr val="accent4">
              <a:hueOff val="15317274"/>
              <a:satOff val="-17989"/>
              <a:lumOff val="6912"/>
              <a:alphaOff val="0"/>
            </a:schemeClr>
          </a:effectRef>
          <a:fontRef idx="minor">
            <a:schemeClr val="dk1"/>
          </a:fontRef>
        </p:style>
        <p:txBody>
          <a:bodyPr spcFirstLastPara="0" vert="horz" wrap="square" lIns="137809" tIns="137809" rIns="137809" bIns="137809" numCol="1" spcCol="1270" anchor="ctr" anchorCtr="0">
            <a:noAutofit/>
          </a:bodyPr>
          <a:lstStyle/>
          <a:p>
            <a:pPr marL="182880" lvl="0" algn="ctr" defTabSz="977900">
              <a:lnSpc>
                <a:spcPct val="90000"/>
              </a:lnSpc>
              <a:spcBef>
                <a:spcPct val="0"/>
              </a:spcBef>
              <a:spcAft>
                <a:spcPct val="35000"/>
              </a:spcAft>
            </a:pPr>
            <a:r>
              <a:rPr lang="en-US" sz="2200" b="1" dirty="0">
                <a:solidFill>
                  <a:schemeClr val="tx1"/>
                </a:solidFill>
              </a:rPr>
              <a:t>RESRAD Toolbox Code Assessment – Anticipate conducting remotely ~ Fall 2020</a:t>
            </a:r>
          </a:p>
        </p:txBody>
      </p:sp>
    </p:spTree>
    <p:extLst>
      <p:ext uri="{BB962C8B-B14F-4D97-AF65-F5344CB8AC3E}">
        <p14:creationId xmlns:p14="http://schemas.microsoft.com/office/powerpoint/2010/main" val="2234076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ectangle 10">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4057ADE-F32F-4B8C-8BD7-A0F49019C3C6}"/>
              </a:ext>
            </a:extLst>
          </p:cNvPr>
          <p:cNvSpPr>
            <a:spLocks noGrp="1"/>
          </p:cNvSpPr>
          <p:nvPr>
            <p:ph type="title"/>
          </p:nvPr>
        </p:nvSpPr>
        <p:spPr>
          <a:xfrm>
            <a:off x="266684" y="609600"/>
            <a:ext cx="2192594" cy="5175624"/>
          </a:xfrm>
        </p:spPr>
        <p:txBody>
          <a:bodyPr anchor="ctr">
            <a:normAutofit/>
          </a:bodyPr>
          <a:lstStyle/>
          <a:p>
            <a:r>
              <a:rPr lang="en-US" dirty="0">
                <a:solidFill>
                  <a:schemeClr val="tx1">
                    <a:lumMod val="85000"/>
                    <a:lumOff val="15000"/>
                  </a:schemeClr>
                </a:solidFill>
              </a:rPr>
              <a:t>Sub-Tasks Update</a:t>
            </a:r>
          </a:p>
        </p:txBody>
      </p:sp>
      <p:sp>
        <p:nvSpPr>
          <p:cNvPr id="27" name="Freeform: Shape 26">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ectangle 1">
            <a:extLst>
              <a:ext uri="{FF2B5EF4-FFF2-40B4-BE49-F238E27FC236}">
                <a16:creationId xmlns:a16="http://schemas.microsoft.com/office/drawing/2014/main" id="{34C7C4D5-F9A2-44A3-9605-8C7010513ECE}"/>
              </a:ext>
            </a:extLst>
          </p:cNvPr>
          <p:cNvSpPr>
            <a:spLocks noGrp="1" noChangeArrowheads="1"/>
          </p:cNvSpPr>
          <p:nvPr>
            <p:ph idx="1"/>
          </p:nvPr>
        </p:nvSpPr>
        <p:spPr bwMode="auto">
          <a:xfrm>
            <a:off x="2460231" y="531375"/>
            <a:ext cx="8664970" cy="5863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ts val="1200"/>
              </a:spcAft>
              <a:buClrTx/>
              <a:buSzTx/>
              <a:buFont typeface="+mj-lt"/>
              <a:buAutoNum type="arabicPeriod"/>
              <a:tabLst/>
            </a:pPr>
            <a:r>
              <a:rPr kumimoji="0" lang="en-US" altLang="en-US" sz="2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Better Application To “All” </a:t>
            </a:r>
            <a:r>
              <a:rPr lang="en-US" altLang="en-US" sz="2200" dirty="0">
                <a:solidFill>
                  <a:schemeClr val="tx1"/>
                </a:solidFill>
                <a:latin typeface="Arial" panose="020B0604020202020204" pitchFamily="34" charset="0"/>
                <a:ea typeface="Times New Roman" panose="02020603050405020304" pitchFamily="18" charset="0"/>
              </a:rPr>
              <a:t>Software (Pat Auer, LLNL, Leader)</a:t>
            </a:r>
          </a:p>
          <a:p>
            <a:pPr defTabSz="914400" eaLnBrk="0" fontAlgn="base" hangingPunct="0">
              <a:spcBef>
                <a:spcPts val="1200"/>
              </a:spcBef>
              <a:spcAft>
                <a:spcPts val="1200"/>
              </a:spcAft>
              <a:buClrTx/>
              <a:buSzTx/>
              <a:buFont typeface="+mj-lt"/>
              <a:buAutoNum type="arabicPeriod"/>
            </a:pPr>
            <a:r>
              <a:rPr lang="en-US" altLang="en-US" sz="2200" dirty="0">
                <a:solidFill>
                  <a:schemeClr val="tx1"/>
                </a:solidFill>
                <a:latin typeface="Arial" panose="020B0604020202020204" pitchFamily="34" charset="0"/>
                <a:ea typeface="Times New Roman" panose="02020603050405020304" pitchFamily="18" charset="0"/>
              </a:rPr>
              <a:t>Current DOE O 414 Pain Points (Kamie Hopper, SNL, Leader)</a:t>
            </a:r>
          </a:p>
          <a:p>
            <a:pPr marR="0" lvl="0" algn="l" defTabSz="914400" rtl="0" eaLnBrk="0" fontAlgn="base" latinLnBrk="0" hangingPunct="0">
              <a:lnSpc>
                <a:spcPct val="100000"/>
              </a:lnSpc>
              <a:spcBef>
                <a:spcPts val="1200"/>
              </a:spcBef>
              <a:spcAft>
                <a:spcPts val="1200"/>
              </a:spcAft>
              <a:buClrTx/>
              <a:buSzTx/>
              <a:buFont typeface="+mj-lt"/>
              <a:buAutoNum type="arabicPeriod"/>
              <a:tabLst/>
            </a:pPr>
            <a:r>
              <a:rPr kumimoji="0" lang="en-US" altLang="en-US" sz="2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Software-Relevant DOE Orders (Annette </a:t>
            </a:r>
            <a:r>
              <a:rPr kumimoji="0" lang="en-US" altLang="en-US" sz="22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Coonfield</a:t>
            </a:r>
            <a:r>
              <a:rPr kumimoji="0" lang="en-US" altLang="en-US" sz="2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WRPS, Leader)</a:t>
            </a:r>
          </a:p>
          <a:p>
            <a:pPr marR="0" lvl="0" algn="l" defTabSz="914400" rtl="0" eaLnBrk="0" fontAlgn="base" latinLnBrk="0" hangingPunct="0">
              <a:lnSpc>
                <a:spcPct val="100000"/>
              </a:lnSpc>
              <a:spcBef>
                <a:spcPts val="1200"/>
              </a:spcBef>
              <a:spcAft>
                <a:spcPts val="1200"/>
              </a:spcAft>
              <a:buClrTx/>
              <a:buSzTx/>
              <a:buFont typeface="+mj-lt"/>
              <a:buAutoNum type="arabicPeriod"/>
              <a:tabLst/>
            </a:pPr>
            <a:r>
              <a:rPr kumimoji="0" lang="en-US" altLang="en-US" sz="2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Better Definition of Software (Marylou Apodaca, SNL, Leader - WHITE PAPER IN DRAFT)</a:t>
            </a:r>
          </a:p>
          <a:p>
            <a:pPr marR="0" lvl="0" algn="l" defTabSz="914400" rtl="0" eaLnBrk="0" fontAlgn="base" latinLnBrk="0" hangingPunct="0">
              <a:lnSpc>
                <a:spcPct val="100000"/>
              </a:lnSpc>
              <a:spcBef>
                <a:spcPts val="1200"/>
              </a:spcBef>
              <a:spcAft>
                <a:spcPts val="1200"/>
              </a:spcAft>
              <a:buClrTx/>
              <a:buSzTx/>
              <a:buFont typeface="+mj-lt"/>
              <a:buAutoNum type="arabicPeriod"/>
              <a:tabLst/>
            </a:pPr>
            <a:r>
              <a:rPr kumimoji="0" lang="en-US" altLang="en-US" sz="2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Definition of Graded Approach (Lance Abbott, SRS/Jeni Turgeon, SNL, Co-leaders)</a:t>
            </a:r>
            <a:endParaRPr kumimoji="0" lang="en-US" altLang="en-US" sz="2200" b="0" i="0" u="none" strike="noStrike" cap="none" normalizeH="0" baseline="0" dirty="0">
              <a:ln>
                <a:noFill/>
              </a:ln>
              <a:solidFill>
                <a:schemeClr val="tx1"/>
              </a:solidFill>
              <a:effectLst/>
              <a:latin typeface="Arial" panose="020B0604020202020204" pitchFamily="34" charset="0"/>
              <a:ea typeface="Calibri" panose="020F0502020204030204" pitchFamily="34" charset="0"/>
            </a:endParaRPr>
          </a:p>
          <a:p>
            <a:pPr marR="0" lvl="0" algn="l" defTabSz="914400" rtl="0" eaLnBrk="0" fontAlgn="base" latinLnBrk="0" hangingPunct="0">
              <a:lnSpc>
                <a:spcPct val="100000"/>
              </a:lnSpc>
              <a:spcBef>
                <a:spcPts val="1200"/>
              </a:spcBef>
              <a:buClrTx/>
              <a:buSzTx/>
              <a:buFont typeface="+mj-lt"/>
              <a:buAutoNum type="arabicPeriod"/>
              <a:tabLst/>
            </a:pPr>
            <a:r>
              <a:rPr kumimoji="0" lang="en-US" altLang="en-US" sz="2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Standard(s) for Software (Cristy Renner, Fluor BWXT, Leader)</a:t>
            </a:r>
          </a:p>
          <a:p>
            <a:pPr marL="914400" lvl="1" indent="-457200" defTabSz="914400" eaLnBrk="0" fontAlgn="base" hangingPunct="0">
              <a:spcBef>
                <a:spcPts val="600"/>
              </a:spcBef>
              <a:spcAft>
                <a:spcPts val="1200"/>
              </a:spcAft>
              <a:buClrTx/>
              <a:buSzTx/>
              <a:buFont typeface="+mj-lt"/>
              <a:buAutoNum type="alphaLcParenR"/>
            </a:pPr>
            <a:r>
              <a:rPr lang="en-US" altLang="en-US" sz="1800" dirty="0">
                <a:solidFill>
                  <a:schemeClr val="tx1"/>
                </a:solidFill>
                <a:latin typeface="Arial" panose="020B0604020202020204" pitchFamily="34" charset="0"/>
                <a:ea typeface="Times New Roman" panose="02020603050405020304" pitchFamily="18" charset="0"/>
              </a:rPr>
              <a:t>Please send in your good/bad/how to improve “stories” of using </a:t>
            </a:r>
            <a:r>
              <a:rPr lang="en-US" altLang="en-US" sz="1800">
                <a:solidFill>
                  <a:schemeClr val="tx1"/>
                </a:solidFill>
                <a:latin typeface="Arial" panose="020B0604020202020204" pitchFamily="34" charset="0"/>
                <a:ea typeface="Times New Roman" panose="02020603050405020304" pitchFamily="18" charset="0"/>
              </a:rPr>
              <a:t>NQA-1 and/or </a:t>
            </a:r>
            <a:r>
              <a:rPr lang="en-US" altLang="en-US" sz="1800" dirty="0">
                <a:solidFill>
                  <a:schemeClr val="tx1"/>
                </a:solidFill>
                <a:latin typeface="Arial" panose="020B0604020202020204" pitchFamily="34" charset="0"/>
                <a:ea typeface="Times New Roman" panose="02020603050405020304" pitchFamily="18" charset="0"/>
              </a:rPr>
              <a:t>suggested </a:t>
            </a:r>
            <a:r>
              <a:rPr lang="en-US" altLang="en-US" sz="1800">
                <a:solidFill>
                  <a:schemeClr val="tx1"/>
                </a:solidFill>
                <a:latin typeface="Arial" panose="020B0604020202020204" pitchFamily="34" charset="0"/>
                <a:ea typeface="Times New Roman" panose="02020603050405020304" pitchFamily="18" charset="0"/>
              </a:rPr>
              <a:t>alternate standards to </a:t>
            </a:r>
            <a:r>
              <a:rPr lang="en-US" altLang="en-US" sz="1800" dirty="0">
                <a:solidFill>
                  <a:schemeClr val="tx1"/>
                </a:solidFill>
                <a:latin typeface="Arial" panose="020B0604020202020204" pitchFamily="34" charset="0"/>
                <a:ea typeface="Times New Roman" panose="02020603050405020304" pitchFamily="18" charset="0"/>
              </a:rPr>
              <a:t>cristy.renner@ports.pppo.gov.</a:t>
            </a:r>
            <a:endParaRPr kumimoji="0" lang="en-US" altLang="en-US"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defTabSz="914400" eaLnBrk="0" fontAlgn="base" hangingPunct="0">
              <a:spcBef>
                <a:spcPts val="1200"/>
              </a:spcBef>
              <a:spcAft>
                <a:spcPts val="1200"/>
              </a:spcAft>
              <a:buClrTx/>
              <a:buSzTx/>
              <a:buFont typeface="+mj-lt"/>
              <a:buAutoNum type="arabicPeriod"/>
            </a:pPr>
            <a:r>
              <a:rPr lang="en-US" sz="2200" dirty="0">
                <a:solidFill>
                  <a:schemeClr val="tx1"/>
                </a:solidFill>
              </a:rPr>
              <a:t>Cloud-based Hosting Whitepaper (WHITE PAPER IN DRAFT)</a:t>
            </a:r>
          </a:p>
        </p:txBody>
      </p:sp>
      <p:sp>
        <p:nvSpPr>
          <p:cNvPr id="16" name="Rectangle 15">
            <a:extLst>
              <a:ext uri="{FF2B5EF4-FFF2-40B4-BE49-F238E27FC236}">
                <a16:creationId xmlns:a16="http://schemas.microsoft.com/office/drawing/2014/main" id="{5716D818-9278-4B41-AADB-EDB5EC037988}"/>
              </a:ext>
            </a:extLst>
          </p:cNvPr>
          <p:cNvSpPr/>
          <p:nvPr/>
        </p:nvSpPr>
        <p:spPr>
          <a:xfrm>
            <a:off x="10964477" y="5277284"/>
            <a:ext cx="1227523" cy="1015880"/>
          </a:xfrm>
          <a:prstGeom prst="rect">
            <a:avLst/>
          </a:prstGeom>
          <a:solidFill>
            <a:srgbClr val="1E5C9A"/>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8" name="Slide Number Placeholder 5">
            <a:extLst>
              <a:ext uri="{FF2B5EF4-FFF2-40B4-BE49-F238E27FC236}">
                <a16:creationId xmlns:a16="http://schemas.microsoft.com/office/drawing/2014/main" id="{1B67C112-B8A1-4B15-BEA1-8999B9277CCB}"/>
              </a:ext>
            </a:extLst>
          </p:cNvPr>
          <p:cNvSpPr txBox="1">
            <a:spLocks/>
          </p:cNvSpPr>
          <p:nvPr/>
        </p:nvSpPr>
        <p:spPr>
          <a:xfrm>
            <a:off x="11276902" y="5537395"/>
            <a:ext cx="602672" cy="495658"/>
          </a:xfrm>
          <a:prstGeom prst="rect">
            <a:avLst/>
          </a:prstGeom>
        </p:spPr>
        <p:txBody>
          <a:bodyPr vert="horz" lIns="91440" tIns="45720" rIns="91440" bIns="45720" rtlCol="0" anchor="ctr"/>
          <a:lstStyle>
            <a:defPPr>
              <a:defRPr lang="en-US"/>
            </a:defPPr>
            <a:lvl1pPr marL="0" algn="l" defTabSz="457200" rtl="0" eaLnBrk="1" latinLnBrk="0" hangingPunct="1">
              <a:defRPr sz="24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7ED20D2-A99C-4968-AC75-443AAE3DEF0F}" type="slidenum">
              <a:rPr lang="en-US" smtClean="0">
                <a:solidFill>
                  <a:schemeClr val="tx1">
                    <a:lumMod val="65000"/>
                  </a:schemeClr>
                </a:solidFill>
              </a:rPr>
              <a:pPr/>
              <a:t>4</a:t>
            </a:fld>
            <a:endParaRPr lang="en-US" dirty="0">
              <a:solidFill>
                <a:schemeClr val="tx1">
                  <a:lumMod val="65000"/>
                </a:schemeClr>
              </a:solidFill>
            </a:endParaRPr>
          </a:p>
        </p:txBody>
      </p:sp>
    </p:spTree>
    <p:extLst>
      <p:ext uri="{BB962C8B-B14F-4D97-AF65-F5344CB8AC3E}">
        <p14:creationId xmlns:p14="http://schemas.microsoft.com/office/powerpoint/2010/main" val="238796184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Shape 23">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6287" y="-8467"/>
            <a:ext cx="9175713"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62562" y="3271487"/>
            <a:ext cx="220660" cy="1864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43C3FA0A-1FB1-4501-997C-6EFA1C1FAC1D}"/>
              </a:ext>
            </a:extLst>
          </p:cNvPr>
          <p:cNvSpPr txBox="1">
            <a:spLocks/>
          </p:cNvSpPr>
          <p:nvPr/>
        </p:nvSpPr>
        <p:spPr>
          <a:xfrm>
            <a:off x="3162269" y="331694"/>
            <a:ext cx="7551853" cy="730102"/>
          </a:xfrm>
          <a:prstGeom prst="rect">
            <a:avLst/>
          </a:prstGeom>
          <a:ln>
            <a:noFill/>
          </a:ln>
        </p:spPr>
        <p:txBody>
          <a:bodyPr vert="horz" lIns="91440" tIns="45720" rIns="91440" bIns="45720" rtlCol="0" anchor="b">
            <a:normAutofit fontScale="97500" lnSpcReduction="100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4400" dirty="0">
                <a:solidFill>
                  <a:schemeClr val="tx1"/>
                </a:solidFill>
              </a:rPr>
              <a:t>414 Task Team Members</a:t>
            </a:r>
          </a:p>
        </p:txBody>
      </p:sp>
      <p:pic>
        <p:nvPicPr>
          <p:cNvPr id="21" name="Graphic 20" descr="Teamwork">
            <a:extLst>
              <a:ext uri="{FF2B5EF4-FFF2-40B4-BE49-F238E27FC236}">
                <a16:creationId xmlns:a16="http://schemas.microsoft.com/office/drawing/2014/main" id="{B7C27DC8-96FB-4549-9519-B9D7FCBC71D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28169" y="256363"/>
            <a:ext cx="879552" cy="879552"/>
          </a:xfrm>
          <a:prstGeom prst="rect">
            <a:avLst/>
          </a:prstGeom>
        </p:spPr>
      </p:pic>
      <p:sp>
        <p:nvSpPr>
          <p:cNvPr id="25" name="Content Placeholder 4">
            <a:extLst>
              <a:ext uri="{FF2B5EF4-FFF2-40B4-BE49-F238E27FC236}">
                <a16:creationId xmlns:a16="http://schemas.microsoft.com/office/drawing/2014/main" id="{8CCEFF74-49E2-47D7-A47E-D8E2F2E9E5F2}"/>
              </a:ext>
            </a:extLst>
          </p:cNvPr>
          <p:cNvSpPr txBox="1">
            <a:spLocks/>
          </p:cNvSpPr>
          <p:nvPr/>
        </p:nvSpPr>
        <p:spPr>
          <a:xfrm>
            <a:off x="4395976" y="1467609"/>
            <a:ext cx="3193163" cy="1780662"/>
          </a:xfrm>
          <a:prstGeom prst="rect">
            <a:avLst/>
          </a:prstGeom>
          <a:ln>
            <a:solidFill>
              <a:schemeClr val="tx1"/>
            </a:solidFill>
          </a:ln>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buClr>
                <a:schemeClr val="tx1"/>
              </a:buClr>
            </a:pPr>
            <a:r>
              <a:rPr lang="en-US" sz="1600" b="1" u="sng" dirty="0"/>
              <a:t>Better Application to “ALL”</a:t>
            </a:r>
          </a:p>
          <a:p>
            <a:pPr marL="285750" lvl="1" indent="-285750" algn="l">
              <a:spcBef>
                <a:spcPts val="600"/>
              </a:spcBef>
              <a:buClr>
                <a:schemeClr val="tx1"/>
              </a:buClr>
              <a:buFont typeface="Wingdings" panose="05000000000000000000" pitchFamily="2" charset="2"/>
              <a:buChar char="Ø"/>
            </a:pPr>
            <a:r>
              <a:rPr lang="en-US" sz="1400" dirty="0">
                <a:solidFill>
                  <a:srgbClr val="00FF00"/>
                </a:solidFill>
              </a:rPr>
              <a:t>Pat Auer, LLNL (Lead) – auer2@llnl.gov</a:t>
            </a:r>
          </a:p>
          <a:p>
            <a:pPr marL="285750" lvl="1" indent="-285750" algn="l">
              <a:spcBef>
                <a:spcPts val="600"/>
              </a:spcBef>
              <a:buClr>
                <a:schemeClr val="tx1"/>
              </a:buClr>
              <a:buFont typeface="Wingdings" panose="05000000000000000000" pitchFamily="2" charset="2"/>
              <a:buChar char="Ø"/>
            </a:pPr>
            <a:r>
              <a:rPr lang="en-US" sz="1400" dirty="0">
                <a:solidFill>
                  <a:schemeClr val="tx1">
                    <a:lumMod val="95000"/>
                    <a:lumOff val="5000"/>
                  </a:schemeClr>
                </a:solidFill>
              </a:rPr>
              <a:t>Marylou Apodaca, SNL</a:t>
            </a:r>
          </a:p>
          <a:p>
            <a:pPr marL="285750" lvl="1" indent="-285750" algn="l">
              <a:spcBef>
                <a:spcPts val="600"/>
              </a:spcBef>
              <a:buClr>
                <a:schemeClr val="tx1"/>
              </a:buClr>
              <a:buFont typeface="Wingdings" panose="05000000000000000000" pitchFamily="2" charset="2"/>
              <a:buChar char="Ø"/>
            </a:pPr>
            <a:r>
              <a:rPr lang="en-US" sz="1400" dirty="0"/>
              <a:t>Veronica Camarillo-Morris, LANL</a:t>
            </a:r>
          </a:p>
          <a:p>
            <a:pPr marL="285750" lvl="1" indent="-285750" algn="l">
              <a:spcBef>
                <a:spcPts val="600"/>
              </a:spcBef>
              <a:buClr>
                <a:schemeClr val="tx1"/>
              </a:buClr>
              <a:buFont typeface="Wingdings" panose="05000000000000000000" pitchFamily="2" charset="2"/>
              <a:buChar char="Ø"/>
            </a:pPr>
            <a:r>
              <a:rPr lang="en-US" sz="1400" dirty="0"/>
              <a:t>Stella McKirdy, INL</a:t>
            </a:r>
          </a:p>
        </p:txBody>
      </p:sp>
      <p:pic>
        <p:nvPicPr>
          <p:cNvPr id="9" name="Picture 8">
            <a:extLst>
              <a:ext uri="{FF2B5EF4-FFF2-40B4-BE49-F238E27FC236}">
                <a16:creationId xmlns:a16="http://schemas.microsoft.com/office/drawing/2014/main" id="{A2A71D45-9AD4-4200-8F2D-D1B13DB3829D}"/>
              </a:ext>
            </a:extLst>
          </p:cNvPr>
          <p:cNvPicPr>
            <a:picLocks noChangeAspect="1"/>
          </p:cNvPicPr>
          <p:nvPr/>
        </p:nvPicPr>
        <p:blipFill>
          <a:blip r:embed="rId4"/>
          <a:stretch>
            <a:fillRect/>
          </a:stretch>
        </p:blipFill>
        <p:spPr>
          <a:xfrm>
            <a:off x="3878879" y="3258078"/>
            <a:ext cx="438150" cy="333375"/>
          </a:xfrm>
          <a:prstGeom prst="rect">
            <a:avLst/>
          </a:prstGeom>
        </p:spPr>
      </p:pic>
      <p:sp>
        <p:nvSpPr>
          <p:cNvPr id="27" name="Content Placeholder 4">
            <a:extLst>
              <a:ext uri="{FF2B5EF4-FFF2-40B4-BE49-F238E27FC236}">
                <a16:creationId xmlns:a16="http://schemas.microsoft.com/office/drawing/2014/main" id="{87A1611D-72C0-4644-B188-2A3A57EB5F65}"/>
              </a:ext>
            </a:extLst>
          </p:cNvPr>
          <p:cNvSpPr txBox="1">
            <a:spLocks/>
          </p:cNvSpPr>
          <p:nvPr/>
        </p:nvSpPr>
        <p:spPr>
          <a:xfrm>
            <a:off x="780988" y="1467609"/>
            <a:ext cx="3206647" cy="2436794"/>
          </a:xfrm>
          <a:prstGeom prst="rect">
            <a:avLst/>
          </a:prstGeom>
          <a:ln>
            <a:solidFill>
              <a:schemeClr val="tx1"/>
            </a:solidFill>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1600" b="1" u="sng" dirty="0">
                <a:solidFill>
                  <a:schemeClr val="tx1">
                    <a:lumMod val="95000"/>
                    <a:lumOff val="5000"/>
                  </a:schemeClr>
                </a:solidFill>
              </a:rPr>
              <a:t>Definition of Software</a:t>
            </a:r>
          </a:p>
          <a:p>
            <a:pPr marL="285750" lvl="1">
              <a:spcBef>
                <a:spcPts val="600"/>
              </a:spcBef>
              <a:buClr>
                <a:schemeClr val="tx1"/>
              </a:buClr>
              <a:buFont typeface="Wingdings" panose="05000000000000000000" pitchFamily="2" charset="2"/>
              <a:buChar char="Ø"/>
            </a:pPr>
            <a:r>
              <a:rPr lang="en-US" sz="1400" dirty="0">
                <a:solidFill>
                  <a:srgbClr val="00FF00"/>
                </a:solidFill>
              </a:rPr>
              <a:t>Marylou Apodaca, SNL (Lead) – marapod@sandia.gov</a:t>
            </a:r>
          </a:p>
          <a:p>
            <a:pPr marL="285750" lvl="1">
              <a:spcBef>
                <a:spcPts val="600"/>
              </a:spcBef>
              <a:buClr>
                <a:schemeClr val="tx1"/>
              </a:buClr>
              <a:buFont typeface="Wingdings" panose="05000000000000000000" pitchFamily="2" charset="2"/>
              <a:buChar char="Ø"/>
            </a:pPr>
            <a:r>
              <a:rPr lang="en-US" sz="1400" dirty="0">
                <a:solidFill>
                  <a:schemeClr val="tx1">
                    <a:lumMod val="95000"/>
                    <a:lumOff val="5000"/>
                  </a:schemeClr>
                </a:solidFill>
              </a:rPr>
              <a:t>Sid Ailes, Atkins</a:t>
            </a:r>
          </a:p>
          <a:p>
            <a:pPr marL="285750" lvl="1">
              <a:spcBef>
                <a:spcPts val="600"/>
              </a:spcBef>
              <a:buClr>
                <a:schemeClr val="tx1"/>
              </a:buClr>
              <a:buFont typeface="Wingdings" panose="05000000000000000000" pitchFamily="2" charset="2"/>
              <a:buChar char="Ø"/>
            </a:pPr>
            <a:r>
              <a:rPr lang="en-US" sz="1400" dirty="0">
                <a:solidFill>
                  <a:schemeClr val="tx1">
                    <a:lumMod val="95000"/>
                    <a:lumOff val="5000"/>
                  </a:schemeClr>
                </a:solidFill>
              </a:rPr>
              <a:t>Faith Girolamo, SRS</a:t>
            </a:r>
          </a:p>
          <a:p>
            <a:pPr marL="285750" lvl="1">
              <a:spcBef>
                <a:spcPts val="600"/>
              </a:spcBef>
              <a:buClr>
                <a:schemeClr val="tx1"/>
              </a:buClr>
              <a:buFont typeface="Wingdings" panose="05000000000000000000" pitchFamily="2" charset="2"/>
              <a:buChar char="Ø"/>
            </a:pPr>
            <a:r>
              <a:rPr lang="en-US" sz="1400" dirty="0">
                <a:solidFill>
                  <a:schemeClr val="tx1">
                    <a:lumMod val="95000"/>
                    <a:lumOff val="5000"/>
                  </a:schemeClr>
                </a:solidFill>
              </a:rPr>
              <a:t>Cristy Renner, </a:t>
            </a:r>
            <a:r>
              <a:rPr lang="en-US" sz="1400" dirty="0"/>
              <a:t>Fluor BWXT </a:t>
            </a:r>
            <a:endParaRPr lang="en-US" sz="1400" dirty="0">
              <a:solidFill>
                <a:schemeClr val="tx1">
                  <a:lumMod val="95000"/>
                  <a:lumOff val="5000"/>
                </a:schemeClr>
              </a:solidFill>
            </a:endParaRPr>
          </a:p>
          <a:p>
            <a:pPr marL="285750" lvl="1">
              <a:spcBef>
                <a:spcPts val="600"/>
              </a:spcBef>
              <a:buClr>
                <a:schemeClr val="tx1"/>
              </a:buClr>
              <a:buFont typeface="Wingdings" panose="05000000000000000000" pitchFamily="2" charset="2"/>
              <a:buChar char="Ø"/>
            </a:pPr>
            <a:r>
              <a:rPr lang="en-US" sz="1400" dirty="0">
                <a:solidFill>
                  <a:schemeClr val="tx1">
                    <a:lumMod val="95000"/>
                    <a:lumOff val="5000"/>
                  </a:schemeClr>
                </a:solidFill>
              </a:rPr>
              <a:t>Pat Nakagawa, CNS/Y-12</a:t>
            </a:r>
          </a:p>
          <a:p>
            <a:pPr marL="285750" lvl="1">
              <a:spcBef>
                <a:spcPts val="600"/>
              </a:spcBef>
              <a:buClr>
                <a:schemeClr val="tx1"/>
              </a:buClr>
              <a:buFont typeface="Wingdings" panose="05000000000000000000" pitchFamily="2" charset="2"/>
              <a:buChar char="Ø"/>
            </a:pPr>
            <a:r>
              <a:rPr lang="en-US" sz="1400" dirty="0">
                <a:solidFill>
                  <a:schemeClr val="tx1">
                    <a:lumMod val="95000"/>
                    <a:lumOff val="5000"/>
                  </a:schemeClr>
                </a:solidFill>
              </a:rPr>
              <a:t>Jeni Turgeon</a:t>
            </a:r>
            <a:r>
              <a:rPr lang="en-US" sz="1300" dirty="0">
                <a:solidFill>
                  <a:schemeClr val="tx1">
                    <a:lumMod val="95000"/>
                    <a:lumOff val="5000"/>
                  </a:schemeClr>
                </a:solidFill>
              </a:rPr>
              <a:t>, SNL</a:t>
            </a:r>
          </a:p>
        </p:txBody>
      </p:sp>
      <p:sp>
        <p:nvSpPr>
          <p:cNvPr id="28" name="Content Placeholder 4">
            <a:extLst>
              <a:ext uri="{FF2B5EF4-FFF2-40B4-BE49-F238E27FC236}">
                <a16:creationId xmlns:a16="http://schemas.microsoft.com/office/drawing/2014/main" id="{4322CDEF-ECBA-4B33-8CA7-909D2158A546}"/>
              </a:ext>
            </a:extLst>
          </p:cNvPr>
          <p:cNvSpPr txBox="1">
            <a:spLocks/>
          </p:cNvSpPr>
          <p:nvPr/>
        </p:nvSpPr>
        <p:spPr>
          <a:xfrm>
            <a:off x="7924391" y="4061842"/>
            <a:ext cx="3225128" cy="2542284"/>
          </a:xfrm>
          <a:prstGeom prst="rect">
            <a:avLst/>
          </a:prstGeom>
          <a:ln>
            <a:solidFill>
              <a:schemeClr val="tx1"/>
            </a:solidFill>
          </a:ln>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1600" b="1" u="sng" dirty="0"/>
              <a:t>Software-Relevant Orders</a:t>
            </a:r>
          </a:p>
          <a:p>
            <a:pPr marL="285750" lvl="1">
              <a:spcBef>
                <a:spcPts val="600"/>
              </a:spcBef>
              <a:buClr>
                <a:schemeClr val="tx1"/>
              </a:buClr>
              <a:buFont typeface="Wingdings" panose="05000000000000000000" pitchFamily="2" charset="2"/>
              <a:buChar char="Ø"/>
            </a:pPr>
            <a:r>
              <a:rPr lang="en-US" sz="1400" dirty="0">
                <a:solidFill>
                  <a:srgbClr val="00FF00"/>
                </a:solidFill>
              </a:rPr>
              <a:t>Annette </a:t>
            </a:r>
            <a:r>
              <a:rPr lang="en-US" sz="1400" dirty="0" err="1">
                <a:solidFill>
                  <a:srgbClr val="00FF00"/>
                </a:solidFill>
              </a:rPr>
              <a:t>Coonfield</a:t>
            </a:r>
            <a:r>
              <a:rPr lang="en-US" sz="1400" dirty="0">
                <a:solidFill>
                  <a:srgbClr val="00FF00"/>
                </a:solidFill>
              </a:rPr>
              <a:t>, WRPS (Lead) – Annette_e_coonfield@rl.gov</a:t>
            </a:r>
          </a:p>
          <a:p>
            <a:pPr marL="285750" lvl="1">
              <a:spcBef>
                <a:spcPts val="600"/>
              </a:spcBef>
              <a:buClr>
                <a:schemeClr val="tx1"/>
              </a:buClr>
              <a:buFont typeface="Wingdings" panose="05000000000000000000" pitchFamily="2" charset="2"/>
              <a:buChar char="Ø"/>
            </a:pPr>
            <a:r>
              <a:rPr lang="en-US" sz="1400" dirty="0"/>
              <a:t>Clyde Armstrong, </a:t>
            </a:r>
            <a:r>
              <a:rPr lang="en-US" sz="1400" dirty="0" err="1"/>
              <a:t>Tru</a:t>
            </a:r>
            <a:r>
              <a:rPr lang="en-US" sz="1400" dirty="0"/>
              <a:t> Project</a:t>
            </a:r>
          </a:p>
          <a:p>
            <a:pPr marL="285750" lvl="1">
              <a:spcBef>
                <a:spcPts val="600"/>
              </a:spcBef>
              <a:buClr>
                <a:schemeClr val="tx1"/>
              </a:buClr>
              <a:buFont typeface="Wingdings" panose="05000000000000000000" pitchFamily="2" charset="2"/>
              <a:buChar char="Ø"/>
            </a:pPr>
            <a:r>
              <a:rPr lang="en-US" sz="1400" dirty="0"/>
              <a:t>Orlando Ferrer, RL</a:t>
            </a:r>
          </a:p>
          <a:p>
            <a:pPr marL="285750" lvl="1">
              <a:spcBef>
                <a:spcPts val="600"/>
              </a:spcBef>
              <a:buClr>
                <a:schemeClr val="tx1"/>
              </a:buClr>
              <a:buFont typeface="Wingdings" panose="05000000000000000000" pitchFamily="2" charset="2"/>
              <a:buChar char="Ø"/>
            </a:pPr>
            <a:r>
              <a:rPr lang="en-US" sz="1400" dirty="0"/>
              <a:t>Faith Girolamo, SRS</a:t>
            </a:r>
          </a:p>
          <a:p>
            <a:pPr marL="285750" lvl="1">
              <a:spcBef>
                <a:spcPts val="600"/>
              </a:spcBef>
              <a:buClr>
                <a:schemeClr val="tx1"/>
              </a:buClr>
              <a:buFont typeface="Wingdings" panose="05000000000000000000" pitchFamily="2" charset="2"/>
              <a:buChar char="Ø"/>
            </a:pPr>
            <a:r>
              <a:rPr lang="en-US" sz="1400" dirty="0"/>
              <a:t>Alvin McClerkin, DOE-OREM</a:t>
            </a:r>
          </a:p>
          <a:p>
            <a:pPr marL="285750" lvl="1">
              <a:spcBef>
                <a:spcPts val="600"/>
              </a:spcBef>
              <a:buClr>
                <a:schemeClr val="tx1"/>
              </a:buClr>
              <a:buFont typeface="Wingdings" panose="05000000000000000000" pitchFamily="2" charset="2"/>
              <a:buChar char="Ø"/>
            </a:pPr>
            <a:r>
              <a:rPr lang="en-US" sz="1400" dirty="0"/>
              <a:t>Vicki Pope, LLNL </a:t>
            </a:r>
          </a:p>
          <a:p>
            <a:pPr marL="285750" lvl="1">
              <a:spcBef>
                <a:spcPts val="600"/>
              </a:spcBef>
              <a:buClr>
                <a:schemeClr val="tx1"/>
              </a:buClr>
              <a:buFont typeface="Wingdings" panose="05000000000000000000" pitchFamily="2" charset="2"/>
              <a:buChar char="Ø"/>
            </a:pPr>
            <a:r>
              <a:rPr lang="en-US" sz="1400" dirty="0"/>
              <a:t>Abhijit Sengupta, HQ</a:t>
            </a:r>
          </a:p>
        </p:txBody>
      </p:sp>
      <p:sp>
        <p:nvSpPr>
          <p:cNvPr id="29" name="Content Placeholder 4">
            <a:extLst>
              <a:ext uri="{FF2B5EF4-FFF2-40B4-BE49-F238E27FC236}">
                <a16:creationId xmlns:a16="http://schemas.microsoft.com/office/drawing/2014/main" id="{09B73B1E-2D92-4B40-A41F-0213704ED69A}"/>
              </a:ext>
            </a:extLst>
          </p:cNvPr>
          <p:cNvSpPr txBox="1">
            <a:spLocks/>
          </p:cNvSpPr>
          <p:nvPr/>
        </p:nvSpPr>
        <p:spPr>
          <a:xfrm>
            <a:off x="4415775" y="3449756"/>
            <a:ext cx="3206516" cy="1088796"/>
          </a:xfrm>
          <a:prstGeom prst="rect">
            <a:avLst/>
          </a:prstGeom>
          <a:ln>
            <a:solidFill>
              <a:schemeClr val="tx1"/>
            </a:solidFill>
          </a:ln>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1600" b="1" u="sng" dirty="0"/>
              <a:t>Current 414 Pain Points</a:t>
            </a:r>
          </a:p>
          <a:p>
            <a:pPr marL="285750" lvl="1">
              <a:spcBef>
                <a:spcPts val="600"/>
              </a:spcBef>
              <a:buClr>
                <a:schemeClr val="tx1"/>
              </a:buClr>
              <a:buFont typeface="Wingdings" panose="05000000000000000000" pitchFamily="2" charset="2"/>
              <a:buChar char="Ø"/>
            </a:pPr>
            <a:r>
              <a:rPr lang="en-US" sz="1400" dirty="0">
                <a:solidFill>
                  <a:srgbClr val="00FF00"/>
                </a:solidFill>
              </a:rPr>
              <a:t>Kamie Hopper, SNL (Lead) – kmhoppe@sandia.gov</a:t>
            </a:r>
          </a:p>
          <a:p>
            <a:pPr marL="285750" lvl="1">
              <a:spcBef>
                <a:spcPts val="600"/>
              </a:spcBef>
              <a:buClr>
                <a:schemeClr val="tx1"/>
              </a:buClr>
              <a:buFont typeface="Wingdings" panose="05000000000000000000" pitchFamily="2" charset="2"/>
              <a:buChar char="Ø"/>
            </a:pPr>
            <a:r>
              <a:rPr lang="en-US" sz="1400" dirty="0"/>
              <a:t>EFCOG SQA Group Members</a:t>
            </a:r>
          </a:p>
        </p:txBody>
      </p:sp>
      <p:sp>
        <p:nvSpPr>
          <p:cNvPr id="30" name="Content Placeholder 4">
            <a:extLst>
              <a:ext uri="{FF2B5EF4-FFF2-40B4-BE49-F238E27FC236}">
                <a16:creationId xmlns:a16="http://schemas.microsoft.com/office/drawing/2014/main" id="{253E1514-175F-4DC1-9258-61D1EEE9DD48}"/>
              </a:ext>
            </a:extLst>
          </p:cNvPr>
          <p:cNvSpPr txBox="1">
            <a:spLocks/>
          </p:cNvSpPr>
          <p:nvPr/>
        </p:nvSpPr>
        <p:spPr>
          <a:xfrm>
            <a:off x="780988" y="4186655"/>
            <a:ext cx="3180756" cy="1884731"/>
          </a:xfrm>
          <a:prstGeom prst="rect">
            <a:avLst/>
          </a:prstGeom>
          <a:ln>
            <a:solidFill>
              <a:schemeClr val="tx1"/>
            </a:solidFill>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1200"/>
              </a:spcBef>
              <a:buNone/>
            </a:pPr>
            <a:r>
              <a:rPr lang="en-US" sz="1600" b="1" u="sng" dirty="0"/>
              <a:t>Standard for Software</a:t>
            </a:r>
          </a:p>
          <a:p>
            <a:pPr marL="285750" lvl="1">
              <a:spcBef>
                <a:spcPts val="600"/>
              </a:spcBef>
              <a:buClr>
                <a:schemeClr val="tx1"/>
              </a:buClr>
              <a:buFont typeface="Wingdings" panose="05000000000000000000" pitchFamily="2" charset="2"/>
              <a:buChar char="Ø"/>
            </a:pPr>
            <a:r>
              <a:rPr lang="en-US" sz="1400" dirty="0">
                <a:solidFill>
                  <a:srgbClr val="00FF00"/>
                </a:solidFill>
              </a:rPr>
              <a:t>Cristy Renner, Fluor BWXT (Lead) - cristy.renner@ports.pppo.gov</a:t>
            </a:r>
          </a:p>
          <a:p>
            <a:pPr marL="285750" lvl="1">
              <a:spcBef>
                <a:spcPts val="600"/>
              </a:spcBef>
              <a:buClr>
                <a:schemeClr val="tx1"/>
              </a:buClr>
              <a:buFont typeface="Wingdings" panose="05000000000000000000" pitchFamily="2" charset="2"/>
              <a:buChar char="Ø"/>
            </a:pPr>
            <a:r>
              <a:rPr lang="en-US" sz="1400" dirty="0"/>
              <a:t>Faith Girolamo, SRS</a:t>
            </a:r>
          </a:p>
          <a:p>
            <a:pPr marL="285750" lvl="1">
              <a:spcBef>
                <a:spcPts val="600"/>
              </a:spcBef>
              <a:buClr>
                <a:schemeClr val="tx1"/>
              </a:buClr>
              <a:buFont typeface="Wingdings" panose="05000000000000000000" pitchFamily="2" charset="2"/>
              <a:buChar char="Ø"/>
            </a:pPr>
            <a:r>
              <a:rPr lang="en-US" sz="1400" dirty="0">
                <a:solidFill>
                  <a:schemeClr val="tx1"/>
                </a:solidFill>
              </a:rPr>
              <a:t>Kamie Hopper, SNL</a:t>
            </a:r>
          </a:p>
          <a:p>
            <a:pPr marL="285750" lvl="1">
              <a:spcBef>
                <a:spcPts val="600"/>
              </a:spcBef>
              <a:buClr>
                <a:schemeClr val="tx1"/>
              </a:buClr>
              <a:buFont typeface="Wingdings" panose="05000000000000000000" pitchFamily="2" charset="2"/>
              <a:buChar char="Ø"/>
            </a:pPr>
            <a:r>
              <a:rPr lang="en-US" sz="1400" dirty="0"/>
              <a:t>Dave </a:t>
            </a:r>
            <a:r>
              <a:rPr lang="en-US" sz="1400" dirty="0" err="1"/>
              <a:t>Thoman</a:t>
            </a:r>
            <a:r>
              <a:rPr lang="en-US" sz="1400" dirty="0"/>
              <a:t>, </a:t>
            </a:r>
            <a:r>
              <a:rPr lang="en-US" sz="1400" dirty="0" err="1"/>
              <a:t>Amentum</a:t>
            </a:r>
            <a:endParaRPr lang="en-US" sz="1400" dirty="0"/>
          </a:p>
        </p:txBody>
      </p:sp>
      <p:sp>
        <p:nvSpPr>
          <p:cNvPr id="31" name="Content Placeholder 4">
            <a:extLst>
              <a:ext uri="{FF2B5EF4-FFF2-40B4-BE49-F238E27FC236}">
                <a16:creationId xmlns:a16="http://schemas.microsoft.com/office/drawing/2014/main" id="{9F1416B5-B03D-47E1-AB4A-B3BB3B3071E5}"/>
              </a:ext>
            </a:extLst>
          </p:cNvPr>
          <p:cNvSpPr txBox="1">
            <a:spLocks/>
          </p:cNvSpPr>
          <p:nvPr/>
        </p:nvSpPr>
        <p:spPr>
          <a:xfrm>
            <a:off x="7924391" y="1492924"/>
            <a:ext cx="3259667" cy="2255548"/>
          </a:xfrm>
          <a:prstGeom prst="rect">
            <a:avLst/>
          </a:prstGeom>
          <a:ln>
            <a:solidFill>
              <a:schemeClr val="tx1"/>
            </a:solidFill>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1600" b="1" u="sng" dirty="0"/>
              <a:t>Graded Approach for Software</a:t>
            </a:r>
          </a:p>
          <a:p>
            <a:pPr marL="285750" lvl="1">
              <a:spcBef>
                <a:spcPts val="900"/>
              </a:spcBef>
              <a:buClr>
                <a:schemeClr val="tx1"/>
              </a:buClr>
              <a:buFont typeface="Wingdings" panose="05000000000000000000" pitchFamily="2" charset="2"/>
              <a:buChar char="Ø"/>
            </a:pPr>
            <a:r>
              <a:rPr lang="en-US" sz="1400" dirty="0">
                <a:solidFill>
                  <a:srgbClr val="00FF00"/>
                </a:solidFill>
              </a:rPr>
              <a:t>Lance Abbott, SRS (co-lead) – lance.abbott@srs.gov</a:t>
            </a:r>
          </a:p>
          <a:p>
            <a:pPr marL="285750" lvl="1">
              <a:spcBef>
                <a:spcPts val="900"/>
              </a:spcBef>
              <a:buClr>
                <a:schemeClr val="tx1"/>
              </a:buClr>
              <a:buFont typeface="Wingdings" panose="05000000000000000000" pitchFamily="2" charset="2"/>
              <a:buChar char="Ø"/>
            </a:pPr>
            <a:r>
              <a:rPr lang="en-US" sz="1400" dirty="0">
                <a:solidFill>
                  <a:srgbClr val="00FF00"/>
                </a:solidFill>
              </a:rPr>
              <a:t>Jeni Turgeon, SNL (co-lead) – jturgeo@sandia.gov</a:t>
            </a:r>
          </a:p>
          <a:p>
            <a:pPr marL="285750" lvl="1">
              <a:spcBef>
                <a:spcPts val="900"/>
              </a:spcBef>
              <a:buClr>
                <a:schemeClr val="tx1"/>
              </a:buClr>
              <a:buFont typeface="Wingdings" panose="05000000000000000000" pitchFamily="2" charset="2"/>
              <a:buChar char="Ø"/>
            </a:pPr>
            <a:r>
              <a:rPr lang="en-US" sz="1400" dirty="0">
                <a:solidFill>
                  <a:schemeClr val="tx1">
                    <a:lumMod val="95000"/>
                    <a:lumOff val="5000"/>
                  </a:schemeClr>
                </a:solidFill>
              </a:rPr>
              <a:t>Marylou Apodaca, SNL</a:t>
            </a:r>
          </a:p>
          <a:p>
            <a:pPr marL="285750" lvl="1">
              <a:spcBef>
                <a:spcPts val="900"/>
              </a:spcBef>
              <a:buClr>
                <a:schemeClr val="tx1"/>
              </a:buClr>
              <a:buFont typeface="Wingdings" panose="05000000000000000000" pitchFamily="2" charset="2"/>
              <a:buChar char="Ø"/>
            </a:pPr>
            <a:r>
              <a:rPr lang="en-US" sz="1400" dirty="0">
                <a:solidFill>
                  <a:schemeClr val="tx1">
                    <a:lumMod val="95000"/>
                    <a:lumOff val="5000"/>
                  </a:schemeClr>
                </a:solidFill>
              </a:rPr>
              <a:t>Carol Olijar, ANL</a:t>
            </a:r>
          </a:p>
        </p:txBody>
      </p:sp>
      <p:sp>
        <p:nvSpPr>
          <p:cNvPr id="32" name="Content Placeholder 4">
            <a:extLst>
              <a:ext uri="{FF2B5EF4-FFF2-40B4-BE49-F238E27FC236}">
                <a16:creationId xmlns:a16="http://schemas.microsoft.com/office/drawing/2014/main" id="{708F34E6-B884-46E5-B6DB-E70B67C2F8BB}"/>
              </a:ext>
            </a:extLst>
          </p:cNvPr>
          <p:cNvSpPr txBox="1">
            <a:spLocks/>
          </p:cNvSpPr>
          <p:nvPr/>
        </p:nvSpPr>
        <p:spPr>
          <a:xfrm>
            <a:off x="4389299" y="4740036"/>
            <a:ext cx="3206516" cy="1864090"/>
          </a:xfrm>
          <a:prstGeom prst="rect">
            <a:avLst/>
          </a:prstGeom>
          <a:ln>
            <a:solidFill>
              <a:schemeClr val="tx1"/>
            </a:solidFill>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1600" b="1" u="sng" dirty="0"/>
              <a:t>Cloud-based Hosting Software</a:t>
            </a:r>
          </a:p>
          <a:p>
            <a:pPr marL="509588" lvl="1">
              <a:spcBef>
                <a:spcPts val="600"/>
              </a:spcBef>
              <a:buClr>
                <a:schemeClr val="tx1"/>
              </a:buClr>
              <a:buFont typeface="Wingdings" panose="05000000000000000000" pitchFamily="2" charset="2"/>
              <a:buChar char="Ø"/>
            </a:pPr>
            <a:r>
              <a:rPr lang="en-US" sz="1400" dirty="0">
                <a:solidFill>
                  <a:srgbClr val="00FF00"/>
                </a:solidFill>
              </a:rPr>
              <a:t>Russell Swannack, PNNL (lead) </a:t>
            </a:r>
            <a:r>
              <a:rPr lang="en-US" sz="1400" dirty="0"/>
              <a:t>– </a:t>
            </a:r>
            <a:r>
              <a:rPr lang="en-US" sz="1400" dirty="0">
                <a:solidFill>
                  <a:srgbClr val="00FF00"/>
                </a:solidFill>
              </a:rPr>
              <a:t>Russell.Swannack@pnnl.gov</a:t>
            </a:r>
          </a:p>
          <a:p>
            <a:pPr marL="509588" lvl="1">
              <a:spcBef>
                <a:spcPts val="600"/>
              </a:spcBef>
              <a:buClr>
                <a:schemeClr val="tx1"/>
              </a:buClr>
              <a:buFont typeface="Wingdings" panose="05000000000000000000" pitchFamily="2" charset="2"/>
              <a:buChar char="Ø"/>
            </a:pPr>
            <a:r>
              <a:rPr lang="en-US" sz="1400" dirty="0"/>
              <a:t>Lisa Cooper, Paducah</a:t>
            </a:r>
          </a:p>
          <a:p>
            <a:pPr marL="509588" lvl="1">
              <a:spcBef>
                <a:spcPts val="600"/>
              </a:spcBef>
              <a:buClr>
                <a:schemeClr val="tx1"/>
              </a:buClr>
              <a:buFont typeface="Wingdings" panose="05000000000000000000" pitchFamily="2" charset="2"/>
              <a:buChar char="Ø"/>
            </a:pPr>
            <a:r>
              <a:rPr lang="en-US" sz="1400" dirty="0"/>
              <a:t>Orlando Ferrer, RL</a:t>
            </a:r>
          </a:p>
          <a:p>
            <a:pPr marL="509588" lvl="1">
              <a:spcBef>
                <a:spcPts val="600"/>
              </a:spcBef>
              <a:buClr>
                <a:schemeClr val="tx1"/>
              </a:buClr>
              <a:buFont typeface="Wingdings" panose="05000000000000000000" pitchFamily="2" charset="2"/>
              <a:buChar char="Ø"/>
            </a:pPr>
            <a:r>
              <a:rPr lang="en-US" sz="1400" dirty="0"/>
              <a:t>Vicki Pope, LLNL</a:t>
            </a:r>
          </a:p>
        </p:txBody>
      </p:sp>
      <p:sp>
        <p:nvSpPr>
          <p:cNvPr id="33" name="Rectangle 32">
            <a:extLst>
              <a:ext uri="{FF2B5EF4-FFF2-40B4-BE49-F238E27FC236}">
                <a16:creationId xmlns:a16="http://schemas.microsoft.com/office/drawing/2014/main" id="{FF286AB2-9CE4-419F-B46C-E14FEEA1DC7F}"/>
              </a:ext>
            </a:extLst>
          </p:cNvPr>
          <p:cNvSpPr/>
          <p:nvPr/>
        </p:nvSpPr>
        <p:spPr>
          <a:xfrm>
            <a:off x="10956374" y="142747"/>
            <a:ext cx="1227523" cy="1015880"/>
          </a:xfrm>
          <a:prstGeom prst="rect">
            <a:avLst/>
          </a:prstGeom>
          <a:solidFill>
            <a:srgbClr val="1E5C9A"/>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4" name="Slide Number Placeholder 5">
            <a:extLst>
              <a:ext uri="{FF2B5EF4-FFF2-40B4-BE49-F238E27FC236}">
                <a16:creationId xmlns:a16="http://schemas.microsoft.com/office/drawing/2014/main" id="{A0E7D653-215F-46A8-BF95-A090D7B158BF}"/>
              </a:ext>
            </a:extLst>
          </p:cNvPr>
          <p:cNvSpPr txBox="1">
            <a:spLocks/>
          </p:cNvSpPr>
          <p:nvPr/>
        </p:nvSpPr>
        <p:spPr>
          <a:xfrm>
            <a:off x="11268799" y="402858"/>
            <a:ext cx="602672" cy="495658"/>
          </a:xfrm>
          <a:prstGeom prst="rect">
            <a:avLst/>
          </a:prstGeom>
        </p:spPr>
        <p:txBody>
          <a:bodyPr vert="horz" lIns="91440" tIns="45720" rIns="91440" bIns="45720" rtlCol="0" anchor="ctr"/>
          <a:lstStyle>
            <a:defPPr>
              <a:defRPr lang="en-US"/>
            </a:defPPr>
            <a:lvl1pPr marL="0" algn="l" defTabSz="457200" rtl="0" eaLnBrk="1" latinLnBrk="0" hangingPunct="1">
              <a:defRPr sz="24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7ED20D2-A99C-4968-AC75-443AAE3DEF0F}" type="slidenum">
              <a:rPr lang="en-US" smtClean="0">
                <a:solidFill>
                  <a:schemeClr val="tx1">
                    <a:lumMod val="65000"/>
                  </a:schemeClr>
                </a:solidFill>
              </a:rPr>
              <a:pPr/>
              <a:t>5</a:t>
            </a:fld>
            <a:endParaRPr lang="en-US" dirty="0">
              <a:solidFill>
                <a:schemeClr val="tx1">
                  <a:lumMod val="65000"/>
                </a:schemeClr>
              </a:solidFill>
            </a:endParaRPr>
          </a:p>
        </p:txBody>
      </p:sp>
    </p:spTree>
    <p:extLst>
      <p:ext uri="{BB962C8B-B14F-4D97-AF65-F5344CB8AC3E}">
        <p14:creationId xmlns:p14="http://schemas.microsoft.com/office/powerpoint/2010/main" val="3302228229"/>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EF574-A16E-4AAE-95FF-942F33CFC6CA}"/>
              </a:ext>
            </a:extLst>
          </p:cNvPr>
          <p:cNvSpPr>
            <a:spLocks noGrp="1"/>
          </p:cNvSpPr>
          <p:nvPr>
            <p:ph type="title"/>
          </p:nvPr>
        </p:nvSpPr>
        <p:spPr/>
        <p:txBody>
          <a:bodyPr>
            <a:normAutofit fontScale="90000"/>
          </a:bodyPr>
          <a:lstStyle/>
          <a:p>
            <a:pPr>
              <a:spcAft>
                <a:spcPts val="3600"/>
              </a:spcAft>
            </a:pPr>
            <a:r>
              <a:rPr lang="en-US" sz="4400" dirty="0"/>
              <a:t>Pain Points of DOE Order 414.1D Definitions  (Group Discussion)</a:t>
            </a:r>
          </a:p>
        </p:txBody>
      </p:sp>
      <p:sp>
        <p:nvSpPr>
          <p:cNvPr id="3" name="Content Placeholder 2">
            <a:extLst>
              <a:ext uri="{FF2B5EF4-FFF2-40B4-BE49-F238E27FC236}">
                <a16:creationId xmlns:a16="http://schemas.microsoft.com/office/drawing/2014/main" id="{20AF1D07-C557-4833-A87A-E98D52176935}"/>
              </a:ext>
            </a:extLst>
          </p:cNvPr>
          <p:cNvSpPr>
            <a:spLocks noGrp="1"/>
          </p:cNvSpPr>
          <p:nvPr>
            <p:ph idx="1"/>
          </p:nvPr>
        </p:nvSpPr>
        <p:spPr>
          <a:xfrm>
            <a:off x="677334" y="2160589"/>
            <a:ext cx="8596668" cy="4404334"/>
          </a:xfrm>
        </p:spPr>
        <p:txBody>
          <a:bodyPr>
            <a:normAutofit fontScale="77500" lnSpcReduction="20000"/>
          </a:bodyPr>
          <a:lstStyle/>
          <a:p>
            <a:pPr>
              <a:spcBef>
                <a:spcPts val="1200"/>
              </a:spcBef>
              <a:spcAft>
                <a:spcPts val="1200"/>
              </a:spcAft>
            </a:pPr>
            <a:r>
              <a:rPr lang="en-US" sz="4100" dirty="0"/>
              <a:t>Assessment:</a:t>
            </a:r>
            <a:r>
              <a:rPr lang="en-US" sz="3200" dirty="0"/>
              <a:t>  </a:t>
            </a:r>
            <a:r>
              <a:rPr lang="en-US" sz="2400" dirty="0"/>
              <a:t>A review, evaluation, inspection, test, check, surveillance, or audit to determine and document whether items, processes, systems, or services meet specified requirements and perform effectively.</a:t>
            </a:r>
          </a:p>
          <a:p>
            <a:pPr>
              <a:spcBef>
                <a:spcPts val="1200"/>
              </a:spcBef>
              <a:spcAft>
                <a:spcPts val="1200"/>
              </a:spcAft>
            </a:pPr>
            <a:endParaRPr lang="en-US" sz="2400" dirty="0"/>
          </a:p>
          <a:p>
            <a:pPr>
              <a:spcBef>
                <a:spcPts val="1200"/>
              </a:spcBef>
              <a:spcAft>
                <a:spcPts val="1200"/>
              </a:spcAft>
            </a:pPr>
            <a:r>
              <a:rPr lang="en-US" sz="4100" dirty="0"/>
              <a:t>Configuration Management:  </a:t>
            </a:r>
            <a:r>
              <a:rPr lang="en-US" sz="3200" dirty="0"/>
              <a:t>The process that controls the activities, and interfaces, among design, construction, procurement, training, licensing, operations, and maintenance to ensure that configuration of the facility is established, approved, and maintained. (ASME NQA-1 2008 with NQAA-1a2009 addenda)</a:t>
            </a:r>
          </a:p>
        </p:txBody>
      </p:sp>
    </p:spTree>
    <p:extLst>
      <p:ext uri="{BB962C8B-B14F-4D97-AF65-F5344CB8AC3E}">
        <p14:creationId xmlns:p14="http://schemas.microsoft.com/office/powerpoint/2010/main" val="3765363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324409C8-8DC9-46DF-8B5E-7D76FAD8240C}"/>
              </a:ext>
            </a:extLst>
          </p:cNvPr>
          <p:cNvSpPr txBox="1">
            <a:spLocks/>
          </p:cNvSpPr>
          <p:nvPr/>
        </p:nvSpPr>
        <p:spPr>
          <a:xfrm>
            <a:off x="677334" y="1488832"/>
            <a:ext cx="8596668" cy="524021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4100" dirty="0"/>
              <a:t>Item:</a:t>
            </a:r>
            <a:r>
              <a:rPr lang="en-US" sz="3200" dirty="0"/>
              <a:t>  </a:t>
            </a:r>
            <a:r>
              <a:rPr lang="en-US" sz="2400" dirty="0"/>
              <a:t>An all-inclusive term used in place of appurtenance, assembly, component, equipment, material, module, part, structure, product, software, subassembly, subsystem, system, unit, or support systems. (10 CF.R. § 830.3)</a:t>
            </a:r>
          </a:p>
          <a:p>
            <a:pPr lvl="1"/>
            <a:r>
              <a:rPr lang="en-US" sz="3000" dirty="0"/>
              <a:t>Legal definition of appurtenance: </a:t>
            </a:r>
            <a:r>
              <a:rPr lang="en-US" sz="2200" dirty="0"/>
              <a:t>property (as an outbuilding or fixture) or a property right (as a right-of-way) that is incidental to a principal property and that passes with the principal property upon sale or transfer</a:t>
            </a:r>
          </a:p>
          <a:p>
            <a:pPr lvl="1"/>
            <a:r>
              <a:rPr lang="en-US" sz="3000" dirty="0"/>
              <a:t>Webster definition:  </a:t>
            </a:r>
            <a:r>
              <a:rPr lang="en-US" sz="2200" dirty="0"/>
              <a:t>accessory or object.  An incidental right (such as a right of way).  A subordinate part or adjunct.</a:t>
            </a:r>
          </a:p>
        </p:txBody>
      </p:sp>
      <p:sp>
        <p:nvSpPr>
          <p:cNvPr id="2" name="Title 1">
            <a:extLst>
              <a:ext uri="{FF2B5EF4-FFF2-40B4-BE49-F238E27FC236}">
                <a16:creationId xmlns:a16="http://schemas.microsoft.com/office/drawing/2014/main" id="{F958BBBA-4CC4-4553-9D81-E5AB50DB1654}"/>
              </a:ext>
            </a:extLst>
          </p:cNvPr>
          <p:cNvSpPr>
            <a:spLocks noGrp="1"/>
          </p:cNvSpPr>
          <p:nvPr>
            <p:ph type="title"/>
          </p:nvPr>
        </p:nvSpPr>
        <p:spPr>
          <a:xfrm>
            <a:off x="677334" y="609600"/>
            <a:ext cx="8596668" cy="797169"/>
          </a:xfrm>
        </p:spPr>
        <p:txBody>
          <a:bodyPr/>
          <a:lstStyle/>
          <a:p>
            <a:r>
              <a:rPr lang="en-US" dirty="0"/>
              <a:t>414 Pain Points: Definitions</a:t>
            </a:r>
          </a:p>
        </p:txBody>
      </p:sp>
    </p:spTree>
    <p:extLst>
      <p:ext uri="{BB962C8B-B14F-4D97-AF65-F5344CB8AC3E}">
        <p14:creationId xmlns:p14="http://schemas.microsoft.com/office/powerpoint/2010/main" val="2214551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14C0E-6CBC-40FB-8E45-3E4DE5A6649A}"/>
              </a:ext>
            </a:extLst>
          </p:cNvPr>
          <p:cNvSpPr>
            <a:spLocks noGrp="1"/>
          </p:cNvSpPr>
          <p:nvPr>
            <p:ph type="title"/>
          </p:nvPr>
        </p:nvSpPr>
        <p:spPr/>
        <p:txBody>
          <a:bodyPr/>
          <a:lstStyle/>
          <a:p>
            <a:r>
              <a:rPr lang="en-US" dirty="0"/>
              <a:t>414 Pain Points: Definitions</a:t>
            </a:r>
          </a:p>
        </p:txBody>
      </p:sp>
      <p:sp>
        <p:nvSpPr>
          <p:cNvPr id="3" name="Content Placeholder 2">
            <a:extLst>
              <a:ext uri="{FF2B5EF4-FFF2-40B4-BE49-F238E27FC236}">
                <a16:creationId xmlns:a16="http://schemas.microsoft.com/office/drawing/2014/main" id="{DB24B254-035E-4F29-BCB3-7A2E3B26C051}"/>
              </a:ext>
            </a:extLst>
          </p:cNvPr>
          <p:cNvSpPr>
            <a:spLocks noGrp="1"/>
          </p:cNvSpPr>
          <p:nvPr>
            <p:ph idx="1"/>
          </p:nvPr>
        </p:nvSpPr>
        <p:spPr>
          <a:xfrm>
            <a:off x="677334" y="1746739"/>
            <a:ext cx="8596668" cy="4294624"/>
          </a:xfrm>
        </p:spPr>
        <p:txBody>
          <a:bodyPr>
            <a:normAutofit lnSpcReduction="10000"/>
          </a:bodyPr>
          <a:lstStyle/>
          <a:p>
            <a:r>
              <a:rPr lang="en-US" sz="3200" dirty="0"/>
              <a:t>Verification:  </a:t>
            </a:r>
            <a:r>
              <a:rPr lang="en-US" sz="2200" dirty="0"/>
              <a:t>The process of: (a) evaluating a system or component to determine whether the products of a given development phase satisfy the conditions imposed at the start of that phase; or, (b) providing objective evidence that the software and its associated products conforms to requirements (e.g., for correctness, completeness, consistency, accuracy) for all life-cycle activities during each life-cycle process (acquisition, supply, development, operation, and maintenance); satisfies standards, practices, and conventions during life-cycle processes; and, successfully completes each life-cycle activity and satisfies all the criteria for initiating succeeding life-cycle activities (e.g., building the software correctly). (IEEE Standard 1012-2004)</a:t>
            </a:r>
          </a:p>
          <a:p>
            <a:endParaRPr lang="en-US" dirty="0"/>
          </a:p>
        </p:txBody>
      </p:sp>
    </p:spTree>
    <p:extLst>
      <p:ext uri="{BB962C8B-B14F-4D97-AF65-F5344CB8AC3E}">
        <p14:creationId xmlns:p14="http://schemas.microsoft.com/office/powerpoint/2010/main" val="232635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CDFCD-3C78-41E8-8820-CF8AEEF185B6}"/>
              </a:ext>
            </a:extLst>
          </p:cNvPr>
          <p:cNvSpPr>
            <a:spLocks noGrp="1"/>
          </p:cNvSpPr>
          <p:nvPr>
            <p:ph type="title"/>
          </p:nvPr>
        </p:nvSpPr>
        <p:spPr/>
        <p:txBody>
          <a:bodyPr/>
          <a:lstStyle/>
          <a:p>
            <a:r>
              <a:rPr lang="en-US" dirty="0"/>
              <a:t>414 Pain Points: Definitions</a:t>
            </a:r>
          </a:p>
        </p:txBody>
      </p:sp>
      <p:sp>
        <p:nvSpPr>
          <p:cNvPr id="3" name="Content Placeholder 2">
            <a:extLst>
              <a:ext uri="{FF2B5EF4-FFF2-40B4-BE49-F238E27FC236}">
                <a16:creationId xmlns:a16="http://schemas.microsoft.com/office/drawing/2014/main" id="{E885A493-7CF7-4973-8866-690BDD081170}"/>
              </a:ext>
            </a:extLst>
          </p:cNvPr>
          <p:cNvSpPr>
            <a:spLocks noGrp="1"/>
          </p:cNvSpPr>
          <p:nvPr>
            <p:ph idx="1"/>
          </p:nvPr>
        </p:nvSpPr>
        <p:spPr/>
        <p:txBody>
          <a:bodyPr/>
          <a:lstStyle/>
          <a:p>
            <a:r>
              <a:rPr lang="en-US" sz="3200" dirty="0"/>
              <a:t>Validation:  </a:t>
            </a:r>
            <a:r>
              <a:rPr lang="en-US" sz="2400" dirty="0"/>
              <a:t>The process of: (a) evaluating a system or component during, or at the end of the development process to determine whether it satisfies specified requirements; or, (b) providing evidence that the software, and its associated products, satisfies system requirements allocated to software at the end of each life-cycle activity, solves the right problem (e.g., correctly models physical laws, implements business rules, uses the proper system assumptions), and satisfies the intended use and user needs. (IEEE Standard 1012-2004)</a:t>
            </a:r>
          </a:p>
        </p:txBody>
      </p:sp>
    </p:spTree>
    <p:extLst>
      <p:ext uri="{BB962C8B-B14F-4D97-AF65-F5344CB8AC3E}">
        <p14:creationId xmlns:p14="http://schemas.microsoft.com/office/powerpoint/2010/main" val="407264454"/>
      </p:ext>
    </p:extLst>
  </p:cSld>
  <p:clrMapOvr>
    <a:masterClrMapping/>
  </p:clrMapOvr>
</p:sld>
</file>

<file path=ppt/theme/theme1.xml><?xml version="1.0" encoding="utf-8"?>
<a:theme xmlns:a="http://schemas.openxmlformats.org/drawingml/2006/main" name="Fac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themeOverride>
</file>

<file path=docProps/app.xml><?xml version="1.0" encoding="utf-8"?>
<Properties xmlns="http://schemas.openxmlformats.org/officeDocument/2006/extended-properties" xmlns:vt="http://schemas.openxmlformats.org/officeDocument/2006/docPropsVTypes">
  <TotalTime>1536</TotalTime>
  <Words>1383</Words>
  <Application>Microsoft Office PowerPoint</Application>
  <PresentationFormat>Widescreen</PresentationFormat>
  <Paragraphs>127</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Times New Roman</vt:lpstr>
      <vt:lpstr>Trebuchet MS</vt:lpstr>
      <vt:lpstr>Wingdings</vt:lpstr>
      <vt:lpstr>Wingdings 3</vt:lpstr>
      <vt:lpstr>Facet</vt:lpstr>
      <vt:lpstr>EFCOG SQA Group Meeting</vt:lpstr>
      <vt:lpstr>Agenda</vt:lpstr>
      <vt:lpstr>PowerPoint Presentation</vt:lpstr>
      <vt:lpstr>Sub-Tasks Update</vt:lpstr>
      <vt:lpstr>PowerPoint Presentation</vt:lpstr>
      <vt:lpstr>Pain Points of DOE Order 414.1D Definitions  (Group Discussion)</vt:lpstr>
      <vt:lpstr>414 Pain Points: Definitions</vt:lpstr>
      <vt:lpstr>414 Pain Points: Definitions</vt:lpstr>
      <vt:lpstr>414 Pain Points: Definitions</vt:lpstr>
      <vt:lpstr>EFCOG SQA Member Bios</vt:lpstr>
      <vt:lpstr>DOE Organizational Excellence Forums</vt:lpstr>
      <vt:lpstr>  Create your BOX account in 6 Steps</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EFCOG SQA Group Meeting</dc:title>
  <dc:creator>Pope, Vicki L.</dc:creator>
  <cp:lastModifiedBy>Pope, Vicki L.</cp:lastModifiedBy>
  <cp:revision>1</cp:revision>
  <dcterms:created xsi:type="dcterms:W3CDTF">2020-08-12T23:36:09Z</dcterms:created>
  <dcterms:modified xsi:type="dcterms:W3CDTF">2020-08-19T17:21:16Z</dcterms:modified>
</cp:coreProperties>
</file>